
<file path=[Content_Types].xml><?xml version="1.0" encoding="utf-8"?>
<Types xmlns="http://schemas.openxmlformats.org/package/2006/content-types">
  <Default Extension="png" ContentType="image/png"/>
  <Default Extension="jfif" ContentType="image/jpe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8"/>
  </p:handoutMasterIdLst>
  <p:sldIdLst>
    <p:sldId id="256" r:id="rId2"/>
    <p:sldId id="264" r:id="rId3"/>
    <p:sldId id="273" r:id="rId4"/>
    <p:sldId id="274" r:id="rId5"/>
    <p:sldId id="275" r:id="rId6"/>
    <p:sldId id="276" r:id="rId7"/>
    <p:sldId id="277" r:id="rId8"/>
    <p:sldId id="278" r:id="rId9"/>
    <p:sldId id="284" r:id="rId10"/>
    <p:sldId id="285" r:id="rId11"/>
    <p:sldId id="290" r:id="rId12"/>
    <p:sldId id="279" r:id="rId13"/>
    <p:sldId id="280" r:id="rId14"/>
    <p:sldId id="281" r:id="rId15"/>
    <p:sldId id="268" r:id="rId16"/>
    <p:sldId id="282" r:id="rId17"/>
    <p:sldId id="283" r:id="rId18"/>
    <p:sldId id="269" r:id="rId19"/>
    <p:sldId id="287" r:id="rId20"/>
    <p:sldId id="286" r:id="rId21"/>
    <p:sldId id="288" r:id="rId22"/>
    <p:sldId id="291" r:id="rId23"/>
    <p:sldId id="292" r:id="rId24"/>
    <p:sldId id="293" r:id="rId25"/>
    <p:sldId id="289" r:id="rId26"/>
    <p:sldId id="263" r:id="rId27"/>
  </p:sldIdLst>
  <p:sldSz cx="9144000" cy="6858000" type="screen4x3"/>
  <p:notesSz cx="6799263" cy="9929813"/>
  <p:defaultTextStyle>
    <a:defPPr>
      <a:defRPr lang="lv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4E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171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fif"/></Relationships>
</file>

<file path=ppt/diagrams/_rels/data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jfif"/></Relationships>
</file>

<file path=ppt/diagrams/_rels/data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fif"/></Relationships>
</file>

<file path=ppt/diagrams/_rels/drawing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jfif"/></Relationships>
</file>

<file path=ppt/diagrams/_rels/drawing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4476891-8B15-45C4-B794-C95096B19BD6}" type="doc">
      <dgm:prSet loTypeId="urn:microsoft.com/office/officeart/2011/layout/Tab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C575567-0B68-44A5-8151-90F0D7374D1E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lv-LV" sz="2200" b="1" dirty="0" smtClean="0">
              <a:solidFill>
                <a:schemeClr val="accent1">
                  <a:lumMod val="50000"/>
                </a:schemeClr>
              </a:solidFill>
            </a:rPr>
            <a:t>Mobilitātes</a:t>
          </a:r>
          <a:endParaRPr lang="en-US" sz="2200" b="1" dirty="0">
            <a:solidFill>
              <a:schemeClr val="accent1">
                <a:lumMod val="50000"/>
              </a:schemeClr>
            </a:solidFill>
          </a:endParaRPr>
        </a:p>
      </dgm:t>
    </dgm:pt>
    <dgm:pt modelId="{61565E8B-BF30-4D2A-BE88-2A524EAF4133}" type="parTrans" cxnId="{45DBADCF-A992-4803-AE6C-C38F33AB57B2}">
      <dgm:prSet/>
      <dgm:spPr/>
      <dgm:t>
        <a:bodyPr/>
        <a:lstStyle/>
        <a:p>
          <a:endParaRPr lang="en-US" sz="2200"/>
        </a:p>
      </dgm:t>
    </dgm:pt>
    <dgm:pt modelId="{C97FB154-C025-4618-8108-CA81C1371E78}" type="sibTrans" cxnId="{45DBADCF-A992-4803-AE6C-C38F33AB57B2}">
      <dgm:prSet/>
      <dgm:spPr/>
      <dgm:t>
        <a:bodyPr/>
        <a:lstStyle/>
        <a:p>
          <a:endParaRPr lang="en-US" sz="2200"/>
        </a:p>
      </dgm:t>
    </dgm:pt>
    <dgm:pt modelId="{2154EC92-6924-4E3C-A707-3B6C6FDEA251}">
      <dgm:prSet phldrT="[Text]" custT="1"/>
      <dgm:spPr/>
      <dgm:t>
        <a:bodyPr/>
        <a:lstStyle/>
        <a:p>
          <a:pPr algn="l"/>
          <a:r>
            <a:rPr lang="lv-LV" sz="2200" dirty="0" smtClean="0">
              <a:solidFill>
                <a:schemeClr val="accent1">
                  <a:lumMod val="50000"/>
                </a:schemeClr>
              </a:solidFill>
            </a:rPr>
            <a:t>Partneru pedagoģiskā personāla un izglītojamo pieredzes apmaiņas braucieni</a:t>
          </a:r>
        </a:p>
        <a:p>
          <a:pPr algn="l"/>
          <a:endParaRPr lang="en-US" sz="2200" dirty="0"/>
        </a:p>
      </dgm:t>
    </dgm:pt>
    <dgm:pt modelId="{F9710302-C05F-4C1D-B9C0-19D8B7A19CD1}" type="parTrans" cxnId="{100887A1-0874-44D1-99C1-CC6BD2E2899F}">
      <dgm:prSet/>
      <dgm:spPr/>
      <dgm:t>
        <a:bodyPr/>
        <a:lstStyle/>
        <a:p>
          <a:endParaRPr lang="en-US" sz="2200"/>
        </a:p>
      </dgm:t>
    </dgm:pt>
    <dgm:pt modelId="{2B2FB635-AA53-412B-86EC-7AA990E0DF0D}" type="sibTrans" cxnId="{100887A1-0874-44D1-99C1-CC6BD2E2899F}">
      <dgm:prSet/>
      <dgm:spPr/>
      <dgm:t>
        <a:bodyPr/>
        <a:lstStyle/>
        <a:p>
          <a:endParaRPr lang="en-US" sz="2200"/>
        </a:p>
      </dgm:t>
    </dgm:pt>
    <dgm:pt modelId="{B0325429-59A4-43D5-A65D-0D0382FB2D3B}">
      <dgm:prSet phldrT="[Text]" custT="1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r>
            <a:rPr lang="lv-LV" sz="2200" b="1" dirty="0" smtClean="0">
              <a:solidFill>
                <a:schemeClr val="accent1">
                  <a:lumMod val="50000"/>
                </a:schemeClr>
              </a:solidFill>
            </a:rPr>
            <a:t>Sadarbības projektus</a:t>
          </a:r>
          <a:endParaRPr lang="en-US" sz="2200" b="1" dirty="0">
            <a:solidFill>
              <a:schemeClr val="accent1">
                <a:lumMod val="50000"/>
              </a:schemeClr>
            </a:solidFill>
          </a:endParaRPr>
        </a:p>
      </dgm:t>
    </dgm:pt>
    <dgm:pt modelId="{AF2D0CE5-18CF-42CC-8C0A-C678EE86CA50}" type="parTrans" cxnId="{13D20D62-CBFD-4D15-ABFD-3C5542B4AFD4}">
      <dgm:prSet/>
      <dgm:spPr/>
      <dgm:t>
        <a:bodyPr/>
        <a:lstStyle/>
        <a:p>
          <a:endParaRPr lang="en-US" sz="2200"/>
        </a:p>
      </dgm:t>
    </dgm:pt>
    <dgm:pt modelId="{1D68ADF1-CEB6-4C4E-829A-23EB4382A18D}" type="sibTrans" cxnId="{13D20D62-CBFD-4D15-ABFD-3C5542B4AFD4}">
      <dgm:prSet/>
      <dgm:spPr/>
      <dgm:t>
        <a:bodyPr/>
        <a:lstStyle/>
        <a:p>
          <a:endParaRPr lang="en-US" sz="2200"/>
        </a:p>
      </dgm:t>
    </dgm:pt>
    <dgm:pt modelId="{7C031C65-A50A-4C13-9C8D-F319ED3473E3}">
      <dgm:prSet phldrT="[Text]" custT="1"/>
      <dgm:spPr/>
      <dgm:t>
        <a:bodyPr/>
        <a:lstStyle/>
        <a:p>
          <a:pPr algn="l"/>
          <a:r>
            <a:rPr lang="lv-LV" altLang="en-US" sz="2200" u="none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Partneru ilgtermiņa sadarbība ar mērķi izstrādāt vai ieviest jauninājumus izglītībā - jaunas pedagoģiskās vai didaktiskās metodes, mācību programmas, un tml.</a:t>
          </a:r>
          <a:endParaRPr lang="en-US" sz="2200" u="none" dirty="0">
            <a:solidFill>
              <a:schemeClr val="accent1">
                <a:lumMod val="50000"/>
              </a:schemeClr>
            </a:solidFill>
          </a:endParaRPr>
        </a:p>
      </dgm:t>
    </dgm:pt>
    <dgm:pt modelId="{469CDB71-7A7B-4BB5-AA93-ED658C763D67}" type="parTrans" cxnId="{0B9DAC9A-0635-471F-9CD4-7B9EECE0E780}">
      <dgm:prSet/>
      <dgm:spPr/>
      <dgm:t>
        <a:bodyPr/>
        <a:lstStyle/>
        <a:p>
          <a:endParaRPr lang="en-US" sz="2200"/>
        </a:p>
      </dgm:t>
    </dgm:pt>
    <dgm:pt modelId="{77C34B46-F3F0-4759-A10D-8F17B4CAEB3A}" type="sibTrans" cxnId="{0B9DAC9A-0635-471F-9CD4-7B9EECE0E780}">
      <dgm:prSet/>
      <dgm:spPr/>
      <dgm:t>
        <a:bodyPr/>
        <a:lstStyle/>
        <a:p>
          <a:endParaRPr lang="en-US" sz="2200"/>
        </a:p>
      </dgm:t>
    </dgm:pt>
    <dgm:pt modelId="{F49AE766-4990-42FB-9095-658DAFF3172B}">
      <dgm:prSet phldrT="[Text]" custT="1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r>
            <a:rPr lang="lv-LV" sz="2200" b="1" dirty="0" smtClean="0">
              <a:solidFill>
                <a:schemeClr val="accent1">
                  <a:lumMod val="50000"/>
                </a:schemeClr>
              </a:solidFill>
            </a:rPr>
            <a:t>Sadarbības tīklus</a:t>
          </a:r>
          <a:endParaRPr lang="en-US" sz="2200" b="1" dirty="0">
            <a:solidFill>
              <a:schemeClr val="accent1">
                <a:lumMod val="50000"/>
              </a:schemeClr>
            </a:solidFill>
          </a:endParaRPr>
        </a:p>
      </dgm:t>
    </dgm:pt>
    <dgm:pt modelId="{62B140AC-7AC9-4E17-856E-7BA45C65C0B7}" type="parTrans" cxnId="{8414F8BA-8326-47D8-B3E4-6584476C41C9}">
      <dgm:prSet/>
      <dgm:spPr/>
      <dgm:t>
        <a:bodyPr/>
        <a:lstStyle/>
        <a:p>
          <a:endParaRPr lang="en-US" sz="2200"/>
        </a:p>
      </dgm:t>
    </dgm:pt>
    <dgm:pt modelId="{247DEDFF-4E2F-47F4-9B83-2430525D0137}" type="sibTrans" cxnId="{8414F8BA-8326-47D8-B3E4-6584476C41C9}">
      <dgm:prSet/>
      <dgm:spPr/>
      <dgm:t>
        <a:bodyPr/>
        <a:lstStyle/>
        <a:p>
          <a:endParaRPr lang="en-US" sz="2200"/>
        </a:p>
      </dgm:t>
    </dgm:pt>
    <dgm:pt modelId="{7D9DE8FB-44F1-4B57-BEBC-8FDCDB12AF8F}">
      <dgm:prSet phldrT="[Text]" custT="1"/>
      <dgm:spPr/>
      <dgm:t>
        <a:bodyPr/>
        <a:lstStyle/>
        <a:p>
          <a:pPr algn="l"/>
          <a:r>
            <a:rPr lang="lv-LV" altLang="lv-LV" sz="22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Partnerības, kuru mērķis ir izveidot </a:t>
          </a:r>
          <a:r>
            <a:rPr lang="lv-LV" altLang="lv-LV" sz="2200" u="none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ilgtermiņa sadarbību par vienotu tēmu izglītības jomā </a:t>
          </a:r>
        </a:p>
        <a:p>
          <a:pPr algn="l"/>
          <a:endParaRPr lang="en-US" sz="2200" u="none" dirty="0">
            <a:solidFill>
              <a:schemeClr val="accent1">
                <a:lumMod val="50000"/>
              </a:schemeClr>
            </a:solidFill>
          </a:endParaRPr>
        </a:p>
      </dgm:t>
    </dgm:pt>
    <dgm:pt modelId="{272F1124-8EC7-4A15-A5BD-C67FBF8ECB70}" type="parTrans" cxnId="{E4DC1876-A848-4B12-8D21-32E681EEC813}">
      <dgm:prSet/>
      <dgm:spPr/>
      <dgm:t>
        <a:bodyPr/>
        <a:lstStyle/>
        <a:p>
          <a:endParaRPr lang="en-US" sz="2200"/>
        </a:p>
      </dgm:t>
    </dgm:pt>
    <dgm:pt modelId="{985DACA7-E848-4F6C-BBAF-E5FFC4A22504}" type="sibTrans" cxnId="{E4DC1876-A848-4B12-8D21-32E681EEC813}">
      <dgm:prSet/>
      <dgm:spPr/>
      <dgm:t>
        <a:bodyPr/>
        <a:lstStyle/>
        <a:p>
          <a:endParaRPr lang="en-US" sz="2200"/>
        </a:p>
      </dgm:t>
    </dgm:pt>
    <dgm:pt modelId="{F83E3057-9714-4D1B-95BF-314B53A92EB7}" type="pres">
      <dgm:prSet presAssocID="{E4476891-8B15-45C4-B794-C95096B19BD6}" presName="Name0" presStyleCnt="0">
        <dgm:presLayoutVars>
          <dgm:chMax/>
          <dgm:chPref val="3"/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9FF58841-6947-4CD8-8555-4035BF0D7C19}" type="pres">
      <dgm:prSet presAssocID="{CC575567-0B68-44A5-8151-90F0D7374D1E}" presName="composite" presStyleCnt="0"/>
      <dgm:spPr/>
    </dgm:pt>
    <dgm:pt modelId="{061C4FB6-D6B8-4241-9655-BE8DF9067055}" type="pres">
      <dgm:prSet presAssocID="{CC575567-0B68-44A5-8151-90F0D7374D1E}" presName="FirstChild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73DD5CE-6032-4567-A787-D1DF2D47DBE1}" type="pres">
      <dgm:prSet presAssocID="{CC575567-0B68-44A5-8151-90F0D7374D1E}" presName="Parent" presStyleLbl="alignNode1" presStyleIdx="0" presStyleCnt="3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8ECB8D-47A9-41D7-AE0C-67F88DA73B34}" type="pres">
      <dgm:prSet presAssocID="{CC575567-0B68-44A5-8151-90F0D7374D1E}" presName="Accent" presStyleLbl="parChTrans1D1" presStyleIdx="0" presStyleCnt="3"/>
      <dgm:spPr/>
    </dgm:pt>
    <dgm:pt modelId="{76020137-1AD0-407C-9EA1-D8E9DA30694D}" type="pres">
      <dgm:prSet presAssocID="{C97FB154-C025-4618-8108-CA81C1371E78}" presName="sibTrans" presStyleCnt="0"/>
      <dgm:spPr/>
    </dgm:pt>
    <dgm:pt modelId="{938E2DBD-1AAB-42CF-A3F8-DD40C72C355C}" type="pres">
      <dgm:prSet presAssocID="{B0325429-59A4-43D5-A65D-0D0382FB2D3B}" presName="composite" presStyleCnt="0"/>
      <dgm:spPr/>
    </dgm:pt>
    <dgm:pt modelId="{18DC2ECC-B8B5-4690-B821-EBE4830FDE48}" type="pres">
      <dgm:prSet presAssocID="{B0325429-59A4-43D5-A65D-0D0382FB2D3B}" presName="FirstChild" presStyleLbl="revTx" presStyleIdx="1" presStyleCnt="3" custScaleX="9761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239F5D0-E75E-40BF-B1B5-BDD90334AB85}" type="pres">
      <dgm:prSet presAssocID="{B0325429-59A4-43D5-A65D-0D0382FB2D3B}" presName="Parent" presStyleLbl="alignNode1" presStyleIdx="1" presStyleCnt="3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EF1E263-9E6B-4EDC-BC79-47615D5710FE}" type="pres">
      <dgm:prSet presAssocID="{B0325429-59A4-43D5-A65D-0D0382FB2D3B}" presName="Accent" presStyleLbl="parChTrans1D1" presStyleIdx="1" presStyleCnt="3"/>
      <dgm:spPr/>
    </dgm:pt>
    <dgm:pt modelId="{596B6161-F7CB-4266-BD02-DF6882AEAAC8}" type="pres">
      <dgm:prSet presAssocID="{1D68ADF1-CEB6-4C4E-829A-23EB4382A18D}" presName="sibTrans" presStyleCnt="0"/>
      <dgm:spPr/>
    </dgm:pt>
    <dgm:pt modelId="{6BB06AF8-B564-4CC3-BF96-B5124017ACC0}" type="pres">
      <dgm:prSet presAssocID="{F49AE766-4990-42FB-9095-658DAFF3172B}" presName="composite" presStyleCnt="0"/>
      <dgm:spPr/>
    </dgm:pt>
    <dgm:pt modelId="{C65DCB4B-28C3-4638-ABCD-127A49CEF8C5}" type="pres">
      <dgm:prSet presAssocID="{F49AE766-4990-42FB-9095-658DAFF3172B}" presName="FirstChild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198BD5-7567-47F0-878D-E3E8261BF80C}" type="pres">
      <dgm:prSet presAssocID="{F49AE766-4990-42FB-9095-658DAFF3172B}" presName="Parent" presStyleLbl="alignNode1" presStyleIdx="2" presStyleCnt="3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6FAD24-B1DC-49E4-B423-F8EEDCA258A6}" type="pres">
      <dgm:prSet presAssocID="{F49AE766-4990-42FB-9095-658DAFF3172B}" presName="Accent" presStyleLbl="parChTrans1D1" presStyleIdx="2" presStyleCnt="3"/>
      <dgm:spPr/>
    </dgm:pt>
  </dgm:ptLst>
  <dgm:cxnLst>
    <dgm:cxn modelId="{AEB72587-E346-4D64-83CA-700E6C4AC69F}" type="presOf" srcId="{E4476891-8B15-45C4-B794-C95096B19BD6}" destId="{F83E3057-9714-4D1B-95BF-314B53A92EB7}" srcOrd="0" destOrd="0" presId="urn:microsoft.com/office/officeart/2011/layout/TabList"/>
    <dgm:cxn modelId="{8414F8BA-8326-47D8-B3E4-6584476C41C9}" srcId="{E4476891-8B15-45C4-B794-C95096B19BD6}" destId="{F49AE766-4990-42FB-9095-658DAFF3172B}" srcOrd="2" destOrd="0" parTransId="{62B140AC-7AC9-4E17-856E-7BA45C65C0B7}" sibTransId="{247DEDFF-4E2F-47F4-9B83-2430525D0137}"/>
    <dgm:cxn modelId="{0B9DAC9A-0635-471F-9CD4-7B9EECE0E780}" srcId="{B0325429-59A4-43D5-A65D-0D0382FB2D3B}" destId="{7C031C65-A50A-4C13-9C8D-F319ED3473E3}" srcOrd="0" destOrd="0" parTransId="{469CDB71-7A7B-4BB5-AA93-ED658C763D67}" sibTransId="{77C34B46-F3F0-4759-A10D-8F17B4CAEB3A}"/>
    <dgm:cxn modelId="{100887A1-0874-44D1-99C1-CC6BD2E2899F}" srcId="{CC575567-0B68-44A5-8151-90F0D7374D1E}" destId="{2154EC92-6924-4E3C-A707-3B6C6FDEA251}" srcOrd="0" destOrd="0" parTransId="{F9710302-C05F-4C1D-B9C0-19D8B7A19CD1}" sibTransId="{2B2FB635-AA53-412B-86EC-7AA990E0DF0D}"/>
    <dgm:cxn modelId="{45DBADCF-A992-4803-AE6C-C38F33AB57B2}" srcId="{E4476891-8B15-45C4-B794-C95096B19BD6}" destId="{CC575567-0B68-44A5-8151-90F0D7374D1E}" srcOrd="0" destOrd="0" parTransId="{61565E8B-BF30-4D2A-BE88-2A524EAF4133}" sibTransId="{C97FB154-C025-4618-8108-CA81C1371E78}"/>
    <dgm:cxn modelId="{A51BCD07-94FC-4768-A00E-553B6D097EF1}" type="presOf" srcId="{B0325429-59A4-43D5-A65D-0D0382FB2D3B}" destId="{A239F5D0-E75E-40BF-B1B5-BDD90334AB85}" srcOrd="0" destOrd="0" presId="urn:microsoft.com/office/officeart/2011/layout/TabList"/>
    <dgm:cxn modelId="{481C0C50-69C2-4D3A-9F83-627D705F040C}" type="presOf" srcId="{7D9DE8FB-44F1-4B57-BEBC-8FDCDB12AF8F}" destId="{C65DCB4B-28C3-4638-ABCD-127A49CEF8C5}" srcOrd="0" destOrd="0" presId="urn:microsoft.com/office/officeart/2011/layout/TabList"/>
    <dgm:cxn modelId="{13D20D62-CBFD-4D15-ABFD-3C5542B4AFD4}" srcId="{E4476891-8B15-45C4-B794-C95096B19BD6}" destId="{B0325429-59A4-43D5-A65D-0D0382FB2D3B}" srcOrd="1" destOrd="0" parTransId="{AF2D0CE5-18CF-42CC-8C0A-C678EE86CA50}" sibTransId="{1D68ADF1-CEB6-4C4E-829A-23EB4382A18D}"/>
    <dgm:cxn modelId="{E4DC1876-A848-4B12-8D21-32E681EEC813}" srcId="{F49AE766-4990-42FB-9095-658DAFF3172B}" destId="{7D9DE8FB-44F1-4B57-BEBC-8FDCDB12AF8F}" srcOrd="0" destOrd="0" parTransId="{272F1124-8EC7-4A15-A5BD-C67FBF8ECB70}" sibTransId="{985DACA7-E848-4F6C-BBAF-E5FFC4A22504}"/>
    <dgm:cxn modelId="{C65AAD0A-18C3-4A14-8414-38A1E0812638}" type="presOf" srcId="{2154EC92-6924-4E3C-A707-3B6C6FDEA251}" destId="{061C4FB6-D6B8-4241-9655-BE8DF9067055}" srcOrd="0" destOrd="0" presId="urn:microsoft.com/office/officeart/2011/layout/TabList"/>
    <dgm:cxn modelId="{B60B42F2-065B-4258-8A05-2E971E459F32}" type="presOf" srcId="{CC575567-0B68-44A5-8151-90F0D7374D1E}" destId="{973DD5CE-6032-4567-A787-D1DF2D47DBE1}" srcOrd="0" destOrd="0" presId="urn:microsoft.com/office/officeart/2011/layout/TabList"/>
    <dgm:cxn modelId="{44D4F738-F3A3-4ADF-9311-38EA03F66900}" type="presOf" srcId="{F49AE766-4990-42FB-9095-658DAFF3172B}" destId="{5F198BD5-7567-47F0-878D-E3E8261BF80C}" srcOrd="0" destOrd="0" presId="urn:microsoft.com/office/officeart/2011/layout/TabList"/>
    <dgm:cxn modelId="{3977CAD1-90D0-4B4A-AE5C-1A793750589F}" type="presOf" srcId="{7C031C65-A50A-4C13-9C8D-F319ED3473E3}" destId="{18DC2ECC-B8B5-4690-B821-EBE4830FDE48}" srcOrd="0" destOrd="0" presId="urn:microsoft.com/office/officeart/2011/layout/TabList"/>
    <dgm:cxn modelId="{D344A330-C842-476D-8B44-4DC46692918B}" type="presParOf" srcId="{F83E3057-9714-4D1B-95BF-314B53A92EB7}" destId="{9FF58841-6947-4CD8-8555-4035BF0D7C19}" srcOrd="0" destOrd="0" presId="urn:microsoft.com/office/officeart/2011/layout/TabList"/>
    <dgm:cxn modelId="{9902BF4E-5C5F-4F84-9419-3519B7876D32}" type="presParOf" srcId="{9FF58841-6947-4CD8-8555-4035BF0D7C19}" destId="{061C4FB6-D6B8-4241-9655-BE8DF9067055}" srcOrd="0" destOrd="0" presId="urn:microsoft.com/office/officeart/2011/layout/TabList"/>
    <dgm:cxn modelId="{2C2FAE0C-FEEE-4A98-B545-430851A48AD7}" type="presParOf" srcId="{9FF58841-6947-4CD8-8555-4035BF0D7C19}" destId="{973DD5CE-6032-4567-A787-D1DF2D47DBE1}" srcOrd="1" destOrd="0" presId="urn:microsoft.com/office/officeart/2011/layout/TabList"/>
    <dgm:cxn modelId="{FB74723E-1BCF-4F75-979D-1AA30F8815DC}" type="presParOf" srcId="{9FF58841-6947-4CD8-8555-4035BF0D7C19}" destId="{ED8ECB8D-47A9-41D7-AE0C-67F88DA73B34}" srcOrd="2" destOrd="0" presId="urn:microsoft.com/office/officeart/2011/layout/TabList"/>
    <dgm:cxn modelId="{38336A58-202F-43CE-B2CF-90A1EBA1D92D}" type="presParOf" srcId="{F83E3057-9714-4D1B-95BF-314B53A92EB7}" destId="{76020137-1AD0-407C-9EA1-D8E9DA30694D}" srcOrd="1" destOrd="0" presId="urn:microsoft.com/office/officeart/2011/layout/TabList"/>
    <dgm:cxn modelId="{5294FEA0-6E44-41B7-9C46-F9755264C25E}" type="presParOf" srcId="{F83E3057-9714-4D1B-95BF-314B53A92EB7}" destId="{938E2DBD-1AAB-42CF-A3F8-DD40C72C355C}" srcOrd="2" destOrd="0" presId="urn:microsoft.com/office/officeart/2011/layout/TabList"/>
    <dgm:cxn modelId="{07D72E52-89BB-4D21-B5C2-22547FAD182A}" type="presParOf" srcId="{938E2DBD-1AAB-42CF-A3F8-DD40C72C355C}" destId="{18DC2ECC-B8B5-4690-B821-EBE4830FDE48}" srcOrd="0" destOrd="0" presId="urn:microsoft.com/office/officeart/2011/layout/TabList"/>
    <dgm:cxn modelId="{21C70797-209E-4E71-9123-2FF35592A7B5}" type="presParOf" srcId="{938E2DBD-1AAB-42CF-A3F8-DD40C72C355C}" destId="{A239F5D0-E75E-40BF-B1B5-BDD90334AB85}" srcOrd="1" destOrd="0" presId="urn:microsoft.com/office/officeart/2011/layout/TabList"/>
    <dgm:cxn modelId="{36226F76-C943-48A3-AEBA-070C16F5C242}" type="presParOf" srcId="{938E2DBD-1AAB-42CF-A3F8-DD40C72C355C}" destId="{6EF1E263-9E6B-4EDC-BC79-47615D5710FE}" srcOrd="2" destOrd="0" presId="urn:microsoft.com/office/officeart/2011/layout/TabList"/>
    <dgm:cxn modelId="{FDF6AA0B-AE1D-4016-BE90-BEE0693302E7}" type="presParOf" srcId="{F83E3057-9714-4D1B-95BF-314B53A92EB7}" destId="{596B6161-F7CB-4266-BD02-DF6882AEAAC8}" srcOrd="3" destOrd="0" presId="urn:microsoft.com/office/officeart/2011/layout/TabList"/>
    <dgm:cxn modelId="{582B170A-105B-479A-861C-FEBAAF47B7CB}" type="presParOf" srcId="{F83E3057-9714-4D1B-95BF-314B53A92EB7}" destId="{6BB06AF8-B564-4CC3-BF96-B5124017ACC0}" srcOrd="4" destOrd="0" presId="urn:microsoft.com/office/officeart/2011/layout/TabList"/>
    <dgm:cxn modelId="{5A2E63D4-4E9C-4859-AC62-03B03F1B195D}" type="presParOf" srcId="{6BB06AF8-B564-4CC3-BF96-B5124017ACC0}" destId="{C65DCB4B-28C3-4638-ABCD-127A49CEF8C5}" srcOrd="0" destOrd="0" presId="urn:microsoft.com/office/officeart/2011/layout/TabList"/>
    <dgm:cxn modelId="{C1D99B8B-C446-4102-9B73-BD7144984658}" type="presParOf" srcId="{6BB06AF8-B564-4CC3-BF96-B5124017ACC0}" destId="{5F198BD5-7567-47F0-878D-E3E8261BF80C}" srcOrd="1" destOrd="0" presId="urn:microsoft.com/office/officeart/2011/layout/TabList"/>
    <dgm:cxn modelId="{A9134451-DF58-4183-83BA-3626CB714D30}" type="presParOf" srcId="{6BB06AF8-B564-4CC3-BF96-B5124017ACC0}" destId="{E36FAD24-B1DC-49E4-B423-F8EEDCA258A6}" srcOrd="2" destOrd="0" presId="urn:microsoft.com/office/officeart/2011/layout/Tab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432D064-7CDB-468D-9E3B-B1BA3A1EC645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6442FA04-BE10-4ED2-9461-EF53C3FFDCD9}">
      <dgm:prSet phldrT="[Text]"/>
      <dgm:spPr>
        <a:solidFill>
          <a:schemeClr val="accent2">
            <a:lumMod val="60000"/>
            <a:lumOff val="40000"/>
            <a:alpha val="50000"/>
          </a:schemeClr>
        </a:solidFill>
      </dgm:spPr>
      <dgm:t>
        <a:bodyPr/>
        <a:lstStyle/>
        <a:p>
          <a:r>
            <a:rPr lang="lv-LV" dirty="0" smtClean="0"/>
            <a:t>Koordinators</a:t>
          </a:r>
          <a:endParaRPr lang="en-US" dirty="0"/>
        </a:p>
      </dgm:t>
    </dgm:pt>
    <dgm:pt modelId="{24F39CBE-3F7E-4197-8239-AB667A66AB01}" type="parTrans" cxnId="{3F4C7A96-8E2B-44C7-B487-B2A5034EF4F0}">
      <dgm:prSet/>
      <dgm:spPr/>
      <dgm:t>
        <a:bodyPr/>
        <a:lstStyle/>
        <a:p>
          <a:endParaRPr lang="en-US"/>
        </a:p>
      </dgm:t>
    </dgm:pt>
    <dgm:pt modelId="{B5F83DFC-2F79-4769-A201-9BCF41C9D136}" type="sibTrans" cxnId="{3F4C7A96-8E2B-44C7-B487-B2A5034EF4F0}">
      <dgm:prSet/>
      <dgm:spPr/>
      <dgm:t>
        <a:bodyPr/>
        <a:lstStyle/>
        <a:p>
          <a:endParaRPr lang="en-US"/>
        </a:p>
      </dgm:t>
    </dgm:pt>
    <dgm:pt modelId="{8693B5EB-831C-42DE-89DB-766A06D4B4F9}">
      <dgm:prSet phldrT="[Text]"/>
      <dgm:spPr/>
      <dgm:t>
        <a:bodyPr/>
        <a:lstStyle/>
        <a:p>
          <a:r>
            <a:rPr lang="lv-LV" dirty="0" smtClean="0"/>
            <a:t>Partneris </a:t>
          </a:r>
          <a:endParaRPr lang="en-US" dirty="0"/>
        </a:p>
      </dgm:t>
    </dgm:pt>
    <dgm:pt modelId="{F8DEAAC7-1530-42F9-A1C0-F59344BC086D}" type="parTrans" cxnId="{F5845639-B676-48D3-8406-6A60A085E8DF}">
      <dgm:prSet/>
      <dgm:spPr/>
      <dgm:t>
        <a:bodyPr/>
        <a:lstStyle/>
        <a:p>
          <a:endParaRPr lang="en-US"/>
        </a:p>
      </dgm:t>
    </dgm:pt>
    <dgm:pt modelId="{4B2F42DF-7E99-45D8-88A9-7F0CB29863FD}" type="sibTrans" cxnId="{F5845639-B676-48D3-8406-6A60A085E8DF}">
      <dgm:prSet/>
      <dgm:spPr/>
      <dgm:t>
        <a:bodyPr/>
        <a:lstStyle/>
        <a:p>
          <a:endParaRPr lang="en-US"/>
        </a:p>
      </dgm:t>
    </dgm:pt>
    <dgm:pt modelId="{5DDAA164-F6E4-4957-A4DF-42752AB8055B}" type="pres">
      <dgm:prSet presAssocID="{B432D064-7CDB-468D-9E3B-B1BA3A1EC645}" presName="compositeShape" presStyleCnt="0">
        <dgm:presLayoutVars>
          <dgm:chMax val="7"/>
          <dgm:dir/>
          <dgm:resizeHandles val="exact"/>
        </dgm:presLayoutVars>
      </dgm:prSet>
      <dgm:spPr/>
    </dgm:pt>
    <dgm:pt modelId="{B94CF893-B719-401A-B295-3A5469961D0E}" type="pres">
      <dgm:prSet presAssocID="{6442FA04-BE10-4ED2-9461-EF53C3FFDCD9}" presName="circ1" presStyleLbl="vennNode1" presStyleIdx="0" presStyleCnt="2"/>
      <dgm:spPr/>
      <dgm:t>
        <a:bodyPr/>
        <a:lstStyle/>
        <a:p>
          <a:endParaRPr lang="en-US"/>
        </a:p>
      </dgm:t>
    </dgm:pt>
    <dgm:pt modelId="{1C0C98CF-323A-4694-B94C-6761AB7D5D53}" type="pres">
      <dgm:prSet presAssocID="{6442FA04-BE10-4ED2-9461-EF53C3FFDCD9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41DA06-719C-4E7A-BFB6-34FCD90D0175}" type="pres">
      <dgm:prSet presAssocID="{8693B5EB-831C-42DE-89DB-766A06D4B4F9}" presName="circ2" presStyleLbl="vennNode1" presStyleIdx="1" presStyleCnt="2"/>
      <dgm:spPr/>
      <dgm:t>
        <a:bodyPr/>
        <a:lstStyle/>
        <a:p>
          <a:endParaRPr lang="en-US"/>
        </a:p>
      </dgm:t>
    </dgm:pt>
    <dgm:pt modelId="{E908F60C-E50F-4BDC-A7D7-289AE1605FBA}" type="pres">
      <dgm:prSet presAssocID="{8693B5EB-831C-42DE-89DB-766A06D4B4F9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F4C7A96-8E2B-44C7-B487-B2A5034EF4F0}" srcId="{B432D064-7CDB-468D-9E3B-B1BA3A1EC645}" destId="{6442FA04-BE10-4ED2-9461-EF53C3FFDCD9}" srcOrd="0" destOrd="0" parTransId="{24F39CBE-3F7E-4197-8239-AB667A66AB01}" sibTransId="{B5F83DFC-2F79-4769-A201-9BCF41C9D136}"/>
    <dgm:cxn modelId="{BB9ED82A-C2D9-4325-897F-6D8D3E70AEAA}" type="presOf" srcId="{6442FA04-BE10-4ED2-9461-EF53C3FFDCD9}" destId="{1C0C98CF-323A-4694-B94C-6761AB7D5D53}" srcOrd="1" destOrd="0" presId="urn:microsoft.com/office/officeart/2005/8/layout/venn1"/>
    <dgm:cxn modelId="{98217253-36B0-40C5-9B12-9BD4252EB7BF}" type="presOf" srcId="{8693B5EB-831C-42DE-89DB-766A06D4B4F9}" destId="{E908F60C-E50F-4BDC-A7D7-289AE1605FBA}" srcOrd="1" destOrd="0" presId="urn:microsoft.com/office/officeart/2005/8/layout/venn1"/>
    <dgm:cxn modelId="{850D3D5F-BBBC-4952-80D4-C128F95B2596}" type="presOf" srcId="{8693B5EB-831C-42DE-89DB-766A06D4B4F9}" destId="{F241DA06-719C-4E7A-BFB6-34FCD90D0175}" srcOrd="0" destOrd="0" presId="urn:microsoft.com/office/officeart/2005/8/layout/venn1"/>
    <dgm:cxn modelId="{938EA631-F425-48FC-9001-2E0F082D3BB6}" type="presOf" srcId="{6442FA04-BE10-4ED2-9461-EF53C3FFDCD9}" destId="{B94CF893-B719-401A-B295-3A5469961D0E}" srcOrd="0" destOrd="0" presId="urn:microsoft.com/office/officeart/2005/8/layout/venn1"/>
    <dgm:cxn modelId="{F5845639-B676-48D3-8406-6A60A085E8DF}" srcId="{B432D064-7CDB-468D-9E3B-B1BA3A1EC645}" destId="{8693B5EB-831C-42DE-89DB-766A06D4B4F9}" srcOrd="1" destOrd="0" parTransId="{F8DEAAC7-1530-42F9-A1C0-F59344BC086D}" sibTransId="{4B2F42DF-7E99-45D8-88A9-7F0CB29863FD}"/>
    <dgm:cxn modelId="{C9982FF4-6C83-421A-8160-A18C75EB8F66}" type="presOf" srcId="{B432D064-7CDB-468D-9E3B-B1BA3A1EC645}" destId="{5DDAA164-F6E4-4957-A4DF-42752AB8055B}" srcOrd="0" destOrd="0" presId="urn:microsoft.com/office/officeart/2005/8/layout/venn1"/>
    <dgm:cxn modelId="{D0EDA668-5DF9-4814-BA59-604B7C05F6B4}" type="presParOf" srcId="{5DDAA164-F6E4-4957-A4DF-42752AB8055B}" destId="{B94CF893-B719-401A-B295-3A5469961D0E}" srcOrd="0" destOrd="0" presId="urn:microsoft.com/office/officeart/2005/8/layout/venn1"/>
    <dgm:cxn modelId="{0E7533F2-1285-44CB-80F2-B8C389AFE50E}" type="presParOf" srcId="{5DDAA164-F6E4-4957-A4DF-42752AB8055B}" destId="{1C0C98CF-323A-4694-B94C-6761AB7D5D53}" srcOrd="1" destOrd="0" presId="urn:microsoft.com/office/officeart/2005/8/layout/venn1"/>
    <dgm:cxn modelId="{BE0D0703-06AA-4A28-8D5A-8863627195CA}" type="presParOf" srcId="{5DDAA164-F6E4-4957-A4DF-42752AB8055B}" destId="{F241DA06-719C-4E7A-BFB6-34FCD90D0175}" srcOrd="2" destOrd="0" presId="urn:microsoft.com/office/officeart/2005/8/layout/venn1"/>
    <dgm:cxn modelId="{151FD789-1086-4B2B-8C56-0A0DBB0B706F}" type="presParOf" srcId="{5DDAA164-F6E4-4957-A4DF-42752AB8055B}" destId="{E908F60C-E50F-4BDC-A7D7-289AE1605FBA}" srcOrd="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4811B84-3C44-4EB5-8A2A-BE8AAF19018B}" type="doc">
      <dgm:prSet loTypeId="urn:microsoft.com/office/officeart/2005/8/layout/equation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35C18BD-6077-420E-A452-7A4244868F5D}">
      <dgm:prSet phldrT="[Text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lv-LV" b="1" dirty="0" smtClean="0">
              <a:solidFill>
                <a:schemeClr val="accent1">
                  <a:lumMod val="50000"/>
                </a:schemeClr>
              </a:solidFill>
            </a:rPr>
            <a:t>100%</a:t>
          </a:r>
          <a:r>
            <a:rPr lang="lv-LV" dirty="0" smtClean="0">
              <a:solidFill>
                <a:schemeClr val="accent1">
                  <a:lumMod val="50000"/>
                </a:schemeClr>
              </a:solidFill>
            </a:rPr>
            <a:t> </a:t>
          </a:r>
          <a:r>
            <a:rPr lang="lv-LV" dirty="0" err="1" smtClean="0">
              <a:solidFill>
                <a:schemeClr val="accent1">
                  <a:lumMod val="50000"/>
                </a:schemeClr>
              </a:solidFill>
            </a:rPr>
            <a:t>Nordplus</a:t>
          </a:r>
          <a:endParaRPr lang="en-US" dirty="0">
            <a:solidFill>
              <a:schemeClr val="accent1">
                <a:lumMod val="50000"/>
              </a:schemeClr>
            </a:solidFill>
          </a:endParaRPr>
        </a:p>
      </dgm:t>
    </dgm:pt>
    <dgm:pt modelId="{DCC61E02-5B80-4952-A5BD-5B889D7113B1}" type="parTrans" cxnId="{65AC7B5B-41FA-41C9-916B-945EDFA8326C}">
      <dgm:prSet/>
      <dgm:spPr/>
      <dgm:t>
        <a:bodyPr/>
        <a:lstStyle/>
        <a:p>
          <a:endParaRPr lang="en-US"/>
        </a:p>
      </dgm:t>
    </dgm:pt>
    <dgm:pt modelId="{688FFD90-893F-44D3-8CE2-EA9DB556E8A1}" type="sibTrans" cxnId="{65AC7B5B-41FA-41C9-916B-945EDFA8326C}">
      <dgm:prSet/>
      <dgm:spPr/>
      <dgm:t>
        <a:bodyPr/>
        <a:lstStyle/>
        <a:p>
          <a:endParaRPr lang="en-US"/>
        </a:p>
      </dgm:t>
    </dgm:pt>
    <dgm:pt modelId="{EFA6CA8E-D00B-4C27-A5E8-F60431CCA97C}">
      <dgm:prSet phldrT="[Text]"/>
      <dgm:spPr>
        <a:blipFill dpi="0"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 dirty="0"/>
        </a:p>
      </dgm:t>
    </dgm:pt>
    <dgm:pt modelId="{49D6BC67-165A-4E0B-BE84-EBBF443F460F}" type="parTrans" cxnId="{EBBDCEB5-0FCD-4106-AC9E-DF2B989BFC64}">
      <dgm:prSet/>
      <dgm:spPr/>
      <dgm:t>
        <a:bodyPr/>
        <a:lstStyle/>
        <a:p>
          <a:endParaRPr lang="en-US"/>
        </a:p>
      </dgm:t>
    </dgm:pt>
    <dgm:pt modelId="{EF75CBE8-BB6F-4CA9-891C-80CC1928A061}" type="sibTrans" cxnId="{EBBDCEB5-0FCD-4106-AC9E-DF2B989BFC64}">
      <dgm:prSet/>
      <dgm:spPr/>
      <dgm:t>
        <a:bodyPr/>
        <a:lstStyle/>
        <a:p>
          <a:endParaRPr lang="en-US"/>
        </a:p>
      </dgm:t>
    </dgm:pt>
    <dgm:pt modelId="{AB764CE4-5B6C-49CA-A0CF-630F8F065B46}" type="pres">
      <dgm:prSet presAssocID="{A4811B84-3C44-4EB5-8A2A-BE8AAF19018B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AA3E18A-BD92-46F4-A901-B4410927BBED}" type="pres">
      <dgm:prSet presAssocID="{A4811B84-3C44-4EB5-8A2A-BE8AAF19018B}" presName="vNodes" presStyleCnt="0"/>
      <dgm:spPr/>
    </dgm:pt>
    <dgm:pt modelId="{F4737BD3-4420-4FE8-A6C5-ACD7A2621B37}" type="pres">
      <dgm:prSet presAssocID="{535C18BD-6077-420E-A452-7A4244868F5D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CF2D020-DF4C-4B81-ADF7-A12674ED9FE7}" type="pres">
      <dgm:prSet presAssocID="{A4811B84-3C44-4EB5-8A2A-BE8AAF19018B}" presName="sibTransLast" presStyleLbl="sibTrans2D1" presStyleIdx="0" presStyleCnt="1" custScaleX="152049" custScaleY="78074"/>
      <dgm:spPr/>
      <dgm:t>
        <a:bodyPr/>
        <a:lstStyle/>
        <a:p>
          <a:endParaRPr lang="en-US"/>
        </a:p>
      </dgm:t>
    </dgm:pt>
    <dgm:pt modelId="{AAC929A6-7E10-42C1-A7F5-CA73B5B21A59}" type="pres">
      <dgm:prSet presAssocID="{A4811B84-3C44-4EB5-8A2A-BE8AAF19018B}" presName="connectorText" presStyleLbl="sibTrans2D1" presStyleIdx="0" presStyleCnt="1"/>
      <dgm:spPr/>
      <dgm:t>
        <a:bodyPr/>
        <a:lstStyle/>
        <a:p>
          <a:endParaRPr lang="en-US"/>
        </a:p>
      </dgm:t>
    </dgm:pt>
    <dgm:pt modelId="{4B549424-6FEE-47B6-9C86-3A25617840C8}" type="pres">
      <dgm:prSet presAssocID="{A4811B84-3C44-4EB5-8A2A-BE8AAF19018B}" presName="lastNode" presStyleLbl="node1" presStyleIdx="1" presStyleCnt="2" custScaleX="104750" custScaleY="10140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30FC7D4-C0D9-4509-97BA-4E8275F6E107}" type="presOf" srcId="{688FFD90-893F-44D3-8CE2-EA9DB556E8A1}" destId="{AAC929A6-7E10-42C1-A7F5-CA73B5B21A59}" srcOrd="1" destOrd="0" presId="urn:microsoft.com/office/officeart/2005/8/layout/equation2"/>
    <dgm:cxn modelId="{38FD582C-2A76-4DA4-AA64-B7963F93177E}" type="presOf" srcId="{A4811B84-3C44-4EB5-8A2A-BE8AAF19018B}" destId="{AB764CE4-5B6C-49CA-A0CF-630F8F065B46}" srcOrd="0" destOrd="0" presId="urn:microsoft.com/office/officeart/2005/8/layout/equation2"/>
    <dgm:cxn modelId="{8FBD89FB-9080-4442-ADCD-4BA2ACC3C8C3}" type="presOf" srcId="{EFA6CA8E-D00B-4C27-A5E8-F60431CCA97C}" destId="{4B549424-6FEE-47B6-9C86-3A25617840C8}" srcOrd="0" destOrd="0" presId="urn:microsoft.com/office/officeart/2005/8/layout/equation2"/>
    <dgm:cxn modelId="{A8BEE8CA-7D28-43F8-A1C8-4455CB9AD146}" type="presOf" srcId="{688FFD90-893F-44D3-8CE2-EA9DB556E8A1}" destId="{FCF2D020-DF4C-4B81-ADF7-A12674ED9FE7}" srcOrd="0" destOrd="0" presId="urn:microsoft.com/office/officeart/2005/8/layout/equation2"/>
    <dgm:cxn modelId="{9A122421-FBF4-4AE9-A734-4D4B8124B0E6}" type="presOf" srcId="{535C18BD-6077-420E-A452-7A4244868F5D}" destId="{F4737BD3-4420-4FE8-A6C5-ACD7A2621B37}" srcOrd="0" destOrd="0" presId="urn:microsoft.com/office/officeart/2005/8/layout/equation2"/>
    <dgm:cxn modelId="{EBBDCEB5-0FCD-4106-AC9E-DF2B989BFC64}" srcId="{A4811B84-3C44-4EB5-8A2A-BE8AAF19018B}" destId="{EFA6CA8E-D00B-4C27-A5E8-F60431CCA97C}" srcOrd="1" destOrd="0" parTransId="{49D6BC67-165A-4E0B-BE84-EBBF443F460F}" sibTransId="{EF75CBE8-BB6F-4CA9-891C-80CC1928A061}"/>
    <dgm:cxn modelId="{65AC7B5B-41FA-41C9-916B-945EDFA8326C}" srcId="{A4811B84-3C44-4EB5-8A2A-BE8AAF19018B}" destId="{535C18BD-6077-420E-A452-7A4244868F5D}" srcOrd="0" destOrd="0" parTransId="{DCC61E02-5B80-4952-A5BD-5B889D7113B1}" sibTransId="{688FFD90-893F-44D3-8CE2-EA9DB556E8A1}"/>
    <dgm:cxn modelId="{2D288419-7BB4-41DF-B41C-6F734E8D2808}" type="presParOf" srcId="{AB764CE4-5B6C-49CA-A0CF-630F8F065B46}" destId="{0AA3E18A-BD92-46F4-A901-B4410927BBED}" srcOrd="0" destOrd="0" presId="urn:microsoft.com/office/officeart/2005/8/layout/equation2"/>
    <dgm:cxn modelId="{BEC8F6CB-A753-4708-BAFC-A111B89FEC76}" type="presParOf" srcId="{0AA3E18A-BD92-46F4-A901-B4410927BBED}" destId="{F4737BD3-4420-4FE8-A6C5-ACD7A2621B37}" srcOrd="0" destOrd="0" presId="urn:microsoft.com/office/officeart/2005/8/layout/equation2"/>
    <dgm:cxn modelId="{80085C77-9A45-442D-BD8E-A3402412B5EE}" type="presParOf" srcId="{AB764CE4-5B6C-49CA-A0CF-630F8F065B46}" destId="{FCF2D020-DF4C-4B81-ADF7-A12674ED9FE7}" srcOrd="1" destOrd="0" presId="urn:microsoft.com/office/officeart/2005/8/layout/equation2"/>
    <dgm:cxn modelId="{83CAEFCA-7C5A-4099-96FE-6F53E6AC8651}" type="presParOf" srcId="{FCF2D020-DF4C-4B81-ADF7-A12674ED9FE7}" destId="{AAC929A6-7E10-42C1-A7F5-CA73B5B21A59}" srcOrd="0" destOrd="0" presId="urn:microsoft.com/office/officeart/2005/8/layout/equation2"/>
    <dgm:cxn modelId="{A0AFEA7D-3C1A-4F9F-A0B9-C194E5990B1B}" type="presParOf" srcId="{AB764CE4-5B6C-49CA-A0CF-630F8F065B46}" destId="{4B549424-6FEE-47B6-9C86-3A25617840C8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117A65E-6CDD-48B4-8037-C3419189008A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E69E6E6-3D2F-458E-9DBD-750F56485A25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en-US" sz="24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Mācību kvalitātes nodrošināšana, uzlabošana</a:t>
          </a:r>
        </a:p>
      </dgm:t>
    </dgm:pt>
    <dgm:pt modelId="{2143BFDD-E499-4678-A533-D85E4B6B7633}" type="parTrans" cxnId="{6EDBB3DF-E81F-4AC8-BDD6-C3BFCD82F438}">
      <dgm:prSet/>
      <dgm:spPr/>
      <dgm:t>
        <a:bodyPr/>
        <a:lstStyle/>
        <a:p>
          <a:endParaRPr lang="en-US"/>
        </a:p>
      </dgm:t>
    </dgm:pt>
    <dgm:pt modelId="{5DEC1E0E-807A-4FF9-8F1F-8F2037B8F195}" type="sibTrans" cxnId="{6EDBB3DF-E81F-4AC8-BDD6-C3BFCD82F438}">
      <dgm:prSet/>
      <dgm:spPr/>
      <dgm:t>
        <a:bodyPr/>
        <a:lstStyle/>
        <a:p>
          <a:endParaRPr lang="en-US"/>
        </a:p>
      </dgm:t>
    </dgm:pt>
    <dgm:pt modelId="{E509881F-B777-4D45-AC19-6D73C26CCFF4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en-US" sz="24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Mācību programmu attīstība un uzlabošana</a:t>
          </a:r>
        </a:p>
        <a:p>
          <a:pPr defTabSz="355600">
            <a:spcAft>
              <a:spcPct val="35000"/>
            </a:spcAft>
          </a:pPr>
          <a:endParaRPr lang="en-US" sz="900" dirty="0"/>
        </a:p>
      </dgm:t>
    </dgm:pt>
    <dgm:pt modelId="{44BC05D9-A836-4D48-943D-6923A19418F7}" type="parTrans" cxnId="{6FE8D327-B31C-4D19-B2A4-296DF105CF6C}">
      <dgm:prSet/>
      <dgm:spPr/>
      <dgm:t>
        <a:bodyPr/>
        <a:lstStyle/>
        <a:p>
          <a:endParaRPr lang="en-US"/>
        </a:p>
      </dgm:t>
    </dgm:pt>
    <dgm:pt modelId="{0525C6C2-8A91-4501-8573-63DF90F6885A}" type="sibTrans" cxnId="{6FE8D327-B31C-4D19-B2A4-296DF105CF6C}">
      <dgm:prSet/>
      <dgm:spPr/>
      <dgm:t>
        <a:bodyPr/>
        <a:lstStyle/>
        <a:p>
          <a:endParaRPr lang="en-US"/>
        </a:p>
      </dgm:t>
    </dgm:pt>
    <dgm:pt modelId="{9062BE87-B0A8-4699-9E03-89814667F7F1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en-US" sz="24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Pedagoģisko un didaktisko metožu attīstība un pilnveide (īstenošanas ilgums līdz 3 gadiem)</a:t>
          </a:r>
        </a:p>
      </dgm:t>
    </dgm:pt>
    <dgm:pt modelId="{5AB9FF4F-8EA5-4991-9778-369F908B9E20}" type="parTrans" cxnId="{DA8984EC-68E8-4C01-A7D5-EBEB02BEE9ED}">
      <dgm:prSet/>
      <dgm:spPr/>
      <dgm:t>
        <a:bodyPr/>
        <a:lstStyle/>
        <a:p>
          <a:endParaRPr lang="en-US"/>
        </a:p>
      </dgm:t>
    </dgm:pt>
    <dgm:pt modelId="{9E8272E9-DF87-40F2-AD2F-C9C1F43C005F}" type="sibTrans" cxnId="{DA8984EC-68E8-4C01-A7D5-EBEB02BEE9ED}">
      <dgm:prSet/>
      <dgm:spPr/>
      <dgm:t>
        <a:bodyPr/>
        <a:lstStyle/>
        <a:p>
          <a:endParaRPr lang="en-US"/>
        </a:p>
      </dgm:t>
    </dgm:pt>
    <dgm:pt modelId="{F95D81BB-8B5D-4DAE-A63F-E92348336009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en-US" sz="24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Projekta rezultātu izplatīšana</a:t>
          </a:r>
        </a:p>
      </dgm:t>
    </dgm:pt>
    <dgm:pt modelId="{E3EBE366-8116-4D1A-8264-DCF61734DCE6}" type="parTrans" cxnId="{D24DDF6E-EF1D-4184-855E-52EFEB99D827}">
      <dgm:prSet/>
      <dgm:spPr/>
      <dgm:t>
        <a:bodyPr/>
        <a:lstStyle/>
        <a:p>
          <a:endParaRPr lang="en-US"/>
        </a:p>
      </dgm:t>
    </dgm:pt>
    <dgm:pt modelId="{0B619C0C-BD1B-4F74-B3A9-DFE9F27EAD88}" type="sibTrans" cxnId="{D24DDF6E-EF1D-4184-855E-52EFEB99D827}">
      <dgm:prSet/>
      <dgm:spPr/>
      <dgm:t>
        <a:bodyPr/>
        <a:lstStyle/>
        <a:p>
          <a:endParaRPr lang="en-US"/>
        </a:p>
      </dgm:t>
    </dgm:pt>
    <dgm:pt modelId="{0BC923A2-CDAF-4419-A2D0-C1512D5F9447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defTabSz="355600">
            <a:spcAft>
              <a:spcPct val="35000"/>
            </a:spcAft>
          </a:pPr>
          <a:r>
            <a:rPr lang="lv-LV" sz="2400" dirty="0" smtClean="0">
              <a:solidFill>
                <a:schemeClr val="accent1">
                  <a:lumMod val="50000"/>
                </a:schemeClr>
              </a:solidFill>
            </a:rPr>
            <a:t>U.c.</a:t>
          </a:r>
          <a:endParaRPr lang="en-US" sz="2400" dirty="0">
            <a:solidFill>
              <a:schemeClr val="accent1">
                <a:lumMod val="50000"/>
              </a:schemeClr>
            </a:solidFill>
          </a:endParaRPr>
        </a:p>
      </dgm:t>
    </dgm:pt>
    <dgm:pt modelId="{31A0AA75-7D70-4094-93D6-D7A32A28F411}" type="parTrans" cxnId="{45679C0D-B9AB-408A-BDB9-9FE02A68FC7B}">
      <dgm:prSet/>
      <dgm:spPr/>
      <dgm:t>
        <a:bodyPr/>
        <a:lstStyle/>
        <a:p>
          <a:endParaRPr lang="en-US"/>
        </a:p>
      </dgm:t>
    </dgm:pt>
    <dgm:pt modelId="{A8B498D3-53FD-409B-B2C3-18223D4F9557}" type="sibTrans" cxnId="{45679C0D-B9AB-408A-BDB9-9FE02A68FC7B}">
      <dgm:prSet/>
      <dgm:spPr/>
      <dgm:t>
        <a:bodyPr/>
        <a:lstStyle/>
        <a:p>
          <a:endParaRPr lang="en-US"/>
        </a:p>
      </dgm:t>
    </dgm:pt>
    <dgm:pt modelId="{736975D6-A479-41D8-8813-20C9F08C29E1}" type="pres">
      <dgm:prSet presAssocID="{0117A65E-6CDD-48B4-8037-C3419189008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9ED89EB-2006-499C-B3E7-8D6FF637573A}" type="pres">
      <dgm:prSet presAssocID="{BE69E6E6-3D2F-458E-9DBD-750F56485A25}" presName="parentLin" presStyleCnt="0"/>
      <dgm:spPr/>
    </dgm:pt>
    <dgm:pt modelId="{131CEAD5-1177-4CA4-9916-EA3933061C6C}" type="pres">
      <dgm:prSet presAssocID="{BE69E6E6-3D2F-458E-9DBD-750F56485A25}" presName="parentLeftMargin" presStyleLbl="node1" presStyleIdx="0" presStyleCnt="5"/>
      <dgm:spPr/>
      <dgm:t>
        <a:bodyPr/>
        <a:lstStyle/>
        <a:p>
          <a:endParaRPr lang="en-US"/>
        </a:p>
      </dgm:t>
    </dgm:pt>
    <dgm:pt modelId="{49CBD0B3-3722-42B4-8D78-D8014AEB0841}" type="pres">
      <dgm:prSet presAssocID="{BE69E6E6-3D2F-458E-9DBD-750F56485A25}" presName="parentText" presStyleLbl="node1" presStyleIdx="0" presStyleCnt="5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77590C4-04C2-479F-A612-5E225F6016FC}" type="pres">
      <dgm:prSet presAssocID="{BE69E6E6-3D2F-458E-9DBD-750F56485A25}" presName="negativeSpace" presStyleCnt="0"/>
      <dgm:spPr/>
    </dgm:pt>
    <dgm:pt modelId="{86444468-F83C-4D4B-B9DF-8023F8E0322D}" type="pres">
      <dgm:prSet presAssocID="{BE69E6E6-3D2F-458E-9DBD-750F56485A25}" presName="childText" presStyleLbl="conFgAcc1" presStyleIdx="0" presStyleCnt="5">
        <dgm:presLayoutVars>
          <dgm:bulletEnabled val="1"/>
        </dgm:presLayoutVars>
      </dgm:prSet>
      <dgm:spPr/>
    </dgm:pt>
    <dgm:pt modelId="{5456E1E1-FBF3-4D83-9858-751E6C00CC81}" type="pres">
      <dgm:prSet presAssocID="{5DEC1E0E-807A-4FF9-8F1F-8F2037B8F195}" presName="spaceBetweenRectangles" presStyleCnt="0"/>
      <dgm:spPr/>
    </dgm:pt>
    <dgm:pt modelId="{66F9692F-3B5D-4260-BEC7-062C97B0F9A4}" type="pres">
      <dgm:prSet presAssocID="{F95D81BB-8B5D-4DAE-A63F-E92348336009}" presName="parentLin" presStyleCnt="0"/>
      <dgm:spPr/>
    </dgm:pt>
    <dgm:pt modelId="{E8C60E13-3101-4F49-ABD6-59B063D9CFA1}" type="pres">
      <dgm:prSet presAssocID="{F95D81BB-8B5D-4DAE-A63F-E92348336009}" presName="parentLeftMargin" presStyleLbl="node1" presStyleIdx="0" presStyleCnt="5"/>
      <dgm:spPr/>
      <dgm:t>
        <a:bodyPr/>
        <a:lstStyle/>
        <a:p>
          <a:endParaRPr lang="en-US"/>
        </a:p>
      </dgm:t>
    </dgm:pt>
    <dgm:pt modelId="{BC7A0328-9201-40D6-BD30-01FD599AD932}" type="pres">
      <dgm:prSet presAssocID="{F95D81BB-8B5D-4DAE-A63F-E92348336009}" presName="parentText" presStyleLbl="node1" presStyleIdx="1" presStyleCnt="5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FF7971-FC95-474C-A872-1DBFA137AB7C}" type="pres">
      <dgm:prSet presAssocID="{F95D81BB-8B5D-4DAE-A63F-E92348336009}" presName="negativeSpace" presStyleCnt="0"/>
      <dgm:spPr/>
    </dgm:pt>
    <dgm:pt modelId="{D3816CF4-3766-4D98-B445-EAF91A150FA5}" type="pres">
      <dgm:prSet presAssocID="{F95D81BB-8B5D-4DAE-A63F-E92348336009}" presName="childText" presStyleLbl="conFgAcc1" presStyleIdx="1" presStyleCnt="5">
        <dgm:presLayoutVars>
          <dgm:bulletEnabled val="1"/>
        </dgm:presLayoutVars>
      </dgm:prSet>
      <dgm:spPr/>
    </dgm:pt>
    <dgm:pt modelId="{62308212-5BC5-446A-89D4-3119392D35A3}" type="pres">
      <dgm:prSet presAssocID="{0B619C0C-BD1B-4F74-B3A9-DFE9F27EAD88}" presName="spaceBetweenRectangles" presStyleCnt="0"/>
      <dgm:spPr/>
    </dgm:pt>
    <dgm:pt modelId="{2F9F9679-3319-41C0-BD52-B808C3238910}" type="pres">
      <dgm:prSet presAssocID="{9062BE87-B0A8-4699-9E03-89814667F7F1}" presName="parentLin" presStyleCnt="0"/>
      <dgm:spPr/>
    </dgm:pt>
    <dgm:pt modelId="{390D8170-F516-4B59-8A27-59E0B47EF47D}" type="pres">
      <dgm:prSet presAssocID="{9062BE87-B0A8-4699-9E03-89814667F7F1}" presName="parentLeftMargin" presStyleLbl="node1" presStyleIdx="1" presStyleCnt="5"/>
      <dgm:spPr/>
      <dgm:t>
        <a:bodyPr/>
        <a:lstStyle/>
        <a:p>
          <a:endParaRPr lang="en-US"/>
        </a:p>
      </dgm:t>
    </dgm:pt>
    <dgm:pt modelId="{CC80105B-CAFD-444E-80BA-11C6C4F15887}" type="pres">
      <dgm:prSet presAssocID="{9062BE87-B0A8-4699-9E03-89814667F7F1}" presName="parentText" presStyleLbl="node1" presStyleIdx="2" presStyleCnt="5" custScaleX="142857" custScaleY="13937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A9B0171-9C16-45D9-8C5E-C0F4EE7CF7F0}" type="pres">
      <dgm:prSet presAssocID="{9062BE87-B0A8-4699-9E03-89814667F7F1}" presName="negativeSpace" presStyleCnt="0"/>
      <dgm:spPr/>
    </dgm:pt>
    <dgm:pt modelId="{04FE1373-5ABD-4CCB-B947-A7F61D2D4349}" type="pres">
      <dgm:prSet presAssocID="{9062BE87-B0A8-4699-9E03-89814667F7F1}" presName="childText" presStyleLbl="conFgAcc1" presStyleIdx="2" presStyleCnt="5">
        <dgm:presLayoutVars>
          <dgm:bulletEnabled val="1"/>
        </dgm:presLayoutVars>
      </dgm:prSet>
      <dgm:spPr/>
    </dgm:pt>
    <dgm:pt modelId="{EFE55348-E19C-4EA3-B1D4-1D2C07366383}" type="pres">
      <dgm:prSet presAssocID="{9E8272E9-DF87-40F2-AD2F-C9C1F43C005F}" presName="spaceBetweenRectangles" presStyleCnt="0"/>
      <dgm:spPr/>
    </dgm:pt>
    <dgm:pt modelId="{0EA31B0D-86CD-40D4-81CC-191459F1DFD3}" type="pres">
      <dgm:prSet presAssocID="{E509881F-B777-4D45-AC19-6D73C26CCFF4}" presName="parentLin" presStyleCnt="0"/>
      <dgm:spPr/>
    </dgm:pt>
    <dgm:pt modelId="{630BF762-F56F-4DC0-A4EA-4BC1B3250652}" type="pres">
      <dgm:prSet presAssocID="{E509881F-B777-4D45-AC19-6D73C26CCFF4}" presName="parentLeftMargin" presStyleLbl="node1" presStyleIdx="2" presStyleCnt="5"/>
      <dgm:spPr/>
      <dgm:t>
        <a:bodyPr/>
        <a:lstStyle/>
        <a:p>
          <a:endParaRPr lang="en-US"/>
        </a:p>
      </dgm:t>
    </dgm:pt>
    <dgm:pt modelId="{0AB2A6E9-42E5-46E6-B3B6-C1A651216328}" type="pres">
      <dgm:prSet presAssocID="{E509881F-B777-4D45-AC19-6D73C26CCFF4}" presName="parentText" presStyleLbl="node1" presStyleIdx="3" presStyleCnt="5" custScaleX="142857" custScaleY="12795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DA7ABC-45D3-4B74-8EE6-6BF5BE0F86AB}" type="pres">
      <dgm:prSet presAssocID="{E509881F-B777-4D45-AC19-6D73C26CCFF4}" presName="negativeSpace" presStyleCnt="0"/>
      <dgm:spPr/>
    </dgm:pt>
    <dgm:pt modelId="{1E6021CB-0244-4E9B-9AF4-775CBEFDD9E2}" type="pres">
      <dgm:prSet presAssocID="{E509881F-B777-4D45-AC19-6D73C26CCFF4}" presName="childText" presStyleLbl="conFgAcc1" presStyleIdx="3" presStyleCnt="5">
        <dgm:presLayoutVars>
          <dgm:bulletEnabled val="1"/>
        </dgm:presLayoutVars>
      </dgm:prSet>
      <dgm:spPr/>
    </dgm:pt>
    <dgm:pt modelId="{B5311439-E649-4436-A290-ADB24AF29F93}" type="pres">
      <dgm:prSet presAssocID="{0525C6C2-8A91-4501-8573-63DF90F6885A}" presName="spaceBetweenRectangles" presStyleCnt="0"/>
      <dgm:spPr/>
    </dgm:pt>
    <dgm:pt modelId="{EFCC2C46-E1B5-4844-B762-03CB8BB92F47}" type="pres">
      <dgm:prSet presAssocID="{0BC923A2-CDAF-4419-A2D0-C1512D5F9447}" presName="parentLin" presStyleCnt="0"/>
      <dgm:spPr/>
    </dgm:pt>
    <dgm:pt modelId="{76760A9A-BB3E-440E-8F0A-239BA69FB7DA}" type="pres">
      <dgm:prSet presAssocID="{0BC923A2-CDAF-4419-A2D0-C1512D5F9447}" presName="parentLeftMargin" presStyleLbl="node1" presStyleIdx="3" presStyleCnt="5"/>
      <dgm:spPr/>
      <dgm:t>
        <a:bodyPr/>
        <a:lstStyle/>
        <a:p>
          <a:endParaRPr lang="en-US"/>
        </a:p>
      </dgm:t>
    </dgm:pt>
    <dgm:pt modelId="{D1A2CB04-F374-4947-9056-B497F37BBD2A}" type="pres">
      <dgm:prSet presAssocID="{0BC923A2-CDAF-4419-A2D0-C1512D5F9447}" presName="parentText" presStyleLbl="node1" presStyleIdx="4" presStyleCnt="5" custScaleX="141094" custLinFactX="229" custLinFactNeighborX="10000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CFF1F4-4F0F-440C-B536-71C581BF0AB5}" type="pres">
      <dgm:prSet presAssocID="{0BC923A2-CDAF-4419-A2D0-C1512D5F9447}" presName="negativeSpace" presStyleCnt="0"/>
      <dgm:spPr/>
    </dgm:pt>
    <dgm:pt modelId="{B3FE1E75-79A2-4482-8191-F87F3247EE73}" type="pres">
      <dgm:prSet presAssocID="{0BC923A2-CDAF-4419-A2D0-C1512D5F9447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555439FA-BF7A-4AFC-A63C-C0A3CFA5D2E5}" type="presOf" srcId="{9062BE87-B0A8-4699-9E03-89814667F7F1}" destId="{390D8170-F516-4B59-8A27-59E0B47EF47D}" srcOrd="0" destOrd="0" presId="urn:microsoft.com/office/officeart/2005/8/layout/list1"/>
    <dgm:cxn modelId="{E06514C3-A5FA-45B6-8B51-D831B993588C}" type="presOf" srcId="{F95D81BB-8B5D-4DAE-A63F-E92348336009}" destId="{E8C60E13-3101-4F49-ABD6-59B063D9CFA1}" srcOrd="0" destOrd="0" presId="urn:microsoft.com/office/officeart/2005/8/layout/list1"/>
    <dgm:cxn modelId="{DA8984EC-68E8-4C01-A7D5-EBEB02BEE9ED}" srcId="{0117A65E-6CDD-48B4-8037-C3419189008A}" destId="{9062BE87-B0A8-4699-9E03-89814667F7F1}" srcOrd="2" destOrd="0" parTransId="{5AB9FF4F-8EA5-4991-9778-369F908B9E20}" sibTransId="{9E8272E9-DF87-40F2-AD2F-C9C1F43C005F}"/>
    <dgm:cxn modelId="{45679C0D-B9AB-408A-BDB9-9FE02A68FC7B}" srcId="{0117A65E-6CDD-48B4-8037-C3419189008A}" destId="{0BC923A2-CDAF-4419-A2D0-C1512D5F9447}" srcOrd="4" destOrd="0" parTransId="{31A0AA75-7D70-4094-93D6-D7A32A28F411}" sibTransId="{A8B498D3-53FD-409B-B2C3-18223D4F9557}"/>
    <dgm:cxn modelId="{D24DDF6E-EF1D-4184-855E-52EFEB99D827}" srcId="{0117A65E-6CDD-48B4-8037-C3419189008A}" destId="{F95D81BB-8B5D-4DAE-A63F-E92348336009}" srcOrd="1" destOrd="0" parTransId="{E3EBE366-8116-4D1A-8264-DCF61734DCE6}" sibTransId="{0B619C0C-BD1B-4F74-B3A9-DFE9F27EAD88}"/>
    <dgm:cxn modelId="{8217CA41-05A1-44F5-896A-DC43B6C51C64}" type="presOf" srcId="{0BC923A2-CDAF-4419-A2D0-C1512D5F9447}" destId="{76760A9A-BB3E-440E-8F0A-239BA69FB7DA}" srcOrd="0" destOrd="0" presId="urn:microsoft.com/office/officeart/2005/8/layout/list1"/>
    <dgm:cxn modelId="{14101D45-009A-4FF0-B55D-63856E328D67}" type="presOf" srcId="{E509881F-B777-4D45-AC19-6D73C26CCFF4}" destId="{0AB2A6E9-42E5-46E6-B3B6-C1A651216328}" srcOrd="1" destOrd="0" presId="urn:microsoft.com/office/officeart/2005/8/layout/list1"/>
    <dgm:cxn modelId="{018CAD07-6B60-4ADA-96F8-BE372D83F139}" type="presOf" srcId="{0117A65E-6CDD-48B4-8037-C3419189008A}" destId="{736975D6-A479-41D8-8813-20C9F08C29E1}" srcOrd="0" destOrd="0" presId="urn:microsoft.com/office/officeart/2005/8/layout/list1"/>
    <dgm:cxn modelId="{6EDBB3DF-E81F-4AC8-BDD6-C3BFCD82F438}" srcId="{0117A65E-6CDD-48B4-8037-C3419189008A}" destId="{BE69E6E6-3D2F-458E-9DBD-750F56485A25}" srcOrd="0" destOrd="0" parTransId="{2143BFDD-E499-4678-A533-D85E4B6B7633}" sibTransId="{5DEC1E0E-807A-4FF9-8F1F-8F2037B8F195}"/>
    <dgm:cxn modelId="{6FE8D327-B31C-4D19-B2A4-296DF105CF6C}" srcId="{0117A65E-6CDD-48B4-8037-C3419189008A}" destId="{E509881F-B777-4D45-AC19-6D73C26CCFF4}" srcOrd="3" destOrd="0" parTransId="{44BC05D9-A836-4D48-943D-6923A19418F7}" sibTransId="{0525C6C2-8A91-4501-8573-63DF90F6885A}"/>
    <dgm:cxn modelId="{65F38141-8C33-4530-89E0-B98E9B851DC7}" type="presOf" srcId="{0BC923A2-CDAF-4419-A2D0-C1512D5F9447}" destId="{D1A2CB04-F374-4947-9056-B497F37BBD2A}" srcOrd="1" destOrd="0" presId="urn:microsoft.com/office/officeart/2005/8/layout/list1"/>
    <dgm:cxn modelId="{E24459AD-D5CE-4C02-B606-0F3404FD5716}" type="presOf" srcId="{BE69E6E6-3D2F-458E-9DBD-750F56485A25}" destId="{131CEAD5-1177-4CA4-9916-EA3933061C6C}" srcOrd="0" destOrd="0" presId="urn:microsoft.com/office/officeart/2005/8/layout/list1"/>
    <dgm:cxn modelId="{66C2A79D-A385-4B7D-BA28-BC5E08CF735C}" type="presOf" srcId="{9062BE87-B0A8-4699-9E03-89814667F7F1}" destId="{CC80105B-CAFD-444E-80BA-11C6C4F15887}" srcOrd="1" destOrd="0" presId="urn:microsoft.com/office/officeart/2005/8/layout/list1"/>
    <dgm:cxn modelId="{DEBEDB3F-B6E4-4319-B72C-C84259248ED9}" type="presOf" srcId="{E509881F-B777-4D45-AC19-6D73C26CCFF4}" destId="{630BF762-F56F-4DC0-A4EA-4BC1B3250652}" srcOrd="0" destOrd="0" presId="urn:microsoft.com/office/officeart/2005/8/layout/list1"/>
    <dgm:cxn modelId="{961B8B06-45DF-43BF-8A73-FB2B82976E12}" type="presOf" srcId="{BE69E6E6-3D2F-458E-9DBD-750F56485A25}" destId="{49CBD0B3-3722-42B4-8D78-D8014AEB0841}" srcOrd="1" destOrd="0" presId="urn:microsoft.com/office/officeart/2005/8/layout/list1"/>
    <dgm:cxn modelId="{14094C9F-BED2-45E3-A57C-93B6B93E3256}" type="presOf" srcId="{F95D81BB-8B5D-4DAE-A63F-E92348336009}" destId="{BC7A0328-9201-40D6-BD30-01FD599AD932}" srcOrd="1" destOrd="0" presId="urn:microsoft.com/office/officeart/2005/8/layout/list1"/>
    <dgm:cxn modelId="{39BFF833-A5E4-4E39-B156-3F80B7730BB8}" type="presParOf" srcId="{736975D6-A479-41D8-8813-20C9F08C29E1}" destId="{79ED89EB-2006-499C-B3E7-8D6FF637573A}" srcOrd="0" destOrd="0" presId="urn:microsoft.com/office/officeart/2005/8/layout/list1"/>
    <dgm:cxn modelId="{E01E11E0-6C35-4767-94CF-777B3340FA60}" type="presParOf" srcId="{79ED89EB-2006-499C-B3E7-8D6FF637573A}" destId="{131CEAD5-1177-4CA4-9916-EA3933061C6C}" srcOrd="0" destOrd="0" presId="urn:microsoft.com/office/officeart/2005/8/layout/list1"/>
    <dgm:cxn modelId="{353E1108-E4C2-4C76-B387-1FB9C39E79F5}" type="presParOf" srcId="{79ED89EB-2006-499C-B3E7-8D6FF637573A}" destId="{49CBD0B3-3722-42B4-8D78-D8014AEB0841}" srcOrd="1" destOrd="0" presId="urn:microsoft.com/office/officeart/2005/8/layout/list1"/>
    <dgm:cxn modelId="{E5460A8B-C3F3-48A6-AB4E-CE8BE8C4ACF1}" type="presParOf" srcId="{736975D6-A479-41D8-8813-20C9F08C29E1}" destId="{577590C4-04C2-479F-A612-5E225F6016FC}" srcOrd="1" destOrd="0" presId="urn:microsoft.com/office/officeart/2005/8/layout/list1"/>
    <dgm:cxn modelId="{DD301512-59DB-48B1-B041-56549832CBB9}" type="presParOf" srcId="{736975D6-A479-41D8-8813-20C9F08C29E1}" destId="{86444468-F83C-4D4B-B9DF-8023F8E0322D}" srcOrd="2" destOrd="0" presId="urn:microsoft.com/office/officeart/2005/8/layout/list1"/>
    <dgm:cxn modelId="{25C23AEA-8D6C-49AF-9326-8905B001CC8D}" type="presParOf" srcId="{736975D6-A479-41D8-8813-20C9F08C29E1}" destId="{5456E1E1-FBF3-4D83-9858-751E6C00CC81}" srcOrd="3" destOrd="0" presId="urn:microsoft.com/office/officeart/2005/8/layout/list1"/>
    <dgm:cxn modelId="{FB183BFC-FD5A-4429-8AC4-F6326ED8529F}" type="presParOf" srcId="{736975D6-A479-41D8-8813-20C9F08C29E1}" destId="{66F9692F-3B5D-4260-BEC7-062C97B0F9A4}" srcOrd="4" destOrd="0" presId="urn:microsoft.com/office/officeart/2005/8/layout/list1"/>
    <dgm:cxn modelId="{4C6F113A-C7C4-4E69-8110-10841B2EC43C}" type="presParOf" srcId="{66F9692F-3B5D-4260-BEC7-062C97B0F9A4}" destId="{E8C60E13-3101-4F49-ABD6-59B063D9CFA1}" srcOrd="0" destOrd="0" presId="urn:microsoft.com/office/officeart/2005/8/layout/list1"/>
    <dgm:cxn modelId="{946DB184-CB9C-4BCA-9CD8-E0F868D28C13}" type="presParOf" srcId="{66F9692F-3B5D-4260-BEC7-062C97B0F9A4}" destId="{BC7A0328-9201-40D6-BD30-01FD599AD932}" srcOrd="1" destOrd="0" presId="urn:microsoft.com/office/officeart/2005/8/layout/list1"/>
    <dgm:cxn modelId="{E2B0B56D-D33B-4EC3-93F2-E501EA621629}" type="presParOf" srcId="{736975D6-A479-41D8-8813-20C9F08C29E1}" destId="{5FFF7971-FC95-474C-A872-1DBFA137AB7C}" srcOrd="5" destOrd="0" presId="urn:microsoft.com/office/officeart/2005/8/layout/list1"/>
    <dgm:cxn modelId="{02DEA5A8-D959-4745-9DEE-8679D60E9F7D}" type="presParOf" srcId="{736975D6-A479-41D8-8813-20C9F08C29E1}" destId="{D3816CF4-3766-4D98-B445-EAF91A150FA5}" srcOrd="6" destOrd="0" presId="urn:microsoft.com/office/officeart/2005/8/layout/list1"/>
    <dgm:cxn modelId="{0FC98820-AB50-4674-907F-C4678B782334}" type="presParOf" srcId="{736975D6-A479-41D8-8813-20C9F08C29E1}" destId="{62308212-5BC5-446A-89D4-3119392D35A3}" srcOrd="7" destOrd="0" presId="urn:microsoft.com/office/officeart/2005/8/layout/list1"/>
    <dgm:cxn modelId="{2043E8BD-84D4-4DFD-9178-C3A701F4BD4C}" type="presParOf" srcId="{736975D6-A479-41D8-8813-20C9F08C29E1}" destId="{2F9F9679-3319-41C0-BD52-B808C3238910}" srcOrd="8" destOrd="0" presId="urn:microsoft.com/office/officeart/2005/8/layout/list1"/>
    <dgm:cxn modelId="{0450B7FE-1E1F-4D36-BB82-1EC731F30FE9}" type="presParOf" srcId="{2F9F9679-3319-41C0-BD52-B808C3238910}" destId="{390D8170-F516-4B59-8A27-59E0B47EF47D}" srcOrd="0" destOrd="0" presId="urn:microsoft.com/office/officeart/2005/8/layout/list1"/>
    <dgm:cxn modelId="{0D3E3425-B1FA-438B-834D-9404EE1F53DE}" type="presParOf" srcId="{2F9F9679-3319-41C0-BD52-B808C3238910}" destId="{CC80105B-CAFD-444E-80BA-11C6C4F15887}" srcOrd="1" destOrd="0" presId="urn:microsoft.com/office/officeart/2005/8/layout/list1"/>
    <dgm:cxn modelId="{9FC0FB2E-B756-4F97-B734-947B589BC157}" type="presParOf" srcId="{736975D6-A479-41D8-8813-20C9F08C29E1}" destId="{7A9B0171-9C16-45D9-8C5E-C0F4EE7CF7F0}" srcOrd="9" destOrd="0" presId="urn:microsoft.com/office/officeart/2005/8/layout/list1"/>
    <dgm:cxn modelId="{5CAA2BA6-D6CD-4005-8677-9D1A4D964E73}" type="presParOf" srcId="{736975D6-A479-41D8-8813-20C9F08C29E1}" destId="{04FE1373-5ABD-4CCB-B947-A7F61D2D4349}" srcOrd="10" destOrd="0" presId="urn:microsoft.com/office/officeart/2005/8/layout/list1"/>
    <dgm:cxn modelId="{4C56ECEB-9EC9-4902-B6AB-4FC87B5D85CD}" type="presParOf" srcId="{736975D6-A479-41D8-8813-20C9F08C29E1}" destId="{EFE55348-E19C-4EA3-B1D4-1D2C07366383}" srcOrd="11" destOrd="0" presId="urn:microsoft.com/office/officeart/2005/8/layout/list1"/>
    <dgm:cxn modelId="{CE4339EB-1710-4D65-AA16-98B9316604BC}" type="presParOf" srcId="{736975D6-A479-41D8-8813-20C9F08C29E1}" destId="{0EA31B0D-86CD-40D4-81CC-191459F1DFD3}" srcOrd="12" destOrd="0" presId="urn:microsoft.com/office/officeart/2005/8/layout/list1"/>
    <dgm:cxn modelId="{B568D1A9-82A7-4FDE-91CB-46A741383380}" type="presParOf" srcId="{0EA31B0D-86CD-40D4-81CC-191459F1DFD3}" destId="{630BF762-F56F-4DC0-A4EA-4BC1B3250652}" srcOrd="0" destOrd="0" presId="urn:microsoft.com/office/officeart/2005/8/layout/list1"/>
    <dgm:cxn modelId="{D636C593-274F-4407-A065-9D4DCB88E19F}" type="presParOf" srcId="{0EA31B0D-86CD-40D4-81CC-191459F1DFD3}" destId="{0AB2A6E9-42E5-46E6-B3B6-C1A651216328}" srcOrd="1" destOrd="0" presId="urn:microsoft.com/office/officeart/2005/8/layout/list1"/>
    <dgm:cxn modelId="{B7D4780E-720C-470E-A0BA-8B9FC7111604}" type="presParOf" srcId="{736975D6-A479-41D8-8813-20C9F08C29E1}" destId="{DEDA7ABC-45D3-4B74-8EE6-6BF5BE0F86AB}" srcOrd="13" destOrd="0" presId="urn:microsoft.com/office/officeart/2005/8/layout/list1"/>
    <dgm:cxn modelId="{AC181484-1E11-49DF-A496-3C64589E3B3F}" type="presParOf" srcId="{736975D6-A479-41D8-8813-20C9F08C29E1}" destId="{1E6021CB-0244-4E9B-9AF4-775CBEFDD9E2}" srcOrd="14" destOrd="0" presId="urn:microsoft.com/office/officeart/2005/8/layout/list1"/>
    <dgm:cxn modelId="{C19D0A9A-0A8F-46B9-9051-950E529174CD}" type="presParOf" srcId="{736975D6-A479-41D8-8813-20C9F08C29E1}" destId="{B5311439-E649-4436-A290-ADB24AF29F93}" srcOrd="15" destOrd="0" presId="urn:microsoft.com/office/officeart/2005/8/layout/list1"/>
    <dgm:cxn modelId="{4220EB22-2C8A-45E0-99D0-8CC720BB8FE2}" type="presParOf" srcId="{736975D6-A479-41D8-8813-20C9F08C29E1}" destId="{EFCC2C46-E1B5-4844-B762-03CB8BB92F47}" srcOrd="16" destOrd="0" presId="urn:microsoft.com/office/officeart/2005/8/layout/list1"/>
    <dgm:cxn modelId="{387C14F2-9011-45E8-8F3A-42FDB5E2A049}" type="presParOf" srcId="{EFCC2C46-E1B5-4844-B762-03CB8BB92F47}" destId="{76760A9A-BB3E-440E-8F0A-239BA69FB7DA}" srcOrd="0" destOrd="0" presId="urn:microsoft.com/office/officeart/2005/8/layout/list1"/>
    <dgm:cxn modelId="{9DC921AE-D7D2-4EB7-88C1-D47B2749FACA}" type="presParOf" srcId="{EFCC2C46-E1B5-4844-B762-03CB8BB92F47}" destId="{D1A2CB04-F374-4947-9056-B497F37BBD2A}" srcOrd="1" destOrd="0" presId="urn:microsoft.com/office/officeart/2005/8/layout/list1"/>
    <dgm:cxn modelId="{8D36F7D6-C543-4F26-A406-0ADAC41A071F}" type="presParOf" srcId="{736975D6-A479-41D8-8813-20C9F08C29E1}" destId="{54CFF1F4-4F0F-440C-B536-71C581BF0AB5}" srcOrd="17" destOrd="0" presId="urn:microsoft.com/office/officeart/2005/8/layout/list1"/>
    <dgm:cxn modelId="{FEBAB1E9-3ABE-42EE-B530-4F599C159B3A}" type="presParOf" srcId="{736975D6-A479-41D8-8813-20C9F08C29E1}" destId="{B3FE1E75-79A2-4482-8191-F87F3247EE73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432D064-7CDB-468D-9E3B-B1BA3A1EC645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6442FA04-BE10-4ED2-9461-EF53C3FFDCD9}">
      <dgm:prSet phldrT="[Text]"/>
      <dgm:spPr>
        <a:solidFill>
          <a:schemeClr val="accent2">
            <a:lumMod val="60000"/>
            <a:lumOff val="40000"/>
            <a:alpha val="50000"/>
          </a:schemeClr>
        </a:solidFill>
      </dgm:spPr>
      <dgm:t>
        <a:bodyPr/>
        <a:lstStyle/>
        <a:p>
          <a:r>
            <a:rPr lang="lv-LV" dirty="0" smtClean="0"/>
            <a:t>Koordinators</a:t>
          </a:r>
          <a:endParaRPr lang="en-US" dirty="0"/>
        </a:p>
      </dgm:t>
    </dgm:pt>
    <dgm:pt modelId="{24F39CBE-3F7E-4197-8239-AB667A66AB01}" type="parTrans" cxnId="{3F4C7A96-8E2B-44C7-B487-B2A5034EF4F0}">
      <dgm:prSet/>
      <dgm:spPr/>
      <dgm:t>
        <a:bodyPr/>
        <a:lstStyle/>
        <a:p>
          <a:endParaRPr lang="en-US"/>
        </a:p>
      </dgm:t>
    </dgm:pt>
    <dgm:pt modelId="{B5F83DFC-2F79-4769-A201-9BCF41C9D136}" type="sibTrans" cxnId="{3F4C7A96-8E2B-44C7-B487-B2A5034EF4F0}">
      <dgm:prSet/>
      <dgm:spPr/>
      <dgm:t>
        <a:bodyPr/>
        <a:lstStyle/>
        <a:p>
          <a:endParaRPr lang="en-US"/>
        </a:p>
      </dgm:t>
    </dgm:pt>
    <dgm:pt modelId="{2D7A34D9-B2E8-45CC-AD0C-C0DB66359372}">
      <dgm:prSet phldrT="[Text]"/>
      <dgm:spPr>
        <a:solidFill>
          <a:schemeClr val="accent6">
            <a:lumMod val="60000"/>
            <a:lumOff val="40000"/>
            <a:alpha val="50000"/>
          </a:schemeClr>
        </a:solidFill>
      </dgm:spPr>
      <dgm:t>
        <a:bodyPr/>
        <a:lstStyle/>
        <a:p>
          <a:r>
            <a:rPr lang="lv-LV" dirty="0" smtClean="0"/>
            <a:t>Partneris</a:t>
          </a:r>
          <a:endParaRPr lang="en-US" dirty="0"/>
        </a:p>
      </dgm:t>
    </dgm:pt>
    <dgm:pt modelId="{2D7EC87F-1441-4FFC-AD5B-CC9849545845}" type="parTrans" cxnId="{4C01AC19-1AE0-416E-8E00-55487F2A0E03}">
      <dgm:prSet/>
      <dgm:spPr/>
      <dgm:t>
        <a:bodyPr/>
        <a:lstStyle/>
        <a:p>
          <a:endParaRPr lang="en-US"/>
        </a:p>
      </dgm:t>
    </dgm:pt>
    <dgm:pt modelId="{33233296-A32C-40B8-8027-7D7032753564}" type="sibTrans" cxnId="{4C01AC19-1AE0-416E-8E00-55487F2A0E03}">
      <dgm:prSet/>
      <dgm:spPr/>
      <dgm:t>
        <a:bodyPr/>
        <a:lstStyle/>
        <a:p>
          <a:endParaRPr lang="en-US"/>
        </a:p>
      </dgm:t>
    </dgm:pt>
    <dgm:pt modelId="{8693B5EB-831C-42DE-89DB-766A06D4B4F9}">
      <dgm:prSet phldrT="[Text]"/>
      <dgm:spPr/>
      <dgm:t>
        <a:bodyPr/>
        <a:lstStyle/>
        <a:p>
          <a:r>
            <a:rPr lang="lv-LV" dirty="0" smtClean="0"/>
            <a:t>Partneris </a:t>
          </a:r>
          <a:endParaRPr lang="en-US" dirty="0"/>
        </a:p>
      </dgm:t>
    </dgm:pt>
    <dgm:pt modelId="{F8DEAAC7-1530-42F9-A1C0-F59344BC086D}" type="parTrans" cxnId="{F5845639-B676-48D3-8406-6A60A085E8DF}">
      <dgm:prSet/>
      <dgm:spPr/>
      <dgm:t>
        <a:bodyPr/>
        <a:lstStyle/>
        <a:p>
          <a:endParaRPr lang="en-US"/>
        </a:p>
      </dgm:t>
    </dgm:pt>
    <dgm:pt modelId="{4B2F42DF-7E99-45D8-88A9-7F0CB29863FD}" type="sibTrans" cxnId="{F5845639-B676-48D3-8406-6A60A085E8DF}">
      <dgm:prSet/>
      <dgm:spPr/>
      <dgm:t>
        <a:bodyPr/>
        <a:lstStyle/>
        <a:p>
          <a:endParaRPr lang="en-US"/>
        </a:p>
      </dgm:t>
    </dgm:pt>
    <dgm:pt modelId="{5DDAA164-F6E4-4957-A4DF-42752AB8055B}" type="pres">
      <dgm:prSet presAssocID="{B432D064-7CDB-468D-9E3B-B1BA3A1EC645}" presName="compositeShape" presStyleCnt="0">
        <dgm:presLayoutVars>
          <dgm:chMax val="7"/>
          <dgm:dir/>
          <dgm:resizeHandles val="exact"/>
        </dgm:presLayoutVars>
      </dgm:prSet>
      <dgm:spPr/>
    </dgm:pt>
    <dgm:pt modelId="{B94CF893-B719-401A-B295-3A5469961D0E}" type="pres">
      <dgm:prSet presAssocID="{6442FA04-BE10-4ED2-9461-EF53C3FFDCD9}" presName="circ1" presStyleLbl="vennNode1" presStyleIdx="0" presStyleCnt="3"/>
      <dgm:spPr/>
      <dgm:t>
        <a:bodyPr/>
        <a:lstStyle/>
        <a:p>
          <a:endParaRPr lang="en-US"/>
        </a:p>
      </dgm:t>
    </dgm:pt>
    <dgm:pt modelId="{1C0C98CF-323A-4694-B94C-6761AB7D5D53}" type="pres">
      <dgm:prSet presAssocID="{6442FA04-BE10-4ED2-9461-EF53C3FFDCD9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7D4557-7D95-4F60-962D-AD7CD2B36F46}" type="pres">
      <dgm:prSet presAssocID="{2D7A34D9-B2E8-45CC-AD0C-C0DB66359372}" presName="circ2" presStyleLbl="vennNode1" presStyleIdx="1" presStyleCnt="3" custLinFactNeighborX="9375" custLinFactNeighborY="-1442"/>
      <dgm:spPr/>
      <dgm:t>
        <a:bodyPr/>
        <a:lstStyle/>
        <a:p>
          <a:endParaRPr lang="en-US"/>
        </a:p>
      </dgm:t>
    </dgm:pt>
    <dgm:pt modelId="{9DF70A83-CF55-4025-A064-6F02C7486FD1}" type="pres">
      <dgm:prSet presAssocID="{2D7A34D9-B2E8-45CC-AD0C-C0DB66359372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95A8849-742B-4126-902A-F4941F185D9D}" type="pres">
      <dgm:prSet presAssocID="{8693B5EB-831C-42DE-89DB-766A06D4B4F9}" presName="circ3" presStyleLbl="vennNode1" presStyleIdx="2" presStyleCnt="3" custLinFactNeighborX="-5503" custLinFactNeighborY="-955"/>
      <dgm:spPr/>
      <dgm:t>
        <a:bodyPr/>
        <a:lstStyle/>
        <a:p>
          <a:endParaRPr lang="en-US"/>
        </a:p>
      </dgm:t>
    </dgm:pt>
    <dgm:pt modelId="{CBF91B5D-BBAB-4AF3-AEE5-E812A91FC75B}" type="pres">
      <dgm:prSet presAssocID="{8693B5EB-831C-42DE-89DB-766A06D4B4F9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6227ECF-0EE4-4345-8D87-8E3C693994E3}" type="presOf" srcId="{8693B5EB-831C-42DE-89DB-766A06D4B4F9}" destId="{595A8849-742B-4126-902A-F4941F185D9D}" srcOrd="0" destOrd="0" presId="urn:microsoft.com/office/officeart/2005/8/layout/venn1"/>
    <dgm:cxn modelId="{3F4C7A96-8E2B-44C7-B487-B2A5034EF4F0}" srcId="{B432D064-7CDB-468D-9E3B-B1BA3A1EC645}" destId="{6442FA04-BE10-4ED2-9461-EF53C3FFDCD9}" srcOrd="0" destOrd="0" parTransId="{24F39CBE-3F7E-4197-8239-AB667A66AB01}" sibTransId="{B5F83DFC-2F79-4769-A201-9BCF41C9D136}"/>
    <dgm:cxn modelId="{2F3EDDF5-14A9-4A3D-9328-19D01ABF10F0}" type="presOf" srcId="{2D7A34D9-B2E8-45CC-AD0C-C0DB66359372}" destId="{A77D4557-7D95-4F60-962D-AD7CD2B36F46}" srcOrd="0" destOrd="0" presId="urn:microsoft.com/office/officeart/2005/8/layout/venn1"/>
    <dgm:cxn modelId="{BB9ED82A-C2D9-4325-897F-6D8D3E70AEAA}" type="presOf" srcId="{6442FA04-BE10-4ED2-9461-EF53C3FFDCD9}" destId="{1C0C98CF-323A-4694-B94C-6761AB7D5D53}" srcOrd="1" destOrd="0" presId="urn:microsoft.com/office/officeart/2005/8/layout/venn1"/>
    <dgm:cxn modelId="{EBB50B41-DCA2-4B1A-9FAE-C89439D060AD}" type="presOf" srcId="{8693B5EB-831C-42DE-89DB-766A06D4B4F9}" destId="{CBF91B5D-BBAB-4AF3-AEE5-E812A91FC75B}" srcOrd="1" destOrd="0" presId="urn:microsoft.com/office/officeart/2005/8/layout/venn1"/>
    <dgm:cxn modelId="{4C01AC19-1AE0-416E-8E00-55487F2A0E03}" srcId="{B432D064-7CDB-468D-9E3B-B1BA3A1EC645}" destId="{2D7A34D9-B2E8-45CC-AD0C-C0DB66359372}" srcOrd="1" destOrd="0" parTransId="{2D7EC87F-1441-4FFC-AD5B-CC9849545845}" sibTransId="{33233296-A32C-40B8-8027-7D7032753564}"/>
    <dgm:cxn modelId="{938EA631-F425-48FC-9001-2E0F082D3BB6}" type="presOf" srcId="{6442FA04-BE10-4ED2-9461-EF53C3FFDCD9}" destId="{B94CF893-B719-401A-B295-3A5469961D0E}" srcOrd="0" destOrd="0" presId="urn:microsoft.com/office/officeart/2005/8/layout/venn1"/>
    <dgm:cxn modelId="{F5845639-B676-48D3-8406-6A60A085E8DF}" srcId="{B432D064-7CDB-468D-9E3B-B1BA3A1EC645}" destId="{8693B5EB-831C-42DE-89DB-766A06D4B4F9}" srcOrd="2" destOrd="0" parTransId="{F8DEAAC7-1530-42F9-A1C0-F59344BC086D}" sibTransId="{4B2F42DF-7E99-45D8-88A9-7F0CB29863FD}"/>
    <dgm:cxn modelId="{4D223E40-65FB-45BD-BA7E-A45015378E53}" type="presOf" srcId="{2D7A34D9-B2E8-45CC-AD0C-C0DB66359372}" destId="{9DF70A83-CF55-4025-A064-6F02C7486FD1}" srcOrd="1" destOrd="0" presId="urn:microsoft.com/office/officeart/2005/8/layout/venn1"/>
    <dgm:cxn modelId="{C9982FF4-6C83-421A-8160-A18C75EB8F66}" type="presOf" srcId="{B432D064-7CDB-468D-9E3B-B1BA3A1EC645}" destId="{5DDAA164-F6E4-4957-A4DF-42752AB8055B}" srcOrd="0" destOrd="0" presId="urn:microsoft.com/office/officeart/2005/8/layout/venn1"/>
    <dgm:cxn modelId="{D0EDA668-5DF9-4814-BA59-604B7C05F6B4}" type="presParOf" srcId="{5DDAA164-F6E4-4957-A4DF-42752AB8055B}" destId="{B94CF893-B719-401A-B295-3A5469961D0E}" srcOrd="0" destOrd="0" presId="urn:microsoft.com/office/officeart/2005/8/layout/venn1"/>
    <dgm:cxn modelId="{0E7533F2-1285-44CB-80F2-B8C389AFE50E}" type="presParOf" srcId="{5DDAA164-F6E4-4957-A4DF-42752AB8055B}" destId="{1C0C98CF-323A-4694-B94C-6761AB7D5D53}" srcOrd="1" destOrd="0" presId="urn:microsoft.com/office/officeart/2005/8/layout/venn1"/>
    <dgm:cxn modelId="{A47100BD-B502-4AE7-9EC9-26C95BDBBE1D}" type="presParOf" srcId="{5DDAA164-F6E4-4957-A4DF-42752AB8055B}" destId="{A77D4557-7D95-4F60-962D-AD7CD2B36F46}" srcOrd="2" destOrd="0" presId="urn:microsoft.com/office/officeart/2005/8/layout/venn1"/>
    <dgm:cxn modelId="{C9A25E89-9FB2-4E06-A30F-E6F25FE1E377}" type="presParOf" srcId="{5DDAA164-F6E4-4957-A4DF-42752AB8055B}" destId="{9DF70A83-CF55-4025-A064-6F02C7486FD1}" srcOrd="3" destOrd="0" presId="urn:microsoft.com/office/officeart/2005/8/layout/venn1"/>
    <dgm:cxn modelId="{2830B6D7-507F-4706-962B-B7A7CF025494}" type="presParOf" srcId="{5DDAA164-F6E4-4957-A4DF-42752AB8055B}" destId="{595A8849-742B-4126-902A-F4941F185D9D}" srcOrd="4" destOrd="0" presId="urn:microsoft.com/office/officeart/2005/8/layout/venn1"/>
    <dgm:cxn modelId="{D551AD2D-D0EA-43B3-A6A8-98F3ECF3C1DD}" type="presParOf" srcId="{5DDAA164-F6E4-4957-A4DF-42752AB8055B}" destId="{CBF91B5D-BBAB-4AF3-AEE5-E812A91FC75B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4811B84-3C44-4EB5-8A2A-BE8AAF19018B}" type="doc">
      <dgm:prSet loTypeId="urn:microsoft.com/office/officeart/2005/8/layout/equation2" loCatId="relationship" qsTypeId="urn:microsoft.com/office/officeart/2005/8/quickstyle/simple1" qsCatId="simple" csTypeId="urn:microsoft.com/office/officeart/2005/8/colors/accent1_2" csCatId="accent1" phldr="1"/>
      <dgm:spPr/>
    </dgm:pt>
    <dgm:pt modelId="{535C18BD-6077-420E-A452-7A4244868F5D}">
      <dgm:prSet phldrT="[Text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lv-LV" b="1" dirty="0" smtClean="0">
              <a:solidFill>
                <a:schemeClr val="accent1">
                  <a:lumMod val="50000"/>
                </a:schemeClr>
              </a:solidFill>
            </a:rPr>
            <a:t>75%</a:t>
          </a:r>
          <a:r>
            <a:rPr lang="lv-LV" dirty="0" smtClean="0">
              <a:solidFill>
                <a:schemeClr val="accent1">
                  <a:lumMod val="50000"/>
                </a:schemeClr>
              </a:solidFill>
            </a:rPr>
            <a:t> </a:t>
          </a:r>
          <a:r>
            <a:rPr lang="lv-LV" dirty="0" err="1" smtClean="0">
              <a:solidFill>
                <a:schemeClr val="accent1">
                  <a:lumMod val="50000"/>
                </a:schemeClr>
              </a:solidFill>
            </a:rPr>
            <a:t>Nordplus</a:t>
          </a:r>
          <a:endParaRPr lang="en-US" dirty="0">
            <a:solidFill>
              <a:schemeClr val="accent1">
                <a:lumMod val="50000"/>
              </a:schemeClr>
            </a:solidFill>
          </a:endParaRPr>
        </a:p>
      </dgm:t>
    </dgm:pt>
    <dgm:pt modelId="{DCC61E02-5B80-4952-A5BD-5B889D7113B1}" type="parTrans" cxnId="{65AC7B5B-41FA-41C9-916B-945EDFA8326C}">
      <dgm:prSet/>
      <dgm:spPr/>
      <dgm:t>
        <a:bodyPr/>
        <a:lstStyle/>
        <a:p>
          <a:endParaRPr lang="en-US"/>
        </a:p>
      </dgm:t>
    </dgm:pt>
    <dgm:pt modelId="{688FFD90-893F-44D3-8CE2-EA9DB556E8A1}" type="sibTrans" cxnId="{65AC7B5B-41FA-41C9-916B-945EDFA8326C}">
      <dgm:prSet/>
      <dgm:spPr/>
      <dgm:t>
        <a:bodyPr/>
        <a:lstStyle/>
        <a:p>
          <a:endParaRPr lang="en-US"/>
        </a:p>
      </dgm:t>
    </dgm:pt>
    <dgm:pt modelId="{5A8204A2-7741-4E77-84C8-F012059D52D9}">
      <dgm:prSet phldrT="[Text]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r>
            <a:rPr lang="lv-LV" b="1" dirty="0" smtClean="0">
              <a:solidFill>
                <a:schemeClr val="accent1">
                  <a:lumMod val="50000"/>
                </a:schemeClr>
              </a:solidFill>
            </a:rPr>
            <a:t>25% </a:t>
          </a:r>
          <a:r>
            <a:rPr lang="lv-LV" dirty="0" smtClean="0">
              <a:solidFill>
                <a:schemeClr val="accent1">
                  <a:lumMod val="50000"/>
                </a:schemeClr>
              </a:solidFill>
            </a:rPr>
            <a:t>projekta īstenotāji</a:t>
          </a:r>
          <a:endParaRPr lang="en-US" dirty="0">
            <a:solidFill>
              <a:schemeClr val="accent1">
                <a:lumMod val="50000"/>
              </a:schemeClr>
            </a:solidFill>
          </a:endParaRPr>
        </a:p>
      </dgm:t>
    </dgm:pt>
    <dgm:pt modelId="{4FCF80F4-9A91-48C8-8BBB-FF0F2F7A9D0C}" type="parTrans" cxnId="{58C4E45B-DDD2-40F7-AA4C-50FB2C00CD12}">
      <dgm:prSet/>
      <dgm:spPr/>
      <dgm:t>
        <a:bodyPr/>
        <a:lstStyle/>
        <a:p>
          <a:endParaRPr lang="en-US"/>
        </a:p>
      </dgm:t>
    </dgm:pt>
    <dgm:pt modelId="{D8B78A31-E4B0-462A-9FD6-D3388FC4F404}" type="sibTrans" cxnId="{58C4E45B-DDD2-40F7-AA4C-50FB2C00CD12}">
      <dgm:prSet/>
      <dgm:spPr/>
      <dgm:t>
        <a:bodyPr/>
        <a:lstStyle/>
        <a:p>
          <a:endParaRPr lang="en-US"/>
        </a:p>
      </dgm:t>
    </dgm:pt>
    <dgm:pt modelId="{EFA6CA8E-D00B-4C27-A5E8-F60431CCA97C}">
      <dgm:prSet phldrT="[Text]"/>
      <dgm:spPr>
        <a:blipFill dpi="0"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 dirty="0"/>
        </a:p>
      </dgm:t>
    </dgm:pt>
    <dgm:pt modelId="{49D6BC67-165A-4E0B-BE84-EBBF443F460F}" type="parTrans" cxnId="{EBBDCEB5-0FCD-4106-AC9E-DF2B989BFC64}">
      <dgm:prSet/>
      <dgm:spPr/>
      <dgm:t>
        <a:bodyPr/>
        <a:lstStyle/>
        <a:p>
          <a:endParaRPr lang="en-US"/>
        </a:p>
      </dgm:t>
    </dgm:pt>
    <dgm:pt modelId="{EF75CBE8-BB6F-4CA9-891C-80CC1928A061}" type="sibTrans" cxnId="{EBBDCEB5-0FCD-4106-AC9E-DF2B989BFC64}">
      <dgm:prSet/>
      <dgm:spPr/>
      <dgm:t>
        <a:bodyPr/>
        <a:lstStyle/>
        <a:p>
          <a:endParaRPr lang="en-US"/>
        </a:p>
      </dgm:t>
    </dgm:pt>
    <dgm:pt modelId="{AB764CE4-5B6C-49CA-A0CF-630F8F065B46}" type="pres">
      <dgm:prSet presAssocID="{A4811B84-3C44-4EB5-8A2A-BE8AAF19018B}" presName="Name0" presStyleCnt="0">
        <dgm:presLayoutVars>
          <dgm:dir/>
          <dgm:resizeHandles val="exact"/>
        </dgm:presLayoutVars>
      </dgm:prSet>
      <dgm:spPr/>
    </dgm:pt>
    <dgm:pt modelId="{0AA3E18A-BD92-46F4-A901-B4410927BBED}" type="pres">
      <dgm:prSet presAssocID="{A4811B84-3C44-4EB5-8A2A-BE8AAF19018B}" presName="vNodes" presStyleCnt="0"/>
      <dgm:spPr/>
    </dgm:pt>
    <dgm:pt modelId="{F4737BD3-4420-4FE8-A6C5-ACD7A2621B37}" type="pres">
      <dgm:prSet presAssocID="{535C18BD-6077-420E-A452-7A4244868F5D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3B596D-5AE9-4BA5-8587-2BC63769856A}" type="pres">
      <dgm:prSet presAssocID="{688FFD90-893F-44D3-8CE2-EA9DB556E8A1}" presName="spacerT" presStyleCnt="0"/>
      <dgm:spPr/>
    </dgm:pt>
    <dgm:pt modelId="{BB95EF7F-5253-4AC0-BC85-0CC5B575C1D5}" type="pres">
      <dgm:prSet presAssocID="{688FFD90-893F-44D3-8CE2-EA9DB556E8A1}" presName="sibTrans" presStyleLbl="sibTrans2D1" presStyleIdx="0" presStyleCnt="2" custScaleX="36360" custScaleY="34109"/>
      <dgm:spPr/>
      <dgm:t>
        <a:bodyPr/>
        <a:lstStyle/>
        <a:p>
          <a:endParaRPr lang="en-US"/>
        </a:p>
      </dgm:t>
    </dgm:pt>
    <dgm:pt modelId="{553C81A2-30AB-4198-8C3F-BE0CF1F5FFA8}" type="pres">
      <dgm:prSet presAssocID="{688FFD90-893F-44D3-8CE2-EA9DB556E8A1}" presName="spacerB" presStyleCnt="0"/>
      <dgm:spPr/>
    </dgm:pt>
    <dgm:pt modelId="{E81C4FF0-17C4-4533-B6E1-2F7D1C6CC1C3}" type="pres">
      <dgm:prSet presAssocID="{5A8204A2-7741-4E77-84C8-F012059D52D9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CF2D020-DF4C-4B81-ADF7-A12674ED9FE7}" type="pres">
      <dgm:prSet presAssocID="{A4811B84-3C44-4EB5-8A2A-BE8AAF19018B}" presName="sibTransLast" presStyleLbl="sibTrans2D1" presStyleIdx="1" presStyleCnt="2" custScaleX="152049" custScaleY="78074"/>
      <dgm:spPr/>
      <dgm:t>
        <a:bodyPr/>
        <a:lstStyle/>
        <a:p>
          <a:endParaRPr lang="en-US"/>
        </a:p>
      </dgm:t>
    </dgm:pt>
    <dgm:pt modelId="{AAC929A6-7E10-42C1-A7F5-CA73B5B21A59}" type="pres">
      <dgm:prSet presAssocID="{A4811B84-3C44-4EB5-8A2A-BE8AAF19018B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4B549424-6FEE-47B6-9C86-3A25617840C8}" type="pres">
      <dgm:prSet presAssocID="{A4811B84-3C44-4EB5-8A2A-BE8AAF19018B}" presName="lastNode" presStyleLbl="node1" presStyleIdx="2" presStyleCnt="3" custScaleX="70500" custScaleY="5937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8FD582C-2A76-4DA4-AA64-B7963F93177E}" type="presOf" srcId="{A4811B84-3C44-4EB5-8A2A-BE8AAF19018B}" destId="{AB764CE4-5B6C-49CA-A0CF-630F8F065B46}" srcOrd="0" destOrd="0" presId="urn:microsoft.com/office/officeart/2005/8/layout/equation2"/>
    <dgm:cxn modelId="{4DF6C9A5-5425-4472-BF91-3661868CCA64}" type="presOf" srcId="{D8B78A31-E4B0-462A-9FD6-D3388FC4F404}" destId="{FCF2D020-DF4C-4B81-ADF7-A12674ED9FE7}" srcOrd="0" destOrd="0" presId="urn:microsoft.com/office/officeart/2005/8/layout/equation2"/>
    <dgm:cxn modelId="{9A122421-FBF4-4AE9-A734-4D4B8124B0E6}" type="presOf" srcId="{535C18BD-6077-420E-A452-7A4244868F5D}" destId="{F4737BD3-4420-4FE8-A6C5-ACD7A2621B37}" srcOrd="0" destOrd="0" presId="urn:microsoft.com/office/officeart/2005/8/layout/equation2"/>
    <dgm:cxn modelId="{EF289481-FD43-4E18-98A3-7CDBE85BA7E2}" type="presOf" srcId="{5A8204A2-7741-4E77-84C8-F012059D52D9}" destId="{E81C4FF0-17C4-4533-B6E1-2F7D1C6CC1C3}" srcOrd="0" destOrd="0" presId="urn:microsoft.com/office/officeart/2005/8/layout/equation2"/>
    <dgm:cxn modelId="{58C4E45B-DDD2-40F7-AA4C-50FB2C00CD12}" srcId="{A4811B84-3C44-4EB5-8A2A-BE8AAF19018B}" destId="{5A8204A2-7741-4E77-84C8-F012059D52D9}" srcOrd="1" destOrd="0" parTransId="{4FCF80F4-9A91-48C8-8BBB-FF0F2F7A9D0C}" sibTransId="{D8B78A31-E4B0-462A-9FD6-D3388FC4F404}"/>
    <dgm:cxn modelId="{ED04D2FC-F8B7-4AC4-9BE6-F12C2940FC45}" type="presOf" srcId="{D8B78A31-E4B0-462A-9FD6-D3388FC4F404}" destId="{AAC929A6-7E10-42C1-A7F5-CA73B5B21A59}" srcOrd="1" destOrd="0" presId="urn:microsoft.com/office/officeart/2005/8/layout/equation2"/>
    <dgm:cxn modelId="{8FBD89FB-9080-4442-ADCD-4BA2ACC3C8C3}" type="presOf" srcId="{EFA6CA8E-D00B-4C27-A5E8-F60431CCA97C}" destId="{4B549424-6FEE-47B6-9C86-3A25617840C8}" srcOrd="0" destOrd="0" presId="urn:microsoft.com/office/officeart/2005/8/layout/equation2"/>
    <dgm:cxn modelId="{EBBDCEB5-0FCD-4106-AC9E-DF2B989BFC64}" srcId="{A4811B84-3C44-4EB5-8A2A-BE8AAF19018B}" destId="{EFA6CA8E-D00B-4C27-A5E8-F60431CCA97C}" srcOrd="2" destOrd="0" parTransId="{49D6BC67-165A-4E0B-BE84-EBBF443F460F}" sibTransId="{EF75CBE8-BB6F-4CA9-891C-80CC1928A061}"/>
    <dgm:cxn modelId="{65AC7B5B-41FA-41C9-916B-945EDFA8326C}" srcId="{A4811B84-3C44-4EB5-8A2A-BE8AAF19018B}" destId="{535C18BD-6077-420E-A452-7A4244868F5D}" srcOrd="0" destOrd="0" parTransId="{DCC61E02-5B80-4952-A5BD-5B889D7113B1}" sibTransId="{688FFD90-893F-44D3-8CE2-EA9DB556E8A1}"/>
    <dgm:cxn modelId="{0769E1D0-30AF-4985-9B17-2DF7479B8B9D}" type="presOf" srcId="{688FFD90-893F-44D3-8CE2-EA9DB556E8A1}" destId="{BB95EF7F-5253-4AC0-BC85-0CC5B575C1D5}" srcOrd="0" destOrd="0" presId="urn:microsoft.com/office/officeart/2005/8/layout/equation2"/>
    <dgm:cxn modelId="{2D288419-7BB4-41DF-B41C-6F734E8D2808}" type="presParOf" srcId="{AB764CE4-5B6C-49CA-A0CF-630F8F065B46}" destId="{0AA3E18A-BD92-46F4-A901-B4410927BBED}" srcOrd="0" destOrd="0" presId="urn:microsoft.com/office/officeart/2005/8/layout/equation2"/>
    <dgm:cxn modelId="{BEC8F6CB-A753-4708-BAFC-A111B89FEC76}" type="presParOf" srcId="{0AA3E18A-BD92-46F4-A901-B4410927BBED}" destId="{F4737BD3-4420-4FE8-A6C5-ACD7A2621B37}" srcOrd="0" destOrd="0" presId="urn:microsoft.com/office/officeart/2005/8/layout/equation2"/>
    <dgm:cxn modelId="{69062FFA-8559-4DED-A5F3-04ADBB6497A5}" type="presParOf" srcId="{0AA3E18A-BD92-46F4-A901-B4410927BBED}" destId="{543B596D-5AE9-4BA5-8587-2BC63769856A}" srcOrd="1" destOrd="0" presId="urn:microsoft.com/office/officeart/2005/8/layout/equation2"/>
    <dgm:cxn modelId="{077F29C9-83AC-4C9B-A492-2B5F6C0C6CF9}" type="presParOf" srcId="{0AA3E18A-BD92-46F4-A901-B4410927BBED}" destId="{BB95EF7F-5253-4AC0-BC85-0CC5B575C1D5}" srcOrd="2" destOrd="0" presId="urn:microsoft.com/office/officeart/2005/8/layout/equation2"/>
    <dgm:cxn modelId="{8738D96A-1A8D-4A91-8F0B-AFB284F0B752}" type="presParOf" srcId="{0AA3E18A-BD92-46F4-A901-B4410927BBED}" destId="{553C81A2-30AB-4198-8C3F-BE0CF1F5FFA8}" srcOrd="3" destOrd="0" presId="urn:microsoft.com/office/officeart/2005/8/layout/equation2"/>
    <dgm:cxn modelId="{6D651858-D2BE-4BF5-B74B-72C3CD697F47}" type="presParOf" srcId="{0AA3E18A-BD92-46F4-A901-B4410927BBED}" destId="{E81C4FF0-17C4-4533-B6E1-2F7D1C6CC1C3}" srcOrd="4" destOrd="0" presId="urn:microsoft.com/office/officeart/2005/8/layout/equation2"/>
    <dgm:cxn modelId="{80085C77-9A45-442D-BD8E-A3402412B5EE}" type="presParOf" srcId="{AB764CE4-5B6C-49CA-A0CF-630F8F065B46}" destId="{FCF2D020-DF4C-4B81-ADF7-A12674ED9FE7}" srcOrd="1" destOrd="0" presId="urn:microsoft.com/office/officeart/2005/8/layout/equation2"/>
    <dgm:cxn modelId="{83CAEFCA-7C5A-4099-96FE-6F53E6AC8651}" type="presParOf" srcId="{FCF2D020-DF4C-4B81-ADF7-A12674ED9FE7}" destId="{AAC929A6-7E10-42C1-A7F5-CA73B5B21A59}" srcOrd="0" destOrd="0" presId="urn:microsoft.com/office/officeart/2005/8/layout/equation2"/>
    <dgm:cxn modelId="{A0AFEA7D-3C1A-4F9F-A0B9-C194E5990B1B}" type="presParOf" srcId="{AB764CE4-5B6C-49CA-A0CF-630F8F065B46}" destId="{4B549424-6FEE-47B6-9C86-3A25617840C8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432D064-7CDB-468D-9E3B-B1BA3A1EC645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6442FA04-BE10-4ED2-9461-EF53C3FFDCD9}">
      <dgm:prSet phldrT="[Text]"/>
      <dgm:spPr>
        <a:solidFill>
          <a:schemeClr val="accent2">
            <a:lumMod val="60000"/>
            <a:lumOff val="40000"/>
            <a:alpha val="50000"/>
          </a:schemeClr>
        </a:solidFill>
      </dgm:spPr>
      <dgm:t>
        <a:bodyPr/>
        <a:lstStyle/>
        <a:p>
          <a:r>
            <a:rPr lang="lv-LV" dirty="0" smtClean="0"/>
            <a:t>Koordinators</a:t>
          </a:r>
          <a:endParaRPr lang="en-US" dirty="0"/>
        </a:p>
      </dgm:t>
    </dgm:pt>
    <dgm:pt modelId="{24F39CBE-3F7E-4197-8239-AB667A66AB01}" type="parTrans" cxnId="{3F4C7A96-8E2B-44C7-B487-B2A5034EF4F0}">
      <dgm:prSet/>
      <dgm:spPr/>
      <dgm:t>
        <a:bodyPr/>
        <a:lstStyle/>
        <a:p>
          <a:endParaRPr lang="en-US"/>
        </a:p>
      </dgm:t>
    </dgm:pt>
    <dgm:pt modelId="{B5F83DFC-2F79-4769-A201-9BCF41C9D136}" type="sibTrans" cxnId="{3F4C7A96-8E2B-44C7-B487-B2A5034EF4F0}">
      <dgm:prSet/>
      <dgm:spPr/>
      <dgm:t>
        <a:bodyPr/>
        <a:lstStyle/>
        <a:p>
          <a:endParaRPr lang="en-US"/>
        </a:p>
      </dgm:t>
    </dgm:pt>
    <dgm:pt modelId="{2D7A34D9-B2E8-45CC-AD0C-C0DB66359372}">
      <dgm:prSet phldrT="[Text]"/>
      <dgm:spPr>
        <a:solidFill>
          <a:schemeClr val="accent6">
            <a:lumMod val="60000"/>
            <a:lumOff val="40000"/>
            <a:alpha val="50000"/>
          </a:schemeClr>
        </a:solidFill>
      </dgm:spPr>
      <dgm:t>
        <a:bodyPr/>
        <a:lstStyle/>
        <a:p>
          <a:r>
            <a:rPr lang="lv-LV" dirty="0" smtClean="0"/>
            <a:t>Partneris</a:t>
          </a:r>
          <a:endParaRPr lang="en-US" dirty="0"/>
        </a:p>
      </dgm:t>
    </dgm:pt>
    <dgm:pt modelId="{2D7EC87F-1441-4FFC-AD5B-CC9849545845}" type="parTrans" cxnId="{4C01AC19-1AE0-416E-8E00-55487F2A0E03}">
      <dgm:prSet/>
      <dgm:spPr/>
      <dgm:t>
        <a:bodyPr/>
        <a:lstStyle/>
        <a:p>
          <a:endParaRPr lang="en-US"/>
        </a:p>
      </dgm:t>
    </dgm:pt>
    <dgm:pt modelId="{33233296-A32C-40B8-8027-7D7032753564}" type="sibTrans" cxnId="{4C01AC19-1AE0-416E-8E00-55487F2A0E03}">
      <dgm:prSet/>
      <dgm:spPr/>
      <dgm:t>
        <a:bodyPr/>
        <a:lstStyle/>
        <a:p>
          <a:endParaRPr lang="en-US"/>
        </a:p>
      </dgm:t>
    </dgm:pt>
    <dgm:pt modelId="{8693B5EB-831C-42DE-89DB-766A06D4B4F9}">
      <dgm:prSet phldrT="[Text]"/>
      <dgm:spPr/>
      <dgm:t>
        <a:bodyPr/>
        <a:lstStyle/>
        <a:p>
          <a:r>
            <a:rPr lang="lv-LV" dirty="0" smtClean="0"/>
            <a:t>Partneris </a:t>
          </a:r>
          <a:endParaRPr lang="en-US" dirty="0"/>
        </a:p>
      </dgm:t>
    </dgm:pt>
    <dgm:pt modelId="{F8DEAAC7-1530-42F9-A1C0-F59344BC086D}" type="parTrans" cxnId="{F5845639-B676-48D3-8406-6A60A085E8DF}">
      <dgm:prSet/>
      <dgm:spPr/>
      <dgm:t>
        <a:bodyPr/>
        <a:lstStyle/>
        <a:p>
          <a:endParaRPr lang="en-US"/>
        </a:p>
      </dgm:t>
    </dgm:pt>
    <dgm:pt modelId="{4B2F42DF-7E99-45D8-88A9-7F0CB29863FD}" type="sibTrans" cxnId="{F5845639-B676-48D3-8406-6A60A085E8DF}">
      <dgm:prSet/>
      <dgm:spPr/>
      <dgm:t>
        <a:bodyPr/>
        <a:lstStyle/>
        <a:p>
          <a:endParaRPr lang="en-US"/>
        </a:p>
      </dgm:t>
    </dgm:pt>
    <dgm:pt modelId="{5DDAA164-F6E4-4957-A4DF-42752AB8055B}" type="pres">
      <dgm:prSet presAssocID="{B432D064-7CDB-468D-9E3B-B1BA3A1EC645}" presName="compositeShape" presStyleCnt="0">
        <dgm:presLayoutVars>
          <dgm:chMax val="7"/>
          <dgm:dir/>
          <dgm:resizeHandles val="exact"/>
        </dgm:presLayoutVars>
      </dgm:prSet>
      <dgm:spPr/>
    </dgm:pt>
    <dgm:pt modelId="{B94CF893-B719-401A-B295-3A5469961D0E}" type="pres">
      <dgm:prSet presAssocID="{6442FA04-BE10-4ED2-9461-EF53C3FFDCD9}" presName="circ1" presStyleLbl="vennNode1" presStyleIdx="0" presStyleCnt="3"/>
      <dgm:spPr/>
      <dgm:t>
        <a:bodyPr/>
        <a:lstStyle/>
        <a:p>
          <a:endParaRPr lang="en-US"/>
        </a:p>
      </dgm:t>
    </dgm:pt>
    <dgm:pt modelId="{1C0C98CF-323A-4694-B94C-6761AB7D5D53}" type="pres">
      <dgm:prSet presAssocID="{6442FA04-BE10-4ED2-9461-EF53C3FFDCD9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7D4557-7D95-4F60-962D-AD7CD2B36F46}" type="pres">
      <dgm:prSet presAssocID="{2D7A34D9-B2E8-45CC-AD0C-C0DB66359372}" presName="circ2" presStyleLbl="vennNode1" presStyleIdx="1" presStyleCnt="3" custLinFactNeighborX="9375" custLinFactNeighborY="-1442"/>
      <dgm:spPr/>
      <dgm:t>
        <a:bodyPr/>
        <a:lstStyle/>
        <a:p>
          <a:endParaRPr lang="en-US"/>
        </a:p>
      </dgm:t>
    </dgm:pt>
    <dgm:pt modelId="{9DF70A83-CF55-4025-A064-6F02C7486FD1}" type="pres">
      <dgm:prSet presAssocID="{2D7A34D9-B2E8-45CC-AD0C-C0DB66359372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95A8849-742B-4126-902A-F4941F185D9D}" type="pres">
      <dgm:prSet presAssocID="{8693B5EB-831C-42DE-89DB-766A06D4B4F9}" presName="circ3" presStyleLbl="vennNode1" presStyleIdx="2" presStyleCnt="3" custLinFactNeighborX="-5503" custLinFactNeighborY="-955"/>
      <dgm:spPr/>
      <dgm:t>
        <a:bodyPr/>
        <a:lstStyle/>
        <a:p>
          <a:endParaRPr lang="en-US"/>
        </a:p>
      </dgm:t>
    </dgm:pt>
    <dgm:pt modelId="{CBF91B5D-BBAB-4AF3-AEE5-E812A91FC75B}" type="pres">
      <dgm:prSet presAssocID="{8693B5EB-831C-42DE-89DB-766A06D4B4F9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6227ECF-0EE4-4345-8D87-8E3C693994E3}" type="presOf" srcId="{8693B5EB-831C-42DE-89DB-766A06D4B4F9}" destId="{595A8849-742B-4126-902A-F4941F185D9D}" srcOrd="0" destOrd="0" presId="urn:microsoft.com/office/officeart/2005/8/layout/venn1"/>
    <dgm:cxn modelId="{3F4C7A96-8E2B-44C7-B487-B2A5034EF4F0}" srcId="{B432D064-7CDB-468D-9E3B-B1BA3A1EC645}" destId="{6442FA04-BE10-4ED2-9461-EF53C3FFDCD9}" srcOrd="0" destOrd="0" parTransId="{24F39CBE-3F7E-4197-8239-AB667A66AB01}" sibTransId="{B5F83DFC-2F79-4769-A201-9BCF41C9D136}"/>
    <dgm:cxn modelId="{2F3EDDF5-14A9-4A3D-9328-19D01ABF10F0}" type="presOf" srcId="{2D7A34D9-B2E8-45CC-AD0C-C0DB66359372}" destId="{A77D4557-7D95-4F60-962D-AD7CD2B36F46}" srcOrd="0" destOrd="0" presId="urn:microsoft.com/office/officeart/2005/8/layout/venn1"/>
    <dgm:cxn modelId="{BB9ED82A-C2D9-4325-897F-6D8D3E70AEAA}" type="presOf" srcId="{6442FA04-BE10-4ED2-9461-EF53C3FFDCD9}" destId="{1C0C98CF-323A-4694-B94C-6761AB7D5D53}" srcOrd="1" destOrd="0" presId="urn:microsoft.com/office/officeart/2005/8/layout/venn1"/>
    <dgm:cxn modelId="{EBB50B41-DCA2-4B1A-9FAE-C89439D060AD}" type="presOf" srcId="{8693B5EB-831C-42DE-89DB-766A06D4B4F9}" destId="{CBF91B5D-BBAB-4AF3-AEE5-E812A91FC75B}" srcOrd="1" destOrd="0" presId="urn:microsoft.com/office/officeart/2005/8/layout/venn1"/>
    <dgm:cxn modelId="{4C01AC19-1AE0-416E-8E00-55487F2A0E03}" srcId="{B432D064-7CDB-468D-9E3B-B1BA3A1EC645}" destId="{2D7A34D9-B2E8-45CC-AD0C-C0DB66359372}" srcOrd="1" destOrd="0" parTransId="{2D7EC87F-1441-4FFC-AD5B-CC9849545845}" sibTransId="{33233296-A32C-40B8-8027-7D7032753564}"/>
    <dgm:cxn modelId="{938EA631-F425-48FC-9001-2E0F082D3BB6}" type="presOf" srcId="{6442FA04-BE10-4ED2-9461-EF53C3FFDCD9}" destId="{B94CF893-B719-401A-B295-3A5469961D0E}" srcOrd="0" destOrd="0" presId="urn:microsoft.com/office/officeart/2005/8/layout/venn1"/>
    <dgm:cxn modelId="{F5845639-B676-48D3-8406-6A60A085E8DF}" srcId="{B432D064-7CDB-468D-9E3B-B1BA3A1EC645}" destId="{8693B5EB-831C-42DE-89DB-766A06D4B4F9}" srcOrd="2" destOrd="0" parTransId="{F8DEAAC7-1530-42F9-A1C0-F59344BC086D}" sibTransId="{4B2F42DF-7E99-45D8-88A9-7F0CB29863FD}"/>
    <dgm:cxn modelId="{4D223E40-65FB-45BD-BA7E-A45015378E53}" type="presOf" srcId="{2D7A34D9-B2E8-45CC-AD0C-C0DB66359372}" destId="{9DF70A83-CF55-4025-A064-6F02C7486FD1}" srcOrd="1" destOrd="0" presId="urn:microsoft.com/office/officeart/2005/8/layout/venn1"/>
    <dgm:cxn modelId="{C9982FF4-6C83-421A-8160-A18C75EB8F66}" type="presOf" srcId="{B432D064-7CDB-468D-9E3B-B1BA3A1EC645}" destId="{5DDAA164-F6E4-4957-A4DF-42752AB8055B}" srcOrd="0" destOrd="0" presId="urn:microsoft.com/office/officeart/2005/8/layout/venn1"/>
    <dgm:cxn modelId="{D0EDA668-5DF9-4814-BA59-604B7C05F6B4}" type="presParOf" srcId="{5DDAA164-F6E4-4957-A4DF-42752AB8055B}" destId="{B94CF893-B719-401A-B295-3A5469961D0E}" srcOrd="0" destOrd="0" presId="urn:microsoft.com/office/officeart/2005/8/layout/venn1"/>
    <dgm:cxn modelId="{0E7533F2-1285-44CB-80F2-B8C389AFE50E}" type="presParOf" srcId="{5DDAA164-F6E4-4957-A4DF-42752AB8055B}" destId="{1C0C98CF-323A-4694-B94C-6761AB7D5D53}" srcOrd="1" destOrd="0" presId="urn:microsoft.com/office/officeart/2005/8/layout/venn1"/>
    <dgm:cxn modelId="{A47100BD-B502-4AE7-9EC9-26C95BDBBE1D}" type="presParOf" srcId="{5DDAA164-F6E4-4957-A4DF-42752AB8055B}" destId="{A77D4557-7D95-4F60-962D-AD7CD2B36F46}" srcOrd="2" destOrd="0" presId="urn:microsoft.com/office/officeart/2005/8/layout/venn1"/>
    <dgm:cxn modelId="{C9A25E89-9FB2-4E06-A30F-E6F25FE1E377}" type="presParOf" srcId="{5DDAA164-F6E4-4957-A4DF-42752AB8055B}" destId="{9DF70A83-CF55-4025-A064-6F02C7486FD1}" srcOrd="3" destOrd="0" presId="urn:microsoft.com/office/officeart/2005/8/layout/venn1"/>
    <dgm:cxn modelId="{2830B6D7-507F-4706-962B-B7A7CF025494}" type="presParOf" srcId="{5DDAA164-F6E4-4957-A4DF-42752AB8055B}" destId="{595A8849-742B-4126-902A-F4941F185D9D}" srcOrd="4" destOrd="0" presId="urn:microsoft.com/office/officeart/2005/8/layout/venn1"/>
    <dgm:cxn modelId="{D551AD2D-D0EA-43B3-A6A8-98F3ECF3C1DD}" type="presParOf" srcId="{5DDAA164-F6E4-4957-A4DF-42752AB8055B}" destId="{CBF91B5D-BBAB-4AF3-AEE5-E812A91FC75B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A4811B84-3C44-4EB5-8A2A-BE8AAF19018B}" type="doc">
      <dgm:prSet loTypeId="urn:microsoft.com/office/officeart/2005/8/layout/equation2" loCatId="relationship" qsTypeId="urn:microsoft.com/office/officeart/2005/8/quickstyle/simple1" qsCatId="simple" csTypeId="urn:microsoft.com/office/officeart/2005/8/colors/accent1_2" csCatId="accent1" phldr="1"/>
      <dgm:spPr/>
    </dgm:pt>
    <dgm:pt modelId="{535C18BD-6077-420E-A452-7A4244868F5D}">
      <dgm:prSet phldrT="[Text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lv-LV" b="1" dirty="0" smtClean="0">
              <a:solidFill>
                <a:schemeClr val="accent1">
                  <a:lumMod val="50000"/>
                </a:schemeClr>
              </a:solidFill>
            </a:rPr>
            <a:t>75%</a:t>
          </a:r>
          <a:r>
            <a:rPr lang="lv-LV" dirty="0" smtClean="0">
              <a:solidFill>
                <a:schemeClr val="accent1">
                  <a:lumMod val="50000"/>
                </a:schemeClr>
              </a:solidFill>
            </a:rPr>
            <a:t> </a:t>
          </a:r>
          <a:r>
            <a:rPr lang="lv-LV" dirty="0" err="1" smtClean="0">
              <a:solidFill>
                <a:schemeClr val="accent1">
                  <a:lumMod val="50000"/>
                </a:schemeClr>
              </a:solidFill>
            </a:rPr>
            <a:t>Nordplus</a:t>
          </a:r>
          <a:endParaRPr lang="en-US" dirty="0">
            <a:solidFill>
              <a:schemeClr val="accent1">
                <a:lumMod val="50000"/>
              </a:schemeClr>
            </a:solidFill>
          </a:endParaRPr>
        </a:p>
      </dgm:t>
    </dgm:pt>
    <dgm:pt modelId="{DCC61E02-5B80-4952-A5BD-5B889D7113B1}" type="parTrans" cxnId="{65AC7B5B-41FA-41C9-916B-945EDFA8326C}">
      <dgm:prSet/>
      <dgm:spPr/>
      <dgm:t>
        <a:bodyPr/>
        <a:lstStyle/>
        <a:p>
          <a:endParaRPr lang="en-US"/>
        </a:p>
      </dgm:t>
    </dgm:pt>
    <dgm:pt modelId="{688FFD90-893F-44D3-8CE2-EA9DB556E8A1}" type="sibTrans" cxnId="{65AC7B5B-41FA-41C9-916B-945EDFA8326C}">
      <dgm:prSet/>
      <dgm:spPr/>
      <dgm:t>
        <a:bodyPr/>
        <a:lstStyle/>
        <a:p>
          <a:endParaRPr lang="en-US"/>
        </a:p>
      </dgm:t>
    </dgm:pt>
    <dgm:pt modelId="{5A8204A2-7741-4E77-84C8-F012059D52D9}">
      <dgm:prSet phldrT="[Text]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r>
            <a:rPr lang="lv-LV" b="1" dirty="0" smtClean="0">
              <a:solidFill>
                <a:schemeClr val="accent1">
                  <a:lumMod val="50000"/>
                </a:schemeClr>
              </a:solidFill>
            </a:rPr>
            <a:t>25% </a:t>
          </a:r>
          <a:r>
            <a:rPr lang="lv-LV" dirty="0" smtClean="0">
              <a:solidFill>
                <a:schemeClr val="accent1">
                  <a:lumMod val="50000"/>
                </a:schemeClr>
              </a:solidFill>
            </a:rPr>
            <a:t>projekta īstenotāji</a:t>
          </a:r>
          <a:endParaRPr lang="en-US" dirty="0">
            <a:solidFill>
              <a:schemeClr val="accent1">
                <a:lumMod val="50000"/>
              </a:schemeClr>
            </a:solidFill>
          </a:endParaRPr>
        </a:p>
      </dgm:t>
    </dgm:pt>
    <dgm:pt modelId="{4FCF80F4-9A91-48C8-8BBB-FF0F2F7A9D0C}" type="parTrans" cxnId="{58C4E45B-DDD2-40F7-AA4C-50FB2C00CD12}">
      <dgm:prSet/>
      <dgm:spPr/>
      <dgm:t>
        <a:bodyPr/>
        <a:lstStyle/>
        <a:p>
          <a:endParaRPr lang="en-US"/>
        </a:p>
      </dgm:t>
    </dgm:pt>
    <dgm:pt modelId="{D8B78A31-E4B0-462A-9FD6-D3388FC4F404}" type="sibTrans" cxnId="{58C4E45B-DDD2-40F7-AA4C-50FB2C00CD12}">
      <dgm:prSet/>
      <dgm:spPr/>
      <dgm:t>
        <a:bodyPr/>
        <a:lstStyle/>
        <a:p>
          <a:endParaRPr lang="en-US"/>
        </a:p>
      </dgm:t>
    </dgm:pt>
    <dgm:pt modelId="{EFA6CA8E-D00B-4C27-A5E8-F60431CCA97C}">
      <dgm:prSet phldrT="[Text]"/>
      <dgm:spPr>
        <a:blipFill dpi="0"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 dirty="0"/>
        </a:p>
      </dgm:t>
    </dgm:pt>
    <dgm:pt modelId="{49D6BC67-165A-4E0B-BE84-EBBF443F460F}" type="parTrans" cxnId="{EBBDCEB5-0FCD-4106-AC9E-DF2B989BFC64}">
      <dgm:prSet/>
      <dgm:spPr/>
      <dgm:t>
        <a:bodyPr/>
        <a:lstStyle/>
        <a:p>
          <a:endParaRPr lang="en-US"/>
        </a:p>
      </dgm:t>
    </dgm:pt>
    <dgm:pt modelId="{EF75CBE8-BB6F-4CA9-891C-80CC1928A061}" type="sibTrans" cxnId="{EBBDCEB5-0FCD-4106-AC9E-DF2B989BFC64}">
      <dgm:prSet/>
      <dgm:spPr/>
      <dgm:t>
        <a:bodyPr/>
        <a:lstStyle/>
        <a:p>
          <a:endParaRPr lang="en-US"/>
        </a:p>
      </dgm:t>
    </dgm:pt>
    <dgm:pt modelId="{AB764CE4-5B6C-49CA-A0CF-630F8F065B46}" type="pres">
      <dgm:prSet presAssocID="{A4811B84-3C44-4EB5-8A2A-BE8AAF19018B}" presName="Name0" presStyleCnt="0">
        <dgm:presLayoutVars>
          <dgm:dir/>
          <dgm:resizeHandles val="exact"/>
        </dgm:presLayoutVars>
      </dgm:prSet>
      <dgm:spPr/>
    </dgm:pt>
    <dgm:pt modelId="{0AA3E18A-BD92-46F4-A901-B4410927BBED}" type="pres">
      <dgm:prSet presAssocID="{A4811B84-3C44-4EB5-8A2A-BE8AAF19018B}" presName="vNodes" presStyleCnt="0"/>
      <dgm:spPr/>
    </dgm:pt>
    <dgm:pt modelId="{F4737BD3-4420-4FE8-A6C5-ACD7A2621B37}" type="pres">
      <dgm:prSet presAssocID="{535C18BD-6077-420E-A452-7A4244868F5D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3B596D-5AE9-4BA5-8587-2BC63769856A}" type="pres">
      <dgm:prSet presAssocID="{688FFD90-893F-44D3-8CE2-EA9DB556E8A1}" presName="spacerT" presStyleCnt="0"/>
      <dgm:spPr/>
    </dgm:pt>
    <dgm:pt modelId="{BB95EF7F-5253-4AC0-BC85-0CC5B575C1D5}" type="pres">
      <dgm:prSet presAssocID="{688FFD90-893F-44D3-8CE2-EA9DB556E8A1}" presName="sibTrans" presStyleLbl="sibTrans2D1" presStyleIdx="0" presStyleCnt="2" custScaleX="36360" custScaleY="34109"/>
      <dgm:spPr/>
      <dgm:t>
        <a:bodyPr/>
        <a:lstStyle/>
        <a:p>
          <a:endParaRPr lang="en-US"/>
        </a:p>
      </dgm:t>
    </dgm:pt>
    <dgm:pt modelId="{553C81A2-30AB-4198-8C3F-BE0CF1F5FFA8}" type="pres">
      <dgm:prSet presAssocID="{688FFD90-893F-44D3-8CE2-EA9DB556E8A1}" presName="spacerB" presStyleCnt="0"/>
      <dgm:spPr/>
    </dgm:pt>
    <dgm:pt modelId="{E81C4FF0-17C4-4533-B6E1-2F7D1C6CC1C3}" type="pres">
      <dgm:prSet presAssocID="{5A8204A2-7741-4E77-84C8-F012059D52D9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CF2D020-DF4C-4B81-ADF7-A12674ED9FE7}" type="pres">
      <dgm:prSet presAssocID="{A4811B84-3C44-4EB5-8A2A-BE8AAF19018B}" presName="sibTransLast" presStyleLbl="sibTrans2D1" presStyleIdx="1" presStyleCnt="2" custScaleX="152049" custScaleY="78074"/>
      <dgm:spPr/>
      <dgm:t>
        <a:bodyPr/>
        <a:lstStyle/>
        <a:p>
          <a:endParaRPr lang="en-US"/>
        </a:p>
      </dgm:t>
    </dgm:pt>
    <dgm:pt modelId="{AAC929A6-7E10-42C1-A7F5-CA73B5B21A59}" type="pres">
      <dgm:prSet presAssocID="{A4811B84-3C44-4EB5-8A2A-BE8AAF19018B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4B549424-6FEE-47B6-9C86-3A25617840C8}" type="pres">
      <dgm:prSet presAssocID="{A4811B84-3C44-4EB5-8A2A-BE8AAF19018B}" presName="lastNode" presStyleLbl="node1" presStyleIdx="2" presStyleCnt="3" custScaleX="70500" custScaleY="5937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8FD582C-2A76-4DA4-AA64-B7963F93177E}" type="presOf" srcId="{A4811B84-3C44-4EB5-8A2A-BE8AAF19018B}" destId="{AB764CE4-5B6C-49CA-A0CF-630F8F065B46}" srcOrd="0" destOrd="0" presId="urn:microsoft.com/office/officeart/2005/8/layout/equation2"/>
    <dgm:cxn modelId="{4DF6C9A5-5425-4472-BF91-3661868CCA64}" type="presOf" srcId="{D8B78A31-E4B0-462A-9FD6-D3388FC4F404}" destId="{FCF2D020-DF4C-4B81-ADF7-A12674ED9FE7}" srcOrd="0" destOrd="0" presId="urn:microsoft.com/office/officeart/2005/8/layout/equation2"/>
    <dgm:cxn modelId="{9A122421-FBF4-4AE9-A734-4D4B8124B0E6}" type="presOf" srcId="{535C18BD-6077-420E-A452-7A4244868F5D}" destId="{F4737BD3-4420-4FE8-A6C5-ACD7A2621B37}" srcOrd="0" destOrd="0" presId="urn:microsoft.com/office/officeart/2005/8/layout/equation2"/>
    <dgm:cxn modelId="{EF289481-FD43-4E18-98A3-7CDBE85BA7E2}" type="presOf" srcId="{5A8204A2-7741-4E77-84C8-F012059D52D9}" destId="{E81C4FF0-17C4-4533-B6E1-2F7D1C6CC1C3}" srcOrd="0" destOrd="0" presId="urn:microsoft.com/office/officeart/2005/8/layout/equation2"/>
    <dgm:cxn modelId="{58C4E45B-DDD2-40F7-AA4C-50FB2C00CD12}" srcId="{A4811B84-3C44-4EB5-8A2A-BE8AAF19018B}" destId="{5A8204A2-7741-4E77-84C8-F012059D52D9}" srcOrd="1" destOrd="0" parTransId="{4FCF80F4-9A91-48C8-8BBB-FF0F2F7A9D0C}" sibTransId="{D8B78A31-E4B0-462A-9FD6-D3388FC4F404}"/>
    <dgm:cxn modelId="{ED04D2FC-F8B7-4AC4-9BE6-F12C2940FC45}" type="presOf" srcId="{D8B78A31-E4B0-462A-9FD6-D3388FC4F404}" destId="{AAC929A6-7E10-42C1-A7F5-CA73B5B21A59}" srcOrd="1" destOrd="0" presId="urn:microsoft.com/office/officeart/2005/8/layout/equation2"/>
    <dgm:cxn modelId="{8FBD89FB-9080-4442-ADCD-4BA2ACC3C8C3}" type="presOf" srcId="{EFA6CA8E-D00B-4C27-A5E8-F60431CCA97C}" destId="{4B549424-6FEE-47B6-9C86-3A25617840C8}" srcOrd="0" destOrd="0" presId="urn:microsoft.com/office/officeart/2005/8/layout/equation2"/>
    <dgm:cxn modelId="{EBBDCEB5-0FCD-4106-AC9E-DF2B989BFC64}" srcId="{A4811B84-3C44-4EB5-8A2A-BE8AAF19018B}" destId="{EFA6CA8E-D00B-4C27-A5E8-F60431CCA97C}" srcOrd="2" destOrd="0" parTransId="{49D6BC67-165A-4E0B-BE84-EBBF443F460F}" sibTransId="{EF75CBE8-BB6F-4CA9-891C-80CC1928A061}"/>
    <dgm:cxn modelId="{65AC7B5B-41FA-41C9-916B-945EDFA8326C}" srcId="{A4811B84-3C44-4EB5-8A2A-BE8AAF19018B}" destId="{535C18BD-6077-420E-A452-7A4244868F5D}" srcOrd="0" destOrd="0" parTransId="{DCC61E02-5B80-4952-A5BD-5B889D7113B1}" sibTransId="{688FFD90-893F-44D3-8CE2-EA9DB556E8A1}"/>
    <dgm:cxn modelId="{0769E1D0-30AF-4985-9B17-2DF7479B8B9D}" type="presOf" srcId="{688FFD90-893F-44D3-8CE2-EA9DB556E8A1}" destId="{BB95EF7F-5253-4AC0-BC85-0CC5B575C1D5}" srcOrd="0" destOrd="0" presId="urn:microsoft.com/office/officeart/2005/8/layout/equation2"/>
    <dgm:cxn modelId="{2D288419-7BB4-41DF-B41C-6F734E8D2808}" type="presParOf" srcId="{AB764CE4-5B6C-49CA-A0CF-630F8F065B46}" destId="{0AA3E18A-BD92-46F4-A901-B4410927BBED}" srcOrd="0" destOrd="0" presId="urn:microsoft.com/office/officeart/2005/8/layout/equation2"/>
    <dgm:cxn modelId="{BEC8F6CB-A753-4708-BAFC-A111B89FEC76}" type="presParOf" srcId="{0AA3E18A-BD92-46F4-A901-B4410927BBED}" destId="{F4737BD3-4420-4FE8-A6C5-ACD7A2621B37}" srcOrd="0" destOrd="0" presId="urn:microsoft.com/office/officeart/2005/8/layout/equation2"/>
    <dgm:cxn modelId="{69062FFA-8559-4DED-A5F3-04ADBB6497A5}" type="presParOf" srcId="{0AA3E18A-BD92-46F4-A901-B4410927BBED}" destId="{543B596D-5AE9-4BA5-8587-2BC63769856A}" srcOrd="1" destOrd="0" presId="urn:microsoft.com/office/officeart/2005/8/layout/equation2"/>
    <dgm:cxn modelId="{077F29C9-83AC-4C9B-A492-2B5F6C0C6CF9}" type="presParOf" srcId="{0AA3E18A-BD92-46F4-A901-B4410927BBED}" destId="{BB95EF7F-5253-4AC0-BC85-0CC5B575C1D5}" srcOrd="2" destOrd="0" presId="urn:microsoft.com/office/officeart/2005/8/layout/equation2"/>
    <dgm:cxn modelId="{8738D96A-1A8D-4A91-8F0B-AFB284F0B752}" type="presParOf" srcId="{0AA3E18A-BD92-46F4-A901-B4410927BBED}" destId="{553C81A2-30AB-4198-8C3F-BE0CF1F5FFA8}" srcOrd="3" destOrd="0" presId="urn:microsoft.com/office/officeart/2005/8/layout/equation2"/>
    <dgm:cxn modelId="{6D651858-D2BE-4BF5-B74B-72C3CD697F47}" type="presParOf" srcId="{0AA3E18A-BD92-46F4-A901-B4410927BBED}" destId="{E81C4FF0-17C4-4533-B6E1-2F7D1C6CC1C3}" srcOrd="4" destOrd="0" presId="urn:microsoft.com/office/officeart/2005/8/layout/equation2"/>
    <dgm:cxn modelId="{80085C77-9A45-442D-BD8E-A3402412B5EE}" type="presParOf" srcId="{AB764CE4-5B6C-49CA-A0CF-630F8F065B46}" destId="{FCF2D020-DF4C-4B81-ADF7-A12674ED9FE7}" srcOrd="1" destOrd="0" presId="urn:microsoft.com/office/officeart/2005/8/layout/equation2"/>
    <dgm:cxn modelId="{83CAEFCA-7C5A-4099-96FE-6F53E6AC8651}" type="presParOf" srcId="{FCF2D020-DF4C-4B81-ADF7-A12674ED9FE7}" destId="{AAC929A6-7E10-42C1-A7F5-CA73B5B21A59}" srcOrd="0" destOrd="0" presId="urn:microsoft.com/office/officeart/2005/8/layout/equation2"/>
    <dgm:cxn modelId="{A0AFEA7D-3C1A-4F9F-A0B9-C194E5990B1B}" type="presParOf" srcId="{AB764CE4-5B6C-49CA-A0CF-630F8F065B46}" destId="{4B549424-6FEE-47B6-9C86-3A25617840C8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6FAD24-B1DC-49E4-B423-F8EEDCA258A6}">
      <dsp:nvSpPr>
        <dsp:cNvPr id="0" name=""/>
        <dsp:cNvSpPr/>
      </dsp:nvSpPr>
      <dsp:spPr>
        <a:xfrm>
          <a:off x="0" y="4417721"/>
          <a:ext cx="7153305" cy="0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F1E263-9E6B-4EDC-BC79-47615D5710FE}">
      <dsp:nvSpPr>
        <dsp:cNvPr id="0" name=""/>
        <dsp:cNvSpPr/>
      </dsp:nvSpPr>
      <dsp:spPr>
        <a:xfrm>
          <a:off x="0" y="2921446"/>
          <a:ext cx="7153305" cy="0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8ECB8D-47A9-41D7-AE0C-67F88DA73B34}">
      <dsp:nvSpPr>
        <dsp:cNvPr id="0" name=""/>
        <dsp:cNvSpPr/>
      </dsp:nvSpPr>
      <dsp:spPr>
        <a:xfrm>
          <a:off x="0" y="1425172"/>
          <a:ext cx="7153305" cy="0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61C4FB6-D6B8-4241-9655-BE8DF9067055}">
      <dsp:nvSpPr>
        <dsp:cNvPr id="0" name=""/>
        <dsp:cNvSpPr/>
      </dsp:nvSpPr>
      <dsp:spPr>
        <a:xfrm>
          <a:off x="1859859" y="148"/>
          <a:ext cx="5293445" cy="14250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b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200" kern="1200" dirty="0" smtClean="0">
              <a:solidFill>
                <a:schemeClr val="accent1">
                  <a:lumMod val="50000"/>
                </a:schemeClr>
              </a:solidFill>
            </a:rPr>
            <a:t>Partneru pedagoģiskā personāla un izglītojamo pieredzes apmaiņas braucieni</a:t>
          </a:r>
        </a:p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200" kern="1200" dirty="0"/>
        </a:p>
      </dsp:txBody>
      <dsp:txXfrm>
        <a:off x="1859859" y="148"/>
        <a:ext cx="5293445" cy="1425023"/>
      </dsp:txXfrm>
    </dsp:sp>
    <dsp:sp modelId="{973DD5CE-6032-4567-A787-D1DF2D47DBE1}">
      <dsp:nvSpPr>
        <dsp:cNvPr id="0" name=""/>
        <dsp:cNvSpPr/>
      </dsp:nvSpPr>
      <dsp:spPr>
        <a:xfrm>
          <a:off x="0" y="148"/>
          <a:ext cx="1859859" cy="1425023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200" b="1" kern="1200" dirty="0" smtClean="0">
              <a:solidFill>
                <a:schemeClr val="accent1">
                  <a:lumMod val="50000"/>
                </a:schemeClr>
              </a:solidFill>
            </a:rPr>
            <a:t>Mobilitātes</a:t>
          </a:r>
          <a:endParaRPr lang="en-US" sz="2200" b="1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69576" y="69724"/>
        <a:ext cx="1720707" cy="1355447"/>
      </dsp:txXfrm>
    </dsp:sp>
    <dsp:sp modelId="{18DC2ECC-B8B5-4690-B821-EBE4830FDE48}">
      <dsp:nvSpPr>
        <dsp:cNvPr id="0" name=""/>
        <dsp:cNvSpPr/>
      </dsp:nvSpPr>
      <dsp:spPr>
        <a:xfrm>
          <a:off x="1922930" y="1496423"/>
          <a:ext cx="5167302" cy="14250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b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altLang="en-US" sz="2200" u="none" kern="12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Partneru ilgtermiņa sadarbība ar mērķi izstrādāt vai ieviest jauninājumus izglītībā - jaunas pedagoģiskās vai didaktiskās metodes, mācību programmas, un tml.</a:t>
          </a:r>
          <a:endParaRPr lang="en-US" sz="2200" u="none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1922930" y="1496423"/>
        <a:ext cx="5167302" cy="1425023"/>
      </dsp:txXfrm>
    </dsp:sp>
    <dsp:sp modelId="{A239F5D0-E75E-40BF-B1B5-BDD90334AB85}">
      <dsp:nvSpPr>
        <dsp:cNvPr id="0" name=""/>
        <dsp:cNvSpPr/>
      </dsp:nvSpPr>
      <dsp:spPr>
        <a:xfrm>
          <a:off x="0" y="1496423"/>
          <a:ext cx="1859859" cy="1425023"/>
        </a:xfrm>
        <a:prstGeom prst="round2SameRect">
          <a:avLst>
            <a:gd name="adj1" fmla="val 16670"/>
            <a:gd name="adj2" fmla="val 0"/>
          </a:avLst>
        </a:prstGeom>
        <a:solidFill>
          <a:schemeClr val="accent2">
            <a:lumMod val="40000"/>
            <a:lumOff val="6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200" b="1" kern="1200" dirty="0" smtClean="0">
              <a:solidFill>
                <a:schemeClr val="accent1">
                  <a:lumMod val="50000"/>
                </a:schemeClr>
              </a:solidFill>
            </a:rPr>
            <a:t>Sadarbības projektus</a:t>
          </a:r>
          <a:endParaRPr lang="en-US" sz="2200" b="1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69576" y="1565999"/>
        <a:ext cx="1720707" cy="1355447"/>
      </dsp:txXfrm>
    </dsp:sp>
    <dsp:sp modelId="{C65DCB4B-28C3-4638-ABCD-127A49CEF8C5}">
      <dsp:nvSpPr>
        <dsp:cNvPr id="0" name=""/>
        <dsp:cNvSpPr/>
      </dsp:nvSpPr>
      <dsp:spPr>
        <a:xfrm>
          <a:off x="1859859" y="2992697"/>
          <a:ext cx="5293445" cy="14250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b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altLang="lv-LV" sz="2200" kern="12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Partnerības, kuru mērķis ir izveidot </a:t>
          </a:r>
          <a:r>
            <a:rPr lang="lv-LV" altLang="lv-LV" sz="2200" u="none" kern="12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ilgtermiņa sadarbību par vienotu tēmu izglītības jomā </a:t>
          </a:r>
        </a:p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200" u="none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1859859" y="2992697"/>
        <a:ext cx="5293445" cy="1425023"/>
      </dsp:txXfrm>
    </dsp:sp>
    <dsp:sp modelId="{5F198BD5-7567-47F0-878D-E3E8261BF80C}">
      <dsp:nvSpPr>
        <dsp:cNvPr id="0" name=""/>
        <dsp:cNvSpPr/>
      </dsp:nvSpPr>
      <dsp:spPr>
        <a:xfrm>
          <a:off x="0" y="2992697"/>
          <a:ext cx="1859859" cy="1425023"/>
        </a:xfrm>
        <a:prstGeom prst="round2SameRect">
          <a:avLst>
            <a:gd name="adj1" fmla="val 16670"/>
            <a:gd name="adj2" fmla="val 0"/>
          </a:avLst>
        </a:prstGeom>
        <a:solidFill>
          <a:schemeClr val="accent2">
            <a:lumMod val="40000"/>
            <a:lumOff val="6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200" b="1" kern="1200" dirty="0" smtClean="0">
              <a:solidFill>
                <a:schemeClr val="accent1">
                  <a:lumMod val="50000"/>
                </a:schemeClr>
              </a:solidFill>
            </a:rPr>
            <a:t>Sadarbības tīklus</a:t>
          </a:r>
          <a:endParaRPr lang="en-US" sz="2200" b="1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69576" y="3062273"/>
        <a:ext cx="1720707" cy="135544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4CF893-B719-401A-B295-3A5469961D0E}">
      <dsp:nvSpPr>
        <dsp:cNvPr id="0" name=""/>
        <dsp:cNvSpPr/>
      </dsp:nvSpPr>
      <dsp:spPr>
        <a:xfrm>
          <a:off x="133731" y="151559"/>
          <a:ext cx="3298698" cy="3298697"/>
        </a:xfrm>
        <a:prstGeom prst="ellipse">
          <a:avLst/>
        </a:prstGeom>
        <a:solidFill>
          <a:schemeClr val="accent2">
            <a:lumMod val="60000"/>
            <a:lumOff val="40000"/>
            <a:alpha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800" kern="1200" dirty="0" smtClean="0"/>
            <a:t>Koordinators</a:t>
          </a:r>
          <a:endParaRPr lang="en-US" sz="2800" kern="1200" dirty="0"/>
        </a:p>
      </dsp:txBody>
      <dsp:txXfrm>
        <a:off x="594360" y="540546"/>
        <a:ext cx="1901952" cy="2520723"/>
      </dsp:txXfrm>
    </dsp:sp>
    <dsp:sp modelId="{F241DA06-719C-4E7A-BFB6-34FCD90D0175}">
      <dsp:nvSpPr>
        <dsp:cNvPr id="0" name=""/>
        <dsp:cNvSpPr/>
      </dsp:nvSpPr>
      <dsp:spPr>
        <a:xfrm>
          <a:off x="2511171" y="151559"/>
          <a:ext cx="3298698" cy="329869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800" kern="1200" dirty="0" smtClean="0"/>
            <a:t>Partneris </a:t>
          </a:r>
          <a:endParaRPr lang="en-US" sz="2800" kern="1200" dirty="0"/>
        </a:p>
      </dsp:txBody>
      <dsp:txXfrm>
        <a:off x="3447288" y="540546"/>
        <a:ext cx="1901952" cy="252072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737BD3-4420-4FE8-A6C5-ACD7A2621B37}">
      <dsp:nvSpPr>
        <dsp:cNvPr id="0" name=""/>
        <dsp:cNvSpPr/>
      </dsp:nvSpPr>
      <dsp:spPr>
        <a:xfrm>
          <a:off x="2469" y="1178632"/>
          <a:ext cx="2575218" cy="2575218"/>
        </a:xfrm>
        <a:prstGeom prst="ellipse">
          <a:avLst/>
        </a:prstGeom>
        <a:solidFill>
          <a:schemeClr val="accent1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3600" b="1" kern="1200" dirty="0" smtClean="0">
              <a:solidFill>
                <a:schemeClr val="accent1">
                  <a:lumMod val="50000"/>
                </a:schemeClr>
              </a:solidFill>
            </a:rPr>
            <a:t>100%</a:t>
          </a:r>
          <a:r>
            <a:rPr lang="lv-LV" sz="3600" kern="1200" dirty="0" smtClean="0">
              <a:solidFill>
                <a:schemeClr val="accent1">
                  <a:lumMod val="50000"/>
                </a:schemeClr>
              </a:solidFill>
            </a:rPr>
            <a:t> </a:t>
          </a:r>
          <a:r>
            <a:rPr lang="lv-LV" sz="3600" kern="1200" dirty="0" err="1" smtClean="0">
              <a:solidFill>
                <a:schemeClr val="accent1">
                  <a:lumMod val="50000"/>
                </a:schemeClr>
              </a:solidFill>
            </a:rPr>
            <a:t>Nordplus</a:t>
          </a:r>
          <a:endParaRPr lang="en-US" sz="3600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379601" y="1555764"/>
        <a:ext cx="1820954" cy="1820954"/>
      </dsp:txXfrm>
    </dsp:sp>
    <dsp:sp modelId="{FCF2D020-DF4C-4B81-ADF7-A12674ED9FE7}">
      <dsp:nvSpPr>
        <dsp:cNvPr id="0" name=""/>
        <dsp:cNvSpPr/>
      </dsp:nvSpPr>
      <dsp:spPr>
        <a:xfrm>
          <a:off x="2750851" y="2092274"/>
          <a:ext cx="1245158" cy="7479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900" kern="1200"/>
        </a:p>
      </dsp:txBody>
      <dsp:txXfrm>
        <a:off x="2750851" y="2241861"/>
        <a:ext cx="1020778" cy="448760"/>
      </dsp:txXfrm>
    </dsp:sp>
    <dsp:sp modelId="{4B549424-6FEE-47B6-9C86-3A25617840C8}">
      <dsp:nvSpPr>
        <dsp:cNvPr id="0" name=""/>
        <dsp:cNvSpPr/>
      </dsp:nvSpPr>
      <dsp:spPr>
        <a:xfrm>
          <a:off x="4122819" y="1160580"/>
          <a:ext cx="2697541" cy="2611323"/>
        </a:xfrm>
        <a:prstGeom prst="ellipse">
          <a:avLst/>
        </a:prstGeom>
        <a:blipFill dpi="0"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 dirty="0"/>
        </a:p>
      </dsp:txBody>
      <dsp:txXfrm>
        <a:off x="4517865" y="1542999"/>
        <a:ext cx="1907449" cy="184648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444468-F83C-4D4B-B9DF-8023F8E0322D}">
      <dsp:nvSpPr>
        <dsp:cNvPr id="0" name=""/>
        <dsp:cNvSpPr/>
      </dsp:nvSpPr>
      <dsp:spPr>
        <a:xfrm>
          <a:off x="0" y="384706"/>
          <a:ext cx="6559062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9CBD0B3-3722-42B4-8D78-D8014AEB0841}">
      <dsp:nvSpPr>
        <dsp:cNvPr id="0" name=""/>
        <dsp:cNvSpPr/>
      </dsp:nvSpPr>
      <dsp:spPr>
        <a:xfrm>
          <a:off x="312260" y="104266"/>
          <a:ext cx="6245194" cy="560880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3542" tIns="0" rIns="173542" bIns="0" numCol="1" spcCol="1270" anchor="ctr" anchorCtr="0">
          <a:noAutofit/>
        </a:bodyPr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en-US" sz="2400" kern="12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Mācību kvalitātes nodrošināšana, uzlabošana</a:t>
          </a:r>
        </a:p>
      </dsp:txBody>
      <dsp:txXfrm>
        <a:off x="339640" y="131646"/>
        <a:ext cx="6190434" cy="506120"/>
      </dsp:txXfrm>
    </dsp:sp>
    <dsp:sp modelId="{D3816CF4-3766-4D98-B445-EAF91A150FA5}">
      <dsp:nvSpPr>
        <dsp:cNvPr id="0" name=""/>
        <dsp:cNvSpPr/>
      </dsp:nvSpPr>
      <dsp:spPr>
        <a:xfrm>
          <a:off x="0" y="1246546"/>
          <a:ext cx="6559062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C7A0328-9201-40D6-BD30-01FD599AD932}">
      <dsp:nvSpPr>
        <dsp:cNvPr id="0" name=""/>
        <dsp:cNvSpPr/>
      </dsp:nvSpPr>
      <dsp:spPr>
        <a:xfrm>
          <a:off x="312260" y="966106"/>
          <a:ext cx="6245194" cy="560880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3542" tIns="0" rIns="173542" bIns="0" numCol="1" spcCol="1270" anchor="ctr" anchorCtr="0">
          <a:noAutofit/>
        </a:bodyPr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en-US" sz="2400" kern="12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Projekta rezultātu izplatīšana</a:t>
          </a:r>
        </a:p>
      </dsp:txBody>
      <dsp:txXfrm>
        <a:off x="339640" y="993486"/>
        <a:ext cx="6190434" cy="506120"/>
      </dsp:txXfrm>
    </dsp:sp>
    <dsp:sp modelId="{04FE1373-5ABD-4CCB-B947-A7F61D2D4349}">
      <dsp:nvSpPr>
        <dsp:cNvPr id="0" name=""/>
        <dsp:cNvSpPr/>
      </dsp:nvSpPr>
      <dsp:spPr>
        <a:xfrm>
          <a:off x="0" y="2329227"/>
          <a:ext cx="6559062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C80105B-CAFD-444E-80BA-11C6C4F15887}">
      <dsp:nvSpPr>
        <dsp:cNvPr id="0" name=""/>
        <dsp:cNvSpPr/>
      </dsp:nvSpPr>
      <dsp:spPr>
        <a:xfrm>
          <a:off x="312260" y="1827946"/>
          <a:ext cx="6245194" cy="781720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3542" tIns="0" rIns="173542" bIns="0" numCol="1" spcCol="1270" anchor="ctr" anchorCtr="0">
          <a:noAutofit/>
        </a:bodyPr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en-US" sz="2400" kern="12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Pedagoģisko un didaktisko metožu attīstība un pilnveide (īstenošanas ilgums līdz 3 gadiem)</a:t>
          </a:r>
        </a:p>
      </dsp:txBody>
      <dsp:txXfrm>
        <a:off x="350420" y="1866106"/>
        <a:ext cx="6168874" cy="705400"/>
      </dsp:txXfrm>
    </dsp:sp>
    <dsp:sp modelId="{1E6021CB-0244-4E9B-9AF4-775CBEFDD9E2}">
      <dsp:nvSpPr>
        <dsp:cNvPr id="0" name=""/>
        <dsp:cNvSpPr/>
      </dsp:nvSpPr>
      <dsp:spPr>
        <a:xfrm>
          <a:off x="0" y="3347877"/>
          <a:ext cx="6559062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AB2A6E9-42E5-46E6-B3B6-C1A651216328}">
      <dsp:nvSpPr>
        <dsp:cNvPr id="0" name=""/>
        <dsp:cNvSpPr/>
      </dsp:nvSpPr>
      <dsp:spPr>
        <a:xfrm>
          <a:off x="312260" y="2910627"/>
          <a:ext cx="6245194" cy="717690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3542" tIns="0" rIns="173542" bIns="0" numCol="1" spcCol="1270" anchor="ctr" anchorCtr="0">
          <a:noAutofit/>
        </a:bodyPr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en-US" sz="2400" kern="12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Mācību programmu attīstība un uzlabošana</a:t>
          </a:r>
        </a:p>
        <a:p>
          <a:pPr defTabSz="355600">
            <a:spcBef>
              <a:spcPct val="0"/>
            </a:spcBef>
            <a:spcAft>
              <a:spcPct val="35000"/>
            </a:spcAft>
          </a:pPr>
          <a:endParaRPr lang="en-US" sz="900" kern="1200" dirty="0"/>
        </a:p>
      </dsp:txBody>
      <dsp:txXfrm>
        <a:off x="347295" y="2945662"/>
        <a:ext cx="6175124" cy="647620"/>
      </dsp:txXfrm>
    </dsp:sp>
    <dsp:sp modelId="{B3FE1E75-79A2-4482-8191-F87F3247EE73}">
      <dsp:nvSpPr>
        <dsp:cNvPr id="0" name=""/>
        <dsp:cNvSpPr/>
      </dsp:nvSpPr>
      <dsp:spPr>
        <a:xfrm>
          <a:off x="0" y="4209717"/>
          <a:ext cx="6559062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1A2CB04-F374-4947-9056-B497F37BBD2A}">
      <dsp:nvSpPr>
        <dsp:cNvPr id="0" name=""/>
        <dsp:cNvSpPr/>
      </dsp:nvSpPr>
      <dsp:spPr>
        <a:xfrm>
          <a:off x="321350" y="3929277"/>
          <a:ext cx="6237711" cy="560880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3542" tIns="0" rIns="173542" bIns="0" numCol="1" spcCol="1270" anchor="ctr" anchorCtr="0">
          <a:noAutofit/>
        </a:bodyPr>
        <a:lstStyle/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solidFill>
                <a:schemeClr val="accent1">
                  <a:lumMod val="50000"/>
                </a:schemeClr>
              </a:solidFill>
            </a:rPr>
            <a:t>U.c.</a:t>
          </a:r>
          <a:endParaRPr lang="en-US" sz="2400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348730" y="3956657"/>
        <a:ext cx="6182951" cy="50612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4CF893-B719-401A-B295-3A5469961D0E}">
      <dsp:nvSpPr>
        <dsp:cNvPr id="0" name=""/>
        <dsp:cNvSpPr/>
      </dsp:nvSpPr>
      <dsp:spPr>
        <a:xfrm>
          <a:off x="1828799" y="50799"/>
          <a:ext cx="2438400" cy="2438400"/>
        </a:xfrm>
        <a:prstGeom prst="ellipse">
          <a:avLst/>
        </a:prstGeom>
        <a:solidFill>
          <a:schemeClr val="accent2">
            <a:lumMod val="60000"/>
            <a:lumOff val="40000"/>
            <a:alpha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600" kern="1200" dirty="0" smtClean="0"/>
            <a:t>Koordinators</a:t>
          </a:r>
          <a:endParaRPr lang="en-US" sz="2600" kern="1200" dirty="0"/>
        </a:p>
      </dsp:txBody>
      <dsp:txXfrm>
        <a:off x="2153920" y="477519"/>
        <a:ext cx="1788160" cy="1097280"/>
      </dsp:txXfrm>
    </dsp:sp>
    <dsp:sp modelId="{A77D4557-7D95-4F60-962D-AD7CD2B36F46}">
      <dsp:nvSpPr>
        <dsp:cNvPr id="0" name=""/>
        <dsp:cNvSpPr/>
      </dsp:nvSpPr>
      <dsp:spPr>
        <a:xfrm>
          <a:off x="2937256" y="1539638"/>
          <a:ext cx="2438400" cy="2438400"/>
        </a:xfrm>
        <a:prstGeom prst="ellipse">
          <a:avLst/>
        </a:prstGeom>
        <a:solidFill>
          <a:schemeClr val="accent6">
            <a:lumMod val="60000"/>
            <a:lumOff val="40000"/>
            <a:alpha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600" kern="1200" dirty="0" smtClean="0"/>
            <a:t>Partneris</a:t>
          </a:r>
          <a:endParaRPr lang="en-US" sz="2600" kern="1200" dirty="0"/>
        </a:p>
      </dsp:txBody>
      <dsp:txXfrm>
        <a:off x="3683000" y="2169558"/>
        <a:ext cx="1463040" cy="1341120"/>
      </dsp:txXfrm>
    </dsp:sp>
    <dsp:sp modelId="{595A8849-742B-4126-902A-F4941F185D9D}">
      <dsp:nvSpPr>
        <dsp:cNvPr id="0" name=""/>
        <dsp:cNvSpPr/>
      </dsp:nvSpPr>
      <dsp:spPr>
        <a:xfrm>
          <a:off x="814758" y="1551513"/>
          <a:ext cx="2438400" cy="243840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600" kern="1200" dirty="0" smtClean="0"/>
            <a:t>Partneris </a:t>
          </a:r>
          <a:endParaRPr lang="en-US" sz="2600" kern="1200" dirty="0"/>
        </a:p>
      </dsp:txBody>
      <dsp:txXfrm>
        <a:off x="1044374" y="2181433"/>
        <a:ext cx="1463040" cy="134112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737BD3-4420-4FE8-A6C5-ACD7A2621B37}">
      <dsp:nvSpPr>
        <dsp:cNvPr id="0" name=""/>
        <dsp:cNvSpPr/>
      </dsp:nvSpPr>
      <dsp:spPr>
        <a:xfrm>
          <a:off x="438410" y="2325"/>
          <a:ext cx="1520438" cy="1520438"/>
        </a:xfrm>
        <a:prstGeom prst="ellipse">
          <a:avLst/>
        </a:prstGeom>
        <a:solidFill>
          <a:schemeClr val="accent1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100" b="1" kern="1200" dirty="0" smtClean="0">
              <a:solidFill>
                <a:schemeClr val="accent1">
                  <a:lumMod val="50000"/>
                </a:schemeClr>
              </a:solidFill>
            </a:rPr>
            <a:t>75%</a:t>
          </a:r>
          <a:r>
            <a:rPr lang="lv-LV" sz="2100" kern="1200" dirty="0" smtClean="0">
              <a:solidFill>
                <a:schemeClr val="accent1">
                  <a:lumMod val="50000"/>
                </a:schemeClr>
              </a:solidFill>
            </a:rPr>
            <a:t> </a:t>
          </a:r>
          <a:r>
            <a:rPr lang="lv-LV" sz="2100" kern="1200" dirty="0" err="1" smtClean="0">
              <a:solidFill>
                <a:schemeClr val="accent1">
                  <a:lumMod val="50000"/>
                </a:schemeClr>
              </a:solidFill>
            </a:rPr>
            <a:t>Nordplus</a:t>
          </a:r>
          <a:endParaRPr lang="en-US" sz="2100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661073" y="224988"/>
        <a:ext cx="1075112" cy="1075112"/>
      </dsp:txXfrm>
    </dsp:sp>
    <dsp:sp modelId="{BB95EF7F-5253-4AC0-BC85-0CC5B575C1D5}">
      <dsp:nvSpPr>
        <dsp:cNvPr id="0" name=""/>
        <dsp:cNvSpPr/>
      </dsp:nvSpPr>
      <dsp:spPr>
        <a:xfrm>
          <a:off x="1038309" y="1646224"/>
          <a:ext cx="320642" cy="300791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1080810" y="1761246"/>
        <a:ext cx="235640" cy="70747"/>
      </dsp:txXfrm>
    </dsp:sp>
    <dsp:sp modelId="{E81C4FF0-17C4-4533-B6E1-2F7D1C6CC1C3}">
      <dsp:nvSpPr>
        <dsp:cNvPr id="0" name=""/>
        <dsp:cNvSpPr/>
      </dsp:nvSpPr>
      <dsp:spPr>
        <a:xfrm>
          <a:off x="438410" y="2070475"/>
          <a:ext cx="1520438" cy="1520438"/>
        </a:xfrm>
        <a:prstGeom prst="ellipse">
          <a:avLst/>
        </a:prstGeom>
        <a:solidFill>
          <a:schemeClr val="accent6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100" b="1" kern="1200" dirty="0" smtClean="0">
              <a:solidFill>
                <a:schemeClr val="accent1">
                  <a:lumMod val="50000"/>
                </a:schemeClr>
              </a:solidFill>
            </a:rPr>
            <a:t>25% </a:t>
          </a:r>
          <a:r>
            <a:rPr lang="lv-LV" sz="2100" kern="1200" dirty="0" smtClean="0">
              <a:solidFill>
                <a:schemeClr val="accent1">
                  <a:lumMod val="50000"/>
                </a:schemeClr>
              </a:solidFill>
            </a:rPr>
            <a:t>projekta īstenotāji</a:t>
          </a:r>
          <a:endParaRPr lang="en-US" sz="2100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661073" y="2293138"/>
        <a:ext cx="1075112" cy="1075112"/>
      </dsp:txXfrm>
    </dsp:sp>
    <dsp:sp modelId="{FCF2D020-DF4C-4B81-ADF7-A12674ED9FE7}">
      <dsp:nvSpPr>
        <dsp:cNvPr id="0" name=""/>
        <dsp:cNvSpPr/>
      </dsp:nvSpPr>
      <dsp:spPr>
        <a:xfrm>
          <a:off x="2061086" y="1575825"/>
          <a:ext cx="735156" cy="44158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>
        <a:off x="2061086" y="1664143"/>
        <a:ext cx="602679" cy="264953"/>
      </dsp:txXfrm>
    </dsp:sp>
    <dsp:sp modelId="{4B549424-6FEE-47B6-9C86-3A25617840C8}">
      <dsp:nvSpPr>
        <dsp:cNvPr id="0" name=""/>
        <dsp:cNvSpPr/>
      </dsp:nvSpPr>
      <dsp:spPr>
        <a:xfrm>
          <a:off x="2871112" y="893874"/>
          <a:ext cx="2143818" cy="1805490"/>
        </a:xfrm>
        <a:prstGeom prst="ellipse">
          <a:avLst/>
        </a:prstGeom>
        <a:blipFill dpi="0"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 dirty="0"/>
        </a:p>
      </dsp:txBody>
      <dsp:txXfrm>
        <a:off x="3185067" y="1158282"/>
        <a:ext cx="1515908" cy="1276674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4CF893-B719-401A-B295-3A5469961D0E}">
      <dsp:nvSpPr>
        <dsp:cNvPr id="0" name=""/>
        <dsp:cNvSpPr/>
      </dsp:nvSpPr>
      <dsp:spPr>
        <a:xfrm>
          <a:off x="1828799" y="50799"/>
          <a:ext cx="2438400" cy="2438400"/>
        </a:xfrm>
        <a:prstGeom prst="ellipse">
          <a:avLst/>
        </a:prstGeom>
        <a:solidFill>
          <a:schemeClr val="accent2">
            <a:lumMod val="60000"/>
            <a:lumOff val="40000"/>
            <a:alpha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600" kern="1200" dirty="0" smtClean="0"/>
            <a:t>Koordinators</a:t>
          </a:r>
          <a:endParaRPr lang="en-US" sz="2600" kern="1200" dirty="0"/>
        </a:p>
      </dsp:txBody>
      <dsp:txXfrm>
        <a:off x="2153920" y="477519"/>
        <a:ext cx="1788160" cy="1097280"/>
      </dsp:txXfrm>
    </dsp:sp>
    <dsp:sp modelId="{A77D4557-7D95-4F60-962D-AD7CD2B36F46}">
      <dsp:nvSpPr>
        <dsp:cNvPr id="0" name=""/>
        <dsp:cNvSpPr/>
      </dsp:nvSpPr>
      <dsp:spPr>
        <a:xfrm>
          <a:off x="2937256" y="1539638"/>
          <a:ext cx="2438400" cy="2438400"/>
        </a:xfrm>
        <a:prstGeom prst="ellipse">
          <a:avLst/>
        </a:prstGeom>
        <a:solidFill>
          <a:schemeClr val="accent6">
            <a:lumMod val="60000"/>
            <a:lumOff val="40000"/>
            <a:alpha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600" kern="1200" dirty="0" smtClean="0"/>
            <a:t>Partneris</a:t>
          </a:r>
          <a:endParaRPr lang="en-US" sz="2600" kern="1200" dirty="0"/>
        </a:p>
      </dsp:txBody>
      <dsp:txXfrm>
        <a:off x="3683000" y="2169558"/>
        <a:ext cx="1463040" cy="1341120"/>
      </dsp:txXfrm>
    </dsp:sp>
    <dsp:sp modelId="{595A8849-742B-4126-902A-F4941F185D9D}">
      <dsp:nvSpPr>
        <dsp:cNvPr id="0" name=""/>
        <dsp:cNvSpPr/>
      </dsp:nvSpPr>
      <dsp:spPr>
        <a:xfrm>
          <a:off x="814758" y="1551513"/>
          <a:ext cx="2438400" cy="243840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600" kern="1200" dirty="0" smtClean="0"/>
            <a:t>Partneris </a:t>
          </a:r>
          <a:endParaRPr lang="en-US" sz="2600" kern="1200" dirty="0"/>
        </a:p>
      </dsp:txBody>
      <dsp:txXfrm>
        <a:off x="1044374" y="2181433"/>
        <a:ext cx="1463040" cy="1341120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737BD3-4420-4FE8-A6C5-ACD7A2621B37}">
      <dsp:nvSpPr>
        <dsp:cNvPr id="0" name=""/>
        <dsp:cNvSpPr/>
      </dsp:nvSpPr>
      <dsp:spPr>
        <a:xfrm>
          <a:off x="267732" y="1185"/>
          <a:ext cx="2088825" cy="2088825"/>
        </a:xfrm>
        <a:prstGeom prst="ellipse">
          <a:avLst/>
        </a:prstGeom>
        <a:solidFill>
          <a:schemeClr val="accent1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900" b="1" kern="1200" dirty="0" smtClean="0">
              <a:solidFill>
                <a:schemeClr val="accent1">
                  <a:lumMod val="50000"/>
                </a:schemeClr>
              </a:solidFill>
            </a:rPr>
            <a:t>75%</a:t>
          </a:r>
          <a:r>
            <a:rPr lang="lv-LV" sz="2900" kern="1200" dirty="0" smtClean="0">
              <a:solidFill>
                <a:schemeClr val="accent1">
                  <a:lumMod val="50000"/>
                </a:schemeClr>
              </a:solidFill>
            </a:rPr>
            <a:t> </a:t>
          </a:r>
          <a:r>
            <a:rPr lang="lv-LV" sz="2900" kern="1200" dirty="0" err="1" smtClean="0">
              <a:solidFill>
                <a:schemeClr val="accent1">
                  <a:lumMod val="50000"/>
                </a:schemeClr>
              </a:solidFill>
            </a:rPr>
            <a:t>Nordplus</a:t>
          </a:r>
          <a:endParaRPr lang="en-US" sz="2900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573633" y="307086"/>
        <a:ext cx="1477023" cy="1477023"/>
      </dsp:txXfrm>
    </dsp:sp>
    <dsp:sp modelId="{BB95EF7F-5253-4AC0-BC85-0CC5B575C1D5}">
      <dsp:nvSpPr>
        <dsp:cNvPr id="0" name=""/>
        <dsp:cNvSpPr/>
      </dsp:nvSpPr>
      <dsp:spPr>
        <a:xfrm>
          <a:off x="1091891" y="2259623"/>
          <a:ext cx="440508" cy="413236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00" kern="1200"/>
        </a:p>
      </dsp:txBody>
      <dsp:txXfrm>
        <a:off x="1150280" y="2417644"/>
        <a:ext cx="323730" cy="97194"/>
      </dsp:txXfrm>
    </dsp:sp>
    <dsp:sp modelId="{E81C4FF0-17C4-4533-B6E1-2F7D1C6CC1C3}">
      <dsp:nvSpPr>
        <dsp:cNvPr id="0" name=""/>
        <dsp:cNvSpPr/>
      </dsp:nvSpPr>
      <dsp:spPr>
        <a:xfrm>
          <a:off x="267732" y="2842473"/>
          <a:ext cx="2088825" cy="2088825"/>
        </a:xfrm>
        <a:prstGeom prst="ellipse">
          <a:avLst/>
        </a:prstGeom>
        <a:solidFill>
          <a:schemeClr val="accent6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900" b="1" kern="1200" dirty="0" smtClean="0">
              <a:solidFill>
                <a:schemeClr val="accent1">
                  <a:lumMod val="50000"/>
                </a:schemeClr>
              </a:solidFill>
            </a:rPr>
            <a:t>25% </a:t>
          </a:r>
          <a:r>
            <a:rPr lang="lv-LV" sz="2900" kern="1200" dirty="0" smtClean="0">
              <a:solidFill>
                <a:schemeClr val="accent1">
                  <a:lumMod val="50000"/>
                </a:schemeClr>
              </a:solidFill>
            </a:rPr>
            <a:t>projekta īstenotāji</a:t>
          </a:r>
          <a:endParaRPr lang="en-US" sz="2900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573633" y="3148374"/>
        <a:ext cx="1477023" cy="1477023"/>
      </dsp:txXfrm>
    </dsp:sp>
    <dsp:sp modelId="{FCF2D020-DF4C-4B81-ADF7-A12674ED9FE7}">
      <dsp:nvSpPr>
        <dsp:cNvPr id="0" name=""/>
        <dsp:cNvSpPr/>
      </dsp:nvSpPr>
      <dsp:spPr>
        <a:xfrm>
          <a:off x="2497015" y="2162907"/>
          <a:ext cx="1009980" cy="60666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300" kern="1200"/>
        </a:p>
      </dsp:txBody>
      <dsp:txXfrm>
        <a:off x="2497015" y="2284241"/>
        <a:ext cx="827980" cy="364000"/>
      </dsp:txXfrm>
    </dsp:sp>
    <dsp:sp modelId="{4B549424-6FEE-47B6-9C86-3A25617840C8}">
      <dsp:nvSpPr>
        <dsp:cNvPr id="0" name=""/>
        <dsp:cNvSpPr/>
      </dsp:nvSpPr>
      <dsp:spPr>
        <a:xfrm>
          <a:off x="3609853" y="1226022"/>
          <a:ext cx="2945243" cy="2480438"/>
        </a:xfrm>
        <a:prstGeom prst="ellipse">
          <a:avLst/>
        </a:prstGeom>
        <a:blipFill dpi="0"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 dirty="0"/>
        </a:p>
      </dsp:txBody>
      <dsp:txXfrm>
        <a:off x="4041174" y="1589274"/>
        <a:ext cx="2082601" cy="17539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TabList">
  <dgm:title val="Tab List"/>
  <dgm:desc val="Use to show non-sequential or grouped blocks of information. Works well for lists with a small amount of Level 1 text. The first Level 2 displays next to the Level 1 text  and the remaining Level 2 text appears beneath the Level 1 text."/>
  <dgm:catLst>
    <dgm:cat type="list" pri="4500"/>
    <dgm:cat type="officeonline" pri="11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0" srcId="0" destId="10" srcOrd="0" destOrd="0"/>
        <dgm:cxn modelId="41" srcId="10" destId="11" srcOrd="0" destOrd="0"/>
        <dgm:cxn modelId="42" srcId="10" destId="12" srcOrd="0" destOrd="0"/>
        <dgm:cxn modelId="50" srcId="0" destId="20" srcOrd="1" destOrd="0"/>
        <dgm:cxn modelId="51" srcId="20" destId="21" srcOrd="1" destOrd="0"/>
        <dgm:cxn modelId="52" srcId="20" destId="22" srcOrd="1" destOrd="0"/>
        <dgm:cxn modelId="60" srcId="0" destId="30" srcOrd="2" destOrd="0"/>
        <dgm:cxn modelId="61" srcId="30" destId="31" srcOrd="2" destOrd="0"/>
        <dgm:cxn modelId="62" srcId="30" destId="32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/>
      <dgm:chPref val="3"/>
      <dgm:dir/>
      <dgm:animOne val="branch"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w" for="ch" forName="Child" refType="w"/>
      <dgm:constr type="h" for="ch" forName="Child" refType="h" fact="0.6667"/>
      <dgm:constr type="primFontSz" for="des" forName="Parent" op="equ" val="65"/>
      <dgm:constr type="primFontSz" for="des" forName="Child" op="equ" val="65"/>
      <dgm:constr type="primFontSz" for="des" forName="FirstChild" op="equ" val="65"/>
      <dgm:constr type="primFontSz" for="des" forName="Child" refType="primFontSz" refFor="des" refForName="Parent" op="lte"/>
      <dgm:constr type="primFontSz" for="des" forName="FirstChild" refType="primFontSz" refFor="des" refForName="Parent" op="lte"/>
      <dgm:constr type="primFontSz" for="des" forName="Child" refType="primFontSz" refFor="des" refForName="FirstChild" op="lte"/>
      <dgm:constr type="w" for="ch" forName="composite" refType="w"/>
      <dgm:constr type="h" for="ch" forName="composite" refType="h" fact="0.3333"/>
      <dgm:constr type="sp" refType="h" refFor="ch" refForName="composite" op="equ" fact="0.05"/>
      <dgm:constr type="h" for="ch" forName="sibTrans" refType="h" refFor="ch" refForName="composite" op="equ" fact="0.05"/>
      <dgm:constr type="w" for="ch" forName="sibTrans" refType="h" refFor="ch" refForName="sibTrans" op="equ"/>
    </dgm:constrLst>
    <dgm:forEach name="nodesForEach" axis="ch" ptType="node">
      <dgm:layoutNode name="composite">
        <dgm:alg type="composite"/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l" for="ch" forName="FirstChild" refType="w" fact="0.26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l" for="ch" forName="Parent" refType="w" fact="0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if>
          <dgm:else name="Name3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r" for="ch" forName="FirstChild" refType="w" fact="0.74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r" for="ch" forName="Parent" refType="w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else>
        </dgm:choose>
        <dgm:layoutNode name="FirstChild" styleLbl="revTx">
          <dgm:varLst>
            <dgm:chMax val="0"/>
            <dgm:chPref val="0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  <dgm:param type="txAnchorVertCh" val="b"/>
                <dgm:param type="parTxRTLAlign" val="l"/>
              </dgm:alg>
            </dgm:if>
            <dgm:else name="Name6">
              <dgm:alg type="tx">
                <dgm:param type="parTxLTRAlign" val="r"/>
                <dgm:param type="shpTxLTRAlignCh" val="r"/>
                <dgm:param type="txAnchorVert" val="b"/>
                <dgm:param type="txAnchorVertCh" val="b"/>
                <dgm:param type="parTxRTLAlign" val="r"/>
              </dgm:alg>
            </dgm:else>
          </dgm:choose>
          <dgm:shape xmlns:r="http://schemas.openxmlformats.org/officeDocument/2006/relationships" type="rect" r:blip="">
            <dgm:adjLst/>
          </dgm:shape>
          <dgm:choose name="Name7">
            <dgm:if name="Name8" axis="ch" ptType="node" func="cnt" op="gte" val="1">
              <dgm:presOf axis="ch desOrSelf" ptType="node node" st="1 1" cnt="1 0"/>
            </dgm:if>
            <dgm:else name="Name9">
              <dgm:presOf/>
            </dgm:else>
          </dgm:choose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Parent" styleLbl="alignNode1">
          <dgm:varLst>
            <dgm:chMax val="3"/>
            <dgm:chPref val="3"/>
            <dgm:bulletEnabled val="1"/>
          </dgm:varLst>
          <dgm:alg type="tx">
            <dgm:param type="shpTxLTRAlignCh" val="ctr"/>
            <dgm:param type="txAnchorVertCh" val="mid"/>
          </dgm:alg>
          <dgm:shape xmlns:r="http://schemas.openxmlformats.org/officeDocument/2006/relationships" type="round2SameRect" r:blip="">
            <dgm:adjLst>
              <dgm:adj idx="1" val="0.1667"/>
              <dgm:adj idx="2" val="0"/>
            </dgm:adjLst>
          </dgm:shape>
          <dgm:presOf axis="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Accent" styleLbl="parChTrans1D1">
          <dgm:alg type="sp"/>
          <dgm:shape xmlns:r="http://schemas.openxmlformats.org/officeDocument/2006/relationships" type="line" r:blip="" zOrderOff="-99999">
            <dgm:adjLst/>
          </dgm:shape>
          <dgm:presOf/>
        </dgm:layoutNode>
      </dgm:layoutNode>
      <dgm:choose name="Name10">
        <dgm:if name="Name11" axis="ch" ptType="node" st="2" cnt="1" func="cnt" op="gte" val="1">
          <dgm:layoutNode name="Child" styleLbl="revTx">
            <dgm:varLst>
              <dgm:chMax val="0"/>
              <dgm:chPref val="0"/>
              <dgm:bulletEnabled val="1"/>
            </dgm:varLst>
            <dgm:choose name="Name12">
              <dgm:if name="Name13" func="var" arg="dir" op="equ" val="norm">
                <dgm:alg type="tx">
                  <dgm:param type="stBulletLvl" val="1"/>
                  <dgm:param type="parTxLTRAlign" val="l"/>
                  <dgm:param type="parTxRTLAlign" val="l"/>
                  <dgm:param type="txAnchorVert" val="t"/>
                </dgm:alg>
              </dgm:if>
              <dgm:else name="Name14">
                <dgm:alg type="tx">
                  <dgm:param type="stBulletLvl" val="1"/>
                  <dgm:param type="parTxLTRAlign" val="r"/>
                  <dgm:param type="shpTxLTRAlignCh" val="r"/>
                  <dgm:param type="txAnchorVert" val="t"/>
                  <dgm:param type="parTxRTLAlign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ch desOrSelf" ptType="node node" st="2 1" cnt="0 0"/>
            <dgm:constrLst>
              <dgm:constr type="lMarg" refType="primFontSz" fact="0.15"/>
              <dgm:constr type="rMarg" refType="primFontSz" fact="0.15"/>
              <dgm:constr type="tMarg" refType="primFontSz" fact="0.15"/>
              <dgm:constr type="bMarg" refType="primFontSz" fact="0.15"/>
            </dgm:constrLst>
            <dgm:ruleLst>
              <dgm:rule type="primFontSz" val="5" fact="NaN" max="NaN"/>
            </dgm:ruleLst>
          </dgm:layoutNode>
        </dgm:if>
        <dgm:else name="Name15"/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347" cy="498215"/>
          </a:xfrm>
          <a:prstGeom prst="rect">
            <a:avLst/>
          </a:prstGeom>
        </p:spPr>
        <p:txBody>
          <a:bodyPr vert="horz" lIns="91449" tIns="45725" rIns="91449" bIns="45725" rtlCol="0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1343" y="0"/>
            <a:ext cx="2946347" cy="498215"/>
          </a:xfrm>
          <a:prstGeom prst="rect">
            <a:avLst/>
          </a:prstGeom>
        </p:spPr>
        <p:txBody>
          <a:bodyPr vert="horz" lIns="91449" tIns="45725" rIns="91449" bIns="45725" rtlCol="0"/>
          <a:lstStyle>
            <a:lvl1pPr algn="r">
              <a:defRPr sz="1200"/>
            </a:lvl1pPr>
          </a:lstStyle>
          <a:p>
            <a:fld id="{78D0191D-8231-403E-95C7-10985FCFB6BF}" type="datetimeFigureOut">
              <a:rPr lang="lv-LV" smtClean="0"/>
              <a:t>21.11.2019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31599"/>
            <a:ext cx="2946347" cy="498214"/>
          </a:xfrm>
          <a:prstGeom prst="rect">
            <a:avLst/>
          </a:prstGeom>
        </p:spPr>
        <p:txBody>
          <a:bodyPr vert="horz" lIns="91449" tIns="45725" rIns="91449" bIns="45725" rtlCol="0" anchor="b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1343" y="9431599"/>
            <a:ext cx="2946347" cy="498214"/>
          </a:xfrm>
          <a:prstGeom prst="rect">
            <a:avLst/>
          </a:prstGeom>
        </p:spPr>
        <p:txBody>
          <a:bodyPr vert="horz" lIns="91449" tIns="45725" rIns="91449" bIns="45725" rtlCol="0" anchor="b"/>
          <a:lstStyle>
            <a:lvl1pPr algn="r">
              <a:defRPr sz="1200"/>
            </a:lvl1pPr>
          </a:lstStyle>
          <a:p>
            <a:fld id="{E9279281-133B-4207-B894-28B3359F96F4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4410460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t>21.11.2019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987030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t>21.11.2019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69843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t>21.11.2019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8920154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75" y="0"/>
            <a:ext cx="1155700" cy="1652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" y="6142038"/>
            <a:ext cx="1714500" cy="487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381000"/>
            <a:ext cx="6096000" cy="1036642"/>
          </a:xfrm>
        </p:spPr>
        <p:txBody>
          <a:bodyPr anchor="t">
            <a:normAutofit/>
          </a:bodyPr>
          <a:lstStyle>
            <a:lvl1pPr algn="l">
              <a:defRPr sz="24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0800" y="1752600"/>
            <a:ext cx="6096000" cy="437357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590800" y="6324600"/>
            <a:ext cx="1981200" cy="304800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19"/>
          <p:cNvSpPr>
            <a:spLocks noGrp="1"/>
          </p:cNvSpPr>
          <p:nvPr>
            <p:ph type="body" sz="quarter" idx="12"/>
          </p:nvPr>
        </p:nvSpPr>
        <p:spPr>
          <a:xfrm>
            <a:off x="4876800" y="6324600"/>
            <a:ext cx="3657600" cy="304800"/>
          </a:xfrm>
        </p:spPr>
        <p:txBody>
          <a:bodyPr>
            <a:normAutofit/>
          </a:bodyPr>
          <a:lstStyle>
            <a:lvl1pPr marL="0" indent="0" algn="r">
              <a:buNone/>
              <a:defRPr sz="1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22"/>
          <p:cNvSpPr>
            <a:spLocks noGrp="1"/>
          </p:cNvSpPr>
          <p:nvPr>
            <p:ph type="sldNum" sz="quarter" idx="13"/>
          </p:nvPr>
        </p:nvSpPr>
        <p:spPr>
          <a:xfrm>
            <a:off x="8534400" y="6324600"/>
            <a:ext cx="304800" cy="304800"/>
          </a:xfrm>
        </p:spPr>
        <p:txBody>
          <a:bodyPr/>
          <a:lstStyle>
            <a:lvl1pPr>
              <a:defRPr sz="1000">
                <a:latin typeface="Verdana" panose="020B0604030504040204" pitchFamily="34" charset="0"/>
              </a:defRPr>
            </a:lvl1pPr>
          </a:lstStyle>
          <a:p>
            <a:pPr>
              <a:defRPr/>
            </a:pPr>
            <a:fld id="{356CFE89-B9A1-4736-AE09-8B36D4FB1607}" type="slidenum">
              <a:rPr lang="en-US" altLang="lv-LV"/>
              <a:pPr>
                <a:defRPr/>
              </a:pPr>
              <a:t>‹#›</a:t>
            </a:fld>
            <a:endParaRPr lang="en-US" altLang="lv-LV"/>
          </a:p>
        </p:txBody>
      </p:sp>
    </p:spTree>
    <p:extLst>
      <p:ext uri="{BB962C8B-B14F-4D97-AF65-F5344CB8AC3E}">
        <p14:creationId xmlns:p14="http://schemas.microsoft.com/office/powerpoint/2010/main" val="38549352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t>21.11.2019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607599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t>21.11.2019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589976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t>21.11.2019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8070275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t>21.11.2019</a:t>
            </a:fld>
            <a:endParaRPr lang="lv-LV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8151068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t>21.11.2019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7603247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t>21.11.2019</a:t>
            </a:fld>
            <a:endParaRPr lang="lv-LV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4813989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t>21.11.2019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993347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t>21.11.2019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6585844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FE324C-890F-4D05-85F8-1A2A9FDC6D42}" type="datetimeFigureOut">
              <a:rPr lang="lv-LV" smtClean="0"/>
              <a:t>21.11.2019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AEDBF8-7F89-4AB3-8A14-8085EF04F367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760050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7" Type="http://schemas.openxmlformats.org/officeDocument/2006/relationships/image" Target="../media/image13.pn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tbyten.se/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etwinning.net/en/pub/index.htm" TargetMode="External"/><Relationship Id="rId3" Type="http://schemas.openxmlformats.org/officeDocument/2006/relationships/hyperlink" Target="http://www.nordplusonline.org/" TargetMode="External"/><Relationship Id="rId7" Type="http://schemas.openxmlformats.org/officeDocument/2006/relationships/hyperlink" Target="https://www.nordplusonline.org/How-to-apply/FIND-A-PARTNER/Plastic-Art-Teacher-exchange?search=true&amp;searchtext=&amp;filters%5bcountry%5d=Iceland&amp;filters%5bactivity%5d=Mobility&amp;filters%5bprogramme%5d=Nordplus%20Junior" TargetMode="Externa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www.viaa.gov.lv/lat/starpt_fin_intrumenti/nordplus/par_nordplus/" TargetMode="External"/><Relationship Id="rId5" Type="http://schemas.openxmlformats.org/officeDocument/2006/relationships/hyperlink" Target="http://espresso.siu.no/espresso" TargetMode="External"/><Relationship Id="rId4" Type="http://schemas.openxmlformats.org/officeDocument/2006/relationships/hyperlink" Target="https://www.nordplusonline.org/How-to-apply/HANDBOOK#pdf_frame" TargetMode="External"/><Relationship Id="rId9" Type="http://schemas.openxmlformats.org/officeDocument/2006/relationships/hyperlink" Target="https://login.schoolgateway.com/0/auth/login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linards.deidulis" TargetMode="External"/><Relationship Id="rId2" Type="http://schemas.openxmlformats.org/officeDocument/2006/relationships/hyperlink" Target="mailto:linards.deidulis@viaa.gov.lv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8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62968"/>
            <a:ext cx="9144000" cy="244656"/>
          </a:xfrm>
          <a:prstGeom prst="rect">
            <a:avLst/>
          </a:prstGeom>
        </p:spPr>
      </p:pic>
      <p:sp>
        <p:nvSpPr>
          <p:cNvPr id="6" name="Subtitle 2"/>
          <p:cNvSpPr txBox="1">
            <a:spLocks/>
          </p:cNvSpPr>
          <p:nvPr/>
        </p:nvSpPr>
        <p:spPr>
          <a:xfrm>
            <a:off x="1942011" y="5455593"/>
            <a:ext cx="5691052" cy="609600"/>
          </a:xfrm>
          <a:prstGeom prst="rect">
            <a:avLst/>
          </a:prstGeom>
        </p:spPr>
        <p:txBody>
          <a:bodyPr vert="horz" lIns="93957" tIns="46979" rIns="93957" bIns="46979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v-LV" sz="2000" dirty="0" smtClean="0">
                <a:solidFill>
                  <a:schemeClr val="accent1">
                    <a:lumMod val="50000"/>
                  </a:schemeClr>
                </a:solidFill>
                <a:cs typeface="Times New Roman" panose="02020603050405020304" pitchFamily="18" charset="0"/>
              </a:rPr>
              <a:t>2019.gada 20.novembrī, Rīgā</a:t>
            </a:r>
            <a:endParaRPr lang="lv-LV" sz="2000" dirty="0">
              <a:solidFill>
                <a:schemeClr val="accent1">
                  <a:lumMod val="50000"/>
                </a:schemeClr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1071154" y="2782062"/>
            <a:ext cx="7421880" cy="744910"/>
          </a:xfrm>
        </p:spPr>
        <p:txBody>
          <a:bodyPr>
            <a:normAutofit fontScale="90000"/>
          </a:bodyPr>
          <a:lstStyle/>
          <a:p>
            <a:r>
              <a:rPr lang="nb-NO" altLang="lv-LV" sz="44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Nordplus</a:t>
            </a:r>
            <a:r>
              <a:rPr lang="lv-LV" altLang="lv-LV" sz="44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 Jauniešu </a:t>
            </a:r>
            <a:r>
              <a:rPr lang="lv-LV" altLang="lv-LV" sz="44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izglītības apakšprogramma</a:t>
            </a:r>
            <a:endParaRPr lang="lv-LV" sz="44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942011" y="3908489"/>
            <a:ext cx="5551715" cy="10785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9000"/>
              </a:lnSpc>
              <a:buClr>
                <a:srgbClr val="000000"/>
              </a:buClr>
            </a:pPr>
            <a:r>
              <a:rPr lang="lv-LV" altLang="lv-LV" b="1" i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Linards Deidulis</a:t>
            </a:r>
            <a:endParaRPr lang="lv-LV" altLang="lv-LV" b="1" i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 algn="ctr">
              <a:lnSpc>
                <a:spcPct val="89000"/>
              </a:lnSpc>
              <a:buClr>
                <a:srgbClr val="000000"/>
              </a:buClr>
            </a:pPr>
            <a:r>
              <a:rPr lang="lv-LV" altLang="lv-LV" dirty="0">
                <a:solidFill>
                  <a:schemeClr val="accent1">
                    <a:lumMod val="5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Vadības un ārējās sadarbības departamenta</a:t>
            </a:r>
          </a:p>
          <a:p>
            <a:pPr algn="ctr">
              <a:lnSpc>
                <a:spcPct val="89000"/>
              </a:lnSpc>
              <a:buClr>
                <a:srgbClr val="000000"/>
              </a:buClr>
            </a:pPr>
            <a:r>
              <a:rPr lang="lv-LV" altLang="lv-LV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Starptautiskās </a:t>
            </a:r>
            <a:r>
              <a:rPr lang="lv-LV" altLang="lv-LV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sadarbības </a:t>
            </a:r>
            <a:r>
              <a:rPr lang="lv-LV" altLang="lv-LV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programmu </a:t>
            </a:r>
            <a:r>
              <a:rPr lang="lv-LV" altLang="lv-LV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nodaļas </a:t>
            </a:r>
          </a:p>
          <a:p>
            <a:pPr algn="ctr">
              <a:lnSpc>
                <a:spcPct val="89000"/>
              </a:lnSpc>
              <a:buClr>
                <a:srgbClr val="000000"/>
              </a:buClr>
            </a:pPr>
            <a:r>
              <a:rPr lang="lv-LV" altLang="lv-LV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v</a:t>
            </a:r>
            <a:r>
              <a:rPr lang="lv-LV" altLang="lv-LV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ecākais projektu vadītājs</a:t>
            </a:r>
            <a:endParaRPr lang="lv-LV" altLang="lv-LV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44902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1024" y="365127"/>
            <a:ext cx="6484326" cy="944928"/>
          </a:xfrm>
        </p:spPr>
        <p:txBody>
          <a:bodyPr>
            <a:normAutofit/>
          </a:bodyPr>
          <a:lstStyle/>
          <a:p>
            <a:pPr algn="ctr"/>
            <a:r>
              <a:rPr lang="lv-LV" sz="44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 Mobilitāšu finansējums</a:t>
            </a:r>
            <a:endParaRPr lang="lv-LV" sz="44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180492" y="2077825"/>
            <a:ext cx="6506308" cy="7817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0">
              <a:lnSpc>
                <a:spcPct val="112000"/>
              </a:lnSpc>
              <a:buClr>
                <a:srgbClr val="000000"/>
              </a:buClr>
              <a:buSzPct val="45000"/>
              <a:buNone/>
              <a:defRPr/>
            </a:pPr>
            <a:endParaRPr lang="lv-LV" altLang="lv-LV" sz="2000" b="1" dirty="0" smtClean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0" lvl="1" indent="0">
              <a:lnSpc>
                <a:spcPct val="112000"/>
              </a:lnSpc>
              <a:buClr>
                <a:srgbClr val="000000"/>
              </a:buClr>
              <a:buSzPct val="45000"/>
              <a:buNone/>
              <a:defRPr/>
            </a:pPr>
            <a:endParaRPr lang="lv-LV" altLang="lv-LV"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591409" y="1608992"/>
            <a:ext cx="7205119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lv-LV" altLang="lv-LV" sz="2000" u="sng" dirty="0" smtClean="0"/>
          </a:p>
          <a:p>
            <a:pPr algn="just"/>
            <a:endParaRPr lang="lv-LV" altLang="lv-LV" sz="2000" u="sng" dirty="0" smtClean="0"/>
          </a:p>
          <a:p>
            <a:pPr algn="just"/>
            <a:r>
              <a:rPr lang="lv-LV" altLang="lv-LV" sz="2800" b="1" i="1" dirty="0" err="1" smtClean="0">
                <a:solidFill>
                  <a:schemeClr val="accent1">
                    <a:lumMod val="50000"/>
                  </a:schemeClr>
                </a:solidFill>
              </a:rPr>
              <a:t>Lump</a:t>
            </a:r>
            <a:r>
              <a:rPr lang="lv-LV" altLang="lv-LV" sz="2800" b="1" i="1" dirty="0" smtClean="0">
                <a:solidFill>
                  <a:schemeClr val="accent1">
                    <a:lumMod val="50000"/>
                  </a:schemeClr>
                </a:solidFill>
              </a:rPr>
              <a:t>-sum</a:t>
            </a:r>
            <a:r>
              <a:rPr lang="lv-LV" altLang="lv-LV" sz="28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</a:rPr>
              <a:t>princips – 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</a:rPr>
              <a:t>apstiprinot projektu, finansējums tiek piešķirts, pamatojoties uz apstiprināto mobilitāšu skaitu (</a:t>
            </a: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</a:rPr>
              <a:t>1 mobilitāte = brauciens 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</a:rPr>
              <a:t>turp un atpakaļ) </a:t>
            </a: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</a:rPr>
              <a:t>saskaņā ar 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</a:rPr>
              <a:t>noteiktajām </a:t>
            </a: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</a:rPr>
              <a:t>likmēm. </a:t>
            </a:r>
          </a:p>
          <a:p>
            <a:pPr algn="just"/>
            <a:endParaRPr lang="lv-LV" altLang="lv-LV" sz="2000" dirty="0">
              <a:solidFill>
                <a:schemeClr val="accent1">
                  <a:lumMod val="50000"/>
                </a:schemeClr>
              </a:solidFill>
            </a:endParaRPr>
          </a:p>
          <a:p>
            <a:pPr algn="just"/>
            <a:r>
              <a:rPr lang="lv-LV" altLang="lv-LV" sz="2000" dirty="0" smtClean="0">
                <a:solidFill>
                  <a:schemeClr val="accent1">
                    <a:lumMod val="50000"/>
                  </a:schemeClr>
                </a:solidFill>
              </a:rPr>
              <a:t>Gadījumā</a:t>
            </a:r>
            <a:r>
              <a:rPr lang="lv-LV" altLang="lv-LV" sz="2000" dirty="0">
                <a:solidFill>
                  <a:schemeClr val="accent1">
                    <a:lumMod val="50000"/>
                  </a:schemeClr>
                </a:solidFill>
              </a:rPr>
              <a:t>, ja projektā apstiprinātās mobilitātes iespējams īstenot par mazāku summu, nekā apstiprināts, pāri palikušo summu </a:t>
            </a:r>
            <a:r>
              <a:rPr lang="lv-LV" altLang="lv-LV" sz="2000" b="1" dirty="0">
                <a:solidFill>
                  <a:schemeClr val="accent1">
                    <a:lumMod val="50000"/>
                  </a:schemeClr>
                </a:solidFill>
              </a:rPr>
              <a:t>drīkst izmantot citām, projekta veiksmīgai īstenošanai nepieciešamām aktivitātēm</a:t>
            </a:r>
            <a:r>
              <a:rPr lang="lv-LV" altLang="lv-LV" sz="2000" dirty="0">
                <a:solidFill>
                  <a:schemeClr val="accent1">
                    <a:lumMod val="50000"/>
                  </a:schemeClr>
                </a:solidFill>
              </a:rPr>
              <a:t> (piemēram, skolēnu uzturēšanās izdevumi, ēdināšanas izdevumi u.c.)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4267" y="965957"/>
            <a:ext cx="2576512" cy="1286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9586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5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5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mph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4" presetClass="emph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allAtOnce"/>
      <p:bldP spid="4" grpId="1" uiExpand="1" build="allAtOnce"/>
      <p:bldP spid="4" grpId="2" uiExpand="1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68F8CCE3-DE1C-412F-A28F-0D006B9E2FAA}" type="slidenum">
              <a:rPr lang="en-US" altLang="lv-LV" smtClean="0"/>
              <a:pPr/>
              <a:t>11</a:t>
            </a:fld>
            <a:endParaRPr lang="en-US" altLang="lv-LV" smtClean="0"/>
          </a:p>
        </p:txBody>
      </p:sp>
      <p:pic>
        <p:nvPicPr>
          <p:cNvPr id="53251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457325"/>
            <a:ext cx="3724275" cy="517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53" name="Rectangle 2"/>
          <p:cNvSpPr>
            <a:spLocks noChangeArrowheads="1"/>
          </p:cNvSpPr>
          <p:nvPr/>
        </p:nvSpPr>
        <p:spPr bwMode="auto">
          <a:xfrm>
            <a:off x="192088" y="2503488"/>
            <a:ext cx="3776408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Mobilitāšu finansējums  (</a:t>
            </a:r>
            <a:r>
              <a:rPr lang="lv-LV" altLang="lv-LV" sz="1800" i="1" dirty="0" smtClean="0">
                <a:solidFill>
                  <a:srgbClr val="1F4E79"/>
                </a:solidFill>
                <a:latin typeface="Calibri" panose="020F0502020204030204" pitchFamily="34" charset="0"/>
              </a:rPr>
              <a:t>Rokasgrāmata 2020</a:t>
            </a:r>
            <a:r>
              <a:rPr lang="lv-LV" altLang="lv-LV" sz="1800" dirty="0" smtClean="0">
                <a:solidFill>
                  <a:srgbClr val="1F4E79"/>
                </a:solidFill>
                <a:latin typeface="Calibri" panose="020F0502020204030204" pitchFamily="34" charset="0"/>
              </a:rPr>
              <a:t>., 22. – 23. </a:t>
            </a:r>
            <a:r>
              <a:rPr lang="lv-LV" altLang="lv-LV" sz="1800" dirty="0" err="1" smtClean="0">
                <a:solidFill>
                  <a:srgbClr val="1F4E79"/>
                </a:solidFill>
                <a:latin typeface="Calibri" panose="020F0502020204030204" pitchFamily="34" charset="0"/>
              </a:rPr>
              <a:t>lpp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). </a:t>
            </a:r>
          </a:p>
        </p:txBody>
      </p:sp>
      <p:pic>
        <p:nvPicPr>
          <p:cNvPr id="53254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175" y="3802063"/>
            <a:ext cx="4105275" cy="107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031024" y="365127"/>
            <a:ext cx="6484326" cy="944928"/>
          </a:xfrm>
        </p:spPr>
        <p:txBody>
          <a:bodyPr>
            <a:normAutofit/>
          </a:bodyPr>
          <a:lstStyle/>
          <a:p>
            <a:pPr algn="ctr"/>
            <a:r>
              <a:rPr lang="lv-LV" sz="44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 Mobilitāšu finansējums</a:t>
            </a:r>
            <a:endParaRPr lang="lv-LV" sz="44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109820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1024" y="365127"/>
            <a:ext cx="6484326" cy="944928"/>
          </a:xfrm>
        </p:spPr>
        <p:txBody>
          <a:bodyPr>
            <a:normAutofit/>
          </a:bodyPr>
          <a:lstStyle/>
          <a:p>
            <a:pPr algn="ctr"/>
            <a:r>
              <a:rPr lang="lv-LV" sz="44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II </a:t>
            </a:r>
            <a:r>
              <a:rPr lang="lv-LV" sz="4400" b="1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Sadarbības projekti </a:t>
            </a:r>
            <a:endParaRPr lang="lv-LV" sz="44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180492" y="2077825"/>
            <a:ext cx="6506308" cy="7817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0">
              <a:lnSpc>
                <a:spcPct val="112000"/>
              </a:lnSpc>
              <a:buClr>
                <a:srgbClr val="000000"/>
              </a:buClr>
              <a:buSzPct val="45000"/>
              <a:buNone/>
              <a:defRPr/>
            </a:pPr>
            <a:endParaRPr lang="lv-LV" altLang="lv-LV" sz="2000" b="1" dirty="0" smtClean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0" lvl="1" indent="0">
              <a:lnSpc>
                <a:spcPct val="112000"/>
              </a:lnSpc>
              <a:buClr>
                <a:srgbClr val="000000"/>
              </a:buClr>
              <a:buSzPct val="45000"/>
              <a:buNone/>
              <a:defRPr/>
            </a:pPr>
            <a:endParaRPr lang="lv-LV" altLang="lv-LV"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914475" y="1158617"/>
            <a:ext cx="7086600" cy="549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2000"/>
              </a:lnSpc>
              <a:spcBef>
                <a:spcPts val="600"/>
              </a:spcBef>
              <a:buClr>
                <a:srgbClr val="DB2D93"/>
              </a:buClr>
              <a:buSzPct val="45000"/>
              <a:buNone/>
            </a:pPr>
            <a:r>
              <a:rPr lang="lv-LV" altLang="en-US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Projektu iespējamie virzieni</a:t>
            </a:r>
            <a:r>
              <a:rPr lang="lv-LV" altLang="en-US" sz="28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:</a:t>
            </a:r>
            <a:endParaRPr lang="lv-LV" altLang="en-US" sz="28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401025330"/>
              </p:ext>
            </p:extLst>
          </p:nvPr>
        </p:nvGraphicFramePr>
        <p:xfrm>
          <a:off x="1956288" y="1556239"/>
          <a:ext cx="6559062" cy="47927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30966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5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mph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allAtOnce"/>
      <p:bldP spid="4" grpId="1" uiExpand="1" build="allAtOnce"/>
      <p:bldP spid="4" grpId="2" uiExpand="1" build="allAtOnce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1024" y="365127"/>
            <a:ext cx="6484326" cy="944928"/>
          </a:xfrm>
        </p:spPr>
        <p:txBody>
          <a:bodyPr>
            <a:normAutofit/>
          </a:bodyPr>
          <a:lstStyle/>
          <a:p>
            <a:pPr algn="ctr"/>
            <a:r>
              <a:rPr lang="lv-LV" sz="44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II Sadarbības projekti  </a:t>
            </a:r>
            <a:endParaRPr lang="lv-LV" sz="44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189284" y="1462363"/>
            <a:ext cx="6506308" cy="1538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lv-LV" altLang="en-US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! </a:t>
            </a:r>
            <a:r>
              <a:rPr lang="lv-LV" altLang="en-US" sz="28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Projektu īsteno koordinators </a:t>
            </a:r>
            <a:r>
              <a:rPr lang="lv-LV" altLang="en-US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+ vismaz 2 partneri </a:t>
            </a:r>
            <a:r>
              <a:rPr lang="lv-LV" altLang="en-US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no </a:t>
            </a:r>
            <a:r>
              <a:rPr lang="lv-LV" altLang="en-US" sz="2800" u="sng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dažādām</a:t>
            </a:r>
            <a:r>
              <a:rPr lang="lv-LV" altLang="en-US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programmas dalībvalstīm</a:t>
            </a:r>
          </a:p>
          <a:p>
            <a:pPr algn="just"/>
            <a:endParaRPr lang="lv-LV" altLang="en-US" sz="1000" b="1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434875942"/>
              </p:ext>
            </p:extLst>
          </p:nvPr>
        </p:nvGraphicFramePr>
        <p:xfrm>
          <a:off x="2189284" y="2452077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3365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1024" y="365127"/>
            <a:ext cx="6484326" cy="944928"/>
          </a:xfrm>
        </p:spPr>
        <p:txBody>
          <a:bodyPr>
            <a:normAutofit fontScale="90000"/>
          </a:bodyPr>
          <a:lstStyle/>
          <a:p>
            <a:pPr algn="ctr"/>
            <a:r>
              <a:rPr lang="lv-LV" sz="44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II </a:t>
            </a:r>
            <a:r>
              <a:rPr lang="lv-LV" sz="44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S</a:t>
            </a:r>
            <a:r>
              <a:rPr lang="lv-LV" sz="44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adarbības projektu finansējums</a:t>
            </a:r>
            <a:endParaRPr lang="lv-LV" sz="44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3442957180"/>
              </p:ext>
            </p:extLst>
          </p:nvPr>
        </p:nvGraphicFramePr>
        <p:xfrm>
          <a:off x="4205008" y="1463392"/>
          <a:ext cx="5453342" cy="35932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3385" y="1837944"/>
            <a:ext cx="3941635" cy="3029521"/>
          </a:xfrm>
          <a:prstGeom prst="rect">
            <a:avLst/>
          </a:prstGeom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363385" y="5330952"/>
            <a:ext cx="3614255" cy="341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 smtClean="0">
                <a:solidFill>
                  <a:srgbClr val="1F4E79"/>
                </a:solidFill>
                <a:latin typeface="Calibri" panose="020F0502020204030204" pitchFamily="34" charset="0"/>
              </a:rPr>
              <a:t>(Rokasgrāmata 2020. , skat. 24. </a:t>
            </a:r>
            <a:r>
              <a:rPr lang="lv-LV" altLang="lv-LV" sz="1800" dirty="0" err="1" smtClean="0">
                <a:solidFill>
                  <a:srgbClr val="1F4E79"/>
                </a:solidFill>
                <a:latin typeface="Calibri" panose="020F0502020204030204" pitchFamily="34" charset="0"/>
              </a:rPr>
              <a:t>lpp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). </a:t>
            </a:r>
          </a:p>
        </p:txBody>
      </p:sp>
    </p:spTree>
    <p:extLst>
      <p:ext uri="{BB962C8B-B14F-4D97-AF65-F5344CB8AC3E}">
        <p14:creationId xmlns:p14="http://schemas.microsoft.com/office/powerpoint/2010/main" val="534791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3930" y="365127"/>
            <a:ext cx="6451419" cy="949868"/>
          </a:xfrm>
        </p:spPr>
        <p:txBody>
          <a:bodyPr>
            <a:normAutofit/>
          </a:bodyPr>
          <a:lstStyle/>
          <a:p>
            <a:r>
              <a:rPr lang="lv-LV" sz="40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III Sadarbības tīklu </a:t>
            </a:r>
            <a:r>
              <a:rPr lang="lv-LV" sz="40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projekti</a:t>
            </a:r>
            <a:endParaRPr lang="lv-LV" sz="40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3966" y="1314995"/>
            <a:ext cx="7095057" cy="4861968"/>
          </a:xfrm>
        </p:spPr>
        <p:txBody>
          <a:bodyPr>
            <a:normAutofit lnSpcReduction="10000"/>
          </a:bodyPr>
          <a:lstStyle/>
          <a:p>
            <a:pPr marL="0" indent="0" algn="just">
              <a:spcAft>
                <a:spcPts val="1200"/>
              </a:spcAft>
              <a:buNone/>
            </a:pP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Šo projektu mērķis 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ir izveidot ilgtermiņa sadarbību par vienotu tēmu izglītības </a:t>
            </a: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jomā, 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atbilstošu Nordplus Jauniešu programmas </a:t>
            </a: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mērķiem.</a:t>
            </a:r>
            <a:endParaRPr lang="lv-LV" altLang="lv-LV" sz="28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lv-LV" altLang="lv-LV" sz="28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Šo projektu </a:t>
            </a: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ietvaros var tikt </a:t>
            </a:r>
            <a:r>
              <a:rPr lang="lv-LV" altLang="lv-LV" sz="28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paredzētas:</a:t>
            </a:r>
            <a:endParaRPr lang="lv-LV" altLang="lv-LV" sz="28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lvl="1" algn="just">
              <a:lnSpc>
                <a:spcPct val="112000"/>
              </a:lnSpc>
              <a:spcBef>
                <a:spcPts val="600"/>
              </a:spcBef>
              <a:buSzPct val="100000"/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administratīvas tikšanās, lai dibinātu un attīstītu skolu sadarbības </a:t>
            </a: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tīklu;</a:t>
            </a:r>
            <a:endParaRPr lang="lv-LV" altLang="lv-LV" sz="28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lvl="1" algn="just">
              <a:lnSpc>
                <a:spcPct val="112000"/>
              </a:lnSpc>
              <a:spcBef>
                <a:spcPts val="600"/>
              </a:spcBef>
              <a:spcAft>
                <a:spcPts val="1200"/>
              </a:spcAft>
              <a:buSzPct val="100000"/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sabiedrības informēšanas aktivitātes un projektu rezultātu </a:t>
            </a: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izplatīšana;</a:t>
            </a:r>
          </a:p>
          <a:p>
            <a:pPr lvl="1" algn="just">
              <a:lnSpc>
                <a:spcPct val="112000"/>
              </a:lnSpc>
              <a:spcBef>
                <a:spcPts val="600"/>
              </a:spcBef>
              <a:spcAft>
                <a:spcPts val="1200"/>
              </a:spcAft>
              <a:buSzPct val="100000"/>
              <a:buFont typeface="Wingdings" panose="05000000000000000000" pitchFamily="2" charset="2"/>
              <a:buChar char="Ø"/>
            </a:pP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Projektu īstenošanas 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ilgums </a:t>
            </a: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- līdz 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3 </a:t>
            </a: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gadiem. </a:t>
            </a:r>
            <a:endParaRPr lang="lv-LV" altLang="lv-LV" sz="28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0" indent="0" algn="just">
              <a:buNone/>
            </a:pPr>
            <a:endParaRPr lang="lv-LV" altLang="lv-LV" sz="2000" b="1" dirty="0">
              <a:latin typeface="Calibri" panose="020F0502020204030204" pitchFamily="34" charset="0"/>
            </a:endParaRPr>
          </a:p>
          <a:p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1559502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3930" y="365127"/>
            <a:ext cx="6451419" cy="949868"/>
          </a:xfrm>
        </p:spPr>
        <p:txBody>
          <a:bodyPr>
            <a:normAutofit/>
          </a:bodyPr>
          <a:lstStyle/>
          <a:p>
            <a:r>
              <a:rPr lang="lv-LV" sz="40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III Sadarbības tīklu aktivitātes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3966" y="1314995"/>
            <a:ext cx="6721383" cy="75999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lv-LV" altLang="en-US" sz="20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! Projektu īsteno koordinators </a:t>
            </a:r>
            <a:r>
              <a:rPr lang="lv-LV" altLang="en-US" sz="20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+ vismaz 2 partneri </a:t>
            </a:r>
            <a:r>
              <a:rPr lang="lv-LV" altLang="en-US" sz="20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no </a:t>
            </a:r>
            <a:r>
              <a:rPr lang="lv-LV" altLang="en-US" sz="2000" u="sng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dažādām</a:t>
            </a:r>
            <a:r>
              <a:rPr lang="lv-LV" altLang="en-US" sz="20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programmas dalībvalstīm</a:t>
            </a:r>
          </a:p>
          <a:p>
            <a:pPr marL="0" indent="0" algn="just">
              <a:buNone/>
            </a:pPr>
            <a:endParaRPr lang="lv-LV" altLang="lv-LV" sz="2000" b="1" dirty="0">
              <a:latin typeface="Calibri" panose="020F0502020204030204" pitchFamily="34" charset="0"/>
            </a:endParaRPr>
          </a:p>
          <a:p>
            <a:endParaRPr lang="lv-LV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60835833"/>
              </p:ext>
            </p:extLst>
          </p:nvPr>
        </p:nvGraphicFramePr>
        <p:xfrm>
          <a:off x="1969476" y="2074985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54396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1024" y="365127"/>
            <a:ext cx="6484326" cy="944928"/>
          </a:xfrm>
        </p:spPr>
        <p:txBody>
          <a:bodyPr>
            <a:normAutofit fontScale="90000"/>
          </a:bodyPr>
          <a:lstStyle/>
          <a:p>
            <a:pPr algn="ctr"/>
            <a:r>
              <a:rPr lang="lv-LV" sz="44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III Sadarbības tīklu finansējums</a:t>
            </a:r>
            <a:endParaRPr lang="lv-LV" sz="44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1974503416"/>
              </p:ext>
            </p:extLst>
          </p:nvPr>
        </p:nvGraphicFramePr>
        <p:xfrm>
          <a:off x="2031024" y="1415562"/>
          <a:ext cx="6822830" cy="49324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98486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9062" y="313510"/>
            <a:ext cx="6216287" cy="1210490"/>
          </a:xfrm>
        </p:spPr>
        <p:txBody>
          <a:bodyPr>
            <a:normAutofit/>
          </a:bodyPr>
          <a:lstStyle/>
          <a:p>
            <a:r>
              <a:rPr lang="lv-LV" sz="40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Sadarbības projektu un   </a:t>
            </a:r>
            <a:r>
              <a:rPr lang="lv-LV" sz="40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tīklu f</a:t>
            </a:r>
            <a:r>
              <a:rPr lang="lv-LV" altLang="lv-LV" sz="40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inansējums</a:t>
            </a:r>
            <a:endParaRPr lang="lv-LV" sz="40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69477" y="1793631"/>
            <a:ext cx="6796454" cy="4383332"/>
          </a:xfrm>
        </p:spPr>
        <p:txBody>
          <a:bodyPr>
            <a:normAutofit/>
          </a:bodyPr>
          <a:lstStyle/>
          <a:p>
            <a:pPr marL="0" indent="0">
              <a:buNone/>
              <a:defRPr/>
            </a:pPr>
            <a:r>
              <a:rPr lang="lv-LV" sz="24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Šajos projektos Nordplus programma finansē:</a:t>
            </a:r>
            <a:endParaRPr lang="lv-LV" sz="24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1200150" lvl="1" indent="-457200" algn="just">
              <a:spcAft>
                <a:spcPts val="500"/>
              </a:spcAft>
              <a:buSzPct val="100000"/>
              <a:buFont typeface="Wingdings" panose="05000000000000000000" pitchFamily="2" charset="2"/>
              <a:buChar char="Ø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r>
              <a:rPr lang="lv-LV" sz="2400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administratīvās izmaksas, kas nepārsniedz 5% no </a:t>
            </a:r>
            <a:r>
              <a:rPr lang="lv-LV" sz="2400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projektam piešķirtā finansējuma;</a:t>
            </a:r>
            <a:endParaRPr lang="lv-LV" sz="2400" dirty="0">
              <a:solidFill>
                <a:schemeClr val="accent1">
                  <a:lumMod val="50000"/>
                </a:schemeClr>
              </a:solidFill>
              <a:latin typeface="Calibri" pitchFamily="34" charset="0"/>
            </a:endParaRPr>
          </a:p>
          <a:p>
            <a:pPr marL="1200150" lvl="1" indent="-457200" algn="just">
              <a:spcAft>
                <a:spcPts val="500"/>
              </a:spcAft>
              <a:buSzPct val="100000"/>
              <a:buFont typeface="Wingdings" panose="05000000000000000000" pitchFamily="2" charset="2"/>
              <a:buChar char="Ø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r>
              <a:rPr lang="lv-LV" sz="2400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ceļa izdevumus;</a:t>
            </a:r>
            <a:endParaRPr lang="lv-LV" sz="2400" dirty="0">
              <a:solidFill>
                <a:schemeClr val="accent1">
                  <a:lumMod val="50000"/>
                </a:schemeClr>
              </a:solidFill>
              <a:latin typeface="Calibri" pitchFamily="34" charset="0"/>
            </a:endParaRPr>
          </a:p>
          <a:p>
            <a:pPr marL="1200150" lvl="1" indent="-457200" algn="just">
              <a:spcAft>
                <a:spcPts val="500"/>
              </a:spcAft>
              <a:buSzPct val="100000"/>
              <a:buFont typeface="Wingdings" panose="05000000000000000000" pitchFamily="2" charset="2"/>
              <a:buChar char="Ø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r>
              <a:rPr lang="lv-LV" sz="2400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uzturēšanās </a:t>
            </a:r>
            <a:r>
              <a:rPr lang="lv-LV" sz="2400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izdevumi skolotājiem un pedagoģiskajam </a:t>
            </a:r>
            <a:r>
              <a:rPr lang="lv-LV" sz="2400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personālam;</a:t>
            </a:r>
          </a:p>
          <a:p>
            <a:pPr marL="1200150" lvl="1" indent="-457200" algn="just">
              <a:spcAft>
                <a:spcPts val="500"/>
              </a:spcAft>
              <a:buSzPct val="100000"/>
              <a:buFont typeface="Wingdings" panose="05000000000000000000" pitchFamily="2" charset="2"/>
              <a:buChar char="Ø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r>
              <a:rPr lang="lv-LV" sz="2400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citas </a:t>
            </a:r>
            <a:r>
              <a:rPr lang="lv-LV" sz="2400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ar projekta īstenošanu saistītas izmaksas </a:t>
            </a:r>
            <a:r>
              <a:rPr lang="lv-LV" sz="2400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(publicitātes </a:t>
            </a:r>
            <a:r>
              <a:rPr lang="lv-LV" sz="2400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izdevumi, </a:t>
            </a:r>
            <a:r>
              <a:rPr lang="lv-LV" sz="2400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rezultātu izplatīšanas pasākumi u.c.).</a:t>
            </a:r>
          </a:p>
          <a:p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59583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99032" y="1793631"/>
            <a:ext cx="7551537" cy="43833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Neattiecināmās </a:t>
            </a:r>
            <a:r>
              <a:rPr lang="lv-LV" altLang="lv-LV" sz="24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izmaksas – no projekta budžeta nevar tikt segti:</a:t>
            </a:r>
            <a:endParaRPr lang="lv-LV" altLang="lv-LV" sz="24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lvl="1" algn="just">
              <a:spcAft>
                <a:spcPts val="500"/>
              </a:spcAft>
              <a:buSzPct val="100000"/>
              <a:buFont typeface="Wingdings" panose="05000000000000000000" pitchFamily="2" charset="2"/>
              <a:buChar char="Ø"/>
            </a:pP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ar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projektu nesaistīti </a:t>
            </a: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izdevumi;</a:t>
            </a: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lvl="1">
              <a:spcAft>
                <a:spcPts val="500"/>
              </a:spcAft>
              <a:buSzPct val="100000"/>
              <a:buFont typeface="Wingdings" panose="05000000000000000000" pitchFamily="2" charset="2"/>
              <a:buChar char="Ø"/>
            </a:pP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biroja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aprīkojuma iegāde (datortehnika, iekārtas u.c</a:t>
            </a: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.);</a:t>
            </a: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lvl="1">
              <a:spcAft>
                <a:spcPts val="500"/>
              </a:spcAft>
              <a:buSzPct val="100000"/>
              <a:buFont typeface="Wingdings" panose="05000000000000000000" pitchFamily="2" charset="2"/>
              <a:buChar char="Ø"/>
            </a:pP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izdevumi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dalībniekiem, kas nav programmas dalībvalstu </a:t>
            </a: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pārstāvji;</a:t>
            </a: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lvl="1">
              <a:spcAft>
                <a:spcPts val="500"/>
              </a:spcAft>
              <a:buSzPct val="100000"/>
              <a:buFont typeface="Wingdings" panose="05000000000000000000" pitchFamily="2" charset="2"/>
              <a:buChar char="Ø"/>
            </a:pP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izdevumi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, kas radušies ārpus programmas dalībvalstu </a:t>
            </a: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teritorijas. </a:t>
            </a: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endParaRPr lang="lv-LV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299062" y="313510"/>
            <a:ext cx="6216287" cy="12104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lv-LV" sz="4000" b="1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Sadarbības projektu un   tīklu f</a:t>
            </a:r>
            <a:r>
              <a:rPr lang="lv-LV" altLang="lv-LV" sz="4000" b="1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inansējums</a:t>
            </a:r>
            <a:endParaRPr lang="lv-LV" sz="40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398024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7703" y="365126"/>
            <a:ext cx="5667646" cy="1393336"/>
          </a:xfrm>
        </p:spPr>
        <p:txBody>
          <a:bodyPr>
            <a:normAutofit fontScale="90000"/>
          </a:bodyPr>
          <a:lstStyle/>
          <a:p>
            <a:pPr algn="ctr"/>
            <a:r>
              <a:rPr lang="lv-LV" sz="44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Jauniešu </a:t>
            </a:r>
            <a:r>
              <a:rPr lang="lv-LV" sz="44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apak</a:t>
            </a:r>
            <a:r>
              <a:rPr lang="lv-LV" sz="44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š</a:t>
            </a:r>
            <a:r>
              <a:rPr lang="lv-LV" sz="44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programmas </a:t>
            </a:r>
            <a:r>
              <a:rPr lang="lv-LV" sz="44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mērķi: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7639" y="1899138"/>
            <a:ext cx="4757057" cy="4277824"/>
          </a:xfrm>
        </p:spPr>
        <p:txBody>
          <a:bodyPr>
            <a:normAutofit/>
          </a:bodyPr>
          <a:lstStyle/>
          <a:p>
            <a:pPr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lv-LV" sz="2600" dirty="0" smtClean="0">
                <a:solidFill>
                  <a:schemeClr val="accent1">
                    <a:lumMod val="50000"/>
                  </a:schemeClr>
                </a:solidFill>
              </a:rPr>
              <a:t> Sniegt ieguldījumu pirmsskolu, vispārizglītojošo skolu (t.sk. kultūras skolu) un profesionālās izglītības iestāžu sadarbības tīklu Baltijas valstīs un Ziemeļvalstīs attīstībai un stiprināšanai;</a:t>
            </a:r>
          </a:p>
          <a:p>
            <a:pPr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lv-LV" altLang="lv-LV" sz="2600" dirty="0" smtClean="0">
                <a:solidFill>
                  <a:schemeClr val="accent1">
                    <a:lumMod val="50000"/>
                  </a:schemeClr>
                </a:solidFill>
              </a:rPr>
              <a:t> Veicināt </a:t>
            </a:r>
            <a:r>
              <a:rPr lang="lv-LV" altLang="lv-LV" sz="2600" dirty="0">
                <a:solidFill>
                  <a:schemeClr val="accent1">
                    <a:lumMod val="50000"/>
                  </a:schemeClr>
                </a:solidFill>
              </a:rPr>
              <a:t>kopējas Ziemeļvalstu un Baltijas </a:t>
            </a:r>
            <a:r>
              <a:rPr lang="lv-LV" altLang="lv-LV" sz="2600" dirty="0" smtClean="0">
                <a:solidFill>
                  <a:schemeClr val="accent1">
                    <a:lumMod val="50000"/>
                  </a:schemeClr>
                </a:solidFill>
              </a:rPr>
              <a:t>valstu izglītības </a:t>
            </a:r>
            <a:r>
              <a:rPr lang="lv-LV" altLang="lv-LV" sz="2600" dirty="0">
                <a:solidFill>
                  <a:schemeClr val="accent1">
                    <a:lumMod val="50000"/>
                  </a:schemeClr>
                </a:solidFill>
              </a:rPr>
              <a:t>telpas izveidi, kā arī savstarpējo Ziemeļvalstu un Baltijas valodu un kultūru </a:t>
            </a:r>
            <a:r>
              <a:rPr lang="lv-LV" altLang="lv-LV" sz="2600" dirty="0" smtClean="0">
                <a:solidFill>
                  <a:schemeClr val="accent1">
                    <a:lumMod val="50000"/>
                  </a:schemeClr>
                </a:solidFill>
              </a:rPr>
              <a:t>izpratni.</a:t>
            </a:r>
          </a:p>
        </p:txBody>
      </p:sp>
      <p:pic>
        <p:nvPicPr>
          <p:cNvPr id="5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98"/>
          <a:stretch>
            <a:fillRect/>
          </a:stretch>
        </p:blipFill>
        <p:spPr bwMode="auto">
          <a:xfrm>
            <a:off x="138113" y="2520950"/>
            <a:ext cx="3770312" cy="271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0399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3235" y="744333"/>
            <a:ext cx="2576512" cy="12860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9062" y="313510"/>
            <a:ext cx="6216287" cy="1210490"/>
          </a:xfrm>
        </p:spPr>
        <p:txBody>
          <a:bodyPr>
            <a:normAutofit/>
          </a:bodyPr>
          <a:lstStyle/>
          <a:p>
            <a:r>
              <a:rPr lang="lv-LV" sz="40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Sadarbības projektu un tīklu </a:t>
            </a:r>
            <a:r>
              <a:rPr lang="lv-LV" sz="40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f</a:t>
            </a:r>
            <a:r>
              <a:rPr lang="lv-LV" altLang="lv-LV" sz="40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inansējums</a:t>
            </a:r>
            <a:endParaRPr lang="lv-LV" sz="40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0538" y="1524000"/>
            <a:ext cx="6844811" cy="4652963"/>
          </a:xfrm>
        </p:spPr>
        <p:txBody>
          <a:bodyPr>
            <a:normAutofit/>
          </a:bodyPr>
          <a:lstStyle/>
          <a:p>
            <a:pPr marL="0" lvl="1" indent="0" algn="just">
              <a:spcAft>
                <a:spcPts val="500"/>
              </a:spcAft>
              <a:buSzPct val="10000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endParaRPr lang="lv-LV" sz="2000" b="1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342900" lvl="1" indent="-342900" algn="just">
              <a:spcAft>
                <a:spcPts val="500"/>
              </a:spcAft>
              <a:buSzPct val="100000"/>
              <a:buFont typeface="Wingdings" panose="05000000000000000000" pitchFamily="2" charset="2"/>
              <a:buChar char="Ø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Algas – samaksa par darbu projektā pedagogiem un 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administratīvajam personālam</a:t>
            </a:r>
            <a:r>
              <a:rPr 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– </a:t>
            </a:r>
            <a:r>
              <a:rPr lang="lv-LV" sz="2800" b="1" u="sng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nevar</a:t>
            </a:r>
            <a:r>
              <a:rPr lang="lv-LV" sz="28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tikt maksātas no </a:t>
            </a:r>
            <a:r>
              <a:rPr lang="lv-LV" sz="2800" b="1" u="sng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piešķirtā Nordplus </a:t>
            </a:r>
            <a:r>
              <a:rPr lang="lv-LV" sz="2800" b="1" u="sng" dirty="0" err="1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granta</a:t>
            </a:r>
            <a:r>
              <a:rPr lang="lv-LV" sz="2800" b="1" u="sng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!</a:t>
            </a:r>
            <a:r>
              <a:rPr 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Algas var paredzēt </a:t>
            </a:r>
            <a:r>
              <a:rPr lang="lv-LV" sz="28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tikai kā projekta </a:t>
            </a:r>
            <a:r>
              <a:rPr lang="lv-LV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iesniedzēja/partneru </a:t>
            </a:r>
            <a:r>
              <a:rPr lang="lv-LV" sz="28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līdzfinansējumu. </a:t>
            </a:r>
            <a:endParaRPr lang="lv-LV" sz="28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342900" lvl="1" indent="-342900" algn="just">
              <a:buFont typeface="Wingdings" panose="05000000000000000000" pitchFamily="2" charset="2"/>
              <a:buChar char="Ø"/>
              <a:defRPr/>
            </a:pPr>
            <a:r>
              <a:rPr 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Projekta </a:t>
            </a:r>
            <a:r>
              <a:rPr 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pieteikumam obli</a:t>
            </a:r>
            <a:r>
              <a:rPr 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gāti jāpievieno </a:t>
            </a:r>
            <a:r>
              <a:rPr 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detalizēts projekta </a:t>
            </a:r>
            <a:r>
              <a:rPr 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budžets;</a:t>
            </a:r>
            <a:endParaRPr lang="lv-LV" sz="28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342900" lvl="1" indent="-342900" algn="just">
              <a:buFont typeface="Wingdings" panose="05000000000000000000" pitchFamily="2" charset="2"/>
              <a:buChar char="Ø"/>
              <a:defRPr/>
            </a:pPr>
            <a:r>
              <a:rPr 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Dalībniekiem </a:t>
            </a:r>
            <a:r>
              <a:rPr 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ar īpašām vajadzībām iespējams 100% </a:t>
            </a:r>
            <a:r>
              <a:rPr lang="lv-LV" sz="2800" i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Nordplus</a:t>
            </a:r>
            <a:r>
              <a:rPr 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finansējums.</a:t>
            </a:r>
            <a:endParaRPr lang="lv-LV" sz="28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95081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9062" y="313510"/>
            <a:ext cx="6216287" cy="1210490"/>
          </a:xfrm>
        </p:spPr>
        <p:txBody>
          <a:bodyPr>
            <a:normAutofit/>
          </a:bodyPr>
          <a:lstStyle/>
          <a:p>
            <a:pPr algn="ctr"/>
            <a:r>
              <a:rPr lang="lv-LV" sz="40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F</a:t>
            </a:r>
            <a:r>
              <a:rPr lang="lv-LV" altLang="lv-LV" sz="40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inansējums – kopējie jautājumi</a:t>
            </a:r>
            <a:endParaRPr lang="lv-LV" sz="40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44168" y="1740877"/>
            <a:ext cx="7171181" cy="4436086"/>
          </a:xfrm>
        </p:spPr>
        <p:txBody>
          <a:bodyPr>
            <a:normAutofit/>
          </a:bodyPr>
          <a:lstStyle/>
          <a:p>
            <a:pPr algn="just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lv-LV" altLang="lv-LV" sz="25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Maksimālais </a:t>
            </a:r>
            <a:r>
              <a:rPr lang="lv-LV" altLang="lv-LV" sz="25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finansējuma apmērs vienam projektam nav </a:t>
            </a:r>
            <a:r>
              <a:rPr lang="lv-LV" altLang="lv-LV" sz="25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noteikts.</a:t>
            </a:r>
            <a:endParaRPr lang="lv-LV" altLang="lv-LV" sz="15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algn="just">
              <a:lnSpc>
                <a:spcPct val="7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lv-LV" altLang="lv-LV" sz="25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  <a:sym typeface="Dancer-Book" pitchFamily="2" charset="0"/>
              </a:rPr>
              <a:t>Maksājumi:</a:t>
            </a:r>
          </a:p>
          <a:p>
            <a:pPr lvl="1" algn="just">
              <a:lnSpc>
                <a:spcPct val="70000"/>
              </a:lnSpc>
              <a:spcAft>
                <a:spcPts val="600"/>
              </a:spcAft>
            </a:pP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sym typeface="Dancer-Book" pitchFamily="2" charset="0"/>
              </a:rPr>
              <a:t>Avansa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sym typeface="Dancer-Book" pitchFamily="2" charset="0"/>
              </a:rPr>
              <a:t>maksājums 80% pēc līguma noslēgšanas ar programmas galveno administratoru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Zviedrijas Augstākās izglītības padomi (</a:t>
            </a: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hlinkClick r:id="rId2"/>
              </a:rPr>
              <a:t>www.utbyten.se</a:t>
            </a: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);</a:t>
            </a:r>
          </a:p>
          <a:p>
            <a:pPr lvl="1" algn="just">
              <a:lnSpc>
                <a:spcPct val="70000"/>
              </a:lnSpc>
              <a:spcAft>
                <a:spcPts val="600"/>
              </a:spcAft>
            </a:pP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sym typeface="Dancer-Book" pitchFamily="2" charset="0"/>
              </a:rPr>
              <a:t>Noslēguma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sym typeface="Dancer-Book" pitchFamily="2" charset="0"/>
              </a:rPr>
              <a:t>maksājums 20% pēc noslēguma pārskata </a:t>
            </a: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sym typeface="Dancer-Book" pitchFamily="2" charset="0"/>
              </a:rPr>
              <a:t>apstiprināšanas;</a:t>
            </a:r>
          </a:p>
          <a:p>
            <a:pPr lvl="1" algn="just">
              <a:lnSpc>
                <a:spcPct val="70000"/>
              </a:lnSpc>
              <a:spcAft>
                <a:spcPts val="600"/>
              </a:spcAft>
            </a:pP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Projektiem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, kam piešķirtais finansējums nepārsniedz 15 tūkstošus eiro, tiek izmaksāts avanss 100% </a:t>
            </a: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apmērā.</a:t>
            </a: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420945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Content Placeholder 2"/>
          <p:cNvSpPr>
            <a:spLocks noGrp="1"/>
          </p:cNvSpPr>
          <p:nvPr>
            <p:ph idx="1"/>
          </p:nvPr>
        </p:nvSpPr>
        <p:spPr>
          <a:xfrm>
            <a:off x="754063" y="1755775"/>
            <a:ext cx="8085137" cy="42973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lv-LV" altLang="lv-LV" sz="2400" b="1" dirty="0" smtClean="0">
                <a:solidFill>
                  <a:srgbClr val="002060"/>
                </a:solidFill>
                <a:ea typeface="MS PGothic" panose="020B0600070205080204" pitchFamily="34" charset="-128"/>
              </a:rPr>
              <a:t>Mobilitāšu projektiem: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lv-LV" altLang="lv-LV" sz="2400" b="1" dirty="0" smtClean="0">
                <a:solidFill>
                  <a:srgbClr val="002060"/>
                </a:solidFill>
                <a:ea typeface="MS PGothic" panose="020B0600070205080204" pitchFamily="34" charset="-128"/>
              </a:rPr>
              <a:t>Skaidri un caurspīdīgi </a:t>
            </a:r>
            <a:r>
              <a:rPr lang="lv-LV" altLang="lv-LV" sz="2400" dirty="0" smtClean="0">
                <a:solidFill>
                  <a:srgbClr val="002060"/>
                </a:solidFill>
                <a:ea typeface="MS PGothic" panose="020B0600070205080204" pitchFamily="34" charset="-128"/>
              </a:rPr>
              <a:t>mobilitāšu dalībnieku atlases kritēriji;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lv-LV" altLang="lv-LV" sz="2400" b="1" dirty="0" smtClean="0">
                <a:solidFill>
                  <a:srgbClr val="002060"/>
                </a:solidFill>
                <a:ea typeface="MS PGothic" panose="020B0600070205080204" pitchFamily="34" charset="-128"/>
              </a:rPr>
              <a:t>Sagatavošanās pasākumi </a:t>
            </a:r>
            <a:r>
              <a:rPr lang="lv-LV" altLang="lv-LV" sz="2400" dirty="0" smtClean="0">
                <a:solidFill>
                  <a:srgbClr val="002060"/>
                </a:solidFill>
                <a:ea typeface="MS PGothic" panose="020B0600070205080204" pitchFamily="34" charset="-128"/>
              </a:rPr>
              <a:t>mobilitātēm (minimums – pamatinformācija par apmeklējamo valsti, uzņemošo organizāciju, projekta mērķiem);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lv-LV" altLang="lv-LV" sz="2400" b="1" dirty="0" smtClean="0">
                <a:solidFill>
                  <a:srgbClr val="002060"/>
                </a:solidFill>
                <a:ea typeface="MS PGothic" panose="020B0600070205080204" pitchFamily="34" charset="-128"/>
              </a:rPr>
              <a:t>Mobilitāšu novērtēšana </a:t>
            </a:r>
            <a:r>
              <a:rPr lang="lv-LV" altLang="lv-LV" sz="2400" dirty="0" smtClean="0">
                <a:solidFill>
                  <a:srgbClr val="002060"/>
                </a:solidFill>
                <a:ea typeface="MS PGothic" panose="020B0600070205080204" pitchFamily="34" charset="-128"/>
              </a:rPr>
              <a:t>– ieteicama gan mobilitātes īstenošanas gaitā, gan pēc tās noslēguma;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lv-LV" altLang="lv-LV" sz="2400" b="1" dirty="0" smtClean="0">
                <a:solidFill>
                  <a:srgbClr val="002060"/>
                </a:solidFill>
                <a:ea typeface="MS PGothic" panose="020B0600070205080204" pitchFamily="34" charset="-128"/>
              </a:rPr>
              <a:t>Mobilitāšu rezultātu analīze</a:t>
            </a:r>
            <a:r>
              <a:rPr lang="lv-LV" altLang="lv-LV" sz="2400" dirty="0" smtClean="0">
                <a:solidFill>
                  <a:srgbClr val="002060"/>
                </a:solidFill>
                <a:ea typeface="MS PGothic" panose="020B0600070205080204" pitchFamily="34" charset="-128"/>
              </a:rPr>
              <a:t>, iegūtās pieredzes izmantošana savas izglītības iestādes / organizācijas darbā.</a:t>
            </a:r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10"/>
          </p:nvPr>
        </p:nvSpPr>
        <p:spPr bwMode="auto">
          <a:xfrm>
            <a:off x="8394700" y="6324600"/>
            <a:ext cx="444500" cy="30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F9809BCF-3761-4801-8716-D340661C7B64}" type="slidenum">
              <a:rPr lang="en-US" altLang="lv-LV" smtClean="0"/>
              <a:pPr/>
              <a:t>22</a:t>
            </a:fld>
            <a:endParaRPr lang="en-US" altLang="lv-LV" smtClean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299062" y="313510"/>
            <a:ext cx="6216287" cy="1210490"/>
          </a:xfrm>
        </p:spPr>
        <p:txBody>
          <a:bodyPr>
            <a:normAutofit/>
          </a:bodyPr>
          <a:lstStyle/>
          <a:p>
            <a:pPr algn="ctr"/>
            <a:r>
              <a:rPr lang="lv-LV" sz="40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Jau projekta sagatavošanas posmā jāparedz</a:t>
            </a:r>
            <a:endParaRPr lang="lv-LV" sz="40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91529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Content Placeholder 2"/>
          <p:cNvSpPr>
            <a:spLocks noGrp="1"/>
          </p:cNvSpPr>
          <p:nvPr>
            <p:ph idx="1"/>
          </p:nvPr>
        </p:nvSpPr>
        <p:spPr>
          <a:xfrm>
            <a:off x="754063" y="1755775"/>
            <a:ext cx="8085137" cy="4297363"/>
          </a:xfrm>
        </p:spPr>
        <p:txBody>
          <a:bodyPr>
            <a:normAutofit/>
          </a:bodyPr>
          <a:lstStyle/>
          <a:p>
            <a:pPr marL="0" indent="0">
              <a:buNone/>
              <a:defRPr/>
            </a:pPr>
            <a:r>
              <a:rPr lang="lv-LV" altLang="lv-LV" sz="2400" b="1" dirty="0" smtClean="0">
                <a:solidFill>
                  <a:srgbClr val="002060"/>
                </a:solidFill>
                <a:ea typeface="MS PGothic" panose="020B0600070205080204" pitchFamily="34" charset="-128"/>
              </a:rPr>
              <a:t>Sadarbības projektiem</a:t>
            </a:r>
            <a:r>
              <a:rPr lang="lv-LV" altLang="lv-LV" sz="2400" b="1" dirty="0">
                <a:solidFill>
                  <a:srgbClr val="002060"/>
                </a:solidFill>
                <a:ea typeface="MS PGothic" panose="020B0600070205080204" pitchFamily="34" charset="-128"/>
              </a:rPr>
              <a:t>: </a:t>
            </a:r>
            <a:endParaRPr lang="lv-LV" altLang="lv-LV" sz="2400" dirty="0" smtClean="0">
              <a:solidFill>
                <a:srgbClr val="002060"/>
              </a:solidFill>
              <a:ea typeface="MS PGothic" panose="020B0600070205080204" pitchFamily="34" charset="-128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lv-LV" altLang="lv-LV" sz="2400" dirty="0" smtClean="0">
                <a:solidFill>
                  <a:srgbClr val="002060"/>
                </a:solidFill>
                <a:ea typeface="MS PGothic" panose="020B0600070205080204" pitchFamily="34" charset="-128"/>
              </a:rPr>
              <a:t>Projekta ietvaros sagatavoto </a:t>
            </a:r>
            <a:r>
              <a:rPr lang="lv-LV" altLang="lv-LV" sz="2400" b="1" dirty="0" smtClean="0">
                <a:solidFill>
                  <a:srgbClr val="002060"/>
                </a:solidFill>
                <a:ea typeface="MS PGothic" panose="020B0600070205080204" pitchFamily="34" charset="-128"/>
              </a:rPr>
              <a:t>materiālu izmantošana </a:t>
            </a:r>
            <a:r>
              <a:rPr lang="lv-LV" altLang="lv-LV" sz="2400" dirty="0" smtClean="0">
                <a:solidFill>
                  <a:srgbClr val="002060"/>
                </a:solidFill>
                <a:ea typeface="MS PGothic" panose="020B0600070205080204" pitchFamily="34" charset="-128"/>
              </a:rPr>
              <a:t>savas izglītības iestādes / organizācijas / uzņēmuma darbā;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lv-LV" altLang="lv-LV" sz="2400" dirty="0" smtClean="0">
                <a:solidFill>
                  <a:srgbClr val="002060"/>
                </a:solidFill>
                <a:ea typeface="MS PGothic" panose="020B0600070205080204" pitchFamily="34" charset="-128"/>
              </a:rPr>
              <a:t>Projekta kopējo </a:t>
            </a:r>
            <a:r>
              <a:rPr lang="lv-LV" altLang="lv-LV" sz="2400" b="1" dirty="0" smtClean="0">
                <a:solidFill>
                  <a:srgbClr val="002060"/>
                </a:solidFill>
                <a:ea typeface="MS PGothic" panose="020B0600070205080204" pitchFamily="34" charset="-128"/>
              </a:rPr>
              <a:t>rezultātu izmantošana </a:t>
            </a:r>
            <a:r>
              <a:rPr lang="lv-LV" altLang="lv-LV" sz="2400" dirty="0" smtClean="0">
                <a:solidFill>
                  <a:srgbClr val="002060"/>
                </a:solidFill>
                <a:ea typeface="MS PGothic" panose="020B0600070205080204" pitchFamily="34" charset="-128"/>
              </a:rPr>
              <a:t>atbilstoši savas organizācijas/uzņēmuma/iestādes attīstības stratēģijai, sasniegtajos rezultātos balstītu jaunu nacionālu un starptautisku projektu izstrāde;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lv-LV" altLang="lv-LV" sz="2400" b="1" dirty="0" smtClean="0">
                <a:solidFill>
                  <a:srgbClr val="002060"/>
                </a:solidFill>
                <a:ea typeface="MS PGothic" panose="020B0600070205080204" pitchFamily="34" charset="-128"/>
              </a:rPr>
              <a:t>Informācijas izplatīšana </a:t>
            </a:r>
            <a:r>
              <a:rPr lang="lv-LV" altLang="lv-LV" sz="2400" dirty="0" smtClean="0">
                <a:solidFill>
                  <a:srgbClr val="002060"/>
                </a:solidFill>
                <a:ea typeface="MS PGothic" panose="020B0600070205080204" pitchFamily="34" charset="-128"/>
              </a:rPr>
              <a:t>par projekta rezultātiem un to izmantošanu citās izglītības iestādēs, vietējā, reģionālā un nacionālā līmeņa plašsaziņas līdzekļos.</a:t>
            </a:r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10"/>
          </p:nvPr>
        </p:nvSpPr>
        <p:spPr bwMode="auto">
          <a:xfrm>
            <a:off x="8394700" y="6324600"/>
            <a:ext cx="444500" cy="30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E4B7961F-8FFB-4D9E-ABD5-E579619938A7}" type="slidenum">
              <a:rPr lang="en-US" altLang="lv-LV" smtClean="0"/>
              <a:pPr/>
              <a:t>23</a:t>
            </a:fld>
            <a:endParaRPr lang="en-US" altLang="lv-LV" smtClean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299062" y="313510"/>
            <a:ext cx="6216287" cy="12104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lv-LV" sz="40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Jau projekta sagatavošanas posmā jāpārdomā</a:t>
            </a:r>
            <a:endParaRPr lang="lv-LV" sz="40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83117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88" y="5926138"/>
            <a:ext cx="2413000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3" name="Title 1"/>
          <p:cNvSpPr>
            <a:spLocks noGrp="1"/>
          </p:cNvSpPr>
          <p:nvPr>
            <p:ph type="title"/>
          </p:nvPr>
        </p:nvSpPr>
        <p:spPr>
          <a:xfrm>
            <a:off x="2590800" y="381000"/>
            <a:ext cx="6096000" cy="620713"/>
          </a:xfrm>
        </p:spPr>
        <p:txBody>
          <a:bodyPr/>
          <a:lstStyle/>
          <a:p>
            <a:pPr algn="ctr" eaLnBrk="1" hangingPunct="1">
              <a:spcBef>
                <a:spcPts val="400"/>
              </a:spcBef>
            </a:pPr>
            <a:r>
              <a:rPr lang="lv-LV" altLang="lv-LV" sz="2500" smtClean="0">
                <a:solidFill>
                  <a:srgbClr val="0B7D91"/>
                </a:solidFill>
                <a:ea typeface="MS PGothic" panose="020B0600070205080204" pitchFamily="34" charset="-128"/>
                <a:sym typeface="Dancer-Light"/>
              </a:rPr>
              <a:t>Informācijas avoti</a:t>
            </a:r>
            <a:endParaRPr lang="en-GB" altLang="lv-LV" sz="2500" smtClean="0">
              <a:solidFill>
                <a:srgbClr val="0B7D91"/>
              </a:solidFill>
              <a:ea typeface="MS PGothic" panose="020B0600070205080204" pitchFamily="34" charset="-128"/>
              <a:sym typeface="Dancer-Light"/>
            </a:endParaRPr>
          </a:p>
        </p:txBody>
      </p:sp>
      <p:sp>
        <p:nvSpPr>
          <p:cNvPr id="38915" name="Content Placeholder 1"/>
          <p:cNvSpPr>
            <a:spLocks noGrp="1"/>
          </p:cNvSpPr>
          <p:nvPr>
            <p:ph idx="1"/>
          </p:nvPr>
        </p:nvSpPr>
        <p:spPr>
          <a:xfrm>
            <a:off x="1783080" y="862013"/>
            <a:ext cx="7143433" cy="5630227"/>
          </a:xfrm>
        </p:spPr>
        <p:txBody>
          <a:bodyPr>
            <a:normAutofit fontScale="85000" lnSpcReduction="20000"/>
          </a:bodyPr>
          <a:lstStyle/>
          <a:p>
            <a:pPr eaLnBrk="1" hangingPunct="1">
              <a:lnSpc>
                <a:spcPct val="13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/>
            </a:pPr>
            <a:r>
              <a:rPr lang="lv-LV" altLang="lv-LV" sz="2200" dirty="0" smtClean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Programmas oficiālā mājas lapa, t.sk. partneru datu bāze – </a:t>
            </a:r>
            <a:r>
              <a:rPr lang="lv-LV" altLang="lv-LV" sz="2200" dirty="0" smtClean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  <a:hlinkClick r:id="rId3"/>
              </a:rPr>
              <a:t>www.nordplusonline.org</a:t>
            </a:r>
            <a:endParaRPr lang="lv-LV" altLang="lv-LV" sz="2200" dirty="0" smtClean="0">
              <a:latin typeface="Calibri" panose="020F050202020403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>
              <a:lnSpc>
                <a:spcPct val="90000"/>
              </a:lnSpc>
              <a:defRPr/>
            </a:pPr>
            <a:r>
              <a:rPr lang="lv-LV" altLang="lv-LV" sz="2200" b="1" i="1" dirty="0" smtClean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Nordplus</a:t>
            </a:r>
            <a:r>
              <a:rPr lang="lv-LV" altLang="lv-LV" sz="2200" b="1" dirty="0" smtClean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rokasgrāmata (2020.) </a:t>
            </a:r>
            <a:r>
              <a:rPr lang="lv-LV" altLang="lv-LV" sz="1800" dirty="0">
                <a:latin typeface="Calibri" panose="020F0502020204030204" pitchFamily="34" charset="0"/>
                <a:ea typeface="MS PGothic" panose="020B0600070205080204" pitchFamily="34" charset="-128"/>
                <a:hlinkClick r:id="rId4"/>
              </a:rPr>
              <a:t>https://www.nordplusonline.org/How-to-apply/HANDBOOK#pdf_frame</a:t>
            </a:r>
            <a:endParaRPr lang="lv-LV" altLang="lv-LV" sz="1800" dirty="0"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 eaLnBrk="1" hangingPunct="1">
              <a:lnSpc>
                <a:spcPct val="13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/>
            </a:pPr>
            <a:r>
              <a:rPr lang="lv-LV" altLang="lv-LV" sz="2200" dirty="0" smtClean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Tiešsaistes sistēma </a:t>
            </a:r>
            <a:r>
              <a:rPr lang="lv-LV" altLang="lv-LV" sz="2200" i="1" dirty="0" err="1" smtClean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Espresso</a:t>
            </a:r>
            <a:r>
              <a:rPr lang="lv-LV" altLang="lv-LV" sz="2200" dirty="0" smtClean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(pieteikumu aizpildīšana un iesniegšana) – </a:t>
            </a:r>
            <a:r>
              <a:rPr lang="lv-LV" altLang="lv-LV" sz="1800" dirty="0" smtClean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  <a:hlinkClick r:id="rId5"/>
              </a:rPr>
              <a:t>http://espresso.siu.no/espresso</a:t>
            </a:r>
            <a:r>
              <a:rPr lang="lv-LV" altLang="lv-LV" sz="1800" dirty="0" smtClean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</a:t>
            </a:r>
            <a:endParaRPr lang="lv-LV" altLang="lv-LV" sz="1800" dirty="0" smtClean="0"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 eaLnBrk="1" hangingPunct="1">
              <a:lnSpc>
                <a:spcPct val="13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/>
            </a:pPr>
            <a:r>
              <a:rPr lang="lv-LV" altLang="lv-LV" sz="2200" dirty="0" smtClean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VIAA mājas lapa – sadaļa “</a:t>
            </a:r>
            <a:r>
              <a:rPr lang="lv-LV" altLang="lv-LV" sz="2200" dirty="0" err="1" smtClean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Nordplus</a:t>
            </a:r>
            <a:r>
              <a:rPr lang="lv-LV" altLang="lv-LV" sz="2200" dirty="0" smtClean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” - </a:t>
            </a:r>
          </a:p>
          <a:p>
            <a:pPr eaLnBrk="1" hangingPunct="1">
              <a:lnSpc>
                <a:spcPct val="130000"/>
              </a:lnSpc>
              <a:spcBef>
                <a:spcPts val="600"/>
              </a:spcBef>
              <a:defRPr/>
            </a:pPr>
            <a:r>
              <a:rPr lang="lv-LV" altLang="lv-LV" sz="1800" dirty="0" smtClean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  <a:hlinkClick r:id="rId6"/>
              </a:rPr>
              <a:t>http://www.viaa.gov.lv/lat/starpt_fin_intrumenti/nordplus/par_nordplus/</a:t>
            </a:r>
            <a:r>
              <a:rPr lang="lv-LV" altLang="lv-LV" sz="1800" dirty="0" smtClean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</a:t>
            </a:r>
          </a:p>
          <a:p>
            <a:pPr algn="ctr" eaLnBrk="1" hangingPunct="1">
              <a:lnSpc>
                <a:spcPct val="130000"/>
              </a:lnSpc>
              <a:spcBef>
                <a:spcPts val="600"/>
              </a:spcBef>
              <a:defRPr/>
            </a:pPr>
            <a:r>
              <a:rPr lang="lv-LV" altLang="lv-LV" sz="2200" b="1" dirty="0" smtClean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Partneru </a:t>
            </a:r>
            <a:r>
              <a:rPr lang="lv-LV" altLang="lv-LV" sz="2200" b="1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meklēšana</a:t>
            </a:r>
            <a:r>
              <a:rPr lang="lv-LV" altLang="lv-LV" sz="2200" b="1" dirty="0" smtClean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:</a:t>
            </a:r>
          </a:p>
          <a:p>
            <a:pPr eaLnBrk="1" hangingPunct="1">
              <a:lnSpc>
                <a:spcPct val="130000"/>
              </a:lnSpc>
              <a:spcBef>
                <a:spcPts val="600"/>
              </a:spcBef>
              <a:defRPr/>
            </a:pPr>
            <a:r>
              <a:rPr lang="lv-LV" altLang="lv-LV" sz="2200" u="sng" dirty="0" err="1" smtClean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Nordplus</a:t>
            </a:r>
            <a:r>
              <a:rPr lang="lv-LV" altLang="lv-LV" sz="2200" u="sng" dirty="0" smtClean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partneru meklēšanas </a:t>
            </a:r>
            <a:r>
              <a:rPr lang="lv-LV" altLang="lv-LV" sz="2200" u="sng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datu bāze </a:t>
            </a:r>
            <a:r>
              <a:rPr lang="lv-LV" altLang="lv-LV" sz="2200" u="sng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  <a:hlinkClick r:id="rId7"/>
              </a:rPr>
              <a:t>https://www.nordplusonline.org/How-to-apply/FIND-A-PARTNER</a:t>
            </a:r>
            <a:endParaRPr lang="lv-LV" altLang="lv-LV" sz="2200" u="sng" dirty="0" smtClean="0">
              <a:latin typeface="Calibri" panose="020F050202020403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eaLnBrk="1" hangingPunct="1">
              <a:lnSpc>
                <a:spcPct val="130000"/>
              </a:lnSpc>
              <a:spcBef>
                <a:spcPts val="600"/>
              </a:spcBef>
              <a:defRPr/>
            </a:pPr>
            <a:r>
              <a:rPr lang="lv-LV" altLang="lv-LV" sz="2200" u="sng" dirty="0" smtClean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Skolu izglītības sektorā: </a:t>
            </a:r>
          </a:p>
          <a:p>
            <a:pPr eaLnBrk="1" hangingPunct="1">
              <a:lnSpc>
                <a:spcPct val="130000"/>
              </a:lnSpc>
              <a:spcBef>
                <a:spcPts val="600"/>
              </a:spcBef>
              <a:defRPr/>
            </a:pPr>
            <a:r>
              <a:rPr lang="lv-LV" altLang="lv-LV" sz="2200" b="1" dirty="0" err="1" smtClean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eTwinning</a:t>
            </a:r>
            <a:r>
              <a:rPr lang="lv-LV" altLang="lv-LV" sz="2200" b="1" dirty="0" smtClean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:</a:t>
            </a:r>
            <a:r>
              <a:rPr lang="lv-LV" altLang="lv-LV" sz="2200" dirty="0" smtClean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</a:t>
            </a:r>
            <a:r>
              <a:rPr lang="lv-LV" altLang="lv-LV" sz="2200" dirty="0" smtClean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  <a:hlinkClick r:id="rId8"/>
              </a:rPr>
              <a:t>https</a:t>
            </a:r>
            <a:r>
              <a:rPr lang="lv-LV" altLang="lv-LV" sz="22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  <a:hlinkClick r:id="rId8"/>
              </a:rPr>
              <a:t>://</a:t>
            </a:r>
            <a:r>
              <a:rPr lang="lv-LV" altLang="lv-LV" sz="2200" dirty="0" smtClean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  <a:hlinkClick r:id="rId8"/>
              </a:rPr>
              <a:t>www.etwinning.net/en/pub/index.htm</a:t>
            </a:r>
            <a:r>
              <a:rPr lang="lv-LV" altLang="lv-LV" sz="2200" dirty="0" smtClean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, </a:t>
            </a:r>
          </a:p>
          <a:p>
            <a:pPr eaLnBrk="1" hangingPunct="1">
              <a:lnSpc>
                <a:spcPct val="130000"/>
              </a:lnSpc>
              <a:spcBef>
                <a:spcPts val="600"/>
              </a:spcBef>
              <a:defRPr/>
            </a:pPr>
            <a:r>
              <a:rPr lang="lv-LV" altLang="lv-LV" sz="2200" b="1" dirty="0" err="1" smtClean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Schoolgateway</a:t>
            </a:r>
            <a:r>
              <a:rPr lang="lv-LV" altLang="lv-LV" sz="2200" b="1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:</a:t>
            </a:r>
            <a:r>
              <a:rPr lang="lv-LV" altLang="lv-LV" sz="22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</a:t>
            </a:r>
            <a:r>
              <a:rPr lang="lv-LV" altLang="lv-LV" sz="22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  <a:hlinkClick r:id="rId9"/>
              </a:rPr>
              <a:t>https://</a:t>
            </a:r>
            <a:r>
              <a:rPr lang="lv-LV" altLang="lv-LV" sz="2200" dirty="0" smtClean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  <a:hlinkClick r:id="rId9"/>
              </a:rPr>
              <a:t>login.schoolgateway.com/0/auth/login</a:t>
            </a:r>
            <a:r>
              <a:rPr lang="lv-LV" altLang="lv-LV" sz="2200" dirty="0" smtClean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</a:t>
            </a:r>
          </a:p>
          <a:p>
            <a:pPr eaLnBrk="1" hangingPunct="1">
              <a:lnSpc>
                <a:spcPct val="130000"/>
              </a:lnSpc>
              <a:spcBef>
                <a:spcPts val="600"/>
              </a:spcBef>
              <a:defRPr/>
            </a:pPr>
            <a:r>
              <a:rPr lang="lv-LV" altLang="lv-LV" sz="2200" u="sng" dirty="0" smtClean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</a:t>
            </a:r>
            <a:endParaRPr lang="lv-LV" altLang="lv-LV" sz="2200" dirty="0" smtClean="0">
              <a:latin typeface="Calibri" panose="020F050202020403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eaLnBrk="1" hangingPunct="1">
              <a:lnSpc>
                <a:spcPct val="130000"/>
              </a:lnSpc>
              <a:spcBef>
                <a:spcPts val="600"/>
              </a:spcBef>
              <a:defRPr/>
            </a:pPr>
            <a:endParaRPr lang="lv-LV" altLang="lv-LV" sz="2200" dirty="0" smtClean="0">
              <a:latin typeface="Calibri" panose="020F050202020403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eaLnBrk="1" hangingPunct="1">
              <a:lnSpc>
                <a:spcPct val="130000"/>
              </a:lnSpc>
              <a:spcBef>
                <a:spcPts val="600"/>
              </a:spcBef>
              <a:defRPr/>
            </a:pPr>
            <a:endParaRPr lang="lv-LV" altLang="lv-LV" sz="2200" b="1" dirty="0">
              <a:latin typeface="Calibri" panose="020F0502020204030204" pitchFamily="34" charset="0"/>
              <a:ea typeface="MS PGothic" panose="020B0600070205080204" pitchFamily="34" charset="-128"/>
              <a:sym typeface="Dancer-Book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2205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4799" y="331095"/>
            <a:ext cx="6216287" cy="1210490"/>
          </a:xfrm>
        </p:spPr>
        <p:txBody>
          <a:bodyPr>
            <a:normAutofit/>
          </a:bodyPr>
          <a:lstStyle/>
          <a:p>
            <a:pPr algn="ctr"/>
            <a:r>
              <a:rPr lang="lv-LV" sz="40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Konsultācijas</a:t>
            </a:r>
            <a:endParaRPr lang="lv-LV" sz="40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07114" y="1704301"/>
            <a:ext cx="6844811" cy="443608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lv-LV" altLang="lv-LV" sz="2500" dirty="0" smtClean="0">
                <a:solidFill>
                  <a:srgbClr val="1F4E79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</a:t>
            </a:r>
            <a:endParaRPr lang="lv-LV" altLang="lv-LV" sz="3600" b="1" dirty="0">
              <a:solidFill>
                <a:srgbClr val="1F4E79"/>
              </a:solidFill>
              <a:ea typeface="MS PGothic" panose="020B0600070205080204" pitchFamily="34" charset="-128"/>
            </a:endParaRPr>
          </a:p>
          <a:p>
            <a:pPr marL="0" indent="0" algn="ctr" defTabSz="642938">
              <a:lnSpc>
                <a:spcPct val="80000"/>
              </a:lnSpc>
              <a:buNone/>
            </a:pPr>
            <a:endParaRPr lang="lv-LV" altLang="lv-LV" sz="2800" b="1" dirty="0">
              <a:solidFill>
                <a:srgbClr val="1F4E79"/>
              </a:solidFill>
              <a:latin typeface="Arial" panose="020B060402020202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marL="0" indent="0" algn="ctr" defTabSz="642938">
              <a:lnSpc>
                <a:spcPct val="80000"/>
              </a:lnSpc>
              <a:buNone/>
            </a:pPr>
            <a:r>
              <a:rPr lang="lv-LV" altLang="lv-LV" sz="2800" b="1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Linards Deidulis</a:t>
            </a:r>
          </a:p>
          <a:p>
            <a:pPr marL="0" indent="0" algn="ctr" defTabSz="642938">
              <a:lnSpc>
                <a:spcPct val="80000"/>
              </a:lnSpc>
              <a:buNone/>
            </a:pPr>
            <a:r>
              <a:rPr lang="lv-LV" altLang="lv-LV" sz="2800" b="1" i="1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 </a:t>
            </a:r>
            <a:r>
              <a:rPr lang="lv-LV" altLang="lv-LV" sz="2800" b="1" i="1" dirty="0" smtClean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 </a:t>
            </a:r>
            <a:r>
              <a:rPr lang="lv-LV" altLang="lv-LV" sz="2800" b="1" dirty="0" smtClean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tālr</a:t>
            </a:r>
            <a:r>
              <a:rPr lang="lv-LV" altLang="lv-LV" sz="2800" b="1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. 67830837, 29554403 </a:t>
            </a:r>
            <a:r>
              <a:rPr lang="lv-LV" altLang="lv-LV" sz="2800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(GSM, </a:t>
            </a:r>
            <a:r>
              <a:rPr lang="lv-LV" altLang="lv-LV" sz="2800" dirty="0" err="1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WhatsApp</a:t>
            </a:r>
            <a:r>
              <a:rPr lang="lv-LV" altLang="lv-LV" sz="2800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)</a:t>
            </a:r>
          </a:p>
          <a:p>
            <a:pPr marL="0" indent="0" algn="ctr" defTabSz="642938">
              <a:lnSpc>
                <a:spcPct val="80000"/>
              </a:lnSpc>
              <a:buNone/>
            </a:pPr>
            <a:r>
              <a:rPr lang="lv-LV" altLang="lv-LV" sz="2800" b="1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  <a:hlinkClick r:id="rId2"/>
              </a:rPr>
              <a:t>l</a:t>
            </a:r>
            <a:r>
              <a:rPr lang="lv-LV" altLang="lv-LV" sz="2800" b="1" dirty="0" smtClean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  <a:hlinkClick r:id="rId2"/>
              </a:rPr>
              <a:t>inards.deidulis@viaa.gov.lv</a:t>
            </a:r>
            <a:endParaRPr lang="lv-LV" altLang="lv-LV" sz="2800" b="1" dirty="0">
              <a:solidFill>
                <a:srgbClr val="1F4E79"/>
              </a:solidFill>
              <a:latin typeface="Arial" panose="020B060402020202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marL="0" indent="0" algn="ctr" defTabSz="642938">
              <a:lnSpc>
                <a:spcPct val="80000"/>
              </a:lnSpc>
              <a:buNone/>
            </a:pPr>
            <a:r>
              <a:rPr lang="lv-LV" altLang="lv-LV" sz="2800" b="1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Skype: </a:t>
            </a:r>
            <a:r>
              <a:rPr lang="lv-LV" altLang="lv-LV" sz="2800" dirty="0" err="1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  <a:hlinkClick r:id="rId3" action="ppaction://hlinkfile"/>
              </a:rPr>
              <a:t>linards.deidulis</a:t>
            </a:r>
            <a:endParaRPr lang="lv-LV" altLang="lv-LV" sz="2800" dirty="0">
              <a:solidFill>
                <a:srgbClr val="1F4E79"/>
              </a:solidFill>
              <a:latin typeface="Arial" panose="020B060402020202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marL="0" indent="0">
              <a:buNone/>
            </a:pPr>
            <a:endParaRPr lang="lv-LV" dirty="0">
              <a:solidFill>
                <a:srgbClr val="1F4E7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4654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33304" y="365126"/>
            <a:ext cx="6582046" cy="1325563"/>
          </a:xfrm>
        </p:spPr>
        <p:txBody>
          <a:bodyPr>
            <a:normAutofit/>
          </a:bodyPr>
          <a:lstStyle/>
          <a:p>
            <a:pPr algn="ctr"/>
            <a:r>
              <a:rPr lang="lv-LV" sz="36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Projekta </a:t>
            </a:r>
            <a:r>
              <a:rPr 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pieredzes stāsts Jauniešu izglītības programmā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33304" y="2316479"/>
            <a:ext cx="6582046" cy="3938017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lv-LV" sz="3200" dirty="0" smtClean="0">
                <a:solidFill>
                  <a:schemeClr val="accent1">
                    <a:lumMod val="50000"/>
                  </a:schemeClr>
                </a:solidFill>
              </a:rPr>
              <a:t>Projekts </a:t>
            </a:r>
            <a:r>
              <a:rPr lang="lv-LV" sz="3200" dirty="0">
                <a:solidFill>
                  <a:schemeClr val="accent1">
                    <a:lumMod val="50000"/>
                  </a:schemeClr>
                </a:solidFill>
              </a:rPr>
              <a:t>Nr. </a:t>
            </a:r>
            <a:r>
              <a:rPr lang="lv-LV" altLang="lv-LV" sz="3200" dirty="0" smtClean="0">
                <a:solidFill>
                  <a:schemeClr val="accent1">
                    <a:lumMod val="50000"/>
                  </a:schemeClr>
                </a:solidFill>
              </a:rPr>
              <a:t>NPJR-2016/10211</a:t>
            </a:r>
          </a:p>
          <a:p>
            <a:pPr marL="0" indent="0" algn="ctr">
              <a:buNone/>
            </a:pPr>
            <a:r>
              <a:rPr lang="lv-LV" sz="3200" dirty="0" smtClean="0">
                <a:solidFill>
                  <a:schemeClr val="accent1">
                    <a:lumMod val="50000"/>
                  </a:schemeClr>
                </a:solidFill>
              </a:rPr>
              <a:t>«</a:t>
            </a: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Collaborative</a:t>
            </a:r>
            <a:r>
              <a:rPr lang="en-US" sz="3200" dirty="0">
                <a:solidFill>
                  <a:schemeClr val="accent1">
                    <a:lumMod val="50000"/>
                  </a:schemeClr>
                </a:solidFill>
              </a:rPr>
              <a:t>, creative and innovative approaches in the design of learning strategies in the </a:t>
            </a: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Art</a:t>
            </a:r>
            <a:r>
              <a:rPr lang="lv-LV" sz="32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Classroom</a:t>
            </a:r>
            <a:r>
              <a:rPr lang="lv-LV" sz="3200" dirty="0" smtClean="0">
                <a:solidFill>
                  <a:schemeClr val="accent1">
                    <a:lumMod val="50000"/>
                  </a:schemeClr>
                </a:solidFill>
              </a:rPr>
              <a:t>» </a:t>
            </a:r>
            <a:endParaRPr lang="lv-LV" sz="3200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 algn="ctr">
              <a:buNone/>
            </a:pPr>
            <a:endParaRPr lang="lv-LV" sz="2400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 algn="ctr">
              <a:buNone/>
            </a:pPr>
            <a:r>
              <a:rPr lang="lv-LV" altLang="lv-LV" sz="3200" b="1" dirty="0">
                <a:solidFill>
                  <a:schemeClr val="accent1">
                    <a:lumMod val="50000"/>
                  </a:schemeClr>
                </a:solidFill>
              </a:rPr>
              <a:t>Aija </a:t>
            </a:r>
            <a:r>
              <a:rPr lang="lv-LV" altLang="lv-LV" sz="3200" b="1" dirty="0" smtClean="0">
                <a:solidFill>
                  <a:schemeClr val="accent1">
                    <a:lumMod val="50000"/>
                  </a:schemeClr>
                </a:solidFill>
              </a:rPr>
              <a:t>Kalvāne</a:t>
            </a:r>
          </a:p>
          <a:p>
            <a:pPr marL="0" indent="0" algn="ctr">
              <a:buNone/>
            </a:pPr>
            <a:r>
              <a:rPr lang="lv-LV" altLang="lv-LV" sz="3200" dirty="0" smtClean="0">
                <a:solidFill>
                  <a:schemeClr val="accent1">
                    <a:lumMod val="50000"/>
                  </a:schemeClr>
                </a:solidFill>
              </a:rPr>
              <a:t>PIKC “Rīgas </a:t>
            </a:r>
            <a:r>
              <a:rPr lang="lv-LV" altLang="lv-LV" sz="3200" dirty="0">
                <a:solidFill>
                  <a:schemeClr val="accent1">
                    <a:lumMod val="50000"/>
                  </a:schemeClr>
                </a:solidFill>
              </a:rPr>
              <a:t>Dizaina un mākslas vidusskola”</a:t>
            </a:r>
            <a:endParaRPr lang="lv-LV" sz="2500" dirty="0" smtClean="0"/>
          </a:p>
          <a:p>
            <a:pPr marL="0" indent="0" algn="ctr">
              <a:buNone/>
            </a:pPr>
            <a:endParaRPr lang="lv-LV" sz="2500" dirty="0"/>
          </a:p>
        </p:txBody>
      </p:sp>
    </p:spTree>
    <p:extLst>
      <p:ext uri="{BB962C8B-B14F-4D97-AF65-F5344CB8AC3E}">
        <p14:creationId xmlns:p14="http://schemas.microsoft.com/office/powerpoint/2010/main" val="2208014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3512" y="365127"/>
            <a:ext cx="5811837" cy="944928"/>
          </a:xfrm>
        </p:spPr>
        <p:txBody>
          <a:bodyPr>
            <a:normAutofit fontScale="90000"/>
          </a:bodyPr>
          <a:lstStyle/>
          <a:p>
            <a:pPr algn="ctr"/>
            <a:r>
              <a:rPr lang="lv-LV" sz="44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Jauniešu </a:t>
            </a:r>
            <a:r>
              <a:rPr lang="lv-LV" sz="44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apakšprogramma</a:t>
            </a:r>
            <a:endParaRPr lang="lv-LV" sz="44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77208" y="1565031"/>
            <a:ext cx="6519036" cy="4647100"/>
          </a:xfrm>
        </p:spPr>
        <p:txBody>
          <a:bodyPr>
            <a:normAutofit/>
          </a:bodyPr>
          <a:lstStyle/>
          <a:p>
            <a:pPr marL="0" indent="0">
              <a:lnSpc>
                <a:spcPct val="112000"/>
              </a:lnSpc>
              <a:buClr>
                <a:srgbClr val="000000"/>
              </a:buClr>
              <a:buNone/>
              <a:defRPr/>
            </a:pPr>
            <a:r>
              <a:rPr lang="lv-LV" altLang="lv-LV" sz="2400" b="1" u="sng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Mērķa grupa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</a:t>
            </a:r>
          </a:p>
          <a:p>
            <a:pPr lvl="1">
              <a:lnSpc>
                <a:spcPct val="112000"/>
              </a:lnSpc>
              <a:buClr>
                <a:schemeClr val="accent1">
                  <a:lumMod val="50000"/>
                </a:schemeClr>
              </a:buClr>
              <a:buFont typeface="Wingdings" panose="05000000000000000000" pitchFamily="2" charset="2"/>
              <a:buChar char="Ø"/>
              <a:defRPr/>
            </a:pP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skolēni/izglītojamie</a:t>
            </a:r>
          </a:p>
          <a:p>
            <a:pPr lvl="1">
              <a:lnSpc>
                <a:spcPct val="112000"/>
              </a:lnSpc>
              <a:buClr>
                <a:schemeClr val="accent1">
                  <a:lumMod val="50000"/>
                </a:schemeClr>
              </a:buClr>
              <a:buFont typeface="Wingdings" panose="05000000000000000000" pitchFamily="2" charset="2"/>
              <a:buChar char="Ø"/>
              <a:defRPr/>
            </a:pP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skolotāji/pasniedzēji</a:t>
            </a: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lvl="1">
              <a:lnSpc>
                <a:spcPct val="112000"/>
              </a:lnSpc>
              <a:buClr>
                <a:schemeClr val="accent1">
                  <a:lumMod val="50000"/>
                </a:schemeClr>
              </a:buClr>
              <a:buFont typeface="Wingdings" panose="05000000000000000000" pitchFamily="2" charset="2"/>
              <a:buChar char="Ø"/>
              <a:defRPr/>
            </a:pP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administrācijas darbinieki</a:t>
            </a:r>
          </a:p>
          <a:p>
            <a:pPr marL="0" indent="0">
              <a:lnSpc>
                <a:spcPct val="112000"/>
              </a:lnSpc>
              <a:buClr>
                <a:srgbClr val="000000"/>
              </a:buClr>
              <a:buNone/>
              <a:defRPr/>
            </a:pPr>
            <a:r>
              <a:rPr lang="lv-LV" altLang="lv-LV" sz="2400" b="1" u="sng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Projektu iesniedzēji (koordinatori)</a:t>
            </a: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:</a:t>
            </a: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 marL="811212" lvl="1" indent="-342900">
              <a:lnSpc>
                <a:spcPct val="112000"/>
              </a:lnSpc>
              <a:buClr>
                <a:schemeClr val="accent1">
                  <a:lumMod val="50000"/>
                </a:schemeClr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pirmsskolas </a:t>
            </a: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iestādes</a:t>
            </a: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811212" lvl="1" indent="-342900">
              <a:lnSpc>
                <a:spcPct val="112000"/>
              </a:lnSpc>
              <a:buClr>
                <a:schemeClr val="accent1">
                  <a:lumMod val="50000"/>
                </a:schemeClr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sākumskolas/pamatskolas/vidusskolas</a:t>
            </a: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811212" lvl="1" indent="-342900">
              <a:lnSpc>
                <a:spcPct val="112000"/>
              </a:lnSpc>
              <a:buClr>
                <a:schemeClr val="accent1">
                  <a:lumMod val="50000"/>
                </a:schemeClr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profesionālās izglītības </a:t>
            </a: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iestādes</a:t>
            </a: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811212" lvl="1" indent="-342900" algn="just">
              <a:lnSpc>
                <a:spcPct val="112000"/>
              </a:lnSpc>
              <a:buClr>
                <a:schemeClr val="accent1">
                  <a:lumMod val="50000"/>
                </a:schemeClr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kultūras skolas (mūzikas un mākslas skolas), kas īsteno valsts apstiprinātas programmas</a:t>
            </a:r>
          </a:p>
        </p:txBody>
      </p:sp>
    </p:spTree>
    <p:extLst>
      <p:ext uri="{BB962C8B-B14F-4D97-AF65-F5344CB8AC3E}">
        <p14:creationId xmlns:p14="http://schemas.microsoft.com/office/powerpoint/2010/main" val="2667654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3512" y="365127"/>
            <a:ext cx="5811837" cy="944928"/>
          </a:xfrm>
        </p:spPr>
        <p:txBody>
          <a:bodyPr>
            <a:normAutofit fontScale="90000"/>
          </a:bodyPr>
          <a:lstStyle/>
          <a:p>
            <a:pPr algn="ctr"/>
            <a:r>
              <a:rPr lang="lv-LV" sz="44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Koordinatori un partneri</a:t>
            </a:r>
            <a:endParaRPr lang="lv-LV" sz="44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51892" y="1565031"/>
            <a:ext cx="6844352" cy="4647100"/>
          </a:xfrm>
        </p:spPr>
        <p:txBody>
          <a:bodyPr>
            <a:normAutofit lnSpcReduction="10000"/>
          </a:bodyPr>
          <a:lstStyle/>
          <a:p>
            <a:pPr marL="0" lvl="1" indent="0" algn="just">
              <a:lnSpc>
                <a:spcPct val="112000"/>
              </a:lnSpc>
              <a:spcAft>
                <a:spcPts val="1200"/>
              </a:spcAft>
              <a:buClr>
                <a:srgbClr val="000000"/>
              </a:buClr>
              <a:buSzPct val="45000"/>
              <a:buNone/>
              <a:defRPr/>
            </a:pPr>
            <a:endParaRPr lang="lv-LV" altLang="lv-LV" sz="2200" b="1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 marL="0" lvl="1" indent="0" algn="just">
              <a:lnSpc>
                <a:spcPct val="112000"/>
              </a:lnSpc>
              <a:spcAft>
                <a:spcPts val="1200"/>
              </a:spcAft>
              <a:buClr>
                <a:srgbClr val="000000"/>
              </a:buClr>
              <a:buSzPct val="45000"/>
              <a:buNone/>
              <a:defRPr/>
            </a:pPr>
            <a:endParaRPr lang="lv-LV" altLang="lv-LV" sz="22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 marL="342900" lvl="1" indent="-342900" algn="just">
              <a:lnSpc>
                <a:spcPct val="112000"/>
              </a:lnSpc>
              <a:spcAft>
                <a:spcPts val="1200"/>
              </a:spcAft>
              <a:buClr>
                <a:schemeClr val="accent1">
                  <a:lumMod val="50000"/>
                </a:schemeClr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lv-LV" altLang="lv-LV" sz="22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Kā </a:t>
            </a:r>
            <a:r>
              <a:rPr lang="lv-LV" altLang="lv-LV" sz="22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projekta </a:t>
            </a:r>
            <a:r>
              <a:rPr lang="lv-LV" altLang="lv-LV" sz="22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Verdana" panose="020B0604030504040204" pitchFamily="34" charset="0"/>
              </a:rPr>
              <a:t>iesniedzēji/koordinatori</a:t>
            </a:r>
            <a:r>
              <a:rPr lang="lv-LV" altLang="lv-LV" sz="22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var būt </a:t>
            </a:r>
            <a:r>
              <a:rPr lang="lv-LV" altLang="lv-LV" sz="2200" b="1" u="sng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tikai </a:t>
            </a:r>
            <a:r>
              <a:rPr lang="lv-LV" altLang="lv-LV" sz="22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Verdana" panose="020B0604030504040204" pitchFamily="34" charset="0"/>
              </a:rPr>
              <a:t>formālās izglītības iestādes</a:t>
            </a:r>
            <a:r>
              <a:rPr lang="lv-LV" altLang="lv-LV" sz="22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</a:t>
            </a:r>
            <a:r>
              <a:rPr lang="lv-LV" altLang="lv-LV" sz="22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(bērnudārzi</a:t>
            </a:r>
            <a:r>
              <a:rPr lang="lv-LV" altLang="lv-LV" sz="2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, skolas, profesionālās izglītības iestādes, mūzikas un mākslas skolas, kas īsteno </a:t>
            </a:r>
            <a:r>
              <a:rPr lang="lv-LV" altLang="lv-LV" sz="2200" u="sng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valsts apstiprinātas mācību programmas</a:t>
            </a:r>
            <a:r>
              <a:rPr lang="lv-LV" altLang="lv-LV" sz="22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);</a:t>
            </a:r>
            <a:endParaRPr lang="lv-LV" altLang="lv-LV" sz="2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 marL="342900" lvl="1" indent="-342900" algn="just">
              <a:lnSpc>
                <a:spcPct val="112000"/>
              </a:lnSpc>
              <a:buClr>
                <a:schemeClr val="accent1">
                  <a:lumMod val="50000"/>
                </a:schemeClr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lv-LV" altLang="lv-LV" sz="22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Verdana" panose="020B0604030504040204" pitchFamily="34" charset="0"/>
              </a:rPr>
              <a:t>Citas </a:t>
            </a:r>
            <a:r>
              <a:rPr lang="lv-LV" altLang="lv-LV" sz="2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Verdana" panose="020B0604030504040204" pitchFamily="34" charset="0"/>
              </a:rPr>
              <a:t>iestādes</a:t>
            </a:r>
            <a:r>
              <a:rPr lang="lv-LV" altLang="lv-LV" sz="22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Verdana" panose="020B0604030504040204" pitchFamily="34" charset="0"/>
              </a:rPr>
              <a:t>, organizācijas un uzņēmumi, </a:t>
            </a:r>
            <a:r>
              <a:rPr lang="lv-LV" altLang="lv-LV" sz="2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Verdana" panose="020B0604030504040204" pitchFamily="34" charset="0"/>
              </a:rPr>
              <a:t>kas ir saistītas ar mērķa grupas apmācību, bet neīsteno valsts apstiprinātas mācību programmas, var piedalīties </a:t>
            </a:r>
            <a:r>
              <a:rPr lang="lv-LV" altLang="lv-LV" sz="22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Verdana" panose="020B0604030504040204" pitchFamily="34" charset="0"/>
              </a:rPr>
              <a:t>kā </a:t>
            </a:r>
            <a:r>
              <a:rPr lang="lv-LV" altLang="lv-LV" sz="22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Verdana" panose="020B0604030504040204" pitchFamily="34" charset="0"/>
              </a:rPr>
              <a:t>partneri.</a:t>
            </a:r>
            <a:endParaRPr lang="lv-LV" altLang="lv-LV" sz="2200" u="sng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Verdana" panose="020B060403050404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5496" y="1184763"/>
            <a:ext cx="2901828" cy="1448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4371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8270" y="365127"/>
            <a:ext cx="6537080" cy="944928"/>
          </a:xfrm>
        </p:spPr>
        <p:txBody>
          <a:bodyPr>
            <a:normAutofit fontScale="90000"/>
          </a:bodyPr>
          <a:lstStyle/>
          <a:p>
            <a:pPr algn="ctr"/>
            <a:r>
              <a:rPr lang="lv-LV" sz="44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Jauniešu </a:t>
            </a:r>
            <a:r>
              <a:rPr lang="lv-LV" sz="44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apakšprogramma atbalsta</a:t>
            </a:r>
            <a:endParaRPr lang="lv-LV" sz="44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1165493489"/>
              </p:ext>
            </p:extLst>
          </p:nvPr>
        </p:nvGraphicFramePr>
        <p:xfrm>
          <a:off x="2136999" y="1740876"/>
          <a:ext cx="7153305" cy="44178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5292099"/>
            <a:ext cx="2258568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 smtClean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 smtClean="0">
                <a:solidFill>
                  <a:srgbClr val="1F4E79"/>
                </a:solidFill>
                <a:latin typeface="Calibri" panose="020F0502020204030204" pitchFamily="34" charset="0"/>
              </a:rPr>
              <a:t>Rokasgrāmata 2020</a:t>
            </a:r>
            <a:r>
              <a:rPr lang="lv-LV" altLang="lv-LV" sz="1800" dirty="0" smtClean="0">
                <a:solidFill>
                  <a:srgbClr val="1F4E79"/>
                </a:solidFill>
                <a:latin typeface="Calibri" panose="020F0502020204030204" pitchFamily="34" charset="0"/>
              </a:rPr>
              <a:t>. </a:t>
            </a:r>
          </a:p>
          <a:p>
            <a:pPr marL="0" indent="0">
              <a:lnSpc>
                <a:spcPct val="90000"/>
              </a:lnSpc>
            </a:pPr>
            <a:r>
              <a:rPr lang="lv-LV" altLang="lv-LV" sz="1800" dirty="0" smtClean="0">
                <a:solidFill>
                  <a:srgbClr val="1F4E79"/>
                </a:solidFill>
                <a:latin typeface="Calibri" panose="020F0502020204030204" pitchFamily="34" charset="0"/>
              </a:rPr>
              <a:t>skat. 16. – 26. lpp. </a:t>
            </a:r>
            <a:endParaRPr lang="lv-LV" altLang="lv-LV" sz="1800" dirty="0">
              <a:solidFill>
                <a:srgbClr val="1F4E79"/>
              </a:solidFill>
              <a:latin typeface="Calibri" panose="020F050202020403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578" y="2322575"/>
            <a:ext cx="1892692" cy="2693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1564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1024" y="365127"/>
            <a:ext cx="6484326" cy="944928"/>
          </a:xfrm>
        </p:spPr>
        <p:txBody>
          <a:bodyPr>
            <a:normAutofit fontScale="90000"/>
          </a:bodyPr>
          <a:lstStyle/>
          <a:p>
            <a:pPr algn="ctr"/>
            <a:r>
              <a:rPr lang="lv-LV" sz="44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Jauniešu </a:t>
            </a:r>
            <a:r>
              <a:rPr lang="lv-LV" sz="44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apakšprogramma atbalsta</a:t>
            </a:r>
            <a:endParaRPr lang="lv-LV" sz="44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180492" y="2077825"/>
            <a:ext cx="6506308" cy="4090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0">
              <a:lnSpc>
                <a:spcPct val="112000"/>
              </a:lnSpc>
              <a:buClr>
                <a:srgbClr val="000000"/>
              </a:buClr>
              <a:buSzPct val="45000"/>
              <a:buNone/>
              <a:defRPr/>
            </a:pPr>
            <a:endParaRPr lang="lv-LV" altLang="lv-LV" sz="2000" b="1" dirty="0" smtClean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0" lvl="1" indent="0">
              <a:lnSpc>
                <a:spcPct val="112000"/>
              </a:lnSpc>
              <a:buClr>
                <a:srgbClr val="000000"/>
              </a:buClr>
              <a:buSzPct val="45000"/>
              <a:buNone/>
              <a:defRPr/>
            </a:pPr>
            <a:endParaRPr lang="lv-LV" altLang="lv-LV"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42900" lvl="1" indent="-342900" algn="just">
              <a:lnSpc>
                <a:spcPct val="112000"/>
              </a:lnSpc>
              <a:buClr>
                <a:schemeClr val="accent1">
                  <a:lumMod val="50000"/>
                </a:schemeClr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Viens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koordinators 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drīkst iesniegt vairākus projekta iesniegumus vienā projektu </a:t>
            </a:r>
            <a:r>
              <a:rPr lang="lv-LV" altLang="lv-LV" sz="24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konkursā.</a:t>
            </a:r>
            <a:endParaRPr lang="lv-LV" altLang="lv-LV" sz="24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0" lvl="1" algn="just">
              <a:lnSpc>
                <a:spcPct val="112000"/>
              </a:lnSpc>
              <a:buClr>
                <a:schemeClr val="accent1">
                  <a:lumMod val="50000"/>
                </a:schemeClr>
              </a:buClr>
              <a:buSzPct val="100000"/>
              <a:defRPr/>
            </a:pP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342900" lvl="1" indent="-342900" algn="just">
              <a:lnSpc>
                <a:spcPct val="112000"/>
              </a:lnSpc>
              <a:buClr>
                <a:schemeClr val="accent1">
                  <a:lumMod val="50000"/>
                </a:schemeClr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Koordinators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, kura projekti ir atbalstīti 3 gadus pēc kārtas, VAR tikt izslēgts no atbalstāmo projektu saraksta, ja projekta iesniegums ir salīdzināms (līdzīgs) iepriekšējiem projektu </a:t>
            </a: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iesniegumiem.</a:t>
            </a: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5496" y="1347145"/>
            <a:ext cx="2576512" cy="1286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3289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1024" y="365127"/>
            <a:ext cx="6484326" cy="944928"/>
          </a:xfrm>
        </p:spPr>
        <p:txBody>
          <a:bodyPr>
            <a:normAutofit/>
          </a:bodyPr>
          <a:lstStyle/>
          <a:p>
            <a:pPr algn="ctr"/>
            <a:r>
              <a:rPr lang="lv-LV" sz="44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 Mobilitāšu projekti</a:t>
            </a:r>
            <a:endParaRPr lang="lv-LV" sz="44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180492" y="2077825"/>
            <a:ext cx="6506308" cy="7817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0">
              <a:lnSpc>
                <a:spcPct val="112000"/>
              </a:lnSpc>
              <a:buClr>
                <a:srgbClr val="000000"/>
              </a:buClr>
              <a:buSzPct val="45000"/>
              <a:buNone/>
              <a:defRPr/>
            </a:pPr>
            <a:endParaRPr lang="lv-LV" altLang="lv-LV" sz="2000" b="1" dirty="0" smtClean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0" lvl="1" indent="0">
              <a:lnSpc>
                <a:spcPct val="112000"/>
              </a:lnSpc>
              <a:buClr>
                <a:srgbClr val="000000"/>
              </a:buClr>
              <a:buSzPct val="45000"/>
              <a:buNone/>
              <a:defRPr/>
            </a:pPr>
            <a:endParaRPr lang="lv-LV" altLang="lv-LV"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600200" y="1571713"/>
            <a:ext cx="70866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lnSpc>
                <a:spcPct val="80000"/>
              </a:lnSpc>
            </a:pPr>
            <a:r>
              <a:rPr lang="lv-LV" altLang="lv-LV" sz="2800" b="1" dirty="0" smtClean="0">
                <a:solidFill>
                  <a:schemeClr val="accent1">
                    <a:lumMod val="50000"/>
                  </a:schemeClr>
                </a:solidFill>
              </a:rPr>
              <a:t>! Piedalās vismaz 2 izglītības iestādes no 2 valstīm - koordinators</a:t>
            </a: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</a:rPr>
              <a:t>+ </a:t>
            </a: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</a:rPr>
              <a:t>vismaz 1 partneris 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</a:rPr>
              <a:t>no </a:t>
            </a:r>
            <a:r>
              <a:rPr lang="lv-LV" altLang="lv-LV" sz="2800" u="sng" dirty="0">
                <a:solidFill>
                  <a:schemeClr val="accent1">
                    <a:lumMod val="50000"/>
                  </a:schemeClr>
                </a:solidFill>
              </a:rPr>
              <a:t>citas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</a:rPr>
              <a:t> programmas </a:t>
            </a: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</a:rPr>
              <a:t>dalībvalsts</a:t>
            </a:r>
          </a:p>
          <a:p>
            <a:pPr marL="914400" lvl="1" indent="-457200">
              <a:lnSpc>
                <a:spcPct val="80000"/>
              </a:lnSpc>
              <a:buFont typeface="Wingdings" panose="05000000000000000000" pitchFamily="2" charset="2"/>
              <a:buChar char="Ø"/>
            </a:pPr>
            <a:endParaRPr lang="lv-LV" altLang="lv-LV" sz="2800" dirty="0">
              <a:solidFill>
                <a:schemeClr val="accent1">
                  <a:lumMod val="50000"/>
                </a:schemeClr>
              </a:solidFill>
            </a:endParaRPr>
          </a:p>
          <a:p>
            <a:pPr lvl="1">
              <a:lnSpc>
                <a:spcPct val="80000"/>
              </a:lnSpc>
            </a:pPr>
            <a:endParaRPr lang="lv-LV" altLang="lv-LV" sz="28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3288196081"/>
              </p:ext>
            </p:extLst>
          </p:nvPr>
        </p:nvGraphicFramePr>
        <p:xfrm>
          <a:off x="2301387" y="2468701"/>
          <a:ext cx="5943600" cy="36018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6987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5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mph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allAtOnce"/>
      <p:bldP spid="4" grpId="1" uiExpand="1" build="allAtOnce"/>
      <p:bldP spid="4" grpId="2" uiExpand="1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1024" y="365127"/>
            <a:ext cx="6484326" cy="944928"/>
          </a:xfrm>
        </p:spPr>
        <p:txBody>
          <a:bodyPr>
            <a:normAutofit/>
          </a:bodyPr>
          <a:lstStyle/>
          <a:p>
            <a:pPr algn="ctr"/>
            <a:r>
              <a:rPr lang="lv-LV" sz="44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 Mobilitāšu aktivitātes</a:t>
            </a:r>
            <a:endParaRPr lang="lv-LV" sz="44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180492" y="2077825"/>
            <a:ext cx="6506308" cy="7817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0">
              <a:lnSpc>
                <a:spcPct val="112000"/>
              </a:lnSpc>
              <a:buClr>
                <a:srgbClr val="000000"/>
              </a:buClr>
              <a:buSzPct val="45000"/>
              <a:buNone/>
              <a:defRPr/>
            </a:pPr>
            <a:endParaRPr lang="lv-LV" altLang="lv-LV" sz="2000" b="1" dirty="0" smtClean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0" lvl="1" indent="0">
              <a:lnSpc>
                <a:spcPct val="112000"/>
              </a:lnSpc>
              <a:buClr>
                <a:srgbClr val="000000"/>
              </a:buClr>
              <a:buSzPct val="45000"/>
              <a:buNone/>
              <a:defRPr/>
            </a:pPr>
            <a:endParaRPr lang="lv-LV" altLang="lv-LV"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258990"/>
              </p:ext>
            </p:extLst>
          </p:nvPr>
        </p:nvGraphicFramePr>
        <p:xfrm>
          <a:off x="514349" y="1273926"/>
          <a:ext cx="8405446" cy="36585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947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463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904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670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0681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19119">
                <a:tc>
                  <a:txBody>
                    <a:bodyPr/>
                    <a:lstStyle/>
                    <a:p>
                      <a:r>
                        <a:rPr lang="lv-LV" sz="1200" dirty="0" smtClean="0"/>
                        <a:t>Veids</a:t>
                      </a:r>
                      <a:endParaRPr lang="lv-LV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200" dirty="0" smtClean="0"/>
                        <a:t>Saturs </a:t>
                      </a:r>
                      <a:endParaRPr lang="lv-LV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200" dirty="0" smtClean="0"/>
                        <a:t>Mobilitātes ilgums</a:t>
                      </a:r>
                      <a:endParaRPr lang="lv-LV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200" dirty="0" smtClean="0"/>
                        <a:t>Projekta ilgums</a:t>
                      </a:r>
                      <a:endParaRPr lang="lv-LV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200" dirty="0" smtClean="0"/>
                        <a:t>Pavadošā</a:t>
                      </a:r>
                      <a:r>
                        <a:rPr lang="lv-LV" sz="1200" baseline="0" dirty="0" smtClean="0"/>
                        <a:t> persona/ pedagogs</a:t>
                      </a:r>
                      <a:endParaRPr lang="lv-LV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07193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Klašu apmaiņa</a:t>
                      </a:r>
                    </a:p>
                    <a:p>
                      <a:endParaRPr lang="lv-LV" sz="14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Vienots temats</a:t>
                      </a:r>
                      <a:r>
                        <a:rPr lang="lv-LV" sz="14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, saistīts ar obligāto mācību saturu</a:t>
                      </a:r>
                      <a:endParaRPr lang="lv-LV" sz="140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  <a:p>
                      <a:endParaRPr lang="lv-LV" sz="14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1-3</a:t>
                      </a:r>
                      <a:r>
                        <a:rPr lang="lv-LV" sz="14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nedēļas (ieskaitot laiku ceļā)</a:t>
                      </a:r>
                      <a:endParaRPr lang="lv-LV" sz="14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1-3 gadi</a:t>
                      </a:r>
                      <a:endParaRPr lang="lv-LV" sz="14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Līdz 30 skolēniem</a:t>
                      </a:r>
                      <a:r>
                        <a:rPr lang="lv-LV" sz="14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no vienas skolas,</a:t>
                      </a:r>
                      <a:endParaRPr lang="lv-LV" sz="140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  <a:p>
                      <a:r>
                        <a:rPr lang="lv-LV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2 pedagogi</a:t>
                      </a:r>
                      <a:r>
                        <a:rPr lang="lv-LV" sz="14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uz 10 skolēniem</a:t>
                      </a:r>
                      <a:endParaRPr lang="lv-LV" sz="14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13084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altLang="lv-LV" sz="1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Verdana" panose="020B0604030504040204" pitchFamily="34" charset="0"/>
                          <a:cs typeface="Calibri" panose="020F0502020204030204" pitchFamily="34" charset="0"/>
                        </a:rPr>
                        <a:t>Skolēnu/audzēkņu</a:t>
                      </a:r>
                      <a:r>
                        <a:rPr lang="lv-LV" altLang="lv-LV" sz="1400" b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Verdana" panose="020B060403050404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lv-LV" altLang="lv-LV" sz="1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Verdana" panose="020B0604030504040204" pitchFamily="34" charset="0"/>
                          <a:cs typeface="Calibri" panose="020F0502020204030204" pitchFamily="34" charset="0"/>
                        </a:rPr>
                        <a:t>apmaiņa teorētiskajām</a:t>
                      </a:r>
                      <a:r>
                        <a:rPr lang="lv-LV" altLang="lv-LV" sz="1400" b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Verdana" panose="020B0604030504040204" pitchFamily="34" charset="0"/>
                          <a:cs typeface="Calibri" panose="020F0502020204030204" pitchFamily="34" charset="0"/>
                        </a:rPr>
                        <a:t> mācībām</a:t>
                      </a:r>
                      <a:endParaRPr lang="lv-LV" sz="1400" b="1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Individuālā skolēnu/audzēkņu mobilitāte</a:t>
                      </a:r>
                      <a:endParaRPr lang="lv-LV" sz="14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 nedēļa – 1 gads </a:t>
                      </a:r>
                      <a:r>
                        <a:rPr lang="lv-LV" sz="14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(ieskaitot laiku ceļā)</a:t>
                      </a:r>
                      <a:endParaRPr lang="lv-LV" sz="14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 gads</a:t>
                      </a:r>
                      <a:endParaRPr lang="lv-LV" sz="14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Pavadošā pedagoga uzturēšanās</a:t>
                      </a:r>
                      <a:r>
                        <a:rPr lang="lv-LV" sz="14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laiks līdz 1 nedēļai</a:t>
                      </a:r>
                      <a:endParaRPr lang="lv-LV" sz="14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84949">
                <a:tc>
                  <a:txBody>
                    <a:bodyPr/>
                    <a:lstStyle/>
                    <a:p>
                      <a:r>
                        <a:rPr lang="lv-LV" sz="1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Profesionālās</a:t>
                      </a:r>
                      <a:r>
                        <a:rPr lang="lv-LV" sz="1400" b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izglītības iestāžu audzēkņu darba prakse</a:t>
                      </a:r>
                      <a:endParaRPr lang="lv-LV" sz="14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Darba</a:t>
                      </a:r>
                      <a:r>
                        <a:rPr lang="lv-LV" sz="14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prakse, darba pieredzes iegūšanai apgūstamajā specialitātē</a:t>
                      </a:r>
                      <a:endParaRPr lang="lv-LV" sz="14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 nedēļa – 1 gads</a:t>
                      </a:r>
                    </a:p>
                    <a:p>
                      <a:r>
                        <a:rPr lang="lv-LV" sz="14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(ieskaitot laiku ceļā)</a:t>
                      </a:r>
                      <a:endParaRPr lang="lv-LV" sz="14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1 -3 gadi</a:t>
                      </a:r>
                      <a:endParaRPr lang="lv-LV" sz="14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Pavadošā pedagoga uzturēšanās</a:t>
                      </a:r>
                      <a:r>
                        <a:rPr lang="lv-LV" sz="14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laiks līdz 1 nedēļai</a:t>
                      </a:r>
                      <a:endParaRPr lang="lv-LV" sz="140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16150">
                <a:tc>
                  <a:txBody>
                    <a:bodyPr/>
                    <a:lstStyle/>
                    <a:p>
                      <a:r>
                        <a:rPr lang="lv-LV" sz="1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Pedagoģiskā personāla apmaiņa</a:t>
                      </a:r>
                      <a:endParaRPr lang="lv-LV" sz="14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Pieredzes</a:t>
                      </a:r>
                      <a:r>
                        <a:rPr lang="lv-LV" sz="14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apmaiņa, mācību vizītes, darba vērošana</a:t>
                      </a:r>
                      <a:endParaRPr lang="lv-LV" sz="14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 nedēļa – 1 gads</a:t>
                      </a:r>
                    </a:p>
                    <a:p>
                      <a:r>
                        <a:rPr lang="lv-LV" sz="14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(ieskaitot laiku ceļā)</a:t>
                      </a:r>
                      <a:endParaRPr lang="lv-LV" sz="14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 gads</a:t>
                      </a:r>
                      <a:endParaRPr lang="lv-LV" sz="14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n/a</a:t>
                      </a:r>
                      <a:endParaRPr lang="lv-LV" sz="14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3614615"/>
              </p:ext>
            </p:extLst>
          </p:nvPr>
        </p:nvGraphicFramePr>
        <p:xfrm>
          <a:off x="514349" y="4932485"/>
          <a:ext cx="8401051" cy="944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1120">
                  <a:extLst>
                    <a:ext uri="{9D8B030D-6E8A-4147-A177-3AD203B41FA5}">
                      <a16:colId xmlns:a16="http://schemas.microsoft.com/office/drawing/2014/main" val="692079162"/>
                    </a:ext>
                  </a:extLst>
                </a:gridCol>
                <a:gridCol w="2219990">
                  <a:extLst>
                    <a:ext uri="{9D8B030D-6E8A-4147-A177-3AD203B41FA5}">
                      <a16:colId xmlns:a16="http://schemas.microsoft.com/office/drawing/2014/main" val="3365430362"/>
                    </a:ext>
                  </a:extLst>
                </a:gridCol>
                <a:gridCol w="1490443">
                  <a:extLst>
                    <a:ext uri="{9D8B030D-6E8A-4147-A177-3AD203B41FA5}">
                      <a16:colId xmlns:a16="http://schemas.microsoft.com/office/drawing/2014/main" val="676372996"/>
                    </a:ext>
                  </a:extLst>
                </a:gridCol>
                <a:gridCol w="967075">
                  <a:extLst>
                    <a:ext uri="{9D8B030D-6E8A-4147-A177-3AD203B41FA5}">
                      <a16:colId xmlns:a16="http://schemas.microsoft.com/office/drawing/2014/main" val="2484863172"/>
                    </a:ext>
                  </a:extLst>
                </a:gridCol>
                <a:gridCol w="1802423">
                  <a:extLst>
                    <a:ext uri="{9D8B030D-6E8A-4147-A177-3AD203B41FA5}">
                      <a16:colId xmlns:a16="http://schemas.microsoft.com/office/drawing/2014/main" val="586908813"/>
                    </a:ext>
                  </a:extLst>
                </a:gridCol>
              </a:tblGrid>
              <a:tr h="907193">
                <a:tc>
                  <a:txBody>
                    <a:bodyPr/>
                    <a:lstStyle/>
                    <a:p>
                      <a:r>
                        <a:rPr lang="lv-LV" sz="1400" kern="1200" baseline="0" dirty="0" smtClean="0">
                          <a:solidFill>
                            <a:srgbClr val="1F4E79"/>
                          </a:solidFill>
                          <a:latin typeface="+mn-lt"/>
                          <a:ea typeface="+mn-ea"/>
                          <a:cs typeface="+mn-cs"/>
                        </a:rPr>
                        <a:t>Sagatavošanas vizītes</a:t>
                      </a:r>
                    </a:p>
                    <a:p>
                      <a:r>
                        <a:rPr lang="lv-LV" sz="1400" b="0" kern="1200" baseline="0" dirty="0" smtClean="0">
                          <a:solidFill>
                            <a:srgbClr val="1F4E79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lv-LV" sz="1400" b="0" kern="1200" baseline="0" dirty="0">
                        <a:solidFill>
                          <a:srgbClr val="1F4E7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lv-LV" sz="1400" b="0" kern="1200" baseline="0" dirty="0" smtClean="0">
                          <a:solidFill>
                            <a:srgbClr val="1F4E79"/>
                          </a:solidFill>
                          <a:latin typeface="+mn-lt"/>
                          <a:ea typeface="+mn-ea"/>
                          <a:cs typeface="+mn-cs"/>
                        </a:rPr>
                        <a:t>Projekta pieteikuma sagatavošana un plānošana (var piedalīties arī administratīvais personāls)</a:t>
                      </a:r>
                      <a:endParaRPr lang="lv-LV" sz="1400" b="0" kern="1200" baseline="0" dirty="0">
                        <a:solidFill>
                          <a:srgbClr val="1F4E7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lv-LV" sz="1400" b="0" kern="1200" baseline="0" dirty="0" smtClean="0">
                          <a:solidFill>
                            <a:srgbClr val="1F4E79"/>
                          </a:solidFill>
                          <a:latin typeface="+mn-lt"/>
                          <a:ea typeface="+mn-ea"/>
                          <a:cs typeface="+mn-cs"/>
                        </a:rPr>
                        <a:t>Līdz 5 dienām, ieskaitot laiku ceļā</a:t>
                      </a:r>
                      <a:endParaRPr lang="lv-LV" sz="1400" b="0" kern="1200" baseline="0" dirty="0">
                        <a:solidFill>
                          <a:srgbClr val="1F4E7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lv-LV" sz="1400" b="0" dirty="0" smtClean="0">
                          <a:solidFill>
                            <a:srgbClr val="1F4E79"/>
                          </a:solidFill>
                        </a:rPr>
                        <a:t>1 gads</a:t>
                      </a:r>
                      <a:endParaRPr lang="lv-LV" sz="1400" b="0" dirty="0">
                        <a:solidFill>
                          <a:srgbClr val="1F4E79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lv-LV" sz="1400" b="0" kern="1200" baseline="0" dirty="0" smtClean="0">
                          <a:solidFill>
                            <a:srgbClr val="1F4E79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  <a:endParaRPr lang="lv-LV" sz="1400" b="0" kern="1200" baseline="0" dirty="0">
                        <a:solidFill>
                          <a:srgbClr val="1F4E7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771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0039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1024" y="365127"/>
            <a:ext cx="6484326" cy="944928"/>
          </a:xfrm>
        </p:spPr>
        <p:txBody>
          <a:bodyPr>
            <a:normAutofit/>
          </a:bodyPr>
          <a:lstStyle/>
          <a:p>
            <a:pPr algn="ctr"/>
            <a:r>
              <a:rPr lang="lv-LV" sz="44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 Mobilitāšu finansējums</a:t>
            </a:r>
            <a:endParaRPr lang="lv-LV" sz="44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180492" y="2077825"/>
            <a:ext cx="6506308" cy="7817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0">
              <a:lnSpc>
                <a:spcPct val="112000"/>
              </a:lnSpc>
              <a:buClr>
                <a:srgbClr val="000000"/>
              </a:buClr>
              <a:buSzPct val="45000"/>
              <a:buNone/>
              <a:defRPr/>
            </a:pPr>
            <a:endParaRPr lang="lv-LV" altLang="lv-LV" sz="2000" b="1" dirty="0" smtClean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0" lvl="1" indent="0">
              <a:lnSpc>
                <a:spcPct val="112000"/>
              </a:lnSpc>
              <a:buClr>
                <a:srgbClr val="000000"/>
              </a:buClr>
              <a:buSzPct val="45000"/>
              <a:buNone/>
              <a:defRPr/>
            </a:pPr>
            <a:endParaRPr lang="lv-LV" altLang="lv-LV"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125415" y="3435563"/>
            <a:ext cx="7389935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endParaRPr lang="lv-LV" altLang="lv-LV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lv-LV" altLang="lv-LV" sz="2400" dirty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</a:rPr>
              <a:t>100% apmērā ceļa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</a:rPr>
              <a:t>izdevumiem skolēniem/audzēkņiem saskaņā ar noteiktajām </a:t>
            </a: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</a:rPr>
              <a:t>likmēm;</a:t>
            </a:r>
            <a:endParaRPr lang="lv-LV" altLang="lv-LV" sz="2400" dirty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</a:rPr>
              <a:t>100% apmērā ceļa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</a:rPr>
              <a:t>un uzturēšanās izdevumi – pedagogiem saskaņā ar noteiktajām </a:t>
            </a: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</a:rPr>
              <a:t>likmēm.</a:t>
            </a:r>
            <a:endParaRPr lang="lv-LV" altLang="lv-LV" sz="2400" dirty="0">
              <a:solidFill>
                <a:schemeClr val="accent1">
                  <a:lumMod val="50000"/>
                </a:schemeClr>
              </a:solidFill>
            </a:endParaRPr>
          </a:p>
          <a:p>
            <a:pPr algn="just"/>
            <a:endParaRPr lang="lv-LV" altLang="lv-LV" sz="2000" u="sng" dirty="0" smtClean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4194524943"/>
              </p:ext>
            </p:extLst>
          </p:nvPr>
        </p:nvGraphicFramePr>
        <p:xfrm>
          <a:off x="1863970" y="140677"/>
          <a:ext cx="6822830" cy="49324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50701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5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5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mph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4" presetClass="emph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allAtOnce"/>
      <p:bldP spid="4" grpId="1" uiExpand="1" build="allAtOnce"/>
      <p:bldP spid="4" grpId="2" uiExpand="1" build="allAtOnce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12132</TotalTime>
  <Words>1207</Words>
  <Application>Microsoft Office PowerPoint</Application>
  <PresentationFormat>On-screen Show (4:3)</PresentationFormat>
  <Paragraphs>184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6" baseType="lpstr">
      <vt:lpstr>MS PGothic</vt:lpstr>
      <vt:lpstr>Arial</vt:lpstr>
      <vt:lpstr>Calibri</vt:lpstr>
      <vt:lpstr>Calibri Light</vt:lpstr>
      <vt:lpstr>Dancer-Book</vt:lpstr>
      <vt:lpstr>Dancer-Light</vt:lpstr>
      <vt:lpstr>Times New Roman</vt:lpstr>
      <vt:lpstr>Verdana</vt:lpstr>
      <vt:lpstr>Wingdings</vt:lpstr>
      <vt:lpstr>Office Theme</vt:lpstr>
      <vt:lpstr>Nordplus Jauniešu izglītības apakšprogramma</vt:lpstr>
      <vt:lpstr>Jauniešu apakšprogrammas mērķi:</vt:lpstr>
      <vt:lpstr>Jauniešu apakšprogramma</vt:lpstr>
      <vt:lpstr>Koordinatori un partneri</vt:lpstr>
      <vt:lpstr>Jauniešu apakšprogramma atbalsta</vt:lpstr>
      <vt:lpstr>Jauniešu apakšprogramma atbalsta</vt:lpstr>
      <vt:lpstr>I Mobilitāšu projekti</vt:lpstr>
      <vt:lpstr>I Mobilitāšu aktivitātes</vt:lpstr>
      <vt:lpstr>I Mobilitāšu finansējums</vt:lpstr>
      <vt:lpstr>I Mobilitāšu finansējums</vt:lpstr>
      <vt:lpstr>I Mobilitāšu finansējums</vt:lpstr>
      <vt:lpstr>II Sadarbības projekti </vt:lpstr>
      <vt:lpstr>II Sadarbības projekti  </vt:lpstr>
      <vt:lpstr>II Sadarbības projektu finansējums</vt:lpstr>
      <vt:lpstr>III Sadarbības tīklu projekti</vt:lpstr>
      <vt:lpstr>III Sadarbības tīklu aktivitātes</vt:lpstr>
      <vt:lpstr>III Sadarbības tīklu finansējums</vt:lpstr>
      <vt:lpstr>Sadarbības projektu un   tīklu finansējums</vt:lpstr>
      <vt:lpstr>PowerPoint Presentation</vt:lpstr>
      <vt:lpstr>Sadarbības projektu un tīklu finansējums</vt:lpstr>
      <vt:lpstr>Finansējums – kopējie jautājumi</vt:lpstr>
      <vt:lpstr>Jau projekta sagatavošanas posmā jāparedz</vt:lpstr>
      <vt:lpstr>PowerPoint Presentation</vt:lpstr>
      <vt:lpstr>Informācijas avoti</vt:lpstr>
      <vt:lpstr>Konsultācijas</vt:lpstr>
      <vt:lpstr>Projekta pieredzes stāsts Jauniešu izglītības programmā</vt:lpstr>
    </vt:vector>
  </TitlesOfParts>
  <Company>VIAA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Dace Kosa</dc:creator>
  <cp:lastModifiedBy>Linards Deidulis</cp:lastModifiedBy>
  <cp:revision>155</cp:revision>
  <cp:lastPrinted>2018-11-20T12:08:16Z</cp:lastPrinted>
  <dcterms:created xsi:type="dcterms:W3CDTF">2017-03-17T07:53:29Z</dcterms:created>
  <dcterms:modified xsi:type="dcterms:W3CDTF">2019-11-21T11:36:22Z</dcterms:modified>
</cp:coreProperties>
</file>