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4" r:id="rId3"/>
    <p:sldId id="266" r:id="rId4"/>
    <p:sldId id="268" r:id="rId5"/>
    <p:sldId id="270" r:id="rId6"/>
    <p:sldId id="271" r:id="rId7"/>
    <p:sldId id="272" r:id="rId8"/>
    <p:sldId id="273" r:id="rId9"/>
    <p:sldId id="277" r:id="rId10"/>
    <p:sldId id="274" r:id="rId11"/>
    <p:sldId id="275" r:id="rId12"/>
    <p:sldId id="276" r:id="rId13"/>
    <p:sldId id="263" r:id="rId1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  <dgm:t>
        <a:bodyPr/>
        <a:lstStyle/>
        <a:p>
          <a:endParaRPr lang="en-US"/>
        </a:p>
      </dgm:t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7" custScaleX="142857" custScaleY="2942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  <dgm:t>
        <a:bodyPr/>
        <a:lstStyle/>
        <a:p>
          <a:endParaRPr lang="en-US"/>
        </a:p>
      </dgm:t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  <dgm:t>
        <a:bodyPr/>
        <a:lstStyle/>
        <a:p>
          <a:endParaRPr lang="en-US"/>
        </a:p>
      </dgm:t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25919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2635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139323"/>
        <a:ext cx="6219256" cy="239742"/>
      </dsp:txXfrm>
    </dsp:sp>
    <dsp:sp modelId="{D3816CF4-3766-4D98-B445-EAF91A150FA5}">
      <dsp:nvSpPr>
        <dsp:cNvPr id="0" name=""/>
        <dsp:cNvSpPr/>
      </dsp:nvSpPr>
      <dsp:spPr>
        <a:xfrm>
          <a:off x="0" y="66743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53459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547563"/>
        <a:ext cx="6219256" cy="239742"/>
      </dsp:txXfrm>
    </dsp:sp>
    <dsp:sp modelId="{04FE1373-5ABD-4CCB-B947-A7F61D2D4349}">
      <dsp:nvSpPr>
        <dsp:cNvPr id="0" name=""/>
        <dsp:cNvSpPr/>
      </dsp:nvSpPr>
      <dsp:spPr>
        <a:xfrm>
          <a:off x="0" y="139495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942834"/>
          <a:ext cx="6245194" cy="5849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0815" y="971389"/>
        <a:ext cx="6188084" cy="527850"/>
      </dsp:txXfrm>
    </dsp:sp>
    <dsp:sp modelId="{1E6021CB-0244-4E9B-9AF4-775CBEFDD9E2}">
      <dsp:nvSpPr>
        <dsp:cNvPr id="0" name=""/>
        <dsp:cNvSpPr/>
      </dsp:nvSpPr>
      <dsp:spPr>
        <a:xfrm>
          <a:off x="0" y="231921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1670355"/>
          <a:ext cx="6245194" cy="78169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50419" y="1708514"/>
        <a:ext cx="6168876" cy="705376"/>
      </dsp:txXfrm>
    </dsp:sp>
    <dsp:sp modelId="{B3FE1E75-79A2-4482-8191-F87F3247EE73}">
      <dsp:nvSpPr>
        <dsp:cNvPr id="0" name=""/>
        <dsp:cNvSpPr/>
      </dsp:nvSpPr>
      <dsp:spPr>
        <a:xfrm>
          <a:off x="0" y="312258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2594610"/>
          <a:ext cx="6237711" cy="66081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53608" y="2626868"/>
        <a:ext cx="6173195" cy="596299"/>
      </dsp:txXfrm>
    </dsp:sp>
    <dsp:sp modelId="{9CB5CB13-B4D4-44A3-AC64-D4A58892095E}">
      <dsp:nvSpPr>
        <dsp:cNvPr id="0" name=""/>
        <dsp:cNvSpPr/>
      </dsp:nvSpPr>
      <dsp:spPr>
        <a:xfrm>
          <a:off x="0" y="391548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41394" y="3433153"/>
          <a:ext cx="6217667" cy="6503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b="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73141" y="3464900"/>
        <a:ext cx="6154173" cy="586845"/>
      </dsp:txXfrm>
    </dsp:sp>
    <dsp:sp modelId="{D8A7E2A2-B288-4500-B336-ED900B1E692D}">
      <dsp:nvSpPr>
        <dsp:cNvPr id="0" name=""/>
        <dsp:cNvSpPr/>
      </dsp:nvSpPr>
      <dsp:spPr>
        <a:xfrm>
          <a:off x="0" y="490537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43563" y="4190884"/>
          <a:ext cx="6211754" cy="84732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84926" y="4232247"/>
        <a:ext cx="6129028" cy="764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07879" y="2354"/>
          <a:ext cx="1860598" cy="186059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80357" y="274832"/>
        <a:ext cx="1315642" cy="1315642"/>
      </dsp:txXfrm>
    </dsp:sp>
    <dsp:sp modelId="{BB95EF7F-5253-4AC0-BC85-0CC5B575C1D5}">
      <dsp:nvSpPr>
        <dsp:cNvPr id="0" name=""/>
        <dsp:cNvSpPr/>
      </dsp:nvSpPr>
      <dsp:spPr>
        <a:xfrm>
          <a:off x="1041989" y="2014033"/>
          <a:ext cx="392377" cy="36808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093999" y="2154789"/>
        <a:ext cx="288357" cy="86574"/>
      </dsp:txXfrm>
    </dsp:sp>
    <dsp:sp modelId="{E81C4FF0-17C4-4533-B6E1-2F7D1C6CC1C3}">
      <dsp:nvSpPr>
        <dsp:cNvPr id="0" name=""/>
        <dsp:cNvSpPr/>
      </dsp:nvSpPr>
      <dsp:spPr>
        <a:xfrm>
          <a:off x="307879" y="2533200"/>
          <a:ext cx="1860598" cy="186059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80357" y="2805678"/>
        <a:ext cx="1315642" cy="1315642"/>
      </dsp:txXfrm>
    </dsp:sp>
    <dsp:sp modelId="{FCF2D020-DF4C-4B81-ADF7-A12674ED9FE7}">
      <dsp:nvSpPr>
        <dsp:cNvPr id="0" name=""/>
        <dsp:cNvSpPr/>
      </dsp:nvSpPr>
      <dsp:spPr>
        <a:xfrm>
          <a:off x="2293588" y="1927885"/>
          <a:ext cx="899629" cy="540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293588" y="2035962"/>
        <a:ext cx="737514" cy="324229"/>
      </dsp:txXfrm>
    </dsp:sp>
    <dsp:sp modelId="{4B549424-6FEE-47B6-9C86-3A25617840C8}">
      <dsp:nvSpPr>
        <dsp:cNvPr id="0" name=""/>
        <dsp:cNvSpPr/>
      </dsp:nvSpPr>
      <dsp:spPr>
        <a:xfrm>
          <a:off x="3284837" y="1093364"/>
          <a:ext cx="2623444" cy="2209424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669031" y="1416927"/>
        <a:ext cx="1855056" cy="1562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F3D467E6-5472-4424-AAC6-160D086F83D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035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ku.no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2019.gada 20.novembrī,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6"/>
            <a:ext cx="64008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Irīna </a:t>
            </a: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Jevgenova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nodaļas vadītāja </a:t>
            </a:r>
            <a:endParaRPr lang="lv-LV" altLang="lv-LV" sz="2000" dirty="0" smtClean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163359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55177" y="1691954"/>
            <a:ext cx="6734907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</a:t>
            </a:r>
          </a:p>
          <a:p>
            <a:pPr algn="just">
              <a:lnSpc>
                <a:spcPct val="7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un kvalitātes uzlabošanas augstākajā izglītībā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aģentūru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www.diku.no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449100"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altLang="lv-LV" sz="24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DIKU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13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93825" y="1166813"/>
            <a:ext cx="7132638" cy="3667125"/>
          </a:xfrm>
        </p:spPr>
        <p:txBody>
          <a:bodyPr/>
          <a:lstStyle/>
          <a:p>
            <a:pPr marL="0" indent="0" algn="ctr" defTabSz="642938" eaLnBrk="1" hangingPunct="1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altLang="lv-LV" sz="32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Kontaktinformācija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(GSM,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92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3234" y="365126"/>
            <a:ext cx="6042116" cy="1325563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pieredzes stāsts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Horizontālajā programmā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6456" y="1870651"/>
            <a:ext cx="6582046" cy="40224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Projekts </a:t>
            </a:r>
            <a:r>
              <a:rPr lang="en-US" altLang="lv-LV" sz="2800" dirty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NPHZ-2017/10123 </a:t>
            </a:r>
            <a:endParaRPr lang="lv-LV" altLang="lv-LV" sz="2800" dirty="0" smtClean="0">
              <a:solidFill>
                <a:schemeClr val="accent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«</a:t>
            </a:r>
            <a:r>
              <a:rPr lang="en-US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Challenging </a:t>
            </a:r>
            <a:r>
              <a:rPr lang="en-US" altLang="lv-LV" sz="2800" dirty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the Past</a:t>
            </a:r>
            <a:r>
              <a:rPr lang="en-US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:</a:t>
            </a:r>
            <a:endParaRPr lang="lv-LV" altLang="lv-LV" sz="2800" dirty="0" smtClean="0">
              <a:solidFill>
                <a:schemeClr val="accent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None/>
            </a:pPr>
            <a:r>
              <a:rPr lang="en-US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lv-LV" sz="2800" dirty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Jewish Heritage </a:t>
            </a:r>
            <a:r>
              <a:rPr lang="en-US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Study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»</a:t>
            </a:r>
            <a:r>
              <a:rPr lang="en-US" altLang="lv-LV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2800" dirty="0" smtClean="0">
                <a:solidFill>
                  <a:schemeClr val="accent1">
                    <a:lumMod val="50000"/>
                  </a:schemeClr>
                </a:solidFill>
                <a:ea typeface="ＭＳ Ｐゴシック" panose="020B0600070205080204" pitchFamily="34" charset="-128"/>
              </a:rPr>
            </a:br>
            <a:endParaRPr lang="lv-LV" sz="2800" dirty="0" smtClean="0">
              <a:solidFill>
                <a:schemeClr val="accent1">
                  <a:lumMod val="50000"/>
                </a:schemeClr>
              </a:solidFill>
              <a:ea typeface="ＭＳ Ｐゴシック" panose="020B0600070205080204" pitchFamily="34" charset="-128"/>
            </a:endParaRPr>
          </a:p>
          <a:p>
            <a:pPr marL="0" indent="0" algn="ctr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Marina </a:t>
            </a:r>
            <a:r>
              <a:rPr lang="lv-LV" sz="3200" b="1" dirty="0" err="1" smtClean="0">
                <a:solidFill>
                  <a:schemeClr val="accent1">
                    <a:lumMod val="50000"/>
                  </a:schemeClr>
                </a:solidFill>
              </a:rPr>
              <a:t>Gehta</a:t>
            </a:r>
            <a:endParaRPr lang="lv-LV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Muzejs «Ebreji Latvijā» un Latvijas Universitāte,</a:t>
            </a:r>
          </a:p>
          <a:p>
            <a:pPr marL="0" indent="0" algn="ctr">
              <a:buNone/>
            </a:pPr>
            <a:r>
              <a:rPr lang="lv-LV" sz="25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lv-LV" sz="25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1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sarežģītus un rosinošus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sfēru un dažādu nozaru institūciju vidū)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izglītībā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Programma domāta visām programmas dalībvalstu institūcijām un organizācijām, kuru galvenais darbības mērķis ir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izglītība</a:t>
            </a: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  <p:pic>
        <p:nvPicPr>
          <p:cNvPr id="1028" name="Picture 4" descr="Image result for innovation edu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21169"/>
            <a:ext cx="3471524" cy="229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338207" cy="89761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29325031"/>
              </p:ext>
            </p:extLst>
          </p:nvPr>
        </p:nvGraphicFramePr>
        <p:xfrm>
          <a:off x="1956287" y="1103679"/>
          <a:ext cx="6559062" cy="525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880" y="2091588"/>
            <a:ext cx="1883664" cy="2601672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92099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54. – 59.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Nosacījumi 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</a:t>
            </a: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ismaz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  <a:endParaRPr lang="lv-LV" altLang="lv-LV" sz="3200" b="1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1 - 3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09340021"/>
              </p:ext>
            </p:extLst>
          </p:nvPr>
        </p:nvGraphicFramePr>
        <p:xfrm>
          <a:off x="2246810" y="222831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3791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968" y="365127"/>
            <a:ext cx="6651381" cy="1010828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458329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Individuālā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mobilitāte netiek finansēta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ceļa izdevumi var būt iekļauti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projektā īstenojamo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aktivitāšu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ietvaros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semināri, darba grupas, konferences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tml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0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19274014"/>
              </p:ext>
            </p:extLst>
          </p:nvPr>
        </p:nvGraphicFramePr>
        <p:xfrm>
          <a:off x="2165106" y="1512277"/>
          <a:ext cx="6216161" cy="4396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42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 finansējums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- līdz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50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 no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tiešajiem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īstenošanas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izdevumiem: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vieslektoriem un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specifisku darbu izpildītājiem (</a:t>
            </a: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bet ne atlīdzība saviem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darbiniekiem</a:t>
            </a:r>
            <a:r>
              <a:rPr lang="lv-LV" altLang="lv-LV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programmas finansējuma</a:t>
            </a:r>
          </a:p>
          <a:p>
            <a:pPr marL="541338" lvl="1" indent="-271463" algn="just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līdzfinansējums līdz 50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tikt norādīts projekta iesniedzēja/partnera darbinieku ieguldīto darba stundu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izteiksmē)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2570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30031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– samaksa par darbu projektā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iesaistīto organizāciju un iestāžu personālam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nevar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tikt maksātas no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piešķirtā Nordplus </a:t>
            </a:r>
            <a:r>
              <a:rPr lang="lv-LV" sz="2800" b="1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paredzēt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kā projekta iesniedzēja/partneru līdzfinansējumu.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381</Words>
  <Application>Microsoft Office PowerPoint</Application>
  <PresentationFormat>On-screen Show (4:3)</PresentationFormat>
  <Paragraphs>77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MS PGothic</vt:lpstr>
      <vt:lpstr>MS PGothic</vt:lpstr>
      <vt:lpstr>Arial</vt:lpstr>
      <vt:lpstr>Calibri</vt:lpstr>
      <vt:lpstr>Calibri Light</vt:lpstr>
      <vt:lpstr>Dancer-Book</vt:lpstr>
      <vt:lpstr>Times New Roman</vt:lpstr>
      <vt:lpstr>Verdana</vt:lpstr>
      <vt:lpstr>Wingdings</vt:lpstr>
      <vt:lpstr>Office Theme</vt:lpstr>
      <vt:lpstr>Nordplus Horizontālā apakšprogramma</vt:lpstr>
      <vt:lpstr>Horizontālā apakšprogramma</vt:lpstr>
      <vt:lpstr>Aktivitātes</vt:lpstr>
      <vt:lpstr>Nosacījumi </vt:lpstr>
      <vt:lpstr>Nosacījumi</vt:lpstr>
      <vt:lpstr>Nosacījumi</vt:lpstr>
      <vt:lpstr>Finansējums</vt:lpstr>
      <vt:lpstr>Finansējums</vt:lpstr>
      <vt:lpstr>Finansējums</vt:lpstr>
      <vt:lpstr>Finansējums</vt:lpstr>
      <vt:lpstr>Finansējums</vt:lpstr>
      <vt:lpstr>PowerPoint Presentation</vt:lpstr>
      <vt:lpstr>Projektu pieredzes stāsts Horizontālajā programmā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103</cp:revision>
  <cp:lastPrinted>2018-11-20T09:33:48Z</cp:lastPrinted>
  <dcterms:created xsi:type="dcterms:W3CDTF">2017-03-17T07:53:29Z</dcterms:created>
  <dcterms:modified xsi:type="dcterms:W3CDTF">2019-11-21T09:57:07Z</dcterms:modified>
</cp:coreProperties>
</file>