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89" r:id="rId3"/>
    <p:sldId id="317" r:id="rId4"/>
    <p:sldId id="318" r:id="rId5"/>
    <p:sldId id="300" r:id="rId6"/>
    <p:sldId id="287" r:id="rId7"/>
  </p:sldIdLst>
  <p:sldSz cx="12192000" cy="6858000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F83A7-519D-4AFE-A861-7F4AA310D353}" type="datetimeFigureOut">
              <a:rPr lang="lv-LV" smtClean="0">
                <a:solidFill>
                  <a:prstClr val="black">
                    <a:tint val="75000"/>
                  </a:prstClr>
                </a:solidFill>
              </a:rPr>
              <a:pPr/>
              <a:t>19.11.2019</a:t>
            </a:fld>
            <a:endParaRPr lang="lv-L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BCB8B-4259-469B-83E6-3A81C96807AC}" type="slidenum">
              <a:rPr lang="lv-LV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lv-LV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053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0CA53-5C05-4125-A5E9-4602592E2B10}" type="datetimeFigureOut">
              <a:rPr lang="lv-LV" smtClean="0">
                <a:solidFill>
                  <a:prstClr val="black">
                    <a:tint val="75000"/>
                  </a:prstClr>
                </a:solidFill>
              </a:rPr>
              <a:pPr/>
              <a:t>19.11.2019</a:t>
            </a:fld>
            <a:endParaRPr lang="lv-L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78114-E9D3-4B25-A1C4-DE119D95B3C8}" type="slidenum">
              <a:rPr lang="lv-LV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lv-LV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423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0CA53-5C05-4125-A5E9-4602592E2B10}" type="datetimeFigureOut">
              <a:rPr lang="lv-LV" smtClean="0">
                <a:solidFill>
                  <a:prstClr val="black">
                    <a:tint val="75000"/>
                  </a:prstClr>
                </a:solidFill>
              </a:rPr>
              <a:pPr/>
              <a:t>19.11.2019</a:t>
            </a:fld>
            <a:endParaRPr lang="lv-L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78114-E9D3-4B25-A1C4-DE119D95B3C8}" type="slidenum">
              <a:rPr lang="lv-LV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lv-LV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802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0CA53-5C05-4125-A5E9-4602592E2B10}" type="datetimeFigureOut">
              <a:rPr lang="lv-LV" smtClean="0">
                <a:solidFill>
                  <a:prstClr val="black">
                    <a:tint val="75000"/>
                  </a:prstClr>
                </a:solidFill>
              </a:rPr>
              <a:pPr/>
              <a:t>19.11.2019</a:t>
            </a:fld>
            <a:endParaRPr lang="lv-L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78114-E9D3-4B25-A1C4-DE119D95B3C8}" type="slidenum">
              <a:rPr lang="lv-LV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lv-LV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0303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0CA53-5C05-4125-A5E9-4602592E2B10}" type="datetimeFigureOut">
              <a:rPr lang="lv-LV" smtClean="0">
                <a:solidFill>
                  <a:prstClr val="black">
                    <a:tint val="75000"/>
                  </a:prstClr>
                </a:solidFill>
              </a:rPr>
              <a:pPr/>
              <a:t>19.11.2019</a:t>
            </a:fld>
            <a:endParaRPr lang="lv-L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78114-E9D3-4B25-A1C4-DE119D95B3C8}" type="slidenum">
              <a:rPr lang="lv-LV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lv-LV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108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0CA53-5C05-4125-A5E9-4602592E2B10}" type="datetimeFigureOut">
              <a:rPr lang="lv-LV" smtClean="0">
                <a:solidFill>
                  <a:prstClr val="black">
                    <a:tint val="75000"/>
                  </a:prstClr>
                </a:solidFill>
              </a:rPr>
              <a:pPr/>
              <a:t>19.11.2019</a:t>
            </a:fld>
            <a:endParaRPr lang="lv-L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78114-E9D3-4B25-A1C4-DE119D95B3C8}" type="slidenum">
              <a:rPr lang="lv-LV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lv-LV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495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0CA53-5C05-4125-A5E9-4602592E2B10}" type="datetimeFigureOut">
              <a:rPr lang="lv-LV" smtClean="0">
                <a:solidFill>
                  <a:prstClr val="black">
                    <a:tint val="75000"/>
                  </a:prstClr>
                </a:solidFill>
              </a:rPr>
              <a:pPr/>
              <a:t>19.11.2019</a:t>
            </a:fld>
            <a:endParaRPr lang="lv-L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78114-E9D3-4B25-A1C4-DE119D95B3C8}" type="slidenum">
              <a:rPr lang="lv-LV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lv-LV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833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0CA53-5C05-4125-A5E9-4602592E2B10}" type="datetimeFigureOut">
              <a:rPr lang="lv-LV" smtClean="0">
                <a:solidFill>
                  <a:prstClr val="black">
                    <a:tint val="75000"/>
                  </a:prstClr>
                </a:solidFill>
              </a:rPr>
              <a:pPr/>
              <a:t>19.11.2019</a:t>
            </a:fld>
            <a:endParaRPr lang="lv-L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78114-E9D3-4B25-A1C4-DE119D95B3C8}" type="slidenum">
              <a:rPr lang="lv-LV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lv-LV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595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0CA53-5C05-4125-A5E9-4602592E2B10}" type="datetimeFigureOut">
              <a:rPr lang="lv-LV" smtClean="0">
                <a:solidFill>
                  <a:prstClr val="black">
                    <a:tint val="75000"/>
                  </a:prstClr>
                </a:solidFill>
              </a:rPr>
              <a:pPr/>
              <a:t>19.11.2019</a:t>
            </a:fld>
            <a:endParaRPr lang="lv-L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78114-E9D3-4B25-A1C4-DE119D95B3C8}" type="slidenum">
              <a:rPr lang="lv-LV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lv-LV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597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0CA53-5C05-4125-A5E9-4602592E2B10}" type="datetimeFigureOut">
              <a:rPr lang="lv-LV" smtClean="0">
                <a:solidFill>
                  <a:prstClr val="black">
                    <a:tint val="75000"/>
                  </a:prstClr>
                </a:solidFill>
              </a:rPr>
              <a:pPr/>
              <a:t>19.11.2019</a:t>
            </a:fld>
            <a:endParaRPr lang="lv-L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78114-E9D3-4B25-A1C4-DE119D95B3C8}" type="slidenum">
              <a:rPr lang="lv-LV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lv-LV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005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0CA53-5C05-4125-A5E9-4602592E2B10}" type="datetimeFigureOut">
              <a:rPr lang="lv-LV" smtClean="0">
                <a:solidFill>
                  <a:prstClr val="black">
                    <a:tint val="75000"/>
                  </a:prstClr>
                </a:solidFill>
              </a:rPr>
              <a:pPr/>
              <a:t>19.11.2019</a:t>
            </a:fld>
            <a:endParaRPr lang="lv-L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78114-E9D3-4B25-A1C4-DE119D95B3C8}" type="slidenum">
              <a:rPr lang="lv-LV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lv-LV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035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EF83A7-519D-4AFE-A861-7F4AA310D353}" type="datetimeFigureOut">
              <a:rPr lang="lv-LV" smtClean="0">
                <a:solidFill>
                  <a:prstClr val="black">
                    <a:tint val="75000"/>
                  </a:prstClr>
                </a:solidFill>
              </a:rPr>
              <a:pPr/>
              <a:t>19.11.2019</a:t>
            </a:fld>
            <a:endParaRPr lang="lv-L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7BCB8B-4259-469B-83E6-3A81C96807AC}" type="slidenum">
              <a:rPr lang="lv-LV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lv-LV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39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mailto:projekti.jelgavastehnikums@gmail.co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lv-LV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Labāka apmācība pieaugušajiem – </a:t>
            </a:r>
            <a:r>
              <a:rPr lang="lv-LV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Ziemļvalstu</a:t>
            </a:r>
            <a:r>
              <a:rPr lang="lv-LV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pieredze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9028" y="3756097"/>
            <a:ext cx="7720667" cy="17526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lv-LV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NPAD – 2017-10090</a:t>
            </a:r>
          </a:p>
          <a:p>
            <a:pPr algn="just"/>
            <a:endParaRPr lang="lv-LV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lv-LV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Mārīte Ieviņa</a:t>
            </a:r>
          </a:p>
          <a:p>
            <a:pPr algn="r"/>
            <a:r>
              <a:rPr lang="lv-LV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projektu koordinatore</a:t>
            </a:r>
          </a:p>
          <a:p>
            <a:pPr algn="r"/>
            <a:r>
              <a:rPr lang="lv-LV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Jelgavas Tehnikums 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464E071-7FB2-46FA-B31F-A435EF256BED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8302" y="5508697"/>
            <a:ext cx="2866390" cy="739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B4102E8-3540-4BEB-8C6E-953AFDEDAA35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5833" y="5703959"/>
            <a:ext cx="2866390" cy="3492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350974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Projekta saturs</a:t>
            </a:r>
            <a:endParaRPr lang="lv-LV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 algn="just">
              <a:buNone/>
            </a:pPr>
            <a:r>
              <a:rPr lang="lv-LV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lv-LV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Mērķis – uzlabot pieaugušo izglītības metodes, tai skaitā prasmes pieaugušo profesionālo prasmju novērtēšanai </a:t>
            </a:r>
          </a:p>
          <a:p>
            <a:pPr lvl="0" algn="just">
              <a:buNone/>
            </a:pPr>
            <a:endParaRPr lang="lv-LV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None/>
            </a:pPr>
            <a:r>
              <a:rPr lang="lv-LV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Projekta ilgums – 9 mēneši</a:t>
            </a:r>
          </a:p>
          <a:p>
            <a:pPr lvl="0" algn="just">
              <a:buNone/>
            </a:pPr>
            <a:endParaRPr lang="lv-LV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None/>
            </a:pPr>
            <a:r>
              <a:rPr lang="lv-LV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Aktivitātes – 2 pieredzes apmaiņas braucieni</a:t>
            </a:r>
          </a:p>
          <a:p>
            <a:pPr lvl="0" algn="just">
              <a:buNone/>
            </a:pPr>
            <a:endParaRPr lang="lv-LV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None/>
            </a:pPr>
            <a:r>
              <a:rPr lang="lv-LV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Partneri: Profesionālās izglītības iestāde «Jelgavas Tehnikums» un       </a:t>
            </a:r>
          </a:p>
          <a:p>
            <a:pPr lvl="0" algn="just">
              <a:buNone/>
            </a:pPr>
            <a:r>
              <a:rPr lang="lv-LV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lv-LV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Kristianstedas</a:t>
            </a:r>
            <a:r>
              <a:rPr lang="lv-LV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Tautas universitāte  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1672516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Projekta aktivitātes</a:t>
            </a:r>
            <a:endParaRPr lang="lv-LV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>
              <a:buNone/>
            </a:pPr>
            <a:r>
              <a:rPr lang="lv-LV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Brauciens uz </a:t>
            </a:r>
            <a:r>
              <a:rPr lang="lv-LV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Kristianstedu</a:t>
            </a:r>
            <a:r>
              <a:rPr lang="lv-LV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 algn="just">
              <a:buNone/>
            </a:pPr>
            <a:r>
              <a:rPr lang="lv-LV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- Tautas universitāte sastāv no 5 neatkarīgām filiālēm visā Zviedrijā, gadā apmācot vairāk kā 140 000 studentus;</a:t>
            </a:r>
          </a:p>
          <a:p>
            <a:pPr lvl="0" algn="just">
              <a:buFontTx/>
              <a:buChar char="-"/>
            </a:pPr>
            <a:r>
              <a:rPr lang="lv-LV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Ronnebijas</a:t>
            </a:r>
            <a:r>
              <a:rPr lang="lv-LV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kultūras asociācija «Grupa 39» - sieviešu migrantu iesaistīšana kultūras un izglītības aktivitātēs;</a:t>
            </a:r>
          </a:p>
          <a:p>
            <a:pPr lvl="0" algn="just">
              <a:buFontTx/>
              <a:buChar char="-"/>
            </a:pPr>
            <a:r>
              <a:rPr lang="lv-LV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Roda </a:t>
            </a:r>
            <a:r>
              <a:rPr lang="lv-LV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Korstet</a:t>
            </a:r>
            <a:r>
              <a:rPr lang="lv-LV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valodas kafejnīca – zviedru valodas kursi, ko vada brīvprātīgie.</a:t>
            </a:r>
          </a:p>
          <a:p>
            <a:pPr marL="0" lvl="0" indent="0" algn="just">
              <a:buNone/>
            </a:pPr>
            <a:r>
              <a:rPr lang="lv-LV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just">
              <a:buNone/>
            </a:pPr>
            <a:endParaRPr lang="lv-LV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None/>
            </a:pPr>
            <a:endParaRPr lang="lv-LV" dirty="0"/>
          </a:p>
        </p:txBody>
      </p:sp>
      <p:pic>
        <p:nvPicPr>
          <p:cNvPr id="4" name="Picture 3" descr="Фото Folkuniversitetet-Kristianstad-Europeiskaprojekt.">
            <a:extLst>
              <a:ext uri="{FF2B5EF4-FFF2-40B4-BE49-F238E27FC236}">
                <a16:creationId xmlns:a16="http://schemas.microsoft.com/office/drawing/2014/main" id="{B1B972E8-9051-4A07-9F86-4C9E6851BB73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8268" y="4205289"/>
            <a:ext cx="3512191" cy="1920875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3D10055-76FB-4CCF-A325-3FCFF2704ED3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518340" y="4303432"/>
            <a:ext cx="2351224" cy="21526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173523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Projekta aktivitātes</a:t>
            </a:r>
            <a:endParaRPr lang="lv-LV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>
              <a:buNone/>
            </a:pPr>
            <a:r>
              <a:rPr lang="lv-LV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Aktivitātes  Latvijā:</a:t>
            </a:r>
          </a:p>
          <a:p>
            <a:pPr lvl="0" algn="just">
              <a:buNone/>
            </a:pPr>
            <a:r>
              <a:rPr lang="lv-LV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- vizīte «Muceniekos» - darbs ar migrantiem, integrācijas aktivitātes, prognozes nākotnei;</a:t>
            </a:r>
          </a:p>
          <a:p>
            <a:pPr lvl="0" algn="just">
              <a:buFontTx/>
              <a:buChar char="-"/>
            </a:pPr>
            <a:r>
              <a:rPr lang="lv-LV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NVO «Drošās mājas» - atbalsts personām, kuras cietušas no cilvēktirdzniecības, migrantiem, atbalsts krīzes situācijās;</a:t>
            </a:r>
          </a:p>
          <a:p>
            <a:pPr lvl="0" algn="just">
              <a:buFontTx/>
              <a:buChar char="-"/>
            </a:pPr>
            <a:r>
              <a:rPr lang="lv-LV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Jelgavas Amatu skola – praktiska migrantu iesaiste profesionālās izglītības sistēmā.</a:t>
            </a:r>
          </a:p>
          <a:p>
            <a:pPr lvl="0" algn="just">
              <a:buNone/>
            </a:pPr>
            <a:endParaRPr lang="lv-LV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None/>
            </a:pP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13940470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Problēmas - risinājumi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1854" y="1526310"/>
            <a:ext cx="10252364" cy="452596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lv-LV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Pedagogu valodas zināšanas – apmaksāti (brīvprātīgie) tulki (?),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lv-LV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Migrantu valodas zināšanas - apmaksāti (brīvprātīgie) tulki (?), «Pumpurs»,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lv-LV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Migrantu analfabētisms – «Pumpurs» (?),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lv-LV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Trūkst informācijas par iepriekš iegūtās izglītības līmeni –    zināšanu novērtēšanas testi (profesionālajā jomā,    vispārizglītojošie priekšmeti),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lv-LV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Atšķirīga pasaules uztvere atkarībā no dzimuma. </a:t>
            </a:r>
          </a:p>
          <a:p>
            <a:pPr algn="r">
              <a:buFont typeface="Wingdings" panose="05000000000000000000" pitchFamily="2" charset="2"/>
              <a:buChar char="ü"/>
            </a:pPr>
            <a:r>
              <a:rPr lang="lv-LV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 mēs varam un ko ne???</a:t>
            </a:r>
          </a:p>
        </p:txBody>
      </p:sp>
    </p:spTree>
    <p:extLst>
      <p:ext uri="{BB962C8B-B14F-4D97-AF65-F5344CB8AC3E}">
        <p14:creationId xmlns:p14="http://schemas.microsoft.com/office/powerpoint/2010/main" val="33826242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9730" y="274638"/>
            <a:ext cx="10972800" cy="1143000"/>
          </a:xfrm>
        </p:spPr>
        <p:txBody>
          <a:bodyPr>
            <a:normAutofit/>
          </a:bodyPr>
          <a:lstStyle/>
          <a:p>
            <a:endParaRPr lang="lv-LV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2768" y="1417638"/>
            <a:ext cx="10659762" cy="5032589"/>
          </a:xfrm>
        </p:spPr>
        <p:txBody>
          <a:bodyPr>
            <a:normAutofit/>
          </a:bodyPr>
          <a:lstStyle/>
          <a:p>
            <a:pPr marL="0" lvl="0" indent="0">
              <a:lnSpc>
                <a:spcPct val="90000"/>
              </a:lnSpc>
              <a:spcBef>
                <a:spcPts val="1000"/>
              </a:spcBef>
              <a:buNone/>
            </a:pPr>
            <a:endParaRPr lang="lv-LV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90000"/>
              </a:lnSpc>
              <a:spcBef>
                <a:spcPts val="1000"/>
              </a:spcBef>
              <a:buNone/>
            </a:pPr>
            <a:endParaRPr lang="lv-LV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90000"/>
              </a:lnSpc>
              <a:spcBef>
                <a:spcPts val="1000"/>
              </a:spcBef>
              <a:buNone/>
            </a:pPr>
            <a:endParaRPr lang="lv-LV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lnSpc>
                <a:spcPct val="90000"/>
              </a:lnSpc>
              <a:spcBef>
                <a:spcPts val="1000"/>
              </a:spcBef>
              <a:buNone/>
            </a:pPr>
            <a:r>
              <a:rPr lang="lv-LV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Tas ir tā vērts </a:t>
            </a:r>
            <a:r>
              <a:rPr lang="lv-LV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 </a:t>
            </a:r>
          </a:p>
          <a:p>
            <a:pPr marL="0" lvl="0" indent="0" algn="ctr">
              <a:lnSpc>
                <a:spcPct val="90000"/>
              </a:lnSpc>
              <a:spcBef>
                <a:spcPts val="1000"/>
              </a:spcBef>
              <a:buNone/>
            </a:pPr>
            <a:endParaRPr lang="lv-LV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lvl="0" indent="0" algn="ctr">
              <a:lnSpc>
                <a:spcPct val="90000"/>
              </a:lnSpc>
              <a:spcBef>
                <a:spcPts val="1000"/>
              </a:spcBef>
              <a:buNone/>
            </a:pPr>
            <a:r>
              <a:rPr lang="lv-LV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Paldies par </a:t>
            </a:r>
            <a:r>
              <a:rPr lang="lv-LV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uzmanību</a:t>
            </a:r>
          </a:p>
          <a:p>
            <a:pPr marL="0" lvl="0" indent="0" algn="ctr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u="sng" dirty="0">
                <a:hlinkClick r:id="rId2"/>
              </a:rPr>
              <a:t>projekti.jelgavastehnikums@gmail.com</a:t>
            </a:r>
            <a:r>
              <a:rPr lang="lv-LV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endParaRPr lang="lv-LV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9541102"/>
      </p:ext>
    </p:extLst>
  </p:cSld>
  <p:clrMapOvr>
    <a:masterClrMapping/>
  </p:clrMapOvr>
</p:sld>
</file>

<file path=ppt/theme/theme1.xml><?xml version="1.0" encoding="utf-8"?>
<a:theme xmlns:a="http://schemas.openxmlformats.org/drawingml/2006/main" name="skolopas_pp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1182</TotalTime>
  <Words>242</Words>
  <Application>Microsoft Office PowerPoint</Application>
  <PresentationFormat>Widescreen</PresentationFormat>
  <Paragraphs>40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Times New Roman</vt:lpstr>
      <vt:lpstr>Wingdings</vt:lpstr>
      <vt:lpstr>skolopas_ppt</vt:lpstr>
      <vt:lpstr>Labāka apmācība pieaugušajiem – Ziemļvalstu pieredze</vt:lpstr>
      <vt:lpstr>Projekta saturs</vt:lpstr>
      <vt:lpstr>Projekta aktivitātes</vt:lpstr>
      <vt:lpstr>Projekta aktivitātes</vt:lpstr>
      <vt:lpstr>Problēmas - risinājumi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Linards Deidulis</cp:lastModifiedBy>
  <cp:revision>74</cp:revision>
  <dcterms:created xsi:type="dcterms:W3CDTF">2016-11-07T07:47:45Z</dcterms:created>
  <dcterms:modified xsi:type="dcterms:W3CDTF">2019-11-19T09:15:42Z</dcterms:modified>
</cp:coreProperties>
</file>