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7" r:id="rId2"/>
    <p:sldId id="401" r:id="rId3"/>
    <p:sldId id="402" r:id="rId4"/>
    <p:sldId id="264" r:id="rId5"/>
    <p:sldId id="405" r:id="rId6"/>
    <p:sldId id="344" r:id="rId7"/>
    <p:sldId id="334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373" r:id="rId19"/>
    <p:sldId id="372" r:id="rId20"/>
  </p:sldIdLst>
  <p:sldSz cx="9144000" cy="6858000" type="screen4x3"/>
  <p:notesSz cx="6858000" cy="9144000"/>
  <p:defaultTextStyle>
    <a:defPPr>
      <a:defRPr lang="ms-M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>
          <p15:clr>
            <a:srgbClr val="A4A3A4"/>
          </p15:clr>
        </p15:guide>
        <p15:guide id="3" pos="5057">
          <p15:clr>
            <a:srgbClr val="A4A3A4"/>
          </p15:clr>
        </p15:guide>
        <p15:guide id="4" pos="566">
          <p15:clr>
            <a:srgbClr val="A4A3A4"/>
          </p15:clr>
        </p15:guide>
        <p15:guide id="5" pos="2880">
          <p15:clr>
            <a:srgbClr val="A4A3A4"/>
          </p15:clr>
        </p15:guide>
        <p15:guide id="6" pos="793">
          <p15:clr>
            <a:srgbClr val="A4A3A4"/>
          </p15:clr>
        </p15:guide>
        <p15:guide id="7" pos="47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Rg st="1" end="6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FFFFFF"/>
    <a:srgbClr val="FF6600"/>
    <a:srgbClr val="61E0F9"/>
    <a:srgbClr val="FFCA09"/>
    <a:srgbClr val="A798FF"/>
    <a:srgbClr val="FF5A5A"/>
    <a:srgbClr val="FF0080"/>
    <a:srgbClr val="800080"/>
    <a:srgbClr val="00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5066" autoAdjust="0"/>
  </p:normalViewPr>
  <p:slideViewPr>
    <p:cSldViewPr snapToGrid="0" showGuides="1">
      <p:cViewPr>
        <p:scale>
          <a:sx n="80" d="100"/>
          <a:sy n="80" d="100"/>
        </p:scale>
        <p:origin x="859" y="158"/>
      </p:cViewPr>
      <p:guideLst>
        <p:guide orient="horz" pos="2160"/>
        <p:guide orient="horz"/>
        <p:guide pos="5057"/>
        <p:guide pos="566"/>
        <p:guide pos="2880"/>
        <p:guide pos="793"/>
        <p:guide pos="47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2C70B-3A1D-4FC3-867F-9F09B46C4801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v-LV"/>
        </a:p>
      </dgm:t>
    </dgm:pt>
    <dgm:pt modelId="{4C45720A-1256-4171-98AE-0E7F97483DB6}">
      <dgm:prSet phldrT="[Text]"/>
      <dgm:spPr/>
      <dgm:t>
        <a:bodyPr/>
        <a:lstStyle/>
        <a:p>
          <a:r>
            <a:rPr lang="lv-LV" dirty="0" smtClean="0"/>
            <a:t>klātiene</a:t>
          </a:r>
          <a:endParaRPr lang="lv-LV" dirty="0"/>
        </a:p>
      </dgm:t>
    </dgm:pt>
    <dgm:pt modelId="{879F7C3F-D6FE-4975-BC5B-8E8C62A85745}" type="parTrans" cxnId="{41610713-91A3-4D80-B51B-7175E92D903E}">
      <dgm:prSet/>
      <dgm:spPr/>
      <dgm:t>
        <a:bodyPr/>
        <a:lstStyle/>
        <a:p>
          <a:endParaRPr lang="lv-LV"/>
        </a:p>
      </dgm:t>
    </dgm:pt>
    <dgm:pt modelId="{9D5271C0-BAD9-4D52-AEC1-6DE99D1B2AFF}" type="sibTrans" cxnId="{41610713-91A3-4D80-B51B-7175E92D903E}">
      <dgm:prSet/>
      <dgm:spPr/>
      <dgm:t>
        <a:bodyPr/>
        <a:lstStyle/>
        <a:p>
          <a:endParaRPr lang="lv-LV"/>
        </a:p>
      </dgm:t>
    </dgm:pt>
    <dgm:pt modelId="{216DE2A5-2004-4F61-BD54-DF72DC29DE9B}">
      <dgm:prSet phldrT="[Text]"/>
      <dgm:spPr/>
      <dgm:t>
        <a:bodyPr/>
        <a:lstStyle/>
        <a:p>
          <a:r>
            <a:rPr lang="lv-LV" dirty="0" smtClean="0"/>
            <a:t>tālmācība</a:t>
          </a:r>
          <a:endParaRPr lang="lv-LV" dirty="0"/>
        </a:p>
      </dgm:t>
    </dgm:pt>
    <dgm:pt modelId="{EE77338D-C464-4ACD-B0B0-EFEAAC86FD37}" type="parTrans" cxnId="{9F96E239-1973-42B2-BD01-B1CA347C4AB0}">
      <dgm:prSet/>
      <dgm:spPr/>
      <dgm:t>
        <a:bodyPr/>
        <a:lstStyle/>
        <a:p>
          <a:endParaRPr lang="lv-LV"/>
        </a:p>
      </dgm:t>
    </dgm:pt>
    <dgm:pt modelId="{852FCA9C-1363-44E4-B2AD-50E9B791F11E}" type="sibTrans" cxnId="{9F96E239-1973-42B2-BD01-B1CA347C4AB0}">
      <dgm:prSet/>
      <dgm:spPr/>
      <dgm:t>
        <a:bodyPr/>
        <a:lstStyle/>
        <a:p>
          <a:endParaRPr lang="lv-LV"/>
        </a:p>
      </dgm:t>
    </dgm:pt>
    <dgm:pt modelId="{F19643B4-DD59-4D4D-8B2B-E72C37F2CCA2}" type="pres">
      <dgm:prSet presAssocID="{B002C70B-3A1D-4FC3-867F-9F09B46C480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E2E3BD-DDA3-48B8-8FC2-B1BF1B026DF9}" type="pres">
      <dgm:prSet presAssocID="{B002C70B-3A1D-4FC3-867F-9F09B46C4801}" presName="ribbon" presStyleLbl="node1" presStyleIdx="0" presStyleCnt="1"/>
      <dgm:spPr/>
    </dgm:pt>
    <dgm:pt modelId="{7C2CBFFB-084C-4D46-8854-5265830DD91B}" type="pres">
      <dgm:prSet presAssocID="{B002C70B-3A1D-4FC3-867F-9F09B46C4801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290F3E26-58FC-4ECB-B815-3B885AB5973B}" type="pres">
      <dgm:prSet presAssocID="{B002C70B-3A1D-4FC3-867F-9F09B46C4801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1496235-2FEA-4380-8AF2-9E70A30D02FB}" type="presOf" srcId="{216DE2A5-2004-4F61-BD54-DF72DC29DE9B}" destId="{290F3E26-58FC-4ECB-B815-3B885AB5973B}" srcOrd="0" destOrd="0" presId="urn:microsoft.com/office/officeart/2005/8/layout/arrow6"/>
    <dgm:cxn modelId="{337CFB93-1063-4B51-9E43-0AE17F5BEFAF}" type="presOf" srcId="{B002C70B-3A1D-4FC3-867F-9F09B46C4801}" destId="{F19643B4-DD59-4D4D-8B2B-E72C37F2CCA2}" srcOrd="0" destOrd="0" presId="urn:microsoft.com/office/officeart/2005/8/layout/arrow6"/>
    <dgm:cxn modelId="{CA6CF057-6D59-457F-9413-AEB7906A25F3}" type="presOf" srcId="{4C45720A-1256-4171-98AE-0E7F97483DB6}" destId="{7C2CBFFB-084C-4D46-8854-5265830DD91B}" srcOrd="0" destOrd="0" presId="urn:microsoft.com/office/officeart/2005/8/layout/arrow6"/>
    <dgm:cxn modelId="{41610713-91A3-4D80-B51B-7175E92D903E}" srcId="{B002C70B-3A1D-4FC3-867F-9F09B46C4801}" destId="{4C45720A-1256-4171-98AE-0E7F97483DB6}" srcOrd="0" destOrd="0" parTransId="{879F7C3F-D6FE-4975-BC5B-8E8C62A85745}" sibTransId="{9D5271C0-BAD9-4D52-AEC1-6DE99D1B2AFF}"/>
    <dgm:cxn modelId="{9F96E239-1973-42B2-BD01-B1CA347C4AB0}" srcId="{B002C70B-3A1D-4FC3-867F-9F09B46C4801}" destId="{216DE2A5-2004-4F61-BD54-DF72DC29DE9B}" srcOrd="1" destOrd="0" parTransId="{EE77338D-C464-4ACD-B0B0-EFEAAC86FD37}" sibTransId="{852FCA9C-1363-44E4-B2AD-50E9B791F11E}"/>
    <dgm:cxn modelId="{304B6143-7EC3-4696-8013-21512FBC75E4}" type="presParOf" srcId="{F19643B4-DD59-4D4D-8B2B-E72C37F2CCA2}" destId="{DCE2E3BD-DDA3-48B8-8FC2-B1BF1B026DF9}" srcOrd="0" destOrd="0" presId="urn:microsoft.com/office/officeart/2005/8/layout/arrow6"/>
    <dgm:cxn modelId="{09F4C468-970E-41D2-A27F-D237CB7DD197}" type="presParOf" srcId="{F19643B4-DD59-4D4D-8B2B-E72C37F2CCA2}" destId="{7C2CBFFB-084C-4D46-8854-5265830DD91B}" srcOrd="1" destOrd="0" presId="urn:microsoft.com/office/officeart/2005/8/layout/arrow6"/>
    <dgm:cxn modelId="{E5B84A45-A163-4B2E-880D-5CEC9257B56D}" type="presParOf" srcId="{F19643B4-DD59-4D4D-8B2B-E72C37F2CCA2}" destId="{290F3E26-58FC-4ECB-B815-3B885AB5973B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1DB924-A4A3-4FB8-9773-BAFE66F4C574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v-LV"/>
        </a:p>
      </dgm:t>
    </dgm:pt>
    <dgm:pt modelId="{6A42FC8C-C9B3-4C84-81C8-DFF2443558CE}">
      <dgm:prSet phldrT="[Text]" custT="1"/>
      <dgm:spPr/>
      <dgm:t>
        <a:bodyPr/>
        <a:lstStyle/>
        <a:p>
          <a:r>
            <a:rPr lang="lv-LV" sz="3200" b="1" dirty="0" smtClean="0"/>
            <a:t>3 gadi</a:t>
          </a:r>
        </a:p>
        <a:p>
          <a:r>
            <a:rPr lang="lv-LV" sz="3200" b="1" dirty="0" smtClean="0"/>
            <a:t>(200 kredītpunkti)</a:t>
          </a:r>
          <a:endParaRPr lang="lv-LV" sz="3200" b="1" dirty="0"/>
        </a:p>
      </dgm:t>
    </dgm:pt>
    <dgm:pt modelId="{B8D9BD88-18B3-47F7-9501-4A3584ACB3F8}" type="parTrans" cxnId="{83D46458-A028-4AB4-8D1E-D5CAB3CD0006}">
      <dgm:prSet/>
      <dgm:spPr/>
      <dgm:t>
        <a:bodyPr/>
        <a:lstStyle/>
        <a:p>
          <a:endParaRPr lang="lv-LV"/>
        </a:p>
      </dgm:t>
    </dgm:pt>
    <dgm:pt modelId="{344F2C39-FBE1-45B0-9368-1588E38D18C1}" type="sibTrans" cxnId="{83D46458-A028-4AB4-8D1E-D5CAB3CD0006}">
      <dgm:prSet/>
      <dgm:spPr/>
      <dgm:t>
        <a:bodyPr/>
        <a:lstStyle/>
        <a:p>
          <a:endParaRPr lang="lv-LV"/>
        </a:p>
      </dgm:t>
    </dgm:pt>
    <dgm:pt modelId="{C3E89D8E-6D16-404D-881F-F6E11E812612}">
      <dgm:prSet phldrT="[Text]"/>
      <dgm:spPr/>
      <dgm:t>
        <a:bodyPr/>
        <a:lstStyle/>
        <a:p>
          <a:r>
            <a:rPr lang="lv-LV" dirty="0" smtClean="0"/>
            <a:t>Mācību priekšmets (x </a:t>
          </a:r>
          <a:r>
            <a:rPr lang="lv-LV" dirty="0" err="1" smtClean="0"/>
            <a:t>kredītp</a:t>
          </a:r>
          <a:r>
            <a:rPr lang="lv-LV" dirty="0" smtClean="0"/>
            <a:t>.)</a:t>
          </a:r>
          <a:endParaRPr lang="lv-LV" dirty="0"/>
        </a:p>
      </dgm:t>
    </dgm:pt>
    <dgm:pt modelId="{C06341C8-4AAE-4A4C-89FA-53B20B1F293F}" type="parTrans" cxnId="{3D6AD251-9376-46CF-AE12-12102BEAE68B}">
      <dgm:prSet/>
      <dgm:spPr/>
      <dgm:t>
        <a:bodyPr/>
        <a:lstStyle/>
        <a:p>
          <a:endParaRPr lang="lv-LV"/>
        </a:p>
      </dgm:t>
    </dgm:pt>
    <dgm:pt modelId="{0E949970-05AA-4C73-A475-363E3D5F9433}" type="sibTrans" cxnId="{3D6AD251-9376-46CF-AE12-12102BEAE68B}">
      <dgm:prSet/>
      <dgm:spPr/>
      <dgm:t>
        <a:bodyPr/>
        <a:lstStyle/>
        <a:p>
          <a:endParaRPr lang="lv-LV"/>
        </a:p>
      </dgm:t>
    </dgm:pt>
    <dgm:pt modelId="{660F5748-CA87-4062-9188-54DBF23DC28E}">
      <dgm:prSet phldrT="[Text]"/>
      <dgm:spPr/>
      <dgm:t>
        <a:bodyPr/>
        <a:lstStyle/>
        <a:p>
          <a:r>
            <a:rPr lang="lv-LV" dirty="0" smtClean="0"/>
            <a:t>Mācību priekšmets (x </a:t>
          </a:r>
          <a:r>
            <a:rPr lang="lv-LV" dirty="0" err="1" smtClean="0"/>
            <a:t>kredītp</a:t>
          </a:r>
          <a:r>
            <a:rPr lang="lv-LV" dirty="0" smtClean="0"/>
            <a:t>.)</a:t>
          </a:r>
          <a:endParaRPr lang="lv-LV" dirty="0"/>
        </a:p>
      </dgm:t>
    </dgm:pt>
    <dgm:pt modelId="{648DD17B-4AAD-4C2F-A116-CEB001E48ED5}" type="parTrans" cxnId="{EF2A1AC8-F92B-4BC4-933A-189FDF6BE6E7}">
      <dgm:prSet/>
      <dgm:spPr/>
      <dgm:t>
        <a:bodyPr/>
        <a:lstStyle/>
        <a:p>
          <a:endParaRPr lang="lv-LV"/>
        </a:p>
      </dgm:t>
    </dgm:pt>
    <dgm:pt modelId="{A85FD220-86CA-4A4A-B635-67856A41866F}" type="sibTrans" cxnId="{EF2A1AC8-F92B-4BC4-933A-189FDF6BE6E7}">
      <dgm:prSet/>
      <dgm:spPr/>
      <dgm:t>
        <a:bodyPr/>
        <a:lstStyle/>
        <a:p>
          <a:endParaRPr lang="lv-LV"/>
        </a:p>
      </dgm:t>
    </dgm:pt>
    <dgm:pt modelId="{3D810078-8724-4309-A917-5C25B6C7999B}">
      <dgm:prSet/>
      <dgm:spPr/>
      <dgm:t>
        <a:bodyPr/>
        <a:lstStyle/>
        <a:p>
          <a:endParaRPr lang="en-US"/>
        </a:p>
      </dgm:t>
    </dgm:pt>
    <dgm:pt modelId="{9E5729FB-513F-4E01-88A5-F4D7A1359E3D}" type="parTrans" cxnId="{269FBDD6-B44B-4079-B376-5B4F202BC0E8}">
      <dgm:prSet/>
      <dgm:spPr/>
      <dgm:t>
        <a:bodyPr/>
        <a:lstStyle/>
        <a:p>
          <a:endParaRPr lang="lv-LV"/>
        </a:p>
      </dgm:t>
    </dgm:pt>
    <dgm:pt modelId="{E3843A71-F889-4412-BA82-09B0EB3A5082}" type="sibTrans" cxnId="{269FBDD6-B44B-4079-B376-5B4F202BC0E8}">
      <dgm:prSet/>
      <dgm:spPr/>
      <dgm:t>
        <a:bodyPr/>
        <a:lstStyle/>
        <a:p>
          <a:endParaRPr lang="lv-LV"/>
        </a:p>
      </dgm:t>
    </dgm:pt>
    <dgm:pt modelId="{72A1CC0C-22C3-45C1-BA2B-C63C78896B4F}">
      <dgm:prSet phldrT="[Text]"/>
      <dgm:spPr/>
      <dgm:t>
        <a:bodyPr/>
        <a:lstStyle/>
        <a:p>
          <a:endParaRPr lang="en-US"/>
        </a:p>
      </dgm:t>
    </dgm:pt>
    <dgm:pt modelId="{2DD888E3-CBB1-4BC8-9168-138D9BEFFC14}" type="parTrans" cxnId="{797B8F87-3393-452F-B77B-B79DC2A3A500}">
      <dgm:prSet/>
      <dgm:spPr/>
      <dgm:t>
        <a:bodyPr/>
        <a:lstStyle/>
        <a:p>
          <a:endParaRPr lang="lv-LV"/>
        </a:p>
      </dgm:t>
    </dgm:pt>
    <dgm:pt modelId="{C2BBDF11-F36D-409E-8223-592DB4206754}" type="sibTrans" cxnId="{797B8F87-3393-452F-B77B-B79DC2A3A500}">
      <dgm:prSet/>
      <dgm:spPr/>
      <dgm:t>
        <a:bodyPr/>
        <a:lstStyle/>
        <a:p>
          <a:endParaRPr lang="lv-LV"/>
        </a:p>
      </dgm:t>
    </dgm:pt>
    <dgm:pt modelId="{5736ED60-D819-47BD-A03F-F7293EB632C4}" type="pres">
      <dgm:prSet presAssocID="{7E1DB924-A4A3-4FB8-9773-BAFE66F4C574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8AD4CA97-F0BD-449B-917F-57CC307D1E96}" type="pres">
      <dgm:prSet presAssocID="{6A42FC8C-C9B3-4C84-81C8-DFF2443558CE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lv-LV"/>
        </a:p>
      </dgm:t>
    </dgm:pt>
    <dgm:pt modelId="{06AE5195-6A7C-4FBD-89BB-0AE966F7B0E3}" type="pres">
      <dgm:prSet presAssocID="{6A42FC8C-C9B3-4C84-81C8-DFF2443558CE}" presName="Accent1" presStyleLbl="node1" presStyleIdx="0" presStyleCnt="13"/>
      <dgm:spPr/>
    </dgm:pt>
    <dgm:pt modelId="{5CAFE43C-746A-4572-8ADF-7076B7DEDE65}" type="pres">
      <dgm:prSet presAssocID="{6A42FC8C-C9B3-4C84-81C8-DFF2443558CE}" presName="Accent2" presStyleLbl="node1" presStyleIdx="1" presStyleCnt="13"/>
      <dgm:spPr/>
    </dgm:pt>
    <dgm:pt modelId="{91BC02EB-63E5-4257-A58E-0D661AA60066}" type="pres">
      <dgm:prSet presAssocID="{6A42FC8C-C9B3-4C84-81C8-DFF2443558CE}" presName="Accent3" presStyleLbl="node1" presStyleIdx="2" presStyleCnt="13"/>
      <dgm:spPr/>
    </dgm:pt>
    <dgm:pt modelId="{6BA5504F-30D2-47CD-BD6D-6614D2CBF514}" type="pres">
      <dgm:prSet presAssocID="{6A42FC8C-C9B3-4C84-81C8-DFF2443558CE}" presName="Accent4" presStyleLbl="node1" presStyleIdx="3" presStyleCnt="13"/>
      <dgm:spPr/>
    </dgm:pt>
    <dgm:pt modelId="{C9D57FC7-C0BF-4479-B95C-8AF6BA27E518}" type="pres">
      <dgm:prSet presAssocID="{6A42FC8C-C9B3-4C84-81C8-DFF2443558CE}" presName="Accent5" presStyleLbl="node1" presStyleIdx="4" presStyleCnt="13"/>
      <dgm:spPr/>
    </dgm:pt>
    <dgm:pt modelId="{69DE080F-5004-4803-AD44-CA3646C73804}" type="pres">
      <dgm:prSet presAssocID="{6A42FC8C-C9B3-4C84-81C8-DFF2443558CE}" presName="Accent6" presStyleLbl="node1" presStyleIdx="5" presStyleCnt="13"/>
      <dgm:spPr/>
    </dgm:pt>
    <dgm:pt modelId="{420F718D-CBA2-49AB-820C-FD927B42716E}" type="pres">
      <dgm:prSet presAssocID="{C3E89D8E-6D16-404D-881F-F6E11E812612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endParaRPr lang="lv-LV"/>
        </a:p>
      </dgm:t>
    </dgm:pt>
    <dgm:pt modelId="{0D6DAC57-C538-433C-8841-F3B232800AB6}" type="pres">
      <dgm:prSet presAssocID="{C3E89D8E-6D16-404D-881F-F6E11E812612}" presName="Accent7" presStyleCnt="0"/>
      <dgm:spPr/>
    </dgm:pt>
    <dgm:pt modelId="{93ED6CA2-6B6C-47F1-90B3-32C7DFB822CE}" type="pres">
      <dgm:prSet presAssocID="{C3E89D8E-6D16-404D-881F-F6E11E812612}" presName="AccentHold1" presStyleLbl="node1" presStyleIdx="7" presStyleCnt="13" custScaleX="234324" custScaleY="234473" custLinFactNeighborX="73720" custLinFactNeighborY="43775"/>
      <dgm:spPr/>
    </dgm:pt>
    <dgm:pt modelId="{27AF2152-E7A3-4021-A353-313E53470245}" type="pres">
      <dgm:prSet presAssocID="{C3E89D8E-6D16-404D-881F-F6E11E812612}" presName="Accent8" presStyleCnt="0"/>
      <dgm:spPr/>
    </dgm:pt>
    <dgm:pt modelId="{05A18EAB-C754-442A-9462-AFD66CE62CE3}" type="pres">
      <dgm:prSet presAssocID="{C3E89D8E-6D16-404D-881F-F6E11E812612}" presName="AccentHold2" presStyleLbl="node1" presStyleIdx="8" presStyleCnt="13" custLinFactNeighborX="2553" custLinFactNeighborY="1878"/>
      <dgm:spPr/>
    </dgm:pt>
    <dgm:pt modelId="{D8E2EDB8-D268-4DE4-B87F-E150B440157E}" type="pres">
      <dgm:prSet presAssocID="{660F5748-CA87-4062-9188-54DBF23DC28E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endParaRPr lang="lv-LV"/>
        </a:p>
      </dgm:t>
    </dgm:pt>
    <dgm:pt modelId="{283B8F58-AED1-472D-862C-45037D7651E2}" type="pres">
      <dgm:prSet presAssocID="{660F5748-CA87-4062-9188-54DBF23DC28E}" presName="Accent9" presStyleCnt="0"/>
      <dgm:spPr/>
    </dgm:pt>
    <dgm:pt modelId="{32465B13-3B3A-4104-B7D1-E32CA9757475}" type="pres">
      <dgm:prSet presAssocID="{660F5748-CA87-4062-9188-54DBF23DC28E}" presName="AccentHold1" presStyleLbl="node1" presStyleIdx="10" presStyleCnt="13"/>
      <dgm:spPr/>
    </dgm:pt>
    <dgm:pt modelId="{1E283832-7753-412F-B20B-28861E599D7A}" type="pres">
      <dgm:prSet presAssocID="{660F5748-CA87-4062-9188-54DBF23DC28E}" presName="Accent10" presStyleCnt="0"/>
      <dgm:spPr/>
    </dgm:pt>
    <dgm:pt modelId="{75AEA9E2-B410-4DDE-9189-17DFD2458138}" type="pres">
      <dgm:prSet presAssocID="{660F5748-CA87-4062-9188-54DBF23DC28E}" presName="AccentHold2" presStyleLbl="node1" presStyleIdx="11" presStyleCnt="13"/>
      <dgm:spPr/>
    </dgm:pt>
    <dgm:pt modelId="{7CCD00CA-3DD2-4F99-9A92-0DCB236AC4ED}" type="pres">
      <dgm:prSet presAssocID="{660F5748-CA87-4062-9188-54DBF23DC28E}" presName="Accent11" presStyleCnt="0"/>
      <dgm:spPr/>
    </dgm:pt>
    <dgm:pt modelId="{119FEF65-BD1F-4096-BD14-D68172DFA6BE}" type="pres">
      <dgm:prSet presAssocID="{660F5748-CA87-4062-9188-54DBF23DC28E}" presName="AccentHold3" presStyleLbl="node1" presStyleIdx="12" presStyleCnt="13"/>
      <dgm:spPr/>
    </dgm:pt>
  </dgm:ptLst>
  <dgm:cxnLst>
    <dgm:cxn modelId="{705E63A4-E65E-46EF-A714-2965F3372106}" type="presOf" srcId="{7E1DB924-A4A3-4FB8-9773-BAFE66F4C574}" destId="{5736ED60-D819-47BD-A03F-F7293EB632C4}" srcOrd="0" destOrd="0" presId="urn:microsoft.com/office/officeart/2009/3/layout/CircleRelationship"/>
    <dgm:cxn modelId="{797B8F87-3393-452F-B77B-B79DC2A3A500}" srcId="{7E1DB924-A4A3-4FB8-9773-BAFE66F4C574}" destId="{72A1CC0C-22C3-45C1-BA2B-C63C78896B4F}" srcOrd="2" destOrd="0" parTransId="{2DD888E3-CBB1-4BC8-9168-138D9BEFFC14}" sibTransId="{C2BBDF11-F36D-409E-8223-592DB4206754}"/>
    <dgm:cxn modelId="{95324C01-1E93-405C-B453-96569507ABE3}" type="presOf" srcId="{660F5748-CA87-4062-9188-54DBF23DC28E}" destId="{D8E2EDB8-D268-4DE4-B87F-E150B440157E}" srcOrd="0" destOrd="0" presId="urn:microsoft.com/office/officeart/2009/3/layout/CircleRelationship"/>
    <dgm:cxn modelId="{3D6AD251-9376-46CF-AE12-12102BEAE68B}" srcId="{6A42FC8C-C9B3-4C84-81C8-DFF2443558CE}" destId="{C3E89D8E-6D16-404D-881F-F6E11E812612}" srcOrd="0" destOrd="0" parTransId="{C06341C8-4AAE-4A4C-89FA-53B20B1F293F}" sibTransId="{0E949970-05AA-4C73-A475-363E3D5F9433}"/>
    <dgm:cxn modelId="{83D46458-A028-4AB4-8D1E-D5CAB3CD0006}" srcId="{7E1DB924-A4A3-4FB8-9773-BAFE66F4C574}" destId="{6A42FC8C-C9B3-4C84-81C8-DFF2443558CE}" srcOrd="0" destOrd="0" parTransId="{B8D9BD88-18B3-47F7-9501-4A3584ACB3F8}" sibTransId="{344F2C39-FBE1-45B0-9368-1588E38D18C1}"/>
    <dgm:cxn modelId="{237DF934-3FA8-4D55-9E64-67068FC6EA1E}" type="presOf" srcId="{C3E89D8E-6D16-404D-881F-F6E11E812612}" destId="{420F718D-CBA2-49AB-820C-FD927B42716E}" srcOrd="0" destOrd="0" presId="urn:microsoft.com/office/officeart/2009/3/layout/CircleRelationship"/>
    <dgm:cxn modelId="{9201842A-52C1-4F2B-822D-D56C268E388D}" type="presOf" srcId="{6A42FC8C-C9B3-4C84-81C8-DFF2443558CE}" destId="{8AD4CA97-F0BD-449B-917F-57CC307D1E96}" srcOrd="0" destOrd="0" presId="urn:microsoft.com/office/officeart/2009/3/layout/CircleRelationship"/>
    <dgm:cxn modelId="{EF2A1AC8-F92B-4BC4-933A-189FDF6BE6E7}" srcId="{6A42FC8C-C9B3-4C84-81C8-DFF2443558CE}" destId="{660F5748-CA87-4062-9188-54DBF23DC28E}" srcOrd="1" destOrd="0" parTransId="{648DD17B-4AAD-4C2F-A116-CEB001E48ED5}" sibTransId="{A85FD220-86CA-4A4A-B635-67856A41866F}"/>
    <dgm:cxn modelId="{269FBDD6-B44B-4079-B376-5B4F202BC0E8}" srcId="{7E1DB924-A4A3-4FB8-9773-BAFE66F4C574}" destId="{3D810078-8724-4309-A917-5C25B6C7999B}" srcOrd="1" destOrd="0" parTransId="{9E5729FB-513F-4E01-88A5-F4D7A1359E3D}" sibTransId="{E3843A71-F889-4412-BA82-09B0EB3A5082}"/>
    <dgm:cxn modelId="{832B8EB0-5EA9-45EE-A2CD-D617C7A24482}" type="presParOf" srcId="{5736ED60-D819-47BD-A03F-F7293EB632C4}" destId="{8AD4CA97-F0BD-449B-917F-57CC307D1E96}" srcOrd="0" destOrd="0" presId="urn:microsoft.com/office/officeart/2009/3/layout/CircleRelationship"/>
    <dgm:cxn modelId="{94AF6A49-66F3-434E-8A6E-1ECED5DB22DE}" type="presParOf" srcId="{5736ED60-D819-47BD-A03F-F7293EB632C4}" destId="{06AE5195-6A7C-4FBD-89BB-0AE966F7B0E3}" srcOrd="1" destOrd="0" presId="urn:microsoft.com/office/officeart/2009/3/layout/CircleRelationship"/>
    <dgm:cxn modelId="{7CF771E9-E82A-4461-ABF6-2B7925BDA950}" type="presParOf" srcId="{5736ED60-D819-47BD-A03F-F7293EB632C4}" destId="{5CAFE43C-746A-4572-8ADF-7076B7DEDE65}" srcOrd="2" destOrd="0" presId="urn:microsoft.com/office/officeart/2009/3/layout/CircleRelationship"/>
    <dgm:cxn modelId="{3EFB9144-D8F9-4628-A088-813DA45CAB9D}" type="presParOf" srcId="{5736ED60-D819-47BD-A03F-F7293EB632C4}" destId="{91BC02EB-63E5-4257-A58E-0D661AA60066}" srcOrd="3" destOrd="0" presId="urn:microsoft.com/office/officeart/2009/3/layout/CircleRelationship"/>
    <dgm:cxn modelId="{87634A05-A91A-49D4-9015-7F17CF9D5B69}" type="presParOf" srcId="{5736ED60-D819-47BD-A03F-F7293EB632C4}" destId="{6BA5504F-30D2-47CD-BD6D-6614D2CBF514}" srcOrd="4" destOrd="0" presId="urn:microsoft.com/office/officeart/2009/3/layout/CircleRelationship"/>
    <dgm:cxn modelId="{782775C6-2684-43D0-B41C-D5CDC4E12AD7}" type="presParOf" srcId="{5736ED60-D819-47BD-A03F-F7293EB632C4}" destId="{C9D57FC7-C0BF-4479-B95C-8AF6BA27E518}" srcOrd="5" destOrd="0" presId="urn:microsoft.com/office/officeart/2009/3/layout/CircleRelationship"/>
    <dgm:cxn modelId="{35F0745B-0B96-4C66-A902-6680C517DEFD}" type="presParOf" srcId="{5736ED60-D819-47BD-A03F-F7293EB632C4}" destId="{69DE080F-5004-4803-AD44-CA3646C73804}" srcOrd="6" destOrd="0" presId="urn:microsoft.com/office/officeart/2009/3/layout/CircleRelationship"/>
    <dgm:cxn modelId="{AA2D2855-644F-4A4A-BBE9-5ACCDE6699CD}" type="presParOf" srcId="{5736ED60-D819-47BD-A03F-F7293EB632C4}" destId="{420F718D-CBA2-49AB-820C-FD927B42716E}" srcOrd="7" destOrd="0" presId="urn:microsoft.com/office/officeart/2009/3/layout/CircleRelationship"/>
    <dgm:cxn modelId="{64EA031F-298D-4E1B-8168-52C85227E286}" type="presParOf" srcId="{5736ED60-D819-47BD-A03F-F7293EB632C4}" destId="{0D6DAC57-C538-433C-8841-F3B232800AB6}" srcOrd="8" destOrd="0" presId="urn:microsoft.com/office/officeart/2009/3/layout/CircleRelationship"/>
    <dgm:cxn modelId="{5B1B2940-89C3-4BF3-B7FA-63BB47CCDEC7}" type="presParOf" srcId="{0D6DAC57-C538-433C-8841-F3B232800AB6}" destId="{93ED6CA2-6B6C-47F1-90B3-32C7DFB822CE}" srcOrd="0" destOrd="0" presId="urn:microsoft.com/office/officeart/2009/3/layout/CircleRelationship"/>
    <dgm:cxn modelId="{1474A9CA-9891-410D-9C67-8B6EFFE05624}" type="presParOf" srcId="{5736ED60-D819-47BD-A03F-F7293EB632C4}" destId="{27AF2152-E7A3-4021-A353-313E53470245}" srcOrd="9" destOrd="0" presId="urn:microsoft.com/office/officeart/2009/3/layout/CircleRelationship"/>
    <dgm:cxn modelId="{D7F17D92-FB4D-42A5-B675-4005A909B96D}" type="presParOf" srcId="{27AF2152-E7A3-4021-A353-313E53470245}" destId="{05A18EAB-C754-442A-9462-AFD66CE62CE3}" srcOrd="0" destOrd="0" presId="urn:microsoft.com/office/officeart/2009/3/layout/CircleRelationship"/>
    <dgm:cxn modelId="{3AE1D531-F21A-41AA-968F-3723A55ECA87}" type="presParOf" srcId="{5736ED60-D819-47BD-A03F-F7293EB632C4}" destId="{D8E2EDB8-D268-4DE4-B87F-E150B440157E}" srcOrd="10" destOrd="0" presId="urn:microsoft.com/office/officeart/2009/3/layout/CircleRelationship"/>
    <dgm:cxn modelId="{B814EB4B-8507-4C3B-BE9C-A41D18BA4A02}" type="presParOf" srcId="{5736ED60-D819-47BD-A03F-F7293EB632C4}" destId="{283B8F58-AED1-472D-862C-45037D7651E2}" srcOrd="11" destOrd="0" presId="urn:microsoft.com/office/officeart/2009/3/layout/CircleRelationship"/>
    <dgm:cxn modelId="{239539C3-8163-4EC2-AFF0-3A94FB2E749D}" type="presParOf" srcId="{283B8F58-AED1-472D-862C-45037D7651E2}" destId="{32465B13-3B3A-4104-B7D1-E32CA9757475}" srcOrd="0" destOrd="0" presId="urn:microsoft.com/office/officeart/2009/3/layout/CircleRelationship"/>
    <dgm:cxn modelId="{C942C699-C6AD-4451-B503-EB4CED4BB8AF}" type="presParOf" srcId="{5736ED60-D819-47BD-A03F-F7293EB632C4}" destId="{1E283832-7753-412F-B20B-28861E599D7A}" srcOrd="12" destOrd="0" presId="urn:microsoft.com/office/officeart/2009/3/layout/CircleRelationship"/>
    <dgm:cxn modelId="{BBF438D4-43E9-4CD2-82BD-9A6DC018DB1D}" type="presParOf" srcId="{1E283832-7753-412F-B20B-28861E599D7A}" destId="{75AEA9E2-B410-4DDE-9189-17DFD2458138}" srcOrd="0" destOrd="0" presId="urn:microsoft.com/office/officeart/2009/3/layout/CircleRelationship"/>
    <dgm:cxn modelId="{6E15A482-7094-450E-9503-E8A2D7895A2B}" type="presParOf" srcId="{5736ED60-D819-47BD-A03F-F7293EB632C4}" destId="{7CCD00CA-3DD2-4F99-9A92-0DCB236AC4ED}" srcOrd="13" destOrd="0" presId="urn:microsoft.com/office/officeart/2009/3/layout/CircleRelationship"/>
    <dgm:cxn modelId="{F0D132D5-1401-4458-84E3-99703A665FE4}" type="presParOf" srcId="{7CCD00CA-3DD2-4F99-9A92-0DCB236AC4ED}" destId="{119FEF65-BD1F-4096-BD14-D68172DFA6B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C2802C-900A-49A0-9230-E0ED281BA2CC}" type="doc">
      <dgm:prSet loTypeId="urn:microsoft.com/office/officeart/2005/8/layout/list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v-LV"/>
        </a:p>
      </dgm:t>
    </dgm:pt>
    <dgm:pt modelId="{08CA557C-BC59-4D07-A2A2-CDBD6386A09F}">
      <dgm:prSet phldrT="[Text]"/>
      <dgm:spPr/>
      <dgm:t>
        <a:bodyPr/>
        <a:lstStyle/>
        <a:p>
          <a:r>
            <a:rPr lang="lv-LV" dirty="0" smtClean="0"/>
            <a:t>Sociālās un humanitārās zinātnes</a:t>
          </a:r>
        </a:p>
      </dgm:t>
    </dgm:pt>
    <dgm:pt modelId="{B8292ADE-4EBA-4429-8B56-2D6D11C6F43B}" type="parTrans" cxnId="{00DB2219-E91B-429D-8CCF-2A09ADA82FE5}">
      <dgm:prSet/>
      <dgm:spPr/>
      <dgm:t>
        <a:bodyPr/>
        <a:lstStyle/>
        <a:p>
          <a:endParaRPr lang="lv-LV"/>
        </a:p>
      </dgm:t>
    </dgm:pt>
    <dgm:pt modelId="{79FEDBFB-C450-45EF-99A4-1FB7D65312E2}" type="sibTrans" cxnId="{00DB2219-E91B-429D-8CCF-2A09ADA82FE5}">
      <dgm:prSet/>
      <dgm:spPr/>
      <dgm:t>
        <a:bodyPr/>
        <a:lstStyle/>
        <a:p>
          <a:endParaRPr lang="lv-LV"/>
        </a:p>
      </dgm:t>
    </dgm:pt>
    <dgm:pt modelId="{97E9CC7D-DDD8-42F5-B878-8156B791ED43}">
      <dgm:prSet phldrT="[Text]"/>
      <dgm:spPr/>
      <dgm:t>
        <a:bodyPr/>
        <a:lstStyle/>
        <a:p>
          <a:r>
            <a:rPr lang="lv-LV" dirty="0" smtClean="0"/>
            <a:t>Sports (iekštelpu un āra)</a:t>
          </a:r>
          <a:endParaRPr lang="lv-LV" dirty="0"/>
        </a:p>
      </dgm:t>
    </dgm:pt>
    <dgm:pt modelId="{150B5FD7-4A63-4945-A8AB-A675502958D8}" type="parTrans" cxnId="{929E55D3-9DF4-4E91-B692-68B2A3C89116}">
      <dgm:prSet/>
      <dgm:spPr/>
      <dgm:t>
        <a:bodyPr/>
        <a:lstStyle/>
        <a:p>
          <a:endParaRPr lang="lv-LV"/>
        </a:p>
      </dgm:t>
    </dgm:pt>
    <dgm:pt modelId="{661EA98E-CB6B-4004-97B6-4E1CCA538FD2}" type="sibTrans" cxnId="{929E55D3-9DF4-4E91-B692-68B2A3C89116}">
      <dgm:prSet/>
      <dgm:spPr/>
      <dgm:t>
        <a:bodyPr/>
        <a:lstStyle/>
        <a:p>
          <a:endParaRPr lang="lv-LV"/>
        </a:p>
      </dgm:t>
    </dgm:pt>
    <dgm:pt modelId="{424C996D-D6AD-4FDC-A030-0B8BE948AF05}">
      <dgm:prSet phldrT="[Text]"/>
      <dgm:spPr/>
      <dgm:t>
        <a:bodyPr/>
        <a:lstStyle/>
        <a:p>
          <a:r>
            <a:rPr lang="lv-LV" dirty="0" smtClean="0"/>
            <a:t>Dabaszinātnes</a:t>
          </a:r>
          <a:endParaRPr lang="lv-LV" dirty="0"/>
        </a:p>
      </dgm:t>
    </dgm:pt>
    <dgm:pt modelId="{B729E5FF-AB2E-45E9-A205-646F674E9CFC}" type="parTrans" cxnId="{A1F8623A-D4CB-4030-8442-CD3562C50BB1}">
      <dgm:prSet/>
      <dgm:spPr/>
      <dgm:t>
        <a:bodyPr/>
        <a:lstStyle/>
        <a:p>
          <a:endParaRPr lang="lv-LV"/>
        </a:p>
      </dgm:t>
    </dgm:pt>
    <dgm:pt modelId="{774299A6-1915-4391-A819-47C8CC8A1B56}" type="sibTrans" cxnId="{A1F8623A-D4CB-4030-8442-CD3562C50BB1}">
      <dgm:prSet/>
      <dgm:spPr/>
      <dgm:t>
        <a:bodyPr/>
        <a:lstStyle/>
        <a:p>
          <a:endParaRPr lang="lv-LV"/>
        </a:p>
      </dgm:t>
    </dgm:pt>
    <dgm:pt modelId="{3B0CF5AF-AAD9-4EAC-A3BF-59DE57C0F3C1}">
      <dgm:prSet/>
      <dgm:spPr/>
      <dgm:t>
        <a:bodyPr/>
        <a:lstStyle/>
        <a:p>
          <a:r>
            <a:rPr lang="lv-LV" dirty="0" smtClean="0"/>
            <a:t>Māksla (vizuālā m., fotogrāfija, mūzika)   </a:t>
          </a:r>
          <a:endParaRPr lang="lv-LV" dirty="0"/>
        </a:p>
      </dgm:t>
    </dgm:pt>
    <dgm:pt modelId="{5D7B8119-F1C2-4DFD-90A7-2354D698A199}" type="parTrans" cxnId="{39BE91D1-F58F-4B0C-9E34-01AFB53AAA96}">
      <dgm:prSet/>
      <dgm:spPr/>
      <dgm:t>
        <a:bodyPr/>
        <a:lstStyle/>
        <a:p>
          <a:endParaRPr lang="lv-LV"/>
        </a:p>
      </dgm:t>
    </dgm:pt>
    <dgm:pt modelId="{DA9277DC-1B7B-49C8-94A6-39417CF5E3C6}" type="sibTrans" cxnId="{39BE91D1-F58F-4B0C-9E34-01AFB53AAA96}">
      <dgm:prSet/>
      <dgm:spPr/>
      <dgm:t>
        <a:bodyPr/>
        <a:lstStyle/>
        <a:p>
          <a:endParaRPr lang="lv-LV"/>
        </a:p>
      </dgm:t>
    </dgm:pt>
    <dgm:pt modelId="{CD8B82D1-B0CC-4679-9344-A8C0DD05F394}">
      <dgm:prSet/>
      <dgm:spPr/>
      <dgm:t>
        <a:bodyPr/>
        <a:lstStyle/>
        <a:p>
          <a:r>
            <a:rPr lang="lv-LV" dirty="0" smtClean="0"/>
            <a:t>«Speciālā» un «individuālā» izglītība</a:t>
          </a:r>
          <a:endParaRPr lang="lv-LV" dirty="0"/>
        </a:p>
      </dgm:t>
    </dgm:pt>
    <dgm:pt modelId="{3CC007DC-DBF6-4E30-A8C4-63090A78ADC4}" type="parTrans" cxnId="{4891A0F7-82FD-492E-BBF0-00A287CE9F7C}">
      <dgm:prSet/>
      <dgm:spPr/>
      <dgm:t>
        <a:bodyPr/>
        <a:lstStyle/>
        <a:p>
          <a:endParaRPr lang="lv-LV"/>
        </a:p>
      </dgm:t>
    </dgm:pt>
    <dgm:pt modelId="{032F2B62-675F-4C45-A31C-2F975B51B0EB}" type="sibTrans" cxnId="{4891A0F7-82FD-492E-BBF0-00A287CE9F7C}">
      <dgm:prSet/>
      <dgm:spPr/>
      <dgm:t>
        <a:bodyPr/>
        <a:lstStyle/>
        <a:p>
          <a:endParaRPr lang="lv-LV"/>
        </a:p>
      </dgm:t>
    </dgm:pt>
    <dgm:pt modelId="{1900CD9C-2393-2D46-8885-D072F842F478}" type="pres">
      <dgm:prSet presAssocID="{F7C2802C-900A-49A0-9230-E0ED281BA2C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CED7CD-4029-E141-BA1E-476906267D5C}" type="pres">
      <dgm:prSet presAssocID="{08CA557C-BC59-4D07-A2A2-CDBD6386A09F}" presName="parentLin" presStyleCnt="0"/>
      <dgm:spPr/>
    </dgm:pt>
    <dgm:pt modelId="{90BEF9E9-5943-EA46-A078-D3C880A4FE1A}" type="pres">
      <dgm:prSet presAssocID="{08CA557C-BC59-4D07-A2A2-CDBD6386A09F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FDF5F55F-5C6C-A146-ABED-22D41C08448F}" type="pres">
      <dgm:prSet presAssocID="{08CA557C-BC59-4D07-A2A2-CDBD6386A09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A40609-5DDE-854B-A830-E7241307E77A}" type="pres">
      <dgm:prSet presAssocID="{08CA557C-BC59-4D07-A2A2-CDBD6386A09F}" presName="negativeSpace" presStyleCnt="0"/>
      <dgm:spPr/>
    </dgm:pt>
    <dgm:pt modelId="{289C1CE0-C1B6-2B47-AD42-9934FBB3327C}" type="pres">
      <dgm:prSet presAssocID="{08CA557C-BC59-4D07-A2A2-CDBD6386A09F}" presName="childText" presStyleLbl="conFgAcc1" presStyleIdx="0" presStyleCnt="5">
        <dgm:presLayoutVars>
          <dgm:bulletEnabled val="1"/>
        </dgm:presLayoutVars>
      </dgm:prSet>
      <dgm:spPr/>
    </dgm:pt>
    <dgm:pt modelId="{EE74651E-502D-B145-AEC4-3713B2BC2233}" type="pres">
      <dgm:prSet presAssocID="{79FEDBFB-C450-45EF-99A4-1FB7D65312E2}" presName="spaceBetweenRectangles" presStyleCnt="0"/>
      <dgm:spPr/>
    </dgm:pt>
    <dgm:pt modelId="{F5270EB6-2F9F-B843-88ED-CA7C859DA624}" type="pres">
      <dgm:prSet presAssocID="{97E9CC7D-DDD8-42F5-B878-8156B791ED43}" presName="parentLin" presStyleCnt="0"/>
      <dgm:spPr/>
    </dgm:pt>
    <dgm:pt modelId="{3FBE70CA-614E-F743-A259-302D5A376951}" type="pres">
      <dgm:prSet presAssocID="{97E9CC7D-DDD8-42F5-B878-8156B791ED43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225D6E4-B11F-1D4F-BD58-491183695FA1}" type="pres">
      <dgm:prSet presAssocID="{97E9CC7D-DDD8-42F5-B878-8156B791ED4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7734F2-56E8-144E-852B-EB82A9CFBE9B}" type="pres">
      <dgm:prSet presAssocID="{97E9CC7D-DDD8-42F5-B878-8156B791ED43}" presName="negativeSpace" presStyleCnt="0"/>
      <dgm:spPr/>
    </dgm:pt>
    <dgm:pt modelId="{EDAC4E21-3284-D149-A0D2-64C38AAE3D02}" type="pres">
      <dgm:prSet presAssocID="{97E9CC7D-DDD8-42F5-B878-8156B791ED43}" presName="childText" presStyleLbl="conFgAcc1" presStyleIdx="1" presStyleCnt="5">
        <dgm:presLayoutVars>
          <dgm:bulletEnabled val="1"/>
        </dgm:presLayoutVars>
      </dgm:prSet>
      <dgm:spPr/>
    </dgm:pt>
    <dgm:pt modelId="{AF46F2BD-454B-4B4C-BE66-73477C4EE77E}" type="pres">
      <dgm:prSet presAssocID="{661EA98E-CB6B-4004-97B6-4E1CCA538FD2}" presName="spaceBetweenRectangles" presStyleCnt="0"/>
      <dgm:spPr/>
    </dgm:pt>
    <dgm:pt modelId="{AEC70752-E447-9F47-970C-5BDFED6C8C8B}" type="pres">
      <dgm:prSet presAssocID="{424C996D-D6AD-4FDC-A030-0B8BE948AF05}" presName="parentLin" presStyleCnt="0"/>
      <dgm:spPr/>
    </dgm:pt>
    <dgm:pt modelId="{35F28BD9-20A9-D646-8F7F-E3ED3BBC4421}" type="pres">
      <dgm:prSet presAssocID="{424C996D-D6AD-4FDC-A030-0B8BE948AF05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DD82C80E-8B48-F748-A8C9-4A7BC24B693E}" type="pres">
      <dgm:prSet presAssocID="{424C996D-D6AD-4FDC-A030-0B8BE948AF0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3FA198-1951-044E-B547-5A54424E6856}" type="pres">
      <dgm:prSet presAssocID="{424C996D-D6AD-4FDC-A030-0B8BE948AF05}" presName="negativeSpace" presStyleCnt="0"/>
      <dgm:spPr/>
    </dgm:pt>
    <dgm:pt modelId="{FDD10336-0817-054F-A24A-40F39A84AEEE}" type="pres">
      <dgm:prSet presAssocID="{424C996D-D6AD-4FDC-A030-0B8BE948AF05}" presName="childText" presStyleLbl="conFgAcc1" presStyleIdx="2" presStyleCnt="5">
        <dgm:presLayoutVars>
          <dgm:bulletEnabled val="1"/>
        </dgm:presLayoutVars>
      </dgm:prSet>
      <dgm:spPr/>
    </dgm:pt>
    <dgm:pt modelId="{35450DE0-B9A1-464A-94DE-F9385706A18E}" type="pres">
      <dgm:prSet presAssocID="{774299A6-1915-4391-A819-47C8CC8A1B56}" presName="spaceBetweenRectangles" presStyleCnt="0"/>
      <dgm:spPr/>
    </dgm:pt>
    <dgm:pt modelId="{2466CCAC-9352-F346-BDBA-A482E0D12FDA}" type="pres">
      <dgm:prSet presAssocID="{3B0CF5AF-AAD9-4EAC-A3BF-59DE57C0F3C1}" presName="parentLin" presStyleCnt="0"/>
      <dgm:spPr/>
    </dgm:pt>
    <dgm:pt modelId="{454EBAB6-EE53-3A44-99DF-0B55B0F6EAC8}" type="pres">
      <dgm:prSet presAssocID="{3B0CF5AF-AAD9-4EAC-A3BF-59DE57C0F3C1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2322132F-ECE2-D342-BFF5-0FE889F91158}" type="pres">
      <dgm:prSet presAssocID="{3B0CF5AF-AAD9-4EAC-A3BF-59DE57C0F3C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9AD455-8174-6D42-9A5D-04C24BF66F41}" type="pres">
      <dgm:prSet presAssocID="{3B0CF5AF-AAD9-4EAC-A3BF-59DE57C0F3C1}" presName="negativeSpace" presStyleCnt="0"/>
      <dgm:spPr/>
    </dgm:pt>
    <dgm:pt modelId="{D56250E9-25DD-7148-BE7A-651AA1B35D37}" type="pres">
      <dgm:prSet presAssocID="{3B0CF5AF-AAD9-4EAC-A3BF-59DE57C0F3C1}" presName="childText" presStyleLbl="conFgAcc1" presStyleIdx="3" presStyleCnt="5">
        <dgm:presLayoutVars>
          <dgm:bulletEnabled val="1"/>
        </dgm:presLayoutVars>
      </dgm:prSet>
      <dgm:spPr/>
    </dgm:pt>
    <dgm:pt modelId="{44077947-73D9-5140-908C-E11E2A9484B1}" type="pres">
      <dgm:prSet presAssocID="{DA9277DC-1B7B-49C8-94A6-39417CF5E3C6}" presName="spaceBetweenRectangles" presStyleCnt="0"/>
      <dgm:spPr/>
    </dgm:pt>
    <dgm:pt modelId="{5EA3FE60-1BBF-B544-9A97-1D3859F4B8F2}" type="pres">
      <dgm:prSet presAssocID="{CD8B82D1-B0CC-4679-9344-A8C0DD05F394}" presName="parentLin" presStyleCnt="0"/>
      <dgm:spPr/>
    </dgm:pt>
    <dgm:pt modelId="{64B3D542-F783-DA4F-AA08-ED75AA5A85FA}" type="pres">
      <dgm:prSet presAssocID="{CD8B82D1-B0CC-4679-9344-A8C0DD05F394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7AE8ACEC-2587-9F48-936C-195F95E2001B}" type="pres">
      <dgm:prSet presAssocID="{CD8B82D1-B0CC-4679-9344-A8C0DD05F39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F79CBC-E59A-6C45-A258-59DAF9B269FA}" type="pres">
      <dgm:prSet presAssocID="{CD8B82D1-B0CC-4679-9344-A8C0DD05F394}" presName="negativeSpace" presStyleCnt="0"/>
      <dgm:spPr/>
    </dgm:pt>
    <dgm:pt modelId="{79A0052E-ACA4-ED4D-8C9B-40DB4D5E07AF}" type="pres">
      <dgm:prSet presAssocID="{CD8B82D1-B0CC-4679-9344-A8C0DD05F39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3229A071-623C-49A3-AA9A-8B815E506259}" type="presOf" srcId="{424C996D-D6AD-4FDC-A030-0B8BE948AF05}" destId="{DD82C80E-8B48-F748-A8C9-4A7BC24B693E}" srcOrd="1" destOrd="0" presId="urn:microsoft.com/office/officeart/2005/8/layout/list1"/>
    <dgm:cxn modelId="{2C8C6788-BEE2-4AF1-B071-0ACAD15578BA}" type="presOf" srcId="{CD8B82D1-B0CC-4679-9344-A8C0DD05F394}" destId="{7AE8ACEC-2587-9F48-936C-195F95E2001B}" srcOrd="1" destOrd="0" presId="urn:microsoft.com/office/officeart/2005/8/layout/list1"/>
    <dgm:cxn modelId="{A1F8623A-D4CB-4030-8442-CD3562C50BB1}" srcId="{F7C2802C-900A-49A0-9230-E0ED281BA2CC}" destId="{424C996D-D6AD-4FDC-A030-0B8BE948AF05}" srcOrd="2" destOrd="0" parTransId="{B729E5FF-AB2E-45E9-A205-646F674E9CFC}" sibTransId="{774299A6-1915-4391-A819-47C8CC8A1B56}"/>
    <dgm:cxn modelId="{00DB2219-E91B-429D-8CCF-2A09ADA82FE5}" srcId="{F7C2802C-900A-49A0-9230-E0ED281BA2CC}" destId="{08CA557C-BC59-4D07-A2A2-CDBD6386A09F}" srcOrd="0" destOrd="0" parTransId="{B8292ADE-4EBA-4429-8B56-2D6D11C6F43B}" sibTransId="{79FEDBFB-C450-45EF-99A4-1FB7D65312E2}"/>
    <dgm:cxn modelId="{0A232BFF-3B56-47C1-8C93-8DB67761A98E}" type="presOf" srcId="{97E9CC7D-DDD8-42F5-B878-8156B791ED43}" destId="{5225D6E4-B11F-1D4F-BD58-491183695FA1}" srcOrd="1" destOrd="0" presId="urn:microsoft.com/office/officeart/2005/8/layout/list1"/>
    <dgm:cxn modelId="{05E6B9F5-A8EE-4C2B-B5FB-BD89F095C1E3}" type="presOf" srcId="{CD8B82D1-B0CC-4679-9344-A8C0DD05F394}" destId="{64B3D542-F783-DA4F-AA08-ED75AA5A85FA}" srcOrd="0" destOrd="0" presId="urn:microsoft.com/office/officeart/2005/8/layout/list1"/>
    <dgm:cxn modelId="{4891A0F7-82FD-492E-BBF0-00A287CE9F7C}" srcId="{F7C2802C-900A-49A0-9230-E0ED281BA2CC}" destId="{CD8B82D1-B0CC-4679-9344-A8C0DD05F394}" srcOrd="4" destOrd="0" parTransId="{3CC007DC-DBF6-4E30-A8C4-63090A78ADC4}" sibTransId="{032F2B62-675F-4C45-A31C-2F975B51B0EB}"/>
    <dgm:cxn modelId="{2C48133C-B718-4D1C-94E9-404684BA64EF}" type="presOf" srcId="{97E9CC7D-DDD8-42F5-B878-8156B791ED43}" destId="{3FBE70CA-614E-F743-A259-302D5A376951}" srcOrd="0" destOrd="0" presId="urn:microsoft.com/office/officeart/2005/8/layout/list1"/>
    <dgm:cxn modelId="{39BE91D1-F58F-4B0C-9E34-01AFB53AAA96}" srcId="{F7C2802C-900A-49A0-9230-E0ED281BA2CC}" destId="{3B0CF5AF-AAD9-4EAC-A3BF-59DE57C0F3C1}" srcOrd="3" destOrd="0" parTransId="{5D7B8119-F1C2-4DFD-90A7-2354D698A199}" sibTransId="{DA9277DC-1B7B-49C8-94A6-39417CF5E3C6}"/>
    <dgm:cxn modelId="{929E55D3-9DF4-4E91-B692-68B2A3C89116}" srcId="{F7C2802C-900A-49A0-9230-E0ED281BA2CC}" destId="{97E9CC7D-DDD8-42F5-B878-8156B791ED43}" srcOrd="1" destOrd="0" parTransId="{150B5FD7-4A63-4945-A8AB-A675502958D8}" sibTransId="{661EA98E-CB6B-4004-97B6-4E1CCA538FD2}"/>
    <dgm:cxn modelId="{7633A11B-936C-45EE-9138-60B321C00183}" type="presOf" srcId="{F7C2802C-900A-49A0-9230-E0ED281BA2CC}" destId="{1900CD9C-2393-2D46-8885-D072F842F478}" srcOrd="0" destOrd="0" presId="urn:microsoft.com/office/officeart/2005/8/layout/list1"/>
    <dgm:cxn modelId="{8D28108B-04DA-46FB-9B1C-812F81A6B640}" type="presOf" srcId="{424C996D-D6AD-4FDC-A030-0B8BE948AF05}" destId="{35F28BD9-20A9-D646-8F7F-E3ED3BBC4421}" srcOrd="0" destOrd="0" presId="urn:microsoft.com/office/officeart/2005/8/layout/list1"/>
    <dgm:cxn modelId="{0CB55C1E-04FD-4F91-A065-18635653FFDF}" type="presOf" srcId="{08CA557C-BC59-4D07-A2A2-CDBD6386A09F}" destId="{FDF5F55F-5C6C-A146-ABED-22D41C08448F}" srcOrd="1" destOrd="0" presId="urn:microsoft.com/office/officeart/2005/8/layout/list1"/>
    <dgm:cxn modelId="{34E7AAAC-3461-44D0-9B7F-4769033ED423}" type="presOf" srcId="{08CA557C-BC59-4D07-A2A2-CDBD6386A09F}" destId="{90BEF9E9-5943-EA46-A078-D3C880A4FE1A}" srcOrd="0" destOrd="0" presId="urn:microsoft.com/office/officeart/2005/8/layout/list1"/>
    <dgm:cxn modelId="{543194EB-F0E3-4623-BF6C-B85961401EF3}" type="presOf" srcId="{3B0CF5AF-AAD9-4EAC-A3BF-59DE57C0F3C1}" destId="{2322132F-ECE2-D342-BFF5-0FE889F91158}" srcOrd="1" destOrd="0" presId="urn:microsoft.com/office/officeart/2005/8/layout/list1"/>
    <dgm:cxn modelId="{9D43E53F-7249-4219-9C39-C3FE946A11FF}" type="presOf" srcId="{3B0CF5AF-AAD9-4EAC-A3BF-59DE57C0F3C1}" destId="{454EBAB6-EE53-3A44-99DF-0B55B0F6EAC8}" srcOrd="0" destOrd="0" presId="urn:microsoft.com/office/officeart/2005/8/layout/list1"/>
    <dgm:cxn modelId="{670AD052-AC79-494B-A02F-4606776108AE}" type="presParOf" srcId="{1900CD9C-2393-2D46-8885-D072F842F478}" destId="{5ECED7CD-4029-E141-BA1E-476906267D5C}" srcOrd="0" destOrd="0" presId="urn:microsoft.com/office/officeart/2005/8/layout/list1"/>
    <dgm:cxn modelId="{8781A92D-3AD6-4022-BAB9-DD5E8EED0095}" type="presParOf" srcId="{5ECED7CD-4029-E141-BA1E-476906267D5C}" destId="{90BEF9E9-5943-EA46-A078-D3C880A4FE1A}" srcOrd="0" destOrd="0" presId="urn:microsoft.com/office/officeart/2005/8/layout/list1"/>
    <dgm:cxn modelId="{20BF5312-6099-4688-982B-3F2D90CC7D56}" type="presParOf" srcId="{5ECED7CD-4029-E141-BA1E-476906267D5C}" destId="{FDF5F55F-5C6C-A146-ABED-22D41C08448F}" srcOrd="1" destOrd="0" presId="urn:microsoft.com/office/officeart/2005/8/layout/list1"/>
    <dgm:cxn modelId="{E7E6BAF9-EB8A-4E2B-8BF0-6D7EED6B9712}" type="presParOf" srcId="{1900CD9C-2393-2D46-8885-D072F842F478}" destId="{29A40609-5DDE-854B-A830-E7241307E77A}" srcOrd="1" destOrd="0" presId="urn:microsoft.com/office/officeart/2005/8/layout/list1"/>
    <dgm:cxn modelId="{BD5B9293-063E-4864-B543-DD78A98B8091}" type="presParOf" srcId="{1900CD9C-2393-2D46-8885-D072F842F478}" destId="{289C1CE0-C1B6-2B47-AD42-9934FBB3327C}" srcOrd="2" destOrd="0" presId="urn:microsoft.com/office/officeart/2005/8/layout/list1"/>
    <dgm:cxn modelId="{333859A2-8B3D-4E7F-9F4B-8E934E5A42E9}" type="presParOf" srcId="{1900CD9C-2393-2D46-8885-D072F842F478}" destId="{EE74651E-502D-B145-AEC4-3713B2BC2233}" srcOrd="3" destOrd="0" presId="urn:microsoft.com/office/officeart/2005/8/layout/list1"/>
    <dgm:cxn modelId="{97B58877-A662-4855-9081-FF68CFAC6477}" type="presParOf" srcId="{1900CD9C-2393-2D46-8885-D072F842F478}" destId="{F5270EB6-2F9F-B843-88ED-CA7C859DA624}" srcOrd="4" destOrd="0" presId="urn:microsoft.com/office/officeart/2005/8/layout/list1"/>
    <dgm:cxn modelId="{8D486C6F-BB7F-4DB2-A6AA-E347FD1B7EFF}" type="presParOf" srcId="{F5270EB6-2F9F-B843-88ED-CA7C859DA624}" destId="{3FBE70CA-614E-F743-A259-302D5A376951}" srcOrd="0" destOrd="0" presId="urn:microsoft.com/office/officeart/2005/8/layout/list1"/>
    <dgm:cxn modelId="{97A3BC60-596B-4B9F-A80D-0731391A7AD0}" type="presParOf" srcId="{F5270EB6-2F9F-B843-88ED-CA7C859DA624}" destId="{5225D6E4-B11F-1D4F-BD58-491183695FA1}" srcOrd="1" destOrd="0" presId="urn:microsoft.com/office/officeart/2005/8/layout/list1"/>
    <dgm:cxn modelId="{28645776-8A7E-41E7-AA7B-69CD3FA1B076}" type="presParOf" srcId="{1900CD9C-2393-2D46-8885-D072F842F478}" destId="{D97734F2-56E8-144E-852B-EB82A9CFBE9B}" srcOrd="5" destOrd="0" presId="urn:microsoft.com/office/officeart/2005/8/layout/list1"/>
    <dgm:cxn modelId="{C50F02DC-FD6E-474E-A642-A5E63B8D944C}" type="presParOf" srcId="{1900CD9C-2393-2D46-8885-D072F842F478}" destId="{EDAC4E21-3284-D149-A0D2-64C38AAE3D02}" srcOrd="6" destOrd="0" presId="urn:microsoft.com/office/officeart/2005/8/layout/list1"/>
    <dgm:cxn modelId="{BB0A2FF0-8045-44BA-A0E9-27D99E65B334}" type="presParOf" srcId="{1900CD9C-2393-2D46-8885-D072F842F478}" destId="{AF46F2BD-454B-4B4C-BE66-73477C4EE77E}" srcOrd="7" destOrd="0" presId="urn:microsoft.com/office/officeart/2005/8/layout/list1"/>
    <dgm:cxn modelId="{1D9A4506-CD9D-4474-A843-24C856764500}" type="presParOf" srcId="{1900CD9C-2393-2D46-8885-D072F842F478}" destId="{AEC70752-E447-9F47-970C-5BDFED6C8C8B}" srcOrd="8" destOrd="0" presId="urn:microsoft.com/office/officeart/2005/8/layout/list1"/>
    <dgm:cxn modelId="{5A31C69F-1F50-4A1E-B894-91E86899AAED}" type="presParOf" srcId="{AEC70752-E447-9F47-970C-5BDFED6C8C8B}" destId="{35F28BD9-20A9-D646-8F7F-E3ED3BBC4421}" srcOrd="0" destOrd="0" presId="urn:microsoft.com/office/officeart/2005/8/layout/list1"/>
    <dgm:cxn modelId="{D09E629B-6415-4EC8-B53D-1DE7F5470965}" type="presParOf" srcId="{AEC70752-E447-9F47-970C-5BDFED6C8C8B}" destId="{DD82C80E-8B48-F748-A8C9-4A7BC24B693E}" srcOrd="1" destOrd="0" presId="urn:microsoft.com/office/officeart/2005/8/layout/list1"/>
    <dgm:cxn modelId="{3E4B9275-FFE3-475D-86B8-CC3CAA439DD3}" type="presParOf" srcId="{1900CD9C-2393-2D46-8885-D072F842F478}" destId="{4C3FA198-1951-044E-B547-5A54424E6856}" srcOrd="9" destOrd="0" presId="urn:microsoft.com/office/officeart/2005/8/layout/list1"/>
    <dgm:cxn modelId="{F83F11F5-660C-40D3-85DA-02E2742AEE12}" type="presParOf" srcId="{1900CD9C-2393-2D46-8885-D072F842F478}" destId="{FDD10336-0817-054F-A24A-40F39A84AEEE}" srcOrd="10" destOrd="0" presId="urn:microsoft.com/office/officeart/2005/8/layout/list1"/>
    <dgm:cxn modelId="{80BC9D1B-B7AA-4415-B678-61ED404E9C16}" type="presParOf" srcId="{1900CD9C-2393-2D46-8885-D072F842F478}" destId="{35450DE0-B9A1-464A-94DE-F9385706A18E}" srcOrd="11" destOrd="0" presId="urn:microsoft.com/office/officeart/2005/8/layout/list1"/>
    <dgm:cxn modelId="{6ED8DE1F-7FE5-44FD-A743-F530B4AEC307}" type="presParOf" srcId="{1900CD9C-2393-2D46-8885-D072F842F478}" destId="{2466CCAC-9352-F346-BDBA-A482E0D12FDA}" srcOrd="12" destOrd="0" presId="urn:microsoft.com/office/officeart/2005/8/layout/list1"/>
    <dgm:cxn modelId="{A0A49430-C3CB-48A4-8773-D8A673C252C4}" type="presParOf" srcId="{2466CCAC-9352-F346-BDBA-A482E0D12FDA}" destId="{454EBAB6-EE53-3A44-99DF-0B55B0F6EAC8}" srcOrd="0" destOrd="0" presId="urn:microsoft.com/office/officeart/2005/8/layout/list1"/>
    <dgm:cxn modelId="{9CBE4E8A-1105-4684-B424-043B0501C9A7}" type="presParOf" srcId="{2466CCAC-9352-F346-BDBA-A482E0D12FDA}" destId="{2322132F-ECE2-D342-BFF5-0FE889F91158}" srcOrd="1" destOrd="0" presId="urn:microsoft.com/office/officeart/2005/8/layout/list1"/>
    <dgm:cxn modelId="{78BCDB1B-A152-4E08-A10A-25EF7F30C0E9}" type="presParOf" srcId="{1900CD9C-2393-2D46-8885-D072F842F478}" destId="{F99AD455-8174-6D42-9A5D-04C24BF66F41}" srcOrd="13" destOrd="0" presId="urn:microsoft.com/office/officeart/2005/8/layout/list1"/>
    <dgm:cxn modelId="{06BCC91A-01D6-4BD8-BBCA-A2A973D3FEE9}" type="presParOf" srcId="{1900CD9C-2393-2D46-8885-D072F842F478}" destId="{D56250E9-25DD-7148-BE7A-651AA1B35D37}" srcOrd="14" destOrd="0" presId="urn:microsoft.com/office/officeart/2005/8/layout/list1"/>
    <dgm:cxn modelId="{05FE328B-FF63-42EC-9A65-8BA59B10CCDC}" type="presParOf" srcId="{1900CD9C-2393-2D46-8885-D072F842F478}" destId="{44077947-73D9-5140-908C-E11E2A9484B1}" srcOrd="15" destOrd="0" presId="urn:microsoft.com/office/officeart/2005/8/layout/list1"/>
    <dgm:cxn modelId="{4B5461EA-2E1B-4E88-9D92-F190653DB816}" type="presParOf" srcId="{1900CD9C-2393-2D46-8885-D072F842F478}" destId="{5EA3FE60-1BBF-B544-9A97-1D3859F4B8F2}" srcOrd="16" destOrd="0" presId="urn:microsoft.com/office/officeart/2005/8/layout/list1"/>
    <dgm:cxn modelId="{621A01AE-7B02-46EB-839C-E574D086A315}" type="presParOf" srcId="{5EA3FE60-1BBF-B544-9A97-1D3859F4B8F2}" destId="{64B3D542-F783-DA4F-AA08-ED75AA5A85FA}" srcOrd="0" destOrd="0" presId="urn:microsoft.com/office/officeart/2005/8/layout/list1"/>
    <dgm:cxn modelId="{9BF8AF9F-C1A3-4CC0-A0C9-97AE94DCA1C4}" type="presParOf" srcId="{5EA3FE60-1BBF-B544-9A97-1D3859F4B8F2}" destId="{7AE8ACEC-2587-9F48-936C-195F95E2001B}" srcOrd="1" destOrd="0" presId="urn:microsoft.com/office/officeart/2005/8/layout/list1"/>
    <dgm:cxn modelId="{31D2D6D9-8ACE-4A11-B554-AE1A48105984}" type="presParOf" srcId="{1900CD9C-2393-2D46-8885-D072F842F478}" destId="{80F79CBC-E59A-6C45-A258-59DAF9B269FA}" srcOrd="17" destOrd="0" presId="urn:microsoft.com/office/officeart/2005/8/layout/list1"/>
    <dgm:cxn modelId="{CCFC4DE4-1749-4494-8DAA-10D304B9537F}" type="presParOf" srcId="{1900CD9C-2393-2D46-8885-D072F842F478}" destId="{79A0052E-ACA4-ED4D-8C9B-40DB4D5E07AF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2E3BD-DDA3-48B8-8FC2-B1BF1B026DF9}">
      <dsp:nvSpPr>
        <dsp:cNvPr id="0" name=""/>
        <dsp:cNvSpPr/>
      </dsp:nvSpPr>
      <dsp:spPr>
        <a:xfrm>
          <a:off x="0" y="812799"/>
          <a:ext cx="6096000" cy="2438400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2CBFFB-084C-4D46-8854-5265830DD91B}">
      <dsp:nvSpPr>
        <dsp:cNvPr id="0" name=""/>
        <dsp:cNvSpPr/>
      </dsp:nvSpPr>
      <dsp:spPr>
        <a:xfrm>
          <a:off x="731520" y="1239519"/>
          <a:ext cx="2011680" cy="119481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7132" rIns="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4700" kern="1200" dirty="0" smtClean="0"/>
            <a:t>klātiene</a:t>
          </a:r>
          <a:endParaRPr lang="lv-LV" sz="4700" kern="1200" dirty="0"/>
        </a:p>
      </dsp:txBody>
      <dsp:txXfrm>
        <a:off x="731520" y="1239519"/>
        <a:ext cx="2011680" cy="1194816"/>
      </dsp:txXfrm>
    </dsp:sp>
    <dsp:sp modelId="{290F3E26-58FC-4ECB-B815-3B885AB5973B}">
      <dsp:nvSpPr>
        <dsp:cNvPr id="0" name=""/>
        <dsp:cNvSpPr/>
      </dsp:nvSpPr>
      <dsp:spPr>
        <a:xfrm>
          <a:off x="3048000" y="1629663"/>
          <a:ext cx="2377440" cy="119481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7132" rIns="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4700" kern="1200" dirty="0" smtClean="0"/>
            <a:t>tālmācība</a:t>
          </a:r>
          <a:endParaRPr lang="lv-LV" sz="4700" kern="1200" dirty="0"/>
        </a:p>
      </dsp:txBody>
      <dsp:txXfrm>
        <a:off x="3048000" y="1629663"/>
        <a:ext cx="2377440" cy="11948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D4CA97-F0BD-449B-917F-57CC307D1E96}">
      <dsp:nvSpPr>
        <dsp:cNvPr id="0" name=""/>
        <dsp:cNvSpPr/>
      </dsp:nvSpPr>
      <dsp:spPr>
        <a:xfrm>
          <a:off x="1638330" y="342038"/>
          <a:ext cx="4670892" cy="4670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3200" b="1" kern="1200" dirty="0" smtClean="0"/>
            <a:t>3 gadi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3200" b="1" kern="1200" dirty="0" smtClean="0"/>
            <a:t>(200 kredītpunkti)</a:t>
          </a:r>
          <a:endParaRPr lang="lv-LV" sz="3200" b="1" kern="1200" dirty="0"/>
        </a:p>
      </dsp:txBody>
      <dsp:txXfrm>
        <a:off x="2322366" y="1026060"/>
        <a:ext cx="3302820" cy="3302747"/>
      </dsp:txXfrm>
    </dsp:sp>
    <dsp:sp modelId="{06AE5195-6A7C-4FBD-89BB-0AE966F7B0E3}">
      <dsp:nvSpPr>
        <dsp:cNvPr id="0" name=""/>
        <dsp:cNvSpPr/>
      </dsp:nvSpPr>
      <dsp:spPr>
        <a:xfrm>
          <a:off x="4303440" y="129233"/>
          <a:ext cx="519470" cy="5194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AFE43C-746A-4572-8ADF-7076B7DEDE65}">
      <dsp:nvSpPr>
        <dsp:cNvPr id="0" name=""/>
        <dsp:cNvSpPr/>
      </dsp:nvSpPr>
      <dsp:spPr>
        <a:xfrm>
          <a:off x="3073389" y="4665794"/>
          <a:ext cx="376138" cy="376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BC02EB-63E5-4257-A58E-0D661AA60066}">
      <dsp:nvSpPr>
        <dsp:cNvPr id="0" name=""/>
        <dsp:cNvSpPr/>
      </dsp:nvSpPr>
      <dsp:spPr>
        <a:xfrm>
          <a:off x="6609786" y="2237637"/>
          <a:ext cx="376138" cy="376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A5504F-30D2-47CD-BD6D-6614D2CBF514}">
      <dsp:nvSpPr>
        <dsp:cNvPr id="0" name=""/>
        <dsp:cNvSpPr/>
      </dsp:nvSpPr>
      <dsp:spPr>
        <a:xfrm>
          <a:off x="4809881" y="5066304"/>
          <a:ext cx="519470" cy="5194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57FC7-C0BF-4479-B95C-8AF6BA27E518}">
      <dsp:nvSpPr>
        <dsp:cNvPr id="0" name=""/>
        <dsp:cNvSpPr/>
      </dsp:nvSpPr>
      <dsp:spPr>
        <a:xfrm>
          <a:off x="3180237" y="867502"/>
          <a:ext cx="376138" cy="376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DE080F-5004-4803-AD44-CA3646C73804}">
      <dsp:nvSpPr>
        <dsp:cNvPr id="0" name=""/>
        <dsp:cNvSpPr/>
      </dsp:nvSpPr>
      <dsp:spPr>
        <a:xfrm>
          <a:off x="1994489" y="3021195"/>
          <a:ext cx="376138" cy="376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0F718D-CBA2-49AB-820C-FD927B42716E}">
      <dsp:nvSpPr>
        <dsp:cNvPr id="0" name=""/>
        <dsp:cNvSpPr/>
      </dsp:nvSpPr>
      <dsp:spPr>
        <a:xfrm>
          <a:off x="178948" y="1185072"/>
          <a:ext cx="1898934" cy="18983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000" kern="1200" dirty="0" smtClean="0"/>
            <a:t>Mācību priekšmets (x </a:t>
          </a:r>
          <a:r>
            <a:rPr lang="lv-LV" sz="2000" kern="1200" dirty="0" err="1" smtClean="0"/>
            <a:t>kredītp</a:t>
          </a:r>
          <a:r>
            <a:rPr lang="lv-LV" sz="2000" kern="1200" dirty="0" smtClean="0"/>
            <a:t>.)</a:t>
          </a:r>
          <a:endParaRPr lang="lv-LV" sz="2000" kern="1200" dirty="0"/>
        </a:p>
      </dsp:txBody>
      <dsp:txXfrm>
        <a:off x="457040" y="1463076"/>
        <a:ext cx="1342750" cy="1342319"/>
      </dsp:txXfrm>
    </dsp:sp>
    <dsp:sp modelId="{93ED6CA2-6B6C-47F1-90B3-32C7DFB822CE}">
      <dsp:nvSpPr>
        <dsp:cNvPr id="0" name=""/>
        <dsp:cNvSpPr/>
      </dsp:nvSpPr>
      <dsp:spPr>
        <a:xfrm>
          <a:off x="3811956" y="761998"/>
          <a:ext cx="1217244" cy="12179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18EAB-C754-442A-9462-AFD66CE62CE3}">
      <dsp:nvSpPr>
        <dsp:cNvPr id="0" name=""/>
        <dsp:cNvSpPr/>
      </dsp:nvSpPr>
      <dsp:spPr>
        <a:xfrm>
          <a:off x="381001" y="3657602"/>
          <a:ext cx="939043" cy="9390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2EDB8-D268-4DE4-B87F-E150B440157E}">
      <dsp:nvSpPr>
        <dsp:cNvPr id="0" name=""/>
        <dsp:cNvSpPr/>
      </dsp:nvSpPr>
      <dsp:spPr>
        <a:xfrm>
          <a:off x="6787865" y="291838"/>
          <a:ext cx="1898934" cy="18983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000" kern="1200" dirty="0" smtClean="0"/>
            <a:t>Mācību priekšmets (x </a:t>
          </a:r>
          <a:r>
            <a:rPr lang="lv-LV" sz="2000" kern="1200" dirty="0" err="1" smtClean="0"/>
            <a:t>kredītp</a:t>
          </a:r>
          <a:r>
            <a:rPr lang="lv-LV" sz="2000" kern="1200" dirty="0" smtClean="0"/>
            <a:t>.)</a:t>
          </a:r>
          <a:endParaRPr lang="lv-LV" sz="2000" kern="1200" dirty="0"/>
        </a:p>
      </dsp:txBody>
      <dsp:txXfrm>
        <a:off x="7065957" y="569842"/>
        <a:ext cx="1342750" cy="1342319"/>
      </dsp:txXfrm>
    </dsp:sp>
    <dsp:sp modelId="{32465B13-3B3A-4104-B7D1-E32CA9757475}">
      <dsp:nvSpPr>
        <dsp:cNvPr id="0" name=""/>
        <dsp:cNvSpPr/>
      </dsp:nvSpPr>
      <dsp:spPr>
        <a:xfrm>
          <a:off x="5940902" y="1602497"/>
          <a:ext cx="519470" cy="5194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AEA9E2-B410-4DDE-9189-17DFD2458138}">
      <dsp:nvSpPr>
        <dsp:cNvPr id="0" name=""/>
        <dsp:cNvSpPr/>
      </dsp:nvSpPr>
      <dsp:spPr>
        <a:xfrm>
          <a:off x="0" y="4757464"/>
          <a:ext cx="376138" cy="376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9FEF65-BD1F-4096-BD14-D68172DFA6BE}">
      <dsp:nvSpPr>
        <dsp:cNvPr id="0" name=""/>
        <dsp:cNvSpPr/>
      </dsp:nvSpPr>
      <dsp:spPr>
        <a:xfrm>
          <a:off x="3750960" y="4221633"/>
          <a:ext cx="376138" cy="3765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9C1CE0-C1B6-2B47-AD42-9934FBB3327C}">
      <dsp:nvSpPr>
        <dsp:cNvPr id="0" name=""/>
        <dsp:cNvSpPr/>
      </dsp:nvSpPr>
      <dsp:spPr>
        <a:xfrm>
          <a:off x="0" y="459000"/>
          <a:ext cx="819785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F5F55F-5C6C-A146-ABED-22D41C08448F}">
      <dsp:nvSpPr>
        <dsp:cNvPr id="0" name=""/>
        <dsp:cNvSpPr/>
      </dsp:nvSpPr>
      <dsp:spPr>
        <a:xfrm>
          <a:off x="409892" y="90000"/>
          <a:ext cx="5738495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901" tIns="0" rIns="216901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500" kern="1200" dirty="0" smtClean="0"/>
            <a:t>Sociālās un humanitārās zinātnes</a:t>
          </a:r>
        </a:p>
      </dsp:txBody>
      <dsp:txXfrm>
        <a:off x="445918" y="126026"/>
        <a:ext cx="5666443" cy="665948"/>
      </dsp:txXfrm>
    </dsp:sp>
    <dsp:sp modelId="{EDAC4E21-3284-D149-A0D2-64C38AAE3D02}">
      <dsp:nvSpPr>
        <dsp:cNvPr id="0" name=""/>
        <dsp:cNvSpPr/>
      </dsp:nvSpPr>
      <dsp:spPr>
        <a:xfrm>
          <a:off x="0" y="1593000"/>
          <a:ext cx="819785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25D6E4-B11F-1D4F-BD58-491183695FA1}">
      <dsp:nvSpPr>
        <dsp:cNvPr id="0" name=""/>
        <dsp:cNvSpPr/>
      </dsp:nvSpPr>
      <dsp:spPr>
        <a:xfrm>
          <a:off x="409892" y="1224000"/>
          <a:ext cx="5738495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901" tIns="0" rIns="216901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500" kern="1200" dirty="0" smtClean="0"/>
            <a:t>Sports (iekštelpu un āra)</a:t>
          </a:r>
          <a:endParaRPr lang="lv-LV" sz="2500" kern="1200" dirty="0"/>
        </a:p>
      </dsp:txBody>
      <dsp:txXfrm>
        <a:off x="445918" y="1260026"/>
        <a:ext cx="5666443" cy="665948"/>
      </dsp:txXfrm>
    </dsp:sp>
    <dsp:sp modelId="{FDD10336-0817-054F-A24A-40F39A84AEEE}">
      <dsp:nvSpPr>
        <dsp:cNvPr id="0" name=""/>
        <dsp:cNvSpPr/>
      </dsp:nvSpPr>
      <dsp:spPr>
        <a:xfrm>
          <a:off x="0" y="2727000"/>
          <a:ext cx="819785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82C80E-8B48-F748-A8C9-4A7BC24B693E}">
      <dsp:nvSpPr>
        <dsp:cNvPr id="0" name=""/>
        <dsp:cNvSpPr/>
      </dsp:nvSpPr>
      <dsp:spPr>
        <a:xfrm>
          <a:off x="409892" y="2358000"/>
          <a:ext cx="5738495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901" tIns="0" rIns="216901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500" kern="1200" dirty="0" smtClean="0"/>
            <a:t>Dabaszinātnes</a:t>
          </a:r>
          <a:endParaRPr lang="lv-LV" sz="2500" kern="1200" dirty="0"/>
        </a:p>
      </dsp:txBody>
      <dsp:txXfrm>
        <a:off x="445918" y="2394026"/>
        <a:ext cx="5666443" cy="665948"/>
      </dsp:txXfrm>
    </dsp:sp>
    <dsp:sp modelId="{D56250E9-25DD-7148-BE7A-651AA1B35D37}">
      <dsp:nvSpPr>
        <dsp:cNvPr id="0" name=""/>
        <dsp:cNvSpPr/>
      </dsp:nvSpPr>
      <dsp:spPr>
        <a:xfrm>
          <a:off x="0" y="3861000"/>
          <a:ext cx="819785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22132F-ECE2-D342-BFF5-0FE889F91158}">
      <dsp:nvSpPr>
        <dsp:cNvPr id="0" name=""/>
        <dsp:cNvSpPr/>
      </dsp:nvSpPr>
      <dsp:spPr>
        <a:xfrm>
          <a:off x="409892" y="3492000"/>
          <a:ext cx="5738495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901" tIns="0" rIns="216901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500" kern="1200" dirty="0" smtClean="0"/>
            <a:t>Māksla (vizuālā m., fotogrāfija, mūzika)   </a:t>
          </a:r>
          <a:endParaRPr lang="lv-LV" sz="2500" kern="1200" dirty="0"/>
        </a:p>
      </dsp:txBody>
      <dsp:txXfrm>
        <a:off x="445918" y="3528026"/>
        <a:ext cx="5666443" cy="665948"/>
      </dsp:txXfrm>
    </dsp:sp>
    <dsp:sp modelId="{79A0052E-ACA4-ED4D-8C9B-40DB4D5E07AF}">
      <dsp:nvSpPr>
        <dsp:cNvPr id="0" name=""/>
        <dsp:cNvSpPr/>
      </dsp:nvSpPr>
      <dsp:spPr>
        <a:xfrm>
          <a:off x="0" y="4995000"/>
          <a:ext cx="819785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8ACEC-2587-9F48-936C-195F95E2001B}">
      <dsp:nvSpPr>
        <dsp:cNvPr id="0" name=""/>
        <dsp:cNvSpPr/>
      </dsp:nvSpPr>
      <dsp:spPr>
        <a:xfrm>
          <a:off x="409892" y="4626000"/>
          <a:ext cx="5738495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901" tIns="0" rIns="216901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2500" kern="1200" dirty="0" smtClean="0"/>
            <a:t>«Speciālā» un «individuālā» izglītība</a:t>
          </a:r>
          <a:endParaRPr lang="lv-LV" sz="2500" kern="1200" dirty="0"/>
        </a:p>
      </dsp:txBody>
      <dsp:txXfrm>
        <a:off x="445918" y="4662026"/>
        <a:ext cx="5666443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60027-9D20-47DA-B848-7E959B42DCA5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s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EA858-B6EC-4D23-BDDE-7EFDED51BEA0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347268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1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11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20525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2702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13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19643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Šos</a:t>
            </a:r>
            <a:r>
              <a:rPr lang="lv-LV" baseline="0" dirty="0" smtClean="0"/>
              <a:t> var salikt </a:t>
            </a:r>
            <a:r>
              <a:rPr lang="lv-LV" baseline="0" dirty="0" err="1" smtClean="0"/>
              <a:t>randomā</a:t>
            </a:r>
            <a:r>
              <a:rPr lang="lv-LV" baseline="0" dirty="0" smtClean="0"/>
              <a:t>, es ļoti īsi par katru pastāstīšu. </a:t>
            </a: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47300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16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087131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17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342060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18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19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3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4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5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416405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6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EA858-B6EC-4D23-BDDE-7EFDED51BEA0}" type="slidenum">
              <a:rPr lang="ms-MY" smtClean="0"/>
              <a:t>7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19730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02463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31689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?</a:t>
            </a:r>
            <a:r>
              <a:rPr lang="lv-LV" baseline="0" dirty="0" smtClean="0"/>
              <a:t> Kā ciematā ar 800 iedzīvotājiem var pastāvēt skola ar 360 izglītojamajiem ?</a:t>
            </a: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48E4-04BC-4307-AACB-477328E4E212}" type="slidenum">
              <a:rPr lang="lv-LV" smtClean="0"/>
              <a:t>10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79460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86099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86448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90946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02002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51642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26258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52593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06197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34005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42211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s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46723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ms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503F6-1302-4EC3-B4FA-8F924650D129}" type="datetimeFigureOut">
              <a:rPr lang="ms-MY" smtClean="0"/>
              <a:t>20/11/2019</a:t>
            </a:fld>
            <a:endParaRPr lang="ms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s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4D93A-371A-43D2-A4C3-21855D23C94D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85525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s-M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25252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r"/>
            <a:endParaRPr lang="ms-MY" sz="3200">
              <a:solidFill>
                <a:schemeClr val="bg1">
                  <a:lumMod val="95000"/>
                </a:schemeClr>
              </a:solidFill>
              <a:latin typeface="Lot" pitchFamily="50" charset="0"/>
              <a:ea typeface="Gulim" pitchFamily="34" charset="-127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576" y="1131645"/>
            <a:ext cx="77663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4800" b="1" dirty="0" smtClean="0">
                <a:solidFill>
                  <a:schemeClr val="bg1"/>
                </a:solidFill>
                <a:latin typeface="Arial"/>
                <a:cs typeface="Arial"/>
              </a:rPr>
              <a:t>PROFESIONĀLĀS IZGLĪTĪBAS KOMPETENCES CENTRS «RĪGAS </a:t>
            </a:r>
            <a:r>
              <a:rPr lang="lv-LV" sz="4800" b="1" dirty="0">
                <a:solidFill>
                  <a:schemeClr val="bg1"/>
                </a:solidFill>
                <a:latin typeface="Arial"/>
                <a:cs typeface="Arial"/>
              </a:rPr>
              <a:t>DIZAINA UN MĀKSLAS </a:t>
            </a:r>
            <a:r>
              <a:rPr lang="lv-LV" sz="4800" b="1" dirty="0" smtClean="0">
                <a:solidFill>
                  <a:schemeClr val="bg1"/>
                </a:solidFill>
                <a:latin typeface="Arial"/>
                <a:cs typeface="Arial"/>
              </a:rPr>
              <a:t>VIDUSSKOLA»</a:t>
            </a:r>
            <a:endParaRPr lang="ru-RU" sz="4800" b="1" dirty="0">
              <a:solidFill>
                <a:schemeClr val="bg1"/>
              </a:solidFill>
              <a:latin typeface="Arial"/>
              <a:ea typeface="Gulim" pitchFamily="34" charset="-127"/>
              <a:cs typeface="Aria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49206" y="5877272"/>
            <a:ext cx="7079178" cy="0"/>
          </a:xfrm>
          <a:prstGeom prst="line">
            <a:avLst/>
          </a:prstGeom>
          <a:ln w="95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 flipH="1">
            <a:off x="949206" y="6012646"/>
            <a:ext cx="353288" cy="35328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1400" dirty="0">
              <a:solidFill>
                <a:schemeClr val="bg1"/>
              </a:solidFill>
              <a:latin typeface="Banda Regular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76634" y="5965824"/>
            <a:ext cx="845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kern="3000" spc="30" dirty="0" smtClean="0">
                <a:solidFill>
                  <a:schemeClr val="bg1"/>
                </a:solidFill>
                <a:latin typeface="Arial"/>
                <a:cs typeface="Arial"/>
              </a:rPr>
              <a:t>201</a:t>
            </a:r>
            <a:r>
              <a:rPr lang="lv-LV" sz="2000" b="1" kern="3000" spc="30" dirty="0">
                <a:solidFill>
                  <a:schemeClr val="bg1"/>
                </a:solidFill>
                <a:latin typeface="Arial"/>
                <a:cs typeface="Arial"/>
              </a:rPr>
              <a:t>9</a:t>
            </a:r>
            <a:r>
              <a:rPr lang="en-US" sz="2000" b="1" kern="3000" spc="3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endParaRPr lang="ms-MY" sz="20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495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000">
        <p14:pan dir="u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671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0"/>
            <a:ext cx="10287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03" b="89957" l="9931" r="899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220" y="1941846"/>
            <a:ext cx="3602218" cy="480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5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6706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0"/>
            <a:ext cx="10287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325" y="930275"/>
            <a:ext cx="8229600" cy="6202362"/>
          </a:xfrm>
        </p:spPr>
        <p:txBody>
          <a:bodyPr>
            <a:normAutofit/>
          </a:bodyPr>
          <a:lstStyle/>
          <a:p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IZGLĪTĪBAS IEGUVES FORMA</a:t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lv-LV" sz="3200" b="1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lv-LV" sz="32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1463675" y="181927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6238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6703.JPG"/>
          <p:cNvPicPr>
            <a:picLocks noChangeAspect="1"/>
          </p:cNvPicPr>
          <p:nvPr/>
        </p:nvPicPr>
        <p:blipFill>
          <a:blip r:embed="rId3" cstate="print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041" y="-123594"/>
            <a:ext cx="10679795" cy="71198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/>
          </a:bodyPr>
          <a:lstStyle/>
          <a:p>
            <a:r>
              <a:rPr lang="lv-LV" sz="3200" b="1" dirty="0" smtClean="0">
                <a:solidFill>
                  <a:srgbClr val="FFFFFF"/>
                </a:solidFill>
              </a:rPr>
              <a:t>MĀCĪBU ILGUMS UN APJOMS</a:t>
            </a:r>
            <a:endParaRPr lang="lv-LV" sz="3200" b="1" dirty="0">
              <a:solidFill>
                <a:srgbClr val="FFFFFF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/>
          </p:nvPr>
        </p:nvGraphicFramePr>
        <p:xfrm>
          <a:off x="228600" y="990600"/>
          <a:ext cx="86868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9600" y="48768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1400" dirty="0" err="1" smtClean="0">
                <a:solidFill>
                  <a:schemeClr val="bg1"/>
                </a:solidFill>
              </a:rPr>
              <a:t>Māc.priekš</a:t>
            </a:r>
            <a:r>
              <a:rPr lang="lv-LV" sz="1400" dirty="0" smtClean="0">
                <a:solidFill>
                  <a:schemeClr val="bg1"/>
                </a:solidFill>
              </a:rPr>
              <a:t>. (x </a:t>
            </a:r>
            <a:r>
              <a:rPr lang="lv-LV" sz="1400" dirty="0" err="1" smtClean="0">
                <a:solidFill>
                  <a:schemeClr val="bg1"/>
                </a:solidFill>
              </a:rPr>
              <a:t>krdp</a:t>
            </a:r>
            <a:r>
              <a:rPr lang="lv-LV" sz="1400" dirty="0" smtClean="0">
                <a:solidFill>
                  <a:schemeClr val="bg1"/>
                </a:solidFill>
              </a:rPr>
              <a:t>.</a:t>
            </a:r>
            <a:endParaRPr lang="lv-LV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4800" y="1828800"/>
            <a:ext cx="1143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lv-LV" sz="1600" dirty="0">
                <a:solidFill>
                  <a:schemeClr val="bg1"/>
                </a:solidFill>
              </a:rPr>
              <a:t>Mācību priekšmets (x </a:t>
            </a:r>
            <a:r>
              <a:rPr lang="lv-LV" sz="1600" dirty="0" err="1">
                <a:solidFill>
                  <a:schemeClr val="bg1"/>
                </a:solidFill>
              </a:rPr>
              <a:t>kredītp</a:t>
            </a:r>
            <a:r>
              <a:rPr lang="lv-LV" sz="1600" dirty="0">
                <a:solidFill>
                  <a:schemeClr val="bg1"/>
                </a:solidFill>
              </a:rPr>
              <a:t>.)</a:t>
            </a:r>
          </a:p>
          <a:p>
            <a:pPr algn="ctr"/>
            <a:endParaRPr lang="lv-LV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06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/>
          </a:bodyPr>
          <a:lstStyle/>
          <a:p>
            <a:pPr algn="l"/>
            <a:r>
              <a:rPr lang="lv-LV" sz="3200" b="1" dirty="0" smtClean="0"/>
              <a:t>IZGLĪTĪBAS PROGRAMMAS</a:t>
            </a:r>
            <a:endParaRPr lang="lv-LV" sz="3200" b="1" dirty="0"/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457200" y="914400"/>
          <a:ext cx="819785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9848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09" y="76200"/>
            <a:ext cx="9144000" cy="6781800"/>
          </a:xfrm>
        </p:spPr>
        <p:txBody>
          <a:bodyPr>
            <a:normAutofit/>
          </a:bodyPr>
          <a:lstStyle/>
          <a:p>
            <a:pPr algn="l"/>
            <a:r>
              <a:rPr lang="lv-LV" sz="3200" b="1" dirty="0" smtClean="0"/>
              <a:t>KONCEPCIJA</a:t>
            </a: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>&gt;&gt; INOVĀCIJA</a:t>
            </a:r>
            <a:br>
              <a:rPr lang="lv-LV" sz="3200" dirty="0" smtClean="0"/>
            </a:br>
            <a:r>
              <a:rPr lang="lv-LV" sz="3200" dirty="0" smtClean="0"/>
              <a:t>&gt;&gt; RADOŠAS METODES</a:t>
            </a:r>
            <a:br>
              <a:rPr lang="lv-LV" sz="3200" dirty="0" smtClean="0"/>
            </a:br>
            <a:r>
              <a:rPr lang="lv-LV" sz="3200" dirty="0" smtClean="0"/>
              <a:t>&gt;&gt; MĀKSLA</a:t>
            </a:r>
            <a:br>
              <a:rPr lang="lv-LV" sz="3200" dirty="0" smtClean="0"/>
            </a:br>
            <a:r>
              <a:rPr lang="lv-LV" sz="3200" dirty="0" smtClean="0"/>
              <a:t>&gt;&gt; MODULĀRĀ PIEEJA </a:t>
            </a:r>
            <a:br>
              <a:rPr lang="lv-LV" sz="3200" dirty="0" smtClean="0"/>
            </a:br>
            <a:r>
              <a:rPr lang="lv-LV" sz="3200" dirty="0" smtClean="0"/>
              <a:t>&gt;&gt; IKT</a:t>
            </a:r>
            <a:br>
              <a:rPr lang="lv-LV" sz="3200" dirty="0" smtClean="0"/>
            </a:br>
            <a:r>
              <a:rPr lang="lv-LV" sz="3200" dirty="0" smtClean="0"/>
              <a:t>&gt;&gt; PATSTĀVĪBA UN INDIVIDUĀLA PIEEJA</a:t>
            </a:r>
            <a:br>
              <a:rPr lang="lv-LV" sz="3200" dirty="0" smtClean="0"/>
            </a:br>
            <a:r>
              <a:rPr lang="lv-LV" sz="3200" dirty="0" smtClean="0"/>
              <a:t>&gt;&gt; IKNEDĒĻAS VĒRTĒŠANA </a:t>
            </a:r>
            <a:r>
              <a:rPr lang="lv-LV" sz="2400" strike="sngStrike" dirty="0" smtClean="0"/>
              <a:t>NOBEIGUMA PĀRBAUDES DARBS</a:t>
            </a:r>
            <a:r>
              <a:rPr lang="lv-LV" sz="3200" strike="sngStrike" dirty="0" smtClean="0"/>
              <a:t/>
            </a:r>
            <a:br>
              <a:rPr lang="lv-LV" sz="3200" strike="sngStrike" dirty="0" smtClean="0"/>
            </a:br>
            <a:r>
              <a:rPr lang="lv-LV" sz="3200" dirty="0" smtClean="0"/>
              <a:t>&gt;&gt; ATBALSTS</a:t>
            </a:r>
            <a:r>
              <a:rPr lang="lv-LV" sz="3200" strike="sngStrike" dirty="0" smtClean="0"/>
              <a:t/>
            </a:r>
            <a:br>
              <a:rPr lang="lv-LV" sz="3200" strike="sngStrike" dirty="0" smtClean="0"/>
            </a:br>
            <a:r>
              <a:rPr lang="lv-LV" sz="3200" dirty="0" smtClean="0"/>
              <a:t>&gt;&gt; ATGRIEZENISKĀ SAITE</a:t>
            </a:r>
            <a:br>
              <a:rPr lang="lv-LV" sz="3200" dirty="0" smtClean="0"/>
            </a:br>
            <a:r>
              <a:rPr lang="lv-LV" sz="3200" dirty="0" smtClean="0"/>
              <a:t>&gt;&gt; MOTIVĒJOŠA VIDE</a:t>
            </a:r>
            <a:endParaRPr lang="lv-LV" sz="3200" dirty="0"/>
          </a:p>
        </p:txBody>
      </p:sp>
    </p:spTree>
    <p:extLst>
      <p:ext uri="{BB962C8B-B14F-4D97-AF65-F5344CB8AC3E}">
        <p14:creationId xmlns:p14="http://schemas.microsoft.com/office/powerpoint/2010/main" val="96860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73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29415" y="244419"/>
            <a:ext cx="4703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IZGLĪTOJAMO ATPŪTAS TELPA</a:t>
            </a:r>
          </a:p>
        </p:txBody>
      </p:sp>
    </p:spTree>
    <p:extLst>
      <p:ext uri="{BB962C8B-B14F-4D97-AF65-F5344CB8AC3E}">
        <p14:creationId xmlns:p14="http://schemas.microsoft.com/office/powerpoint/2010/main" val="29805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1" y="0"/>
            <a:ext cx="5862225" cy="86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anchor="ctr" anchorCtr="0">
            <a:noAutofit/>
          </a:bodyPr>
          <a:lstStyle/>
          <a:p>
            <a:r>
              <a:rPr lang="lv-LV" sz="3200" dirty="0" smtClean="0">
                <a:solidFill>
                  <a:schemeClr val="bg1"/>
                </a:solidFill>
              </a:rPr>
              <a:t>2016. GADA NORDPLUS PROJEKTS</a:t>
            </a:r>
            <a:endParaRPr lang="lv-LV" sz="32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8941892" y="216000"/>
            <a:ext cx="216000" cy="21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9" name="Rectangle 18"/>
          <p:cNvSpPr/>
          <p:nvPr/>
        </p:nvSpPr>
        <p:spPr>
          <a:xfrm rot="16200000">
            <a:off x="8941892" y="432000"/>
            <a:ext cx="216000" cy="216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21" name="Rectangle 20"/>
          <p:cNvSpPr/>
          <p:nvPr/>
        </p:nvSpPr>
        <p:spPr>
          <a:xfrm rot="16200000">
            <a:off x="8941892" y="648000"/>
            <a:ext cx="216000" cy="216000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Rectangle 8"/>
          <p:cNvSpPr/>
          <p:nvPr/>
        </p:nvSpPr>
        <p:spPr>
          <a:xfrm>
            <a:off x="136938" y="1102324"/>
            <a:ext cx="9020954" cy="61863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ms-MY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4000" b="1" dirty="0"/>
              <a:t>Secinājumi </a:t>
            </a:r>
            <a:r>
              <a:rPr lang="lv-LV" sz="4000" b="1" dirty="0" smtClean="0"/>
              <a:t>par </a:t>
            </a:r>
            <a:r>
              <a:rPr lang="lv-LV" sz="4000" b="1" dirty="0" err="1" smtClean="0"/>
              <a:t>partnerorganizāciju</a:t>
            </a:r>
            <a:endParaRPr lang="lv-LV" sz="40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600" dirty="0"/>
              <a:t>Izglītojamā individuālās vajadzības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600" dirty="0"/>
              <a:t>Efektīvas mācību metodes (Skype, </a:t>
            </a:r>
            <a:r>
              <a:rPr lang="lv-LV" sz="3600" dirty="0" err="1"/>
              <a:t>Moodle</a:t>
            </a:r>
            <a:r>
              <a:rPr lang="lv-LV" sz="3600" dirty="0"/>
              <a:t>..)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600" dirty="0"/>
              <a:t>Augstas prasības pedagogiem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600" dirty="0"/>
              <a:t>Tehniskais nodrošinājums (IKT)</a:t>
            </a:r>
          </a:p>
          <a:p>
            <a:endParaRPr lang="lv-LV" sz="2400" b="1" dirty="0" smtClean="0"/>
          </a:p>
          <a:p>
            <a:r>
              <a:rPr lang="lv-LV" sz="4000" b="1" dirty="0" smtClean="0"/>
              <a:t>Mobilitātes rezultāti</a:t>
            </a:r>
          </a:p>
          <a:p>
            <a:endParaRPr lang="lv-LV" sz="1400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3200" dirty="0" smtClean="0"/>
              <a:t>Iepazītas inovatīvas mācību metodes un pieejas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3200" dirty="0" smtClean="0"/>
              <a:t>Stiprinātas svešvalodas lietošanas prasmes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3200" dirty="0"/>
              <a:t>I</a:t>
            </a:r>
            <a:r>
              <a:rPr lang="lv-LV" sz="3200" dirty="0" smtClean="0"/>
              <a:t>egūta vērtīga starptautiska pieredze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lv-LV" sz="1400" b="1" dirty="0" smtClean="0"/>
          </a:p>
          <a:p>
            <a:endParaRPr lang="lv-LV" sz="1200" b="1" dirty="0" smtClean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419" y="0"/>
            <a:ext cx="2733279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5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9" grpId="0" animBg="1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9" grpId="0" animBg="1"/>
          <p:bldP spid="21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1" y="0"/>
            <a:ext cx="5862225" cy="86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anchor="ctr" anchorCtr="0">
            <a:noAutofit/>
          </a:bodyPr>
          <a:lstStyle/>
          <a:p>
            <a:r>
              <a:rPr lang="lv-LV" sz="4000" dirty="0" smtClean="0">
                <a:solidFill>
                  <a:schemeClr val="bg1"/>
                </a:solidFill>
              </a:rPr>
              <a:t>SECINĀJUMI</a:t>
            </a:r>
            <a:endParaRPr lang="lv-LV" sz="32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8941892" y="216000"/>
            <a:ext cx="216000" cy="21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9" name="Rectangle 18"/>
          <p:cNvSpPr/>
          <p:nvPr/>
        </p:nvSpPr>
        <p:spPr>
          <a:xfrm rot="16200000">
            <a:off x="8941892" y="432000"/>
            <a:ext cx="216000" cy="216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21" name="Rectangle 20"/>
          <p:cNvSpPr/>
          <p:nvPr/>
        </p:nvSpPr>
        <p:spPr>
          <a:xfrm rot="16200000">
            <a:off x="8941892" y="648000"/>
            <a:ext cx="216000" cy="216000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Rectangle 8"/>
          <p:cNvSpPr/>
          <p:nvPr/>
        </p:nvSpPr>
        <p:spPr>
          <a:xfrm>
            <a:off x="28938" y="979468"/>
            <a:ext cx="9020954" cy="32316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ms-MY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4400" b="1" dirty="0" smtClean="0"/>
              <a:t>Par </a:t>
            </a:r>
            <a:r>
              <a:rPr lang="lv-LV" sz="4400" b="1" dirty="0" err="1" smtClean="0"/>
              <a:t>Nordplus</a:t>
            </a:r>
            <a:r>
              <a:rPr lang="lv-LV" sz="4400" b="1" dirty="0" smtClean="0"/>
              <a:t> </a:t>
            </a:r>
            <a:r>
              <a:rPr lang="lv-LV" sz="4400" b="1" dirty="0"/>
              <a:t>projektiem</a:t>
            </a:r>
            <a:endParaRPr lang="lv-LV" sz="44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200" dirty="0"/>
              <a:t>Atvieglotāka projekta vadība (</a:t>
            </a:r>
            <a:r>
              <a:rPr lang="lv-LV" sz="3200" i="1" dirty="0"/>
              <a:t>salīdz. ar </a:t>
            </a:r>
            <a:r>
              <a:rPr lang="lv-LV" sz="3200" i="1" dirty="0" err="1"/>
              <a:t>Erasmus</a:t>
            </a:r>
            <a:r>
              <a:rPr lang="lv-LV" sz="3200" i="1" dirty="0"/>
              <a:t>+)</a:t>
            </a:r>
            <a:endParaRPr lang="lv-LV" sz="32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200" b="1" dirty="0" smtClean="0"/>
              <a:t>Motivācija un profesionālā pilnveide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200" b="1" dirty="0" smtClean="0"/>
              <a:t>Labās prakses un pieredzes apmaiņa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200" dirty="0" smtClean="0"/>
              <a:t>Iestādes starptautiska atpazīstamība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lv-LV" sz="3200" dirty="0" smtClean="0"/>
              <a:t>Plašāks sadarbības tīkls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419" y="0"/>
            <a:ext cx="2733279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9" grpId="0" animBg="1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9" grpId="0" animBg="1"/>
          <p:bldP spid="21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16200000">
            <a:off x="1462572" y="-1480637"/>
            <a:ext cx="6903470" cy="982856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Rectangle 8"/>
          <p:cNvSpPr/>
          <p:nvPr/>
        </p:nvSpPr>
        <p:spPr>
          <a:xfrm rot="16200000">
            <a:off x="1485292" y="-1485293"/>
            <a:ext cx="6858000" cy="9828584"/>
          </a:xfrm>
          <a:prstGeom prst="rect">
            <a:avLst/>
          </a:prstGeom>
          <a:solidFill>
            <a:srgbClr val="FF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0" name="Rectangle 9"/>
          <p:cNvSpPr/>
          <p:nvPr/>
        </p:nvSpPr>
        <p:spPr>
          <a:xfrm rot="16200000">
            <a:off x="1462572" y="-1480638"/>
            <a:ext cx="6903470" cy="982856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42875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000">
        <p14:pan dir="u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520" y="0"/>
            <a:ext cx="9361040" cy="6858000"/>
          </a:xfrm>
          <a:prstGeom prst="rect">
            <a:avLst/>
          </a:prstGeom>
          <a:solidFill>
            <a:srgbClr val="FF6600"/>
          </a:solidFill>
        </p:spPr>
        <p:txBody>
          <a:bodyPr wrap="square">
            <a:spAutoFit/>
          </a:bodyPr>
          <a:lstStyle/>
          <a:p>
            <a:pPr algn="r"/>
            <a:endParaRPr lang="ms-MY" sz="3200">
              <a:solidFill>
                <a:schemeClr val="bg1">
                  <a:lumMod val="95000"/>
                </a:schemeClr>
              </a:solidFill>
              <a:latin typeface="Lot" pitchFamily="50" charset="0"/>
              <a:ea typeface="Gulim" pitchFamily="34" charset="-127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8836" y="2179629"/>
            <a:ext cx="7766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48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VAIRĀK INFORMĀCIJAS</a:t>
            </a:r>
          </a:p>
          <a:p>
            <a:r>
              <a:rPr lang="lv-LV" sz="48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WWW.RDMV.LV</a:t>
            </a:r>
            <a:endParaRPr lang="lv-LV" sz="4800" dirty="0">
              <a:solidFill>
                <a:schemeClr val="bg1">
                  <a:lumMod val="95000"/>
                </a:schemeClr>
              </a:solidFill>
              <a:latin typeface="Arial"/>
              <a:ea typeface="Gulim" pitchFamily="34" charset="-127"/>
              <a:cs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49206" y="5877272"/>
            <a:ext cx="7079178" cy="0"/>
          </a:xfrm>
          <a:prstGeom prst="line">
            <a:avLst/>
          </a:prstGeom>
          <a:ln w="95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 flipH="1">
            <a:off x="949206" y="6012646"/>
            <a:ext cx="353288" cy="3532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1400" dirty="0">
              <a:solidFill>
                <a:schemeClr val="bg1"/>
              </a:solidFill>
              <a:latin typeface="Banda Regular" pitchFamily="50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31640" y="5965824"/>
            <a:ext cx="1095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/>
                <a:cs typeface="Arial"/>
              </a:rPr>
              <a:t>#</a:t>
            </a:r>
            <a:r>
              <a:rPr lang="en-US" sz="2000" kern="3000" spc="30" dirty="0" smtClean="0">
                <a:solidFill>
                  <a:schemeClr val="bg1"/>
                </a:solidFill>
                <a:latin typeface="Arial"/>
                <a:cs typeface="Arial"/>
              </a:rPr>
              <a:t>RDMV</a:t>
            </a:r>
            <a:endParaRPr lang="ms-MY" sz="2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651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MĀJAS LAPA\V 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4566" y="-648850"/>
            <a:ext cx="11264300" cy="751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9675" y="6200743"/>
            <a:ext cx="745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v-LV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lv-LV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KRIŠJĀŅA VALDEMĀRA IELA 139</a:t>
            </a:r>
            <a:endParaRPr lang="lv-LV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18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000">
        <p14:pan dir="u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25252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r"/>
            <a:endParaRPr lang="ms-MY" sz="3200">
              <a:solidFill>
                <a:schemeClr val="bg1">
                  <a:lumMod val="95000"/>
                </a:schemeClr>
              </a:solidFill>
              <a:latin typeface="Lot" pitchFamily="50" charset="0"/>
              <a:ea typeface="Gulim" pitchFamily="34" charset="-127"/>
            </a:endParaRPr>
          </a:p>
        </p:txBody>
      </p:sp>
      <p:pic>
        <p:nvPicPr>
          <p:cNvPr id="2050" name="Picture 2" descr="F:\MĀJAS LAPA\L 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104" y="-12745"/>
            <a:ext cx="10297580" cy="688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9675" y="6288654"/>
            <a:ext cx="745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lv-LV" dirty="0" smtClean="0"/>
              <a:t>	</a:t>
            </a:r>
            <a:r>
              <a:rPr lang="lv-LV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el"/>
              </a:rPr>
              <a:t>LĀČPLĒŠA IELA 55</a:t>
            </a:r>
          </a:p>
        </p:txBody>
      </p:sp>
    </p:spTree>
    <p:extLst>
      <p:ext uri="{BB962C8B-B14F-4D97-AF65-F5344CB8AC3E}">
        <p14:creationId xmlns:p14="http://schemas.microsoft.com/office/powerpoint/2010/main" val="212735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000">
        <p14:pan dir="u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94417"/>
            <a:ext cx="92354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Profesionālās izglītības kompetences 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centrs</a:t>
            </a:r>
          </a:p>
          <a:p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«Rīgas </a:t>
            </a:r>
            <a:r>
              <a:rPr lang="lv-LV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Dizaina un mākslas 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vidusskola» ir bezmaksas </a:t>
            </a:r>
            <a:r>
              <a:rPr lang="lv-LV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profesionālās vidējās izglītības 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iestāde.</a:t>
            </a:r>
          </a:p>
          <a:p>
            <a:endParaRPr lang="lv-LV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2015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gadā 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piešķirts kompetences centra statuss.</a:t>
            </a:r>
          </a:p>
          <a:p>
            <a:endParaRPr lang="lv-LV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Īsteno </a:t>
            </a:r>
            <a:r>
              <a:rPr lang="lv-LV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dizaina un mākslas profesionālās 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vidējās</a:t>
            </a:r>
          </a:p>
          <a:p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izglītības programmas: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pēc </a:t>
            </a:r>
            <a:r>
              <a:rPr lang="lv-LV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vispārējās pamatizglītības </a:t>
            </a: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lv-LV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vispārējās </a:t>
            </a:r>
            <a:r>
              <a:rPr lang="lv-LV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vidējās izglītības ieguves</a:t>
            </a:r>
          </a:p>
          <a:p>
            <a:endParaRPr lang="lv-LV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8941892" y="216000"/>
            <a:ext cx="216000" cy="21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0" name="Rectangle 9"/>
          <p:cNvSpPr/>
          <p:nvPr/>
        </p:nvSpPr>
        <p:spPr>
          <a:xfrm rot="16200000">
            <a:off x="8941892" y="432000"/>
            <a:ext cx="216000" cy="216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1" name="Rectangle 10"/>
          <p:cNvSpPr/>
          <p:nvPr/>
        </p:nvSpPr>
        <p:spPr>
          <a:xfrm rot="16200000">
            <a:off x="8941892" y="648000"/>
            <a:ext cx="216000" cy="216000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cxnSp>
        <p:nvCxnSpPr>
          <p:cNvPr id="21" name="Straight Connector 20"/>
          <p:cNvCxnSpPr/>
          <p:nvPr/>
        </p:nvCxnSpPr>
        <p:spPr>
          <a:xfrm>
            <a:off x="949206" y="5877272"/>
            <a:ext cx="7276314" cy="0"/>
          </a:xfrm>
          <a:prstGeom prst="line">
            <a:avLst/>
          </a:prstGeom>
          <a:ln w="95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 flipH="1">
            <a:off x="949206" y="6012646"/>
            <a:ext cx="353288" cy="35328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1400" dirty="0">
              <a:solidFill>
                <a:schemeClr val="bg1"/>
              </a:solidFill>
              <a:latin typeface="Banda Regular" pitchFamily="50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76634" y="5965824"/>
            <a:ext cx="1096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#</a:t>
            </a:r>
            <a:r>
              <a:rPr lang="en-US" sz="2000" kern="3000" spc="3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RDMV</a:t>
            </a:r>
            <a:r>
              <a:rPr lang="en-US" sz="2000" b="1" kern="3000" spc="3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endParaRPr lang="ms-MY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4572000" cy="864000"/>
          </a:xfrm>
          <a:prstGeom prst="rect">
            <a:avLst/>
          </a:prstGeom>
          <a:solidFill>
            <a:srgbClr val="FF6600"/>
          </a:solidFill>
        </p:spPr>
        <p:txBody>
          <a:bodyPr wrap="square" anchor="ctr" anchorCtr="0">
            <a:noAutofit/>
          </a:bodyPr>
          <a:lstStyle/>
          <a:p>
            <a:r>
              <a:rPr lang="lv-LV" sz="2400" dirty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 </a:t>
            </a:r>
            <a:r>
              <a:rPr lang="lv-LV" sz="24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      </a:t>
            </a:r>
            <a:r>
              <a:rPr lang="lv-LV" sz="24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PAR PIKC «RDMV»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212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8" grpId="0" animBg="1"/>
          <p:bldP spid="10" grpId="0" animBg="1"/>
          <p:bldP spid="11" grpId="0" animBg="1"/>
          <p:bldP spid="22" grpId="0" animBg="1"/>
          <p:bldP spid="23" grpId="0"/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8" grpId="0" animBg="1"/>
          <p:bldP spid="10" grpId="0" animBg="1"/>
          <p:bldP spid="11" grpId="0" animBg="1"/>
          <p:bldP spid="22" grpId="0" animBg="1"/>
          <p:bldP spid="23" grpId="0"/>
          <p:bldP spid="12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4866" y="1015042"/>
            <a:ext cx="437359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Mācību ilgums – 4 gadi</a:t>
            </a:r>
          </a:p>
          <a:p>
            <a:endParaRPr lang="lv-LV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Apģērbu </a:t>
            </a: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Ādas izstrādājumu 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Interjera 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Keramikas izstrādājumu dizains 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Koka </a:t>
            </a: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izstrādājumu 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Metāla izstrādājumu 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Reklāmas 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Stikla </a:t>
            </a: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izstrādājumu dizains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Tekstilizstrādājumu dizains, </a:t>
            </a: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apakšspecializācija Formas un Struktūras tekstils</a:t>
            </a:r>
            <a:endParaRPr lang="lv-LV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Vides dizains, apakšspecializācija – Formas </a:t>
            </a: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dizains</a:t>
            </a:r>
          </a:p>
          <a:p>
            <a:endParaRPr lang="lv-LV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0" cy="864000"/>
          </a:xfrm>
          <a:prstGeom prst="rect">
            <a:avLst/>
          </a:prstGeom>
          <a:solidFill>
            <a:srgbClr val="FF6600"/>
          </a:solidFill>
        </p:spPr>
        <p:txBody>
          <a:bodyPr wrap="square" anchor="ctr" anchorCtr="0">
            <a:noAutofit/>
          </a:bodyPr>
          <a:lstStyle/>
          <a:p>
            <a:r>
              <a:rPr lang="lv-LV" sz="2400" dirty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 </a:t>
            </a:r>
            <a:r>
              <a:rPr lang="lv-LV" sz="24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      </a:t>
            </a:r>
            <a:r>
              <a:rPr lang="lv-LV" sz="24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PROGRAMMAS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8941892" y="216000"/>
            <a:ext cx="216000" cy="21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5" name="Rectangle 14"/>
          <p:cNvSpPr/>
          <p:nvPr/>
        </p:nvSpPr>
        <p:spPr>
          <a:xfrm rot="16200000">
            <a:off x="8941892" y="432000"/>
            <a:ext cx="216000" cy="216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6" name="Rectangle 15"/>
          <p:cNvSpPr/>
          <p:nvPr/>
        </p:nvSpPr>
        <p:spPr>
          <a:xfrm rot="16200000">
            <a:off x="8941892" y="648000"/>
            <a:ext cx="216000" cy="216000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cxnSp>
        <p:nvCxnSpPr>
          <p:cNvPr id="8" name="Straight Connector 7"/>
          <p:cNvCxnSpPr/>
          <p:nvPr/>
        </p:nvCxnSpPr>
        <p:spPr>
          <a:xfrm>
            <a:off x="949206" y="5877272"/>
            <a:ext cx="7079178" cy="0"/>
          </a:xfrm>
          <a:prstGeom prst="line">
            <a:avLst/>
          </a:prstGeom>
          <a:ln w="95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 flipH="1">
            <a:off x="949206" y="6012646"/>
            <a:ext cx="353288" cy="35328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1400" dirty="0">
              <a:solidFill>
                <a:schemeClr val="bg1"/>
              </a:solidFill>
              <a:latin typeface="Banda Regular" pitchFamily="50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31640" y="5965824"/>
            <a:ext cx="10951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#</a:t>
            </a:r>
            <a:r>
              <a:rPr lang="en-US" sz="2000" kern="3000" spc="3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RDMV</a:t>
            </a:r>
            <a:endParaRPr lang="ms-MY" sz="2000" b="1" dirty="0">
              <a:latin typeface="Arial"/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 flipH="1">
            <a:off x="2735019" y="6012646"/>
            <a:ext cx="353288" cy="353288"/>
          </a:xfrm>
          <a:prstGeom prst="ellipse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1400" dirty="0">
              <a:solidFill>
                <a:schemeClr val="bg1"/>
              </a:solidFill>
              <a:latin typeface="Banda Regular" pitchFamily="50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95059" y="5965824"/>
            <a:ext cx="1620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kern="3000" spc="3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www.rdmv.lv</a:t>
            </a:r>
            <a:endParaRPr lang="ms-MY" sz="2000" b="1" dirty="0">
              <a:latin typeface="Arial"/>
              <a:cs typeface="Arial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457646" y="1015042"/>
            <a:ext cx="32119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Mācību ilgums – 2 gadi</a:t>
            </a:r>
          </a:p>
          <a:p>
            <a:endParaRPr lang="lv-LV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Reklāmas dizains</a:t>
            </a:r>
            <a:endParaRPr lang="lv-LV" sz="2000" b="1" dirty="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lv-LV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Keramikas izstrādājumu </a:t>
            </a:r>
            <a:r>
              <a:rPr lang="lv-LV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dizains</a:t>
            </a:r>
            <a:endParaRPr lang="lv-LV" sz="2000" b="1" dirty="0">
              <a:solidFill>
                <a:schemeClr val="tx1">
                  <a:lumMod val="65000"/>
                  <a:lumOff val="35000"/>
                </a:schemeClr>
              </a:solidFill>
              <a:cs typeface="Calibri"/>
            </a:endParaRPr>
          </a:p>
          <a:p>
            <a:pPr marL="514350" indent="-514350">
              <a:buFont typeface="+mj-lt"/>
              <a:buAutoNum type="arabicPeriod"/>
            </a:pPr>
            <a:endParaRPr lang="lv-LV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  <a:p>
            <a:endParaRPr lang="lv-LV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91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" grpId="0" animBg="1"/>
          <p:bldP spid="13" grpId="0" animBg="1"/>
          <p:bldP spid="15" grpId="0" animBg="1"/>
          <p:bldP spid="16" grpId="0" animBg="1"/>
          <p:bldP spid="9" grpId="0" animBg="1"/>
          <p:bldP spid="10" grpId="0"/>
          <p:bldP spid="22" grpId="0" animBg="1"/>
          <p:bldP spid="23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11" grpId="0" animBg="1"/>
          <p:bldP spid="13" grpId="0" animBg="1"/>
          <p:bldP spid="15" grpId="0" animBg="1"/>
          <p:bldP spid="16" grpId="0" animBg="1"/>
          <p:bldP spid="9" grpId="0" animBg="1"/>
          <p:bldP spid="10" grpId="0"/>
          <p:bldP spid="22" grpId="0" animBg="1"/>
          <p:bldP spid="23" grpId="0"/>
          <p:bldP spid="1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3610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r"/>
            <a:endParaRPr lang="ms-MY" sz="3200">
              <a:solidFill>
                <a:schemeClr val="bg1">
                  <a:lumMod val="95000"/>
                </a:schemeClr>
              </a:solidFill>
              <a:latin typeface="Lot" pitchFamily="50" charset="0"/>
              <a:ea typeface="Gulim" pitchFamily="34" charset="-127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1248" y="1821210"/>
            <a:ext cx="77663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v-LV" sz="48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PIEREDZES STĀSTS…</a:t>
            </a:r>
          </a:p>
          <a:p>
            <a:endParaRPr lang="lv-LV" sz="4800" dirty="0" smtClean="0">
              <a:solidFill>
                <a:schemeClr val="bg1">
                  <a:lumMod val="95000"/>
                </a:schemeClr>
              </a:solidFill>
              <a:latin typeface="Arial"/>
              <a:ea typeface="Gulim" pitchFamily="34" charset="-127"/>
              <a:cs typeface="Arial"/>
            </a:endParaRPr>
          </a:p>
          <a:p>
            <a:r>
              <a:rPr lang="lv-LV" sz="4800" dirty="0" smtClean="0">
                <a:solidFill>
                  <a:schemeClr val="bg1">
                    <a:lumMod val="95000"/>
                  </a:schemeClr>
                </a:solidFill>
                <a:latin typeface="Arial"/>
                <a:ea typeface="Gulim" pitchFamily="34" charset="-127"/>
                <a:cs typeface="Arial"/>
              </a:rPr>
              <a:t>ĪSTENOJOT NORDPLUS PROJEKTU</a:t>
            </a:r>
            <a:endParaRPr lang="lv-LV" sz="4800" dirty="0">
              <a:solidFill>
                <a:schemeClr val="bg1">
                  <a:lumMod val="95000"/>
                </a:schemeClr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678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2000">
        <p14:pan dir="u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1" y="0"/>
            <a:ext cx="5862225" cy="86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anchor="ctr" anchorCtr="0">
            <a:noAutofit/>
          </a:bodyPr>
          <a:lstStyle/>
          <a:p>
            <a:r>
              <a:rPr lang="lv-LV" sz="3200" dirty="0" smtClean="0">
                <a:solidFill>
                  <a:schemeClr val="bg1"/>
                </a:solidFill>
              </a:rPr>
              <a:t>2016. GADA NORDPLUS PROJEKTS</a:t>
            </a:r>
            <a:endParaRPr lang="lv-LV" sz="32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16200000">
            <a:off x="8941892" y="216000"/>
            <a:ext cx="216000" cy="21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19" name="Rectangle 18"/>
          <p:cNvSpPr/>
          <p:nvPr/>
        </p:nvSpPr>
        <p:spPr>
          <a:xfrm rot="16200000">
            <a:off x="8941892" y="432000"/>
            <a:ext cx="216000" cy="2160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21" name="Rectangle 20"/>
          <p:cNvSpPr/>
          <p:nvPr/>
        </p:nvSpPr>
        <p:spPr>
          <a:xfrm rot="16200000">
            <a:off x="8941892" y="648000"/>
            <a:ext cx="216000" cy="216000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9" name="Rectangle 8"/>
          <p:cNvSpPr/>
          <p:nvPr/>
        </p:nvSpPr>
        <p:spPr>
          <a:xfrm>
            <a:off x="136938" y="1102324"/>
            <a:ext cx="8037798" cy="60631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ms-MY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v-LV" sz="2400" dirty="0" err="1"/>
              <a:t>Nordplus</a:t>
            </a:r>
            <a:r>
              <a:rPr lang="lv-LV" sz="2400" dirty="0"/>
              <a:t> Junior projekts </a:t>
            </a:r>
            <a:r>
              <a:rPr lang="lv-LV" sz="2400" dirty="0" smtClean="0"/>
              <a:t>Nr</a:t>
            </a:r>
            <a:r>
              <a:rPr lang="lv-LV" sz="2400" dirty="0"/>
              <a:t>. </a:t>
            </a:r>
            <a:r>
              <a:rPr lang="lv-LV" sz="2400" dirty="0"/>
              <a:t>NP JR-2016/10211 </a:t>
            </a:r>
            <a:r>
              <a:rPr lang="lv-LV" sz="2400" b="1" dirty="0" smtClean="0"/>
              <a:t>“</a:t>
            </a:r>
            <a:r>
              <a:rPr lang="lv-LV" sz="2400" b="1" dirty="0" err="1"/>
              <a:t>Collaborative</a:t>
            </a:r>
            <a:r>
              <a:rPr lang="lv-LV" sz="2400" b="1" dirty="0"/>
              <a:t>, </a:t>
            </a:r>
            <a:r>
              <a:rPr lang="lv-LV" sz="2400" b="1" dirty="0" err="1"/>
              <a:t>creative</a:t>
            </a:r>
            <a:r>
              <a:rPr lang="lv-LV" sz="2400" b="1" dirty="0"/>
              <a:t> </a:t>
            </a:r>
            <a:r>
              <a:rPr lang="lv-LV" sz="2400" b="1" dirty="0" err="1"/>
              <a:t>and</a:t>
            </a:r>
            <a:r>
              <a:rPr lang="lv-LV" sz="2400" b="1" dirty="0"/>
              <a:t> </a:t>
            </a:r>
            <a:r>
              <a:rPr lang="lv-LV" sz="2400" b="1" dirty="0" err="1"/>
              <a:t>innovative</a:t>
            </a:r>
            <a:r>
              <a:rPr lang="lv-LV" sz="2400" b="1" dirty="0"/>
              <a:t> </a:t>
            </a:r>
            <a:r>
              <a:rPr lang="lv-LV" sz="2400" b="1" dirty="0" err="1"/>
              <a:t>approaches</a:t>
            </a:r>
            <a:r>
              <a:rPr lang="lv-LV" sz="2400" b="1" dirty="0"/>
              <a:t> </a:t>
            </a:r>
            <a:r>
              <a:rPr lang="lv-LV" sz="2400" b="1" dirty="0" err="1"/>
              <a:t>in</a:t>
            </a:r>
            <a:r>
              <a:rPr lang="lv-LV" sz="2400" b="1" dirty="0"/>
              <a:t> </a:t>
            </a:r>
            <a:r>
              <a:rPr lang="lv-LV" sz="2400" b="1" dirty="0" err="1"/>
              <a:t>the</a:t>
            </a:r>
            <a:r>
              <a:rPr lang="lv-LV" sz="2400" b="1" dirty="0"/>
              <a:t> </a:t>
            </a:r>
            <a:r>
              <a:rPr lang="lv-LV" sz="2400" b="1" dirty="0" err="1"/>
              <a:t>design</a:t>
            </a:r>
            <a:r>
              <a:rPr lang="lv-LV" sz="2400" b="1" dirty="0"/>
              <a:t> </a:t>
            </a:r>
            <a:r>
              <a:rPr lang="lv-LV" sz="2400" b="1" dirty="0" err="1"/>
              <a:t>of</a:t>
            </a:r>
            <a:r>
              <a:rPr lang="lv-LV" sz="2400" b="1" dirty="0"/>
              <a:t> </a:t>
            </a:r>
            <a:r>
              <a:rPr lang="lv-LV" sz="2400" b="1" dirty="0" err="1"/>
              <a:t>learning</a:t>
            </a:r>
            <a:r>
              <a:rPr lang="lv-LV" sz="2400" b="1" dirty="0"/>
              <a:t> </a:t>
            </a:r>
            <a:r>
              <a:rPr lang="lv-LV" sz="2400" b="1" dirty="0" err="1"/>
              <a:t>strategies</a:t>
            </a:r>
            <a:r>
              <a:rPr lang="lv-LV" sz="2400" b="1" dirty="0"/>
              <a:t> </a:t>
            </a:r>
            <a:r>
              <a:rPr lang="lv-LV" sz="2400" b="1" dirty="0" err="1"/>
              <a:t>in</a:t>
            </a:r>
            <a:r>
              <a:rPr lang="lv-LV" sz="2400" b="1" dirty="0"/>
              <a:t> </a:t>
            </a:r>
            <a:r>
              <a:rPr lang="lv-LV" sz="2400" b="1" dirty="0" err="1"/>
              <a:t>the</a:t>
            </a:r>
            <a:r>
              <a:rPr lang="lv-LV" sz="2400" b="1" dirty="0"/>
              <a:t> Art </a:t>
            </a:r>
            <a:r>
              <a:rPr lang="lv-LV" sz="2400" b="1" dirty="0" err="1"/>
              <a:t>Classroom</a:t>
            </a:r>
            <a:r>
              <a:rPr lang="lv-LV" sz="2400" b="1" dirty="0" smtClean="0"/>
              <a:t>”</a:t>
            </a:r>
          </a:p>
          <a:p>
            <a:endParaRPr lang="lv-LV" sz="1400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2000" dirty="0" smtClean="0"/>
              <a:t>Projekta </a:t>
            </a:r>
            <a:r>
              <a:rPr lang="lv-LV" sz="2000" b="1" dirty="0" smtClean="0">
                <a:solidFill>
                  <a:schemeClr val="accent2">
                    <a:lumMod val="75000"/>
                  </a:schemeClr>
                </a:solidFill>
              </a:rPr>
              <a:t>partneris</a:t>
            </a:r>
            <a:r>
              <a:rPr lang="lv-LV" sz="2000" dirty="0" smtClean="0"/>
              <a:t>:</a:t>
            </a:r>
            <a:r>
              <a:rPr lang="en-GB" sz="2000" dirty="0" smtClean="0"/>
              <a:t> </a:t>
            </a:r>
            <a:r>
              <a:rPr lang="lv-LV" sz="2000" dirty="0" err="1"/>
              <a:t>Menntaskólinn</a:t>
            </a:r>
            <a:r>
              <a:rPr lang="lv-LV" sz="2000" dirty="0"/>
              <a:t> á </a:t>
            </a:r>
            <a:r>
              <a:rPr lang="lv-LV" sz="2000" dirty="0" err="1"/>
              <a:t>Tröllaskaga</a:t>
            </a:r>
            <a:r>
              <a:rPr lang="lv-LV" sz="2000" dirty="0"/>
              <a:t>, </a:t>
            </a:r>
            <a:r>
              <a:rPr lang="lv-LV" sz="2000" dirty="0" err="1"/>
              <a:t>Olafsfjordurā</a:t>
            </a:r>
            <a:r>
              <a:rPr lang="lv-LV" sz="2000" dirty="0"/>
              <a:t>, </a:t>
            </a:r>
            <a:r>
              <a:rPr lang="lv-LV" sz="2000" dirty="0" smtClean="0"/>
              <a:t>Islandē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lv-LV" sz="20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2000" dirty="0" smtClean="0"/>
              <a:t>Mobilitātes </a:t>
            </a:r>
            <a:r>
              <a:rPr lang="lv-LV" sz="2000" b="1" dirty="0" smtClean="0">
                <a:solidFill>
                  <a:schemeClr val="accent2">
                    <a:lumMod val="75000"/>
                  </a:schemeClr>
                </a:solidFill>
              </a:rPr>
              <a:t>norises laiks</a:t>
            </a:r>
            <a:r>
              <a:rPr lang="lv-LV" sz="2000" dirty="0" smtClean="0"/>
              <a:t>: </a:t>
            </a:r>
            <a:r>
              <a:rPr lang="lv-LV" sz="2000" dirty="0"/>
              <a:t>07.01.- </a:t>
            </a:r>
            <a:r>
              <a:rPr lang="lv-LV" sz="2000" dirty="0" smtClean="0"/>
              <a:t>15.01.2017.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20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2000" dirty="0" smtClean="0"/>
              <a:t>Projekta</a:t>
            </a:r>
            <a:r>
              <a:rPr lang="en-GB" sz="2000" dirty="0" smtClean="0"/>
              <a:t> </a:t>
            </a:r>
            <a:r>
              <a:rPr lang="en-GB" sz="2000" b="1" dirty="0" err="1" smtClean="0">
                <a:solidFill>
                  <a:schemeClr val="accent2">
                    <a:lumMod val="75000"/>
                  </a:schemeClr>
                </a:solidFill>
              </a:rPr>
              <a:t>dalībnieki</a:t>
            </a:r>
            <a:r>
              <a:rPr lang="en-GB" sz="2000" dirty="0" smtClean="0"/>
              <a:t>: </a:t>
            </a:r>
            <a:r>
              <a:rPr lang="lv-LV" sz="2000" dirty="0" smtClean="0"/>
              <a:t>5</a:t>
            </a:r>
            <a:r>
              <a:rPr lang="en-GB" sz="2000" dirty="0" smtClean="0"/>
              <a:t> </a:t>
            </a:r>
            <a:r>
              <a:rPr lang="en-GB" sz="2000" dirty="0" err="1" smtClean="0"/>
              <a:t>pedagogi</a:t>
            </a:r>
            <a:r>
              <a:rPr lang="en-GB" sz="2000" dirty="0" smtClean="0"/>
              <a:t> (</a:t>
            </a:r>
            <a:r>
              <a:rPr lang="lv-LV" sz="2000" dirty="0" smtClean="0"/>
              <a:t>7</a:t>
            </a:r>
            <a:r>
              <a:rPr lang="en-GB" sz="2000" dirty="0" smtClean="0"/>
              <a:t> </a:t>
            </a:r>
            <a:r>
              <a:rPr lang="en-GB" sz="2000" dirty="0" err="1" smtClean="0"/>
              <a:t>dienas</a:t>
            </a:r>
            <a:r>
              <a:rPr lang="en-GB" sz="20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sz="2000" dirty="0" smtClean="0"/>
          </a:p>
          <a:p>
            <a:pPr algn="just"/>
            <a:r>
              <a:rPr lang="lv-LV" sz="2000" dirty="0" smtClean="0"/>
              <a:t>Mobilitātes</a:t>
            </a:r>
            <a:r>
              <a:rPr lang="en-GB" sz="2000" dirty="0" smtClean="0"/>
              <a:t> </a:t>
            </a:r>
            <a:r>
              <a:rPr lang="en-GB" sz="2000" b="1" dirty="0" err="1" smtClean="0">
                <a:solidFill>
                  <a:schemeClr val="accent2">
                    <a:lumMod val="75000"/>
                  </a:schemeClr>
                </a:solidFill>
              </a:rPr>
              <a:t>mērķis</a:t>
            </a:r>
            <a:r>
              <a:rPr lang="en-GB" sz="2000" dirty="0" smtClean="0"/>
              <a:t>: </a:t>
            </a:r>
            <a:r>
              <a:rPr lang="lv-LV" sz="2000" dirty="0" smtClean="0"/>
              <a:t>attīstīt jaunas mācīšanas un mācīšanās stratēģijas mākslas nodarbībās, atrast jaunas, radošas pieejas nodarbību struktūrā, meklēt jaunas inovāciju iespējas savas skolas ietvaros, </a:t>
            </a:r>
            <a:r>
              <a:rPr lang="lv-LV" sz="2000" dirty="0"/>
              <a:t>izmantojot jaunās tehnoloģijas mācību procesā.</a:t>
            </a:r>
          </a:p>
          <a:p>
            <a:pPr algn="just"/>
            <a:endParaRPr lang="lv-LV" sz="2000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lv-LV" sz="2000" b="1" dirty="0" smtClean="0">
                <a:solidFill>
                  <a:schemeClr val="accent2">
                    <a:lumMod val="75000"/>
                  </a:schemeClr>
                </a:solidFill>
              </a:rPr>
              <a:t>Mobilitātes veids:</a:t>
            </a:r>
          </a:p>
          <a:p>
            <a:r>
              <a:rPr lang="lv-LV" sz="2000" dirty="0" smtClean="0"/>
              <a:t>	pedagogiem – pieredzes apmaiņa</a:t>
            </a:r>
          </a:p>
          <a:p>
            <a:r>
              <a:rPr lang="lv-LV" sz="1400" dirty="0"/>
              <a:t>	</a:t>
            </a:r>
            <a:endParaRPr lang="en-GB" sz="1400" dirty="0">
              <a:solidFill>
                <a:srgbClr val="FF0000"/>
              </a:solidFill>
            </a:endParaRPr>
          </a:p>
          <a:p>
            <a:endParaRPr lang="lv-LV" sz="1400" b="1" dirty="0"/>
          </a:p>
          <a:p>
            <a:endParaRPr lang="lv-LV" sz="1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5419" y="0"/>
            <a:ext cx="2733279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85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9" grpId="0" animBg="1"/>
          <p:bldP spid="21" grpId="0" animBg="1"/>
          <p:bldP spid="9" grpId="0" uiExpand="1" build="p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9">
                                                <p:txEl>
                                                  <p:pRg st="12" end="1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9" grpId="0" animBg="1"/>
          <p:bldP spid="21" grpId="0" animBg="1"/>
          <p:bldP spid="9" grpId="0" uiExpand="1" build="p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37-map-iceland-politic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17" b="97281" l="2778" r="97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09" y="863481"/>
            <a:ext cx="8690721" cy="639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2362"/>
          </a:xfrm>
        </p:spPr>
        <p:txBody>
          <a:bodyPr>
            <a:normAutofit/>
          </a:bodyPr>
          <a:lstStyle/>
          <a:p>
            <a:pPr algn="l"/>
            <a:r>
              <a:rPr lang="lv-LV" sz="3200" b="1" dirty="0" smtClean="0"/>
              <a:t>OLAFSFJORDŪRA, ISLANDE  </a:t>
            </a:r>
            <a:r>
              <a:rPr lang="lv-LV" sz="3200" dirty="0" smtClean="0"/>
              <a:t>(830 IEDZĪVOTĀJU)</a:t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r>
              <a:rPr lang="lv-LV" sz="3200" dirty="0" smtClean="0"/>
              <a:t/>
            </a:r>
            <a:br>
              <a:rPr lang="lv-LV" sz="3200" dirty="0" smtClean="0"/>
            </a:br>
            <a:endParaRPr lang="lv-LV" sz="3200" dirty="0"/>
          </a:p>
        </p:txBody>
      </p:sp>
      <p:sp>
        <p:nvSpPr>
          <p:cNvPr id="3" name="Down Arrow 2"/>
          <p:cNvSpPr/>
          <p:nvPr/>
        </p:nvSpPr>
        <p:spPr>
          <a:xfrm>
            <a:off x="4360661" y="1484051"/>
            <a:ext cx="780329" cy="795574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18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!!!\! NORDPLUS_2016\Mobilitāte Islandē\Agnesei\IMAG32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6559" y="-627280"/>
            <a:ext cx="13237129" cy="748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7642" y="4588660"/>
            <a:ext cx="8991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VISPĀRIZGLĪTOJOŠĀ VIDUSSKOLA </a:t>
            </a:r>
          </a:p>
          <a:p>
            <a:r>
              <a:rPr lang="lv-LV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AR MĀKSLAS UN SPORTA NOVIRZIENU</a:t>
            </a:r>
          </a:p>
          <a:p>
            <a:r>
              <a:rPr lang="lv-LV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DIBINĀTA 2010. G.</a:t>
            </a:r>
          </a:p>
          <a:p>
            <a:r>
              <a:rPr lang="lv-LV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PAŠLAIK - 360 IZGLĪTOJAMO </a:t>
            </a:r>
            <a:r>
              <a:rPr lang="lv-LV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(1/3 VIETĒJIE, 2/3 TĀLMĀCĪBĀ)</a:t>
            </a:r>
          </a:p>
        </p:txBody>
      </p:sp>
    </p:spTree>
    <p:extLst>
      <p:ext uri="{BB962C8B-B14F-4D97-AF65-F5344CB8AC3E}">
        <p14:creationId xmlns:p14="http://schemas.microsoft.com/office/powerpoint/2010/main" val="213169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0000">
        <p14:pan dir="u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9406</TotalTime>
  <Words>441</Words>
  <Application>Microsoft Office PowerPoint</Application>
  <PresentationFormat>On-screen Show (4:3)</PresentationFormat>
  <Paragraphs>115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Ariel</vt:lpstr>
      <vt:lpstr>Banda Regular</vt:lpstr>
      <vt:lpstr>Calibri</vt:lpstr>
      <vt:lpstr>Gulim</vt:lpstr>
      <vt:lpstr>Lot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OLAFSFJORDŪRA, ISLANDE  (830 IEDZĪVOTĀJU)          </vt:lpstr>
      <vt:lpstr>PowerPoint Presentation</vt:lpstr>
      <vt:lpstr>PowerPoint Presentation</vt:lpstr>
      <vt:lpstr>IZGLĪTĪBAS IEGUVES FORMA           </vt:lpstr>
      <vt:lpstr>MĀCĪBU ILGUMS UN APJOMS</vt:lpstr>
      <vt:lpstr>IZGLĪTĪBAS PROGRAMMAS</vt:lpstr>
      <vt:lpstr>KONCEPCIJA  &gt;&gt; INOVĀCIJA &gt;&gt; RADOŠAS METODES &gt;&gt; MĀKSLA &gt;&gt; MODULĀRĀ PIEEJA  &gt;&gt; IKT &gt;&gt; PATSTĀVĪBA UN INDIVIDUĀLA PIEEJA &gt;&gt; IKNEDĒĻAS VĒRTĒŠANA NOBEIGUMA PĀRBAUDES DARBS &gt;&gt; ATBALSTS &gt;&gt; ATGRIEZENISKĀ SAITE &gt;&gt; MOTIVĒJOŠA VIDE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zameer maliq</dc:creator>
  <cp:lastModifiedBy>asus</cp:lastModifiedBy>
  <cp:revision>891</cp:revision>
  <dcterms:created xsi:type="dcterms:W3CDTF">2013-03-25T09:39:43Z</dcterms:created>
  <dcterms:modified xsi:type="dcterms:W3CDTF">2019-11-19T23:12:15Z</dcterms:modified>
</cp:coreProperties>
</file>