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91" r:id="rId3"/>
    <p:sldId id="292" r:id="rId4"/>
    <p:sldId id="264" r:id="rId5"/>
    <p:sldId id="271" r:id="rId6"/>
    <p:sldId id="272" r:id="rId7"/>
    <p:sldId id="278" r:id="rId8"/>
    <p:sldId id="279" r:id="rId9"/>
    <p:sldId id="273" r:id="rId10"/>
    <p:sldId id="280" r:id="rId11"/>
    <p:sldId id="281" r:id="rId12"/>
    <p:sldId id="275" r:id="rId13"/>
    <p:sldId id="282" r:id="rId14"/>
    <p:sldId id="283" r:id="rId15"/>
    <p:sldId id="284" r:id="rId16"/>
    <p:sldId id="285" r:id="rId17"/>
    <p:sldId id="286" r:id="rId18"/>
    <p:sldId id="287" r:id="rId19"/>
    <p:sldId id="277" r:id="rId20"/>
    <p:sldId id="288" r:id="rId21"/>
    <p:sldId id="289" r:id="rId22"/>
    <p:sldId id="293" r:id="rId23"/>
    <p:sldId id="294" r:id="rId24"/>
    <p:sldId id="295" r:id="rId25"/>
    <p:sldId id="290" r:id="rId26"/>
  </p:sldIdLst>
  <p:sldSz cx="9144000" cy="6858000" type="screen4x3"/>
  <p:notesSz cx="6797675" cy="9928225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fif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fif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825A04-0BDE-4921-A812-6BAAA9A95C79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626E501-7069-4D9E-A84E-8192B5962BBF}">
      <dgm:prSet phldrT="[Text]" custT="1"/>
      <dgm:spPr/>
      <dgm:t>
        <a:bodyPr/>
        <a:lstStyle/>
        <a:p>
          <a:r>
            <a:rPr lang="lv-LV" sz="2800" dirty="0" smtClean="0"/>
            <a:t>Jauniešu programma</a:t>
          </a:r>
          <a:endParaRPr lang="en-US" sz="2800" dirty="0"/>
        </a:p>
      </dgm:t>
    </dgm:pt>
    <dgm:pt modelId="{56ADF89C-D24D-463C-BBA4-C08CCCD732EF}" type="parTrans" cxnId="{07F24623-5258-48C4-8CE2-C0BEAD47AC7A}">
      <dgm:prSet/>
      <dgm:spPr/>
      <dgm:t>
        <a:bodyPr/>
        <a:lstStyle/>
        <a:p>
          <a:endParaRPr lang="en-US"/>
        </a:p>
      </dgm:t>
    </dgm:pt>
    <dgm:pt modelId="{AD33B5AB-60E7-459B-BAAC-03852593BFBC}" type="sibTrans" cxnId="{07F24623-5258-48C4-8CE2-C0BEAD47AC7A}">
      <dgm:prSet/>
      <dgm:spPr/>
      <dgm:t>
        <a:bodyPr/>
        <a:lstStyle/>
        <a:p>
          <a:endParaRPr lang="en-US"/>
        </a:p>
      </dgm:t>
    </dgm:pt>
    <dgm:pt modelId="{F95040A3-EEB0-46B4-91C2-A03F0172344A}">
      <dgm:prSet phldrT="[Text]" custT="1"/>
      <dgm:spPr/>
      <dgm:t>
        <a:bodyPr/>
        <a:lstStyle/>
        <a:p>
          <a:r>
            <a:rPr lang="lv-LV" sz="2800" dirty="0" smtClean="0"/>
            <a:t>Augstākās izglītības programma</a:t>
          </a:r>
          <a:endParaRPr lang="en-US" sz="2800" dirty="0"/>
        </a:p>
      </dgm:t>
    </dgm:pt>
    <dgm:pt modelId="{C874B962-AEF6-4EDB-812E-99FC389DC60F}" type="parTrans" cxnId="{CC7C726B-0FD7-4208-890F-BF30B6B8EE5A}">
      <dgm:prSet/>
      <dgm:spPr/>
      <dgm:t>
        <a:bodyPr/>
        <a:lstStyle/>
        <a:p>
          <a:endParaRPr lang="en-US"/>
        </a:p>
      </dgm:t>
    </dgm:pt>
    <dgm:pt modelId="{9FC73FC3-BBA2-42ED-8A75-06982D24FC30}" type="sibTrans" cxnId="{CC7C726B-0FD7-4208-890F-BF30B6B8EE5A}">
      <dgm:prSet/>
      <dgm:spPr/>
      <dgm:t>
        <a:bodyPr/>
        <a:lstStyle/>
        <a:p>
          <a:endParaRPr lang="en-US"/>
        </a:p>
      </dgm:t>
    </dgm:pt>
    <dgm:pt modelId="{855A542B-1661-4179-8C9B-2BC7549078A5}">
      <dgm:prSet phldrT="[Text]" custT="1"/>
      <dgm:spPr/>
      <dgm:t>
        <a:bodyPr/>
        <a:lstStyle/>
        <a:p>
          <a:r>
            <a:rPr lang="lv-LV" sz="2800" dirty="0" smtClean="0"/>
            <a:t>Pieaugušo izglītības programma</a:t>
          </a:r>
          <a:endParaRPr lang="en-US" sz="2800" dirty="0"/>
        </a:p>
      </dgm:t>
    </dgm:pt>
    <dgm:pt modelId="{89653F1E-FC3D-4A3A-9AFF-A23868D450CA}" type="parTrans" cxnId="{1037F342-27AA-4E89-8911-6CEC05240460}">
      <dgm:prSet/>
      <dgm:spPr/>
      <dgm:t>
        <a:bodyPr/>
        <a:lstStyle/>
        <a:p>
          <a:endParaRPr lang="en-US"/>
        </a:p>
      </dgm:t>
    </dgm:pt>
    <dgm:pt modelId="{F5C1C943-EB00-45ED-B05F-FEE355B72273}" type="sibTrans" cxnId="{1037F342-27AA-4E89-8911-6CEC05240460}">
      <dgm:prSet/>
      <dgm:spPr/>
      <dgm:t>
        <a:bodyPr/>
        <a:lstStyle/>
        <a:p>
          <a:endParaRPr lang="en-US"/>
        </a:p>
      </dgm:t>
    </dgm:pt>
    <dgm:pt modelId="{20442148-727F-4349-8756-2AE60B386DC1}">
      <dgm:prSet phldrT="[Text]" custT="1"/>
      <dgm:spPr/>
      <dgm:t>
        <a:bodyPr/>
        <a:lstStyle/>
        <a:p>
          <a:r>
            <a:rPr lang="lv-LV" sz="2800" dirty="0" smtClean="0"/>
            <a:t>Horizontālā programma</a:t>
          </a:r>
          <a:endParaRPr lang="en-US" sz="2800" dirty="0"/>
        </a:p>
      </dgm:t>
    </dgm:pt>
    <dgm:pt modelId="{315B8087-C19A-4846-8DD8-88D8A93AE67F}" type="parTrans" cxnId="{27157470-1904-4072-BA8F-B15DB97FF06B}">
      <dgm:prSet/>
      <dgm:spPr/>
      <dgm:t>
        <a:bodyPr/>
        <a:lstStyle/>
        <a:p>
          <a:endParaRPr lang="en-US"/>
        </a:p>
      </dgm:t>
    </dgm:pt>
    <dgm:pt modelId="{00C98B8E-C453-491F-94F1-B2D725B95695}" type="sibTrans" cxnId="{27157470-1904-4072-BA8F-B15DB97FF06B}">
      <dgm:prSet/>
      <dgm:spPr/>
      <dgm:t>
        <a:bodyPr/>
        <a:lstStyle/>
        <a:p>
          <a:endParaRPr lang="en-US"/>
        </a:p>
      </dgm:t>
    </dgm:pt>
    <dgm:pt modelId="{494DCABF-2EB0-40A7-8DF4-1F06D41CF1CD}">
      <dgm:prSet phldrT="[Text]" custT="1"/>
      <dgm:spPr/>
      <dgm:t>
        <a:bodyPr/>
        <a:lstStyle/>
        <a:p>
          <a:r>
            <a:rPr lang="lv-LV" sz="2800" dirty="0" smtClean="0"/>
            <a:t>Ziemeļvalstu valodu programma</a:t>
          </a:r>
          <a:endParaRPr lang="en-US" sz="2800" dirty="0"/>
        </a:p>
      </dgm:t>
    </dgm:pt>
    <dgm:pt modelId="{DFFB104A-95E8-4546-A4FF-8E6E5F5657A8}" type="parTrans" cxnId="{CDAF9F79-180F-4E36-B2E1-3CD31344D4C7}">
      <dgm:prSet/>
      <dgm:spPr/>
      <dgm:t>
        <a:bodyPr/>
        <a:lstStyle/>
        <a:p>
          <a:endParaRPr lang="en-US"/>
        </a:p>
      </dgm:t>
    </dgm:pt>
    <dgm:pt modelId="{1B44A16F-0557-4B7B-B1AD-EC93F2928957}" type="sibTrans" cxnId="{CDAF9F79-180F-4E36-B2E1-3CD31344D4C7}">
      <dgm:prSet/>
      <dgm:spPr/>
      <dgm:t>
        <a:bodyPr/>
        <a:lstStyle/>
        <a:p>
          <a:endParaRPr lang="en-US"/>
        </a:p>
      </dgm:t>
    </dgm:pt>
    <dgm:pt modelId="{FF0AA56A-138C-4A9A-9876-DBC0888101DC}" type="pres">
      <dgm:prSet presAssocID="{9D825A04-0BDE-4921-A812-6BAAA9A95C7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77FC4D6-17C0-4B6F-863A-EC240304D13D}" type="pres">
      <dgm:prSet presAssocID="{D626E501-7069-4D9E-A84E-8192B5962BBF}" presName="node" presStyleLbl="node1" presStyleIdx="0" presStyleCnt="5" custScaleX="176506" custRadScaleRad="99049" custRadScaleInc="-85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1F6F70-E363-43EB-99AA-193F534997F5}" type="pres">
      <dgm:prSet presAssocID="{D626E501-7069-4D9E-A84E-8192B5962BBF}" presName="spNode" presStyleCnt="0"/>
      <dgm:spPr/>
    </dgm:pt>
    <dgm:pt modelId="{B85D23F6-82B4-45C5-8073-BA64D3C18A1D}" type="pres">
      <dgm:prSet presAssocID="{AD33B5AB-60E7-459B-BAAC-03852593BFBC}" presName="sibTrans" presStyleLbl="sibTrans1D1" presStyleIdx="0" presStyleCnt="5"/>
      <dgm:spPr/>
      <dgm:t>
        <a:bodyPr/>
        <a:lstStyle/>
        <a:p>
          <a:endParaRPr lang="en-US"/>
        </a:p>
      </dgm:t>
    </dgm:pt>
    <dgm:pt modelId="{0809284C-F79D-407B-835E-7B8794F69AC3}" type="pres">
      <dgm:prSet presAssocID="{F95040A3-EEB0-46B4-91C2-A03F0172344A}" presName="node" presStyleLbl="node1" presStyleIdx="1" presStyleCnt="5" custScaleX="174716" custScaleY="151547" custRadScaleRad="102636" custRadScaleInc="167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BBC3F9-11C1-41EE-A55D-331F057C74BE}" type="pres">
      <dgm:prSet presAssocID="{F95040A3-EEB0-46B4-91C2-A03F0172344A}" presName="spNode" presStyleCnt="0"/>
      <dgm:spPr/>
    </dgm:pt>
    <dgm:pt modelId="{81300A8F-6E0C-48F5-85A8-C48A276EDB7A}" type="pres">
      <dgm:prSet presAssocID="{9FC73FC3-BBA2-42ED-8A75-06982D24FC30}" presName="sibTrans" presStyleLbl="sibTrans1D1" presStyleIdx="1" presStyleCnt="5"/>
      <dgm:spPr/>
      <dgm:t>
        <a:bodyPr/>
        <a:lstStyle/>
        <a:p>
          <a:endParaRPr lang="en-US"/>
        </a:p>
      </dgm:t>
    </dgm:pt>
    <dgm:pt modelId="{F32C6465-3519-4CA9-97DB-E13296FA36CC}" type="pres">
      <dgm:prSet presAssocID="{855A542B-1661-4179-8C9B-2BC7549078A5}" presName="node" presStyleLbl="node1" presStyleIdx="2" presStyleCnt="5" custScaleX="190802" custScaleY="142912" custRadScaleRad="106582" custRadScaleInc="-498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000A95-EE90-4519-AE5D-E9B71AB58A2D}" type="pres">
      <dgm:prSet presAssocID="{855A542B-1661-4179-8C9B-2BC7549078A5}" presName="spNode" presStyleCnt="0"/>
      <dgm:spPr/>
    </dgm:pt>
    <dgm:pt modelId="{06726136-58F5-499D-9D1D-70726700E731}" type="pres">
      <dgm:prSet presAssocID="{F5C1C943-EB00-45ED-B05F-FEE355B72273}" presName="sibTrans" presStyleLbl="sibTrans1D1" presStyleIdx="2" presStyleCnt="5"/>
      <dgm:spPr/>
      <dgm:t>
        <a:bodyPr/>
        <a:lstStyle/>
        <a:p>
          <a:endParaRPr lang="en-US"/>
        </a:p>
      </dgm:t>
    </dgm:pt>
    <dgm:pt modelId="{017BF6AE-26FD-4129-B536-C9605713C5E6}" type="pres">
      <dgm:prSet presAssocID="{20442148-727F-4349-8756-2AE60B386DC1}" presName="node" presStyleLbl="node1" presStyleIdx="3" presStyleCnt="5" custScaleX="169250" custRadScaleRad="106284" custRadScaleInc="645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D204B7-FF8E-4335-A8F8-5A4DC6125F5F}" type="pres">
      <dgm:prSet presAssocID="{20442148-727F-4349-8756-2AE60B386DC1}" presName="spNode" presStyleCnt="0"/>
      <dgm:spPr/>
    </dgm:pt>
    <dgm:pt modelId="{C5FB0C1C-1AED-44A5-AEB2-2CB150669FF3}" type="pres">
      <dgm:prSet presAssocID="{00C98B8E-C453-491F-94F1-B2D725B95695}" presName="sibTrans" presStyleLbl="sibTrans1D1" presStyleIdx="3" presStyleCnt="5"/>
      <dgm:spPr/>
      <dgm:t>
        <a:bodyPr/>
        <a:lstStyle/>
        <a:p>
          <a:endParaRPr lang="en-US"/>
        </a:p>
      </dgm:t>
    </dgm:pt>
    <dgm:pt modelId="{E54238A5-DC49-4610-B8A7-D3CDD492A001}" type="pres">
      <dgm:prSet presAssocID="{494DCABF-2EB0-40A7-8DF4-1F06D41CF1CD}" presName="node" presStyleLbl="node1" presStyleIdx="4" presStyleCnt="5" custScaleX="190837" custScaleY="149520" custRadScaleRad="104043" custRadScaleInc="-270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349B87-4822-42E2-AA7D-E0C96A2A0185}" type="pres">
      <dgm:prSet presAssocID="{494DCABF-2EB0-40A7-8DF4-1F06D41CF1CD}" presName="spNode" presStyleCnt="0"/>
      <dgm:spPr/>
    </dgm:pt>
    <dgm:pt modelId="{2D7B5BDD-01E7-461B-8DA7-663B4B86E287}" type="pres">
      <dgm:prSet presAssocID="{1B44A16F-0557-4B7B-B1AD-EC93F2928957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B9D26FD9-470F-4AD3-98E7-C3BCBC62D6AD}" type="presOf" srcId="{855A542B-1661-4179-8C9B-2BC7549078A5}" destId="{F32C6465-3519-4CA9-97DB-E13296FA36CC}" srcOrd="0" destOrd="0" presId="urn:microsoft.com/office/officeart/2005/8/layout/cycle6"/>
    <dgm:cxn modelId="{B2D4FEE5-0857-49D7-8E19-5E51127DFAB2}" type="presOf" srcId="{F5C1C943-EB00-45ED-B05F-FEE355B72273}" destId="{06726136-58F5-499D-9D1D-70726700E731}" srcOrd="0" destOrd="0" presId="urn:microsoft.com/office/officeart/2005/8/layout/cycle6"/>
    <dgm:cxn modelId="{6F6FEF9D-25AE-43F6-94D5-97D8999536A1}" type="presOf" srcId="{9D825A04-0BDE-4921-A812-6BAAA9A95C79}" destId="{FF0AA56A-138C-4A9A-9876-DBC0888101DC}" srcOrd="0" destOrd="0" presId="urn:microsoft.com/office/officeart/2005/8/layout/cycle6"/>
    <dgm:cxn modelId="{580F1182-95F1-4368-9F21-404DA4B23734}" type="presOf" srcId="{D626E501-7069-4D9E-A84E-8192B5962BBF}" destId="{977FC4D6-17C0-4B6F-863A-EC240304D13D}" srcOrd="0" destOrd="0" presId="urn:microsoft.com/office/officeart/2005/8/layout/cycle6"/>
    <dgm:cxn modelId="{35E28A6C-5654-4A3D-AF5E-CF4DA97A5170}" type="presOf" srcId="{AD33B5AB-60E7-459B-BAAC-03852593BFBC}" destId="{B85D23F6-82B4-45C5-8073-BA64D3C18A1D}" srcOrd="0" destOrd="0" presId="urn:microsoft.com/office/officeart/2005/8/layout/cycle6"/>
    <dgm:cxn modelId="{F0D3BBAD-ECC4-407D-9761-F93203002050}" type="presOf" srcId="{1B44A16F-0557-4B7B-B1AD-EC93F2928957}" destId="{2D7B5BDD-01E7-461B-8DA7-663B4B86E287}" srcOrd="0" destOrd="0" presId="urn:microsoft.com/office/officeart/2005/8/layout/cycle6"/>
    <dgm:cxn modelId="{44D6C1AF-64AE-4FB6-85DB-AA42AF3EAB01}" type="presOf" srcId="{00C98B8E-C453-491F-94F1-B2D725B95695}" destId="{C5FB0C1C-1AED-44A5-AEB2-2CB150669FF3}" srcOrd="0" destOrd="0" presId="urn:microsoft.com/office/officeart/2005/8/layout/cycle6"/>
    <dgm:cxn modelId="{1037F342-27AA-4E89-8911-6CEC05240460}" srcId="{9D825A04-0BDE-4921-A812-6BAAA9A95C79}" destId="{855A542B-1661-4179-8C9B-2BC7549078A5}" srcOrd="2" destOrd="0" parTransId="{89653F1E-FC3D-4A3A-9AFF-A23868D450CA}" sibTransId="{F5C1C943-EB00-45ED-B05F-FEE355B72273}"/>
    <dgm:cxn modelId="{7628755A-2960-40BE-BCC7-258026576C40}" type="presOf" srcId="{F95040A3-EEB0-46B4-91C2-A03F0172344A}" destId="{0809284C-F79D-407B-835E-7B8794F69AC3}" srcOrd="0" destOrd="0" presId="urn:microsoft.com/office/officeart/2005/8/layout/cycle6"/>
    <dgm:cxn modelId="{9FD17603-6528-45FD-B266-9BE106C049CC}" type="presOf" srcId="{20442148-727F-4349-8756-2AE60B386DC1}" destId="{017BF6AE-26FD-4129-B536-C9605713C5E6}" srcOrd="0" destOrd="0" presId="urn:microsoft.com/office/officeart/2005/8/layout/cycle6"/>
    <dgm:cxn modelId="{B0316DA1-2AE3-4603-BA7A-2F763A528207}" type="presOf" srcId="{494DCABF-2EB0-40A7-8DF4-1F06D41CF1CD}" destId="{E54238A5-DC49-4610-B8A7-D3CDD492A001}" srcOrd="0" destOrd="0" presId="urn:microsoft.com/office/officeart/2005/8/layout/cycle6"/>
    <dgm:cxn modelId="{CDAF9F79-180F-4E36-B2E1-3CD31344D4C7}" srcId="{9D825A04-0BDE-4921-A812-6BAAA9A95C79}" destId="{494DCABF-2EB0-40A7-8DF4-1F06D41CF1CD}" srcOrd="4" destOrd="0" parTransId="{DFFB104A-95E8-4546-A4FF-8E6E5F5657A8}" sibTransId="{1B44A16F-0557-4B7B-B1AD-EC93F2928957}"/>
    <dgm:cxn modelId="{099833F0-E25E-4642-B9FE-E4F443A4A9A6}" type="presOf" srcId="{9FC73FC3-BBA2-42ED-8A75-06982D24FC30}" destId="{81300A8F-6E0C-48F5-85A8-C48A276EDB7A}" srcOrd="0" destOrd="0" presId="urn:microsoft.com/office/officeart/2005/8/layout/cycle6"/>
    <dgm:cxn modelId="{07F24623-5258-48C4-8CE2-C0BEAD47AC7A}" srcId="{9D825A04-0BDE-4921-A812-6BAAA9A95C79}" destId="{D626E501-7069-4D9E-A84E-8192B5962BBF}" srcOrd="0" destOrd="0" parTransId="{56ADF89C-D24D-463C-BBA4-C08CCCD732EF}" sibTransId="{AD33B5AB-60E7-459B-BAAC-03852593BFBC}"/>
    <dgm:cxn modelId="{CC7C726B-0FD7-4208-890F-BF30B6B8EE5A}" srcId="{9D825A04-0BDE-4921-A812-6BAAA9A95C79}" destId="{F95040A3-EEB0-46B4-91C2-A03F0172344A}" srcOrd="1" destOrd="0" parTransId="{C874B962-AEF6-4EDB-812E-99FC389DC60F}" sibTransId="{9FC73FC3-BBA2-42ED-8A75-06982D24FC30}"/>
    <dgm:cxn modelId="{27157470-1904-4072-BA8F-B15DB97FF06B}" srcId="{9D825A04-0BDE-4921-A812-6BAAA9A95C79}" destId="{20442148-727F-4349-8756-2AE60B386DC1}" srcOrd="3" destOrd="0" parTransId="{315B8087-C19A-4846-8DD8-88D8A93AE67F}" sibTransId="{00C98B8E-C453-491F-94F1-B2D725B95695}"/>
    <dgm:cxn modelId="{03A11B8E-93AF-4D20-B529-C56D4F1F0C5E}" type="presParOf" srcId="{FF0AA56A-138C-4A9A-9876-DBC0888101DC}" destId="{977FC4D6-17C0-4B6F-863A-EC240304D13D}" srcOrd="0" destOrd="0" presId="urn:microsoft.com/office/officeart/2005/8/layout/cycle6"/>
    <dgm:cxn modelId="{B79287BC-8C9B-47F2-A0E5-0006EACCAF74}" type="presParOf" srcId="{FF0AA56A-138C-4A9A-9876-DBC0888101DC}" destId="{1E1F6F70-E363-43EB-99AA-193F534997F5}" srcOrd="1" destOrd="0" presId="urn:microsoft.com/office/officeart/2005/8/layout/cycle6"/>
    <dgm:cxn modelId="{44D2458A-6AA5-4149-A341-F219BBFA3659}" type="presParOf" srcId="{FF0AA56A-138C-4A9A-9876-DBC0888101DC}" destId="{B85D23F6-82B4-45C5-8073-BA64D3C18A1D}" srcOrd="2" destOrd="0" presId="urn:microsoft.com/office/officeart/2005/8/layout/cycle6"/>
    <dgm:cxn modelId="{DF8F07C7-A9FF-41E9-BADD-2C277AC17638}" type="presParOf" srcId="{FF0AA56A-138C-4A9A-9876-DBC0888101DC}" destId="{0809284C-F79D-407B-835E-7B8794F69AC3}" srcOrd="3" destOrd="0" presId="urn:microsoft.com/office/officeart/2005/8/layout/cycle6"/>
    <dgm:cxn modelId="{EF9F0B1A-744C-407E-BE19-66ECC21D599E}" type="presParOf" srcId="{FF0AA56A-138C-4A9A-9876-DBC0888101DC}" destId="{66BBC3F9-11C1-41EE-A55D-331F057C74BE}" srcOrd="4" destOrd="0" presId="urn:microsoft.com/office/officeart/2005/8/layout/cycle6"/>
    <dgm:cxn modelId="{8CB8B96C-3E21-429C-A533-35A7EE1B7A25}" type="presParOf" srcId="{FF0AA56A-138C-4A9A-9876-DBC0888101DC}" destId="{81300A8F-6E0C-48F5-85A8-C48A276EDB7A}" srcOrd="5" destOrd="0" presId="urn:microsoft.com/office/officeart/2005/8/layout/cycle6"/>
    <dgm:cxn modelId="{7AC7BF0D-78FE-4F5B-8688-BA40BC7271FD}" type="presParOf" srcId="{FF0AA56A-138C-4A9A-9876-DBC0888101DC}" destId="{F32C6465-3519-4CA9-97DB-E13296FA36CC}" srcOrd="6" destOrd="0" presId="urn:microsoft.com/office/officeart/2005/8/layout/cycle6"/>
    <dgm:cxn modelId="{6F01D592-7BCC-4891-9A9D-3CE9EB759EE2}" type="presParOf" srcId="{FF0AA56A-138C-4A9A-9876-DBC0888101DC}" destId="{1E000A95-EE90-4519-AE5D-E9B71AB58A2D}" srcOrd="7" destOrd="0" presId="urn:microsoft.com/office/officeart/2005/8/layout/cycle6"/>
    <dgm:cxn modelId="{78F8E336-A916-4C62-A3F1-679F7E96B9BF}" type="presParOf" srcId="{FF0AA56A-138C-4A9A-9876-DBC0888101DC}" destId="{06726136-58F5-499D-9D1D-70726700E731}" srcOrd="8" destOrd="0" presId="urn:microsoft.com/office/officeart/2005/8/layout/cycle6"/>
    <dgm:cxn modelId="{2097A04F-C349-472D-BBCE-3C953D8A4F49}" type="presParOf" srcId="{FF0AA56A-138C-4A9A-9876-DBC0888101DC}" destId="{017BF6AE-26FD-4129-B536-C9605713C5E6}" srcOrd="9" destOrd="0" presId="urn:microsoft.com/office/officeart/2005/8/layout/cycle6"/>
    <dgm:cxn modelId="{0E225D81-0027-4097-BD7B-E7B9EACB68E4}" type="presParOf" srcId="{FF0AA56A-138C-4A9A-9876-DBC0888101DC}" destId="{33D204B7-FF8E-4335-A8F8-5A4DC6125F5F}" srcOrd="10" destOrd="0" presId="urn:microsoft.com/office/officeart/2005/8/layout/cycle6"/>
    <dgm:cxn modelId="{3264A8F6-9B5E-4D5B-889C-382C0B9E3AF4}" type="presParOf" srcId="{FF0AA56A-138C-4A9A-9876-DBC0888101DC}" destId="{C5FB0C1C-1AED-44A5-AEB2-2CB150669FF3}" srcOrd="11" destOrd="0" presId="urn:microsoft.com/office/officeart/2005/8/layout/cycle6"/>
    <dgm:cxn modelId="{878D23EB-6D19-4477-8518-A063E8D2D6AE}" type="presParOf" srcId="{FF0AA56A-138C-4A9A-9876-DBC0888101DC}" destId="{E54238A5-DC49-4610-B8A7-D3CDD492A001}" srcOrd="12" destOrd="0" presId="urn:microsoft.com/office/officeart/2005/8/layout/cycle6"/>
    <dgm:cxn modelId="{EE696C32-BFB4-4D2F-A8E3-C94BB2DA534A}" type="presParOf" srcId="{FF0AA56A-138C-4A9A-9876-DBC0888101DC}" destId="{A2349B87-4822-42E2-AA7D-E0C96A2A0185}" srcOrd="13" destOrd="0" presId="urn:microsoft.com/office/officeart/2005/8/layout/cycle6"/>
    <dgm:cxn modelId="{427657C3-F57B-4B2F-9CDF-54ED0D9BE944}" type="presParOf" srcId="{FF0AA56A-138C-4A9A-9876-DBC0888101DC}" destId="{2D7B5BDD-01E7-461B-8DA7-663B4B86E287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134A14-4D25-4B5B-B119-B35EEAE52448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0"/>
      <dgm:spPr/>
    </dgm:pt>
    <dgm:pt modelId="{FB8A6555-C5CC-4BBF-B24E-4921A4541B2F}" type="pres">
      <dgm:prSet presAssocID="{47134A14-4D25-4B5B-B119-B35EEAE52448}" presName="compositeShape" presStyleCnt="0">
        <dgm:presLayoutVars>
          <dgm:chMax val="7"/>
          <dgm:dir/>
          <dgm:resizeHandles val="exact"/>
        </dgm:presLayoutVars>
      </dgm:prSet>
      <dgm:spPr/>
    </dgm:pt>
  </dgm:ptLst>
  <dgm:cxnLst>
    <dgm:cxn modelId="{6B01580F-65DE-4DDB-9084-F5D1AFD660D9}" type="presOf" srcId="{47134A14-4D25-4B5B-B119-B35EEAE52448}" destId="{FB8A6555-C5CC-4BBF-B24E-4921A4541B2F}" srcOrd="0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4476891-8B15-45C4-B794-C95096B19BD6}" type="doc">
      <dgm:prSet loTypeId="urn:microsoft.com/office/officeart/2011/layout/Tab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C575567-0B68-44A5-8151-90F0D7374D1E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lv-LV" sz="2800" b="1" dirty="0" smtClean="0">
              <a:solidFill>
                <a:schemeClr val="accent1">
                  <a:lumMod val="50000"/>
                </a:schemeClr>
              </a:solidFill>
            </a:rPr>
            <a:t>Mobilitātes</a:t>
          </a:r>
          <a:endParaRPr lang="en-US" sz="2800" b="1" dirty="0">
            <a:solidFill>
              <a:schemeClr val="accent1">
                <a:lumMod val="50000"/>
              </a:schemeClr>
            </a:solidFill>
          </a:endParaRPr>
        </a:p>
      </dgm:t>
    </dgm:pt>
    <dgm:pt modelId="{61565E8B-BF30-4D2A-BE88-2A524EAF4133}" type="parTrans" cxnId="{45DBADCF-A992-4803-AE6C-C38F33AB57B2}">
      <dgm:prSet/>
      <dgm:spPr/>
      <dgm:t>
        <a:bodyPr/>
        <a:lstStyle/>
        <a:p>
          <a:endParaRPr lang="en-US"/>
        </a:p>
      </dgm:t>
    </dgm:pt>
    <dgm:pt modelId="{C97FB154-C025-4618-8108-CA81C1371E78}" type="sibTrans" cxnId="{45DBADCF-A992-4803-AE6C-C38F33AB57B2}">
      <dgm:prSet/>
      <dgm:spPr/>
      <dgm:t>
        <a:bodyPr/>
        <a:lstStyle/>
        <a:p>
          <a:endParaRPr lang="en-US"/>
        </a:p>
      </dgm:t>
    </dgm:pt>
    <dgm:pt modelId="{2154EC92-6924-4E3C-A707-3B6C6FDEA251}">
      <dgm:prSet phldrT="[Text]" custT="1"/>
      <dgm:spPr/>
      <dgm:t>
        <a:bodyPr/>
        <a:lstStyle/>
        <a:p>
          <a:r>
            <a:rPr lang="lv-LV" altLang="lv-LV" sz="24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- Studentu mobilitātes</a:t>
          </a:r>
        </a:p>
        <a:p>
          <a:r>
            <a:rPr lang="lv-LV" altLang="lv-LV" sz="24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- Pasniedzēju mobilitātes</a:t>
          </a:r>
          <a:endParaRPr lang="en-US" sz="800" dirty="0">
            <a:solidFill>
              <a:schemeClr val="accent1">
                <a:lumMod val="50000"/>
              </a:schemeClr>
            </a:solidFill>
          </a:endParaRPr>
        </a:p>
      </dgm:t>
    </dgm:pt>
    <dgm:pt modelId="{F9710302-C05F-4C1D-B9C0-19D8B7A19CD1}" type="parTrans" cxnId="{100887A1-0874-44D1-99C1-CC6BD2E2899F}">
      <dgm:prSet/>
      <dgm:spPr/>
      <dgm:t>
        <a:bodyPr/>
        <a:lstStyle/>
        <a:p>
          <a:endParaRPr lang="en-US"/>
        </a:p>
      </dgm:t>
    </dgm:pt>
    <dgm:pt modelId="{2B2FB635-AA53-412B-86EC-7AA990E0DF0D}" type="sibTrans" cxnId="{100887A1-0874-44D1-99C1-CC6BD2E2899F}">
      <dgm:prSet/>
      <dgm:spPr/>
      <dgm:t>
        <a:bodyPr/>
        <a:lstStyle/>
        <a:p>
          <a:endParaRPr lang="en-US"/>
        </a:p>
      </dgm:t>
    </dgm:pt>
    <dgm:pt modelId="{B0325429-59A4-43D5-A65D-0D0382FB2D3B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lv-LV" sz="2800" b="1" dirty="0" smtClean="0">
              <a:solidFill>
                <a:schemeClr val="accent1">
                  <a:lumMod val="50000"/>
                </a:schemeClr>
              </a:solidFill>
            </a:rPr>
            <a:t>Projekti</a:t>
          </a:r>
          <a:endParaRPr lang="en-US" sz="2800" b="1" dirty="0">
            <a:solidFill>
              <a:schemeClr val="accent1">
                <a:lumMod val="50000"/>
              </a:schemeClr>
            </a:solidFill>
          </a:endParaRPr>
        </a:p>
      </dgm:t>
    </dgm:pt>
    <dgm:pt modelId="{AF2D0CE5-18CF-42CC-8C0A-C678EE86CA50}" type="parTrans" cxnId="{13D20D62-CBFD-4D15-ABFD-3C5542B4AFD4}">
      <dgm:prSet/>
      <dgm:spPr/>
      <dgm:t>
        <a:bodyPr/>
        <a:lstStyle/>
        <a:p>
          <a:endParaRPr lang="en-US"/>
        </a:p>
      </dgm:t>
    </dgm:pt>
    <dgm:pt modelId="{1D68ADF1-CEB6-4C4E-829A-23EB4382A18D}" type="sibTrans" cxnId="{13D20D62-CBFD-4D15-ABFD-3C5542B4AFD4}">
      <dgm:prSet/>
      <dgm:spPr/>
      <dgm:t>
        <a:bodyPr/>
        <a:lstStyle/>
        <a:p>
          <a:endParaRPr lang="en-US"/>
        </a:p>
      </dgm:t>
    </dgm:pt>
    <dgm:pt modelId="{7C031C65-A50A-4C13-9C8D-F319ED3473E3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lv-LV" altLang="lv-LV" sz="24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- Intensīvie kursi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lv-LV" altLang="lv-LV" sz="24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- Kopējās studiju programmas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lv-LV" altLang="lv-LV" sz="24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- Attīstības projekti, ietverot mācību   programmu attīstību</a:t>
          </a:r>
          <a:endParaRPr lang="en-US" sz="2400" u="none" dirty="0">
            <a:solidFill>
              <a:schemeClr val="accent1">
                <a:lumMod val="50000"/>
              </a:schemeClr>
            </a:solidFill>
          </a:endParaRPr>
        </a:p>
      </dgm:t>
    </dgm:pt>
    <dgm:pt modelId="{469CDB71-7A7B-4BB5-AA93-ED658C763D67}" type="parTrans" cxnId="{0B9DAC9A-0635-471F-9CD4-7B9EECE0E780}">
      <dgm:prSet/>
      <dgm:spPr/>
      <dgm:t>
        <a:bodyPr/>
        <a:lstStyle/>
        <a:p>
          <a:endParaRPr lang="en-US"/>
        </a:p>
      </dgm:t>
    </dgm:pt>
    <dgm:pt modelId="{77C34B46-F3F0-4759-A10D-8F17B4CAEB3A}" type="sibTrans" cxnId="{0B9DAC9A-0635-471F-9CD4-7B9EECE0E780}">
      <dgm:prSet/>
      <dgm:spPr/>
      <dgm:t>
        <a:bodyPr/>
        <a:lstStyle/>
        <a:p>
          <a:endParaRPr lang="en-US"/>
        </a:p>
      </dgm:t>
    </dgm:pt>
    <dgm:pt modelId="{F49AE766-4990-42FB-9095-658DAFF3172B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lv-LV" sz="2800" b="1" dirty="0" smtClean="0">
              <a:solidFill>
                <a:schemeClr val="accent1">
                  <a:lumMod val="50000"/>
                </a:schemeClr>
              </a:solidFill>
            </a:rPr>
            <a:t>Sadarbības tīkli</a:t>
          </a:r>
          <a:endParaRPr lang="en-US" sz="2800" b="1" dirty="0">
            <a:solidFill>
              <a:schemeClr val="accent1">
                <a:lumMod val="50000"/>
              </a:schemeClr>
            </a:solidFill>
          </a:endParaRPr>
        </a:p>
      </dgm:t>
    </dgm:pt>
    <dgm:pt modelId="{62B140AC-7AC9-4E17-856E-7BA45C65C0B7}" type="parTrans" cxnId="{8414F8BA-8326-47D8-B3E4-6584476C41C9}">
      <dgm:prSet/>
      <dgm:spPr/>
      <dgm:t>
        <a:bodyPr/>
        <a:lstStyle/>
        <a:p>
          <a:endParaRPr lang="en-US"/>
        </a:p>
      </dgm:t>
    </dgm:pt>
    <dgm:pt modelId="{247DEDFF-4E2F-47F4-9B83-2430525D0137}" type="sibTrans" cxnId="{8414F8BA-8326-47D8-B3E4-6584476C41C9}">
      <dgm:prSet/>
      <dgm:spPr/>
      <dgm:t>
        <a:bodyPr/>
        <a:lstStyle/>
        <a:p>
          <a:endParaRPr lang="en-US"/>
        </a:p>
      </dgm:t>
    </dgm:pt>
    <dgm:pt modelId="{7D9DE8FB-44F1-4B57-BEBC-8FDCDB12AF8F}">
      <dgm:prSet phldrT="[Text]" custT="1"/>
      <dgm:spPr/>
      <dgm:t>
        <a:bodyPr/>
        <a:lstStyle/>
        <a:p>
          <a:r>
            <a:rPr lang="lv-LV" sz="24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- Administratīvas tikšanās jaunu sadarbības tīklu veidošanai, jaunu partneru piesaistei</a:t>
          </a:r>
        </a:p>
        <a:p>
          <a:r>
            <a:rPr lang="lv-LV" sz="24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- Īstermiņa akadēmiskā personāla tikšanās mobilitātes kvalitātes nodrošināšanai</a:t>
          </a:r>
          <a:endParaRPr lang="en-US" sz="800" u="none" dirty="0">
            <a:solidFill>
              <a:schemeClr val="accent1">
                <a:lumMod val="50000"/>
              </a:schemeClr>
            </a:solidFill>
          </a:endParaRPr>
        </a:p>
      </dgm:t>
    </dgm:pt>
    <dgm:pt modelId="{272F1124-8EC7-4A15-A5BD-C67FBF8ECB70}" type="parTrans" cxnId="{E4DC1876-A848-4B12-8D21-32E681EEC813}">
      <dgm:prSet/>
      <dgm:spPr/>
      <dgm:t>
        <a:bodyPr/>
        <a:lstStyle/>
        <a:p>
          <a:endParaRPr lang="en-US"/>
        </a:p>
      </dgm:t>
    </dgm:pt>
    <dgm:pt modelId="{985DACA7-E848-4F6C-BBAF-E5FFC4A22504}" type="sibTrans" cxnId="{E4DC1876-A848-4B12-8D21-32E681EEC813}">
      <dgm:prSet/>
      <dgm:spPr/>
      <dgm:t>
        <a:bodyPr/>
        <a:lstStyle/>
        <a:p>
          <a:endParaRPr lang="en-US"/>
        </a:p>
      </dgm:t>
    </dgm:pt>
    <dgm:pt modelId="{F83E3057-9714-4D1B-95BF-314B53A92EB7}" type="pres">
      <dgm:prSet presAssocID="{E4476891-8B15-45C4-B794-C95096B19BD6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FF58841-6947-4CD8-8555-4035BF0D7C19}" type="pres">
      <dgm:prSet presAssocID="{CC575567-0B68-44A5-8151-90F0D7374D1E}" presName="composite" presStyleCnt="0"/>
      <dgm:spPr/>
    </dgm:pt>
    <dgm:pt modelId="{061C4FB6-D6B8-4241-9655-BE8DF9067055}" type="pres">
      <dgm:prSet presAssocID="{CC575567-0B68-44A5-8151-90F0D7374D1E}" presName="FirstChild" presStyleLbl="revTx" presStyleIdx="0" presStyleCnt="3" custScaleY="6694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3DD5CE-6032-4567-A787-D1DF2D47DBE1}" type="pres">
      <dgm:prSet presAssocID="{CC575567-0B68-44A5-8151-90F0D7374D1E}" presName="Parent" presStyleLbl="alignNode1" presStyleIdx="0" presStyleCnt="3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8ECB8D-47A9-41D7-AE0C-67F88DA73B34}" type="pres">
      <dgm:prSet presAssocID="{CC575567-0B68-44A5-8151-90F0D7374D1E}" presName="Accent" presStyleLbl="parChTrans1D1" presStyleIdx="0" presStyleCnt="3"/>
      <dgm:spPr/>
    </dgm:pt>
    <dgm:pt modelId="{76020137-1AD0-407C-9EA1-D8E9DA30694D}" type="pres">
      <dgm:prSet presAssocID="{C97FB154-C025-4618-8108-CA81C1371E78}" presName="sibTrans" presStyleCnt="0"/>
      <dgm:spPr/>
    </dgm:pt>
    <dgm:pt modelId="{938E2DBD-1AAB-42CF-A3F8-DD40C72C355C}" type="pres">
      <dgm:prSet presAssocID="{B0325429-59A4-43D5-A65D-0D0382FB2D3B}" presName="composite" presStyleCnt="0"/>
      <dgm:spPr/>
    </dgm:pt>
    <dgm:pt modelId="{18DC2ECC-B8B5-4690-B821-EBE4830FDE48}" type="pres">
      <dgm:prSet presAssocID="{B0325429-59A4-43D5-A65D-0D0382FB2D3B}" presName="FirstChild" presStyleLbl="revTx" presStyleIdx="1" presStyleCnt="3" custScaleY="120726" custLinFactNeighborY="-740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39F5D0-E75E-40BF-B1B5-BDD90334AB85}" type="pres">
      <dgm:prSet presAssocID="{B0325429-59A4-43D5-A65D-0D0382FB2D3B}" presName="Parent" presStyleLbl="alignNode1" presStyleIdx="1" presStyleCnt="3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F1E263-9E6B-4EDC-BC79-47615D5710FE}" type="pres">
      <dgm:prSet presAssocID="{B0325429-59A4-43D5-A65D-0D0382FB2D3B}" presName="Accent" presStyleLbl="parChTrans1D1" presStyleIdx="1" presStyleCnt="3"/>
      <dgm:spPr/>
    </dgm:pt>
    <dgm:pt modelId="{596B6161-F7CB-4266-BD02-DF6882AEAAC8}" type="pres">
      <dgm:prSet presAssocID="{1D68ADF1-CEB6-4C4E-829A-23EB4382A18D}" presName="sibTrans" presStyleCnt="0"/>
      <dgm:spPr/>
    </dgm:pt>
    <dgm:pt modelId="{6BB06AF8-B564-4CC3-BF96-B5124017ACC0}" type="pres">
      <dgm:prSet presAssocID="{F49AE766-4990-42FB-9095-658DAFF3172B}" presName="composite" presStyleCnt="0"/>
      <dgm:spPr/>
    </dgm:pt>
    <dgm:pt modelId="{C65DCB4B-28C3-4638-ABCD-127A49CEF8C5}" type="pres">
      <dgm:prSet presAssocID="{F49AE766-4990-42FB-9095-658DAFF3172B}" presName="FirstChild" presStyleLbl="revTx" presStyleIdx="2" presStyleCnt="3" custScaleY="10749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198BD5-7567-47F0-878D-E3E8261BF80C}" type="pres">
      <dgm:prSet presAssocID="{F49AE766-4990-42FB-9095-658DAFF3172B}" presName="Parent" presStyleLbl="alignNode1" presStyleIdx="2" presStyleCnt="3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6FAD24-B1DC-49E4-B423-F8EEDCA258A6}" type="pres">
      <dgm:prSet presAssocID="{F49AE766-4990-42FB-9095-658DAFF3172B}" presName="Accent" presStyleLbl="parChTrans1D1" presStyleIdx="2" presStyleCnt="3"/>
      <dgm:spPr/>
    </dgm:pt>
  </dgm:ptLst>
  <dgm:cxnLst>
    <dgm:cxn modelId="{AEB72587-E346-4D64-83CA-700E6C4AC69F}" type="presOf" srcId="{E4476891-8B15-45C4-B794-C95096B19BD6}" destId="{F83E3057-9714-4D1B-95BF-314B53A92EB7}" srcOrd="0" destOrd="0" presId="urn:microsoft.com/office/officeart/2011/layout/TabList"/>
    <dgm:cxn modelId="{8414F8BA-8326-47D8-B3E4-6584476C41C9}" srcId="{E4476891-8B15-45C4-B794-C95096B19BD6}" destId="{F49AE766-4990-42FB-9095-658DAFF3172B}" srcOrd="2" destOrd="0" parTransId="{62B140AC-7AC9-4E17-856E-7BA45C65C0B7}" sibTransId="{247DEDFF-4E2F-47F4-9B83-2430525D0137}"/>
    <dgm:cxn modelId="{0B9DAC9A-0635-471F-9CD4-7B9EECE0E780}" srcId="{B0325429-59A4-43D5-A65D-0D0382FB2D3B}" destId="{7C031C65-A50A-4C13-9C8D-F319ED3473E3}" srcOrd="0" destOrd="0" parTransId="{469CDB71-7A7B-4BB5-AA93-ED658C763D67}" sibTransId="{77C34B46-F3F0-4759-A10D-8F17B4CAEB3A}"/>
    <dgm:cxn modelId="{100887A1-0874-44D1-99C1-CC6BD2E2899F}" srcId="{CC575567-0B68-44A5-8151-90F0D7374D1E}" destId="{2154EC92-6924-4E3C-A707-3B6C6FDEA251}" srcOrd="0" destOrd="0" parTransId="{F9710302-C05F-4C1D-B9C0-19D8B7A19CD1}" sibTransId="{2B2FB635-AA53-412B-86EC-7AA990E0DF0D}"/>
    <dgm:cxn modelId="{45DBADCF-A992-4803-AE6C-C38F33AB57B2}" srcId="{E4476891-8B15-45C4-B794-C95096B19BD6}" destId="{CC575567-0B68-44A5-8151-90F0D7374D1E}" srcOrd="0" destOrd="0" parTransId="{61565E8B-BF30-4D2A-BE88-2A524EAF4133}" sibTransId="{C97FB154-C025-4618-8108-CA81C1371E78}"/>
    <dgm:cxn modelId="{A51BCD07-94FC-4768-A00E-553B6D097EF1}" type="presOf" srcId="{B0325429-59A4-43D5-A65D-0D0382FB2D3B}" destId="{A239F5D0-E75E-40BF-B1B5-BDD90334AB85}" srcOrd="0" destOrd="0" presId="urn:microsoft.com/office/officeart/2011/layout/TabList"/>
    <dgm:cxn modelId="{481C0C50-69C2-4D3A-9F83-627D705F040C}" type="presOf" srcId="{7D9DE8FB-44F1-4B57-BEBC-8FDCDB12AF8F}" destId="{C65DCB4B-28C3-4638-ABCD-127A49CEF8C5}" srcOrd="0" destOrd="0" presId="urn:microsoft.com/office/officeart/2011/layout/TabList"/>
    <dgm:cxn modelId="{13D20D62-CBFD-4D15-ABFD-3C5542B4AFD4}" srcId="{E4476891-8B15-45C4-B794-C95096B19BD6}" destId="{B0325429-59A4-43D5-A65D-0D0382FB2D3B}" srcOrd="1" destOrd="0" parTransId="{AF2D0CE5-18CF-42CC-8C0A-C678EE86CA50}" sibTransId="{1D68ADF1-CEB6-4C4E-829A-23EB4382A18D}"/>
    <dgm:cxn modelId="{E4DC1876-A848-4B12-8D21-32E681EEC813}" srcId="{F49AE766-4990-42FB-9095-658DAFF3172B}" destId="{7D9DE8FB-44F1-4B57-BEBC-8FDCDB12AF8F}" srcOrd="0" destOrd="0" parTransId="{272F1124-8EC7-4A15-A5BD-C67FBF8ECB70}" sibTransId="{985DACA7-E848-4F6C-BBAF-E5FFC4A22504}"/>
    <dgm:cxn modelId="{C65AAD0A-18C3-4A14-8414-38A1E0812638}" type="presOf" srcId="{2154EC92-6924-4E3C-A707-3B6C6FDEA251}" destId="{061C4FB6-D6B8-4241-9655-BE8DF9067055}" srcOrd="0" destOrd="0" presId="urn:microsoft.com/office/officeart/2011/layout/TabList"/>
    <dgm:cxn modelId="{B60B42F2-065B-4258-8A05-2E971E459F32}" type="presOf" srcId="{CC575567-0B68-44A5-8151-90F0D7374D1E}" destId="{973DD5CE-6032-4567-A787-D1DF2D47DBE1}" srcOrd="0" destOrd="0" presId="urn:microsoft.com/office/officeart/2011/layout/TabList"/>
    <dgm:cxn modelId="{44D4F738-F3A3-4ADF-9311-38EA03F66900}" type="presOf" srcId="{F49AE766-4990-42FB-9095-658DAFF3172B}" destId="{5F198BD5-7567-47F0-878D-E3E8261BF80C}" srcOrd="0" destOrd="0" presId="urn:microsoft.com/office/officeart/2011/layout/TabList"/>
    <dgm:cxn modelId="{3977CAD1-90D0-4B4A-AE5C-1A793750589F}" type="presOf" srcId="{7C031C65-A50A-4C13-9C8D-F319ED3473E3}" destId="{18DC2ECC-B8B5-4690-B821-EBE4830FDE48}" srcOrd="0" destOrd="0" presId="urn:microsoft.com/office/officeart/2011/layout/TabList"/>
    <dgm:cxn modelId="{D344A330-C842-476D-8B44-4DC46692918B}" type="presParOf" srcId="{F83E3057-9714-4D1B-95BF-314B53A92EB7}" destId="{9FF58841-6947-4CD8-8555-4035BF0D7C19}" srcOrd="0" destOrd="0" presId="urn:microsoft.com/office/officeart/2011/layout/TabList"/>
    <dgm:cxn modelId="{9902BF4E-5C5F-4F84-9419-3519B7876D32}" type="presParOf" srcId="{9FF58841-6947-4CD8-8555-4035BF0D7C19}" destId="{061C4FB6-D6B8-4241-9655-BE8DF9067055}" srcOrd="0" destOrd="0" presId="urn:microsoft.com/office/officeart/2011/layout/TabList"/>
    <dgm:cxn modelId="{2C2FAE0C-FEEE-4A98-B545-430851A48AD7}" type="presParOf" srcId="{9FF58841-6947-4CD8-8555-4035BF0D7C19}" destId="{973DD5CE-6032-4567-A787-D1DF2D47DBE1}" srcOrd="1" destOrd="0" presId="urn:microsoft.com/office/officeart/2011/layout/TabList"/>
    <dgm:cxn modelId="{FB74723E-1BCF-4F75-979D-1AA30F8815DC}" type="presParOf" srcId="{9FF58841-6947-4CD8-8555-4035BF0D7C19}" destId="{ED8ECB8D-47A9-41D7-AE0C-67F88DA73B34}" srcOrd="2" destOrd="0" presId="urn:microsoft.com/office/officeart/2011/layout/TabList"/>
    <dgm:cxn modelId="{38336A58-202F-43CE-B2CF-90A1EBA1D92D}" type="presParOf" srcId="{F83E3057-9714-4D1B-95BF-314B53A92EB7}" destId="{76020137-1AD0-407C-9EA1-D8E9DA30694D}" srcOrd="1" destOrd="0" presId="urn:microsoft.com/office/officeart/2011/layout/TabList"/>
    <dgm:cxn modelId="{5294FEA0-6E44-41B7-9C46-F9755264C25E}" type="presParOf" srcId="{F83E3057-9714-4D1B-95BF-314B53A92EB7}" destId="{938E2DBD-1AAB-42CF-A3F8-DD40C72C355C}" srcOrd="2" destOrd="0" presId="urn:microsoft.com/office/officeart/2011/layout/TabList"/>
    <dgm:cxn modelId="{07D72E52-89BB-4D21-B5C2-22547FAD182A}" type="presParOf" srcId="{938E2DBD-1AAB-42CF-A3F8-DD40C72C355C}" destId="{18DC2ECC-B8B5-4690-B821-EBE4830FDE48}" srcOrd="0" destOrd="0" presId="urn:microsoft.com/office/officeart/2011/layout/TabList"/>
    <dgm:cxn modelId="{21C70797-209E-4E71-9123-2FF35592A7B5}" type="presParOf" srcId="{938E2DBD-1AAB-42CF-A3F8-DD40C72C355C}" destId="{A239F5D0-E75E-40BF-B1B5-BDD90334AB85}" srcOrd="1" destOrd="0" presId="urn:microsoft.com/office/officeart/2011/layout/TabList"/>
    <dgm:cxn modelId="{36226F76-C943-48A3-AEBA-070C16F5C242}" type="presParOf" srcId="{938E2DBD-1AAB-42CF-A3F8-DD40C72C355C}" destId="{6EF1E263-9E6B-4EDC-BC79-47615D5710FE}" srcOrd="2" destOrd="0" presId="urn:microsoft.com/office/officeart/2011/layout/TabList"/>
    <dgm:cxn modelId="{FDF6AA0B-AE1D-4016-BE90-BEE0693302E7}" type="presParOf" srcId="{F83E3057-9714-4D1B-95BF-314B53A92EB7}" destId="{596B6161-F7CB-4266-BD02-DF6882AEAAC8}" srcOrd="3" destOrd="0" presId="urn:microsoft.com/office/officeart/2011/layout/TabList"/>
    <dgm:cxn modelId="{582B170A-105B-479A-861C-FEBAAF47B7CB}" type="presParOf" srcId="{F83E3057-9714-4D1B-95BF-314B53A92EB7}" destId="{6BB06AF8-B564-4CC3-BF96-B5124017ACC0}" srcOrd="4" destOrd="0" presId="urn:microsoft.com/office/officeart/2011/layout/TabList"/>
    <dgm:cxn modelId="{5A2E63D4-4E9C-4859-AC62-03B03F1B195D}" type="presParOf" srcId="{6BB06AF8-B564-4CC3-BF96-B5124017ACC0}" destId="{C65DCB4B-28C3-4638-ABCD-127A49CEF8C5}" srcOrd="0" destOrd="0" presId="urn:microsoft.com/office/officeart/2011/layout/TabList"/>
    <dgm:cxn modelId="{C1D99B8B-C446-4102-9B73-BD7144984658}" type="presParOf" srcId="{6BB06AF8-B564-4CC3-BF96-B5124017ACC0}" destId="{5F198BD5-7567-47F0-878D-E3E8261BF80C}" srcOrd="1" destOrd="0" presId="urn:microsoft.com/office/officeart/2011/layout/TabList"/>
    <dgm:cxn modelId="{A9134451-DF58-4183-83BA-3626CB714D30}" type="presParOf" srcId="{6BB06AF8-B564-4CC3-BF96-B5124017ACC0}" destId="{E36FAD24-B1DC-49E4-B423-F8EEDCA258A6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432D064-7CDB-468D-9E3B-B1BA3A1EC645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6442FA04-BE10-4ED2-9461-EF53C3FFDCD9}">
      <dgm:prSet phldrT="[Text]"/>
      <dgm:spPr>
        <a:solidFill>
          <a:schemeClr val="accent2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lv-LV" dirty="0" smtClean="0"/>
            <a:t>Koordinators</a:t>
          </a:r>
          <a:endParaRPr lang="en-US" dirty="0"/>
        </a:p>
      </dgm:t>
    </dgm:pt>
    <dgm:pt modelId="{24F39CBE-3F7E-4197-8239-AB667A66AB01}" type="parTrans" cxnId="{3F4C7A96-8E2B-44C7-B487-B2A5034EF4F0}">
      <dgm:prSet/>
      <dgm:spPr/>
      <dgm:t>
        <a:bodyPr/>
        <a:lstStyle/>
        <a:p>
          <a:endParaRPr lang="en-US"/>
        </a:p>
      </dgm:t>
    </dgm:pt>
    <dgm:pt modelId="{B5F83DFC-2F79-4769-A201-9BCF41C9D136}" type="sibTrans" cxnId="{3F4C7A96-8E2B-44C7-B487-B2A5034EF4F0}">
      <dgm:prSet/>
      <dgm:spPr/>
      <dgm:t>
        <a:bodyPr/>
        <a:lstStyle/>
        <a:p>
          <a:endParaRPr lang="en-US"/>
        </a:p>
      </dgm:t>
    </dgm:pt>
    <dgm:pt modelId="{8693B5EB-831C-42DE-89DB-766A06D4B4F9}">
      <dgm:prSet phldrT="[Text]"/>
      <dgm:spPr/>
      <dgm:t>
        <a:bodyPr/>
        <a:lstStyle/>
        <a:p>
          <a:r>
            <a:rPr lang="lv-LV" dirty="0" smtClean="0"/>
            <a:t>Partneris </a:t>
          </a:r>
          <a:endParaRPr lang="en-US" dirty="0"/>
        </a:p>
      </dgm:t>
    </dgm:pt>
    <dgm:pt modelId="{F8DEAAC7-1530-42F9-A1C0-F59344BC086D}" type="parTrans" cxnId="{F5845639-B676-48D3-8406-6A60A085E8DF}">
      <dgm:prSet/>
      <dgm:spPr/>
      <dgm:t>
        <a:bodyPr/>
        <a:lstStyle/>
        <a:p>
          <a:endParaRPr lang="en-US"/>
        </a:p>
      </dgm:t>
    </dgm:pt>
    <dgm:pt modelId="{4B2F42DF-7E99-45D8-88A9-7F0CB29863FD}" type="sibTrans" cxnId="{F5845639-B676-48D3-8406-6A60A085E8DF}">
      <dgm:prSet/>
      <dgm:spPr/>
      <dgm:t>
        <a:bodyPr/>
        <a:lstStyle/>
        <a:p>
          <a:endParaRPr lang="en-US"/>
        </a:p>
      </dgm:t>
    </dgm:pt>
    <dgm:pt modelId="{5DDAA164-F6E4-4957-A4DF-42752AB8055B}" type="pres">
      <dgm:prSet presAssocID="{B432D064-7CDB-468D-9E3B-B1BA3A1EC645}" presName="compositeShape" presStyleCnt="0">
        <dgm:presLayoutVars>
          <dgm:chMax val="7"/>
          <dgm:dir/>
          <dgm:resizeHandles val="exact"/>
        </dgm:presLayoutVars>
      </dgm:prSet>
      <dgm:spPr/>
    </dgm:pt>
    <dgm:pt modelId="{B94CF893-B719-401A-B295-3A5469961D0E}" type="pres">
      <dgm:prSet presAssocID="{6442FA04-BE10-4ED2-9461-EF53C3FFDCD9}" presName="circ1" presStyleLbl="vennNode1" presStyleIdx="0" presStyleCnt="2"/>
      <dgm:spPr/>
      <dgm:t>
        <a:bodyPr/>
        <a:lstStyle/>
        <a:p>
          <a:endParaRPr lang="en-US"/>
        </a:p>
      </dgm:t>
    </dgm:pt>
    <dgm:pt modelId="{1C0C98CF-323A-4694-B94C-6761AB7D5D53}" type="pres">
      <dgm:prSet presAssocID="{6442FA04-BE10-4ED2-9461-EF53C3FFDCD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41DA06-719C-4E7A-BFB6-34FCD90D0175}" type="pres">
      <dgm:prSet presAssocID="{8693B5EB-831C-42DE-89DB-766A06D4B4F9}" presName="circ2" presStyleLbl="vennNode1" presStyleIdx="1" presStyleCnt="2"/>
      <dgm:spPr/>
      <dgm:t>
        <a:bodyPr/>
        <a:lstStyle/>
        <a:p>
          <a:endParaRPr lang="en-US"/>
        </a:p>
      </dgm:t>
    </dgm:pt>
    <dgm:pt modelId="{E908F60C-E50F-4BDC-A7D7-289AE1605FBA}" type="pres">
      <dgm:prSet presAssocID="{8693B5EB-831C-42DE-89DB-766A06D4B4F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F4C7A96-8E2B-44C7-B487-B2A5034EF4F0}" srcId="{B432D064-7CDB-468D-9E3B-B1BA3A1EC645}" destId="{6442FA04-BE10-4ED2-9461-EF53C3FFDCD9}" srcOrd="0" destOrd="0" parTransId="{24F39CBE-3F7E-4197-8239-AB667A66AB01}" sibTransId="{B5F83DFC-2F79-4769-A201-9BCF41C9D136}"/>
    <dgm:cxn modelId="{BB9ED82A-C2D9-4325-897F-6D8D3E70AEAA}" type="presOf" srcId="{6442FA04-BE10-4ED2-9461-EF53C3FFDCD9}" destId="{1C0C98CF-323A-4694-B94C-6761AB7D5D53}" srcOrd="1" destOrd="0" presId="urn:microsoft.com/office/officeart/2005/8/layout/venn1"/>
    <dgm:cxn modelId="{98217253-36B0-40C5-9B12-9BD4252EB7BF}" type="presOf" srcId="{8693B5EB-831C-42DE-89DB-766A06D4B4F9}" destId="{E908F60C-E50F-4BDC-A7D7-289AE1605FBA}" srcOrd="1" destOrd="0" presId="urn:microsoft.com/office/officeart/2005/8/layout/venn1"/>
    <dgm:cxn modelId="{850D3D5F-BBBC-4952-80D4-C128F95B2596}" type="presOf" srcId="{8693B5EB-831C-42DE-89DB-766A06D4B4F9}" destId="{F241DA06-719C-4E7A-BFB6-34FCD90D0175}" srcOrd="0" destOrd="0" presId="urn:microsoft.com/office/officeart/2005/8/layout/venn1"/>
    <dgm:cxn modelId="{938EA631-F425-48FC-9001-2E0F082D3BB6}" type="presOf" srcId="{6442FA04-BE10-4ED2-9461-EF53C3FFDCD9}" destId="{B94CF893-B719-401A-B295-3A5469961D0E}" srcOrd="0" destOrd="0" presId="urn:microsoft.com/office/officeart/2005/8/layout/venn1"/>
    <dgm:cxn modelId="{F5845639-B676-48D3-8406-6A60A085E8DF}" srcId="{B432D064-7CDB-468D-9E3B-B1BA3A1EC645}" destId="{8693B5EB-831C-42DE-89DB-766A06D4B4F9}" srcOrd="1" destOrd="0" parTransId="{F8DEAAC7-1530-42F9-A1C0-F59344BC086D}" sibTransId="{4B2F42DF-7E99-45D8-88A9-7F0CB29863FD}"/>
    <dgm:cxn modelId="{C9982FF4-6C83-421A-8160-A18C75EB8F66}" type="presOf" srcId="{B432D064-7CDB-468D-9E3B-B1BA3A1EC645}" destId="{5DDAA164-F6E4-4957-A4DF-42752AB8055B}" srcOrd="0" destOrd="0" presId="urn:microsoft.com/office/officeart/2005/8/layout/venn1"/>
    <dgm:cxn modelId="{D0EDA668-5DF9-4814-BA59-604B7C05F6B4}" type="presParOf" srcId="{5DDAA164-F6E4-4957-A4DF-42752AB8055B}" destId="{B94CF893-B719-401A-B295-3A5469961D0E}" srcOrd="0" destOrd="0" presId="urn:microsoft.com/office/officeart/2005/8/layout/venn1"/>
    <dgm:cxn modelId="{0E7533F2-1285-44CB-80F2-B8C389AFE50E}" type="presParOf" srcId="{5DDAA164-F6E4-4957-A4DF-42752AB8055B}" destId="{1C0C98CF-323A-4694-B94C-6761AB7D5D53}" srcOrd="1" destOrd="0" presId="urn:microsoft.com/office/officeart/2005/8/layout/venn1"/>
    <dgm:cxn modelId="{BE0D0703-06AA-4A28-8D5A-8863627195CA}" type="presParOf" srcId="{5DDAA164-F6E4-4957-A4DF-42752AB8055B}" destId="{F241DA06-719C-4E7A-BFB6-34FCD90D0175}" srcOrd="2" destOrd="0" presId="urn:microsoft.com/office/officeart/2005/8/layout/venn1"/>
    <dgm:cxn modelId="{151FD789-1086-4B2B-8C56-0A0DBB0B706F}" type="presParOf" srcId="{5DDAA164-F6E4-4957-A4DF-42752AB8055B}" destId="{E908F60C-E50F-4BDC-A7D7-289AE1605FBA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4811B84-3C44-4EB5-8A2A-BE8AAF19018B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35C18BD-6077-420E-A452-7A4244868F5D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lv-LV" b="1" dirty="0" smtClean="0">
              <a:solidFill>
                <a:schemeClr val="accent1">
                  <a:lumMod val="50000"/>
                </a:schemeClr>
              </a:solidFill>
            </a:rPr>
            <a:t>100%</a:t>
          </a:r>
          <a:r>
            <a:rPr lang="lv-LV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lv-LV" dirty="0" err="1" smtClean="0">
              <a:solidFill>
                <a:schemeClr val="accent1">
                  <a:lumMod val="50000"/>
                </a:schemeClr>
              </a:solidFill>
            </a:rPr>
            <a:t>Nordplus</a:t>
          </a:r>
          <a:endParaRPr lang="en-US" dirty="0">
            <a:solidFill>
              <a:schemeClr val="accent1">
                <a:lumMod val="50000"/>
              </a:schemeClr>
            </a:solidFill>
          </a:endParaRPr>
        </a:p>
      </dgm:t>
    </dgm:pt>
    <dgm:pt modelId="{DCC61E02-5B80-4952-A5BD-5B889D7113B1}" type="parTrans" cxnId="{65AC7B5B-41FA-41C9-916B-945EDFA8326C}">
      <dgm:prSet/>
      <dgm:spPr/>
      <dgm:t>
        <a:bodyPr/>
        <a:lstStyle/>
        <a:p>
          <a:endParaRPr lang="en-US"/>
        </a:p>
      </dgm:t>
    </dgm:pt>
    <dgm:pt modelId="{688FFD90-893F-44D3-8CE2-EA9DB556E8A1}" type="sibTrans" cxnId="{65AC7B5B-41FA-41C9-916B-945EDFA8326C}">
      <dgm:prSet/>
      <dgm:spPr/>
      <dgm:t>
        <a:bodyPr/>
        <a:lstStyle/>
        <a:p>
          <a:endParaRPr lang="en-US"/>
        </a:p>
      </dgm:t>
    </dgm:pt>
    <dgm:pt modelId="{EFA6CA8E-D00B-4C27-A5E8-F60431CCA97C}">
      <dgm:prSet phldrT="[Text]"/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49D6BC67-165A-4E0B-BE84-EBBF443F460F}" type="parTrans" cxnId="{EBBDCEB5-0FCD-4106-AC9E-DF2B989BFC64}">
      <dgm:prSet/>
      <dgm:spPr/>
      <dgm:t>
        <a:bodyPr/>
        <a:lstStyle/>
        <a:p>
          <a:endParaRPr lang="en-US"/>
        </a:p>
      </dgm:t>
    </dgm:pt>
    <dgm:pt modelId="{EF75CBE8-BB6F-4CA9-891C-80CC1928A061}" type="sibTrans" cxnId="{EBBDCEB5-0FCD-4106-AC9E-DF2B989BFC64}">
      <dgm:prSet/>
      <dgm:spPr/>
      <dgm:t>
        <a:bodyPr/>
        <a:lstStyle/>
        <a:p>
          <a:endParaRPr lang="en-US"/>
        </a:p>
      </dgm:t>
    </dgm:pt>
    <dgm:pt modelId="{AB764CE4-5B6C-49CA-A0CF-630F8F065B46}" type="pres">
      <dgm:prSet presAssocID="{A4811B84-3C44-4EB5-8A2A-BE8AAF19018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AA3E18A-BD92-46F4-A901-B4410927BBED}" type="pres">
      <dgm:prSet presAssocID="{A4811B84-3C44-4EB5-8A2A-BE8AAF19018B}" presName="vNodes" presStyleCnt="0"/>
      <dgm:spPr/>
    </dgm:pt>
    <dgm:pt modelId="{F4737BD3-4420-4FE8-A6C5-ACD7A2621B37}" type="pres">
      <dgm:prSet presAssocID="{535C18BD-6077-420E-A452-7A4244868F5D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F2D020-DF4C-4B81-ADF7-A12674ED9FE7}" type="pres">
      <dgm:prSet presAssocID="{A4811B84-3C44-4EB5-8A2A-BE8AAF19018B}" presName="sibTransLast" presStyleLbl="sibTrans2D1" presStyleIdx="0" presStyleCnt="1" custScaleX="152049" custScaleY="78074"/>
      <dgm:spPr/>
      <dgm:t>
        <a:bodyPr/>
        <a:lstStyle/>
        <a:p>
          <a:endParaRPr lang="en-US"/>
        </a:p>
      </dgm:t>
    </dgm:pt>
    <dgm:pt modelId="{AAC929A6-7E10-42C1-A7F5-CA73B5B21A59}" type="pres">
      <dgm:prSet presAssocID="{A4811B84-3C44-4EB5-8A2A-BE8AAF19018B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4B549424-6FEE-47B6-9C86-3A25617840C8}" type="pres">
      <dgm:prSet presAssocID="{A4811B84-3C44-4EB5-8A2A-BE8AAF19018B}" presName="lastNode" presStyleLbl="node1" presStyleIdx="1" presStyleCnt="2" custScaleX="104750" custScaleY="1014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30FC7D4-C0D9-4509-97BA-4E8275F6E107}" type="presOf" srcId="{688FFD90-893F-44D3-8CE2-EA9DB556E8A1}" destId="{AAC929A6-7E10-42C1-A7F5-CA73B5B21A59}" srcOrd="1" destOrd="0" presId="urn:microsoft.com/office/officeart/2005/8/layout/equation2"/>
    <dgm:cxn modelId="{38FD582C-2A76-4DA4-AA64-B7963F93177E}" type="presOf" srcId="{A4811B84-3C44-4EB5-8A2A-BE8AAF19018B}" destId="{AB764CE4-5B6C-49CA-A0CF-630F8F065B46}" srcOrd="0" destOrd="0" presId="urn:microsoft.com/office/officeart/2005/8/layout/equation2"/>
    <dgm:cxn modelId="{8FBD89FB-9080-4442-ADCD-4BA2ACC3C8C3}" type="presOf" srcId="{EFA6CA8E-D00B-4C27-A5E8-F60431CCA97C}" destId="{4B549424-6FEE-47B6-9C86-3A25617840C8}" srcOrd="0" destOrd="0" presId="urn:microsoft.com/office/officeart/2005/8/layout/equation2"/>
    <dgm:cxn modelId="{A8BEE8CA-7D28-43F8-A1C8-4455CB9AD146}" type="presOf" srcId="{688FFD90-893F-44D3-8CE2-EA9DB556E8A1}" destId="{FCF2D020-DF4C-4B81-ADF7-A12674ED9FE7}" srcOrd="0" destOrd="0" presId="urn:microsoft.com/office/officeart/2005/8/layout/equation2"/>
    <dgm:cxn modelId="{9A122421-FBF4-4AE9-A734-4D4B8124B0E6}" type="presOf" srcId="{535C18BD-6077-420E-A452-7A4244868F5D}" destId="{F4737BD3-4420-4FE8-A6C5-ACD7A2621B37}" srcOrd="0" destOrd="0" presId="urn:microsoft.com/office/officeart/2005/8/layout/equation2"/>
    <dgm:cxn modelId="{EBBDCEB5-0FCD-4106-AC9E-DF2B989BFC64}" srcId="{A4811B84-3C44-4EB5-8A2A-BE8AAF19018B}" destId="{EFA6CA8E-D00B-4C27-A5E8-F60431CCA97C}" srcOrd="1" destOrd="0" parTransId="{49D6BC67-165A-4E0B-BE84-EBBF443F460F}" sibTransId="{EF75CBE8-BB6F-4CA9-891C-80CC1928A061}"/>
    <dgm:cxn modelId="{65AC7B5B-41FA-41C9-916B-945EDFA8326C}" srcId="{A4811B84-3C44-4EB5-8A2A-BE8AAF19018B}" destId="{535C18BD-6077-420E-A452-7A4244868F5D}" srcOrd="0" destOrd="0" parTransId="{DCC61E02-5B80-4952-A5BD-5B889D7113B1}" sibTransId="{688FFD90-893F-44D3-8CE2-EA9DB556E8A1}"/>
    <dgm:cxn modelId="{2D288419-7BB4-41DF-B41C-6F734E8D2808}" type="presParOf" srcId="{AB764CE4-5B6C-49CA-A0CF-630F8F065B46}" destId="{0AA3E18A-BD92-46F4-A901-B4410927BBED}" srcOrd="0" destOrd="0" presId="urn:microsoft.com/office/officeart/2005/8/layout/equation2"/>
    <dgm:cxn modelId="{BEC8F6CB-A753-4708-BAFC-A111B89FEC76}" type="presParOf" srcId="{0AA3E18A-BD92-46F4-A901-B4410927BBED}" destId="{F4737BD3-4420-4FE8-A6C5-ACD7A2621B37}" srcOrd="0" destOrd="0" presId="urn:microsoft.com/office/officeart/2005/8/layout/equation2"/>
    <dgm:cxn modelId="{80085C77-9A45-442D-BD8E-A3402412B5EE}" type="presParOf" srcId="{AB764CE4-5B6C-49CA-A0CF-630F8F065B46}" destId="{FCF2D020-DF4C-4B81-ADF7-A12674ED9FE7}" srcOrd="1" destOrd="0" presId="urn:microsoft.com/office/officeart/2005/8/layout/equation2"/>
    <dgm:cxn modelId="{83CAEFCA-7C5A-4099-96FE-6F53E6AC8651}" type="presParOf" srcId="{FCF2D020-DF4C-4B81-ADF7-A12674ED9FE7}" destId="{AAC929A6-7E10-42C1-A7F5-CA73B5B21A59}" srcOrd="0" destOrd="0" presId="urn:microsoft.com/office/officeart/2005/8/layout/equation2"/>
    <dgm:cxn modelId="{A0AFEA7D-3C1A-4F9F-A0B9-C194E5990B1B}" type="presParOf" srcId="{AB764CE4-5B6C-49CA-A0CF-630F8F065B46}" destId="{4B549424-6FEE-47B6-9C86-3A25617840C8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432D064-7CDB-468D-9E3B-B1BA3A1EC645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6442FA04-BE10-4ED2-9461-EF53C3FFDCD9}">
      <dgm:prSet phldrT="[Text]"/>
      <dgm:spPr>
        <a:solidFill>
          <a:schemeClr val="accent2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lv-LV" dirty="0" smtClean="0"/>
            <a:t>Koordinators</a:t>
          </a:r>
          <a:endParaRPr lang="en-US" dirty="0"/>
        </a:p>
      </dgm:t>
    </dgm:pt>
    <dgm:pt modelId="{24F39CBE-3F7E-4197-8239-AB667A66AB01}" type="parTrans" cxnId="{3F4C7A96-8E2B-44C7-B487-B2A5034EF4F0}">
      <dgm:prSet/>
      <dgm:spPr/>
      <dgm:t>
        <a:bodyPr/>
        <a:lstStyle/>
        <a:p>
          <a:endParaRPr lang="en-US"/>
        </a:p>
      </dgm:t>
    </dgm:pt>
    <dgm:pt modelId="{B5F83DFC-2F79-4769-A201-9BCF41C9D136}" type="sibTrans" cxnId="{3F4C7A96-8E2B-44C7-B487-B2A5034EF4F0}">
      <dgm:prSet/>
      <dgm:spPr/>
      <dgm:t>
        <a:bodyPr/>
        <a:lstStyle/>
        <a:p>
          <a:endParaRPr lang="en-US"/>
        </a:p>
      </dgm:t>
    </dgm:pt>
    <dgm:pt modelId="{2D7A34D9-B2E8-45CC-AD0C-C0DB66359372}">
      <dgm:prSet phldrT="[Text]"/>
      <dgm:spPr>
        <a:solidFill>
          <a:schemeClr val="accent6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lv-LV" dirty="0" smtClean="0"/>
            <a:t>Partneris</a:t>
          </a:r>
          <a:endParaRPr lang="en-US" dirty="0"/>
        </a:p>
      </dgm:t>
    </dgm:pt>
    <dgm:pt modelId="{2D7EC87F-1441-4FFC-AD5B-CC9849545845}" type="parTrans" cxnId="{4C01AC19-1AE0-416E-8E00-55487F2A0E03}">
      <dgm:prSet/>
      <dgm:spPr/>
      <dgm:t>
        <a:bodyPr/>
        <a:lstStyle/>
        <a:p>
          <a:endParaRPr lang="en-US"/>
        </a:p>
      </dgm:t>
    </dgm:pt>
    <dgm:pt modelId="{33233296-A32C-40B8-8027-7D7032753564}" type="sibTrans" cxnId="{4C01AC19-1AE0-416E-8E00-55487F2A0E03}">
      <dgm:prSet/>
      <dgm:spPr/>
      <dgm:t>
        <a:bodyPr/>
        <a:lstStyle/>
        <a:p>
          <a:endParaRPr lang="en-US"/>
        </a:p>
      </dgm:t>
    </dgm:pt>
    <dgm:pt modelId="{8693B5EB-831C-42DE-89DB-766A06D4B4F9}">
      <dgm:prSet phldrT="[Text]"/>
      <dgm:spPr/>
      <dgm:t>
        <a:bodyPr/>
        <a:lstStyle/>
        <a:p>
          <a:r>
            <a:rPr lang="lv-LV" dirty="0" smtClean="0"/>
            <a:t>Partneris </a:t>
          </a:r>
          <a:endParaRPr lang="en-US" dirty="0"/>
        </a:p>
      </dgm:t>
    </dgm:pt>
    <dgm:pt modelId="{F8DEAAC7-1530-42F9-A1C0-F59344BC086D}" type="parTrans" cxnId="{F5845639-B676-48D3-8406-6A60A085E8DF}">
      <dgm:prSet/>
      <dgm:spPr/>
      <dgm:t>
        <a:bodyPr/>
        <a:lstStyle/>
        <a:p>
          <a:endParaRPr lang="en-US"/>
        </a:p>
      </dgm:t>
    </dgm:pt>
    <dgm:pt modelId="{4B2F42DF-7E99-45D8-88A9-7F0CB29863FD}" type="sibTrans" cxnId="{F5845639-B676-48D3-8406-6A60A085E8DF}">
      <dgm:prSet/>
      <dgm:spPr/>
      <dgm:t>
        <a:bodyPr/>
        <a:lstStyle/>
        <a:p>
          <a:endParaRPr lang="en-US"/>
        </a:p>
      </dgm:t>
    </dgm:pt>
    <dgm:pt modelId="{5DDAA164-F6E4-4957-A4DF-42752AB8055B}" type="pres">
      <dgm:prSet presAssocID="{B432D064-7CDB-468D-9E3B-B1BA3A1EC645}" presName="compositeShape" presStyleCnt="0">
        <dgm:presLayoutVars>
          <dgm:chMax val="7"/>
          <dgm:dir/>
          <dgm:resizeHandles val="exact"/>
        </dgm:presLayoutVars>
      </dgm:prSet>
      <dgm:spPr/>
    </dgm:pt>
    <dgm:pt modelId="{B94CF893-B719-401A-B295-3A5469961D0E}" type="pres">
      <dgm:prSet presAssocID="{6442FA04-BE10-4ED2-9461-EF53C3FFDCD9}" presName="circ1" presStyleLbl="vennNode1" presStyleIdx="0" presStyleCnt="3"/>
      <dgm:spPr/>
      <dgm:t>
        <a:bodyPr/>
        <a:lstStyle/>
        <a:p>
          <a:endParaRPr lang="en-US"/>
        </a:p>
      </dgm:t>
    </dgm:pt>
    <dgm:pt modelId="{1C0C98CF-323A-4694-B94C-6761AB7D5D53}" type="pres">
      <dgm:prSet presAssocID="{6442FA04-BE10-4ED2-9461-EF53C3FFDCD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7D4557-7D95-4F60-962D-AD7CD2B36F46}" type="pres">
      <dgm:prSet presAssocID="{2D7A34D9-B2E8-45CC-AD0C-C0DB66359372}" presName="circ2" presStyleLbl="vennNode1" presStyleIdx="1" presStyleCnt="3" custLinFactNeighborX="9375" custLinFactNeighborY="-1442"/>
      <dgm:spPr/>
      <dgm:t>
        <a:bodyPr/>
        <a:lstStyle/>
        <a:p>
          <a:endParaRPr lang="en-US"/>
        </a:p>
      </dgm:t>
    </dgm:pt>
    <dgm:pt modelId="{9DF70A83-CF55-4025-A064-6F02C7486FD1}" type="pres">
      <dgm:prSet presAssocID="{2D7A34D9-B2E8-45CC-AD0C-C0DB6635937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5A8849-742B-4126-902A-F4941F185D9D}" type="pres">
      <dgm:prSet presAssocID="{8693B5EB-831C-42DE-89DB-766A06D4B4F9}" presName="circ3" presStyleLbl="vennNode1" presStyleIdx="2" presStyleCnt="3" custLinFactNeighborX="-5503" custLinFactNeighborY="-955"/>
      <dgm:spPr/>
      <dgm:t>
        <a:bodyPr/>
        <a:lstStyle/>
        <a:p>
          <a:endParaRPr lang="en-US"/>
        </a:p>
      </dgm:t>
    </dgm:pt>
    <dgm:pt modelId="{CBF91B5D-BBAB-4AF3-AEE5-E812A91FC75B}" type="pres">
      <dgm:prSet presAssocID="{8693B5EB-831C-42DE-89DB-766A06D4B4F9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227ECF-0EE4-4345-8D87-8E3C693994E3}" type="presOf" srcId="{8693B5EB-831C-42DE-89DB-766A06D4B4F9}" destId="{595A8849-742B-4126-902A-F4941F185D9D}" srcOrd="0" destOrd="0" presId="urn:microsoft.com/office/officeart/2005/8/layout/venn1"/>
    <dgm:cxn modelId="{3F4C7A96-8E2B-44C7-B487-B2A5034EF4F0}" srcId="{B432D064-7CDB-468D-9E3B-B1BA3A1EC645}" destId="{6442FA04-BE10-4ED2-9461-EF53C3FFDCD9}" srcOrd="0" destOrd="0" parTransId="{24F39CBE-3F7E-4197-8239-AB667A66AB01}" sibTransId="{B5F83DFC-2F79-4769-A201-9BCF41C9D136}"/>
    <dgm:cxn modelId="{2F3EDDF5-14A9-4A3D-9328-19D01ABF10F0}" type="presOf" srcId="{2D7A34D9-B2E8-45CC-AD0C-C0DB66359372}" destId="{A77D4557-7D95-4F60-962D-AD7CD2B36F46}" srcOrd="0" destOrd="0" presId="urn:microsoft.com/office/officeart/2005/8/layout/venn1"/>
    <dgm:cxn modelId="{BB9ED82A-C2D9-4325-897F-6D8D3E70AEAA}" type="presOf" srcId="{6442FA04-BE10-4ED2-9461-EF53C3FFDCD9}" destId="{1C0C98CF-323A-4694-B94C-6761AB7D5D53}" srcOrd="1" destOrd="0" presId="urn:microsoft.com/office/officeart/2005/8/layout/venn1"/>
    <dgm:cxn modelId="{EBB50B41-DCA2-4B1A-9FAE-C89439D060AD}" type="presOf" srcId="{8693B5EB-831C-42DE-89DB-766A06D4B4F9}" destId="{CBF91B5D-BBAB-4AF3-AEE5-E812A91FC75B}" srcOrd="1" destOrd="0" presId="urn:microsoft.com/office/officeart/2005/8/layout/venn1"/>
    <dgm:cxn modelId="{4C01AC19-1AE0-416E-8E00-55487F2A0E03}" srcId="{B432D064-7CDB-468D-9E3B-B1BA3A1EC645}" destId="{2D7A34D9-B2E8-45CC-AD0C-C0DB66359372}" srcOrd="1" destOrd="0" parTransId="{2D7EC87F-1441-4FFC-AD5B-CC9849545845}" sibTransId="{33233296-A32C-40B8-8027-7D7032753564}"/>
    <dgm:cxn modelId="{938EA631-F425-48FC-9001-2E0F082D3BB6}" type="presOf" srcId="{6442FA04-BE10-4ED2-9461-EF53C3FFDCD9}" destId="{B94CF893-B719-401A-B295-3A5469961D0E}" srcOrd="0" destOrd="0" presId="urn:microsoft.com/office/officeart/2005/8/layout/venn1"/>
    <dgm:cxn modelId="{F5845639-B676-48D3-8406-6A60A085E8DF}" srcId="{B432D064-7CDB-468D-9E3B-B1BA3A1EC645}" destId="{8693B5EB-831C-42DE-89DB-766A06D4B4F9}" srcOrd="2" destOrd="0" parTransId="{F8DEAAC7-1530-42F9-A1C0-F59344BC086D}" sibTransId="{4B2F42DF-7E99-45D8-88A9-7F0CB29863FD}"/>
    <dgm:cxn modelId="{4D223E40-65FB-45BD-BA7E-A45015378E53}" type="presOf" srcId="{2D7A34D9-B2E8-45CC-AD0C-C0DB66359372}" destId="{9DF70A83-CF55-4025-A064-6F02C7486FD1}" srcOrd="1" destOrd="0" presId="urn:microsoft.com/office/officeart/2005/8/layout/venn1"/>
    <dgm:cxn modelId="{C9982FF4-6C83-421A-8160-A18C75EB8F66}" type="presOf" srcId="{B432D064-7CDB-468D-9E3B-B1BA3A1EC645}" destId="{5DDAA164-F6E4-4957-A4DF-42752AB8055B}" srcOrd="0" destOrd="0" presId="urn:microsoft.com/office/officeart/2005/8/layout/venn1"/>
    <dgm:cxn modelId="{D0EDA668-5DF9-4814-BA59-604B7C05F6B4}" type="presParOf" srcId="{5DDAA164-F6E4-4957-A4DF-42752AB8055B}" destId="{B94CF893-B719-401A-B295-3A5469961D0E}" srcOrd="0" destOrd="0" presId="urn:microsoft.com/office/officeart/2005/8/layout/venn1"/>
    <dgm:cxn modelId="{0E7533F2-1285-44CB-80F2-B8C389AFE50E}" type="presParOf" srcId="{5DDAA164-F6E4-4957-A4DF-42752AB8055B}" destId="{1C0C98CF-323A-4694-B94C-6761AB7D5D53}" srcOrd="1" destOrd="0" presId="urn:microsoft.com/office/officeart/2005/8/layout/venn1"/>
    <dgm:cxn modelId="{A47100BD-B502-4AE7-9EC9-26C95BDBBE1D}" type="presParOf" srcId="{5DDAA164-F6E4-4957-A4DF-42752AB8055B}" destId="{A77D4557-7D95-4F60-962D-AD7CD2B36F46}" srcOrd="2" destOrd="0" presId="urn:microsoft.com/office/officeart/2005/8/layout/venn1"/>
    <dgm:cxn modelId="{C9A25E89-9FB2-4E06-A30F-E6F25FE1E377}" type="presParOf" srcId="{5DDAA164-F6E4-4957-A4DF-42752AB8055B}" destId="{9DF70A83-CF55-4025-A064-6F02C7486FD1}" srcOrd="3" destOrd="0" presId="urn:microsoft.com/office/officeart/2005/8/layout/venn1"/>
    <dgm:cxn modelId="{2830B6D7-507F-4706-962B-B7A7CF025494}" type="presParOf" srcId="{5DDAA164-F6E4-4957-A4DF-42752AB8055B}" destId="{595A8849-742B-4126-902A-F4941F185D9D}" srcOrd="4" destOrd="0" presId="urn:microsoft.com/office/officeart/2005/8/layout/venn1"/>
    <dgm:cxn modelId="{D551AD2D-D0EA-43B3-A6A8-98F3ECF3C1DD}" type="presParOf" srcId="{5DDAA164-F6E4-4957-A4DF-42752AB8055B}" destId="{CBF91B5D-BBAB-4AF3-AEE5-E812A91FC75B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432D064-7CDB-468D-9E3B-B1BA3A1EC645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6442FA04-BE10-4ED2-9461-EF53C3FFDCD9}">
      <dgm:prSet phldrT="[Text]"/>
      <dgm:spPr>
        <a:solidFill>
          <a:schemeClr val="accent2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lv-LV" dirty="0" smtClean="0"/>
            <a:t>Koordinators</a:t>
          </a:r>
          <a:endParaRPr lang="en-US" dirty="0"/>
        </a:p>
      </dgm:t>
    </dgm:pt>
    <dgm:pt modelId="{24F39CBE-3F7E-4197-8239-AB667A66AB01}" type="parTrans" cxnId="{3F4C7A96-8E2B-44C7-B487-B2A5034EF4F0}">
      <dgm:prSet/>
      <dgm:spPr/>
      <dgm:t>
        <a:bodyPr/>
        <a:lstStyle/>
        <a:p>
          <a:endParaRPr lang="en-US"/>
        </a:p>
      </dgm:t>
    </dgm:pt>
    <dgm:pt modelId="{B5F83DFC-2F79-4769-A201-9BCF41C9D136}" type="sibTrans" cxnId="{3F4C7A96-8E2B-44C7-B487-B2A5034EF4F0}">
      <dgm:prSet/>
      <dgm:spPr/>
      <dgm:t>
        <a:bodyPr/>
        <a:lstStyle/>
        <a:p>
          <a:endParaRPr lang="en-US"/>
        </a:p>
      </dgm:t>
    </dgm:pt>
    <dgm:pt modelId="{2D7A34D9-B2E8-45CC-AD0C-C0DB66359372}">
      <dgm:prSet phldrT="[Text]"/>
      <dgm:spPr>
        <a:solidFill>
          <a:schemeClr val="accent6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lv-LV" dirty="0" smtClean="0"/>
            <a:t>Partneris</a:t>
          </a:r>
          <a:endParaRPr lang="en-US" dirty="0"/>
        </a:p>
      </dgm:t>
    </dgm:pt>
    <dgm:pt modelId="{2D7EC87F-1441-4FFC-AD5B-CC9849545845}" type="parTrans" cxnId="{4C01AC19-1AE0-416E-8E00-55487F2A0E03}">
      <dgm:prSet/>
      <dgm:spPr/>
      <dgm:t>
        <a:bodyPr/>
        <a:lstStyle/>
        <a:p>
          <a:endParaRPr lang="en-US"/>
        </a:p>
      </dgm:t>
    </dgm:pt>
    <dgm:pt modelId="{33233296-A32C-40B8-8027-7D7032753564}" type="sibTrans" cxnId="{4C01AC19-1AE0-416E-8E00-55487F2A0E03}">
      <dgm:prSet/>
      <dgm:spPr/>
      <dgm:t>
        <a:bodyPr/>
        <a:lstStyle/>
        <a:p>
          <a:endParaRPr lang="en-US"/>
        </a:p>
      </dgm:t>
    </dgm:pt>
    <dgm:pt modelId="{8693B5EB-831C-42DE-89DB-766A06D4B4F9}">
      <dgm:prSet phldrT="[Text]"/>
      <dgm:spPr/>
      <dgm:t>
        <a:bodyPr/>
        <a:lstStyle/>
        <a:p>
          <a:r>
            <a:rPr lang="lv-LV" dirty="0" smtClean="0"/>
            <a:t>Partneris </a:t>
          </a:r>
          <a:endParaRPr lang="en-US" dirty="0"/>
        </a:p>
      </dgm:t>
    </dgm:pt>
    <dgm:pt modelId="{F8DEAAC7-1530-42F9-A1C0-F59344BC086D}" type="parTrans" cxnId="{F5845639-B676-48D3-8406-6A60A085E8DF}">
      <dgm:prSet/>
      <dgm:spPr/>
      <dgm:t>
        <a:bodyPr/>
        <a:lstStyle/>
        <a:p>
          <a:endParaRPr lang="en-US"/>
        </a:p>
      </dgm:t>
    </dgm:pt>
    <dgm:pt modelId="{4B2F42DF-7E99-45D8-88A9-7F0CB29863FD}" type="sibTrans" cxnId="{F5845639-B676-48D3-8406-6A60A085E8DF}">
      <dgm:prSet/>
      <dgm:spPr/>
      <dgm:t>
        <a:bodyPr/>
        <a:lstStyle/>
        <a:p>
          <a:endParaRPr lang="en-US"/>
        </a:p>
      </dgm:t>
    </dgm:pt>
    <dgm:pt modelId="{5DDAA164-F6E4-4957-A4DF-42752AB8055B}" type="pres">
      <dgm:prSet presAssocID="{B432D064-7CDB-468D-9E3B-B1BA3A1EC645}" presName="compositeShape" presStyleCnt="0">
        <dgm:presLayoutVars>
          <dgm:chMax val="7"/>
          <dgm:dir/>
          <dgm:resizeHandles val="exact"/>
        </dgm:presLayoutVars>
      </dgm:prSet>
      <dgm:spPr/>
    </dgm:pt>
    <dgm:pt modelId="{B94CF893-B719-401A-B295-3A5469961D0E}" type="pres">
      <dgm:prSet presAssocID="{6442FA04-BE10-4ED2-9461-EF53C3FFDCD9}" presName="circ1" presStyleLbl="vennNode1" presStyleIdx="0" presStyleCnt="3"/>
      <dgm:spPr/>
      <dgm:t>
        <a:bodyPr/>
        <a:lstStyle/>
        <a:p>
          <a:endParaRPr lang="en-US"/>
        </a:p>
      </dgm:t>
    </dgm:pt>
    <dgm:pt modelId="{1C0C98CF-323A-4694-B94C-6761AB7D5D53}" type="pres">
      <dgm:prSet presAssocID="{6442FA04-BE10-4ED2-9461-EF53C3FFDCD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7D4557-7D95-4F60-962D-AD7CD2B36F46}" type="pres">
      <dgm:prSet presAssocID="{2D7A34D9-B2E8-45CC-AD0C-C0DB66359372}" presName="circ2" presStyleLbl="vennNode1" presStyleIdx="1" presStyleCnt="3" custLinFactNeighborX="9375" custLinFactNeighborY="-1442"/>
      <dgm:spPr/>
      <dgm:t>
        <a:bodyPr/>
        <a:lstStyle/>
        <a:p>
          <a:endParaRPr lang="en-US"/>
        </a:p>
      </dgm:t>
    </dgm:pt>
    <dgm:pt modelId="{9DF70A83-CF55-4025-A064-6F02C7486FD1}" type="pres">
      <dgm:prSet presAssocID="{2D7A34D9-B2E8-45CC-AD0C-C0DB6635937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5A8849-742B-4126-902A-F4941F185D9D}" type="pres">
      <dgm:prSet presAssocID="{8693B5EB-831C-42DE-89DB-766A06D4B4F9}" presName="circ3" presStyleLbl="vennNode1" presStyleIdx="2" presStyleCnt="3" custLinFactNeighborX="-5503" custLinFactNeighborY="-955"/>
      <dgm:spPr/>
      <dgm:t>
        <a:bodyPr/>
        <a:lstStyle/>
        <a:p>
          <a:endParaRPr lang="en-US"/>
        </a:p>
      </dgm:t>
    </dgm:pt>
    <dgm:pt modelId="{CBF91B5D-BBAB-4AF3-AEE5-E812A91FC75B}" type="pres">
      <dgm:prSet presAssocID="{8693B5EB-831C-42DE-89DB-766A06D4B4F9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227ECF-0EE4-4345-8D87-8E3C693994E3}" type="presOf" srcId="{8693B5EB-831C-42DE-89DB-766A06D4B4F9}" destId="{595A8849-742B-4126-902A-F4941F185D9D}" srcOrd="0" destOrd="0" presId="urn:microsoft.com/office/officeart/2005/8/layout/venn1"/>
    <dgm:cxn modelId="{3F4C7A96-8E2B-44C7-B487-B2A5034EF4F0}" srcId="{B432D064-7CDB-468D-9E3B-B1BA3A1EC645}" destId="{6442FA04-BE10-4ED2-9461-EF53C3FFDCD9}" srcOrd="0" destOrd="0" parTransId="{24F39CBE-3F7E-4197-8239-AB667A66AB01}" sibTransId="{B5F83DFC-2F79-4769-A201-9BCF41C9D136}"/>
    <dgm:cxn modelId="{2F3EDDF5-14A9-4A3D-9328-19D01ABF10F0}" type="presOf" srcId="{2D7A34D9-B2E8-45CC-AD0C-C0DB66359372}" destId="{A77D4557-7D95-4F60-962D-AD7CD2B36F46}" srcOrd="0" destOrd="0" presId="urn:microsoft.com/office/officeart/2005/8/layout/venn1"/>
    <dgm:cxn modelId="{BB9ED82A-C2D9-4325-897F-6D8D3E70AEAA}" type="presOf" srcId="{6442FA04-BE10-4ED2-9461-EF53C3FFDCD9}" destId="{1C0C98CF-323A-4694-B94C-6761AB7D5D53}" srcOrd="1" destOrd="0" presId="urn:microsoft.com/office/officeart/2005/8/layout/venn1"/>
    <dgm:cxn modelId="{EBB50B41-DCA2-4B1A-9FAE-C89439D060AD}" type="presOf" srcId="{8693B5EB-831C-42DE-89DB-766A06D4B4F9}" destId="{CBF91B5D-BBAB-4AF3-AEE5-E812A91FC75B}" srcOrd="1" destOrd="0" presId="urn:microsoft.com/office/officeart/2005/8/layout/venn1"/>
    <dgm:cxn modelId="{4C01AC19-1AE0-416E-8E00-55487F2A0E03}" srcId="{B432D064-7CDB-468D-9E3B-B1BA3A1EC645}" destId="{2D7A34D9-B2E8-45CC-AD0C-C0DB66359372}" srcOrd="1" destOrd="0" parTransId="{2D7EC87F-1441-4FFC-AD5B-CC9849545845}" sibTransId="{33233296-A32C-40B8-8027-7D7032753564}"/>
    <dgm:cxn modelId="{938EA631-F425-48FC-9001-2E0F082D3BB6}" type="presOf" srcId="{6442FA04-BE10-4ED2-9461-EF53C3FFDCD9}" destId="{B94CF893-B719-401A-B295-3A5469961D0E}" srcOrd="0" destOrd="0" presId="urn:microsoft.com/office/officeart/2005/8/layout/venn1"/>
    <dgm:cxn modelId="{F5845639-B676-48D3-8406-6A60A085E8DF}" srcId="{B432D064-7CDB-468D-9E3B-B1BA3A1EC645}" destId="{8693B5EB-831C-42DE-89DB-766A06D4B4F9}" srcOrd="2" destOrd="0" parTransId="{F8DEAAC7-1530-42F9-A1C0-F59344BC086D}" sibTransId="{4B2F42DF-7E99-45D8-88A9-7F0CB29863FD}"/>
    <dgm:cxn modelId="{4D223E40-65FB-45BD-BA7E-A45015378E53}" type="presOf" srcId="{2D7A34D9-B2E8-45CC-AD0C-C0DB66359372}" destId="{9DF70A83-CF55-4025-A064-6F02C7486FD1}" srcOrd="1" destOrd="0" presId="urn:microsoft.com/office/officeart/2005/8/layout/venn1"/>
    <dgm:cxn modelId="{C9982FF4-6C83-421A-8160-A18C75EB8F66}" type="presOf" srcId="{B432D064-7CDB-468D-9E3B-B1BA3A1EC645}" destId="{5DDAA164-F6E4-4957-A4DF-42752AB8055B}" srcOrd="0" destOrd="0" presId="urn:microsoft.com/office/officeart/2005/8/layout/venn1"/>
    <dgm:cxn modelId="{D0EDA668-5DF9-4814-BA59-604B7C05F6B4}" type="presParOf" srcId="{5DDAA164-F6E4-4957-A4DF-42752AB8055B}" destId="{B94CF893-B719-401A-B295-3A5469961D0E}" srcOrd="0" destOrd="0" presId="urn:microsoft.com/office/officeart/2005/8/layout/venn1"/>
    <dgm:cxn modelId="{0E7533F2-1285-44CB-80F2-B8C389AFE50E}" type="presParOf" srcId="{5DDAA164-F6E4-4957-A4DF-42752AB8055B}" destId="{1C0C98CF-323A-4694-B94C-6761AB7D5D53}" srcOrd="1" destOrd="0" presId="urn:microsoft.com/office/officeart/2005/8/layout/venn1"/>
    <dgm:cxn modelId="{A47100BD-B502-4AE7-9EC9-26C95BDBBE1D}" type="presParOf" srcId="{5DDAA164-F6E4-4957-A4DF-42752AB8055B}" destId="{A77D4557-7D95-4F60-962D-AD7CD2B36F46}" srcOrd="2" destOrd="0" presId="urn:microsoft.com/office/officeart/2005/8/layout/venn1"/>
    <dgm:cxn modelId="{C9A25E89-9FB2-4E06-A30F-E6F25FE1E377}" type="presParOf" srcId="{5DDAA164-F6E4-4957-A4DF-42752AB8055B}" destId="{9DF70A83-CF55-4025-A064-6F02C7486FD1}" srcOrd="3" destOrd="0" presId="urn:microsoft.com/office/officeart/2005/8/layout/venn1"/>
    <dgm:cxn modelId="{2830B6D7-507F-4706-962B-B7A7CF025494}" type="presParOf" srcId="{5DDAA164-F6E4-4957-A4DF-42752AB8055B}" destId="{595A8849-742B-4126-902A-F4941F185D9D}" srcOrd="4" destOrd="0" presId="urn:microsoft.com/office/officeart/2005/8/layout/venn1"/>
    <dgm:cxn modelId="{D551AD2D-D0EA-43B3-A6A8-98F3ECF3C1DD}" type="presParOf" srcId="{5DDAA164-F6E4-4957-A4DF-42752AB8055B}" destId="{CBF91B5D-BBAB-4AF3-AEE5-E812A91FC75B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4811B84-3C44-4EB5-8A2A-BE8AAF19018B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</dgm:pt>
    <dgm:pt modelId="{535C18BD-6077-420E-A452-7A4244868F5D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lv-LV" b="1" dirty="0" smtClean="0">
              <a:solidFill>
                <a:schemeClr val="accent1">
                  <a:lumMod val="50000"/>
                </a:schemeClr>
              </a:solidFill>
            </a:rPr>
            <a:t>50%</a:t>
          </a:r>
          <a:r>
            <a:rPr lang="lv-LV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lv-LV" dirty="0" err="1" smtClean="0">
              <a:solidFill>
                <a:schemeClr val="accent1">
                  <a:lumMod val="50000"/>
                </a:schemeClr>
              </a:solidFill>
            </a:rPr>
            <a:t>Nordplus</a:t>
          </a:r>
          <a:endParaRPr lang="en-US" dirty="0">
            <a:solidFill>
              <a:schemeClr val="accent1">
                <a:lumMod val="50000"/>
              </a:schemeClr>
            </a:solidFill>
          </a:endParaRPr>
        </a:p>
      </dgm:t>
    </dgm:pt>
    <dgm:pt modelId="{DCC61E02-5B80-4952-A5BD-5B889D7113B1}" type="parTrans" cxnId="{65AC7B5B-41FA-41C9-916B-945EDFA8326C}">
      <dgm:prSet/>
      <dgm:spPr/>
      <dgm:t>
        <a:bodyPr/>
        <a:lstStyle/>
        <a:p>
          <a:endParaRPr lang="en-US"/>
        </a:p>
      </dgm:t>
    </dgm:pt>
    <dgm:pt modelId="{688FFD90-893F-44D3-8CE2-EA9DB556E8A1}" type="sibTrans" cxnId="{65AC7B5B-41FA-41C9-916B-945EDFA8326C}">
      <dgm:prSet/>
      <dgm:spPr/>
      <dgm:t>
        <a:bodyPr/>
        <a:lstStyle/>
        <a:p>
          <a:endParaRPr lang="en-US"/>
        </a:p>
      </dgm:t>
    </dgm:pt>
    <dgm:pt modelId="{5A8204A2-7741-4E77-84C8-F012059D52D9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lv-LV" b="1" dirty="0" smtClean="0">
              <a:solidFill>
                <a:schemeClr val="accent1">
                  <a:lumMod val="50000"/>
                </a:schemeClr>
              </a:solidFill>
            </a:rPr>
            <a:t>50% </a:t>
          </a:r>
          <a:r>
            <a:rPr lang="lv-LV" dirty="0" smtClean="0">
              <a:solidFill>
                <a:schemeClr val="accent1">
                  <a:lumMod val="50000"/>
                </a:schemeClr>
              </a:solidFill>
            </a:rPr>
            <a:t>projekta īstenotāji</a:t>
          </a:r>
          <a:endParaRPr lang="en-US" dirty="0">
            <a:solidFill>
              <a:schemeClr val="accent1">
                <a:lumMod val="50000"/>
              </a:schemeClr>
            </a:solidFill>
          </a:endParaRPr>
        </a:p>
      </dgm:t>
    </dgm:pt>
    <dgm:pt modelId="{4FCF80F4-9A91-48C8-8BBB-FF0F2F7A9D0C}" type="parTrans" cxnId="{58C4E45B-DDD2-40F7-AA4C-50FB2C00CD12}">
      <dgm:prSet/>
      <dgm:spPr/>
      <dgm:t>
        <a:bodyPr/>
        <a:lstStyle/>
        <a:p>
          <a:endParaRPr lang="en-US"/>
        </a:p>
      </dgm:t>
    </dgm:pt>
    <dgm:pt modelId="{D8B78A31-E4B0-462A-9FD6-D3388FC4F404}" type="sibTrans" cxnId="{58C4E45B-DDD2-40F7-AA4C-50FB2C00CD12}">
      <dgm:prSet/>
      <dgm:spPr/>
      <dgm:t>
        <a:bodyPr/>
        <a:lstStyle/>
        <a:p>
          <a:endParaRPr lang="en-US"/>
        </a:p>
      </dgm:t>
    </dgm:pt>
    <dgm:pt modelId="{EFA6CA8E-D00B-4C27-A5E8-F60431CCA97C}">
      <dgm:prSet phldrT="[Text]"/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49D6BC67-165A-4E0B-BE84-EBBF443F460F}" type="parTrans" cxnId="{EBBDCEB5-0FCD-4106-AC9E-DF2B989BFC64}">
      <dgm:prSet/>
      <dgm:spPr/>
      <dgm:t>
        <a:bodyPr/>
        <a:lstStyle/>
        <a:p>
          <a:endParaRPr lang="en-US"/>
        </a:p>
      </dgm:t>
    </dgm:pt>
    <dgm:pt modelId="{EF75CBE8-BB6F-4CA9-891C-80CC1928A061}" type="sibTrans" cxnId="{EBBDCEB5-0FCD-4106-AC9E-DF2B989BFC64}">
      <dgm:prSet/>
      <dgm:spPr/>
      <dgm:t>
        <a:bodyPr/>
        <a:lstStyle/>
        <a:p>
          <a:endParaRPr lang="en-US"/>
        </a:p>
      </dgm:t>
    </dgm:pt>
    <dgm:pt modelId="{AB764CE4-5B6C-49CA-A0CF-630F8F065B46}" type="pres">
      <dgm:prSet presAssocID="{A4811B84-3C44-4EB5-8A2A-BE8AAF19018B}" presName="Name0" presStyleCnt="0">
        <dgm:presLayoutVars>
          <dgm:dir/>
          <dgm:resizeHandles val="exact"/>
        </dgm:presLayoutVars>
      </dgm:prSet>
      <dgm:spPr/>
    </dgm:pt>
    <dgm:pt modelId="{0AA3E18A-BD92-46F4-A901-B4410927BBED}" type="pres">
      <dgm:prSet presAssocID="{A4811B84-3C44-4EB5-8A2A-BE8AAF19018B}" presName="vNodes" presStyleCnt="0"/>
      <dgm:spPr/>
    </dgm:pt>
    <dgm:pt modelId="{F4737BD3-4420-4FE8-A6C5-ACD7A2621B37}" type="pres">
      <dgm:prSet presAssocID="{535C18BD-6077-420E-A452-7A4244868F5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3B596D-5AE9-4BA5-8587-2BC63769856A}" type="pres">
      <dgm:prSet presAssocID="{688FFD90-893F-44D3-8CE2-EA9DB556E8A1}" presName="spacerT" presStyleCnt="0"/>
      <dgm:spPr/>
    </dgm:pt>
    <dgm:pt modelId="{BB95EF7F-5253-4AC0-BC85-0CC5B575C1D5}" type="pres">
      <dgm:prSet presAssocID="{688FFD90-893F-44D3-8CE2-EA9DB556E8A1}" presName="sibTrans" presStyleLbl="sibTrans2D1" presStyleIdx="0" presStyleCnt="2" custScaleX="36360" custScaleY="34109"/>
      <dgm:spPr/>
      <dgm:t>
        <a:bodyPr/>
        <a:lstStyle/>
        <a:p>
          <a:endParaRPr lang="en-US"/>
        </a:p>
      </dgm:t>
    </dgm:pt>
    <dgm:pt modelId="{553C81A2-30AB-4198-8C3F-BE0CF1F5FFA8}" type="pres">
      <dgm:prSet presAssocID="{688FFD90-893F-44D3-8CE2-EA9DB556E8A1}" presName="spacerB" presStyleCnt="0"/>
      <dgm:spPr/>
    </dgm:pt>
    <dgm:pt modelId="{E81C4FF0-17C4-4533-B6E1-2F7D1C6CC1C3}" type="pres">
      <dgm:prSet presAssocID="{5A8204A2-7741-4E77-84C8-F012059D52D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F2D020-DF4C-4B81-ADF7-A12674ED9FE7}" type="pres">
      <dgm:prSet presAssocID="{A4811B84-3C44-4EB5-8A2A-BE8AAF19018B}" presName="sibTransLast" presStyleLbl="sibTrans2D1" presStyleIdx="1" presStyleCnt="2" custScaleX="152049" custScaleY="78074"/>
      <dgm:spPr/>
      <dgm:t>
        <a:bodyPr/>
        <a:lstStyle/>
        <a:p>
          <a:endParaRPr lang="en-US"/>
        </a:p>
      </dgm:t>
    </dgm:pt>
    <dgm:pt modelId="{AAC929A6-7E10-42C1-A7F5-CA73B5B21A59}" type="pres">
      <dgm:prSet presAssocID="{A4811B84-3C44-4EB5-8A2A-BE8AAF19018B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4B549424-6FEE-47B6-9C86-3A25617840C8}" type="pres">
      <dgm:prSet presAssocID="{A4811B84-3C44-4EB5-8A2A-BE8AAF19018B}" presName="lastNode" presStyleLbl="node1" presStyleIdx="2" presStyleCnt="3" custScaleX="70500" custScaleY="593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8FD582C-2A76-4DA4-AA64-B7963F93177E}" type="presOf" srcId="{A4811B84-3C44-4EB5-8A2A-BE8AAF19018B}" destId="{AB764CE4-5B6C-49CA-A0CF-630F8F065B46}" srcOrd="0" destOrd="0" presId="urn:microsoft.com/office/officeart/2005/8/layout/equation2"/>
    <dgm:cxn modelId="{4DF6C9A5-5425-4472-BF91-3661868CCA64}" type="presOf" srcId="{D8B78A31-E4B0-462A-9FD6-D3388FC4F404}" destId="{FCF2D020-DF4C-4B81-ADF7-A12674ED9FE7}" srcOrd="0" destOrd="0" presId="urn:microsoft.com/office/officeart/2005/8/layout/equation2"/>
    <dgm:cxn modelId="{9A122421-FBF4-4AE9-A734-4D4B8124B0E6}" type="presOf" srcId="{535C18BD-6077-420E-A452-7A4244868F5D}" destId="{F4737BD3-4420-4FE8-A6C5-ACD7A2621B37}" srcOrd="0" destOrd="0" presId="urn:microsoft.com/office/officeart/2005/8/layout/equation2"/>
    <dgm:cxn modelId="{EF289481-FD43-4E18-98A3-7CDBE85BA7E2}" type="presOf" srcId="{5A8204A2-7741-4E77-84C8-F012059D52D9}" destId="{E81C4FF0-17C4-4533-B6E1-2F7D1C6CC1C3}" srcOrd="0" destOrd="0" presId="urn:microsoft.com/office/officeart/2005/8/layout/equation2"/>
    <dgm:cxn modelId="{58C4E45B-DDD2-40F7-AA4C-50FB2C00CD12}" srcId="{A4811B84-3C44-4EB5-8A2A-BE8AAF19018B}" destId="{5A8204A2-7741-4E77-84C8-F012059D52D9}" srcOrd="1" destOrd="0" parTransId="{4FCF80F4-9A91-48C8-8BBB-FF0F2F7A9D0C}" sibTransId="{D8B78A31-E4B0-462A-9FD6-D3388FC4F404}"/>
    <dgm:cxn modelId="{ED04D2FC-F8B7-4AC4-9BE6-F12C2940FC45}" type="presOf" srcId="{D8B78A31-E4B0-462A-9FD6-D3388FC4F404}" destId="{AAC929A6-7E10-42C1-A7F5-CA73B5B21A59}" srcOrd="1" destOrd="0" presId="urn:microsoft.com/office/officeart/2005/8/layout/equation2"/>
    <dgm:cxn modelId="{8FBD89FB-9080-4442-ADCD-4BA2ACC3C8C3}" type="presOf" srcId="{EFA6CA8E-D00B-4C27-A5E8-F60431CCA97C}" destId="{4B549424-6FEE-47B6-9C86-3A25617840C8}" srcOrd="0" destOrd="0" presId="urn:microsoft.com/office/officeart/2005/8/layout/equation2"/>
    <dgm:cxn modelId="{EBBDCEB5-0FCD-4106-AC9E-DF2B989BFC64}" srcId="{A4811B84-3C44-4EB5-8A2A-BE8AAF19018B}" destId="{EFA6CA8E-D00B-4C27-A5E8-F60431CCA97C}" srcOrd="2" destOrd="0" parTransId="{49D6BC67-165A-4E0B-BE84-EBBF443F460F}" sibTransId="{EF75CBE8-BB6F-4CA9-891C-80CC1928A061}"/>
    <dgm:cxn modelId="{65AC7B5B-41FA-41C9-916B-945EDFA8326C}" srcId="{A4811B84-3C44-4EB5-8A2A-BE8AAF19018B}" destId="{535C18BD-6077-420E-A452-7A4244868F5D}" srcOrd="0" destOrd="0" parTransId="{DCC61E02-5B80-4952-A5BD-5B889D7113B1}" sibTransId="{688FFD90-893F-44D3-8CE2-EA9DB556E8A1}"/>
    <dgm:cxn modelId="{0769E1D0-30AF-4985-9B17-2DF7479B8B9D}" type="presOf" srcId="{688FFD90-893F-44D3-8CE2-EA9DB556E8A1}" destId="{BB95EF7F-5253-4AC0-BC85-0CC5B575C1D5}" srcOrd="0" destOrd="0" presId="urn:microsoft.com/office/officeart/2005/8/layout/equation2"/>
    <dgm:cxn modelId="{2D288419-7BB4-41DF-B41C-6F734E8D2808}" type="presParOf" srcId="{AB764CE4-5B6C-49CA-A0CF-630F8F065B46}" destId="{0AA3E18A-BD92-46F4-A901-B4410927BBED}" srcOrd="0" destOrd="0" presId="urn:microsoft.com/office/officeart/2005/8/layout/equation2"/>
    <dgm:cxn modelId="{BEC8F6CB-A753-4708-BAFC-A111B89FEC76}" type="presParOf" srcId="{0AA3E18A-BD92-46F4-A901-B4410927BBED}" destId="{F4737BD3-4420-4FE8-A6C5-ACD7A2621B37}" srcOrd="0" destOrd="0" presId="urn:microsoft.com/office/officeart/2005/8/layout/equation2"/>
    <dgm:cxn modelId="{69062FFA-8559-4DED-A5F3-04ADBB6497A5}" type="presParOf" srcId="{0AA3E18A-BD92-46F4-A901-B4410927BBED}" destId="{543B596D-5AE9-4BA5-8587-2BC63769856A}" srcOrd="1" destOrd="0" presId="urn:microsoft.com/office/officeart/2005/8/layout/equation2"/>
    <dgm:cxn modelId="{077F29C9-83AC-4C9B-A492-2B5F6C0C6CF9}" type="presParOf" srcId="{0AA3E18A-BD92-46F4-A901-B4410927BBED}" destId="{BB95EF7F-5253-4AC0-BC85-0CC5B575C1D5}" srcOrd="2" destOrd="0" presId="urn:microsoft.com/office/officeart/2005/8/layout/equation2"/>
    <dgm:cxn modelId="{8738D96A-1A8D-4A91-8F0B-AFB284F0B752}" type="presParOf" srcId="{0AA3E18A-BD92-46F4-A901-B4410927BBED}" destId="{553C81A2-30AB-4198-8C3F-BE0CF1F5FFA8}" srcOrd="3" destOrd="0" presId="urn:microsoft.com/office/officeart/2005/8/layout/equation2"/>
    <dgm:cxn modelId="{6D651858-D2BE-4BF5-B74B-72C3CD697F47}" type="presParOf" srcId="{0AA3E18A-BD92-46F4-A901-B4410927BBED}" destId="{E81C4FF0-17C4-4533-B6E1-2F7D1C6CC1C3}" srcOrd="4" destOrd="0" presId="urn:microsoft.com/office/officeart/2005/8/layout/equation2"/>
    <dgm:cxn modelId="{80085C77-9A45-442D-BD8E-A3402412B5EE}" type="presParOf" srcId="{AB764CE4-5B6C-49CA-A0CF-630F8F065B46}" destId="{FCF2D020-DF4C-4B81-ADF7-A12674ED9FE7}" srcOrd="1" destOrd="0" presId="urn:microsoft.com/office/officeart/2005/8/layout/equation2"/>
    <dgm:cxn modelId="{83CAEFCA-7C5A-4099-96FE-6F53E6AC8651}" type="presParOf" srcId="{FCF2D020-DF4C-4B81-ADF7-A12674ED9FE7}" destId="{AAC929A6-7E10-42C1-A7F5-CA73B5B21A59}" srcOrd="0" destOrd="0" presId="urn:microsoft.com/office/officeart/2005/8/layout/equation2"/>
    <dgm:cxn modelId="{A0AFEA7D-3C1A-4F9F-A0B9-C194E5990B1B}" type="presParOf" srcId="{AB764CE4-5B6C-49CA-A0CF-630F8F065B46}" destId="{4B549424-6FEE-47B6-9C86-3A25617840C8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7FC4D6-17C0-4B6F-863A-EC240304D13D}">
      <dsp:nvSpPr>
        <dsp:cNvPr id="0" name=""/>
        <dsp:cNvSpPr/>
      </dsp:nvSpPr>
      <dsp:spPr>
        <a:xfrm>
          <a:off x="1862087" y="-44527"/>
          <a:ext cx="2356334" cy="8677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Jauniešu programma</a:t>
          </a:r>
          <a:endParaRPr lang="en-US" sz="2800" kern="1200" dirty="0"/>
        </a:p>
      </dsp:txBody>
      <dsp:txXfrm>
        <a:off x="1904447" y="-2167"/>
        <a:ext cx="2271614" cy="783022"/>
      </dsp:txXfrm>
    </dsp:sp>
    <dsp:sp modelId="{B85D23F6-82B4-45C5-8073-BA64D3C18A1D}">
      <dsp:nvSpPr>
        <dsp:cNvPr id="0" name=""/>
        <dsp:cNvSpPr/>
      </dsp:nvSpPr>
      <dsp:spPr>
        <a:xfrm>
          <a:off x="1603467" y="559685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618066" y="243358"/>
              </a:moveTo>
              <a:arcTo wR="1732594" hR="1732594" stAng="18044096" swAng="704849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09284C-F79D-407B-835E-7B8794F69AC3}">
      <dsp:nvSpPr>
        <dsp:cNvPr id="0" name=""/>
        <dsp:cNvSpPr/>
      </dsp:nvSpPr>
      <dsp:spPr>
        <a:xfrm>
          <a:off x="3661109" y="1016964"/>
          <a:ext cx="2332438" cy="13150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Augstākās izglītības programma</a:t>
          </a:r>
          <a:endParaRPr lang="en-US" sz="2800" kern="1200" dirty="0"/>
        </a:p>
      </dsp:txBody>
      <dsp:txXfrm>
        <a:off x="3725304" y="1081159"/>
        <a:ext cx="2204048" cy="1186647"/>
      </dsp:txXfrm>
    </dsp:sp>
    <dsp:sp modelId="{81300A8F-6E0C-48F5-85A8-C48A276EDB7A}">
      <dsp:nvSpPr>
        <dsp:cNvPr id="0" name=""/>
        <dsp:cNvSpPr/>
      </dsp:nvSpPr>
      <dsp:spPr>
        <a:xfrm>
          <a:off x="1402740" y="692296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462901" y="1643596"/>
              </a:moveTo>
              <a:arcTo wR="1732594" hR="1732594" stAng="21423337" swAng="759346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2C6465-3519-4CA9-97DB-E13296FA36CC}">
      <dsp:nvSpPr>
        <dsp:cNvPr id="0" name=""/>
        <dsp:cNvSpPr/>
      </dsp:nvSpPr>
      <dsp:spPr>
        <a:xfrm>
          <a:off x="3199579" y="2720993"/>
          <a:ext cx="2547184" cy="12401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Pieaugušo izglītības programma</a:t>
          </a:r>
          <a:endParaRPr lang="en-US" sz="2800" kern="1200" dirty="0"/>
        </a:p>
      </dsp:txBody>
      <dsp:txXfrm>
        <a:off x="3260116" y="2781530"/>
        <a:ext cx="2426110" cy="1119033"/>
      </dsp:txXfrm>
    </dsp:sp>
    <dsp:sp modelId="{06726136-58F5-499D-9D1D-70726700E731}">
      <dsp:nvSpPr>
        <dsp:cNvPr id="0" name=""/>
        <dsp:cNvSpPr/>
      </dsp:nvSpPr>
      <dsp:spPr>
        <a:xfrm>
          <a:off x="1349166" y="48722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839682" y="3461876"/>
              </a:moveTo>
              <a:arcTo wR="1732594" hR="1732594" stAng="5187385" swAng="2126921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7BF6AE-26FD-4129-B536-C9605713C5E6}">
      <dsp:nvSpPr>
        <dsp:cNvPr id="0" name=""/>
        <dsp:cNvSpPr/>
      </dsp:nvSpPr>
      <dsp:spPr>
        <a:xfrm>
          <a:off x="531218" y="2817204"/>
          <a:ext cx="2259467" cy="8677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Horizontālā programma</a:t>
          </a:r>
          <a:endParaRPr lang="en-US" sz="2800" kern="1200" dirty="0"/>
        </a:p>
      </dsp:txBody>
      <dsp:txXfrm>
        <a:off x="573578" y="2859564"/>
        <a:ext cx="2174747" cy="783022"/>
      </dsp:txXfrm>
    </dsp:sp>
    <dsp:sp modelId="{C5FB0C1C-1AED-44A5-AEB2-2CB150669FF3}">
      <dsp:nvSpPr>
        <dsp:cNvPr id="0" name=""/>
        <dsp:cNvSpPr/>
      </dsp:nvSpPr>
      <dsp:spPr>
        <a:xfrm>
          <a:off x="1318848" y="548420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83725" y="2264679"/>
              </a:moveTo>
              <a:arcTo wR="1732594" hR="1732594" stAng="9726917" swAng="841111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4238A5-DC49-4610-B8A7-D3CDD492A001}">
      <dsp:nvSpPr>
        <dsp:cNvPr id="0" name=""/>
        <dsp:cNvSpPr/>
      </dsp:nvSpPr>
      <dsp:spPr>
        <a:xfrm>
          <a:off x="61555" y="1096085"/>
          <a:ext cx="2547651" cy="12974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Ziemeļvalstu valodu programma</a:t>
          </a:r>
          <a:endParaRPr lang="en-US" sz="2800" kern="1200" dirty="0"/>
        </a:p>
      </dsp:txBody>
      <dsp:txXfrm>
        <a:off x="124891" y="1159421"/>
        <a:ext cx="2420979" cy="1170776"/>
      </dsp:txXfrm>
    </dsp:sp>
    <dsp:sp modelId="{2D7B5BDD-01E7-461B-8DA7-663B4B86E287}">
      <dsp:nvSpPr>
        <dsp:cNvPr id="0" name=""/>
        <dsp:cNvSpPr/>
      </dsp:nvSpPr>
      <dsp:spPr>
        <a:xfrm>
          <a:off x="1102948" y="585709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507710" y="507220"/>
              </a:moveTo>
              <a:arcTo wR="1732594" hR="1732594" stAng="13500687" swAng="86922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6FAD24-B1DC-49E4-B423-F8EEDCA258A6}">
      <dsp:nvSpPr>
        <dsp:cNvPr id="0" name=""/>
        <dsp:cNvSpPr/>
      </dsp:nvSpPr>
      <dsp:spPr>
        <a:xfrm>
          <a:off x="0" y="4368033"/>
          <a:ext cx="7488116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F1E263-9E6B-4EDC-BC79-47615D5710FE}">
      <dsp:nvSpPr>
        <dsp:cNvPr id="0" name=""/>
        <dsp:cNvSpPr/>
      </dsp:nvSpPr>
      <dsp:spPr>
        <a:xfrm>
          <a:off x="0" y="2812873"/>
          <a:ext cx="7488116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8ECB8D-47A9-41D7-AE0C-67F88DA73B34}">
      <dsp:nvSpPr>
        <dsp:cNvPr id="0" name=""/>
        <dsp:cNvSpPr/>
      </dsp:nvSpPr>
      <dsp:spPr>
        <a:xfrm>
          <a:off x="0" y="1306611"/>
          <a:ext cx="7488116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1C4FB6-D6B8-4241-9655-BE8DF9067055}">
      <dsp:nvSpPr>
        <dsp:cNvPr id="0" name=""/>
        <dsp:cNvSpPr/>
      </dsp:nvSpPr>
      <dsp:spPr>
        <a:xfrm>
          <a:off x="1946910" y="216720"/>
          <a:ext cx="5541205" cy="8741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altLang="lv-LV" sz="24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- Studentu mobilitātes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altLang="lv-LV" sz="24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- Pasniedzēju mobilitātes</a:t>
          </a:r>
          <a:endParaRPr lang="en-US" sz="8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1946910" y="216720"/>
        <a:ext cx="5541205" cy="874108"/>
      </dsp:txXfrm>
    </dsp:sp>
    <dsp:sp modelId="{973DD5CE-6032-4567-A787-D1DF2D47DBE1}">
      <dsp:nvSpPr>
        <dsp:cNvPr id="0" name=""/>
        <dsp:cNvSpPr/>
      </dsp:nvSpPr>
      <dsp:spPr>
        <a:xfrm>
          <a:off x="0" y="938"/>
          <a:ext cx="1946910" cy="1305672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b="1" kern="1200" dirty="0" smtClean="0">
              <a:solidFill>
                <a:schemeClr val="accent1">
                  <a:lumMod val="50000"/>
                </a:schemeClr>
              </a:solidFill>
            </a:rPr>
            <a:t>Mobilitātes</a:t>
          </a:r>
          <a:endParaRPr lang="en-US" sz="28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63749" y="64687"/>
        <a:ext cx="1819412" cy="1241923"/>
      </dsp:txXfrm>
    </dsp:sp>
    <dsp:sp modelId="{18DC2ECC-B8B5-4690-B821-EBE4830FDE48}">
      <dsp:nvSpPr>
        <dsp:cNvPr id="0" name=""/>
        <dsp:cNvSpPr/>
      </dsp:nvSpPr>
      <dsp:spPr>
        <a:xfrm>
          <a:off x="1946910" y="1275183"/>
          <a:ext cx="5541205" cy="15762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lv-LV" altLang="lv-LV" sz="24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- Intensīvie kursi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lv-LV" altLang="lv-LV" sz="24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- Kopējās studiju programmas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lv-LV" altLang="lv-LV" sz="24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- Attīstības projekti, ietverot mācību   programmu attīstību</a:t>
          </a:r>
          <a:endParaRPr lang="en-US" sz="2400" u="none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1946910" y="1275183"/>
        <a:ext cx="5541205" cy="1576285"/>
      </dsp:txXfrm>
    </dsp:sp>
    <dsp:sp modelId="{A239F5D0-E75E-40BF-B1B5-BDD90334AB85}">
      <dsp:nvSpPr>
        <dsp:cNvPr id="0" name=""/>
        <dsp:cNvSpPr/>
      </dsp:nvSpPr>
      <dsp:spPr>
        <a:xfrm>
          <a:off x="0" y="1507201"/>
          <a:ext cx="1946910" cy="1305672"/>
        </a:xfrm>
        <a:prstGeom prst="round2SameRect">
          <a:avLst>
            <a:gd name="adj1" fmla="val 16670"/>
            <a:gd name="adj2" fmla="val 0"/>
          </a:avLst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b="1" kern="1200" dirty="0" smtClean="0">
              <a:solidFill>
                <a:schemeClr val="accent1">
                  <a:lumMod val="50000"/>
                </a:schemeClr>
              </a:solidFill>
            </a:rPr>
            <a:t>Projekti</a:t>
          </a:r>
          <a:endParaRPr lang="en-US" sz="28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63749" y="1570950"/>
        <a:ext cx="1819412" cy="1241923"/>
      </dsp:txXfrm>
    </dsp:sp>
    <dsp:sp modelId="{C65DCB4B-28C3-4638-ABCD-127A49CEF8C5}">
      <dsp:nvSpPr>
        <dsp:cNvPr id="0" name=""/>
        <dsp:cNvSpPr/>
      </dsp:nvSpPr>
      <dsp:spPr>
        <a:xfrm>
          <a:off x="1946910" y="3013464"/>
          <a:ext cx="5541205" cy="1403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- Administratīvas tikšanās jaunu sadarbības tīklu veidošanai, jaunu partneru piesaistei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- Īstermiņa akadēmiskā personāla tikšanās mobilitātes kvalitātes nodrošināšanai</a:t>
          </a:r>
          <a:endParaRPr lang="en-US" sz="800" u="none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1946910" y="3013464"/>
        <a:ext cx="5541205" cy="1403466"/>
      </dsp:txXfrm>
    </dsp:sp>
    <dsp:sp modelId="{5F198BD5-7567-47F0-878D-E3E8261BF80C}">
      <dsp:nvSpPr>
        <dsp:cNvPr id="0" name=""/>
        <dsp:cNvSpPr/>
      </dsp:nvSpPr>
      <dsp:spPr>
        <a:xfrm>
          <a:off x="0" y="3062361"/>
          <a:ext cx="1946910" cy="1305672"/>
        </a:xfrm>
        <a:prstGeom prst="round2SameRect">
          <a:avLst>
            <a:gd name="adj1" fmla="val 16670"/>
            <a:gd name="adj2" fmla="val 0"/>
          </a:avLst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b="1" kern="1200" dirty="0" smtClean="0">
              <a:solidFill>
                <a:schemeClr val="accent1">
                  <a:lumMod val="50000"/>
                </a:schemeClr>
              </a:solidFill>
            </a:rPr>
            <a:t>Sadarbības tīkli</a:t>
          </a:r>
          <a:endParaRPr lang="en-US" sz="28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63749" y="3126110"/>
        <a:ext cx="1819412" cy="124192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4CF893-B719-401A-B295-3A5469961D0E}">
      <dsp:nvSpPr>
        <dsp:cNvPr id="0" name=""/>
        <dsp:cNvSpPr/>
      </dsp:nvSpPr>
      <dsp:spPr>
        <a:xfrm>
          <a:off x="133731" y="151559"/>
          <a:ext cx="3298698" cy="3298697"/>
        </a:xfrm>
        <a:prstGeom prst="ellipse">
          <a:avLst/>
        </a:prstGeom>
        <a:solidFill>
          <a:schemeClr val="accent2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Koordinators</a:t>
          </a:r>
          <a:endParaRPr lang="en-US" sz="2800" kern="1200" dirty="0"/>
        </a:p>
      </dsp:txBody>
      <dsp:txXfrm>
        <a:off x="594360" y="540546"/>
        <a:ext cx="1901952" cy="2520723"/>
      </dsp:txXfrm>
    </dsp:sp>
    <dsp:sp modelId="{F241DA06-719C-4E7A-BFB6-34FCD90D0175}">
      <dsp:nvSpPr>
        <dsp:cNvPr id="0" name=""/>
        <dsp:cNvSpPr/>
      </dsp:nvSpPr>
      <dsp:spPr>
        <a:xfrm>
          <a:off x="2511171" y="151559"/>
          <a:ext cx="3298698" cy="329869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Partneris </a:t>
          </a:r>
          <a:endParaRPr lang="en-US" sz="2800" kern="1200" dirty="0"/>
        </a:p>
      </dsp:txBody>
      <dsp:txXfrm>
        <a:off x="3447288" y="540546"/>
        <a:ext cx="1901952" cy="252072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737BD3-4420-4FE8-A6C5-ACD7A2621B37}">
      <dsp:nvSpPr>
        <dsp:cNvPr id="0" name=""/>
        <dsp:cNvSpPr/>
      </dsp:nvSpPr>
      <dsp:spPr>
        <a:xfrm>
          <a:off x="2469" y="1178632"/>
          <a:ext cx="2575218" cy="2575218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3600" b="1" kern="1200" dirty="0" smtClean="0">
              <a:solidFill>
                <a:schemeClr val="accent1">
                  <a:lumMod val="50000"/>
                </a:schemeClr>
              </a:solidFill>
            </a:rPr>
            <a:t>100%</a:t>
          </a:r>
          <a:r>
            <a:rPr lang="lv-LV" sz="36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lv-LV" sz="3600" kern="1200" dirty="0" err="1" smtClean="0">
              <a:solidFill>
                <a:schemeClr val="accent1">
                  <a:lumMod val="50000"/>
                </a:schemeClr>
              </a:solidFill>
            </a:rPr>
            <a:t>Nordplus</a:t>
          </a:r>
          <a:endParaRPr lang="en-US" sz="36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379601" y="1555764"/>
        <a:ext cx="1820954" cy="1820954"/>
      </dsp:txXfrm>
    </dsp:sp>
    <dsp:sp modelId="{FCF2D020-DF4C-4B81-ADF7-A12674ED9FE7}">
      <dsp:nvSpPr>
        <dsp:cNvPr id="0" name=""/>
        <dsp:cNvSpPr/>
      </dsp:nvSpPr>
      <dsp:spPr>
        <a:xfrm>
          <a:off x="2750851" y="2092274"/>
          <a:ext cx="1245158" cy="7479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2750851" y="2241861"/>
        <a:ext cx="1020778" cy="448760"/>
      </dsp:txXfrm>
    </dsp:sp>
    <dsp:sp modelId="{4B549424-6FEE-47B6-9C86-3A25617840C8}">
      <dsp:nvSpPr>
        <dsp:cNvPr id="0" name=""/>
        <dsp:cNvSpPr/>
      </dsp:nvSpPr>
      <dsp:spPr>
        <a:xfrm>
          <a:off x="4122819" y="1160580"/>
          <a:ext cx="2697541" cy="2611323"/>
        </a:xfrm>
        <a:prstGeom prst="ellipse">
          <a:avLst/>
        </a:prstGeom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/>
        </a:p>
      </dsp:txBody>
      <dsp:txXfrm>
        <a:off x="4517865" y="1542999"/>
        <a:ext cx="1907449" cy="184648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4CF893-B719-401A-B295-3A5469961D0E}">
      <dsp:nvSpPr>
        <dsp:cNvPr id="0" name=""/>
        <dsp:cNvSpPr/>
      </dsp:nvSpPr>
      <dsp:spPr>
        <a:xfrm>
          <a:off x="1828799" y="50799"/>
          <a:ext cx="2438400" cy="2438400"/>
        </a:xfrm>
        <a:prstGeom prst="ellipse">
          <a:avLst/>
        </a:prstGeom>
        <a:solidFill>
          <a:schemeClr val="accent2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600" kern="1200" dirty="0" smtClean="0"/>
            <a:t>Koordinators</a:t>
          </a:r>
          <a:endParaRPr lang="en-US" sz="2600" kern="1200" dirty="0"/>
        </a:p>
      </dsp:txBody>
      <dsp:txXfrm>
        <a:off x="2153920" y="477519"/>
        <a:ext cx="1788160" cy="1097280"/>
      </dsp:txXfrm>
    </dsp:sp>
    <dsp:sp modelId="{A77D4557-7D95-4F60-962D-AD7CD2B36F46}">
      <dsp:nvSpPr>
        <dsp:cNvPr id="0" name=""/>
        <dsp:cNvSpPr/>
      </dsp:nvSpPr>
      <dsp:spPr>
        <a:xfrm>
          <a:off x="2937256" y="1539638"/>
          <a:ext cx="2438400" cy="2438400"/>
        </a:xfrm>
        <a:prstGeom prst="ellipse">
          <a:avLst/>
        </a:prstGeom>
        <a:solidFill>
          <a:schemeClr val="accent6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600" kern="1200" dirty="0" smtClean="0"/>
            <a:t>Partneris</a:t>
          </a:r>
          <a:endParaRPr lang="en-US" sz="2600" kern="1200" dirty="0"/>
        </a:p>
      </dsp:txBody>
      <dsp:txXfrm>
        <a:off x="3683000" y="2169558"/>
        <a:ext cx="1463040" cy="1341120"/>
      </dsp:txXfrm>
    </dsp:sp>
    <dsp:sp modelId="{595A8849-742B-4126-902A-F4941F185D9D}">
      <dsp:nvSpPr>
        <dsp:cNvPr id="0" name=""/>
        <dsp:cNvSpPr/>
      </dsp:nvSpPr>
      <dsp:spPr>
        <a:xfrm>
          <a:off x="814758" y="1551513"/>
          <a:ext cx="2438400" cy="24384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600" kern="1200" dirty="0" smtClean="0"/>
            <a:t>Partneris </a:t>
          </a:r>
          <a:endParaRPr lang="en-US" sz="2600" kern="1200" dirty="0"/>
        </a:p>
      </dsp:txBody>
      <dsp:txXfrm>
        <a:off x="1044374" y="2181433"/>
        <a:ext cx="1463040" cy="134112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4CF893-B719-401A-B295-3A5469961D0E}">
      <dsp:nvSpPr>
        <dsp:cNvPr id="0" name=""/>
        <dsp:cNvSpPr/>
      </dsp:nvSpPr>
      <dsp:spPr>
        <a:xfrm>
          <a:off x="1828799" y="50799"/>
          <a:ext cx="2438400" cy="2438400"/>
        </a:xfrm>
        <a:prstGeom prst="ellipse">
          <a:avLst/>
        </a:prstGeom>
        <a:solidFill>
          <a:schemeClr val="accent2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600" kern="1200" dirty="0" smtClean="0"/>
            <a:t>Koordinators</a:t>
          </a:r>
          <a:endParaRPr lang="en-US" sz="2600" kern="1200" dirty="0"/>
        </a:p>
      </dsp:txBody>
      <dsp:txXfrm>
        <a:off x="2153920" y="477519"/>
        <a:ext cx="1788160" cy="1097280"/>
      </dsp:txXfrm>
    </dsp:sp>
    <dsp:sp modelId="{A77D4557-7D95-4F60-962D-AD7CD2B36F46}">
      <dsp:nvSpPr>
        <dsp:cNvPr id="0" name=""/>
        <dsp:cNvSpPr/>
      </dsp:nvSpPr>
      <dsp:spPr>
        <a:xfrm>
          <a:off x="2937256" y="1539638"/>
          <a:ext cx="2438400" cy="2438400"/>
        </a:xfrm>
        <a:prstGeom prst="ellipse">
          <a:avLst/>
        </a:prstGeom>
        <a:solidFill>
          <a:schemeClr val="accent6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600" kern="1200" dirty="0" smtClean="0"/>
            <a:t>Partneris</a:t>
          </a:r>
          <a:endParaRPr lang="en-US" sz="2600" kern="1200" dirty="0"/>
        </a:p>
      </dsp:txBody>
      <dsp:txXfrm>
        <a:off x="3683000" y="2169558"/>
        <a:ext cx="1463040" cy="1341120"/>
      </dsp:txXfrm>
    </dsp:sp>
    <dsp:sp modelId="{595A8849-742B-4126-902A-F4941F185D9D}">
      <dsp:nvSpPr>
        <dsp:cNvPr id="0" name=""/>
        <dsp:cNvSpPr/>
      </dsp:nvSpPr>
      <dsp:spPr>
        <a:xfrm>
          <a:off x="814758" y="1551513"/>
          <a:ext cx="2438400" cy="24384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600" kern="1200" dirty="0" smtClean="0"/>
            <a:t>Partneris </a:t>
          </a:r>
          <a:endParaRPr lang="en-US" sz="2600" kern="1200" dirty="0"/>
        </a:p>
      </dsp:txBody>
      <dsp:txXfrm>
        <a:off x="1044374" y="2181433"/>
        <a:ext cx="1463040" cy="134112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737BD3-4420-4FE8-A6C5-ACD7A2621B37}">
      <dsp:nvSpPr>
        <dsp:cNvPr id="0" name=""/>
        <dsp:cNvSpPr/>
      </dsp:nvSpPr>
      <dsp:spPr>
        <a:xfrm>
          <a:off x="307879" y="2354"/>
          <a:ext cx="1860598" cy="1860598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600" b="1" kern="1200" dirty="0" smtClean="0">
              <a:solidFill>
                <a:schemeClr val="accent1">
                  <a:lumMod val="50000"/>
                </a:schemeClr>
              </a:solidFill>
            </a:rPr>
            <a:t>50%</a:t>
          </a:r>
          <a:r>
            <a:rPr lang="lv-LV" sz="26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lv-LV" sz="2600" kern="1200" dirty="0" err="1" smtClean="0">
              <a:solidFill>
                <a:schemeClr val="accent1">
                  <a:lumMod val="50000"/>
                </a:schemeClr>
              </a:solidFill>
            </a:rPr>
            <a:t>Nordplus</a:t>
          </a:r>
          <a:endParaRPr lang="en-US" sz="26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580357" y="274832"/>
        <a:ext cx="1315642" cy="1315642"/>
      </dsp:txXfrm>
    </dsp:sp>
    <dsp:sp modelId="{BB95EF7F-5253-4AC0-BC85-0CC5B575C1D5}">
      <dsp:nvSpPr>
        <dsp:cNvPr id="0" name=""/>
        <dsp:cNvSpPr/>
      </dsp:nvSpPr>
      <dsp:spPr>
        <a:xfrm>
          <a:off x="1041989" y="2014033"/>
          <a:ext cx="392377" cy="368086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1093999" y="2154789"/>
        <a:ext cx="288357" cy="86574"/>
      </dsp:txXfrm>
    </dsp:sp>
    <dsp:sp modelId="{E81C4FF0-17C4-4533-B6E1-2F7D1C6CC1C3}">
      <dsp:nvSpPr>
        <dsp:cNvPr id="0" name=""/>
        <dsp:cNvSpPr/>
      </dsp:nvSpPr>
      <dsp:spPr>
        <a:xfrm>
          <a:off x="307879" y="2533200"/>
          <a:ext cx="1860598" cy="1860598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600" b="1" kern="1200" dirty="0" smtClean="0">
              <a:solidFill>
                <a:schemeClr val="accent1">
                  <a:lumMod val="50000"/>
                </a:schemeClr>
              </a:solidFill>
            </a:rPr>
            <a:t>50% </a:t>
          </a:r>
          <a:r>
            <a:rPr lang="lv-LV" sz="2600" kern="1200" dirty="0" smtClean="0">
              <a:solidFill>
                <a:schemeClr val="accent1">
                  <a:lumMod val="50000"/>
                </a:schemeClr>
              </a:solidFill>
            </a:rPr>
            <a:t>projekta īstenotāji</a:t>
          </a:r>
          <a:endParaRPr lang="en-US" sz="26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580357" y="2805678"/>
        <a:ext cx="1315642" cy="1315642"/>
      </dsp:txXfrm>
    </dsp:sp>
    <dsp:sp modelId="{FCF2D020-DF4C-4B81-ADF7-A12674ED9FE7}">
      <dsp:nvSpPr>
        <dsp:cNvPr id="0" name=""/>
        <dsp:cNvSpPr/>
      </dsp:nvSpPr>
      <dsp:spPr>
        <a:xfrm>
          <a:off x="2293588" y="1927885"/>
          <a:ext cx="899629" cy="5403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2293588" y="2035962"/>
        <a:ext cx="737514" cy="324229"/>
      </dsp:txXfrm>
    </dsp:sp>
    <dsp:sp modelId="{4B549424-6FEE-47B6-9C86-3A25617840C8}">
      <dsp:nvSpPr>
        <dsp:cNvPr id="0" name=""/>
        <dsp:cNvSpPr/>
      </dsp:nvSpPr>
      <dsp:spPr>
        <a:xfrm>
          <a:off x="3284837" y="1093364"/>
          <a:ext cx="2623444" cy="2209424"/>
        </a:xfrm>
        <a:prstGeom prst="ellipse">
          <a:avLst/>
        </a:prstGeom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3669031" y="1416927"/>
        <a:ext cx="1855056" cy="15622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D745D3-E331-4856-9F01-29C5FECDA95E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5C8ACB-53DD-45D3-8DEB-0B01E6E1738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295649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D3ED5E-E53B-4F07-B977-434A7249A828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3713B-BCB5-437C-90D9-123A392F3EC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37544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9F942-3B46-4F2A-AB84-F4BFEEE9EA69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53435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9F942-3B46-4F2A-AB84-F4BFEEE9EA69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792793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9F942-3B46-4F2A-AB84-F4BFEEE9EA69}" type="slidenum">
              <a:rPr lang="lv-LV" smtClean="0"/>
              <a:t>22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818353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9F942-3B46-4F2A-AB84-F4BFEEE9EA69}" type="slidenum">
              <a:rPr lang="lv-LV" smtClean="0"/>
              <a:t>23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908048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9F942-3B46-4F2A-AB84-F4BFEEE9EA69}" type="slidenum">
              <a:rPr lang="lv-LV" smtClean="0"/>
              <a:t>24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13329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87030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9843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92015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0759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8997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07027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15106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60324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8139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93347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58584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60050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h.fi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ordplusonline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viaa.gov.lv/lat/starpt_fin_intrumenti/nordplus/par_nordplus/" TargetMode="External"/><Relationship Id="rId4" Type="http://schemas.openxmlformats.org/officeDocument/2006/relationships/hyperlink" Target="http://espresso.siu.no/espresso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mailto:Reinis.Tralmaks@viaa.gov.lv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62968"/>
            <a:ext cx="9144000" cy="244656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1942011" y="5455593"/>
            <a:ext cx="5691052" cy="609600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2000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2018.gada 12.decembrī</a:t>
            </a:r>
            <a:endParaRPr lang="lv-LV" sz="2000" dirty="0">
              <a:solidFill>
                <a:schemeClr val="accent1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071154" y="2782062"/>
            <a:ext cx="7421880" cy="744910"/>
          </a:xfrm>
        </p:spPr>
        <p:txBody>
          <a:bodyPr>
            <a:normAutofit fontScale="90000"/>
          </a:bodyPr>
          <a:lstStyle/>
          <a:p>
            <a:r>
              <a:rPr lang="nb-NO" altLang="lv-LV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Nordplus</a:t>
            </a:r>
            <a:r>
              <a:rPr lang="lv-LV" altLang="lv-LV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</a:t>
            </a:r>
            <a:r>
              <a:rPr lang="lv-LV" altLang="lv-LV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Augstākās izglītības </a:t>
            </a:r>
            <a:r>
              <a:rPr lang="lv-LV" altLang="lv-LV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programma</a:t>
            </a:r>
            <a:endParaRPr lang="lv-LV" sz="3600" b="1" dirty="0">
              <a:solidFill>
                <a:schemeClr val="accent1">
                  <a:lumMod val="50000"/>
                </a:schemeClr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42011" y="3908489"/>
            <a:ext cx="5551715" cy="10785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9000"/>
              </a:lnSpc>
              <a:buClr>
                <a:srgbClr val="000000"/>
              </a:buClr>
            </a:pPr>
            <a:r>
              <a:rPr lang="lv-LV" altLang="lv-LV" b="1" i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Liene </a:t>
            </a:r>
            <a:r>
              <a:rPr lang="lv-LV" altLang="lv-LV" b="1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G</a:t>
            </a:r>
            <a:r>
              <a:rPr lang="lv-LV" altLang="lv-LV" b="1" i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ailīte</a:t>
            </a:r>
            <a:endParaRPr lang="lv-LV" altLang="lv-LV" b="1" i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algn="ctr">
              <a:lnSpc>
                <a:spcPct val="89000"/>
              </a:lnSpc>
              <a:buClr>
                <a:srgbClr val="000000"/>
              </a:buClr>
            </a:pP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rPr>
              <a:t>Vadības un ārējās sadarbības departamenta</a:t>
            </a:r>
          </a:p>
          <a:p>
            <a:pPr algn="ctr">
              <a:lnSpc>
                <a:spcPct val="89000"/>
              </a:lnSpc>
              <a:buClr>
                <a:srgbClr val="000000"/>
              </a:buClr>
            </a:pP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Starptautiskās 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sadarbības 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programmu 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nodaļas </a:t>
            </a:r>
          </a:p>
          <a:p>
            <a:pPr algn="ctr">
              <a:lnSpc>
                <a:spcPct val="89000"/>
              </a:lnSpc>
              <a:buClr>
                <a:srgbClr val="000000"/>
              </a:buClr>
            </a:pP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vecākā projektu vadītāja</a:t>
            </a:r>
          </a:p>
        </p:txBody>
      </p:sp>
    </p:spTree>
    <p:extLst>
      <p:ext uri="{BB962C8B-B14F-4D97-AF65-F5344CB8AC3E}">
        <p14:creationId xmlns:p14="http://schemas.microsoft.com/office/powerpoint/2010/main" val="544902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268" y="365126"/>
            <a:ext cx="6312081" cy="845365"/>
          </a:xfrm>
        </p:spPr>
        <p:txBody>
          <a:bodyPr>
            <a:normAutofit/>
          </a:bodyPr>
          <a:lstStyle/>
          <a:p>
            <a:r>
              <a:rPr lang="lv-LV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 Mobilitāšu </a:t>
            </a:r>
            <a:r>
              <a:rPr lang="lv-LV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finansējums</a:t>
            </a:r>
            <a:endParaRPr lang="lv-LV" sz="36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144587508"/>
              </p:ext>
            </p:extLst>
          </p:nvPr>
        </p:nvGraphicFramePr>
        <p:xfrm>
          <a:off x="1600201" y="365126"/>
          <a:ext cx="6822830" cy="4932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1397976" y="4294974"/>
            <a:ext cx="69547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</a:rPr>
              <a:t>100% apmērā ceļa un uzturēšanās izdevumi 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</a:rPr>
              <a:t>–saskaņā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</a:rPr>
              <a:t>ar noteiktajām likmēm</a:t>
            </a:r>
          </a:p>
        </p:txBody>
      </p:sp>
    </p:spTree>
    <p:extLst>
      <p:ext uri="{BB962C8B-B14F-4D97-AF65-F5344CB8AC3E}">
        <p14:creationId xmlns:p14="http://schemas.microsoft.com/office/powerpoint/2010/main" val="606827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1024" y="365127"/>
            <a:ext cx="6484326" cy="944928"/>
          </a:xfrm>
        </p:spPr>
        <p:txBody>
          <a:bodyPr>
            <a:normAutofit/>
          </a:bodyPr>
          <a:lstStyle/>
          <a:p>
            <a:pPr algn="ctr"/>
            <a:r>
              <a:rPr lang="lv-LV" sz="44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II Projektu aktivitātes</a:t>
            </a:r>
            <a:endParaRPr lang="lv-LV" sz="44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89284" y="1462363"/>
            <a:ext cx="65063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lv-LV" altLang="en-US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! Koordinators + vismaz 2 partneri </a:t>
            </a:r>
            <a:r>
              <a:rPr lang="lv-LV" altLang="en-US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no dažādām programmas dalībvalstīm</a:t>
            </a:r>
          </a:p>
          <a:p>
            <a:pPr algn="just"/>
            <a:endParaRPr lang="lv-LV" altLang="en-US" sz="10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/>
          </p:nvPr>
        </p:nvGraphicFramePr>
        <p:xfrm>
          <a:off x="2189284" y="2452077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569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6810" y="365126"/>
            <a:ext cx="6268539" cy="897617"/>
          </a:xfrm>
        </p:spPr>
        <p:txBody>
          <a:bodyPr>
            <a:normAutofit/>
          </a:bodyPr>
          <a:lstStyle/>
          <a:p>
            <a:r>
              <a:rPr lang="lv-LV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II Projektu aktivitātes</a:t>
            </a:r>
            <a:endParaRPr lang="lv-LV" sz="32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177" y="1323703"/>
            <a:ext cx="6608172" cy="4853260"/>
          </a:xfrm>
        </p:spPr>
        <p:txBody>
          <a:bodyPr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lv-LV" altLang="lv-LV" sz="28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Intensīvie </a:t>
            </a:r>
            <a:r>
              <a:rPr lang="lv-LV" altLang="lv-LV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kursi: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atbalsta </a:t>
            </a:r>
            <a:r>
              <a:rPr lang="lv-LV" altLang="lv-LV" sz="2800" u="sng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1-4 nedēļu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ilgu intensīvo 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mācību kursu īstenošanu</a:t>
            </a:r>
            <a:endParaRPr lang="lv-LV" altLang="lv-LV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marL="906300" lvl="1" indent="-457200" algn="just">
              <a:lnSpc>
                <a:spcPct val="92000"/>
              </a:lnSpc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parasti tiek organizēti vasarā kursu, simpoziju, meistarklašu un semināru veidā</a:t>
            </a:r>
          </a:p>
          <a:p>
            <a:pPr marL="906300" lvl="1" indent="-457200" algn="just">
              <a:lnSpc>
                <a:spcPct val="92000"/>
              </a:lnSpc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piešķir ECTS</a:t>
            </a:r>
          </a:p>
          <a:p>
            <a:pPr marL="906300" lvl="1" indent="-457200" algn="just">
              <a:lnSpc>
                <a:spcPct val="92000"/>
              </a:lnSpc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piedalās studenti un pasniedzēji no vismaz 3 </a:t>
            </a:r>
            <a:r>
              <a:rPr lang="lv-LV" altLang="lv-LV" sz="2800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Nordplus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dalībvalstīm</a:t>
            </a:r>
          </a:p>
          <a:p>
            <a:pPr marL="906300" lvl="1" indent="-457200" algn="just">
              <a:lnSpc>
                <a:spcPct val="92000"/>
              </a:lnSpc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tikai bakalaura un maģistra studiju programmu 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studentiem</a:t>
            </a:r>
          </a:p>
          <a:p>
            <a:pPr marL="269875" lvl="1" indent="0">
              <a:lnSpc>
                <a:spcPct val="92000"/>
              </a:lnSpc>
              <a:buClr>
                <a:srgbClr val="000000"/>
              </a:buClr>
              <a:buSzPct val="45000"/>
              <a:buNone/>
            </a:pP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2050" name="Picture 2" descr="Image result for intensive cour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62" y="3101037"/>
            <a:ext cx="2218348" cy="1567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2284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6810" y="365126"/>
            <a:ext cx="6268539" cy="897617"/>
          </a:xfrm>
        </p:spPr>
        <p:txBody>
          <a:bodyPr>
            <a:normAutofit/>
          </a:bodyPr>
          <a:lstStyle/>
          <a:p>
            <a:r>
              <a:rPr lang="lv-LV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II Projektu aktivitātes</a:t>
            </a:r>
            <a:endParaRPr lang="lv-LV" sz="32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177" y="1323703"/>
            <a:ext cx="6608172" cy="4853260"/>
          </a:xfrm>
        </p:spPr>
        <p:txBody>
          <a:bodyPr>
            <a:noAutofit/>
          </a:bodyPr>
          <a:lstStyle/>
          <a:p>
            <a:pPr marL="0" lvl="1" indent="0" algn="just">
              <a:lnSpc>
                <a:spcPct val="92000"/>
              </a:lnSpc>
              <a:buClr>
                <a:schemeClr val="accent1">
                  <a:lumMod val="50000"/>
                </a:schemeClr>
              </a:buClr>
              <a:buSzPct val="100000"/>
              <a:buNone/>
            </a:pPr>
            <a:r>
              <a:rPr lang="lv-LV" altLang="lv-LV" sz="28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Attīstības </a:t>
            </a:r>
            <a:r>
              <a:rPr lang="lv-LV" altLang="lv-LV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projekti: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atbalsta inovatīvus projektus, piemēram, studiju programmas attīstībai, kvalitātes nodrošināšanai vai jaunas apmācību metodes ieviešanai</a:t>
            </a:r>
          </a:p>
          <a:p>
            <a:pPr marL="269875" lvl="1" indent="0">
              <a:lnSpc>
                <a:spcPct val="92000"/>
              </a:lnSpc>
              <a:buClr>
                <a:srgbClr val="000000"/>
              </a:buClr>
              <a:buSzPct val="45000"/>
              <a:buNone/>
            </a:pP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3074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7082" y="3207632"/>
            <a:ext cx="4170241" cy="2898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21706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6810" y="365126"/>
            <a:ext cx="6268539" cy="897617"/>
          </a:xfrm>
        </p:spPr>
        <p:txBody>
          <a:bodyPr>
            <a:normAutofit/>
          </a:bodyPr>
          <a:lstStyle/>
          <a:p>
            <a:r>
              <a:rPr lang="lv-LV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II Projektu aktivitātes</a:t>
            </a:r>
            <a:endParaRPr lang="lv-LV" sz="32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34308" y="1330028"/>
            <a:ext cx="6796454" cy="4657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lv-LV" altLang="lv-LV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Kopējās studiju programmas: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atbalsta tādu HEI kopējo studiju programmu izveidi, kuru noslēgumā var iegūt akadēmisko grādu un kurās mobilitāte ir studiju programmas sastāvdaļa (vismaz 1 semestris vai 30 ECTS)</a:t>
            </a:r>
          </a:p>
          <a:p>
            <a:pPr marL="612775" lvl="1" indent="-342900" algn="just">
              <a:lnSpc>
                <a:spcPct val="92000"/>
              </a:lnSpc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studiju programma atbilstoši dalībvalstu likumdošanai, tās pabeigšanas tiek piešķirts atzīts akadēmiskais grāds</a:t>
            </a:r>
          </a:p>
          <a:p>
            <a:pPr marL="612775" lvl="1" indent="-342900" algn="just">
              <a:lnSpc>
                <a:spcPct val="92000"/>
              </a:lnSpc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iekļauta mobilitāte uz </a:t>
            </a:r>
            <a:r>
              <a:rPr lang="lv-LV" altLang="lv-LV" sz="2400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partneraugstskolu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vismaz 1 semestra garumā (30 ECTS), bet ne vairāk kā puse no studiju programmas laika</a:t>
            </a:r>
          </a:p>
          <a:p>
            <a:pPr marL="612775" lvl="1" indent="-342900" algn="just">
              <a:lnSpc>
                <a:spcPct val="92000"/>
              </a:lnSpc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studiju programma izstrādāta, sadarbojoties partneru augstskolām </a:t>
            </a:r>
          </a:p>
        </p:txBody>
      </p:sp>
    </p:spTree>
    <p:extLst>
      <p:ext uri="{BB962C8B-B14F-4D97-AF65-F5344CB8AC3E}">
        <p14:creationId xmlns:p14="http://schemas.microsoft.com/office/powerpoint/2010/main" val="8982563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6810" y="365126"/>
            <a:ext cx="6268539" cy="897617"/>
          </a:xfrm>
        </p:spPr>
        <p:txBody>
          <a:bodyPr>
            <a:normAutofit/>
          </a:bodyPr>
          <a:lstStyle/>
          <a:p>
            <a:r>
              <a:rPr lang="lv-LV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II Projektu aktivitātes</a:t>
            </a:r>
            <a:endParaRPr lang="lv-LV" sz="32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12277" y="2833512"/>
            <a:ext cx="710418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Projektu aktivitātes no </a:t>
            </a:r>
            <a:r>
              <a:rPr lang="lv-LV" altLang="lv-LV" sz="2800" i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Nordplus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var tikt finansētas 3 reizes (3 gadus) pēc kārtas, </a:t>
            </a:r>
            <a:r>
              <a:rPr lang="lv-LV" altLang="lv-LV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katru gadu iesniedzot attiecīgu projekta iesniegumu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7619" y="1262743"/>
            <a:ext cx="2901828" cy="1448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1189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6810" y="365126"/>
            <a:ext cx="6268539" cy="897617"/>
          </a:xfrm>
        </p:spPr>
        <p:txBody>
          <a:bodyPr>
            <a:normAutofit/>
          </a:bodyPr>
          <a:lstStyle/>
          <a:p>
            <a:r>
              <a:rPr lang="lv-LV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III Sadarbības tīklu aktivitātes</a:t>
            </a:r>
            <a:endParaRPr lang="lv-LV" sz="32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34308" y="1330028"/>
            <a:ext cx="67964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lv-LV" altLang="en-US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! Koordinators + vismaz 2 partneri </a:t>
            </a:r>
            <a:r>
              <a:rPr lang="lv-LV" altLang="en-US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no dažādām programmas dalībvalstīm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21025172"/>
              </p:ext>
            </p:extLst>
          </p:nvPr>
        </p:nvGraphicFramePr>
        <p:xfrm>
          <a:off x="2246810" y="222831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539261" y="3411414"/>
            <a:ext cx="1289539" cy="1255295"/>
            <a:chOff x="814758" y="1551513"/>
            <a:chExt cx="2438400" cy="2438400"/>
          </a:xfrm>
        </p:grpSpPr>
        <p:sp>
          <p:nvSpPr>
            <p:cNvPr id="7" name="Oval 6"/>
            <p:cNvSpPr/>
            <p:nvPr/>
          </p:nvSpPr>
          <p:spPr>
            <a:xfrm>
              <a:off x="814758" y="1551513"/>
              <a:ext cx="2438400" cy="243840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8" name="Oval 4"/>
            <p:cNvSpPr txBox="1"/>
            <p:nvPr/>
          </p:nvSpPr>
          <p:spPr>
            <a:xfrm>
              <a:off x="1261989" y="2097795"/>
              <a:ext cx="1463040" cy="13411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600" kern="1200" dirty="0" smtClean="0"/>
                <a:t>Partneris </a:t>
              </a:r>
              <a:endParaRPr lang="en-US" sz="1600" kern="12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934308" y="2161025"/>
            <a:ext cx="1184031" cy="1236786"/>
            <a:chOff x="2937256" y="1539638"/>
            <a:chExt cx="2438400" cy="2438400"/>
          </a:xfrm>
        </p:grpSpPr>
        <p:sp>
          <p:nvSpPr>
            <p:cNvPr id="10" name="Oval 9"/>
            <p:cNvSpPr/>
            <p:nvPr/>
          </p:nvSpPr>
          <p:spPr>
            <a:xfrm>
              <a:off x="2937256" y="1539638"/>
              <a:ext cx="2438400" cy="2438400"/>
            </a:xfrm>
            <a:prstGeom prst="ellipse">
              <a:avLst/>
            </a:prstGeom>
            <a:solidFill>
              <a:schemeClr val="accent6">
                <a:lumMod val="60000"/>
                <a:lumOff val="40000"/>
                <a:alpha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1" name="Oval 4"/>
            <p:cNvSpPr txBox="1"/>
            <p:nvPr/>
          </p:nvSpPr>
          <p:spPr>
            <a:xfrm>
              <a:off x="3447610" y="2050933"/>
              <a:ext cx="1463041" cy="134111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400" kern="1200" dirty="0" smtClean="0"/>
                <a:t>Partneris</a:t>
              </a:r>
              <a:endParaRPr lang="en-US" sz="1400" kern="12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513742" y="5099538"/>
            <a:ext cx="841131" cy="805962"/>
            <a:chOff x="1828799" y="50799"/>
            <a:chExt cx="2438400" cy="2438400"/>
          </a:xfrm>
        </p:grpSpPr>
        <p:sp>
          <p:nvSpPr>
            <p:cNvPr id="13" name="Oval 12"/>
            <p:cNvSpPr/>
            <p:nvPr/>
          </p:nvSpPr>
          <p:spPr>
            <a:xfrm>
              <a:off x="1828799" y="50799"/>
              <a:ext cx="2438400" cy="24384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4" name="Oval 4"/>
            <p:cNvSpPr txBox="1"/>
            <p:nvPr/>
          </p:nvSpPr>
          <p:spPr>
            <a:xfrm>
              <a:off x="2165771" y="721357"/>
              <a:ext cx="1788159" cy="10972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000" kern="1200" dirty="0" smtClean="0"/>
                <a:t>Partneris</a:t>
              </a:r>
              <a:endParaRPr lang="en-US" sz="1000" kern="12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783783" y="2760476"/>
            <a:ext cx="871529" cy="862117"/>
            <a:chOff x="814758" y="1551513"/>
            <a:chExt cx="2438400" cy="2438400"/>
          </a:xfrm>
        </p:grpSpPr>
        <p:sp>
          <p:nvSpPr>
            <p:cNvPr id="16" name="Oval 15"/>
            <p:cNvSpPr/>
            <p:nvPr/>
          </p:nvSpPr>
          <p:spPr>
            <a:xfrm>
              <a:off x="814758" y="1551513"/>
              <a:ext cx="2438400" cy="243840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7" name="Oval 4"/>
            <p:cNvSpPr txBox="1"/>
            <p:nvPr/>
          </p:nvSpPr>
          <p:spPr>
            <a:xfrm>
              <a:off x="1261989" y="2097795"/>
              <a:ext cx="1463040" cy="13411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v-LV" sz="1000" kern="1200" dirty="0" smtClean="0"/>
                <a:t>Partneris</a:t>
              </a:r>
              <a:r>
                <a:rPr lang="lv-LV" sz="1600" kern="1200" dirty="0" smtClean="0"/>
                <a:t> </a:t>
              </a:r>
              <a:endParaRPr lang="en-US" sz="16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509542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6810" y="365126"/>
            <a:ext cx="6268539" cy="897617"/>
          </a:xfrm>
        </p:spPr>
        <p:txBody>
          <a:bodyPr>
            <a:normAutofit fontScale="90000"/>
          </a:bodyPr>
          <a:lstStyle/>
          <a:p>
            <a:pPr algn="ctr"/>
            <a:r>
              <a:rPr lang="lv-LV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III Sadarbības tīklu aktivitāšu ietvaros atbalsta</a:t>
            </a:r>
            <a:endParaRPr lang="lv-LV" sz="32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90346" y="1585005"/>
            <a:ext cx="679645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lv-LV" sz="28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Administratīvās </a:t>
            </a: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tikšanās jaunu </a:t>
            </a:r>
            <a:r>
              <a:rPr lang="lv-LV" sz="28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sadarbības tīklu </a:t>
            </a: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veidošanai</a:t>
            </a:r>
            <a:endParaRPr lang="lv-LV" sz="2800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Akadēmiskā personāla īstermiņa </a:t>
            </a:r>
            <a:r>
              <a:rPr lang="lv-LV" sz="28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tikšanās </a:t>
            </a: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mobilitāšu </a:t>
            </a:r>
            <a:r>
              <a:rPr lang="lv-LV" sz="28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plānošanai, </a:t>
            </a: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kvalitātes nodrošināšanai, jaunu </a:t>
            </a:r>
            <a:r>
              <a:rPr lang="lv-LV" sz="28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partneru piesaistei</a:t>
            </a:r>
            <a:endParaRPr lang="lv-LV" altLang="en-US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4098" name="Picture 2" descr="Image result for network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994" y="3995108"/>
            <a:ext cx="4180367" cy="209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88975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1024" y="365127"/>
            <a:ext cx="6484326" cy="944928"/>
          </a:xfrm>
        </p:spPr>
        <p:txBody>
          <a:bodyPr>
            <a:normAutofit fontScale="90000"/>
          </a:bodyPr>
          <a:lstStyle/>
          <a:p>
            <a:pPr algn="ctr"/>
            <a:r>
              <a:rPr lang="lv-LV" sz="4400" b="1" dirty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Projektu un sadarbības tīklu</a:t>
            </a:r>
            <a:br>
              <a:rPr lang="lv-LV" sz="4400" b="1" dirty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</a:br>
            <a:r>
              <a:rPr lang="lv-LV" sz="4400" b="1" dirty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finansējums</a:t>
            </a:r>
            <a:endParaRPr lang="lv-LV" sz="44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821516411"/>
              </p:ext>
            </p:extLst>
          </p:nvPr>
        </p:nvGraphicFramePr>
        <p:xfrm>
          <a:off x="2031024" y="1951892"/>
          <a:ext cx="6216161" cy="43961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258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5177" y="365126"/>
            <a:ext cx="6660172" cy="1019537"/>
          </a:xfrm>
        </p:spPr>
        <p:txBody>
          <a:bodyPr>
            <a:normAutofit/>
          </a:bodyPr>
          <a:lstStyle/>
          <a:p>
            <a:pPr algn="ctr"/>
            <a:r>
              <a:rPr lang="lv-LV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Projektu un sadarbības tīklu</a:t>
            </a:r>
            <a:br>
              <a:rPr lang="lv-LV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</a:br>
            <a:r>
              <a:rPr lang="lv-LV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finansējums</a:t>
            </a:r>
            <a:endParaRPr lang="lv-LV" sz="32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5177" y="1696915"/>
            <a:ext cx="6893169" cy="4480048"/>
          </a:xfrm>
        </p:spPr>
        <p:txBody>
          <a:bodyPr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lv-LV" altLang="lv-LV" sz="2400" b="1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Nordplus</a:t>
            </a:r>
            <a:r>
              <a:rPr lang="lv-LV" altLang="lv-LV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finansējums līdz 50</a:t>
            </a:r>
            <a:r>
              <a:rPr lang="lv-LV" altLang="lv-LV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%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 no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projekta tiešajiem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īstenošanas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izdevumiem: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lvl="2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komunikācija, ceļa un uzturēšanās izdevumi, telpu noma, materiālu drukāšana/izplatīšana, honorāri vieslektoriem, un tml.</a:t>
            </a:r>
          </a:p>
          <a:p>
            <a:pPr lvl="2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administratīvās izmaksas </a:t>
            </a:r>
            <a:r>
              <a:rPr lang="lv-LV" altLang="lv-LV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līdz 5%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no programmas finansējuma</a:t>
            </a:r>
          </a:p>
          <a:p>
            <a:pPr marL="541338" lvl="1" indent="-271463">
              <a:spcBef>
                <a:spcPct val="0"/>
              </a:spcBef>
              <a:buNone/>
            </a:pPr>
            <a:endParaRPr lang="lv-LV" altLang="lv-LV" sz="24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lvl="1" indent="-271463">
              <a:spcBef>
                <a:spcPct val="0"/>
              </a:spcBef>
              <a:buNone/>
            </a:pPr>
            <a:r>
              <a:rPr lang="lv-LV" altLang="lv-LV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Projekta iesniedzēja līdzfinansējums līdz 50</a:t>
            </a:r>
            <a:r>
              <a:rPr lang="lv-LV" altLang="lv-LV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%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(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var tikt norādīts projekta iesniedzēja/partnera darbinieku ieguldīto darba stundu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izteiksmē)</a:t>
            </a:r>
          </a:p>
          <a:p>
            <a:pPr marL="0" lvl="1" indent="-271463">
              <a:spcBef>
                <a:spcPct val="0"/>
              </a:spcBef>
              <a:buNone/>
            </a:pPr>
            <a:endParaRPr lang="lv-LV" altLang="lv-LV" sz="2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69429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6743" y="365127"/>
            <a:ext cx="5728607" cy="888907"/>
          </a:xfrm>
        </p:spPr>
        <p:txBody>
          <a:bodyPr>
            <a:normAutofit/>
          </a:bodyPr>
          <a:lstStyle/>
          <a:p>
            <a:r>
              <a:rPr lang="nb-NO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Nordplus</a:t>
            </a:r>
            <a:r>
              <a:rPr lang="lv-LV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2018-2022</a:t>
            </a:r>
            <a:r>
              <a:rPr lang="nb-NO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</a:t>
            </a:r>
            <a:endParaRPr lang="lv-LV" sz="3500" b="1" dirty="0">
              <a:solidFill>
                <a:schemeClr val="accent1">
                  <a:lumMod val="50000"/>
                </a:schemeClr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5520" y="1178169"/>
            <a:ext cx="6487886" cy="5118128"/>
          </a:xfrm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r>
              <a:rPr lang="lv-LV" altLang="lv-LV" sz="23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Ziemeļu </a:t>
            </a:r>
            <a:r>
              <a:rPr lang="lv-LV" altLang="lv-LV" sz="23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Ministru padomes programma </a:t>
            </a:r>
            <a:r>
              <a:rPr lang="lv-LV" altLang="lv-LV" sz="23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Ziemeļvalstu </a:t>
            </a:r>
            <a:r>
              <a:rPr lang="lv-LV" altLang="lv-LV" sz="23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un Baltijas valstu sadarbībai izglītības </a:t>
            </a:r>
            <a:r>
              <a:rPr lang="lv-LV" altLang="lv-LV" sz="23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jomā, un tai ir 5 apakšprogrammas:</a:t>
            </a:r>
          </a:p>
          <a:p>
            <a:pPr marL="0" indent="0">
              <a:buNone/>
              <a:defRPr/>
            </a:pPr>
            <a:endParaRPr lang="lv-LV" altLang="lv-LV" sz="23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2451463" y="233878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 4"/>
          <p:cNvGraphicFramePr/>
          <p:nvPr>
            <p:extLst/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1412279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5177" y="365126"/>
            <a:ext cx="6660172" cy="1019537"/>
          </a:xfrm>
        </p:spPr>
        <p:txBody>
          <a:bodyPr>
            <a:normAutofit/>
          </a:bodyPr>
          <a:lstStyle/>
          <a:p>
            <a:pPr algn="ctr"/>
            <a:r>
              <a:rPr lang="lv-LV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Projektu un sadarbības tīklu</a:t>
            </a:r>
            <a:br>
              <a:rPr lang="lv-LV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</a:br>
            <a:r>
              <a:rPr lang="lv-LV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finansējums</a:t>
            </a:r>
            <a:endParaRPr lang="lv-LV" sz="32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5177" y="1696915"/>
            <a:ext cx="6893169" cy="448004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lv-LV" altLang="lv-LV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Neattiecināmās izmaksas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: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biroja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tehnikas iegāde (datortehnika)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izmaksas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ārpus Ziemeļvalstīm/Baltijas valstīm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izdevumu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produktu/pakalpojumu radīšanai ar mērķi gūt peļņu </a:t>
            </a:r>
          </a:p>
          <a:p>
            <a:pPr marL="0" lvl="1" indent="-271463">
              <a:spcBef>
                <a:spcPct val="0"/>
              </a:spcBef>
              <a:buNone/>
            </a:pPr>
            <a:endParaRPr lang="lv-LV" altLang="lv-LV" sz="2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6314888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5177" y="365126"/>
            <a:ext cx="6660172" cy="1019537"/>
          </a:xfrm>
        </p:spPr>
        <p:txBody>
          <a:bodyPr>
            <a:normAutofit/>
          </a:bodyPr>
          <a:lstStyle/>
          <a:p>
            <a:pPr algn="ctr"/>
            <a:r>
              <a:rPr lang="lv-LV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Projektu un sadarbības tīklu</a:t>
            </a:r>
            <a:br>
              <a:rPr lang="lv-LV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</a:br>
            <a:r>
              <a:rPr lang="lv-LV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finansējums</a:t>
            </a:r>
            <a:endParaRPr lang="lv-LV" sz="32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5177" y="1696915"/>
            <a:ext cx="6893169" cy="4480048"/>
          </a:xfrm>
        </p:spPr>
        <p:txBody>
          <a:bodyPr>
            <a:normAutofit/>
          </a:bodyPr>
          <a:lstStyle/>
          <a:p>
            <a:pPr marL="0" lvl="1" indent="-271463">
              <a:spcBef>
                <a:spcPct val="0"/>
              </a:spcBef>
              <a:buNone/>
            </a:pPr>
            <a:endParaRPr lang="lv-LV" altLang="lv-LV" sz="2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lv-LV" dirty="0"/>
          </a:p>
        </p:txBody>
      </p:sp>
      <p:sp>
        <p:nvSpPr>
          <p:cNvPr id="4" name="Rectangle 3"/>
          <p:cNvSpPr/>
          <p:nvPr/>
        </p:nvSpPr>
        <p:spPr>
          <a:xfrm>
            <a:off x="1855177" y="1691954"/>
            <a:ext cx="6734907" cy="4228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Projektu aktivitātēm jāaizpilda budžeta veidlapa,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kas pieejama </a:t>
            </a:r>
            <a:r>
              <a:rPr lang="lv-LV" altLang="lv-LV" sz="2400" i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espresso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sistēmā</a:t>
            </a:r>
          </a:p>
          <a:p>
            <a:pPr marL="342900" indent="-342900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342900" indent="-342900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Maksimālais finansējuma apmērs vienam projektam nav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noteikts</a:t>
            </a:r>
          </a:p>
          <a:p>
            <a:pPr marL="342900" indent="-342900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pPr marL="342900" indent="-342900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Līguma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darbības periods – no 15.maija līdz sekojošā gada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1.oktobrim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pPr algn="just">
              <a:lnSpc>
                <a:spcPct val="80000"/>
              </a:lnSpc>
            </a:pP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  <a:cs typeface="Calibri" panose="020F0502020204030204" pitchFamily="34" charset="0"/>
              <a:sym typeface="Dancer-Book" pitchFamily="2" charset="0"/>
            </a:endParaRPr>
          </a:p>
          <a:p>
            <a:pPr marL="342900" indent="-342900" algn="just">
              <a:lnSpc>
                <a:spcPct val="70000"/>
              </a:lnSpc>
              <a:buFont typeface="Wingdings" panose="05000000000000000000" pitchFamily="2" charset="2"/>
              <a:buChar char="Ø"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  <a:sym typeface="Dancer-Book" pitchFamily="2" charset="0"/>
              </a:rPr>
              <a:t>Maksājumi:</a:t>
            </a:r>
          </a:p>
          <a:p>
            <a:pPr marL="612775" lvl="1" indent="-342900" algn="just">
              <a:lnSpc>
                <a:spcPct val="72000"/>
              </a:lnSpc>
              <a:buClr>
                <a:schemeClr val="accent1">
                  <a:lumMod val="50000"/>
                </a:schemeClr>
              </a:buClr>
              <a:buSzPct val="100000"/>
              <a:buFont typeface="Arial" panose="020B0604020202020204" pitchFamily="34" charset="0"/>
              <a:buChar char="•"/>
            </a:pPr>
            <a:r>
              <a:rPr lang="lv-LV" altLang="lv-LV" sz="2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sym typeface="Dancer-Book" pitchFamily="2" charset="0"/>
              </a:rPr>
              <a:t>Avansa maksājums 80% pēc līguma noslēgšanas ar programmas galveno administratoru </a:t>
            </a:r>
            <a:r>
              <a:rPr lang="lv-LV" altLang="lv-LV" sz="2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Izglītības Nacionālā  aģentūra Somijā (EDUFI): </a:t>
            </a:r>
            <a:r>
              <a:rPr lang="lv-LV" altLang="lv-LV" sz="2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hlinkClick r:id="rId2"/>
              </a:rPr>
              <a:t>www.oph.fi</a:t>
            </a:r>
            <a:r>
              <a:rPr lang="lv-LV" altLang="lv-LV" sz="2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</a:p>
          <a:p>
            <a:pPr marL="612775" lvl="1" indent="-342900" algn="just">
              <a:lnSpc>
                <a:spcPct val="72000"/>
              </a:lnSpc>
              <a:buClr>
                <a:schemeClr val="accent1">
                  <a:lumMod val="50000"/>
                </a:schemeClr>
              </a:buClr>
              <a:buSzPct val="100000"/>
              <a:buFont typeface="Arial" panose="020B0604020202020204" pitchFamily="34" charset="0"/>
              <a:buChar char="•"/>
            </a:pPr>
            <a:r>
              <a:rPr lang="lv-LV" altLang="lv-LV" sz="2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sym typeface="Dancer-Book" pitchFamily="2" charset="0"/>
              </a:rPr>
              <a:t>Noslēguma maksājums 20% pēc noslēguma pārskata apstiprināšanas </a:t>
            </a:r>
            <a:r>
              <a:rPr lang="lv-LV" altLang="lv-LV" sz="2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sym typeface="Dancer-Book" pitchFamily="2" charset="0"/>
              </a:rPr>
              <a:t>CIMO</a:t>
            </a:r>
            <a:endParaRPr lang="lv-LV" altLang="lv-LV" sz="2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sym typeface="Dancer-Book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7609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8434" y="365127"/>
            <a:ext cx="6346916" cy="766988"/>
          </a:xfrm>
        </p:spPr>
        <p:txBody>
          <a:bodyPr>
            <a:normAutofit/>
          </a:bodyPr>
          <a:lstStyle/>
          <a:p>
            <a:r>
              <a:rPr lang="nb-NO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Nordplus</a:t>
            </a:r>
            <a:r>
              <a:rPr lang="lv-LV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</a:t>
            </a:r>
            <a:r>
              <a:rPr lang="lv-LV" altLang="lv-LV" sz="35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2019.gada konkurss</a:t>
            </a:r>
            <a:endParaRPr lang="lv-LV" sz="35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799" y="1314994"/>
            <a:ext cx="6945923" cy="5146766"/>
          </a:xfrm>
        </p:spPr>
        <p:txBody>
          <a:bodyPr>
            <a:normAutofit fontScale="925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lv-LV" altLang="lv-LV" sz="28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uzsvars uz projektiem par digitālo kompetenču un ar to saistītas </a:t>
            </a:r>
            <a:r>
              <a:rPr lang="lv-LV" altLang="lv-LV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domāšanas attīstību </a:t>
            </a:r>
            <a:r>
              <a:rPr lang="lv-LV" altLang="lv-LV" sz="2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(https://</a:t>
            </a:r>
            <a:r>
              <a:rPr lang="lv-LV" altLang="lv-LV" sz="2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nordplusonline.org/News2/NEWS-AND-ARCHIVE/Digital-competences-and-computational-thinking-preparing-children-young-people-and-adults-for-a-digitalized-society)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3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projektu </a:t>
            </a:r>
            <a:r>
              <a:rPr lang="lv-LV" altLang="lv-LV" sz="3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iesniegšanas termiņš – </a:t>
            </a:r>
            <a:r>
              <a:rPr lang="lv-LV" altLang="lv-LV" sz="30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2019.gada 1.februāris</a:t>
            </a:r>
            <a:r>
              <a:rPr lang="lv-LV" altLang="lv-LV" sz="3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(plkst. 23:59 pēc Norvēģijas laika)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sz="3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</a:t>
            </a:r>
            <a:r>
              <a:rPr lang="lv-LV" sz="3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rojektu </a:t>
            </a:r>
            <a:r>
              <a:rPr lang="lv-LV" sz="3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pieteikumu iesniegšana tikai elektroniskā veidā </a:t>
            </a:r>
            <a:r>
              <a:rPr lang="lv-LV" sz="3000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Espresso</a:t>
            </a:r>
            <a:r>
              <a:rPr lang="lv-LV" sz="3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sistēmā (https://</a:t>
            </a:r>
            <a:r>
              <a:rPr lang="lv-LV" sz="3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espresso.siu.no/espresso/login?0)</a:t>
            </a:r>
            <a:endParaRPr lang="lv-LV" altLang="lv-LV" sz="3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3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projektu pieteikumi sagatavojami angļu valodā</a:t>
            </a:r>
            <a:endParaRPr lang="lv-LV" altLang="lv-LV" sz="3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lv-LV" altLang="lv-LV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9834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8434" y="365127"/>
            <a:ext cx="6346916" cy="766988"/>
          </a:xfrm>
        </p:spPr>
        <p:txBody>
          <a:bodyPr>
            <a:normAutofit/>
          </a:bodyPr>
          <a:lstStyle/>
          <a:p>
            <a:r>
              <a:rPr lang="nb-NO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Nordplus</a:t>
            </a:r>
            <a:r>
              <a:rPr lang="lv-LV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</a:t>
            </a:r>
            <a:r>
              <a:rPr lang="lv-LV" altLang="lv-LV" sz="35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2019.gada konkurss</a:t>
            </a:r>
            <a:endParaRPr lang="lv-LV" sz="35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8766" y="1314994"/>
            <a:ext cx="6618514" cy="5146766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projektā jāiesaista atbilstošs partnerus skaits (ne mazāk kā 2) no </a:t>
            </a:r>
            <a:r>
              <a:rPr lang="lv-LV" altLang="lv-LV" sz="3200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Nordplus</a:t>
            </a:r>
            <a:r>
              <a:rPr lang="lv-LV" alt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dalībvalstīm</a:t>
            </a:r>
            <a:endParaRPr lang="lv-LV" altLang="lv-LV" sz="3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lv-LV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Projekta pieteikumam jāpievieno </a:t>
            </a:r>
            <a:r>
              <a:rPr lang="lv-LV" sz="3200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paraksttiesīgās</a:t>
            </a:r>
            <a:r>
              <a:rPr lang="lv-LV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personas parakstītas </a:t>
            </a:r>
            <a:r>
              <a:rPr 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nodomu </a:t>
            </a:r>
            <a:r>
              <a:rPr lang="lv-LV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vēstules (</a:t>
            </a:r>
            <a:r>
              <a:rPr lang="lv-LV" sz="3200" i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Letters</a:t>
            </a:r>
            <a:r>
              <a:rPr lang="lv-LV" sz="32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</a:t>
            </a:r>
            <a:r>
              <a:rPr lang="lv-LV" sz="3200" i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of</a:t>
            </a:r>
            <a:r>
              <a:rPr lang="lv-LV" sz="32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</a:t>
            </a:r>
            <a:r>
              <a:rPr lang="lv-LV" sz="3200" i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Intent</a:t>
            </a:r>
            <a:r>
              <a:rPr 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)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projektu </a:t>
            </a:r>
            <a:r>
              <a:rPr lang="lv-LV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aktivitātēm, tīklojumiem – </a:t>
            </a:r>
            <a:r>
              <a:rPr 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budžets</a:t>
            </a:r>
            <a:endParaRPr lang="lv-LV" altLang="lv-LV" sz="3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4212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4856" y="365127"/>
            <a:ext cx="6120493" cy="653776"/>
          </a:xfrm>
        </p:spPr>
        <p:txBody>
          <a:bodyPr>
            <a:normAutofit/>
          </a:bodyPr>
          <a:lstStyle/>
          <a:p>
            <a:r>
              <a:rPr lang="lv-LV" altLang="lv-LV" sz="32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  <a:sym typeface="Dancer-Light" pitchFamily="2" charset="0"/>
              </a:rPr>
              <a:t>Informācijas avoti</a:t>
            </a:r>
            <a:endParaRPr lang="lv-LV" sz="32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4297" y="1193075"/>
            <a:ext cx="7254240" cy="5007428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Programmas 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oficiālā mājas 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lapa: 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  <a:hlinkClick r:id="rId3"/>
              </a:rPr>
              <a:t>www.nordplusonline.org</a:t>
            </a:r>
            <a:endParaRPr lang="lv-LV" altLang="lv-LV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pPr lvl="2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sz="21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Partneru </a:t>
            </a:r>
            <a:r>
              <a:rPr lang="lv-LV" altLang="lv-LV" sz="21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datu </a:t>
            </a:r>
            <a:r>
              <a:rPr lang="lv-LV" altLang="lv-LV" sz="21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bāze</a:t>
            </a:r>
          </a:p>
          <a:p>
            <a:pPr lvl="2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sz="2100" b="1" i="1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Nordplus</a:t>
            </a:r>
            <a:r>
              <a:rPr lang="lv-LV" altLang="lv-LV" sz="21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 </a:t>
            </a:r>
            <a:r>
              <a:rPr lang="lv-LV" altLang="lv-LV" sz="21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rokasgrāmata (</a:t>
            </a:r>
            <a:r>
              <a:rPr lang="lv-LV" altLang="lv-LV" sz="21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2018-2022) </a:t>
            </a:r>
          </a:p>
          <a:p>
            <a:pPr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Tiešsaistes 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sistēma </a:t>
            </a:r>
            <a:r>
              <a:rPr lang="lv-LV" altLang="lv-LV" i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Espresso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 (pieteikumu aizpildīšana un iesniegšana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): 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  <a:hlinkClick r:id="rId4"/>
              </a:rPr>
              <a:t>http://espresso.siu.no/espresso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 </a:t>
            </a:r>
            <a:endParaRPr lang="lv-LV" altLang="lv-LV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VIAA 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mājas lapa – sadaļa “</a:t>
            </a:r>
            <a:r>
              <a:rPr lang="lv-LV" altLang="lv-LV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Nordplus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”, t.sk. īstenoto </a:t>
            </a:r>
            <a:r>
              <a:rPr lang="lv-LV" altLang="lv-LV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projektu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 </a:t>
            </a:r>
            <a:r>
              <a:rPr lang="lv-LV" altLang="lv-LV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pieredze 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katrā </a:t>
            </a:r>
            <a:r>
              <a:rPr lang="lv-LV" altLang="lv-LV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Nordplus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 apakšprogrammā: </a:t>
            </a:r>
            <a:endParaRPr lang="lv-LV" altLang="lv-LV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pPr marL="0" indent="0">
              <a:lnSpc>
                <a:spcPct val="130000"/>
              </a:lnSpc>
              <a:spcBef>
                <a:spcPts val="600"/>
              </a:spcBef>
              <a:buNone/>
            </a:pPr>
            <a:r>
              <a:rPr lang="lv-LV" altLang="lv-LV" sz="1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  <a:hlinkClick r:id="rId5"/>
              </a:rPr>
              <a:t>http</a:t>
            </a:r>
            <a:r>
              <a:rPr lang="lv-LV" altLang="lv-LV" sz="1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  <a:hlinkClick r:id="rId5"/>
              </a:rPr>
              <a:t>://</a:t>
            </a:r>
            <a:r>
              <a:rPr lang="lv-LV" altLang="lv-LV" sz="1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  <a:hlinkClick r:id="rId5"/>
              </a:rPr>
              <a:t>www.viaa.gov.lv/lat/starpt_fin_intrumenti/nordplus/par_nordplus</a:t>
            </a:r>
            <a:r>
              <a:rPr lang="lv-LV" altLang="lv-LV" sz="1800" dirty="0" smtClean="0"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  <a:hlinkClick r:id="rId5"/>
              </a:rPr>
              <a:t>/</a:t>
            </a:r>
            <a:endParaRPr lang="lv-LV" altLang="lv-LV" sz="1800" dirty="0"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pPr marL="0" indent="0">
              <a:lnSpc>
                <a:spcPct val="130000"/>
              </a:lnSpc>
              <a:spcBef>
                <a:spcPts val="600"/>
              </a:spcBef>
              <a:buNone/>
            </a:pPr>
            <a:endParaRPr lang="lv-LV" altLang="lv-LV" sz="2200" dirty="0" smtClean="0"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pPr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endParaRPr lang="lv-LV" altLang="lv-LV" sz="2200" dirty="0"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endParaRPr lang="lv-LV" sz="2200" dirty="0"/>
          </a:p>
        </p:txBody>
      </p:sp>
    </p:spTree>
    <p:extLst>
      <p:ext uri="{BB962C8B-B14F-4D97-AF65-F5344CB8AC3E}">
        <p14:creationId xmlns:p14="http://schemas.microsoft.com/office/powerpoint/2010/main" val="38352266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4799" y="331095"/>
            <a:ext cx="6216287" cy="1210490"/>
          </a:xfrm>
        </p:spPr>
        <p:txBody>
          <a:bodyPr>
            <a:normAutofit/>
          </a:bodyPr>
          <a:lstStyle/>
          <a:p>
            <a:pPr algn="ctr"/>
            <a:r>
              <a:rPr lang="lv-LV" sz="4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Konsultācijas</a:t>
            </a:r>
            <a:endParaRPr lang="lv-LV" sz="40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538" y="1740877"/>
            <a:ext cx="6844811" cy="443608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lv-LV" altLang="lv-LV" sz="25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 </a:t>
            </a:r>
            <a:r>
              <a:rPr lang="lv-LV" altLang="lv-LV" sz="3600" b="1" dirty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Kontaktpersona:</a:t>
            </a:r>
          </a:p>
          <a:p>
            <a:pPr algn="ctr">
              <a:buNone/>
            </a:pP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</a:rPr>
              <a:t>Vadības un ārējās sadarbības departamenta</a:t>
            </a:r>
          </a:p>
          <a:p>
            <a:pPr algn="ctr">
              <a:buNone/>
            </a:pP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</a:rPr>
              <a:t>Starptautisko sadarbības programmu nodaļas</a:t>
            </a:r>
          </a:p>
          <a:p>
            <a:pPr algn="ctr">
              <a:buNone/>
            </a:pP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</a:rPr>
              <a:t>Vecākā projektu vadītāja</a:t>
            </a:r>
            <a:endParaRPr lang="lv-LV" sz="28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lv-LV" sz="2800" b="1" dirty="0" smtClean="0">
                <a:solidFill>
                  <a:schemeClr val="accent1">
                    <a:lumMod val="50000"/>
                  </a:schemeClr>
                </a:solidFill>
              </a:rPr>
              <a:t>Liene </a:t>
            </a:r>
            <a:r>
              <a:rPr lang="lv-LV" sz="2800" b="1" dirty="0">
                <a:solidFill>
                  <a:schemeClr val="accent1">
                    <a:lumMod val="50000"/>
                  </a:schemeClr>
                </a:solidFill>
              </a:rPr>
              <a:t>G</a:t>
            </a:r>
            <a:r>
              <a:rPr lang="lv-LV" sz="2800" b="1" dirty="0" smtClean="0">
                <a:solidFill>
                  <a:schemeClr val="accent1">
                    <a:lumMod val="50000"/>
                  </a:schemeClr>
                </a:solidFill>
              </a:rPr>
              <a:t>ailīte</a:t>
            </a:r>
            <a:endParaRPr lang="lv-LV" sz="28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lv-LV" sz="2800" dirty="0">
                <a:solidFill>
                  <a:schemeClr val="accent1">
                    <a:lumMod val="50000"/>
                  </a:schemeClr>
                </a:solidFill>
              </a:rPr>
              <a:t>Tālr.: </a:t>
            </a: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</a:rPr>
              <a:t>67830837</a:t>
            </a:r>
          </a:p>
          <a:p>
            <a:pPr marL="0" indent="0" algn="ctr">
              <a:buNone/>
            </a:pP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</a:rPr>
              <a:t>Mob.: 27266004</a:t>
            </a:r>
            <a:endParaRPr lang="lv-LV" sz="28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lv-LV" sz="2800" dirty="0" smtClean="0">
                <a:hlinkClick r:id="rId2"/>
              </a:rPr>
              <a:t>Liene.Gailite@viaa.gov.lv</a:t>
            </a:r>
            <a:endParaRPr lang="lv-LV" sz="2800" dirty="0"/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50203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6743" y="365127"/>
            <a:ext cx="5728607" cy="888907"/>
          </a:xfrm>
        </p:spPr>
        <p:txBody>
          <a:bodyPr>
            <a:normAutofit/>
          </a:bodyPr>
          <a:lstStyle/>
          <a:p>
            <a:r>
              <a:rPr lang="nb-NO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Nordplus</a:t>
            </a:r>
            <a:r>
              <a:rPr lang="lv-LV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</a:t>
            </a:r>
            <a:r>
              <a:rPr lang="lv-LV" altLang="lv-LV" sz="35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dalībvalstis</a:t>
            </a:r>
            <a:r>
              <a:rPr lang="nb-NO" altLang="lv-LV" sz="35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</a:t>
            </a:r>
            <a:endParaRPr lang="lv-LV" sz="3500" b="1" dirty="0">
              <a:solidFill>
                <a:schemeClr val="accent1">
                  <a:lumMod val="50000"/>
                </a:schemeClr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96635" y="2399265"/>
            <a:ext cx="3718457" cy="263216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215092" y="1661635"/>
            <a:ext cx="5359732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altLang="lv-LV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Ziemeļvalstis: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Dānija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(arī Grenlande un Fēru salas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Somija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(arī </a:t>
            </a:r>
            <a:r>
              <a:rPr lang="lv-LV" altLang="lv-LV" sz="2400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Olande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Islande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Norvēģija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Zviedrija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endParaRPr lang="lv-LV" altLang="lv-LV" sz="8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r>
              <a:rPr lang="lv-LV" altLang="lv-LV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Baltijas valstis: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Latvija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Lietuva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Igaunija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1634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926" y="365126"/>
            <a:ext cx="6660424" cy="1080497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Augstākās izglītības programma</a:t>
            </a:r>
            <a:endParaRPr lang="lv-LV" sz="36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1076" y="2020390"/>
            <a:ext cx="5393619" cy="4156572"/>
          </a:xfrm>
        </p:spPr>
        <p:txBody>
          <a:bodyPr>
            <a:normAutofit/>
          </a:bodyPr>
          <a:lstStyle/>
          <a:p>
            <a:pPr marL="269875" lvl="1" indent="0" algn="just">
              <a:lnSpc>
                <a:spcPct val="112000"/>
              </a:lnSpc>
              <a:buClr>
                <a:srgbClr val="000000"/>
              </a:buClr>
              <a:buSzPct val="45000"/>
              <a:buNone/>
            </a:pPr>
            <a:r>
              <a:rPr lang="lv-LV" altLang="lv-LV" sz="2600" dirty="0" smtClean="0">
                <a:solidFill>
                  <a:schemeClr val="accent1">
                    <a:lumMod val="50000"/>
                  </a:schemeClr>
                </a:solidFill>
              </a:rPr>
              <a:t>Atbalsta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sadarbību starp augstākās izglītības institūcijām (AII) programmas dalībvalstīs, 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īstenojot studentu un pasniedzēju mobilitātes, veidojot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sadarbības tīklus, daloties pieredzē, kā arī izplatot labās prakses piemērus un inovatīvus rezultātus</a:t>
            </a:r>
          </a:p>
          <a:p>
            <a:pPr marL="0" indent="0">
              <a:buNone/>
            </a:pPr>
            <a:endParaRPr lang="lv-LV" altLang="lv-LV" sz="2600" dirty="0" smtClean="0"/>
          </a:p>
        </p:txBody>
      </p:sp>
      <p:pic>
        <p:nvPicPr>
          <p:cNvPr id="1026" name="Picture 2" descr="Image result for students universit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07" y="2464296"/>
            <a:ext cx="3123956" cy="2038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99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514" y="365126"/>
            <a:ext cx="6468836" cy="958577"/>
          </a:xfrm>
        </p:spPr>
        <p:txBody>
          <a:bodyPr>
            <a:noAutofit/>
          </a:bodyPr>
          <a:lstStyle/>
          <a:p>
            <a:pPr algn="ctr"/>
            <a:r>
              <a:rPr lang="lv-LV" sz="32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Augstākās izglītības programmas dalībnieki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4595" y="1567543"/>
            <a:ext cx="6590756" cy="4609420"/>
          </a:xfrm>
        </p:spPr>
        <p:txBody>
          <a:bodyPr>
            <a:normAutofit fontScale="70000" lnSpcReduction="20000"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lv-LV" altLang="lv-LV" sz="2600" b="1" u="sng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Mērķa </a:t>
            </a:r>
            <a:r>
              <a:rPr lang="lv-LV" altLang="lv-LV" sz="2600" b="1" u="sng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grupas:</a:t>
            </a:r>
            <a:endParaRPr lang="lv-LV" altLang="lv-LV" sz="2600" b="1" u="sng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lv-LV" altLang="lv-LV" sz="25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Augstākās </a:t>
            </a:r>
            <a:r>
              <a:rPr lang="lv-LV" altLang="lv-LV" sz="25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izglītības institūcijas (AII) un to:</a:t>
            </a:r>
          </a:p>
          <a:p>
            <a:pPr marL="612775" lvl="1" indent="-342900">
              <a:lnSpc>
                <a:spcPct val="112000"/>
              </a:lnSpc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lv-LV" altLang="lv-LV" sz="25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lv-LV" altLang="lv-LV" sz="25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studenti (bakalaura un maģistra līmeņa studijas)</a:t>
            </a:r>
            <a:endParaRPr lang="lv-LV" altLang="lv-LV" sz="25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612775" lvl="1" indent="-342900">
              <a:lnSpc>
                <a:spcPct val="112000"/>
              </a:lnSpc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lv-LV" altLang="lv-LV" sz="25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akadēmiskais </a:t>
            </a:r>
            <a:r>
              <a:rPr lang="lv-LV" altLang="lv-LV" sz="25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personāls</a:t>
            </a:r>
            <a:endParaRPr lang="lv-LV" altLang="lv-LV" sz="25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612775" lvl="1" indent="-342900">
              <a:lnSpc>
                <a:spcPct val="112000"/>
              </a:lnSpc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lv-LV" altLang="lv-LV" sz="25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administratīvais personāls</a:t>
            </a:r>
          </a:p>
          <a:p>
            <a:pPr marL="36000" lvl="1" indent="0">
              <a:lnSpc>
                <a:spcPct val="112000"/>
              </a:lnSpc>
              <a:buClr>
                <a:srgbClr val="000000"/>
              </a:buClr>
              <a:buSzPct val="45000"/>
              <a:buNone/>
            </a:pPr>
            <a:endParaRPr lang="lv-LV" altLang="lv-LV" sz="26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marL="36000" lvl="1" indent="0">
              <a:lnSpc>
                <a:spcPct val="112000"/>
              </a:lnSpc>
              <a:buClr>
                <a:srgbClr val="000000"/>
              </a:buClr>
              <a:buSzPct val="45000"/>
              <a:buNone/>
            </a:pPr>
            <a:r>
              <a:rPr lang="lv-LV" altLang="lv-LV" sz="26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Projekta pieteicējs un partneri:</a:t>
            </a:r>
          </a:p>
          <a:p>
            <a:pPr marL="727075" lvl="1" indent="-457200">
              <a:lnSpc>
                <a:spcPct val="112000"/>
              </a:lnSpc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rojekta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pieteicējs/koordinators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var būt tikai akreditēta 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augstākās izglītības iestāde</a:t>
            </a:r>
            <a:endParaRPr lang="lv-LV" altLang="lv-LV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727075" lvl="1" indent="-457200">
              <a:lnSpc>
                <a:spcPct val="112000"/>
              </a:lnSpc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Ø"/>
            </a:pP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k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ā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partneri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Augstākās izglītības programmas projektos var piedalīties arī citas organizācijas, kas iesaistītas augstākās izglītības procesos, taču tad partnerībā jābūt vismaz 2 akreditētām augstskolām</a:t>
            </a:r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61845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6182" y="365126"/>
            <a:ext cx="6399167" cy="871491"/>
          </a:xfrm>
        </p:spPr>
        <p:txBody>
          <a:bodyPr>
            <a:noAutofit/>
          </a:bodyPr>
          <a:lstStyle/>
          <a:p>
            <a:pPr algn="ctr"/>
            <a:r>
              <a:rPr lang="lv-LV" sz="32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Augstākās izglītības </a:t>
            </a:r>
            <a:r>
              <a:rPr lang="lv-LV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programma atbalsta</a:t>
            </a:r>
            <a:endParaRPr lang="lv-LV" sz="32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545184211"/>
              </p:ext>
            </p:extLst>
          </p:nvPr>
        </p:nvGraphicFramePr>
        <p:xfrm>
          <a:off x="1356945" y="1764554"/>
          <a:ext cx="7488116" cy="44178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9626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6182" y="365126"/>
            <a:ext cx="6399167" cy="871491"/>
          </a:xfrm>
        </p:spPr>
        <p:txBody>
          <a:bodyPr>
            <a:noAutofit/>
          </a:bodyPr>
          <a:lstStyle/>
          <a:p>
            <a:pPr algn="ctr"/>
            <a:r>
              <a:rPr lang="lv-LV" sz="32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Augstākās izglītības programmas aktivitātes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6548" y="1524000"/>
            <a:ext cx="7036526" cy="4270131"/>
          </a:xfrm>
        </p:spPr>
        <p:txBody>
          <a:bodyPr>
            <a:normAutofit/>
          </a:bodyPr>
          <a:lstStyle/>
          <a:p>
            <a:pPr marL="269875" lvl="1" indent="0">
              <a:lnSpc>
                <a:spcPct val="80000"/>
              </a:lnSpc>
              <a:buNone/>
            </a:pPr>
            <a:endParaRPr lang="lv-LV" altLang="lv-LV" sz="1900" dirty="0">
              <a:latin typeface="Calibri" panose="020F0502020204030204" pitchFamily="34" charset="0"/>
            </a:endParaRPr>
          </a:p>
          <a:p>
            <a:pPr marL="541338" lvl="1" indent="-271463">
              <a:lnSpc>
                <a:spcPct val="80000"/>
              </a:lnSpc>
              <a:buFontTx/>
              <a:buNone/>
            </a:pPr>
            <a:endParaRPr lang="lv-LV" altLang="lv-LV" sz="2200" b="1" dirty="0" smtClean="0">
              <a:latin typeface="Calibri" panose="020F0502020204030204" pitchFamily="34" charset="0"/>
            </a:endParaRPr>
          </a:p>
          <a:p>
            <a:pPr marL="541338" lvl="1" indent="-271463">
              <a:lnSpc>
                <a:spcPct val="80000"/>
              </a:lnSpc>
              <a:buFontTx/>
              <a:buNone/>
            </a:pPr>
            <a:endParaRPr lang="lv-LV" altLang="lv-LV" sz="2200" b="1" dirty="0">
              <a:latin typeface="Calibri" panose="020F0502020204030204" pitchFamily="34" charset="0"/>
            </a:endParaRPr>
          </a:p>
          <a:p>
            <a:pPr marL="541338" lvl="1" indent="-271463">
              <a:lnSpc>
                <a:spcPct val="80000"/>
              </a:lnSpc>
              <a:buFontTx/>
              <a:buNone/>
            </a:pPr>
            <a:endParaRPr lang="lv-LV" altLang="lv-LV" sz="2200" b="1" dirty="0" smtClean="0">
              <a:latin typeface="Calibri" panose="020F0502020204030204" pitchFamily="34" charset="0"/>
            </a:endParaRPr>
          </a:p>
          <a:p>
            <a:pPr marL="432000" lvl="1" indent="-457200" algn="just">
              <a:lnSpc>
                <a:spcPct val="8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Programmas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ietvaros atbalsts tikai bakalaura un maģistra līmeņa 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studijām</a:t>
            </a:r>
          </a:p>
          <a:p>
            <a:pPr marL="0" lvl="1" indent="0">
              <a:lnSpc>
                <a:spcPct val="80000"/>
              </a:lnSpc>
              <a:spcBef>
                <a:spcPts val="600"/>
              </a:spcBef>
              <a:buNone/>
            </a:pPr>
            <a:endParaRPr lang="lv-LV" altLang="lv-LV" sz="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432000" lvl="1" indent="-457200" algn="just">
              <a:lnSpc>
                <a:spcPct val="8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Pētniecība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, doktora studijas un tālākizglītība programmas ietvaros netiek atbalstītas</a:t>
            </a:r>
          </a:p>
          <a:p>
            <a:pPr marL="0" indent="0">
              <a:buNone/>
            </a:pPr>
            <a:endParaRPr lang="lv-LV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6365" y="1236617"/>
            <a:ext cx="2901828" cy="1448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775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1024" y="365127"/>
            <a:ext cx="6484326" cy="944928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 Mobilitāšu aktivitātes</a:t>
            </a:r>
            <a:endParaRPr lang="lv-LV" sz="36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80492" y="2077825"/>
            <a:ext cx="6506308" cy="781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lnSpc>
                <a:spcPct val="112000"/>
              </a:lnSpc>
              <a:buClr>
                <a:srgbClr val="000000"/>
              </a:buClr>
              <a:buSzPct val="45000"/>
              <a:buNone/>
              <a:defRPr/>
            </a:pPr>
            <a:endParaRPr lang="lv-LV" altLang="lv-LV" sz="20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lvl="1" indent="0">
              <a:lnSpc>
                <a:spcPct val="112000"/>
              </a:lnSpc>
              <a:buClr>
                <a:srgbClr val="000000"/>
              </a:buClr>
              <a:buSzPct val="45000"/>
              <a:buNone/>
              <a:defRPr/>
            </a:pPr>
            <a:endParaRPr lang="lv-LV" altLang="lv-LV" sz="20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00200" y="1855177"/>
            <a:ext cx="7086600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80000"/>
              </a:lnSpc>
            </a:pPr>
            <a:r>
              <a:rPr lang="lv-LV" altLang="lv-LV" sz="2800" b="1" dirty="0" smtClean="0">
                <a:solidFill>
                  <a:schemeClr val="accent1">
                    <a:lumMod val="50000"/>
                  </a:schemeClr>
                </a:solidFill>
              </a:rPr>
              <a:t>! Koordinators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</a:rPr>
              <a:t>+ </a:t>
            </a:r>
            <a:r>
              <a:rPr lang="lv-LV" altLang="lv-LV" sz="2800" b="1" dirty="0">
                <a:solidFill>
                  <a:schemeClr val="accent1">
                    <a:lumMod val="50000"/>
                  </a:schemeClr>
                </a:solidFill>
              </a:rPr>
              <a:t>vismaz 1 partneris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</a:rPr>
              <a:t>no citas programmas 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</a:rPr>
              <a:t>dalībvalsts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lv-LV" altLang="lv-LV" sz="2800" dirty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lnSpc>
                <a:spcPct val="80000"/>
              </a:lnSpc>
            </a:pPr>
            <a:endParaRPr lang="lv-LV" altLang="lv-LV" sz="28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6" name="Diagram 5"/>
          <p:cNvGraphicFramePr/>
          <p:nvPr>
            <p:extLst/>
          </p:nvPr>
        </p:nvGraphicFramePr>
        <p:xfrm>
          <a:off x="2301387" y="2468701"/>
          <a:ext cx="5943600" cy="36018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46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  <p:bldP spid="4" grpId="1" uiExpand="1" build="allAtOnce"/>
      <p:bldP spid="4" grpId="2" uiExpand="1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268" y="365126"/>
            <a:ext cx="6312081" cy="845365"/>
          </a:xfrm>
        </p:spPr>
        <p:txBody>
          <a:bodyPr>
            <a:normAutofit/>
          </a:bodyPr>
          <a:lstStyle/>
          <a:p>
            <a:r>
              <a:rPr lang="lv-LV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 Mobilitāšu aktivitātes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8533895"/>
              </p:ext>
            </p:extLst>
          </p:nvPr>
        </p:nvGraphicFramePr>
        <p:xfrm>
          <a:off x="1503484" y="1723292"/>
          <a:ext cx="7297615" cy="4387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1426">
                  <a:extLst>
                    <a:ext uri="{9D8B030D-6E8A-4147-A177-3AD203B41FA5}">
                      <a16:colId xmlns:a16="http://schemas.microsoft.com/office/drawing/2014/main" val="223682369"/>
                    </a:ext>
                  </a:extLst>
                </a:gridCol>
                <a:gridCol w="2271369">
                  <a:extLst>
                    <a:ext uri="{9D8B030D-6E8A-4147-A177-3AD203B41FA5}">
                      <a16:colId xmlns:a16="http://schemas.microsoft.com/office/drawing/2014/main" val="3057955081"/>
                    </a:ext>
                  </a:extLst>
                </a:gridCol>
                <a:gridCol w="1671007">
                  <a:extLst>
                    <a:ext uri="{9D8B030D-6E8A-4147-A177-3AD203B41FA5}">
                      <a16:colId xmlns:a16="http://schemas.microsoft.com/office/drawing/2014/main" val="2899572258"/>
                    </a:ext>
                  </a:extLst>
                </a:gridCol>
                <a:gridCol w="983813">
                  <a:extLst>
                    <a:ext uri="{9D8B030D-6E8A-4147-A177-3AD203B41FA5}">
                      <a16:colId xmlns:a16="http://schemas.microsoft.com/office/drawing/2014/main" val="2083232663"/>
                    </a:ext>
                  </a:extLst>
                </a:gridCol>
              </a:tblGrid>
              <a:tr h="640959">
                <a:tc>
                  <a:txBody>
                    <a:bodyPr/>
                    <a:lstStyle/>
                    <a:p>
                      <a:r>
                        <a:rPr lang="lv-LV" sz="1200" dirty="0" smtClean="0"/>
                        <a:t>Veids</a:t>
                      </a:r>
                      <a:endParaRPr lang="lv-LV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dirty="0" smtClean="0"/>
                        <a:t>Saturs </a:t>
                      </a:r>
                      <a:endParaRPr lang="lv-LV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dirty="0" smtClean="0"/>
                        <a:t>Mobilitātes ilgums</a:t>
                      </a:r>
                      <a:endParaRPr lang="lv-LV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dirty="0" smtClean="0"/>
                        <a:t>Projekta ilgums</a:t>
                      </a:r>
                      <a:endParaRPr lang="lv-LV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4996033"/>
                  </a:ext>
                </a:extLst>
              </a:tr>
              <a:tr h="111144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Studentu mobilitāte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ILGTERMIŅA</a:t>
                      </a:r>
                    </a:p>
                    <a:p>
                      <a:endParaRPr lang="lv-LV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Individuālā studentu mobilitāte</a:t>
                      </a:r>
                    </a:p>
                    <a:p>
                      <a:endParaRPr lang="lv-LV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3-12 mēneši</a:t>
                      </a:r>
                      <a:endParaRPr lang="lv-LV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</a:t>
                      </a:r>
                      <a:r>
                        <a:rPr lang="lv-LV" sz="16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lv-LV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gads</a:t>
                      </a:r>
                      <a:endParaRPr lang="lv-LV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302904"/>
                  </a:ext>
                </a:extLst>
              </a:tr>
              <a:tr h="86047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Studentu mobilitāte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ĪSTERMIŅA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Individuālā studentu mobilitāte</a:t>
                      </a:r>
                      <a:endParaRPr lang="lv-LV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1-3</a:t>
                      </a:r>
                      <a:r>
                        <a:rPr lang="lv-LV" sz="16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mēneši</a:t>
                      </a:r>
                      <a:endParaRPr lang="lv-LV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 gads</a:t>
                      </a:r>
                      <a:endParaRPr lang="lv-LV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5187382"/>
                  </a:ext>
                </a:extLst>
              </a:tr>
              <a:tr h="91040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Studentu mobilitāte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INTENSĪVĀ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Individuālā studentu mobilitāte</a:t>
                      </a:r>
                      <a:endParaRPr lang="lv-LV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 nedēļa</a:t>
                      </a:r>
                      <a:r>
                        <a:rPr lang="lv-LV" sz="16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(5 darba dienas)</a:t>
                      </a:r>
                      <a:endParaRPr lang="lv-LV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 gads</a:t>
                      </a:r>
                      <a:endParaRPr lang="lv-LV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0267004"/>
                  </a:ext>
                </a:extLst>
              </a:tr>
              <a:tr h="864088">
                <a:tc>
                  <a:txBody>
                    <a:bodyPr/>
                    <a:lstStyle/>
                    <a:p>
                      <a:r>
                        <a:rPr lang="lv-LV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Pasniedzēju</a:t>
                      </a:r>
                      <a:r>
                        <a:rPr lang="lv-LV" sz="16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mobilitāte</a:t>
                      </a:r>
                      <a:endParaRPr lang="lv-LV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Pieredzes</a:t>
                      </a:r>
                      <a:r>
                        <a:rPr lang="lv-LV" sz="16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apmaiņa, prakse, pedagoģiskais darbs, u.c.</a:t>
                      </a:r>
                      <a:endParaRPr lang="lv-LV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Vismaz 8 akadēmiskās stundas</a:t>
                      </a:r>
                      <a:endParaRPr lang="lv-LV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6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 gads</a:t>
                      </a:r>
                      <a:endParaRPr lang="lv-LV" sz="16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098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1582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2011</TotalTime>
  <Words>863</Words>
  <Application>Microsoft Office PowerPoint</Application>
  <PresentationFormat>On-screen Show (4:3)</PresentationFormat>
  <Paragraphs>174</Paragraphs>
  <Slides>25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MS PGothic</vt:lpstr>
      <vt:lpstr>Arial</vt:lpstr>
      <vt:lpstr>Calibri</vt:lpstr>
      <vt:lpstr>Calibri Light</vt:lpstr>
      <vt:lpstr>Dancer-Book</vt:lpstr>
      <vt:lpstr>Dancer-Light</vt:lpstr>
      <vt:lpstr>Times New Roman</vt:lpstr>
      <vt:lpstr>Verdana</vt:lpstr>
      <vt:lpstr>Wingdings</vt:lpstr>
      <vt:lpstr>Office Theme</vt:lpstr>
      <vt:lpstr>Nordplus Augstākās izglītības programma</vt:lpstr>
      <vt:lpstr>Nordplus 2018-2022 </vt:lpstr>
      <vt:lpstr>Nordplus dalībvalstis </vt:lpstr>
      <vt:lpstr>Augstākās izglītības programma</vt:lpstr>
      <vt:lpstr>Augstākās izglītības programmas dalībnieki</vt:lpstr>
      <vt:lpstr>Augstākās izglītības programma atbalsta</vt:lpstr>
      <vt:lpstr>Augstākās izglītības programmas aktivitātes</vt:lpstr>
      <vt:lpstr>I Mobilitāšu aktivitātes</vt:lpstr>
      <vt:lpstr>I Mobilitāšu aktivitātes</vt:lpstr>
      <vt:lpstr>I Mobilitāšu finansējums</vt:lpstr>
      <vt:lpstr>II Projektu aktivitātes</vt:lpstr>
      <vt:lpstr>II Projektu aktivitātes</vt:lpstr>
      <vt:lpstr>II Projektu aktivitātes</vt:lpstr>
      <vt:lpstr>II Projektu aktivitātes</vt:lpstr>
      <vt:lpstr>II Projektu aktivitātes</vt:lpstr>
      <vt:lpstr>III Sadarbības tīklu aktivitātes</vt:lpstr>
      <vt:lpstr>III Sadarbības tīklu aktivitāšu ietvaros atbalsta</vt:lpstr>
      <vt:lpstr>Projektu un sadarbības tīklu finansējums</vt:lpstr>
      <vt:lpstr>Projektu un sadarbības tīklu finansējums</vt:lpstr>
      <vt:lpstr>Projektu un sadarbības tīklu finansējums</vt:lpstr>
      <vt:lpstr>Projektu un sadarbības tīklu finansējums</vt:lpstr>
      <vt:lpstr>Nordplus 2019.gada konkurss</vt:lpstr>
      <vt:lpstr>Nordplus 2019.gada konkurss</vt:lpstr>
      <vt:lpstr>Informācijas avoti</vt:lpstr>
      <vt:lpstr>Konsultācijas</vt:lpstr>
    </vt:vector>
  </TitlesOfParts>
  <Company>VIAA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Dace Kosa</dc:creator>
  <cp:lastModifiedBy>Liene Gailīte</cp:lastModifiedBy>
  <cp:revision>110</cp:revision>
  <cp:lastPrinted>2018-11-20T09:33:31Z</cp:lastPrinted>
  <dcterms:created xsi:type="dcterms:W3CDTF">2017-03-17T07:53:29Z</dcterms:created>
  <dcterms:modified xsi:type="dcterms:W3CDTF">2018-12-12T10:06:30Z</dcterms:modified>
</cp:coreProperties>
</file>