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6" r:id="rId3"/>
    <p:sldId id="277" r:id="rId4"/>
    <p:sldId id="264" r:id="rId5"/>
    <p:sldId id="266" r:id="rId6"/>
    <p:sldId id="268" r:id="rId7"/>
    <p:sldId id="270" r:id="rId8"/>
    <p:sldId id="271" r:id="rId9"/>
    <p:sldId id="272" r:id="rId10"/>
    <p:sldId id="273" r:id="rId11"/>
    <p:sldId id="274" r:id="rId12"/>
    <p:sldId id="275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61" r:id="rId27"/>
  </p:sldIdLst>
  <p:sldSz cx="9144000" cy="6858000" type="screen4x3"/>
  <p:notesSz cx="6797675" cy="9928225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25A04-0BDE-4921-A812-6BAAA9A95C7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26E501-7069-4D9E-A84E-8192B5962BBF}">
      <dgm:prSet phldrT="[Text]" custT="1"/>
      <dgm:spPr/>
      <dgm:t>
        <a:bodyPr/>
        <a:lstStyle/>
        <a:p>
          <a:r>
            <a:rPr lang="lv-LV" sz="2800" dirty="0" smtClean="0"/>
            <a:t>Jauniešu programma</a:t>
          </a:r>
          <a:endParaRPr lang="en-US" sz="2800" dirty="0"/>
        </a:p>
      </dgm:t>
    </dgm:pt>
    <dgm:pt modelId="{56ADF89C-D24D-463C-BBA4-C08CCCD732EF}" type="parTrans" cxnId="{07F24623-5258-48C4-8CE2-C0BEAD47AC7A}">
      <dgm:prSet/>
      <dgm:spPr/>
      <dgm:t>
        <a:bodyPr/>
        <a:lstStyle/>
        <a:p>
          <a:endParaRPr lang="en-US"/>
        </a:p>
      </dgm:t>
    </dgm:pt>
    <dgm:pt modelId="{AD33B5AB-60E7-459B-BAAC-03852593BFBC}" type="sibTrans" cxnId="{07F24623-5258-48C4-8CE2-C0BEAD47AC7A}">
      <dgm:prSet/>
      <dgm:spPr/>
      <dgm:t>
        <a:bodyPr/>
        <a:lstStyle/>
        <a:p>
          <a:endParaRPr lang="en-US"/>
        </a:p>
      </dgm:t>
    </dgm:pt>
    <dgm:pt modelId="{F95040A3-EEB0-46B4-91C2-A03F0172344A}">
      <dgm:prSet phldrT="[Text]" custT="1"/>
      <dgm:spPr/>
      <dgm:t>
        <a:bodyPr/>
        <a:lstStyle/>
        <a:p>
          <a:r>
            <a:rPr lang="lv-LV" sz="2800" dirty="0" smtClean="0"/>
            <a:t>Augstākās izglītības programma</a:t>
          </a:r>
          <a:endParaRPr lang="en-US" sz="2800" dirty="0"/>
        </a:p>
      </dgm:t>
    </dgm:pt>
    <dgm:pt modelId="{C874B962-AEF6-4EDB-812E-99FC389DC60F}" type="parTrans" cxnId="{CC7C726B-0FD7-4208-890F-BF30B6B8EE5A}">
      <dgm:prSet/>
      <dgm:spPr/>
      <dgm:t>
        <a:bodyPr/>
        <a:lstStyle/>
        <a:p>
          <a:endParaRPr lang="en-US"/>
        </a:p>
      </dgm:t>
    </dgm:pt>
    <dgm:pt modelId="{9FC73FC3-BBA2-42ED-8A75-06982D24FC30}" type="sibTrans" cxnId="{CC7C726B-0FD7-4208-890F-BF30B6B8EE5A}">
      <dgm:prSet/>
      <dgm:spPr/>
      <dgm:t>
        <a:bodyPr/>
        <a:lstStyle/>
        <a:p>
          <a:endParaRPr lang="en-US"/>
        </a:p>
      </dgm:t>
    </dgm:pt>
    <dgm:pt modelId="{855A542B-1661-4179-8C9B-2BC7549078A5}">
      <dgm:prSet phldrT="[Text]" custT="1"/>
      <dgm:spPr/>
      <dgm:t>
        <a:bodyPr/>
        <a:lstStyle/>
        <a:p>
          <a:r>
            <a:rPr lang="lv-LV" sz="2800" dirty="0" smtClean="0"/>
            <a:t>Pieaugušo izglītības programma</a:t>
          </a:r>
          <a:endParaRPr lang="en-US" sz="2800" dirty="0"/>
        </a:p>
      </dgm:t>
    </dgm:pt>
    <dgm:pt modelId="{89653F1E-FC3D-4A3A-9AFF-A23868D450CA}" type="parTrans" cxnId="{1037F342-27AA-4E89-8911-6CEC05240460}">
      <dgm:prSet/>
      <dgm:spPr/>
      <dgm:t>
        <a:bodyPr/>
        <a:lstStyle/>
        <a:p>
          <a:endParaRPr lang="en-US"/>
        </a:p>
      </dgm:t>
    </dgm:pt>
    <dgm:pt modelId="{F5C1C943-EB00-45ED-B05F-FEE355B72273}" type="sibTrans" cxnId="{1037F342-27AA-4E89-8911-6CEC05240460}">
      <dgm:prSet/>
      <dgm:spPr/>
      <dgm:t>
        <a:bodyPr/>
        <a:lstStyle/>
        <a:p>
          <a:endParaRPr lang="en-US"/>
        </a:p>
      </dgm:t>
    </dgm:pt>
    <dgm:pt modelId="{20442148-727F-4349-8756-2AE60B386DC1}">
      <dgm:prSet phldrT="[Text]" custT="1"/>
      <dgm:spPr/>
      <dgm:t>
        <a:bodyPr/>
        <a:lstStyle/>
        <a:p>
          <a:r>
            <a:rPr lang="lv-LV" sz="2800" dirty="0" smtClean="0"/>
            <a:t>Horizontālā programma</a:t>
          </a:r>
          <a:endParaRPr lang="en-US" sz="2800" dirty="0"/>
        </a:p>
      </dgm:t>
    </dgm:pt>
    <dgm:pt modelId="{315B8087-C19A-4846-8DD8-88D8A93AE67F}" type="parTrans" cxnId="{27157470-1904-4072-BA8F-B15DB97FF06B}">
      <dgm:prSet/>
      <dgm:spPr/>
      <dgm:t>
        <a:bodyPr/>
        <a:lstStyle/>
        <a:p>
          <a:endParaRPr lang="en-US"/>
        </a:p>
      </dgm:t>
    </dgm:pt>
    <dgm:pt modelId="{00C98B8E-C453-491F-94F1-B2D725B95695}" type="sibTrans" cxnId="{27157470-1904-4072-BA8F-B15DB97FF06B}">
      <dgm:prSet/>
      <dgm:spPr/>
      <dgm:t>
        <a:bodyPr/>
        <a:lstStyle/>
        <a:p>
          <a:endParaRPr lang="en-US"/>
        </a:p>
      </dgm:t>
    </dgm:pt>
    <dgm:pt modelId="{494DCABF-2EB0-40A7-8DF4-1F06D41CF1CD}">
      <dgm:prSet phldrT="[Text]" custT="1"/>
      <dgm:spPr/>
      <dgm:t>
        <a:bodyPr/>
        <a:lstStyle/>
        <a:p>
          <a:r>
            <a:rPr lang="lv-LV" sz="2800" dirty="0" smtClean="0"/>
            <a:t>Ziemeļvalstu valodu programma</a:t>
          </a:r>
          <a:endParaRPr lang="en-US" sz="2800" dirty="0"/>
        </a:p>
      </dgm:t>
    </dgm:pt>
    <dgm:pt modelId="{DFFB104A-95E8-4546-A4FF-8E6E5F5657A8}" type="parTrans" cxnId="{CDAF9F79-180F-4E36-B2E1-3CD31344D4C7}">
      <dgm:prSet/>
      <dgm:spPr/>
      <dgm:t>
        <a:bodyPr/>
        <a:lstStyle/>
        <a:p>
          <a:endParaRPr lang="en-US"/>
        </a:p>
      </dgm:t>
    </dgm:pt>
    <dgm:pt modelId="{1B44A16F-0557-4B7B-B1AD-EC93F2928957}" type="sibTrans" cxnId="{CDAF9F79-180F-4E36-B2E1-3CD31344D4C7}">
      <dgm:prSet/>
      <dgm:spPr/>
      <dgm:t>
        <a:bodyPr/>
        <a:lstStyle/>
        <a:p>
          <a:endParaRPr lang="en-US"/>
        </a:p>
      </dgm:t>
    </dgm:pt>
    <dgm:pt modelId="{FF0AA56A-138C-4A9A-9876-DBC0888101DC}" type="pres">
      <dgm:prSet presAssocID="{9D825A04-0BDE-4921-A812-6BAAA9A95C7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7FC4D6-17C0-4B6F-863A-EC240304D13D}" type="pres">
      <dgm:prSet presAssocID="{D626E501-7069-4D9E-A84E-8192B5962BBF}" presName="node" presStyleLbl="node1" presStyleIdx="0" presStyleCnt="5" custScaleX="176506" custRadScaleRad="99049" custRadScaleInc="-85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1F6F70-E363-43EB-99AA-193F534997F5}" type="pres">
      <dgm:prSet presAssocID="{D626E501-7069-4D9E-A84E-8192B5962BBF}" presName="spNode" presStyleCnt="0"/>
      <dgm:spPr/>
    </dgm:pt>
    <dgm:pt modelId="{B85D23F6-82B4-45C5-8073-BA64D3C18A1D}" type="pres">
      <dgm:prSet presAssocID="{AD33B5AB-60E7-459B-BAAC-03852593BFBC}" presName="sibTrans" presStyleLbl="sibTrans1D1" presStyleIdx="0" presStyleCnt="5"/>
      <dgm:spPr/>
      <dgm:t>
        <a:bodyPr/>
        <a:lstStyle/>
        <a:p>
          <a:endParaRPr lang="en-US"/>
        </a:p>
      </dgm:t>
    </dgm:pt>
    <dgm:pt modelId="{0809284C-F79D-407B-835E-7B8794F69AC3}" type="pres">
      <dgm:prSet presAssocID="{F95040A3-EEB0-46B4-91C2-A03F0172344A}" presName="node" presStyleLbl="node1" presStyleIdx="1" presStyleCnt="5" custScaleX="174716" custScaleY="151547" custRadScaleRad="102636" custRadScaleInc="1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BBC3F9-11C1-41EE-A55D-331F057C74BE}" type="pres">
      <dgm:prSet presAssocID="{F95040A3-EEB0-46B4-91C2-A03F0172344A}" presName="spNode" presStyleCnt="0"/>
      <dgm:spPr/>
    </dgm:pt>
    <dgm:pt modelId="{81300A8F-6E0C-48F5-85A8-C48A276EDB7A}" type="pres">
      <dgm:prSet presAssocID="{9FC73FC3-BBA2-42ED-8A75-06982D24FC30}" presName="sibTrans" presStyleLbl="sibTrans1D1" presStyleIdx="1" presStyleCnt="5"/>
      <dgm:spPr/>
      <dgm:t>
        <a:bodyPr/>
        <a:lstStyle/>
        <a:p>
          <a:endParaRPr lang="en-US"/>
        </a:p>
      </dgm:t>
    </dgm:pt>
    <dgm:pt modelId="{F32C6465-3519-4CA9-97DB-E13296FA36CC}" type="pres">
      <dgm:prSet presAssocID="{855A542B-1661-4179-8C9B-2BC7549078A5}" presName="node" presStyleLbl="node1" presStyleIdx="2" presStyleCnt="5" custScaleX="190802" custScaleY="142912" custRadScaleRad="106582" custRadScaleInc="-498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00A95-EE90-4519-AE5D-E9B71AB58A2D}" type="pres">
      <dgm:prSet presAssocID="{855A542B-1661-4179-8C9B-2BC7549078A5}" presName="spNode" presStyleCnt="0"/>
      <dgm:spPr/>
    </dgm:pt>
    <dgm:pt modelId="{06726136-58F5-499D-9D1D-70726700E731}" type="pres">
      <dgm:prSet presAssocID="{F5C1C943-EB00-45ED-B05F-FEE355B72273}" presName="sibTrans" presStyleLbl="sibTrans1D1" presStyleIdx="2" presStyleCnt="5"/>
      <dgm:spPr/>
      <dgm:t>
        <a:bodyPr/>
        <a:lstStyle/>
        <a:p>
          <a:endParaRPr lang="en-US"/>
        </a:p>
      </dgm:t>
    </dgm:pt>
    <dgm:pt modelId="{017BF6AE-26FD-4129-B536-C9605713C5E6}" type="pres">
      <dgm:prSet presAssocID="{20442148-727F-4349-8756-2AE60B386DC1}" presName="node" presStyleLbl="node1" presStyleIdx="3" presStyleCnt="5" custScaleX="169250" custRadScaleRad="106284" custRadScaleInc="64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204B7-FF8E-4335-A8F8-5A4DC6125F5F}" type="pres">
      <dgm:prSet presAssocID="{20442148-727F-4349-8756-2AE60B386DC1}" presName="spNode" presStyleCnt="0"/>
      <dgm:spPr/>
    </dgm:pt>
    <dgm:pt modelId="{C5FB0C1C-1AED-44A5-AEB2-2CB150669FF3}" type="pres">
      <dgm:prSet presAssocID="{00C98B8E-C453-491F-94F1-B2D725B95695}" presName="sibTrans" presStyleLbl="sibTrans1D1" presStyleIdx="3" presStyleCnt="5"/>
      <dgm:spPr/>
      <dgm:t>
        <a:bodyPr/>
        <a:lstStyle/>
        <a:p>
          <a:endParaRPr lang="en-US"/>
        </a:p>
      </dgm:t>
    </dgm:pt>
    <dgm:pt modelId="{E54238A5-DC49-4610-B8A7-D3CDD492A001}" type="pres">
      <dgm:prSet presAssocID="{494DCABF-2EB0-40A7-8DF4-1F06D41CF1CD}" presName="node" presStyleLbl="node1" presStyleIdx="4" presStyleCnt="5" custScaleX="190837" custScaleY="149520" custRadScaleRad="104043" custRadScaleInc="-270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49B87-4822-42E2-AA7D-E0C96A2A0185}" type="pres">
      <dgm:prSet presAssocID="{494DCABF-2EB0-40A7-8DF4-1F06D41CF1CD}" presName="spNode" presStyleCnt="0"/>
      <dgm:spPr/>
    </dgm:pt>
    <dgm:pt modelId="{2D7B5BDD-01E7-461B-8DA7-663B4B86E287}" type="pres">
      <dgm:prSet presAssocID="{1B44A16F-0557-4B7B-B1AD-EC93F2928957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B9D26FD9-470F-4AD3-98E7-C3BCBC62D6AD}" type="presOf" srcId="{855A542B-1661-4179-8C9B-2BC7549078A5}" destId="{F32C6465-3519-4CA9-97DB-E13296FA36CC}" srcOrd="0" destOrd="0" presId="urn:microsoft.com/office/officeart/2005/8/layout/cycle6"/>
    <dgm:cxn modelId="{B2D4FEE5-0857-49D7-8E19-5E51127DFAB2}" type="presOf" srcId="{F5C1C943-EB00-45ED-B05F-FEE355B72273}" destId="{06726136-58F5-499D-9D1D-70726700E731}" srcOrd="0" destOrd="0" presId="urn:microsoft.com/office/officeart/2005/8/layout/cycle6"/>
    <dgm:cxn modelId="{6F6FEF9D-25AE-43F6-94D5-97D8999536A1}" type="presOf" srcId="{9D825A04-0BDE-4921-A812-6BAAA9A95C79}" destId="{FF0AA56A-138C-4A9A-9876-DBC0888101DC}" srcOrd="0" destOrd="0" presId="urn:microsoft.com/office/officeart/2005/8/layout/cycle6"/>
    <dgm:cxn modelId="{580F1182-95F1-4368-9F21-404DA4B23734}" type="presOf" srcId="{D626E501-7069-4D9E-A84E-8192B5962BBF}" destId="{977FC4D6-17C0-4B6F-863A-EC240304D13D}" srcOrd="0" destOrd="0" presId="urn:microsoft.com/office/officeart/2005/8/layout/cycle6"/>
    <dgm:cxn modelId="{35E28A6C-5654-4A3D-AF5E-CF4DA97A5170}" type="presOf" srcId="{AD33B5AB-60E7-459B-BAAC-03852593BFBC}" destId="{B85D23F6-82B4-45C5-8073-BA64D3C18A1D}" srcOrd="0" destOrd="0" presId="urn:microsoft.com/office/officeart/2005/8/layout/cycle6"/>
    <dgm:cxn modelId="{F0D3BBAD-ECC4-407D-9761-F93203002050}" type="presOf" srcId="{1B44A16F-0557-4B7B-B1AD-EC93F2928957}" destId="{2D7B5BDD-01E7-461B-8DA7-663B4B86E287}" srcOrd="0" destOrd="0" presId="urn:microsoft.com/office/officeart/2005/8/layout/cycle6"/>
    <dgm:cxn modelId="{44D6C1AF-64AE-4FB6-85DB-AA42AF3EAB01}" type="presOf" srcId="{00C98B8E-C453-491F-94F1-B2D725B95695}" destId="{C5FB0C1C-1AED-44A5-AEB2-2CB150669FF3}" srcOrd="0" destOrd="0" presId="urn:microsoft.com/office/officeart/2005/8/layout/cycle6"/>
    <dgm:cxn modelId="{1037F342-27AA-4E89-8911-6CEC05240460}" srcId="{9D825A04-0BDE-4921-A812-6BAAA9A95C79}" destId="{855A542B-1661-4179-8C9B-2BC7549078A5}" srcOrd="2" destOrd="0" parTransId="{89653F1E-FC3D-4A3A-9AFF-A23868D450CA}" sibTransId="{F5C1C943-EB00-45ED-B05F-FEE355B72273}"/>
    <dgm:cxn modelId="{7628755A-2960-40BE-BCC7-258026576C40}" type="presOf" srcId="{F95040A3-EEB0-46B4-91C2-A03F0172344A}" destId="{0809284C-F79D-407B-835E-7B8794F69AC3}" srcOrd="0" destOrd="0" presId="urn:microsoft.com/office/officeart/2005/8/layout/cycle6"/>
    <dgm:cxn modelId="{9FD17603-6528-45FD-B266-9BE106C049CC}" type="presOf" srcId="{20442148-727F-4349-8756-2AE60B386DC1}" destId="{017BF6AE-26FD-4129-B536-C9605713C5E6}" srcOrd="0" destOrd="0" presId="urn:microsoft.com/office/officeart/2005/8/layout/cycle6"/>
    <dgm:cxn modelId="{B0316DA1-2AE3-4603-BA7A-2F763A528207}" type="presOf" srcId="{494DCABF-2EB0-40A7-8DF4-1F06D41CF1CD}" destId="{E54238A5-DC49-4610-B8A7-D3CDD492A001}" srcOrd="0" destOrd="0" presId="urn:microsoft.com/office/officeart/2005/8/layout/cycle6"/>
    <dgm:cxn modelId="{CDAF9F79-180F-4E36-B2E1-3CD31344D4C7}" srcId="{9D825A04-0BDE-4921-A812-6BAAA9A95C79}" destId="{494DCABF-2EB0-40A7-8DF4-1F06D41CF1CD}" srcOrd="4" destOrd="0" parTransId="{DFFB104A-95E8-4546-A4FF-8E6E5F5657A8}" sibTransId="{1B44A16F-0557-4B7B-B1AD-EC93F2928957}"/>
    <dgm:cxn modelId="{099833F0-E25E-4642-B9FE-E4F443A4A9A6}" type="presOf" srcId="{9FC73FC3-BBA2-42ED-8A75-06982D24FC30}" destId="{81300A8F-6E0C-48F5-85A8-C48A276EDB7A}" srcOrd="0" destOrd="0" presId="urn:microsoft.com/office/officeart/2005/8/layout/cycle6"/>
    <dgm:cxn modelId="{07F24623-5258-48C4-8CE2-C0BEAD47AC7A}" srcId="{9D825A04-0BDE-4921-A812-6BAAA9A95C79}" destId="{D626E501-7069-4D9E-A84E-8192B5962BBF}" srcOrd="0" destOrd="0" parTransId="{56ADF89C-D24D-463C-BBA4-C08CCCD732EF}" sibTransId="{AD33B5AB-60E7-459B-BAAC-03852593BFBC}"/>
    <dgm:cxn modelId="{CC7C726B-0FD7-4208-890F-BF30B6B8EE5A}" srcId="{9D825A04-0BDE-4921-A812-6BAAA9A95C79}" destId="{F95040A3-EEB0-46B4-91C2-A03F0172344A}" srcOrd="1" destOrd="0" parTransId="{C874B962-AEF6-4EDB-812E-99FC389DC60F}" sibTransId="{9FC73FC3-BBA2-42ED-8A75-06982D24FC30}"/>
    <dgm:cxn modelId="{27157470-1904-4072-BA8F-B15DB97FF06B}" srcId="{9D825A04-0BDE-4921-A812-6BAAA9A95C79}" destId="{20442148-727F-4349-8756-2AE60B386DC1}" srcOrd="3" destOrd="0" parTransId="{315B8087-C19A-4846-8DD8-88D8A93AE67F}" sibTransId="{00C98B8E-C453-491F-94F1-B2D725B95695}"/>
    <dgm:cxn modelId="{03A11B8E-93AF-4D20-B529-C56D4F1F0C5E}" type="presParOf" srcId="{FF0AA56A-138C-4A9A-9876-DBC0888101DC}" destId="{977FC4D6-17C0-4B6F-863A-EC240304D13D}" srcOrd="0" destOrd="0" presId="urn:microsoft.com/office/officeart/2005/8/layout/cycle6"/>
    <dgm:cxn modelId="{B79287BC-8C9B-47F2-A0E5-0006EACCAF74}" type="presParOf" srcId="{FF0AA56A-138C-4A9A-9876-DBC0888101DC}" destId="{1E1F6F70-E363-43EB-99AA-193F534997F5}" srcOrd="1" destOrd="0" presId="urn:microsoft.com/office/officeart/2005/8/layout/cycle6"/>
    <dgm:cxn modelId="{44D2458A-6AA5-4149-A341-F219BBFA3659}" type="presParOf" srcId="{FF0AA56A-138C-4A9A-9876-DBC0888101DC}" destId="{B85D23F6-82B4-45C5-8073-BA64D3C18A1D}" srcOrd="2" destOrd="0" presId="urn:microsoft.com/office/officeart/2005/8/layout/cycle6"/>
    <dgm:cxn modelId="{DF8F07C7-A9FF-41E9-BADD-2C277AC17638}" type="presParOf" srcId="{FF0AA56A-138C-4A9A-9876-DBC0888101DC}" destId="{0809284C-F79D-407B-835E-7B8794F69AC3}" srcOrd="3" destOrd="0" presId="urn:microsoft.com/office/officeart/2005/8/layout/cycle6"/>
    <dgm:cxn modelId="{EF9F0B1A-744C-407E-BE19-66ECC21D599E}" type="presParOf" srcId="{FF0AA56A-138C-4A9A-9876-DBC0888101DC}" destId="{66BBC3F9-11C1-41EE-A55D-331F057C74BE}" srcOrd="4" destOrd="0" presId="urn:microsoft.com/office/officeart/2005/8/layout/cycle6"/>
    <dgm:cxn modelId="{8CB8B96C-3E21-429C-A533-35A7EE1B7A25}" type="presParOf" srcId="{FF0AA56A-138C-4A9A-9876-DBC0888101DC}" destId="{81300A8F-6E0C-48F5-85A8-C48A276EDB7A}" srcOrd="5" destOrd="0" presId="urn:microsoft.com/office/officeart/2005/8/layout/cycle6"/>
    <dgm:cxn modelId="{7AC7BF0D-78FE-4F5B-8688-BA40BC7271FD}" type="presParOf" srcId="{FF0AA56A-138C-4A9A-9876-DBC0888101DC}" destId="{F32C6465-3519-4CA9-97DB-E13296FA36CC}" srcOrd="6" destOrd="0" presId="urn:microsoft.com/office/officeart/2005/8/layout/cycle6"/>
    <dgm:cxn modelId="{6F01D592-7BCC-4891-9A9D-3CE9EB759EE2}" type="presParOf" srcId="{FF0AA56A-138C-4A9A-9876-DBC0888101DC}" destId="{1E000A95-EE90-4519-AE5D-E9B71AB58A2D}" srcOrd="7" destOrd="0" presId="urn:microsoft.com/office/officeart/2005/8/layout/cycle6"/>
    <dgm:cxn modelId="{78F8E336-A916-4C62-A3F1-679F7E96B9BF}" type="presParOf" srcId="{FF0AA56A-138C-4A9A-9876-DBC0888101DC}" destId="{06726136-58F5-499D-9D1D-70726700E731}" srcOrd="8" destOrd="0" presId="urn:microsoft.com/office/officeart/2005/8/layout/cycle6"/>
    <dgm:cxn modelId="{2097A04F-C349-472D-BBCE-3C953D8A4F49}" type="presParOf" srcId="{FF0AA56A-138C-4A9A-9876-DBC0888101DC}" destId="{017BF6AE-26FD-4129-B536-C9605713C5E6}" srcOrd="9" destOrd="0" presId="urn:microsoft.com/office/officeart/2005/8/layout/cycle6"/>
    <dgm:cxn modelId="{0E225D81-0027-4097-BD7B-E7B9EACB68E4}" type="presParOf" srcId="{FF0AA56A-138C-4A9A-9876-DBC0888101DC}" destId="{33D204B7-FF8E-4335-A8F8-5A4DC6125F5F}" srcOrd="10" destOrd="0" presId="urn:microsoft.com/office/officeart/2005/8/layout/cycle6"/>
    <dgm:cxn modelId="{3264A8F6-9B5E-4D5B-889C-382C0B9E3AF4}" type="presParOf" srcId="{FF0AA56A-138C-4A9A-9876-DBC0888101DC}" destId="{C5FB0C1C-1AED-44A5-AEB2-2CB150669FF3}" srcOrd="11" destOrd="0" presId="urn:microsoft.com/office/officeart/2005/8/layout/cycle6"/>
    <dgm:cxn modelId="{878D23EB-6D19-4477-8518-A063E8D2D6AE}" type="presParOf" srcId="{FF0AA56A-138C-4A9A-9876-DBC0888101DC}" destId="{E54238A5-DC49-4610-B8A7-D3CDD492A001}" srcOrd="12" destOrd="0" presId="urn:microsoft.com/office/officeart/2005/8/layout/cycle6"/>
    <dgm:cxn modelId="{EE696C32-BFB4-4D2F-A8E3-C94BB2DA534A}" type="presParOf" srcId="{FF0AA56A-138C-4A9A-9876-DBC0888101DC}" destId="{A2349B87-4822-42E2-AA7D-E0C96A2A0185}" srcOrd="13" destOrd="0" presId="urn:microsoft.com/office/officeart/2005/8/layout/cycle6"/>
    <dgm:cxn modelId="{427657C3-F57B-4B2F-9CDF-54ED0D9BE944}" type="presParOf" srcId="{FF0AA56A-138C-4A9A-9876-DBC0888101DC}" destId="{2D7B5BDD-01E7-461B-8DA7-663B4B86E28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134A14-4D25-4B5B-B119-B35EEAE52448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0"/>
      <dgm:spPr/>
    </dgm:pt>
    <dgm:pt modelId="{FB8A6555-C5CC-4BBF-B24E-4921A4541B2F}" type="pres">
      <dgm:prSet presAssocID="{47134A14-4D25-4B5B-B119-B35EEAE52448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6B01580F-65DE-4DDB-9084-F5D1AFD660D9}" type="presOf" srcId="{47134A14-4D25-4B5B-B119-B35EEAE52448}" destId="{FB8A6555-C5CC-4BBF-B24E-4921A4541B2F}" srcOrd="0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17A65E-6CDD-48B4-8037-C3419189008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69E6E6-3D2F-458E-9DBD-750F56485A25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radošās darbnīcas, semināri un konferences</a:t>
          </a:r>
          <a:endParaRPr lang="lv-LV" altLang="en-US" sz="2000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gm:t>
    </dgm:pt>
    <dgm:pt modelId="{2143BFDD-E499-4678-A533-D85E4B6B7633}" type="parTrans" cxnId="{6EDBB3DF-E81F-4AC8-BDD6-C3BFCD82F438}">
      <dgm:prSet/>
      <dgm:spPr/>
      <dgm:t>
        <a:bodyPr/>
        <a:lstStyle/>
        <a:p>
          <a:endParaRPr lang="en-US"/>
        </a:p>
      </dgm:t>
    </dgm:pt>
    <dgm:pt modelId="{5DEC1E0E-807A-4FF9-8F1F-8F2037B8F195}" type="sibTrans" cxnId="{6EDBB3DF-E81F-4AC8-BDD6-C3BFCD82F438}">
      <dgm:prSet/>
      <dgm:spPr/>
      <dgm:t>
        <a:bodyPr/>
        <a:lstStyle/>
        <a:p>
          <a:endParaRPr lang="en-US"/>
        </a:p>
      </dgm:t>
    </dgm:pt>
    <dgm:pt modelId="{E509881F-B777-4D45-AC19-6D73C26CCFF4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materiālu veidošana inovatīvai valodu apguvei, mācīšanai un tulkošanai</a:t>
          </a:r>
          <a:endParaRPr lang="en-US" sz="2000" dirty="0">
            <a:solidFill>
              <a:schemeClr val="accent1">
                <a:lumMod val="50000"/>
              </a:schemeClr>
            </a:solidFill>
          </a:endParaRPr>
        </a:p>
      </dgm:t>
    </dgm:pt>
    <dgm:pt modelId="{44BC05D9-A836-4D48-943D-6923A19418F7}" type="parTrans" cxnId="{6FE8D327-B31C-4D19-B2A4-296DF105CF6C}">
      <dgm:prSet/>
      <dgm:spPr/>
      <dgm:t>
        <a:bodyPr/>
        <a:lstStyle/>
        <a:p>
          <a:endParaRPr lang="en-US"/>
        </a:p>
      </dgm:t>
    </dgm:pt>
    <dgm:pt modelId="{0525C6C2-8A91-4501-8573-63DF90F6885A}" type="sibTrans" cxnId="{6FE8D327-B31C-4D19-B2A4-296DF105CF6C}">
      <dgm:prSet/>
      <dgm:spPr/>
      <dgm:t>
        <a:bodyPr/>
        <a:lstStyle/>
        <a:p>
          <a:endParaRPr lang="en-US"/>
        </a:p>
      </dgm:t>
    </dgm:pt>
    <dgm:pt modelId="{9062BE87-B0A8-4699-9E03-89814667F7F1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projekti, kas vērsti uz izglītības pētījumu rezultātu izmantošanu</a:t>
          </a:r>
          <a:endParaRPr lang="lv-LV" altLang="en-US" sz="2000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gm:t>
    </dgm:pt>
    <dgm:pt modelId="{5AB9FF4F-8EA5-4991-9778-369F908B9E20}" type="parTrans" cxnId="{DA8984EC-68E8-4C01-A7D5-EBEB02BEE9ED}">
      <dgm:prSet/>
      <dgm:spPr/>
      <dgm:t>
        <a:bodyPr/>
        <a:lstStyle/>
        <a:p>
          <a:endParaRPr lang="en-US"/>
        </a:p>
      </dgm:t>
    </dgm:pt>
    <dgm:pt modelId="{9E8272E9-DF87-40F2-AD2F-C9C1F43C005F}" type="sibTrans" cxnId="{DA8984EC-68E8-4C01-A7D5-EBEB02BEE9ED}">
      <dgm:prSet/>
      <dgm:spPr/>
      <dgm:t>
        <a:bodyPr/>
        <a:lstStyle/>
        <a:p>
          <a:endParaRPr lang="en-US"/>
        </a:p>
      </dgm:t>
    </dgm:pt>
    <dgm:pt modelId="{F95D81BB-8B5D-4DAE-A63F-E92348336009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analītiski, statistikas un izpētes projekti</a:t>
          </a:r>
          <a:endParaRPr lang="lv-LV" altLang="en-US" sz="2000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gm:t>
    </dgm:pt>
    <dgm:pt modelId="{E3EBE366-8116-4D1A-8264-DCF61734DCE6}" type="parTrans" cxnId="{D24DDF6E-EF1D-4184-855E-52EFEB99D827}">
      <dgm:prSet/>
      <dgm:spPr/>
      <dgm:t>
        <a:bodyPr/>
        <a:lstStyle/>
        <a:p>
          <a:endParaRPr lang="en-US"/>
        </a:p>
      </dgm:t>
    </dgm:pt>
    <dgm:pt modelId="{0B619C0C-BD1B-4F74-B3A9-DFE9F27EAD88}" type="sibTrans" cxnId="{D24DDF6E-EF1D-4184-855E-52EFEB99D827}">
      <dgm:prSet/>
      <dgm:spPr/>
      <dgm:t>
        <a:bodyPr/>
        <a:lstStyle/>
        <a:p>
          <a:endParaRPr lang="en-US"/>
        </a:p>
      </dgm:t>
    </dgm:pt>
    <dgm:pt modelId="{0BC923A2-CDAF-4419-A2D0-C1512D5F9447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defTabSz="355600">
            <a:spcAft>
              <a:spcPct val="35000"/>
            </a:spcAft>
          </a:pPr>
          <a:r>
            <a:rPr lang="lv-LV" altLang="lv-LV" sz="2000" u="none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jaunu mācību rīku un kursu moduļu izveide, izmantojot jaunas mācīšanās un mācīšanas metodes</a:t>
          </a:r>
        </a:p>
      </dgm:t>
    </dgm:pt>
    <dgm:pt modelId="{31A0AA75-7D70-4094-93D6-D7A32A28F411}" type="parTrans" cxnId="{45679C0D-B9AB-408A-BDB9-9FE02A68FC7B}">
      <dgm:prSet/>
      <dgm:spPr/>
      <dgm:t>
        <a:bodyPr/>
        <a:lstStyle/>
        <a:p>
          <a:endParaRPr lang="en-US"/>
        </a:p>
      </dgm:t>
    </dgm:pt>
    <dgm:pt modelId="{A8B498D3-53FD-409B-B2C3-18223D4F9557}" type="sibTrans" cxnId="{45679C0D-B9AB-408A-BDB9-9FE02A68FC7B}">
      <dgm:prSet/>
      <dgm:spPr/>
      <dgm:t>
        <a:bodyPr/>
        <a:lstStyle/>
        <a:p>
          <a:endParaRPr lang="en-US"/>
        </a:p>
      </dgm:t>
    </dgm:pt>
    <dgm:pt modelId="{469DCCCF-576D-4DC7-A099-96045F20AD14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lv-LV" altLang="lv-LV" sz="2000" b="0" u="none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izglītības aktivitāšu rezultātu un pieredzes apmaiņa, publicēšana un izplatīšana</a:t>
          </a:r>
        </a:p>
      </dgm:t>
    </dgm:pt>
    <dgm:pt modelId="{39C23A13-3109-48A6-BB36-3C47388CA557}" type="parTrans" cxnId="{F37DFFD3-9057-4261-A0EA-48855D673E2A}">
      <dgm:prSet/>
      <dgm:spPr/>
      <dgm:t>
        <a:bodyPr/>
        <a:lstStyle/>
        <a:p>
          <a:endParaRPr lang="en-US"/>
        </a:p>
      </dgm:t>
    </dgm:pt>
    <dgm:pt modelId="{95FF687B-1B17-4BC4-AC0B-F95439CE2149}" type="sibTrans" cxnId="{F37DFFD3-9057-4261-A0EA-48855D673E2A}">
      <dgm:prSet/>
      <dgm:spPr/>
      <dgm:t>
        <a:bodyPr/>
        <a:lstStyle/>
        <a:p>
          <a:endParaRPr lang="en-US"/>
        </a:p>
      </dgm:t>
    </dgm:pt>
    <dgm:pt modelId="{D194B265-4F0A-4523-AD3A-6374EBFE79B9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lv-LV" altLang="lv-LV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starpnozaru tīkli un projekti, kuru darbība balstīta līdz šim pastāvošajos </a:t>
          </a:r>
          <a:r>
            <a:rPr lang="lv-LV" altLang="lv-LV" sz="2000" i="1" dirty="0" err="1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Nordplus</a:t>
          </a:r>
          <a:r>
            <a:rPr lang="lv-LV" altLang="lv-LV" sz="20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 programmas projektos un sadarbības tīklos</a:t>
          </a:r>
          <a:endParaRPr lang="lv-LV" altLang="lv-LV" sz="2000" u="sng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gm:t>
    </dgm:pt>
    <dgm:pt modelId="{C52AAC59-CAAC-4629-BD32-6CFD8C8DDC41}" type="parTrans" cxnId="{D88CCAF3-9F8E-4CC5-BB6D-E9C73F47392B}">
      <dgm:prSet/>
      <dgm:spPr/>
      <dgm:t>
        <a:bodyPr/>
        <a:lstStyle/>
        <a:p>
          <a:endParaRPr lang="en-US"/>
        </a:p>
      </dgm:t>
    </dgm:pt>
    <dgm:pt modelId="{B4A5B662-ED27-4C7E-B7F5-BF6CCB93BB21}" type="sibTrans" cxnId="{D88CCAF3-9F8E-4CC5-BB6D-E9C73F47392B}">
      <dgm:prSet/>
      <dgm:spPr/>
      <dgm:t>
        <a:bodyPr/>
        <a:lstStyle/>
        <a:p>
          <a:endParaRPr lang="en-US"/>
        </a:p>
      </dgm:t>
    </dgm:pt>
    <dgm:pt modelId="{736975D6-A479-41D8-8813-20C9F08C29E1}" type="pres">
      <dgm:prSet presAssocID="{0117A65E-6CDD-48B4-8037-C3419189008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ED89EB-2006-499C-B3E7-8D6FF637573A}" type="pres">
      <dgm:prSet presAssocID="{BE69E6E6-3D2F-458E-9DBD-750F56485A25}" presName="parentLin" presStyleCnt="0"/>
      <dgm:spPr/>
    </dgm:pt>
    <dgm:pt modelId="{131CEAD5-1177-4CA4-9916-EA3933061C6C}" type="pres">
      <dgm:prSet presAssocID="{BE69E6E6-3D2F-458E-9DBD-750F56485A25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49CBD0B3-3722-42B4-8D78-D8014AEB0841}" type="pres">
      <dgm:prSet presAssocID="{BE69E6E6-3D2F-458E-9DBD-750F56485A25}" presName="parentText" presStyleLbl="node1" presStyleIdx="0" presStyleCnt="7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7590C4-04C2-479F-A612-5E225F6016FC}" type="pres">
      <dgm:prSet presAssocID="{BE69E6E6-3D2F-458E-9DBD-750F56485A25}" presName="negativeSpace" presStyleCnt="0"/>
      <dgm:spPr/>
    </dgm:pt>
    <dgm:pt modelId="{86444468-F83C-4D4B-B9DF-8023F8E0322D}" type="pres">
      <dgm:prSet presAssocID="{BE69E6E6-3D2F-458E-9DBD-750F56485A25}" presName="childText" presStyleLbl="conFgAcc1" presStyleIdx="0" presStyleCnt="7">
        <dgm:presLayoutVars>
          <dgm:bulletEnabled val="1"/>
        </dgm:presLayoutVars>
      </dgm:prSet>
      <dgm:spPr/>
    </dgm:pt>
    <dgm:pt modelId="{5456E1E1-FBF3-4D83-9858-751E6C00CC81}" type="pres">
      <dgm:prSet presAssocID="{5DEC1E0E-807A-4FF9-8F1F-8F2037B8F195}" presName="spaceBetweenRectangles" presStyleCnt="0"/>
      <dgm:spPr/>
    </dgm:pt>
    <dgm:pt modelId="{66F9692F-3B5D-4260-BEC7-062C97B0F9A4}" type="pres">
      <dgm:prSet presAssocID="{F95D81BB-8B5D-4DAE-A63F-E92348336009}" presName="parentLin" presStyleCnt="0"/>
      <dgm:spPr/>
    </dgm:pt>
    <dgm:pt modelId="{E8C60E13-3101-4F49-ABD6-59B063D9CFA1}" type="pres">
      <dgm:prSet presAssocID="{F95D81BB-8B5D-4DAE-A63F-E92348336009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BC7A0328-9201-40D6-BD30-01FD599AD932}" type="pres">
      <dgm:prSet presAssocID="{F95D81BB-8B5D-4DAE-A63F-E92348336009}" presName="parentText" presStyleLbl="node1" presStyleIdx="1" presStyleCnt="7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FF7971-FC95-474C-A872-1DBFA137AB7C}" type="pres">
      <dgm:prSet presAssocID="{F95D81BB-8B5D-4DAE-A63F-E92348336009}" presName="negativeSpace" presStyleCnt="0"/>
      <dgm:spPr/>
    </dgm:pt>
    <dgm:pt modelId="{D3816CF4-3766-4D98-B445-EAF91A150FA5}" type="pres">
      <dgm:prSet presAssocID="{F95D81BB-8B5D-4DAE-A63F-E92348336009}" presName="childText" presStyleLbl="conFgAcc1" presStyleIdx="1" presStyleCnt="7">
        <dgm:presLayoutVars>
          <dgm:bulletEnabled val="1"/>
        </dgm:presLayoutVars>
      </dgm:prSet>
      <dgm:spPr/>
    </dgm:pt>
    <dgm:pt modelId="{62308212-5BC5-446A-89D4-3119392D35A3}" type="pres">
      <dgm:prSet presAssocID="{0B619C0C-BD1B-4F74-B3A9-DFE9F27EAD88}" presName="spaceBetweenRectangles" presStyleCnt="0"/>
      <dgm:spPr/>
    </dgm:pt>
    <dgm:pt modelId="{2F9F9679-3319-41C0-BD52-B808C3238910}" type="pres">
      <dgm:prSet presAssocID="{9062BE87-B0A8-4699-9E03-89814667F7F1}" presName="parentLin" presStyleCnt="0"/>
      <dgm:spPr/>
    </dgm:pt>
    <dgm:pt modelId="{390D8170-F516-4B59-8A27-59E0B47EF47D}" type="pres">
      <dgm:prSet presAssocID="{9062BE87-B0A8-4699-9E03-89814667F7F1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CC80105B-CAFD-444E-80BA-11C6C4F15887}" type="pres">
      <dgm:prSet presAssocID="{9062BE87-B0A8-4699-9E03-89814667F7F1}" presName="parentText" presStyleLbl="node1" presStyleIdx="2" presStyleCnt="7" custScaleX="142857" custScaleY="2201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B0171-9C16-45D9-8C5E-C0F4EE7CF7F0}" type="pres">
      <dgm:prSet presAssocID="{9062BE87-B0A8-4699-9E03-89814667F7F1}" presName="negativeSpace" presStyleCnt="0"/>
      <dgm:spPr/>
    </dgm:pt>
    <dgm:pt modelId="{04FE1373-5ABD-4CCB-B947-A7F61D2D4349}" type="pres">
      <dgm:prSet presAssocID="{9062BE87-B0A8-4699-9E03-89814667F7F1}" presName="childText" presStyleLbl="conFgAcc1" presStyleIdx="2" presStyleCnt="7">
        <dgm:presLayoutVars>
          <dgm:bulletEnabled val="1"/>
        </dgm:presLayoutVars>
      </dgm:prSet>
      <dgm:spPr/>
    </dgm:pt>
    <dgm:pt modelId="{EFE55348-E19C-4EA3-B1D4-1D2C07366383}" type="pres">
      <dgm:prSet presAssocID="{9E8272E9-DF87-40F2-AD2F-C9C1F43C005F}" presName="spaceBetweenRectangles" presStyleCnt="0"/>
      <dgm:spPr/>
    </dgm:pt>
    <dgm:pt modelId="{0EA31B0D-86CD-40D4-81CC-191459F1DFD3}" type="pres">
      <dgm:prSet presAssocID="{E509881F-B777-4D45-AC19-6D73C26CCFF4}" presName="parentLin" presStyleCnt="0"/>
      <dgm:spPr/>
    </dgm:pt>
    <dgm:pt modelId="{630BF762-F56F-4DC0-A4EA-4BC1B3250652}" type="pres">
      <dgm:prSet presAssocID="{E509881F-B777-4D45-AC19-6D73C26CCFF4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0AB2A6E9-42E5-46E6-B3B6-C1A651216328}" type="pres">
      <dgm:prSet presAssocID="{E509881F-B777-4D45-AC19-6D73C26CCFF4}" presName="parentText" presStyleLbl="node1" presStyleIdx="3" presStyleCnt="7" custScaleX="142857" custScaleY="29422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DA7ABC-45D3-4B74-8EE6-6BF5BE0F86AB}" type="pres">
      <dgm:prSet presAssocID="{E509881F-B777-4D45-AC19-6D73C26CCFF4}" presName="negativeSpace" presStyleCnt="0"/>
      <dgm:spPr/>
    </dgm:pt>
    <dgm:pt modelId="{1E6021CB-0244-4E9B-9AF4-775CBEFDD9E2}" type="pres">
      <dgm:prSet presAssocID="{E509881F-B777-4D45-AC19-6D73C26CCFF4}" presName="childText" presStyleLbl="conFgAcc1" presStyleIdx="3" presStyleCnt="7">
        <dgm:presLayoutVars>
          <dgm:bulletEnabled val="1"/>
        </dgm:presLayoutVars>
      </dgm:prSet>
      <dgm:spPr/>
    </dgm:pt>
    <dgm:pt modelId="{B5311439-E649-4436-A290-ADB24AF29F93}" type="pres">
      <dgm:prSet presAssocID="{0525C6C2-8A91-4501-8573-63DF90F6885A}" presName="spaceBetweenRectangles" presStyleCnt="0"/>
      <dgm:spPr/>
    </dgm:pt>
    <dgm:pt modelId="{EFCC2C46-E1B5-4844-B762-03CB8BB92F47}" type="pres">
      <dgm:prSet presAssocID="{0BC923A2-CDAF-4419-A2D0-C1512D5F9447}" presName="parentLin" presStyleCnt="0"/>
      <dgm:spPr/>
    </dgm:pt>
    <dgm:pt modelId="{76760A9A-BB3E-440E-8F0A-239BA69FB7DA}" type="pres">
      <dgm:prSet presAssocID="{0BC923A2-CDAF-4419-A2D0-C1512D5F9447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D1A2CB04-F374-4947-9056-B497F37BBD2A}" type="pres">
      <dgm:prSet presAssocID="{0BC923A2-CDAF-4419-A2D0-C1512D5F9447}" presName="parentText" presStyleLbl="node1" presStyleIdx="4" presStyleCnt="7" custScaleX="141094" custScaleY="248726" custLinFactX="229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CFF1F4-4F0F-440C-B536-71C581BF0AB5}" type="pres">
      <dgm:prSet presAssocID="{0BC923A2-CDAF-4419-A2D0-C1512D5F9447}" presName="negativeSpace" presStyleCnt="0"/>
      <dgm:spPr/>
    </dgm:pt>
    <dgm:pt modelId="{B3FE1E75-79A2-4482-8191-F87F3247EE73}" type="pres">
      <dgm:prSet presAssocID="{0BC923A2-CDAF-4419-A2D0-C1512D5F9447}" presName="childText" presStyleLbl="conFgAcc1" presStyleIdx="4" presStyleCnt="7">
        <dgm:presLayoutVars>
          <dgm:bulletEnabled val="1"/>
        </dgm:presLayoutVars>
      </dgm:prSet>
      <dgm:spPr/>
    </dgm:pt>
    <dgm:pt modelId="{64A0293D-FE4E-425C-AC4F-4BEE2948EC12}" type="pres">
      <dgm:prSet presAssocID="{A8B498D3-53FD-409B-B2C3-18223D4F9557}" presName="spaceBetweenRectangles" presStyleCnt="0"/>
      <dgm:spPr/>
    </dgm:pt>
    <dgm:pt modelId="{78CBAB87-2B85-479F-83E0-670A51D3A8E8}" type="pres">
      <dgm:prSet presAssocID="{469DCCCF-576D-4DC7-A099-96045F20AD14}" presName="parentLin" presStyleCnt="0"/>
      <dgm:spPr/>
    </dgm:pt>
    <dgm:pt modelId="{E1FF6B81-19E1-422E-947A-A6BCC8634699}" type="pres">
      <dgm:prSet presAssocID="{469DCCCF-576D-4DC7-A099-96045F20AD14}" presName="parentLeftMargin" presStyleLbl="node1" presStyleIdx="4" presStyleCnt="7" custScaleX="141094" custScaleY="152700" custLinFactX="229" custLinFactNeighborX="100000"/>
      <dgm:spPr/>
      <dgm:t>
        <a:bodyPr/>
        <a:lstStyle/>
        <a:p>
          <a:endParaRPr lang="en-US"/>
        </a:p>
      </dgm:t>
    </dgm:pt>
    <dgm:pt modelId="{29387279-4764-4250-A8BD-3FD7F43BA226}" type="pres">
      <dgm:prSet presAssocID="{469DCCCF-576D-4DC7-A099-96045F20AD14}" presName="parentText" presStyleLbl="node1" presStyleIdx="5" presStyleCnt="7" custScaleX="186889" custScaleY="244783" custLinFactX="121817" custLinFactNeighborX="200000" custLinFactNeighborY="1323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000A02-81D1-494A-B7D3-0463CD2A753A}" type="pres">
      <dgm:prSet presAssocID="{469DCCCF-576D-4DC7-A099-96045F20AD14}" presName="negativeSpace" presStyleCnt="0"/>
      <dgm:spPr/>
    </dgm:pt>
    <dgm:pt modelId="{9CB5CB13-B4D4-44A3-AC64-D4A58892095E}" type="pres">
      <dgm:prSet presAssocID="{469DCCCF-576D-4DC7-A099-96045F20AD14}" presName="childText" presStyleLbl="conFgAcc1" presStyleIdx="5" presStyleCnt="7">
        <dgm:presLayoutVars>
          <dgm:bulletEnabled val="1"/>
        </dgm:presLayoutVars>
      </dgm:prSet>
      <dgm:spPr/>
    </dgm:pt>
    <dgm:pt modelId="{A087E220-8137-4C6B-B7B6-DB1E2B1273C2}" type="pres">
      <dgm:prSet presAssocID="{95FF687B-1B17-4BC4-AC0B-F95439CE2149}" presName="spaceBetweenRectangles" presStyleCnt="0"/>
      <dgm:spPr/>
    </dgm:pt>
    <dgm:pt modelId="{B2A5FDE9-12C3-41C9-A105-3492B642095E}" type="pres">
      <dgm:prSet presAssocID="{D194B265-4F0A-4523-AD3A-6374EBFE79B9}" presName="parentLin" presStyleCnt="0"/>
      <dgm:spPr/>
    </dgm:pt>
    <dgm:pt modelId="{02EEDB41-2F85-45FE-913D-52BC5C03F6B0}" type="pres">
      <dgm:prSet presAssocID="{D194B265-4F0A-4523-AD3A-6374EBFE79B9}" presName="parentLeftMargin" presStyleLbl="node1" presStyleIdx="5" presStyleCnt="7" custScaleX="169202" custScaleY="132332"/>
      <dgm:spPr/>
      <dgm:t>
        <a:bodyPr/>
        <a:lstStyle/>
        <a:p>
          <a:endParaRPr lang="en-US"/>
        </a:p>
      </dgm:t>
    </dgm:pt>
    <dgm:pt modelId="{7B5B9C3B-E8C5-4994-B7B4-E6E373CDF86C}" type="pres">
      <dgm:prSet presAssocID="{D194B265-4F0A-4523-AD3A-6374EBFE79B9}" presName="parentText" presStyleLbl="node1" presStyleIdx="6" presStyleCnt="7" custScaleX="218517" custScaleY="31892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629212-17CF-4ED3-BECA-4612E9E7AF2F}" type="pres">
      <dgm:prSet presAssocID="{D194B265-4F0A-4523-AD3A-6374EBFE79B9}" presName="negativeSpace" presStyleCnt="0"/>
      <dgm:spPr/>
    </dgm:pt>
    <dgm:pt modelId="{D8A7E2A2-B288-4500-B336-ED900B1E692D}" type="pres">
      <dgm:prSet presAssocID="{D194B265-4F0A-4523-AD3A-6374EBFE79B9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555439FA-BF7A-4AFC-A63C-C0A3CFA5D2E5}" type="presOf" srcId="{9062BE87-B0A8-4699-9E03-89814667F7F1}" destId="{390D8170-F516-4B59-8A27-59E0B47EF47D}" srcOrd="0" destOrd="0" presId="urn:microsoft.com/office/officeart/2005/8/layout/list1"/>
    <dgm:cxn modelId="{6F3F2BC0-187E-4F2B-9A7B-64171A92F07C}" type="presOf" srcId="{469DCCCF-576D-4DC7-A099-96045F20AD14}" destId="{E1FF6B81-19E1-422E-947A-A6BCC8634699}" srcOrd="0" destOrd="0" presId="urn:microsoft.com/office/officeart/2005/8/layout/list1"/>
    <dgm:cxn modelId="{E06514C3-A5FA-45B6-8B51-D831B993588C}" type="presOf" srcId="{F95D81BB-8B5D-4DAE-A63F-E92348336009}" destId="{E8C60E13-3101-4F49-ABD6-59B063D9CFA1}" srcOrd="0" destOrd="0" presId="urn:microsoft.com/office/officeart/2005/8/layout/list1"/>
    <dgm:cxn modelId="{D88CCAF3-9F8E-4CC5-BB6D-E9C73F47392B}" srcId="{0117A65E-6CDD-48B4-8037-C3419189008A}" destId="{D194B265-4F0A-4523-AD3A-6374EBFE79B9}" srcOrd="6" destOrd="0" parTransId="{C52AAC59-CAAC-4629-BD32-6CFD8C8DDC41}" sibTransId="{B4A5B662-ED27-4C7E-B7F5-BF6CCB93BB21}"/>
    <dgm:cxn modelId="{DA8984EC-68E8-4C01-A7D5-EBEB02BEE9ED}" srcId="{0117A65E-6CDD-48B4-8037-C3419189008A}" destId="{9062BE87-B0A8-4699-9E03-89814667F7F1}" srcOrd="2" destOrd="0" parTransId="{5AB9FF4F-8EA5-4991-9778-369F908B9E20}" sibTransId="{9E8272E9-DF87-40F2-AD2F-C9C1F43C005F}"/>
    <dgm:cxn modelId="{F37DFFD3-9057-4261-A0EA-48855D673E2A}" srcId="{0117A65E-6CDD-48B4-8037-C3419189008A}" destId="{469DCCCF-576D-4DC7-A099-96045F20AD14}" srcOrd="5" destOrd="0" parTransId="{39C23A13-3109-48A6-BB36-3C47388CA557}" sibTransId="{95FF687B-1B17-4BC4-AC0B-F95439CE2149}"/>
    <dgm:cxn modelId="{45679C0D-B9AB-408A-BDB9-9FE02A68FC7B}" srcId="{0117A65E-6CDD-48B4-8037-C3419189008A}" destId="{0BC923A2-CDAF-4419-A2D0-C1512D5F9447}" srcOrd="4" destOrd="0" parTransId="{31A0AA75-7D70-4094-93D6-D7A32A28F411}" sibTransId="{A8B498D3-53FD-409B-B2C3-18223D4F9557}"/>
    <dgm:cxn modelId="{558FD043-CA79-4619-B4D0-28CC27307DE4}" type="presOf" srcId="{469DCCCF-576D-4DC7-A099-96045F20AD14}" destId="{29387279-4764-4250-A8BD-3FD7F43BA226}" srcOrd="1" destOrd="0" presId="urn:microsoft.com/office/officeart/2005/8/layout/list1"/>
    <dgm:cxn modelId="{D24DDF6E-EF1D-4184-855E-52EFEB99D827}" srcId="{0117A65E-6CDD-48B4-8037-C3419189008A}" destId="{F95D81BB-8B5D-4DAE-A63F-E92348336009}" srcOrd="1" destOrd="0" parTransId="{E3EBE366-8116-4D1A-8264-DCF61734DCE6}" sibTransId="{0B619C0C-BD1B-4F74-B3A9-DFE9F27EAD88}"/>
    <dgm:cxn modelId="{7450A825-CBB3-4663-8A26-4682FBC42D3B}" type="presOf" srcId="{D194B265-4F0A-4523-AD3A-6374EBFE79B9}" destId="{02EEDB41-2F85-45FE-913D-52BC5C03F6B0}" srcOrd="0" destOrd="0" presId="urn:microsoft.com/office/officeart/2005/8/layout/list1"/>
    <dgm:cxn modelId="{8217CA41-05A1-44F5-896A-DC43B6C51C64}" type="presOf" srcId="{0BC923A2-CDAF-4419-A2D0-C1512D5F9447}" destId="{76760A9A-BB3E-440E-8F0A-239BA69FB7DA}" srcOrd="0" destOrd="0" presId="urn:microsoft.com/office/officeart/2005/8/layout/list1"/>
    <dgm:cxn modelId="{14101D45-009A-4FF0-B55D-63856E328D67}" type="presOf" srcId="{E509881F-B777-4D45-AC19-6D73C26CCFF4}" destId="{0AB2A6E9-42E5-46E6-B3B6-C1A651216328}" srcOrd="1" destOrd="0" presId="urn:microsoft.com/office/officeart/2005/8/layout/list1"/>
    <dgm:cxn modelId="{018CAD07-6B60-4ADA-96F8-BE372D83F139}" type="presOf" srcId="{0117A65E-6CDD-48B4-8037-C3419189008A}" destId="{736975D6-A479-41D8-8813-20C9F08C29E1}" srcOrd="0" destOrd="0" presId="urn:microsoft.com/office/officeart/2005/8/layout/list1"/>
    <dgm:cxn modelId="{6EDBB3DF-E81F-4AC8-BDD6-C3BFCD82F438}" srcId="{0117A65E-6CDD-48B4-8037-C3419189008A}" destId="{BE69E6E6-3D2F-458E-9DBD-750F56485A25}" srcOrd="0" destOrd="0" parTransId="{2143BFDD-E499-4678-A533-D85E4B6B7633}" sibTransId="{5DEC1E0E-807A-4FF9-8F1F-8F2037B8F195}"/>
    <dgm:cxn modelId="{6FE8D327-B31C-4D19-B2A4-296DF105CF6C}" srcId="{0117A65E-6CDD-48B4-8037-C3419189008A}" destId="{E509881F-B777-4D45-AC19-6D73C26CCFF4}" srcOrd="3" destOrd="0" parTransId="{44BC05D9-A836-4D48-943D-6923A19418F7}" sibTransId="{0525C6C2-8A91-4501-8573-63DF90F6885A}"/>
    <dgm:cxn modelId="{65F38141-8C33-4530-89E0-B98E9B851DC7}" type="presOf" srcId="{0BC923A2-CDAF-4419-A2D0-C1512D5F9447}" destId="{D1A2CB04-F374-4947-9056-B497F37BBD2A}" srcOrd="1" destOrd="0" presId="urn:microsoft.com/office/officeart/2005/8/layout/list1"/>
    <dgm:cxn modelId="{E24459AD-D5CE-4C02-B606-0F3404FD5716}" type="presOf" srcId="{BE69E6E6-3D2F-458E-9DBD-750F56485A25}" destId="{131CEAD5-1177-4CA4-9916-EA3933061C6C}" srcOrd="0" destOrd="0" presId="urn:microsoft.com/office/officeart/2005/8/layout/list1"/>
    <dgm:cxn modelId="{EE87B051-16B6-485F-B1B4-C2AA7CC6BF43}" type="presOf" srcId="{D194B265-4F0A-4523-AD3A-6374EBFE79B9}" destId="{7B5B9C3B-E8C5-4994-B7B4-E6E373CDF86C}" srcOrd="1" destOrd="0" presId="urn:microsoft.com/office/officeart/2005/8/layout/list1"/>
    <dgm:cxn modelId="{66C2A79D-A385-4B7D-BA28-BC5E08CF735C}" type="presOf" srcId="{9062BE87-B0A8-4699-9E03-89814667F7F1}" destId="{CC80105B-CAFD-444E-80BA-11C6C4F15887}" srcOrd="1" destOrd="0" presId="urn:microsoft.com/office/officeart/2005/8/layout/list1"/>
    <dgm:cxn modelId="{DEBEDB3F-B6E4-4319-B72C-C84259248ED9}" type="presOf" srcId="{E509881F-B777-4D45-AC19-6D73C26CCFF4}" destId="{630BF762-F56F-4DC0-A4EA-4BC1B3250652}" srcOrd="0" destOrd="0" presId="urn:microsoft.com/office/officeart/2005/8/layout/list1"/>
    <dgm:cxn modelId="{961B8B06-45DF-43BF-8A73-FB2B82976E12}" type="presOf" srcId="{BE69E6E6-3D2F-458E-9DBD-750F56485A25}" destId="{49CBD0B3-3722-42B4-8D78-D8014AEB0841}" srcOrd="1" destOrd="0" presId="urn:microsoft.com/office/officeart/2005/8/layout/list1"/>
    <dgm:cxn modelId="{14094C9F-BED2-45E3-A57C-93B6B93E3256}" type="presOf" srcId="{F95D81BB-8B5D-4DAE-A63F-E92348336009}" destId="{BC7A0328-9201-40D6-BD30-01FD599AD932}" srcOrd="1" destOrd="0" presId="urn:microsoft.com/office/officeart/2005/8/layout/list1"/>
    <dgm:cxn modelId="{39BFF833-A5E4-4E39-B156-3F80B7730BB8}" type="presParOf" srcId="{736975D6-A479-41D8-8813-20C9F08C29E1}" destId="{79ED89EB-2006-499C-B3E7-8D6FF637573A}" srcOrd="0" destOrd="0" presId="urn:microsoft.com/office/officeart/2005/8/layout/list1"/>
    <dgm:cxn modelId="{E01E11E0-6C35-4767-94CF-777B3340FA60}" type="presParOf" srcId="{79ED89EB-2006-499C-B3E7-8D6FF637573A}" destId="{131CEAD5-1177-4CA4-9916-EA3933061C6C}" srcOrd="0" destOrd="0" presId="urn:microsoft.com/office/officeart/2005/8/layout/list1"/>
    <dgm:cxn modelId="{353E1108-E4C2-4C76-B387-1FB9C39E79F5}" type="presParOf" srcId="{79ED89EB-2006-499C-B3E7-8D6FF637573A}" destId="{49CBD0B3-3722-42B4-8D78-D8014AEB0841}" srcOrd="1" destOrd="0" presId="urn:microsoft.com/office/officeart/2005/8/layout/list1"/>
    <dgm:cxn modelId="{E5460A8B-C3F3-48A6-AB4E-CE8BE8C4ACF1}" type="presParOf" srcId="{736975D6-A479-41D8-8813-20C9F08C29E1}" destId="{577590C4-04C2-479F-A612-5E225F6016FC}" srcOrd="1" destOrd="0" presId="urn:microsoft.com/office/officeart/2005/8/layout/list1"/>
    <dgm:cxn modelId="{DD301512-59DB-48B1-B041-56549832CBB9}" type="presParOf" srcId="{736975D6-A479-41D8-8813-20C9F08C29E1}" destId="{86444468-F83C-4D4B-B9DF-8023F8E0322D}" srcOrd="2" destOrd="0" presId="urn:microsoft.com/office/officeart/2005/8/layout/list1"/>
    <dgm:cxn modelId="{25C23AEA-8D6C-49AF-9326-8905B001CC8D}" type="presParOf" srcId="{736975D6-A479-41D8-8813-20C9F08C29E1}" destId="{5456E1E1-FBF3-4D83-9858-751E6C00CC81}" srcOrd="3" destOrd="0" presId="urn:microsoft.com/office/officeart/2005/8/layout/list1"/>
    <dgm:cxn modelId="{FB183BFC-FD5A-4429-8AC4-F6326ED8529F}" type="presParOf" srcId="{736975D6-A479-41D8-8813-20C9F08C29E1}" destId="{66F9692F-3B5D-4260-BEC7-062C97B0F9A4}" srcOrd="4" destOrd="0" presId="urn:microsoft.com/office/officeart/2005/8/layout/list1"/>
    <dgm:cxn modelId="{4C6F113A-C7C4-4E69-8110-10841B2EC43C}" type="presParOf" srcId="{66F9692F-3B5D-4260-BEC7-062C97B0F9A4}" destId="{E8C60E13-3101-4F49-ABD6-59B063D9CFA1}" srcOrd="0" destOrd="0" presId="urn:microsoft.com/office/officeart/2005/8/layout/list1"/>
    <dgm:cxn modelId="{946DB184-CB9C-4BCA-9CD8-E0F868D28C13}" type="presParOf" srcId="{66F9692F-3B5D-4260-BEC7-062C97B0F9A4}" destId="{BC7A0328-9201-40D6-BD30-01FD599AD932}" srcOrd="1" destOrd="0" presId="urn:microsoft.com/office/officeart/2005/8/layout/list1"/>
    <dgm:cxn modelId="{E2B0B56D-D33B-4EC3-93F2-E501EA621629}" type="presParOf" srcId="{736975D6-A479-41D8-8813-20C9F08C29E1}" destId="{5FFF7971-FC95-474C-A872-1DBFA137AB7C}" srcOrd="5" destOrd="0" presId="urn:microsoft.com/office/officeart/2005/8/layout/list1"/>
    <dgm:cxn modelId="{02DEA5A8-D959-4745-9DEE-8679D60E9F7D}" type="presParOf" srcId="{736975D6-A479-41D8-8813-20C9F08C29E1}" destId="{D3816CF4-3766-4D98-B445-EAF91A150FA5}" srcOrd="6" destOrd="0" presId="urn:microsoft.com/office/officeart/2005/8/layout/list1"/>
    <dgm:cxn modelId="{0FC98820-AB50-4674-907F-C4678B782334}" type="presParOf" srcId="{736975D6-A479-41D8-8813-20C9F08C29E1}" destId="{62308212-5BC5-446A-89D4-3119392D35A3}" srcOrd="7" destOrd="0" presId="urn:microsoft.com/office/officeart/2005/8/layout/list1"/>
    <dgm:cxn modelId="{2043E8BD-84D4-4DFD-9178-C3A701F4BD4C}" type="presParOf" srcId="{736975D6-A479-41D8-8813-20C9F08C29E1}" destId="{2F9F9679-3319-41C0-BD52-B808C3238910}" srcOrd="8" destOrd="0" presId="urn:microsoft.com/office/officeart/2005/8/layout/list1"/>
    <dgm:cxn modelId="{0450B7FE-1E1F-4D36-BB82-1EC731F30FE9}" type="presParOf" srcId="{2F9F9679-3319-41C0-BD52-B808C3238910}" destId="{390D8170-F516-4B59-8A27-59E0B47EF47D}" srcOrd="0" destOrd="0" presId="urn:microsoft.com/office/officeart/2005/8/layout/list1"/>
    <dgm:cxn modelId="{0D3E3425-B1FA-438B-834D-9404EE1F53DE}" type="presParOf" srcId="{2F9F9679-3319-41C0-BD52-B808C3238910}" destId="{CC80105B-CAFD-444E-80BA-11C6C4F15887}" srcOrd="1" destOrd="0" presId="urn:microsoft.com/office/officeart/2005/8/layout/list1"/>
    <dgm:cxn modelId="{9FC0FB2E-B756-4F97-B734-947B589BC157}" type="presParOf" srcId="{736975D6-A479-41D8-8813-20C9F08C29E1}" destId="{7A9B0171-9C16-45D9-8C5E-C0F4EE7CF7F0}" srcOrd="9" destOrd="0" presId="urn:microsoft.com/office/officeart/2005/8/layout/list1"/>
    <dgm:cxn modelId="{5CAA2BA6-D6CD-4005-8677-9D1A4D964E73}" type="presParOf" srcId="{736975D6-A479-41D8-8813-20C9F08C29E1}" destId="{04FE1373-5ABD-4CCB-B947-A7F61D2D4349}" srcOrd="10" destOrd="0" presId="urn:microsoft.com/office/officeart/2005/8/layout/list1"/>
    <dgm:cxn modelId="{4C56ECEB-9EC9-4902-B6AB-4FC87B5D85CD}" type="presParOf" srcId="{736975D6-A479-41D8-8813-20C9F08C29E1}" destId="{EFE55348-E19C-4EA3-B1D4-1D2C07366383}" srcOrd="11" destOrd="0" presId="urn:microsoft.com/office/officeart/2005/8/layout/list1"/>
    <dgm:cxn modelId="{CE4339EB-1710-4D65-AA16-98B9316604BC}" type="presParOf" srcId="{736975D6-A479-41D8-8813-20C9F08C29E1}" destId="{0EA31B0D-86CD-40D4-81CC-191459F1DFD3}" srcOrd="12" destOrd="0" presId="urn:microsoft.com/office/officeart/2005/8/layout/list1"/>
    <dgm:cxn modelId="{B568D1A9-82A7-4FDE-91CB-46A741383380}" type="presParOf" srcId="{0EA31B0D-86CD-40D4-81CC-191459F1DFD3}" destId="{630BF762-F56F-4DC0-A4EA-4BC1B3250652}" srcOrd="0" destOrd="0" presId="urn:microsoft.com/office/officeart/2005/8/layout/list1"/>
    <dgm:cxn modelId="{D636C593-274F-4407-A065-9D4DCB88E19F}" type="presParOf" srcId="{0EA31B0D-86CD-40D4-81CC-191459F1DFD3}" destId="{0AB2A6E9-42E5-46E6-B3B6-C1A651216328}" srcOrd="1" destOrd="0" presId="urn:microsoft.com/office/officeart/2005/8/layout/list1"/>
    <dgm:cxn modelId="{B7D4780E-720C-470E-A0BA-8B9FC7111604}" type="presParOf" srcId="{736975D6-A479-41D8-8813-20C9F08C29E1}" destId="{DEDA7ABC-45D3-4B74-8EE6-6BF5BE0F86AB}" srcOrd="13" destOrd="0" presId="urn:microsoft.com/office/officeart/2005/8/layout/list1"/>
    <dgm:cxn modelId="{AC181484-1E11-49DF-A496-3C64589E3B3F}" type="presParOf" srcId="{736975D6-A479-41D8-8813-20C9F08C29E1}" destId="{1E6021CB-0244-4E9B-9AF4-775CBEFDD9E2}" srcOrd="14" destOrd="0" presId="urn:microsoft.com/office/officeart/2005/8/layout/list1"/>
    <dgm:cxn modelId="{C19D0A9A-0A8F-46B9-9051-950E529174CD}" type="presParOf" srcId="{736975D6-A479-41D8-8813-20C9F08C29E1}" destId="{B5311439-E649-4436-A290-ADB24AF29F93}" srcOrd="15" destOrd="0" presId="urn:microsoft.com/office/officeart/2005/8/layout/list1"/>
    <dgm:cxn modelId="{4220EB22-2C8A-45E0-99D0-8CC720BB8FE2}" type="presParOf" srcId="{736975D6-A479-41D8-8813-20C9F08C29E1}" destId="{EFCC2C46-E1B5-4844-B762-03CB8BB92F47}" srcOrd="16" destOrd="0" presId="urn:microsoft.com/office/officeart/2005/8/layout/list1"/>
    <dgm:cxn modelId="{387C14F2-9011-45E8-8F3A-42FDB5E2A049}" type="presParOf" srcId="{EFCC2C46-E1B5-4844-B762-03CB8BB92F47}" destId="{76760A9A-BB3E-440E-8F0A-239BA69FB7DA}" srcOrd="0" destOrd="0" presId="urn:microsoft.com/office/officeart/2005/8/layout/list1"/>
    <dgm:cxn modelId="{9DC921AE-D7D2-4EB7-88C1-D47B2749FACA}" type="presParOf" srcId="{EFCC2C46-E1B5-4844-B762-03CB8BB92F47}" destId="{D1A2CB04-F374-4947-9056-B497F37BBD2A}" srcOrd="1" destOrd="0" presId="urn:microsoft.com/office/officeart/2005/8/layout/list1"/>
    <dgm:cxn modelId="{8D36F7D6-C543-4F26-A406-0ADAC41A071F}" type="presParOf" srcId="{736975D6-A479-41D8-8813-20C9F08C29E1}" destId="{54CFF1F4-4F0F-440C-B536-71C581BF0AB5}" srcOrd="17" destOrd="0" presId="urn:microsoft.com/office/officeart/2005/8/layout/list1"/>
    <dgm:cxn modelId="{FEBAB1E9-3ABE-42EE-B530-4F599C159B3A}" type="presParOf" srcId="{736975D6-A479-41D8-8813-20C9F08C29E1}" destId="{B3FE1E75-79A2-4482-8191-F87F3247EE73}" srcOrd="18" destOrd="0" presId="urn:microsoft.com/office/officeart/2005/8/layout/list1"/>
    <dgm:cxn modelId="{DDD421D8-DBD8-4AB2-BB9E-BF5E034AF377}" type="presParOf" srcId="{736975D6-A479-41D8-8813-20C9F08C29E1}" destId="{64A0293D-FE4E-425C-AC4F-4BEE2948EC12}" srcOrd="19" destOrd="0" presId="urn:microsoft.com/office/officeart/2005/8/layout/list1"/>
    <dgm:cxn modelId="{A3AC2351-51D0-4DD9-BC97-CD6CD4DE8ECC}" type="presParOf" srcId="{736975D6-A479-41D8-8813-20C9F08C29E1}" destId="{78CBAB87-2B85-479F-83E0-670A51D3A8E8}" srcOrd="20" destOrd="0" presId="urn:microsoft.com/office/officeart/2005/8/layout/list1"/>
    <dgm:cxn modelId="{038A6E36-A685-4E7B-BD65-0222B2308765}" type="presParOf" srcId="{78CBAB87-2B85-479F-83E0-670A51D3A8E8}" destId="{E1FF6B81-19E1-422E-947A-A6BCC8634699}" srcOrd="0" destOrd="0" presId="urn:microsoft.com/office/officeart/2005/8/layout/list1"/>
    <dgm:cxn modelId="{6CD8D7BB-3B39-4EA9-8788-B0B961A12B17}" type="presParOf" srcId="{78CBAB87-2B85-479F-83E0-670A51D3A8E8}" destId="{29387279-4764-4250-A8BD-3FD7F43BA226}" srcOrd="1" destOrd="0" presId="urn:microsoft.com/office/officeart/2005/8/layout/list1"/>
    <dgm:cxn modelId="{E85E9BC0-6436-4EE1-ACF4-A3F3F05020A4}" type="presParOf" srcId="{736975D6-A479-41D8-8813-20C9F08C29E1}" destId="{7D000A02-81D1-494A-B7D3-0463CD2A753A}" srcOrd="21" destOrd="0" presId="urn:microsoft.com/office/officeart/2005/8/layout/list1"/>
    <dgm:cxn modelId="{6B4A5680-8435-4045-A977-350ADCDBB535}" type="presParOf" srcId="{736975D6-A479-41D8-8813-20C9F08C29E1}" destId="{9CB5CB13-B4D4-44A3-AC64-D4A58892095E}" srcOrd="22" destOrd="0" presId="urn:microsoft.com/office/officeart/2005/8/layout/list1"/>
    <dgm:cxn modelId="{C1B2B977-32D3-4A1F-9D2A-3C4B5E8226BB}" type="presParOf" srcId="{736975D6-A479-41D8-8813-20C9F08C29E1}" destId="{A087E220-8137-4C6B-B7B6-DB1E2B1273C2}" srcOrd="23" destOrd="0" presId="urn:microsoft.com/office/officeart/2005/8/layout/list1"/>
    <dgm:cxn modelId="{0BD9E3F2-36EF-4CE2-8EA6-0D48C0B94467}" type="presParOf" srcId="{736975D6-A479-41D8-8813-20C9F08C29E1}" destId="{B2A5FDE9-12C3-41C9-A105-3492B642095E}" srcOrd="24" destOrd="0" presId="urn:microsoft.com/office/officeart/2005/8/layout/list1"/>
    <dgm:cxn modelId="{DDAE98EF-DE29-4F54-9AD3-94D3CE206C5D}" type="presParOf" srcId="{B2A5FDE9-12C3-41C9-A105-3492B642095E}" destId="{02EEDB41-2F85-45FE-913D-52BC5C03F6B0}" srcOrd="0" destOrd="0" presId="urn:microsoft.com/office/officeart/2005/8/layout/list1"/>
    <dgm:cxn modelId="{4C901808-87B6-4447-941E-C92BD04A54F1}" type="presParOf" srcId="{B2A5FDE9-12C3-41C9-A105-3492B642095E}" destId="{7B5B9C3B-E8C5-4994-B7B4-E6E373CDF86C}" srcOrd="1" destOrd="0" presId="urn:microsoft.com/office/officeart/2005/8/layout/list1"/>
    <dgm:cxn modelId="{798F38F4-60F6-4E75-96A1-63F0126A3B20}" type="presParOf" srcId="{736975D6-A479-41D8-8813-20C9F08C29E1}" destId="{F8629212-17CF-4ED3-BECA-4612E9E7AF2F}" srcOrd="25" destOrd="0" presId="urn:microsoft.com/office/officeart/2005/8/layout/list1"/>
    <dgm:cxn modelId="{4DC28664-FC3A-4A62-B1B1-81DB6750C576}" type="presParOf" srcId="{736975D6-A479-41D8-8813-20C9F08C29E1}" destId="{D8A7E2A2-B288-4500-B336-ED900B1E692D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2D7A34D9-B2E8-45CC-AD0C-C0DB66359372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Partneris</a:t>
          </a:r>
          <a:endParaRPr lang="en-US" dirty="0"/>
        </a:p>
      </dgm:t>
    </dgm:pt>
    <dgm:pt modelId="{2D7EC87F-1441-4FFC-AD5B-CC9849545845}" type="parTrans" cxnId="{4C01AC19-1AE0-416E-8E00-55487F2A0E03}">
      <dgm:prSet/>
      <dgm:spPr/>
      <dgm:t>
        <a:bodyPr/>
        <a:lstStyle/>
        <a:p>
          <a:endParaRPr lang="en-US"/>
        </a:p>
      </dgm:t>
    </dgm:pt>
    <dgm:pt modelId="{33233296-A32C-40B8-8027-7D7032753564}" type="sibTrans" cxnId="{4C01AC19-1AE0-416E-8E00-55487F2A0E03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3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D4557-7D95-4F60-962D-AD7CD2B36F46}" type="pres">
      <dgm:prSet presAssocID="{2D7A34D9-B2E8-45CC-AD0C-C0DB66359372}" presName="circ2" presStyleLbl="vennNode1" presStyleIdx="1" presStyleCnt="3" custLinFactNeighborX="9375" custLinFactNeighborY="-1442"/>
      <dgm:spPr/>
      <dgm:t>
        <a:bodyPr/>
        <a:lstStyle/>
        <a:p>
          <a:endParaRPr lang="en-US"/>
        </a:p>
      </dgm:t>
    </dgm:pt>
    <dgm:pt modelId="{9DF70A83-CF55-4025-A064-6F02C7486FD1}" type="pres">
      <dgm:prSet presAssocID="{2D7A34D9-B2E8-45CC-AD0C-C0DB663593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A8849-742B-4126-902A-F4941F185D9D}" type="pres">
      <dgm:prSet presAssocID="{8693B5EB-831C-42DE-89DB-766A06D4B4F9}" presName="circ3" presStyleLbl="vennNode1" presStyleIdx="2" presStyleCnt="3" custLinFactNeighborX="-5503" custLinFactNeighborY="-955"/>
      <dgm:spPr/>
      <dgm:t>
        <a:bodyPr/>
        <a:lstStyle/>
        <a:p>
          <a:endParaRPr lang="en-US"/>
        </a:p>
      </dgm:t>
    </dgm:pt>
    <dgm:pt modelId="{CBF91B5D-BBAB-4AF3-AEE5-E812A91FC75B}" type="pres">
      <dgm:prSet presAssocID="{8693B5EB-831C-42DE-89DB-766A06D4B4F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227ECF-0EE4-4345-8D87-8E3C693994E3}" type="presOf" srcId="{8693B5EB-831C-42DE-89DB-766A06D4B4F9}" destId="{595A8849-742B-4126-902A-F4941F185D9D}" srcOrd="0" destOrd="0" presId="urn:microsoft.com/office/officeart/2005/8/layout/venn1"/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2F3EDDF5-14A9-4A3D-9328-19D01ABF10F0}" type="presOf" srcId="{2D7A34D9-B2E8-45CC-AD0C-C0DB66359372}" destId="{A77D4557-7D95-4F60-962D-AD7CD2B36F46}" srcOrd="0" destOrd="0" presId="urn:microsoft.com/office/officeart/2005/8/layout/venn1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EBB50B41-DCA2-4B1A-9FAE-C89439D060AD}" type="presOf" srcId="{8693B5EB-831C-42DE-89DB-766A06D4B4F9}" destId="{CBF91B5D-BBAB-4AF3-AEE5-E812A91FC75B}" srcOrd="1" destOrd="0" presId="urn:microsoft.com/office/officeart/2005/8/layout/venn1"/>
    <dgm:cxn modelId="{4C01AC19-1AE0-416E-8E00-55487F2A0E03}" srcId="{B432D064-7CDB-468D-9E3B-B1BA3A1EC645}" destId="{2D7A34D9-B2E8-45CC-AD0C-C0DB66359372}" srcOrd="1" destOrd="0" parTransId="{2D7EC87F-1441-4FFC-AD5B-CC9849545845}" sibTransId="{33233296-A32C-40B8-8027-7D7032753564}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2" destOrd="0" parTransId="{F8DEAAC7-1530-42F9-A1C0-F59344BC086D}" sibTransId="{4B2F42DF-7E99-45D8-88A9-7F0CB29863FD}"/>
    <dgm:cxn modelId="{4D223E40-65FB-45BD-BA7E-A45015378E53}" type="presOf" srcId="{2D7A34D9-B2E8-45CC-AD0C-C0DB66359372}" destId="{9DF70A83-CF55-4025-A064-6F02C7486FD1}" srcOrd="1" destOrd="0" presId="urn:microsoft.com/office/officeart/2005/8/layout/venn1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A47100BD-B502-4AE7-9EC9-26C95BDBBE1D}" type="presParOf" srcId="{5DDAA164-F6E4-4957-A4DF-42752AB8055B}" destId="{A77D4557-7D95-4F60-962D-AD7CD2B36F46}" srcOrd="2" destOrd="0" presId="urn:microsoft.com/office/officeart/2005/8/layout/venn1"/>
    <dgm:cxn modelId="{C9A25E89-9FB2-4E06-A30F-E6F25FE1E377}" type="presParOf" srcId="{5DDAA164-F6E4-4957-A4DF-42752AB8055B}" destId="{9DF70A83-CF55-4025-A064-6F02C7486FD1}" srcOrd="3" destOrd="0" presId="urn:microsoft.com/office/officeart/2005/8/layout/venn1"/>
    <dgm:cxn modelId="{2830B6D7-507F-4706-962B-B7A7CF025494}" type="presParOf" srcId="{5DDAA164-F6E4-4957-A4DF-42752AB8055B}" destId="{595A8849-742B-4126-902A-F4941F185D9D}" srcOrd="4" destOrd="0" presId="urn:microsoft.com/office/officeart/2005/8/layout/venn1"/>
    <dgm:cxn modelId="{D551AD2D-D0EA-43B3-A6A8-98F3ECF3C1DD}" type="presParOf" srcId="{5DDAA164-F6E4-4957-A4DF-42752AB8055B}" destId="{CBF91B5D-BBAB-4AF3-AEE5-E812A91FC75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811B84-3C44-4EB5-8A2A-BE8AAF19018B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535C18BD-6077-420E-A452-7A4244868F5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50%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CC61E02-5B80-4952-A5BD-5B889D7113B1}" type="parTrans" cxnId="{65AC7B5B-41FA-41C9-916B-945EDFA8326C}">
      <dgm:prSet/>
      <dgm:spPr/>
      <dgm:t>
        <a:bodyPr/>
        <a:lstStyle/>
        <a:p>
          <a:endParaRPr lang="en-US"/>
        </a:p>
      </dgm:t>
    </dgm:pt>
    <dgm:pt modelId="{688FFD90-893F-44D3-8CE2-EA9DB556E8A1}" type="sibTrans" cxnId="{65AC7B5B-41FA-41C9-916B-945EDFA8326C}">
      <dgm:prSet/>
      <dgm:spPr/>
      <dgm:t>
        <a:bodyPr/>
        <a:lstStyle/>
        <a:p>
          <a:endParaRPr lang="en-US"/>
        </a:p>
      </dgm:t>
    </dgm:pt>
    <dgm:pt modelId="{5A8204A2-7741-4E77-84C8-F012059D52D9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50% 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4FCF80F4-9A91-48C8-8BBB-FF0F2F7A9D0C}" type="parTrans" cxnId="{58C4E45B-DDD2-40F7-AA4C-50FB2C00CD12}">
      <dgm:prSet/>
      <dgm:spPr/>
      <dgm:t>
        <a:bodyPr/>
        <a:lstStyle/>
        <a:p>
          <a:endParaRPr lang="en-US"/>
        </a:p>
      </dgm:t>
    </dgm:pt>
    <dgm:pt modelId="{D8B78A31-E4B0-462A-9FD6-D3388FC4F404}" type="sibTrans" cxnId="{58C4E45B-DDD2-40F7-AA4C-50FB2C00CD12}">
      <dgm:prSet/>
      <dgm:spPr/>
      <dgm:t>
        <a:bodyPr/>
        <a:lstStyle/>
        <a:p>
          <a:endParaRPr lang="en-US"/>
        </a:p>
      </dgm:t>
    </dgm:pt>
    <dgm:pt modelId="{EFA6CA8E-D00B-4C27-A5E8-F60431CCA97C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9D6BC67-165A-4E0B-BE84-EBBF443F460F}" type="parTrans" cxnId="{EBBDCEB5-0FCD-4106-AC9E-DF2B989BFC64}">
      <dgm:prSet/>
      <dgm:spPr/>
      <dgm:t>
        <a:bodyPr/>
        <a:lstStyle/>
        <a:p>
          <a:endParaRPr lang="en-US"/>
        </a:p>
      </dgm:t>
    </dgm:pt>
    <dgm:pt modelId="{EF75CBE8-BB6F-4CA9-891C-80CC1928A061}" type="sibTrans" cxnId="{EBBDCEB5-0FCD-4106-AC9E-DF2B989BFC64}">
      <dgm:prSet/>
      <dgm:spPr/>
      <dgm:t>
        <a:bodyPr/>
        <a:lstStyle/>
        <a:p>
          <a:endParaRPr lang="en-US"/>
        </a:p>
      </dgm:t>
    </dgm:pt>
    <dgm:pt modelId="{AB764CE4-5B6C-49CA-A0CF-630F8F065B46}" type="pres">
      <dgm:prSet presAssocID="{A4811B84-3C44-4EB5-8A2A-BE8AAF19018B}" presName="Name0" presStyleCnt="0">
        <dgm:presLayoutVars>
          <dgm:dir/>
          <dgm:resizeHandles val="exact"/>
        </dgm:presLayoutVars>
      </dgm:prSet>
      <dgm:spPr/>
    </dgm:pt>
    <dgm:pt modelId="{0AA3E18A-BD92-46F4-A901-B4410927BBED}" type="pres">
      <dgm:prSet presAssocID="{A4811B84-3C44-4EB5-8A2A-BE8AAF19018B}" presName="vNodes" presStyleCnt="0"/>
      <dgm:spPr/>
    </dgm:pt>
    <dgm:pt modelId="{F4737BD3-4420-4FE8-A6C5-ACD7A2621B37}" type="pres">
      <dgm:prSet presAssocID="{535C18BD-6077-420E-A452-7A4244868F5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3B596D-5AE9-4BA5-8587-2BC63769856A}" type="pres">
      <dgm:prSet presAssocID="{688FFD90-893F-44D3-8CE2-EA9DB556E8A1}" presName="spacerT" presStyleCnt="0"/>
      <dgm:spPr/>
    </dgm:pt>
    <dgm:pt modelId="{BB95EF7F-5253-4AC0-BC85-0CC5B575C1D5}" type="pres">
      <dgm:prSet presAssocID="{688FFD90-893F-44D3-8CE2-EA9DB556E8A1}" presName="sibTrans" presStyleLbl="sibTrans2D1" presStyleIdx="0" presStyleCnt="2" custScaleX="36360" custScaleY="34109"/>
      <dgm:spPr/>
      <dgm:t>
        <a:bodyPr/>
        <a:lstStyle/>
        <a:p>
          <a:endParaRPr lang="en-US"/>
        </a:p>
      </dgm:t>
    </dgm:pt>
    <dgm:pt modelId="{553C81A2-30AB-4198-8C3F-BE0CF1F5FFA8}" type="pres">
      <dgm:prSet presAssocID="{688FFD90-893F-44D3-8CE2-EA9DB556E8A1}" presName="spacerB" presStyleCnt="0"/>
      <dgm:spPr/>
    </dgm:pt>
    <dgm:pt modelId="{E81C4FF0-17C4-4533-B6E1-2F7D1C6CC1C3}" type="pres">
      <dgm:prSet presAssocID="{5A8204A2-7741-4E77-84C8-F012059D52D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D020-DF4C-4B81-ADF7-A12674ED9FE7}" type="pres">
      <dgm:prSet presAssocID="{A4811B84-3C44-4EB5-8A2A-BE8AAF19018B}" presName="sibTransLast" presStyleLbl="sibTrans2D1" presStyleIdx="1" presStyleCnt="2" custScaleX="152049" custScaleY="78074"/>
      <dgm:spPr/>
      <dgm:t>
        <a:bodyPr/>
        <a:lstStyle/>
        <a:p>
          <a:endParaRPr lang="en-US"/>
        </a:p>
      </dgm:t>
    </dgm:pt>
    <dgm:pt modelId="{AAC929A6-7E10-42C1-A7F5-CA73B5B21A59}" type="pres">
      <dgm:prSet presAssocID="{A4811B84-3C44-4EB5-8A2A-BE8AAF19018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B549424-6FEE-47B6-9C86-3A25617840C8}" type="pres">
      <dgm:prSet presAssocID="{A4811B84-3C44-4EB5-8A2A-BE8AAF19018B}" presName="lastNode" presStyleLbl="node1" presStyleIdx="2" presStyleCnt="3" custScaleX="70500" custScaleY="593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FD582C-2A76-4DA4-AA64-B7963F93177E}" type="presOf" srcId="{A4811B84-3C44-4EB5-8A2A-BE8AAF19018B}" destId="{AB764CE4-5B6C-49CA-A0CF-630F8F065B46}" srcOrd="0" destOrd="0" presId="urn:microsoft.com/office/officeart/2005/8/layout/equation2"/>
    <dgm:cxn modelId="{4DF6C9A5-5425-4472-BF91-3661868CCA64}" type="presOf" srcId="{D8B78A31-E4B0-462A-9FD6-D3388FC4F404}" destId="{FCF2D020-DF4C-4B81-ADF7-A12674ED9FE7}" srcOrd="0" destOrd="0" presId="urn:microsoft.com/office/officeart/2005/8/layout/equation2"/>
    <dgm:cxn modelId="{9A122421-FBF4-4AE9-A734-4D4B8124B0E6}" type="presOf" srcId="{535C18BD-6077-420E-A452-7A4244868F5D}" destId="{F4737BD3-4420-4FE8-A6C5-ACD7A2621B37}" srcOrd="0" destOrd="0" presId="urn:microsoft.com/office/officeart/2005/8/layout/equation2"/>
    <dgm:cxn modelId="{EF289481-FD43-4E18-98A3-7CDBE85BA7E2}" type="presOf" srcId="{5A8204A2-7741-4E77-84C8-F012059D52D9}" destId="{E81C4FF0-17C4-4533-B6E1-2F7D1C6CC1C3}" srcOrd="0" destOrd="0" presId="urn:microsoft.com/office/officeart/2005/8/layout/equation2"/>
    <dgm:cxn modelId="{58C4E45B-DDD2-40F7-AA4C-50FB2C00CD12}" srcId="{A4811B84-3C44-4EB5-8A2A-BE8AAF19018B}" destId="{5A8204A2-7741-4E77-84C8-F012059D52D9}" srcOrd="1" destOrd="0" parTransId="{4FCF80F4-9A91-48C8-8BBB-FF0F2F7A9D0C}" sibTransId="{D8B78A31-E4B0-462A-9FD6-D3388FC4F404}"/>
    <dgm:cxn modelId="{ED04D2FC-F8B7-4AC4-9BE6-F12C2940FC45}" type="presOf" srcId="{D8B78A31-E4B0-462A-9FD6-D3388FC4F404}" destId="{AAC929A6-7E10-42C1-A7F5-CA73B5B21A59}" srcOrd="1" destOrd="0" presId="urn:microsoft.com/office/officeart/2005/8/layout/equation2"/>
    <dgm:cxn modelId="{8FBD89FB-9080-4442-ADCD-4BA2ACC3C8C3}" type="presOf" srcId="{EFA6CA8E-D00B-4C27-A5E8-F60431CCA97C}" destId="{4B549424-6FEE-47B6-9C86-3A25617840C8}" srcOrd="0" destOrd="0" presId="urn:microsoft.com/office/officeart/2005/8/layout/equation2"/>
    <dgm:cxn modelId="{EBBDCEB5-0FCD-4106-AC9E-DF2B989BFC64}" srcId="{A4811B84-3C44-4EB5-8A2A-BE8AAF19018B}" destId="{EFA6CA8E-D00B-4C27-A5E8-F60431CCA97C}" srcOrd="2" destOrd="0" parTransId="{49D6BC67-165A-4E0B-BE84-EBBF443F460F}" sibTransId="{EF75CBE8-BB6F-4CA9-891C-80CC1928A061}"/>
    <dgm:cxn modelId="{65AC7B5B-41FA-41C9-916B-945EDFA8326C}" srcId="{A4811B84-3C44-4EB5-8A2A-BE8AAF19018B}" destId="{535C18BD-6077-420E-A452-7A4244868F5D}" srcOrd="0" destOrd="0" parTransId="{DCC61E02-5B80-4952-A5BD-5B889D7113B1}" sibTransId="{688FFD90-893F-44D3-8CE2-EA9DB556E8A1}"/>
    <dgm:cxn modelId="{0769E1D0-30AF-4985-9B17-2DF7479B8B9D}" type="presOf" srcId="{688FFD90-893F-44D3-8CE2-EA9DB556E8A1}" destId="{BB95EF7F-5253-4AC0-BC85-0CC5B575C1D5}" srcOrd="0" destOrd="0" presId="urn:microsoft.com/office/officeart/2005/8/layout/equation2"/>
    <dgm:cxn modelId="{2D288419-7BB4-41DF-B41C-6F734E8D2808}" type="presParOf" srcId="{AB764CE4-5B6C-49CA-A0CF-630F8F065B46}" destId="{0AA3E18A-BD92-46F4-A901-B4410927BBED}" srcOrd="0" destOrd="0" presId="urn:microsoft.com/office/officeart/2005/8/layout/equation2"/>
    <dgm:cxn modelId="{BEC8F6CB-A753-4708-BAFC-A111B89FEC76}" type="presParOf" srcId="{0AA3E18A-BD92-46F4-A901-B4410927BBED}" destId="{F4737BD3-4420-4FE8-A6C5-ACD7A2621B37}" srcOrd="0" destOrd="0" presId="urn:microsoft.com/office/officeart/2005/8/layout/equation2"/>
    <dgm:cxn modelId="{69062FFA-8559-4DED-A5F3-04ADBB6497A5}" type="presParOf" srcId="{0AA3E18A-BD92-46F4-A901-B4410927BBED}" destId="{543B596D-5AE9-4BA5-8587-2BC63769856A}" srcOrd="1" destOrd="0" presId="urn:microsoft.com/office/officeart/2005/8/layout/equation2"/>
    <dgm:cxn modelId="{077F29C9-83AC-4C9B-A492-2B5F6C0C6CF9}" type="presParOf" srcId="{0AA3E18A-BD92-46F4-A901-B4410927BBED}" destId="{BB95EF7F-5253-4AC0-BC85-0CC5B575C1D5}" srcOrd="2" destOrd="0" presId="urn:microsoft.com/office/officeart/2005/8/layout/equation2"/>
    <dgm:cxn modelId="{8738D96A-1A8D-4A91-8F0B-AFB284F0B752}" type="presParOf" srcId="{0AA3E18A-BD92-46F4-A901-B4410927BBED}" destId="{553C81A2-30AB-4198-8C3F-BE0CF1F5FFA8}" srcOrd="3" destOrd="0" presId="urn:microsoft.com/office/officeart/2005/8/layout/equation2"/>
    <dgm:cxn modelId="{6D651858-D2BE-4BF5-B74B-72C3CD697F47}" type="presParOf" srcId="{0AA3E18A-BD92-46F4-A901-B4410927BBED}" destId="{E81C4FF0-17C4-4533-B6E1-2F7D1C6CC1C3}" srcOrd="4" destOrd="0" presId="urn:microsoft.com/office/officeart/2005/8/layout/equation2"/>
    <dgm:cxn modelId="{80085C77-9A45-442D-BD8E-A3402412B5EE}" type="presParOf" srcId="{AB764CE4-5B6C-49CA-A0CF-630F8F065B46}" destId="{FCF2D020-DF4C-4B81-ADF7-A12674ED9FE7}" srcOrd="1" destOrd="0" presId="urn:microsoft.com/office/officeart/2005/8/layout/equation2"/>
    <dgm:cxn modelId="{83CAEFCA-7C5A-4099-96FE-6F53E6AC8651}" type="presParOf" srcId="{FCF2D020-DF4C-4B81-ADF7-A12674ED9FE7}" destId="{AAC929A6-7E10-42C1-A7F5-CA73B5B21A59}" srcOrd="0" destOrd="0" presId="urn:microsoft.com/office/officeart/2005/8/layout/equation2"/>
    <dgm:cxn modelId="{A0AFEA7D-3C1A-4F9F-A0B9-C194E5990B1B}" type="presParOf" srcId="{AB764CE4-5B6C-49CA-A0CF-630F8F065B46}" destId="{4B549424-6FEE-47B6-9C86-3A25617840C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17A65E-6CDD-48B4-8037-C3419189008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69E6E6-3D2F-458E-9DBD-750F56485A25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rPr>
            <a:t>Mācību metožu un materiālu veidošana Ziemeļvalstu valodu apguvei, mācīšanai</a:t>
          </a:r>
        </a:p>
      </dgm:t>
    </dgm:pt>
    <dgm:pt modelId="{2143BFDD-E499-4678-A533-D85E4B6B7633}" type="parTrans" cxnId="{6EDBB3DF-E81F-4AC8-BDD6-C3BFCD82F438}">
      <dgm:prSet/>
      <dgm:spPr/>
      <dgm:t>
        <a:bodyPr/>
        <a:lstStyle/>
        <a:p>
          <a:endParaRPr lang="en-US"/>
        </a:p>
      </dgm:t>
    </dgm:pt>
    <dgm:pt modelId="{5DEC1E0E-807A-4FF9-8F1F-8F2037B8F195}" type="sibTrans" cxnId="{6EDBB3DF-E81F-4AC8-BDD6-C3BFCD82F438}">
      <dgm:prSet/>
      <dgm:spPr/>
      <dgm:t>
        <a:bodyPr/>
        <a:lstStyle/>
        <a:p>
          <a:endParaRPr lang="en-US"/>
        </a:p>
      </dgm:t>
    </dgm:pt>
    <dgm:pt modelId="{E509881F-B777-4D45-AC19-6D73C26CCFF4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Konferences, semināri, publikācijas</a:t>
          </a:r>
        </a:p>
        <a:p>
          <a:pPr defTabSz="355600">
            <a:spcAft>
              <a:spcPct val="35000"/>
            </a:spcAft>
          </a:pPr>
          <a:endParaRPr lang="en-US" sz="900" dirty="0"/>
        </a:p>
      </dgm:t>
    </dgm:pt>
    <dgm:pt modelId="{44BC05D9-A836-4D48-943D-6923A19418F7}" type="parTrans" cxnId="{6FE8D327-B31C-4D19-B2A4-296DF105CF6C}">
      <dgm:prSet/>
      <dgm:spPr/>
      <dgm:t>
        <a:bodyPr/>
        <a:lstStyle/>
        <a:p>
          <a:endParaRPr lang="en-US"/>
        </a:p>
      </dgm:t>
    </dgm:pt>
    <dgm:pt modelId="{0525C6C2-8A91-4501-8573-63DF90F6885A}" type="sibTrans" cxnId="{6FE8D327-B31C-4D19-B2A4-296DF105CF6C}">
      <dgm:prSet/>
      <dgm:spPr/>
      <dgm:t>
        <a:bodyPr/>
        <a:lstStyle/>
        <a:p>
          <a:endParaRPr lang="en-US"/>
        </a:p>
      </dgm:t>
    </dgm:pt>
    <dgm:pt modelId="{F95D81BB-8B5D-4DAE-A63F-E92348336009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rPr>
            <a:t>Sadarbība skolu mācību programmu attīstībai, iekļaujot tajās Ziemeļvalstu valodu apguvi</a:t>
          </a:r>
          <a:endParaRPr lang="lv-LV" altLang="en-US" sz="2400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gm:t>
    </dgm:pt>
    <dgm:pt modelId="{E3EBE366-8116-4D1A-8264-DCF61734DCE6}" type="parTrans" cxnId="{D24DDF6E-EF1D-4184-855E-52EFEB99D827}">
      <dgm:prSet/>
      <dgm:spPr/>
      <dgm:t>
        <a:bodyPr/>
        <a:lstStyle/>
        <a:p>
          <a:endParaRPr lang="en-US"/>
        </a:p>
      </dgm:t>
    </dgm:pt>
    <dgm:pt modelId="{0B619C0C-BD1B-4F74-B3A9-DFE9F27EAD88}" type="sibTrans" cxnId="{D24DDF6E-EF1D-4184-855E-52EFEB99D827}">
      <dgm:prSet/>
      <dgm:spPr/>
      <dgm:t>
        <a:bodyPr/>
        <a:lstStyle/>
        <a:p>
          <a:endParaRPr lang="en-US"/>
        </a:p>
      </dgm:t>
    </dgm:pt>
    <dgm:pt modelId="{0BC923A2-CDAF-4419-A2D0-C1512D5F9447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defTabSz="355600">
            <a:spcAft>
              <a:spcPct val="35000"/>
            </a:spcAft>
          </a:pPr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rPr>
            <a:t>Projekti, kas vērsti uz terminoloģijas izstrādi un vārdnīcu sagatavošanu</a:t>
          </a:r>
          <a:endParaRPr lang="en-US" sz="2400" dirty="0">
            <a:solidFill>
              <a:schemeClr val="accent1">
                <a:lumMod val="50000"/>
              </a:schemeClr>
            </a:solidFill>
          </a:endParaRPr>
        </a:p>
      </dgm:t>
    </dgm:pt>
    <dgm:pt modelId="{31A0AA75-7D70-4094-93D6-D7A32A28F411}" type="parTrans" cxnId="{45679C0D-B9AB-408A-BDB9-9FE02A68FC7B}">
      <dgm:prSet/>
      <dgm:spPr/>
      <dgm:t>
        <a:bodyPr/>
        <a:lstStyle/>
        <a:p>
          <a:endParaRPr lang="en-US"/>
        </a:p>
      </dgm:t>
    </dgm:pt>
    <dgm:pt modelId="{A8B498D3-53FD-409B-B2C3-18223D4F9557}" type="sibTrans" cxnId="{45679C0D-B9AB-408A-BDB9-9FE02A68FC7B}">
      <dgm:prSet/>
      <dgm:spPr/>
      <dgm:t>
        <a:bodyPr/>
        <a:lstStyle/>
        <a:p>
          <a:endParaRPr lang="en-US"/>
        </a:p>
      </dgm:t>
    </dgm:pt>
    <dgm:pt modelId="{70AE4BFF-BB2E-480A-8BAC-72D48447C38F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rPr>
            <a:t>Attīstības projekti un citas aktivitātes, kas vērstas uz pedagoģisko un didaktisko metožu attīstīšanu un pilnveidi</a:t>
          </a:r>
        </a:p>
      </dgm:t>
    </dgm:pt>
    <dgm:pt modelId="{F8662648-C6FD-4DFD-B9E3-08C23B5A36D0}" type="parTrans" cxnId="{6213F5A0-984E-4D79-808D-7A8F1B01DF00}">
      <dgm:prSet/>
      <dgm:spPr/>
      <dgm:t>
        <a:bodyPr/>
        <a:lstStyle/>
        <a:p>
          <a:endParaRPr lang="en-US"/>
        </a:p>
      </dgm:t>
    </dgm:pt>
    <dgm:pt modelId="{43DD8A3A-208C-46CF-9970-360D96080D9D}" type="sibTrans" cxnId="{6213F5A0-984E-4D79-808D-7A8F1B01DF00}">
      <dgm:prSet/>
      <dgm:spPr/>
      <dgm:t>
        <a:bodyPr/>
        <a:lstStyle/>
        <a:p>
          <a:endParaRPr lang="en-US"/>
        </a:p>
      </dgm:t>
    </dgm:pt>
    <dgm:pt modelId="{736975D6-A479-41D8-8813-20C9F08C29E1}" type="pres">
      <dgm:prSet presAssocID="{0117A65E-6CDD-48B4-8037-C3419189008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ED89EB-2006-499C-B3E7-8D6FF637573A}" type="pres">
      <dgm:prSet presAssocID="{BE69E6E6-3D2F-458E-9DBD-750F56485A25}" presName="parentLin" presStyleCnt="0"/>
      <dgm:spPr/>
    </dgm:pt>
    <dgm:pt modelId="{131CEAD5-1177-4CA4-9916-EA3933061C6C}" type="pres">
      <dgm:prSet presAssocID="{BE69E6E6-3D2F-458E-9DBD-750F56485A25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49CBD0B3-3722-42B4-8D78-D8014AEB0841}" type="pres">
      <dgm:prSet presAssocID="{BE69E6E6-3D2F-458E-9DBD-750F56485A25}" presName="parentText" presStyleLbl="node1" presStyleIdx="0" presStyleCnt="5" custScaleX="142857" custScaleY="47286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7590C4-04C2-479F-A612-5E225F6016FC}" type="pres">
      <dgm:prSet presAssocID="{BE69E6E6-3D2F-458E-9DBD-750F56485A25}" presName="negativeSpace" presStyleCnt="0"/>
      <dgm:spPr/>
    </dgm:pt>
    <dgm:pt modelId="{86444468-F83C-4D4B-B9DF-8023F8E0322D}" type="pres">
      <dgm:prSet presAssocID="{BE69E6E6-3D2F-458E-9DBD-750F56485A25}" presName="childText" presStyleLbl="conFgAcc1" presStyleIdx="0" presStyleCnt="5">
        <dgm:presLayoutVars>
          <dgm:bulletEnabled val="1"/>
        </dgm:presLayoutVars>
      </dgm:prSet>
      <dgm:spPr/>
    </dgm:pt>
    <dgm:pt modelId="{5456E1E1-FBF3-4D83-9858-751E6C00CC81}" type="pres">
      <dgm:prSet presAssocID="{5DEC1E0E-807A-4FF9-8F1F-8F2037B8F195}" presName="spaceBetweenRectangles" presStyleCnt="0"/>
      <dgm:spPr/>
    </dgm:pt>
    <dgm:pt modelId="{66F9692F-3B5D-4260-BEC7-062C97B0F9A4}" type="pres">
      <dgm:prSet presAssocID="{F95D81BB-8B5D-4DAE-A63F-E92348336009}" presName="parentLin" presStyleCnt="0"/>
      <dgm:spPr/>
    </dgm:pt>
    <dgm:pt modelId="{E8C60E13-3101-4F49-ABD6-59B063D9CFA1}" type="pres">
      <dgm:prSet presAssocID="{F95D81BB-8B5D-4DAE-A63F-E92348336009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BC7A0328-9201-40D6-BD30-01FD599AD932}" type="pres">
      <dgm:prSet presAssocID="{F95D81BB-8B5D-4DAE-A63F-E92348336009}" presName="parentText" presStyleLbl="node1" presStyleIdx="1" presStyleCnt="5" custScaleX="142857" custScaleY="41529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FF7971-FC95-474C-A872-1DBFA137AB7C}" type="pres">
      <dgm:prSet presAssocID="{F95D81BB-8B5D-4DAE-A63F-E92348336009}" presName="negativeSpace" presStyleCnt="0"/>
      <dgm:spPr/>
    </dgm:pt>
    <dgm:pt modelId="{D3816CF4-3766-4D98-B445-EAF91A150FA5}" type="pres">
      <dgm:prSet presAssocID="{F95D81BB-8B5D-4DAE-A63F-E92348336009}" presName="childText" presStyleLbl="conFgAcc1" presStyleIdx="1" presStyleCnt="5">
        <dgm:presLayoutVars>
          <dgm:bulletEnabled val="1"/>
        </dgm:presLayoutVars>
      </dgm:prSet>
      <dgm:spPr/>
    </dgm:pt>
    <dgm:pt modelId="{62308212-5BC5-446A-89D4-3119392D35A3}" type="pres">
      <dgm:prSet presAssocID="{0B619C0C-BD1B-4F74-B3A9-DFE9F27EAD88}" presName="spaceBetweenRectangles" presStyleCnt="0"/>
      <dgm:spPr/>
    </dgm:pt>
    <dgm:pt modelId="{AFFFE584-61E2-4FAD-8D64-E8117BF2064C}" type="pres">
      <dgm:prSet presAssocID="{70AE4BFF-BB2E-480A-8BAC-72D48447C38F}" presName="parentLin" presStyleCnt="0"/>
      <dgm:spPr/>
    </dgm:pt>
    <dgm:pt modelId="{1616A49E-799A-4651-A163-CD2C988BE031}" type="pres">
      <dgm:prSet presAssocID="{70AE4BFF-BB2E-480A-8BAC-72D48447C38F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6B18F8D1-4019-4EB4-A62E-4C825FF36CA2}" type="pres">
      <dgm:prSet presAssocID="{70AE4BFF-BB2E-480A-8BAC-72D48447C38F}" presName="parentText" presStyleLbl="node1" presStyleIdx="2" presStyleCnt="5" custScaleX="142857" custScaleY="67892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92B352-FF0C-4898-9688-3499A253BCB6}" type="pres">
      <dgm:prSet presAssocID="{70AE4BFF-BB2E-480A-8BAC-72D48447C38F}" presName="negativeSpace" presStyleCnt="0"/>
      <dgm:spPr/>
    </dgm:pt>
    <dgm:pt modelId="{AC98D1B1-28BE-4E6A-B70C-D28A8BEE13D1}" type="pres">
      <dgm:prSet presAssocID="{70AE4BFF-BB2E-480A-8BAC-72D48447C38F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414CAB-5786-4584-8F4C-11F24C812425}" type="pres">
      <dgm:prSet presAssocID="{43DD8A3A-208C-46CF-9970-360D96080D9D}" presName="spaceBetweenRectangles" presStyleCnt="0"/>
      <dgm:spPr/>
    </dgm:pt>
    <dgm:pt modelId="{0EA31B0D-86CD-40D4-81CC-191459F1DFD3}" type="pres">
      <dgm:prSet presAssocID="{E509881F-B777-4D45-AC19-6D73C26CCFF4}" presName="parentLin" presStyleCnt="0"/>
      <dgm:spPr/>
    </dgm:pt>
    <dgm:pt modelId="{630BF762-F56F-4DC0-A4EA-4BC1B3250652}" type="pres">
      <dgm:prSet presAssocID="{E509881F-B777-4D45-AC19-6D73C26CCFF4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0AB2A6E9-42E5-46E6-B3B6-C1A651216328}" type="pres">
      <dgm:prSet presAssocID="{E509881F-B777-4D45-AC19-6D73C26CCFF4}" presName="parentText" presStyleLbl="node1" presStyleIdx="3" presStyleCnt="5" custScaleX="142857" custScaleY="32752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DA7ABC-45D3-4B74-8EE6-6BF5BE0F86AB}" type="pres">
      <dgm:prSet presAssocID="{E509881F-B777-4D45-AC19-6D73C26CCFF4}" presName="negativeSpace" presStyleCnt="0"/>
      <dgm:spPr/>
    </dgm:pt>
    <dgm:pt modelId="{1E6021CB-0244-4E9B-9AF4-775CBEFDD9E2}" type="pres">
      <dgm:prSet presAssocID="{E509881F-B777-4D45-AC19-6D73C26CCFF4}" presName="childText" presStyleLbl="conFgAcc1" presStyleIdx="3" presStyleCnt="5">
        <dgm:presLayoutVars>
          <dgm:bulletEnabled val="1"/>
        </dgm:presLayoutVars>
      </dgm:prSet>
      <dgm:spPr/>
    </dgm:pt>
    <dgm:pt modelId="{B5311439-E649-4436-A290-ADB24AF29F93}" type="pres">
      <dgm:prSet presAssocID="{0525C6C2-8A91-4501-8573-63DF90F6885A}" presName="spaceBetweenRectangles" presStyleCnt="0"/>
      <dgm:spPr/>
    </dgm:pt>
    <dgm:pt modelId="{EFCC2C46-E1B5-4844-B762-03CB8BB92F47}" type="pres">
      <dgm:prSet presAssocID="{0BC923A2-CDAF-4419-A2D0-C1512D5F9447}" presName="parentLin" presStyleCnt="0"/>
      <dgm:spPr/>
    </dgm:pt>
    <dgm:pt modelId="{76760A9A-BB3E-440E-8F0A-239BA69FB7DA}" type="pres">
      <dgm:prSet presAssocID="{0BC923A2-CDAF-4419-A2D0-C1512D5F9447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D1A2CB04-F374-4947-9056-B497F37BBD2A}" type="pres">
      <dgm:prSet presAssocID="{0BC923A2-CDAF-4419-A2D0-C1512D5F9447}" presName="parentText" presStyleLbl="node1" presStyleIdx="4" presStyleCnt="5" custScaleX="141094" custScaleY="432281" custLinFactX="229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CFF1F4-4F0F-440C-B536-71C581BF0AB5}" type="pres">
      <dgm:prSet presAssocID="{0BC923A2-CDAF-4419-A2D0-C1512D5F9447}" presName="negativeSpace" presStyleCnt="0"/>
      <dgm:spPr/>
    </dgm:pt>
    <dgm:pt modelId="{B3FE1E75-79A2-4482-8191-F87F3247EE73}" type="pres">
      <dgm:prSet presAssocID="{0BC923A2-CDAF-4419-A2D0-C1512D5F944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E06514C3-A5FA-45B6-8B51-D831B993588C}" type="presOf" srcId="{F95D81BB-8B5D-4DAE-A63F-E92348336009}" destId="{E8C60E13-3101-4F49-ABD6-59B063D9CFA1}" srcOrd="0" destOrd="0" presId="urn:microsoft.com/office/officeart/2005/8/layout/list1"/>
    <dgm:cxn modelId="{43D2B624-8DDB-453E-A168-9AF90DF8A3DA}" type="presOf" srcId="{70AE4BFF-BB2E-480A-8BAC-72D48447C38F}" destId="{6B18F8D1-4019-4EB4-A62E-4C825FF36CA2}" srcOrd="1" destOrd="0" presId="urn:microsoft.com/office/officeart/2005/8/layout/list1"/>
    <dgm:cxn modelId="{45679C0D-B9AB-408A-BDB9-9FE02A68FC7B}" srcId="{0117A65E-6CDD-48B4-8037-C3419189008A}" destId="{0BC923A2-CDAF-4419-A2D0-C1512D5F9447}" srcOrd="4" destOrd="0" parTransId="{31A0AA75-7D70-4094-93D6-D7A32A28F411}" sibTransId="{A8B498D3-53FD-409B-B2C3-18223D4F9557}"/>
    <dgm:cxn modelId="{D24DDF6E-EF1D-4184-855E-52EFEB99D827}" srcId="{0117A65E-6CDD-48B4-8037-C3419189008A}" destId="{F95D81BB-8B5D-4DAE-A63F-E92348336009}" srcOrd="1" destOrd="0" parTransId="{E3EBE366-8116-4D1A-8264-DCF61734DCE6}" sibTransId="{0B619C0C-BD1B-4F74-B3A9-DFE9F27EAD88}"/>
    <dgm:cxn modelId="{8217CA41-05A1-44F5-896A-DC43B6C51C64}" type="presOf" srcId="{0BC923A2-CDAF-4419-A2D0-C1512D5F9447}" destId="{76760A9A-BB3E-440E-8F0A-239BA69FB7DA}" srcOrd="0" destOrd="0" presId="urn:microsoft.com/office/officeart/2005/8/layout/list1"/>
    <dgm:cxn modelId="{6213F5A0-984E-4D79-808D-7A8F1B01DF00}" srcId="{0117A65E-6CDD-48B4-8037-C3419189008A}" destId="{70AE4BFF-BB2E-480A-8BAC-72D48447C38F}" srcOrd="2" destOrd="0" parTransId="{F8662648-C6FD-4DFD-B9E3-08C23B5A36D0}" sibTransId="{43DD8A3A-208C-46CF-9970-360D96080D9D}"/>
    <dgm:cxn modelId="{14101D45-009A-4FF0-B55D-63856E328D67}" type="presOf" srcId="{E509881F-B777-4D45-AC19-6D73C26CCFF4}" destId="{0AB2A6E9-42E5-46E6-B3B6-C1A651216328}" srcOrd="1" destOrd="0" presId="urn:microsoft.com/office/officeart/2005/8/layout/list1"/>
    <dgm:cxn modelId="{018CAD07-6B60-4ADA-96F8-BE372D83F139}" type="presOf" srcId="{0117A65E-6CDD-48B4-8037-C3419189008A}" destId="{736975D6-A479-41D8-8813-20C9F08C29E1}" srcOrd="0" destOrd="0" presId="urn:microsoft.com/office/officeart/2005/8/layout/list1"/>
    <dgm:cxn modelId="{6EDBB3DF-E81F-4AC8-BDD6-C3BFCD82F438}" srcId="{0117A65E-6CDD-48B4-8037-C3419189008A}" destId="{BE69E6E6-3D2F-458E-9DBD-750F56485A25}" srcOrd="0" destOrd="0" parTransId="{2143BFDD-E499-4678-A533-D85E4B6B7633}" sibTransId="{5DEC1E0E-807A-4FF9-8F1F-8F2037B8F195}"/>
    <dgm:cxn modelId="{6FE8D327-B31C-4D19-B2A4-296DF105CF6C}" srcId="{0117A65E-6CDD-48B4-8037-C3419189008A}" destId="{E509881F-B777-4D45-AC19-6D73C26CCFF4}" srcOrd="3" destOrd="0" parTransId="{44BC05D9-A836-4D48-943D-6923A19418F7}" sibTransId="{0525C6C2-8A91-4501-8573-63DF90F6885A}"/>
    <dgm:cxn modelId="{65F38141-8C33-4530-89E0-B98E9B851DC7}" type="presOf" srcId="{0BC923A2-CDAF-4419-A2D0-C1512D5F9447}" destId="{D1A2CB04-F374-4947-9056-B497F37BBD2A}" srcOrd="1" destOrd="0" presId="urn:microsoft.com/office/officeart/2005/8/layout/list1"/>
    <dgm:cxn modelId="{E24459AD-D5CE-4C02-B606-0F3404FD5716}" type="presOf" srcId="{BE69E6E6-3D2F-458E-9DBD-750F56485A25}" destId="{131CEAD5-1177-4CA4-9916-EA3933061C6C}" srcOrd="0" destOrd="0" presId="urn:microsoft.com/office/officeart/2005/8/layout/list1"/>
    <dgm:cxn modelId="{DEBEDB3F-B6E4-4319-B72C-C84259248ED9}" type="presOf" srcId="{E509881F-B777-4D45-AC19-6D73C26CCFF4}" destId="{630BF762-F56F-4DC0-A4EA-4BC1B3250652}" srcOrd="0" destOrd="0" presId="urn:microsoft.com/office/officeart/2005/8/layout/list1"/>
    <dgm:cxn modelId="{2EBCCADA-F783-4FBB-971E-98743FB1E5F6}" type="presOf" srcId="{70AE4BFF-BB2E-480A-8BAC-72D48447C38F}" destId="{1616A49E-799A-4651-A163-CD2C988BE031}" srcOrd="0" destOrd="0" presId="urn:microsoft.com/office/officeart/2005/8/layout/list1"/>
    <dgm:cxn modelId="{961B8B06-45DF-43BF-8A73-FB2B82976E12}" type="presOf" srcId="{BE69E6E6-3D2F-458E-9DBD-750F56485A25}" destId="{49CBD0B3-3722-42B4-8D78-D8014AEB0841}" srcOrd="1" destOrd="0" presId="urn:microsoft.com/office/officeart/2005/8/layout/list1"/>
    <dgm:cxn modelId="{14094C9F-BED2-45E3-A57C-93B6B93E3256}" type="presOf" srcId="{F95D81BB-8B5D-4DAE-A63F-E92348336009}" destId="{BC7A0328-9201-40D6-BD30-01FD599AD932}" srcOrd="1" destOrd="0" presId="urn:microsoft.com/office/officeart/2005/8/layout/list1"/>
    <dgm:cxn modelId="{39BFF833-A5E4-4E39-B156-3F80B7730BB8}" type="presParOf" srcId="{736975D6-A479-41D8-8813-20C9F08C29E1}" destId="{79ED89EB-2006-499C-B3E7-8D6FF637573A}" srcOrd="0" destOrd="0" presId="urn:microsoft.com/office/officeart/2005/8/layout/list1"/>
    <dgm:cxn modelId="{E01E11E0-6C35-4767-94CF-777B3340FA60}" type="presParOf" srcId="{79ED89EB-2006-499C-B3E7-8D6FF637573A}" destId="{131CEAD5-1177-4CA4-9916-EA3933061C6C}" srcOrd="0" destOrd="0" presId="urn:microsoft.com/office/officeart/2005/8/layout/list1"/>
    <dgm:cxn modelId="{353E1108-E4C2-4C76-B387-1FB9C39E79F5}" type="presParOf" srcId="{79ED89EB-2006-499C-B3E7-8D6FF637573A}" destId="{49CBD0B3-3722-42B4-8D78-D8014AEB0841}" srcOrd="1" destOrd="0" presId="urn:microsoft.com/office/officeart/2005/8/layout/list1"/>
    <dgm:cxn modelId="{E5460A8B-C3F3-48A6-AB4E-CE8BE8C4ACF1}" type="presParOf" srcId="{736975D6-A479-41D8-8813-20C9F08C29E1}" destId="{577590C4-04C2-479F-A612-5E225F6016FC}" srcOrd="1" destOrd="0" presId="urn:microsoft.com/office/officeart/2005/8/layout/list1"/>
    <dgm:cxn modelId="{DD301512-59DB-48B1-B041-56549832CBB9}" type="presParOf" srcId="{736975D6-A479-41D8-8813-20C9F08C29E1}" destId="{86444468-F83C-4D4B-B9DF-8023F8E0322D}" srcOrd="2" destOrd="0" presId="urn:microsoft.com/office/officeart/2005/8/layout/list1"/>
    <dgm:cxn modelId="{25C23AEA-8D6C-49AF-9326-8905B001CC8D}" type="presParOf" srcId="{736975D6-A479-41D8-8813-20C9F08C29E1}" destId="{5456E1E1-FBF3-4D83-9858-751E6C00CC81}" srcOrd="3" destOrd="0" presId="urn:microsoft.com/office/officeart/2005/8/layout/list1"/>
    <dgm:cxn modelId="{FB183BFC-FD5A-4429-8AC4-F6326ED8529F}" type="presParOf" srcId="{736975D6-A479-41D8-8813-20C9F08C29E1}" destId="{66F9692F-3B5D-4260-BEC7-062C97B0F9A4}" srcOrd="4" destOrd="0" presId="urn:microsoft.com/office/officeart/2005/8/layout/list1"/>
    <dgm:cxn modelId="{4C6F113A-C7C4-4E69-8110-10841B2EC43C}" type="presParOf" srcId="{66F9692F-3B5D-4260-BEC7-062C97B0F9A4}" destId="{E8C60E13-3101-4F49-ABD6-59B063D9CFA1}" srcOrd="0" destOrd="0" presId="urn:microsoft.com/office/officeart/2005/8/layout/list1"/>
    <dgm:cxn modelId="{946DB184-CB9C-4BCA-9CD8-E0F868D28C13}" type="presParOf" srcId="{66F9692F-3B5D-4260-BEC7-062C97B0F9A4}" destId="{BC7A0328-9201-40D6-BD30-01FD599AD932}" srcOrd="1" destOrd="0" presId="urn:microsoft.com/office/officeart/2005/8/layout/list1"/>
    <dgm:cxn modelId="{E2B0B56D-D33B-4EC3-93F2-E501EA621629}" type="presParOf" srcId="{736975D6-A479-41D8-8813-20C9F08C29E1}" destId="{5FFF7971-FC95-474C-A872-1DBFA137AB7C}" srcOrd="5" destOrd="0" presId="urn:microsoft.com/office/officeart/2005/8/layout/list1"/>
    <dgm:cxn modelId="{02DEA5A8-D959-4745-9DEE-8679D60E9F7D}" type="presParOf" srcId="{736975D6-A479-41D8-8813-20C9F08C29E1}" destId="{D3816CF4-3766-4D98-B445-EAF91A150FA5}" srcOrd="6" destOrd="0" presId="urn:microsoft.com/office/officeart/2005/8/layout/list1"/>
    <dgm:cxn modelId="{0FC98820-AB50-4674-907F-C4678B782334}" type="presParOf" srcId="{736975D6-A479-41D8-8813-20C9F08C29E1}" destId="{62308212-5BC5-446A-89D4-3119392D35A3}" srcOrd="7" destOrd="0" presId="urn:microsoft.com/office/officeart/2005/8/layout/list1"/>
    <dgm:cxn modelId="{E0225B32-4DC9-4353-8F27-F7D9F067BC1D}" type="presParOf" srcId="{736975D6-A479-41D8-8813-20C9F08C29E1}" destId="{AFFFE584-61E2-4FAD-8D64-E8117BF2064C}" srcOrd="8" destOrd="0" presId="urn:microsoft.com/office/officeart/2005/8/layout/list1"/>
    <dgm:cxn modelId="{5391C12A-C374-42AE-9BA5-4AFE16ACD7EE}" type="presParOf" srcId="{AFFFE584-61E2-4FAD-8D64-E8117BF2064C}" destId="{1616A49E-799A-4651-A163-CD2C988BE031}" srcOrd="0" destOrd="0" presId="urn:microsoft.com/office/officeart/2005/8/layout/list1"/>
    <dgm:cxn modelId="{E301B4A9-8E6B-4382-8FFA-B5F37D236DEE}" type="presParOf" srcId="{AFFFE584-61E2-4FAD-8D64-E8117BF2064C}" destId="{6B18F8D1-4019-4EB4-A62E-4C825FF36CA2}" srcOrd="1" destOrd="0" presId="urn:microsoft.com/office/officeart/2005/8/layout/list1"/>
    <dgm:cxn modelId="{8535670E-8971-4805-8DC7-240C03767ADA}" type="presParOf" srcId="{736975D6-A479-41D8-8813-20C9F08C29E1}" destId="{FA92B352-FF0C-4898-9688-3499A253BCB6}" srcOrd="9" destOrd="0" presId="urn:microsoft.com/office/officeart/2005/8/layout/list1"/>
    <dgm:cxn modelId="{42D5BBA4-B7CF-4096-85EC-4105288CBA06}" type="presParOf" srcId="{736975D6-A479-41D8-8813-20C9F08C29E1}" destId="{AC98D1B1-28BE-4E6A-B70C-D28A8BEE13D1}" srcOrd="10" destOrd="0" presId="urn:microsoft.com/office/officeart/2005/8/layout/list1"/>
    <dgm:cxn modelId="{1DCD8630-53FA-425F-8851-914914377B58}" type="presParOf" srcId="{736975D6-A479-41D8-8813-20C9F08C29E1}" destId="{9F414CAB-5786-4584-8F4C-11F24C812425}" srcOrd="11" destOrd="0" presId="urn:microsoft.com/office/officeart/2005/8/layout/list1"/>
    <dgm:cxn modelId="{CE4339EB-1710-4D65-AA16-98B9316604BC}" type="presParOf" srcId="{736975D6-A479-41D8-8813-20C9F08C29E1}" destId="{0EA31B0D-86CD-40D4-81CC-191459F1DFD3}" srcOrd="12" destOrd="0" presId="urn:microsoft.com/office/officeart/2005/8/layout/list1"/>
    <dgm:cxn modelId="{B568D1A9-82A7-4FDE-91CB-46A741383380}" type="presParOf" srcId="{0EA31B0D-86CD-40D4-81CC-191459F1DFD3}" destId="{630BF762-F56F-4DC0-A4EA-4BC1B3250652}" srcOrd="0" destOrd="0" presId="urn:microsoft.com/office/officeart/2005/8/layout/list1"/>
    <dgm:cxn modelId="{D636C593-274F-4407-A065-9D4DCB88E19F}" type="presParOf" srcId="{0EA31B0D-86CD-40D4-81CC-191459F1DFD3}" destId="{0AB2A6E9-42E5-46E6-B3B6-C1A651216328}" srcOrd="1" destOrd="0" presId="urn:microsoft.com/office/officeart/2005/8/layout/list1"/>
    <dgm:cxn modelId="{B7D4780E-720C-470E-A0BA-8B9FC7111604}" type="presParOf" srcId="{736975D6-A479-41D8-8813-20C9F08C29E1}" destId="{DEDA7ABC-45D3-4B74-8EE6-6BF5BE0F86AB}" srcOrd="13" destOrd="0" presId="urn:microsoft.com/office/officeart/2005/8/layout/list1"/>
    <dgm:cxn modelId="{AC181484-1E11-49DF-A496-3C64589E3B3F}" type="presParOf" srcId="{736975D6-A479-41D8-8813-20C9F08C29E1}" destId="{1E6021CB-0244-4E9B-9AF4-775CBEFDD9E2}" srcOrd="14" destOrd="0" presId="urn:microsoft.com/office/officeart/2005/8/layout/list1"/>
    <dgm:cxn modelId="{C19D0A9A-0A8F-46B9-9051-950E529174CD}" type="presParOf" srcId="{736975D6-A479-41D8-8813-20C9F08C29E1}" destId="{B5311439-E649-4436-A290-ADB24AF29F93}" srcOrd="15" destOrd="0" presId="urn:microsoft.com/office/officeart/2005/8/layout/list1"/>
    <dgm:cxn modelId="{4220EB22-2C8A-45E0-99D0-8CC720BB8FE2}" type="presParOf" srcId="{736975D6-A479-41D8-8813-20C9F08C29E1}" destId="{EFCC2C46-E1B5-4844-B762-03CB8BB92F47}" srcOrd="16" destOrd="0" presId="urn:microsoft.com/office/officeart/2005/8/layout/list1"/>
    <dgm:cxn modelId="{387C14F2-9011-45E8-8F3A-42FDB5E2A049}" type="presParOf" srcId="{EFCC2C46-E1B5-4844-B762-03CB8BB92F47}" destId="{76760A9A-BB3E-440E-8F0A-239BA69FB7DA}" srcOrd="0" destOrd="0" presId="urn:microsoft.com/office/officeart/2005/8/layout/list1"/>
    <dgm:cxn modelId="{9DC921AE-D7D2-4EB7-88C1-D47B2749FACA}" type="presParOf" srcId="{EFCC2C46-E1B5-4844-B762-03CB8BB92F47}" destId="{D1A2CB04-F374-4947-9056-B497F37BBD2A}" srcOrd="1" destOrd="0" presId="urn:microsoft.com/office/officeart/2005/8/layout/list1"/>
    <dgm:cxn modelId="{8D36F7D6-C543-4F26-A406-0ADAC41A071F}" type="presParOf" srcId="{736975D6-A479-41D8-8813-20C9F08C29E1}" destId="{54CFF1F4-4F0F-440C-B536-71C581BF0AB5}" srcOrd="17" destOrd="0" presId="urn:microsoft.com/office/officeart/2005/8/layout/list1"/>
    <dgm:cxn modelId="{FEBAB1E9-3ABE-42EE-B530-4F599C159B3A}" type="presParOf" srcId="{736975D6-A479-41D8-8813-20C9F08C29E1}" destId="{B3FE1E75-79A2-4482-8191-F87F3247EE73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2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41DA06-719C-4E7A-BFB6-34FCD90D0175}" type="pres">
      <dgm:prSet presAssocID="{8693B5EB-831C-42DE-89DB-766A06D4B4F9}" presName="circ2" presStyleLbl="vennNode1" presStyleIdx="1" presStyleCnt="2"/>
      <dgm:spPr/>
      <dgm:t>
        <a:bodyPr/>
        <a:lstStyle/>
        <a:p>
          <a:endParaRPr lang="en-US"/>
        </a:p>
      </dgm:t>
    </dgm:pt>
    <dgm:pt modelId="{E908F60C-E50F-4BDC-A7D7-289AE1605FBA}" type="pres">
      <dgm:prSet presAssocID="{8693B5EB-831C-42DE-89DB-766A06D4B4F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98217253-36B0-40C5-9B12-9BD4252EB7BF}" type="presOf" srcId="{8693B5EB-831C-42DE-89DB-766A06D4B4F9}" destId="{E908F60C-E50F-4BDC-A7D7-289AE1605FBA}" srcOrd="1" destOrd="0" presId="urn:microsoft.com/office/officeart/2005/8/layout/venn1"/>
    <dgm:cxn modelId="{850D3D5F-BBBC-4952-80D4-C128F95B2596}" type="presOf" srcId="{8693B5EB-831C-42DE-89DB-766A06D4B4F9}" destId="{F241DA06-719C-4E7A-BFB6-34FCD90D0175}" srcOrd="0" destOrd="0" presId="urn:microsoft.com/office/officeart/2005/8/layout/venn1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1" destOrd="0" parTransId="{F8DEAAC7-1530-42F9-A1C0-F59344BC086D}" sibTransId="{4B2F42DF-7E99-45D8-88A9-7F0CB29863FD}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BE0D0703-06AA-4A28-8D5A-8863627195CA}" type="presParOf" srcId="{5DDAA164-F6E4-4957-A4DF-42752AB8055B}" destId="{F241DA06-719C-4E7A-BFB6-34FCD90D0175}" srcOrd="2" destOrd="0" presId="urn:microsoft.com/office/officeart/2005/8/layout/venn1"/>
    <dgm:cxn modelId="{151FD789-1086-4B2B-8C56-0A0DBB0B706F}" type="presParOf" srcId="{5DDAA164-F6E4-4957-A4DF-42752AB8055B}" destId="{E908F60C-E50F-4BDC-A7D7-289AE1605FB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4811B84-3C44-4EB5-8A2A-BE8AAF19018B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535C18BD-6077-420E-A452-7A4244868F5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75%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CC61E02-5B80-4952-A5BD-5B889D7113B1}" type="parTrans" cxnId="{65AC7B5B-41FA-41C9-916B-945EDFA8326C}">
      <dgm:prSet/>
      <dgm:spPr/>
      <dgm:t>
        <a:bodyPr/>
        <a:lstStyle/>
        <a:p>
          <a:endParaRPr lang="en-US"/>
        </a:p>
      </dgm:t>
    </dgm:pt>
    <dgm:pt modelId="{688FFD90-893F-44D3-8CE2-EA9DB556E8A1}" type="sibTrans" cxnId="{65AC7B5B-41FA-41C9-916B-945EDFA8326C}">
      <dgm:prSet/>
      <dgm:spPr/>
      <dgm:t>
        <a:bodyPr/>
        <a:lstStyle/>
        <a:p>
          <a:endParaRPr lang="en-US"/>
        </a:p>
      </dgm:t>
    </dgm:pt>
    <dgm:pt modelId="{5A8204A2-7741-4E77-84C8-F012059D52D9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25% 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4FCF80F4-9A91-48C8-8BBB-FF0F2F7A9D0C}" type="parTrans" cxnId="{58C4E45B-DDD2-40F7-AA4C-50FB2C00CD12}">
      <dgm:prSet/>
      <dgm:spPr/>
      <dgm:t>
        <a:bodyPr/>
        <a:lstStyle/>
        <a:p>
          <a:endParaRPr lang="en-US"/>
        </a:p>
      </dgm:t>
    </dgm:pt>
    <dgm:pt modelId="{D8B78A31-E4B0-462A-9FD6-D3388FC4F404}" type="sibTrans" cxnId="{58C4E45B-DDD2-40F7-AA4C-50FB2C00CD12}">
      <dgm:prSet/>
      <dgm:spPr/>
      <dgm:t>
        <a:bodyPr/>
        <a:lstStyle/>
        <a:p>
          <a:endParaRPr lang="en-US"/>
        </a:p>
      </dgm:t>
    </dgm:pt>
    <dgm:pt modelId="{EFA6CA8E-D00B-4C27-A5E8-F60431CCA97C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9D6BC67-165A-4E0B-BE84-EBBF443F460F}" type="parTrans" cxnId="{EBBDCEB5-0FCD-4106-AC9E-DF2B989BFC64}">
      <dgm:prSet/>
      <dgm:spPr/>
      <dgm:t>
        <a:bodyPr/>
        <a:lstStyle/>
        <a:p>
          <a:endParaRPr lang="en-US"/>
        </a:p>
      </dgm:t>
    </dgm:pt>
    <dgm:pt modelId="{EF75CBE8-BB6F-4CA9-891C-80CC1928A061}" type="sibTrans" cxnId="{EBBDCEB5-0FCD-4106-AC9E-DF2B989BFC64}">
      <dgm:prSet/>
      <dgm:spPr/>
      <dgm:t>
        <a:bodyPr/>
        <a:lstStyle/>
        <a:p>
          <a:endParaRPr lang="en-US"/>
        </a:p>
      </dgm:t>
    </dgm:pt>
    <dgm:pt modelId="{AB764CE4-5B6C-49CA-A0CF-630F8F065B46}" type="pres">
      <dgm:prSet presAssocID="{A4811B84-3C44-4EB5-8A2A-BE8AAF19018B}" presName="Name0" presStyleCnt="0">
        <dgm:presLayoutVars>
          <dgm:dir/>
          <dgm:resizeHandles val="exact"/>
        </dgm:presLayoutVars>
      </dgm:prSet>
      <dgm:spPr/>
    </dgm:pt>
    <dgm:pt modelId="{0AA3E18A-BD92-46F4-A901-B4410927BBED}" type="pres">
      <dgm:prSet presAssocID="{A4811B84-3C44-4EB5-8A2A-BE8AAF19018B}" presName="vNodes" presStyleCnt="0"/>
      <dgm:spPr/>
    </dgm:pt>
    <dgm:pt modelId="{F4737BD3-4420-4FE8-A6C5-ACD7A2621B37}" type="pres">
      <dgm:prSet presAssocID="{535C18BD-6077-420E-A452-7A4244868F5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3B596D-5AE9-4BA5-8587-2BC63769856A}" type="pres">
      <dgm:prSet presAssocID="{688FFD90-893F-44D3-8CE2-EA9DB556E8A1}" presName="spacerT" presStyleCnt="0"/>
      <dgm:spPr/>
    </dgm:pt>
    <dgm:pt modelId="{BB95EF7F-5253-4AC0-BC85-0CC5B575C1D5}" type="pres">
      <dgm:prSet presAssocID="{688FFD90-893F-44D3-8CE2-EA9DB556E8A1}" presName="sibTrans" presStyleLbl="sibTrans2D1" presStyleIdx="0" presStyleCnt="2" custScaleX="36360" custScaleY="34109"/>
      <dgm:spPr/>
      <dgm:t>
        <a:bodyPr/>
        <a:lstStyle/>
        <a:p>
          <a:endParaRPr lang="en-US"/>
        </a:p>
      </dgm:t>
    </dgm:pt>
    <dgm:pt modelId="{553C81A2-30AB-4198-8C3F-BE0CF1F5FFA8}" type="pres">
      <dgm:prSet presAssocID="{688FFD90-893F-44D3-8CE2-EA9DB556E8A1}" presName="spacerB" presStyleCnt="0"/>
      <dgm:spPr/>
    </dgm:pt>
    <dgm:pt modelId="{E81C4FF0-17C4-4533-B6E1-2F7D1C6CC1C3}" type="pres">
      <dgm:prSet presAssocID="{5A8204A2-7741-4E77-84C8-F012059D52D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D020-DF4C-4B81-ADF7-A12674ED9FE7}" type="pres">
      <dgm:prSet presAssocID="{A4811B84-3C44-4EB5-8A2A-BE8AAF19018B}" presName="sibTransLast" presStyleLbl="sibTrans2D1" presStyleIdx="1" presStyleCnt="2" custScaleX="152049" custScaleY="78074"/>
      <dgm:spPr/>
      <dgm:t>
        <a:bodyPr/>
        <a:lstStyle/>
        <a:p>
          <a:endParaRPr lang="en-US"/>
        </a:p>
      </dgm:t>
    </dgm:pt>
    <dgm:pt modelId="{AAC929A6-7E10-42C1-A7F5-CA73B5B21A59}" type="pres">
      <dgm:prSet presAssocID="{A4811B84-3C44-4EB5-8A2A-BE8AAF19018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B549424-6FEE-47B6-9C86-3A25617840C8}" type="pres">
      <dgm:prSet presAssocID="{A4811B84-3C44-4EB5-8A2A-BE8AAF19018B}" presName="lastNode" presStyleLbl="node1" presStyleIdx="2" presStyleCnt="3" custScaleX="70500" custScaleY="593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FD582C-2A76-4DA4-AA64-B7963F93177E}" type="presOf" srcId="{A4811B84-3C44-4EB5-8A2A-BE8AAF19018B}" destId="{AB764CE4-5B6C-49CA-A0CF-630F8F065B46}" srcOrd="0" destOrd="0" presId="urn:microsoft.com/office/officeart/2005/8/layout/equation2"/>
    <dgm:cxn modelId="{4DF6C9A5-5425-4472-BF91-3661868CCA64}" type="presOf" srcId="{D8B78A31-E4B0-462A-9FD6-D3388FC4F404}" destId="{FCF2D020-DF4C-4B81-ADF7-A12674ED9FE7}" srcOrd="0" destOrd="0" presId="urn:microsoft.com/office/officeart/2005/8/layout/equation2"/>
    <dgm:cxn modelId="{9A122421-FBF4-4AE9-A734-4D4B8124B0E6}" type="presOf" srcId="{535C18BD-6077-420E-A452-7A4244868F5D}" destId="{F4737BD3-4420-4FE8-A6C5-ACD7A2621B37}" srcOrd="0" destOrd="0" presId="urn:microsoft.com/office/officeart/2005/8/layout/equation2"/>
    <dgm:cxn modelId="{EF289481-FD43-4E18-98A3-7CDBE85BA7E2}" type="presOf" srcId="{5A8204A2-7741-4E77-84C8-F012059D52D9}" destId="{E81C4FF0-17C4-4533-B6E1-2F7D1C6CC1C3}" srcOrd="0" destOrd="0" presId="urn:microsoft.com/office/officeart/2005/8/layout/equation2"/>
    <dgm:cxn modelId="{58C4E45B-DDD2-40F7-AA4C-50FB2C00CD12}" srcId="{A4811B84-3C44-4EB5-8A2A-BE8AAF19018B}" destId="{5A8204A2-7741-4E77-84C8-F012059D52D9}" srcOrd="1" destOrd="0" parTransId="{4FCF80F4-9A91-48C8-8BBB-FF0F2F7A9D0C}" sibTransId="{D8B78A31-E4B0-462A-9FD6-D3388FC4F404}"/>
    <dgm:cxn modelId="{ED04D2FC-F8B7-4AC4-9BE6-F12C2940FC45}" type="presOf" srcId="{D8B78A31-E4B0-462A-9FD6-D3388FC4F404}" destId="{AAC929A6-7E10-42C1-A7F5-CA73B5B21A59}" srcOrd="1" destOrd="0" presId="urn:microsoft.com/office/officeart/2005/8/layout/equation2"/>
    <dgm:cxn modelId="{8FBD89FB-9080-4442-ADCD-4BA2ACC3C8C3}" type="presOf" srcId="{EFA6CA8E-D00B-4C27-A5E8-F60431CCA97C}" destId="{4B549424-6FEE-47B6-9C86-3A25617840C8}" srcOrd="0" destOrd="0" presId="urn:microsoft.com/office/officeart/2005/8/layout/equation2"/>
    <dgm:cxn modelId="{EBBDCEB5-0FCD-4106-AC9E-DF2B989BFC64}" srcId="{A4811B84-3C44-4EB5-8A2A-BE8AAF19018B}" destId="{EFA6CA8E-D00B-4C27-A5E8-F60431CCA97C}" srcOrd="2" destOrd="0" parTransId="{49D6BC67-165A-4E0B-BE84-EBBF443F460F}" sibTransId="{EF75CBE8-BB6F-4CA9-891C-80CC1928A061}"/>
    <dgm:cxn modelId="{65AC7B5B-41FA-41C9-916B-945EDFA8326C}" srcId="{A4811B84-3C44-4EB5-8A2A-BE8AAF19018B}" destId="{535C18BD-6077-420E-A452-7A4244868F5D}" srcOrd="0" destOrd="0" parTransId="{DCC61E02-5B80-4952-A5BD-5B889D7113B1}" sibTransId="{688FFD90-893F-44D3-8CE2-EA9DB556E8A1}"/>
    <dgm:cxn modelId="{0769E1D0-30AF-4985-9B17-2DF7479B8B9D}" type="presOf" srcId="{688FFD90-893F-44D3-8CE2-EA9DB556E8A1}" destId="{BB95EF7F-5253-4AC0-BC85-0CC5B575C1D5}" srcOrd="0" destOrd="0" presId="urn:microsoft.com/office/officeart/2005/8/layout/equation2"/>
    <dgm:cxn modelId="{2D288419-7BB4-41DF-B41C-6F734E8D2808}" type="presParOf" srcId="{AB764CE4-5B6C-49CA-A0CF-630F8F065B46}" destId="{0AA3E18A-BD92-46F4-A901-B4410927BBED}" srcOrd="0" destOrd="0" presId="urn:microsoft.com/office/officeart/2005/8/layout/equation2"/>
    <dgm:cxn modelId="{BEC8F6CB-A753-4708-BAFC-A111B89FEC76}" type="presParOf" srcId="{0AA3E18A-BD92-46F4-A901-B4410927BBED}" destId="{F4737BD3-4420-4FE8-A6C5-ACD7A2621B37}" srcOrd="0" destOrd="0" presId="urn:microsoft.com/office/officeart/2005/8/layout/equation2"/>
    <dgm:cxn modelId="{69062FFA-8559-4DED-A5F3-04ADBB6497A5}" type="presParOf" srcId="{0AA3E18A-BD92-46F4-A901-B4410927BBED}" destId="{543B596D-5AE9-4BA5-8587-2BC63769856A}" srcOrd="1" destOrd="0" presId="urn:microsoft.com/office/officeart/2005/8/layout/equation2"/>
    <dgm:cxn modelId="{077F29C9-83AC-4C9B-A492-2B5F6C0C6CF9}" type="presParOf" srcId="{0AA3E18A-BD92-46F4-A901-B4410927BBED}" destId="{BB95EF7F-5253-4AC0-BC85-0CC5B575C1D5}" srcOrd="2" destOrd="0" presId="urn:microsoft.com/office/officeart/2005/8/layout/equation2"/>
    <dgm:cxn modelId="{8738D96A-1A8D-4A91-8F0B-AFB284F0B752}" type="presParOf" srcId="{0AA3E18A-BD92-46F4-A901-B4410927BBED}" destId="{553C81A2-30AB-4198-8C3F-BE0CF1F5FFA8}" srcOrd="3" destOrd="0" presId="urn:microsoft.com/office/officeart/2005/8/layout/equation2"/>
    <dgm:cxn modelId="{6D651858-D2BE-4BF5-B74B-72C3CD697F47}" type="presParOf" srcId="{0AA3E18A-BD92-46F4-A901-B4410927BBED}" destId="{E81C4FF0-17C4-4533-B6E1-2F7D1C6CC1C3}" srcOrd="4" destOrd="0" presId="urn:microsoft.com/office/officeart/2005/8/layout/equation2"/>
    <dgm:cxn modelId="{80085C77-9A45-442D-BD8E-A3402412B5EE}" type="presParOf" srcId="{AB764CE4-5B6C-49CA-A0CF-630F8F065B46}" destId="{FCF2D020-DF4C-4B81-ADF7-A12674ED9FE7}" srcOrd="1" destOrd="0" presId="urn:microsoft.com/office/officeart/2005/8/layout/equation2"/>
    <dgm:cxn modelId="{83CAEFCA-7C5A-4099-96FE-6F53E6AC8651}" type="presParOf" srcId="{FCF2D020-DF4C-4B81-ADF7-A12674ED9FE7}" destId="{AAC929A6-7E10-42C1-A7F5-CA73B5B21A59}" srcOrd="0" destOrd="0" presId="urn:microsoft.com/office/officeart/2005/8/layout/equation2"/>
    <dgm:cxn modelId="{A0AFEA7D-3C1A-4F9F-A0B9-C194E5990B1B}" type="presParOf" srcId="{AB764CE4-5B6C-49CA-A0CF-630F8F065B46}" destId="{4B549424-6FEE-47B6-9C86-3A25617840C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FC4D6-17C0-4B6F-863A-EC240304D13D}">
      <dsp:nvSpPr>
        <dsp:cNvPr id="0" name=""/>
        <dsp:cNvSpPr/>
      </dsp:nvSpPr>
      <dsp:spPr>
        <a:xfrm>
          <a:off x="1862087" y="-44527"/>
          <a:ext cx="2356334" cy="867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Jauniešu programma</a:t>
          </a:r>
          <a:endParaRPr lang="en-US" sz="2800" kern="1200" dirty="0"/>
        </a:p>
      </dsp:txBody>
      <dsp:txXfrm>
        <a:off x="1904447" y="-2167"/>
        <a:ext cx="2271614" cy="783022"/>
      </dsp:txXfrm>
    </dsp:sp>
    <dsp:sp modelId="{B85D23F6-82B4-45C5-8073-BA64D3C18A1D}">
      <dsp:nvSpPr>
        <dsp:cNvPr id="0" name=""/>
        <dsp:cNvSpPr/>
      </dsp:nvSpPr>
      <dsp:spPr>
        <a:xfrm>
          <a:off x="1603467" y="559685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618066" y="243358"/>
              </a:moveTo>
              <a:arcTo wR="1732594" hR="1732594" stAng="18044096" swAng="70484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09284C-F79D-407B-835E-7B8794F69AC3}">
      <dsp:nvSpPr>
        <dsp:cNvPr id="0" name=""/>
        <dsp:cNvSpPr/>
      </dsp:nvSpPr>
      <dsp:spPr>
        <a:xfrm>
          <a:off x="3661109" y="1016964"/>
          <a:ext cx="2332438" cy="13150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Augstākās izglītības programma</a:t>
          </a:r>
          <a:endParaRPr lang="en-US" sz="2800" kern="1200" dirty="0"/>
        </a:p>
      </dsp:txBody>
      <dsp:txXfrm>
        <a:off x="3725304" y="1081159"/>
        <a:ext cx="2204048" cy="1186647"/>
      </dsp:txXfrm>
    </dsp:sp>
    <dsp:sp modelId="{81300A8F-6E0C-48F5-85A8-C48A276EDB7A}">
      <dsp:nvSpPr>
        <dsp:cNvPr id="0" name=""/>
        <dsp:cNvSpPr/>
      </dsp:nvSpPr>
      <dsp:spPr>
        <a:xfrm>
          <a:off x="1402740" y="692296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2901" y="1643596"/>
              </a:moveTo>
              <a:arcTo wR="1732594" hR="1732594" stAng="21423337" swAng="75934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C6465-3519-4CA9-97DB-E13296FA36CC}">
      <dsp:nvSpPr>
        <dsp:cNvPr id="0" name=""/>
        <dsp:cNvSpPr/>
      </dsp:nvSpPr>
      <dsp:spPr>
        <a:xfrm>
          <a:off x="3199579" y="2720993"/>
          <a:ext cx="2547184" cy="1240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Pieaugušo izglītības programma</a:t>
          </a:r>
          <a:endParaRPr lang="en-US" sz="2800" kern="1200" dirty="0"/>
        </a:p>
      </dsp:txBody>
      <dsp:txXfrm>
        <a:off x="3260116" y="2781530"/>
        <a:ext cx="2426110" cy="1119033"/>
      </dsp:txXfrm>
    </dsp:sp>
    <dsp:sp modelId="{06726136-58F5-499D-9D1D-70726700E731}">
      <dsp:nvSpPr>
        <dsp:cNvPr id="0" name=""/>
        <dsp:cNvSpPr/>
      </dsp:nvSpPr>
      <dsp:spPr>
        <a:xfrm>
          <a:off x="1349166" y="48722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9682" y="3461876"/>
              </a:moveTo>
              <a:arcTo wR="1732594" hR="1732594" stAng="5187385" swAng="212692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7BF6AE-26FD-4129-B536-C9605713C5E6}">
      <dsp:nvSpPr>
        <dsp:cNvPr id="0" name=""/>
        <dsp:cNvSpPr/>
      </dsp:nvSpPr>
      <dsp:spPr>
        <a:xfrm>
          <a:off x="531218" y="2817204"/>
          <a:ext cx="2259467" cy="867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Horizontālā programma</a:t>
          </a:r>
          <a:endParaRPr lang="en-US" sz="2800" kern="1200" dirty="0"/>
        </a:p>
      </dsp:txBody>
      <dsp:txXfrm>
        <a:off x="573578" y="2859564"/>
        <a:ext cx="2174747" cy="783022"/>
      </dsp:txXfrm>
    </dsp:sp>
    <dsp:sp modelId="{C5FB0C1C-1AED-44A5-AEB2-2CB150669FF3}">
      <dsp:nvSpPr>
        <dsp:cNvPr id="0" name=""/>
        <dsp:cNvSpPr/>
      </dsp:nvSpPr>
      <dsp:spPr>
        <a:xfrm>
          <a:off x="1318848" y="548420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83725" y="2264679"/>
              </a:moveTo>
              <a:arcTo wR="1732594" hR="1732594" stAng="9726917" swAng="84111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238A5-DC49-4610-B8A7-D3CDD492A001}">
      <dsp:nvSpPr>
        <dsp:cNvPr id="0" name=""/>
        <dsp:cNvSpPr/>
      </dsp:nvSpPr>
      <dsp:spPr>
        <a:xfrm>
          <a:off x="61555" y="1096085"/>
          <a:ext cx="2547651" cy="12974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Ziemeļvalstu valodu programma</a:t>
          </a:r>
          <a:endParaRPr lang="en-US" sz="2800" kern="1200" dirty="0"/>
        </a:p>
      </dsp:txBody>
      <dsp:txXfrm>
        <a:off x="124891" y="1159421"/>
        <a:ext cx="2420979" cy="1170776"/>
      </dsp:txXfrm>
    </dsp:sp>
    <dsp:sp modelId="{2D7B5BDD-01E7-461B-8DA7-663B4B86E287}">
      <dsp:nvSpPr>
        <dsp:cNvPr id="0" name=""/>
        <dsp:cNvSpPr/>
      </dsp:nvSpPr>
      <dsp:spPr>
        <a:xfrm>
          <a:off x="1102948" y="585709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507710" y="507220"/>
              </a:moveTo>
              <a:arcTo wR="1732594" hR="1732594" stAng="13500687" swAng="86922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44468-F83C-4D4B-B9DF-8023F8E0322D}">
      <dsp:nvSpPr>
        <dsp:cNvPr id="0" name=""/>
        <dsp:cNvSpPr/>
      </dsp:nvSpPr>
      <dsp:spPr>
        <a:xfrm>
          <a:off x="0" y="259194"/>
          <a:ext cx="655906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BD0B3-3722-42B4-8D78-D8014AEB0841}">
      <dsp:nvSpPr>
        <dsp:cNvPr id="0" name=""/>
        <dsp:cNvSpPr/>
      </dsp:nvSpPr>
      <dsp:spPr>
        <a:xfrm>
          <a:off x="312260" y="126354"/>
          <a:ext cx="6245194" cy="2656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radošās darbnīcas, semināri un konferences</a:t>
          </a:r>
          <a:endParaRPr lang="lv-LV" altLang="en-US" sz="2000" kern="1200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sp:txBody>
      <dsp:txXfrm>
        <a:off x="325229" y="139323"/>
        <a:ext cx="6219256" cy="239742"/>
      </dsp:txXfrm>
    </dsp:sp>
    <dsp:sp modelId="{D3816CF4-3766-4D98-B445-EAF91A150FA5}">
      <dsp:nvSpPr>
        <dsp:cNvPr id="0" name=""/>
        <dsp:cNvSpPr/>
      </dsp:nvSpPr>
      <dsp:spPr>
        <a:xfrm>
          <a:off x="0" y="667434"/>
          <a:ext cx="655906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7A0328-9201-40D6-BD30-01FD599AD932}">
      <dsp:nvSpPr>
        <dsp:cNvPr id="0" name=""/>
        <dsp:cNvSpPr/>
      </dsp:nvSpPr>
      <dsp:spPr>
        <a:xfrm>
          <a:off x="312260" y="534594"/>
          <a:ext cx="6245194" cy="2656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analītiski, statistikas un izpētes projekti</a:t>
          </a:r>
          <a:endParaRPr lang="lv-LV" altLang="en-US" sz="2000" kern="1200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sp:txBody>
      <dsp:txXfrm>
        <a:off x="325229" y="547563"/>
        <a:ext cx="6219256" cy="239742"/>
      </dsp:txXfrm>
    </dsp:sp>
    <dsp:sp modelId="{04FE1373-5ABD-4CCB-B947-A7F61D2D4349}">
      <dsp:nvSpPr>
        <dsp:cNvPr id="0" name=""/>
        <dsp:cNvSpPr/>
      </dsp:nvSpPr>
      <dsp:spPr>
        <a:xfrm>
          <a:off x="0" y="1394955"/>
          <a:ext cx="655906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80105B-CAFD-444E-80BA-11C6C4F15887}">
      <dsp:nvSpPr>
        <dsp:cNvPr id="0" name=""/>
        <dsp:cNvSpPr/>
      </dsp:nvSpPr>
      <dsp:spPr>
        <a:xfrm>
          <a:off x="312260" y="942834"/>
          <a:ext cx="6245194" cy="58496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projekti, kas vērsti uz izglītības pētījumu rezultātu izmantošanu</a:t>
          </a:r>
          <a:endParaRPr lang="lv-LV" altLang="en-US" sz="2000" kern="1200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sp:txBody>
      <dsp:txXfrm>
        <a:off x="340815" y="971389"/>
        <a:ext cx="6188084" cy="527850"/>
      </dsp:txXfrm>
    </dsp:sp>
    <dsp:sp modelId="{1E6021CB-0244-4E9B-9AF4-775CBEFDD9E2}">
      <dsp:nvSpPr>
        <dsp:cNvPr id="0" name=""/>
        <dsp:cNvSpPr/>
      </dsp:nvSpPr>
      <dsp:spPr>
        <a:xfrm>
          <a:off x="0" y="2319210"/>
          <a:ext cx="655906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2A6E9-42E5-46E6-B3B6-C1A651216328}">
      <dsp:nvSpPr>
        <dsp:cNvPr id="0" name=""/>
        <dsp:cNvSpPr/>
      </dsp:nvSpPr>
      <dsp:spPr>
        <a:xfrm>
          <a:off x="312260" y="1670355"/>
          <a:ext cx="6245194" cy="781694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materiālu veidošana inovatīvai valodu apguvei, mācīšanai un tulkošanai</a:t>
          </a:r>
          <a:endParaRPr lang="en-US" sz="20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50419" y="1708514"/>
        <a:ext cx="6168876" cy="705376"/>
      </dsp:txXfrm>
    </dsp:sp>
    <dsp:sp modelId="{B3FE1E75-79A2-4482-8191-F87F3247EE73}">
      <dsp:nvSpPr>
        <dsp:cNvPr id="0" name=""/>
        <dsp:cNvSpPr/>
      </dsp:nvSpPr>
      <dsp:spPr>
        <a:xfrm>
          <a:off x="0" y="3122585"/>
          <a:ext cx="655906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A2CB04-F374-4947-9056-B497F37BBD2A}">
      <dsp:nvSpPr>
        <dsp:cNvPr id="0" name=""/>
        <dsp:cNvSpPr/>
      </dsp:nvSpPr>
      <dsp:spPr>
        <a:xfrm>
          <a:off x="321350" y="2594610"/>
          <a:ext cx="6237711" cy="66081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000" u="none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jaunu mācību rīku un kursu moduļu izveide, izmantojot jaunas mācīšanās un mācīšanas metodes</a:t>
          </a:r>
        </a:p>
      </dsp:txBody>
      <dsp:txXfrm>
        <a:off x="353608" y="2626868"/>
        <a:ext cx="6173195" cy="596299"/>
      </dsp:txXfrm>
    </dsp:sp>
    <dsp:sp modelId="{9CB5CB13-B4D4-44A3-AC64-D4A58892095E}">
      <dsp:nvSpPr>
        <dsp:cNvPr id="0" name=""/>
        <dsp:cNvSpPr/>
      </dsp:nvSpPr>
      <dsp:spPr>
        <a:xfrm>
          <a:off x="0" y="3915484"/>
          <a:ext cx="655906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387279-4764-4250-A8BD-3FD7F43BA226}">
      <dsp:nvSpPr>
        <dsp:cNvPr id="0" name=""/>
        <dsp:cNvSpPr/>
      </dsp:nvSpPr>
      <dsp:spPr>
        <a:xfrm>
          <a:off x="341394" y="3433153"/>
          <a:ext cx="6217667" cy="65033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000" b="0" u="none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izglītības aktivitāšu rezultātu un pieredzes apmaiņa, publicēšana un izplatīšana</a:t>
          </a:r>
        </a:p>
      </dsp:txBody>
      <dsp:txXfrm>
        <a:off x="373141" y="3464900"/>
        <a:ext cx="6154173" cy="586845"/>
      </dsp:txXfrm>
    </dsp:sp>
    <dsp:sp modelId="{D8A7E2A2-B288-4500-B336-ED900B1E692D}">
      <dsp:nvSpPr>
        <dsp:cNvPr id="0" name=""/>
        <dsp:cNvSpPr/>
      </dsp:nvSpPr>
      <dsp:spPr>
        <a:xfrm>
          <a:off x="0" y="4905370"/>
          <a:ext cx="6559062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5B9C3B-E8C5-4994-B7B4-E6E373CDF86C}">
      <dsp:nvSpPr>
        <dsp:cNvPr id="0" name=""/>
        <dsp:cNvSpPr/>
      </dsp:nvSpPr>
      <dsp:spPr>
        <a:xfrm>
          <a:off x="343563" y="4190884"/>
          <a:ext cx="6211754" cy="84732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starpnozaru tīkli un projekti, kuru darbība balstīta līdz šim pastāvošajos </a:t>
          </a:r>
          <a:r>
            <a:rPr lang="lv-LV" altLang="lv-LV" sz="2000" i="1" kern="1200" dirty="0" err="1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Nordplus</a:t>
          </a:r>
          <a:r>
            <a:rPr lang="lv-LV" altLang="lv-LV" sz="20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 programmas projektos un sadarbības tīklos</a:t>
          </a:r>
          <a:endParaRPr lang="lv-LV" altLang="lv-LV" sz="2000" u="sng" kern="1200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sp:txBody>
      <dsp:txXfrm>
        <a:off x="384926" y="4232247"/>
        <a:ext cx="6129028" cy="7645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Koordinators</a:t>
          </a:r>
          <a:endParaRPr lang="en-US" sz="2600" kern="1200" dirty="0"/>
        </a:p>
      </dsp:txBody>
      <dsp:txXfrm>
        <a:off x="2153920" y="477519"/>
        <a:ext cx="1788160" cy="1097280"/>
      </dsp:txXfrm>
    </dsp:sp>
    <dsp:sp modelId="{A77D4557-7D95-4F60-962D-AD7CD2B36F46}">
      <dsp:nvSpPr>
        <dsp:cNvPr id="0" name=""/>
        <dsp:cNvSpPr/>
      </dsp:nvSpPr>
      <dsp:spPr>
        <a:xfrm>
          <a:off x="2937256" y="1539638"/>
          <a:ext cx="2438400" cy="243840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</a:t>
          </a:r>
          <a:endParaRPr lang="en-US" sz="2600" kern="1200" dirty="0"/>
        </a:p>
      </dsp:txBody>
      <dsp:txXfrm>
        <a:off x="3683000" y="2169558"/>
        <a:ext cx="1463040" cy="1341120"/>
      </dsp:txXfrm>
    </dsp:sp>
    <dsp:sp modelId="{595A8849-742B-4126-902A-F4941F185D9D}">
      <dsp:nvSpPr>
        <dsp:cNvPr id="0" name=""/>
        <dsp:cNvSpPr/>
      </dsp:nvSpPr>
      <dsp:spPr>
        <a:xfrm>
          <a:off x="814758" y="1551513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 </a:t>
          </a:r>
          <a:endParaRPr lang="en-US" sz="2600" kern="1200" dirty="0"/>
        </a:p>
      </dsp:txBody>
      <dsp:txXfrm>
        <a:off x="1044374" y="2181433"/>
        <a:ext cx="1463040" cy="1341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37BD3-4420-4FE8-A6C5-ACD7A2621B37}">
      <dsp:nvSpPr>
        <dsp:cNvPr id="0" name=""/>
        <dsp:cNvSpPr/>
      </dsp:nvSpPr>
      <dsp:spPr>
        <a:xfrm>
          <a:off x="307879" y="2354"/>
          <a:ext cx="1860598" cy="186059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b="1" kern="1200" dirty="0" smtClean="0">
              <a:solidFill>
                <a:schemeClr val="accent1">
                  <a:lumMod val="50000"/>
                </a:schemeClr>
              </a:solidFill>
            </a:rPr>
            <a:t>50%</a:t>
          </a:r>
          <a:r>
            <a:rPr lang="lv-LV" sz="26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sz="2600" kern="1200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sz="26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80357" y="274832"/>
        <a:ext cx="1315642" cy="1315642"/>
      </dsp:txXfrm>
    </dsp:sp>
    <dsp:sp modelId="{BB95EF7F-5253-4AC0-BC85-0CC5B575C1D5}">
      <dsp:nvSpPr>
        <dsp:cNvPr id="0" name=""/>
        <dsp:cNvSpPr/>
      </dsp:nvSpPr>
      <dsp:spPr>
        <a:xfrm>
          <a:off x="1041989" y="2014033"/>
          <a:ext cx="392377" cy="36808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093999" y="2154789"/>
        <a:ext cx="288357" cy="86574"/>
      </dsp:txXfrm>
    </dsp:sp>
    <dsp:sp modelId="{E81C4FF0-17C4-4533-B6E1-2F7D1C6CC1C3}">
      <dsp:nvSpPr>
        <dsp:cNvPr id="0" name=""/>
        <dsp:cNvSpPr/>
      </dsp:nvSpPr>
      <dsp:spPr>
        <a:xfrm>
          <a:off x="307879" y="2533200"/>
          <a:ext cx="1860598" cy="186059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b="1" kern="1200" dirty="0" smtClean="0">
              <a:solidFill>
                <a:schemeClr val="accent1">
                  <a:lumMod val="50000"/>
                </a:schemeClr>
              </a:solidFill>
            </a:rPr>
            <a:t>50% </a:t>
          </a:r>
          <a:r>
            <a:rPr lang="lv-LV" sz="2600" kern="1200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sz="26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80357" y="2805678"/>
        <a:ext cx="1315642" cy="1315642"/>
      </dsp:txXfrm>
    </dsp:sp>
    <dsp:sp modelId="{FCF2D020-DF4C-4B81-ADF7-A12674ED9FE7}">
      <dsp:nvSpPr>
        <dsp:cNvPr id="0" name=""/>
        <dsp:cNvSpPr/>
      </dsp:nvSpPr>
      <dsp:spPr>
        <a:xfrm>
          <a:off x="2293588" y="1927885"/>
          <a:ext cx="899629" cy="5403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293588" y="2035962"/>
        <a:ext cx="737514" cy="324229"/>
      </dsp:txXfrm>
    </dsp:sp>
    <dsp:sp modelId="{4B549424-6FEE-47B6-9C86-3A25617840C8}">
      <dsp:nvSpPr>
        <dsp:cNvPr id="0" name=""/>
        <dsp:cNvSpPr/>
      </dsp:nvSpPr>
      <dsp:spPr>
        <a:xfrm>
          <a:off x="3284837" y="1093364"/>
          <a:ext cx="2623444" cy="2209424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3669031" y="1416927"/>
        <a:ext cx="1855056" cy="15622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44468-F83C-4D4B-B9DF-8023F8E0322D}">
      <dsp:nvSpPr>
        <dsp:cNvPr id="0" name=""/>
        <dsp:cNvSpPr/>
      </dsp:nvSpPr>
      <dsp:spPr>
        <a:xfrm>
          <a:off x="0" y="863278"/>
          <a:ext cx="6804724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BD0B3-3722-42B4-8D78-D8014AEB0841}">
      <dsp:nvSpPr>
        <dsp:cNvPr id="0" name=""/>
        <dsp:cNvSpPr/>
      </dsp:nvSpPr>
      <dsp:spPr>
        <a:xfrm>
          <a:off x="323955" y="114299"/>
          <a:ext cx="6479100" cy="837538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042" tIns="0" rIns="1800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rPr>
            <a:t>Mācību metožu un materiālu veidošana Ziemeļvalstu valodu apguvei, mācīšanai</a:t>
          </a:r>
        </a:p>
      </dsp:txBody>
      <dsp:txXfrm>
        <a:off x="364840" y="155184"/>
        <a:ext cx="6397330" cy="755768"/>
      </dsp:txXfrm>
    </dsp:sp>
    <dsp:sp modelId="{D3816CF4-3766-4D98-B445-EAF91A150FA5}">
      <dsp:nvSpPr>
        <dsp:cNvPr id="0" name=""/>
        <dsp:cNvSpPr/>
      </dsp:nvSpPr>
      <dsp:spPr>
        <a:xfrm>
          <a:off x="0" y="1693896"/>
          <a:ext cx="6804724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7A0328-9201-40D6-BD30-01FD599AD932}">
      <dsp:nvSpPr>
        <dsp:cNvPr id="0" name=""/>
        <dsp:cNvSpPr/>
      </dsp:nvSpPr>
      <dsp:spPr>
        <a:xfrm>
          <a:off x="323955" y="1046878"/>
          <a:ext cx="6479100" cy="735577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042" tIns="0" rIns="1800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rPr>
            <a:t>Sadarbība skolu mācību programmu attīstībai, iekļaujot tajās Ziemeļvalstu valodu apguvi</a:t>
          </a:r>
          <a:endParaRPr lang="lv-LV" altLang="en-US" sz="2400" kern="1200" dirty="0" smtClean="0">
            <a:solidFill>
              <a:schemeClr val="accent1">
                <a:lumMod val="50000"/>
              </a:schemeClr>
            </a:solidFill>
            <a:latin typeface="Calibri" panose="020F0502020204030204" pitchFamily="34" charset="0"/>
          </a:endParaRPr>
        </a:p>
      </dsp:txBody>
      <dsp:txXfrm>
        <a:off x="359863" y="1082786"/>
        <a:ext cx="6407284" cy="663761"/>
      </dsp:txXfrm>
    </dsp:sp>
    <dsp:sp modelId="{AC98D1B1-28BE-4E6A-B70C-D28A8BEE13D1}">
      <dsp:nvSpPr>
        <dsp:cNvPr id="0" name=""/>
        <dsp:cNvSpPr/>
      </dsp:nvSpPr>
      <dsp:spPr>
        <a:xfrm>
          <a:off x="0" y="2991440"/>
          <a:ext cx="6804724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18F8D1-4019-4EB4-A62E-4C825FF36CA2}">
      <dsp:nvSpPr>
        <dsp:cNvPr id="0" name=""/>
        <dsp:cNvSpPr/>
      </dsp:nvSpPr>
      <dsp:spPr>
        <a:xfrm>
          <a:off x="323955" y="1877496"/>
          <a:ext cx="6479100" cy="1202504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042" tIns="0" rIns="1800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rPr>
            <a:t>Attīstības projekti un citas aktivitātes, kas vērstas uz pedagoģisko un didaktisko metožu attīstīšanu un pilnveidi</a:t>
          </a:r>
        </a:p>
      </dsp:txBody>
      <dsp:txXfrm>
        <a:off x="382656" y="1936197"/>
        <a:ext cx="6361698" cy="1085102"/>
      </dsp:txXfrm>
    </dsp:sp>
    <dsp:sp modelId="{1E6021CB-0244-4E9B-9AF4-775CBEFDD9E2}">
      <dsp:nvSpPr>
        <dsp:cNvPr id="0" name=""/>
        <dsp:cNvSpPr/>
      </dsp:nvSpPr>
      <dsp:spPr>
        <a:xfrm>
          <a:off x="0" y="3666587"/>
          <a:ext cx="6804724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2A6E9-42E5-46E6-B3B6-C1A651216328}">
      <dsp:nvSpPr>
        <dsp:cNvPr id="0" name=""/>
        <dsp:cNvSpPr/>
      </dsp:nvSpPr>
      <dsp:spPr>
        <a:xfrm>
          <a:off x="323955" y="3175040"/>
          <a:ext cx="6479100" cy="580106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042" tIns="0" rIns="1800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Konferences, semināri, publikācijas</a:t>
          </a:r>
        </a:p>
        <a:p>
          <a:pPr defTabSz="355600"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352273" y="3203358"/>
        <a:ext cx="6422464" cy="523470"/>
      </dsp:txXfrm>
    </dsp:sp>
    <dsp:sp modelId="{B3FE1E75-79A2-4482-8191-F87F3247EE73}">
      <dsp:nvSpPr>
        <dsp:cNvPr id="0" name=""/>
        <dsp:cNvSpPr/>
      </dsp:nvSpPr>
      <dsp:spPr>
        <a:xfrm>
          <a:off x="0" y="4527284"/>
          <a:ext cx="6804724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A2CB04-F374-4947-9056-B497F37BBD2A}">
      <dsp:nvSpPr>
        <dsp:cNvPr id="0" name=""/>
        <dsp:cNvSpPr/>
      </dsp:nvSpPr>
      <dsp:spPr>
        <a:xfrm>
          <a:off x="333386" y="3850187"/>
          <a:ext cx="6471337" cy="765656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042" tIns="0" rIns="180042" bIns="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rPr>
            <a:t>Projekti, kas vērsti uz terminoloģijas izstrādi un vārdnīcu sagatavošanu</a:t>
          </a:r>
          <a:endParaRPr lang="en-US" sz="2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70762" y="3887563"/>
        <a:ext cx="6396585" cy="6909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33731" y="151559"/>
          <a:ext cx="3298698" cy="3298697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Koordinators</a:t>
          </a:r>
          <a:endParaRPr lang="en-US" sz="2800" kern="1200" dirty="0"/>
        </a:p>
      </dsp:txBody>
      <dsp:txXfrm>
        <a:off x="594360" y="540546"/>
        <a:ext cx="1901952" cy="2520723"/>
      </dsp:txXfrm>
    </dsp:sp>
    <dsp:sp modelId="{F241DA06-719C-4E7A-BFB6-34FCD90D0175}">
      <dsp:nvSpPr>
        <dsp:cNvPr id="0" name=""/>
        <dsp:cNvSpPr/>
      </dsp:nvSpPr>
      <dsp:spPr>
        <a:xfrm>
          <a:off x="2511171" y="151559"/>
          <a:ext cx="3298698" cy="3298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Partneris </a:t>
          </a:r>
          <a:endParaRPr lang="en-US" sz="2800" kern="1200" dirty="0"/>
        </a:p>
      </dsp:txBody>
      <dsp:txXfrm>
        <a:off x="3447288" y="540546"/>
        <a:ext cx="1901952" cy="25207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37BD3-4420-4FE8-A6C5-ACD7A2621B37}">
      <dsp:nvSpPr>
        <dsp:cNvPr id="0" name=""/>
        <dsp:cNvSpPr/>
      </dsp:nvSpPr>
      <dsp:spPr>
        <a:xfrm>
          <a:off x="267732" y="1185"/>
          <a:ext cx="2088825" cy="208882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900" b="1" kern="1200" dirty="0" smtClean="0">
              <a:solidFill>
                <a:schemeClr val="accent1">
                  <a:lumMod val="50000"/>
                </a:schemeClr>
              </a:solidFill>
            </a:rPr>
            <a:t>75%</a:t>
          </a:r>
          <a:r>
            <a:rPr lang="lv-LV" sz="2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sz="2900" kern="1200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sz="2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73633" y="307086"/>
        <a:ext cx="1477023" cy="1477023"/>
      </dsp:txXfrm>
    </dsp:sp>
    <dsp:sp modelId="{BB95EF7F-5253-4AC0-BC85-0CC5B575C1D5}">
      <dsp:nvSpPr>
        <dsp:cNvPr id="0" name=""/>
        <dsp:cNvSpPr/>
      </dsp:nvSpPr>
      <dsp:spPr>
        <a:xfrm>
          <a:off x="1091891" y="2259623"/>
          <a:ext cx="440508" cy="41323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150280" y="2417644"/>
        <a:ext cx="323730" cy="97194"/>
      </dsp:txXfrm>
    </dsp:sp>
    <dsp:sp modelId="{E81C4FF0-17C4-4533-B6E1-2F7D1C6CC1C3}">
      <dsp:nvSpPr>
        <dsp:cNvPr id="0" name=""/>
        <dsp:cNvSpPr/>
      </dsp:nvSpPr>
      <dsp:spPr>
        <a:xfrm>
          <a:off x="267732" y="2842473"/>
          <a:ext cx="2088825" cy="2088825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900" b="1" kern="1200" dirty="0" smtClean="0">
              <a:solidFill>
                <a:schemeClr val="accent1">
                  <a:lumMod val="50000"/>
                </a:schemeClr>
              </a:solidFill>
            </a:rPr>
            <a:t>25% </a:t>
          </a:r>
          <a:r>
            <a:rPr lang="lv-LV" sz="2900" kern="1200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sz="2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73633" y="3148374"/>
        <a:ext cx="1477023" cy="1477023"/>
      </dsp:txXfrm>
    </dsp:sp>
    <dsp:sp modelId="{FCF2D020-DF4C-4B81-ADF7-A12674ED9FE7}">
      <dsp:nvSpPr>
        <dsp:cNvPr id="0" name=""/>
        <dsp:cNvSpPr/>
      </dsp:nvSpPr>
      <dsp:spPr>
        <a:xfrm>
          <a:off x="2497015" y="2162907"/>
          <a:ext cx="1009980" cy="6066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2497015" y="2284241"/>
        <a:ext cx="827980" cy="364000"/>
      </dsp:txXfrm>
    </dsp:sp>
    <dsp:sp modelId="{4B549424-6FEE-47B6-9C86-3A25617840C8}">
      <dsp:nvSpPr>
        <dsp:cNvPr id="0" name=""/>
        <dsp:cNvSpPr/>
      </dsp:nvSpPr>
      <dsp:spPr>
        <a:xfrm>
          <a:off x="3609853" y="1226022"/>
          <a:ext cx="2945243" cy="2480438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4041174" y="1589274"/>
        <a:ext cx="2082601" cy="1753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135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135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F3D467E6-5472-4424-AAC6-160D086F83D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89DC8780-74C1-4439-9A24-D37FBFCC0C2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9739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135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135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18DF082F-D133-4D96-8725-866F5FACD6A1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5A744067-60E9-4D22-8EDD-4F6DB5F1C0B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3345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4067-60E9-4D22-8EDD-4F6DB5F1C0BD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0359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6091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31831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4067-60E9-4D22-8EDD-4F6DB5F1C0BD}" type="slidenum">
              <a:rPr lang="lv-LV" smtClean="0"/>
              <a:t>18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9500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44067-60E9-4D22-8EDD-4F6DB5F1C0BD}" type="slidenum">
              <a:rPr lang="lv-LV" smtClean="0"/>
              <a:t>19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0574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6145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037276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790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42248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703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84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201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759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99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702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510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032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139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334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858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005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ku.no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rdplus.is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rdplusonline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iaa.gov.lv/lat/starpt_fin_intrumenti/nordplus/par_nordplus/" TargetMode="External"/><Relationship Id="rId4" Type="http://schemas.openxmlformats.org/officeDocument/2006/relationships/hyperlink" Target="http://espresso.siu.no/espresso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Liene.Gailite@viaa.gov.lv" TargetMode="External"/><Relationship Id="rId2" Type="http://schemas.openxmlformats.org/officeDocument/2006/relationships/hyperlink" Target="mailto:Irina.Stolarova@viaa.gov.l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62968"/>
            <a:ext cx="9144000" cy="244656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942011" y="5455593"/>
            <a:ext cx="5691052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2018.gada 12.decembrī</a:t>
            </a:r>
            <a:endParaRPr lang="lv-LV" sz="2000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071154" y="2782062"/>
            <a:ext cx="7421880" cy="744910"/>
          </a:xfrm>
        </p:spPr>
        <p:txBody>
          <a:bodyPr>
            <a:normAutofit fontScale="90000"/>
          </a:bodyPr>
          <a:lstStyle/>
          <a:p>
            <a:r>
              <a:rPr lang="nb-NO" alt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Horizontālā un </a:t>
            </a:r>
            <a:r>
              <a:rPr lang="lv-LV" alt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Z</a:t>
            </a:r>
            <a:r>
              <a:rPr lang="lv-LV" alt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iemeļvalstu valodu programma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45090" y="3925859"/>
            <a:ext cx="5551715" cy="831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b="1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Irīna Stoļarova</a:t>
            </a:r>
            <a:endParaRPr lang="lv-LV" altLang="lv-LV" b="1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Vadības un ārējās sadarbības departamenta</a:t>
            </a: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Starptautiskās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sadarbības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programmu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nodaļas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vadītāja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4902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5177" y="365126"/>
            <a:ext cx="6660172" cy="1019537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</a:t>
            </a:r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inansējums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177" y="1696915"/>
            <a:ext cx="6893169" cy="4480048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lv-LV" altLang="lv-LV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finansējums līdz 50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%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 no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tiešajiem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īstenošanas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izdevumiem: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2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ceļa un uzturēšanās izdevumi, telpu noma semināriem, materiālu drukāšana semināriem, samaksa vieslektoriem, specifisku darbu izpildītājiem (!bet ne atlīdzība saviem darbiniekiem)</a:t>
            </a:r>
          </a:p>
          <a:p>
            <a:pPr lvl="2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administratīvās izmaksas 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līdz 5%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 programmas finansējuma</a:t>
            </a:r>
          </a:p>
          <a:p>
            <a:pPr marL="541338" lvl="1" indent="-271463" algn="just">
              <a:spcBef>
                <a:spcPct val="0"/>
              </a:spcBef>
              <a:buNone/>
            </a:pPr>
            <a:endParaRPr lang="lv-LV" altLang="lv-LV" sz="24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lvl="1" indent="-271463" algn="just">
              <a:spcBef>
                <a:spcPct val="0"/>
              </a:spcBef>
              <a:buNone/>
            </a:pP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iesniedzēja līdzfinansējums līdz 50</a:t>
            </a: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%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var tikt norādīts projekta iesniedzēja/partnera darbinieku ieguldīto darba stundu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izteiksmē)</a:t>
            </a:r>
          </a:p>
          <a:p>
            <a:pPr marL="0" lvl="1" indent="-271463">
              <a:spcBef>
                <a:spcPct val="0"/>
              </a:spcBef>
              <a:buNone/>
            </a:pPr>
            <a:endParaRPr lang="lv-LV" altLang="lv-LV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25702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5177" y="365126"/>
            <a:ext cx="6660172" cy="1019537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Finansējums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177" y="1696915"/>
            <a:ext cx="6893169" cy="44800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Neattiecināmās izmaksas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: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biroja tehnikas iegāde (datortehnika)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izmaksas ārpus Ziemeļvalstīm/Baltijas valstīm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izdevumu produktu/pakalpojumu radīšanai ar mērķi gūt peļņu </a:t>
            </a:r>
          </a:p>
          <a:p>
            <a:pPr marL="0" lvl="1" indent="-271463">
              <a:spcBef>
                <a:spcPct val="0"/>
              </a:spcBef>
              <a:buNone/>
            </a:pPr>
            <a:endParaRPr lang="lv-LV" altLang="lv-LV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6335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5177" y="365126"/>
            <a:ext cx="6660172" cy="1019537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Finansējums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177" y="1696915"/>
            <a:ext cx="6893169" cy="4480048"/>
          </a:xfrm>
        </p:spPr>
        <p:txBody>
          <a:bodyPr>
            <a:normAutofit/>
          </a:bodyPr>
          <a:lstStyle/>
          <a:p>
            <a:pPr marL="0" lvl="1" indent="-271463">
              <a:spcBef>
                <a:spcPct val="0"/>
              </a:spcBef>
              <a:buNone/>
            </a:pPr>
            <a:endParaRPr lang="lv-LV" altLang="lv-LV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Rectangle 3"/>
          <p:cNvSpPr/>
          <p:nvPr/>
        </p:nvSpPr>
        <p:spPr>
          <a:xfrm>
            <a:off x="1855177" y="1691954"/>
            <a:ext cx="6734907" cy="385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Maksimālais finansējuma apmērs vienam projektam nav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noteikts</a:t>
            </a:r>
          </a:p>
          <a:p>
            <a:pPr algn="just">
              <a:lnSpc>
                <a:spcPct val="70000"/>
              </a:lnSpc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  <a:sym typeface="Dancer-Book" pitchFamily="2" charset="0"/>
            </a:endParaRPr>
          </a:p>
          <a:p>
            <a:pPr marL="342900" indent="-342900" algn="just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Maksājumi:</a:t>
            </a:r>
          </a:p>
          <a:p>
            <a:pPr marL="792000" indent="-342900"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Avansa maksājums 80% pēc līguma noslēgšanas ar programmas galveno administratoru </a:t>
            </a:r>
            <a:r>
              <a:rPr 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Starptautiskās sadarbības un kvalitātes uzlabošanas augstākajā izglītībā </a:t>
            </a: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aģentūru </a:t>
            </a:r>
            <a:r>
              <a:rPr 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Norvēģijā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hlinkClick r:id="rId2"/>
              </a:rPr>
              <a:t>www.diku.no</a:t>
            </a:r>
            <a:endPara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449100" algn="just">
              <a:lnSpc>
                <a:spcPct val="80000"/>
              </a:lnSpc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792000" indent="-342900"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Noslēguma maksājums 20% pēc noslēguma pārskata apstiprināšanas </a:t>
            </a:r>
            <a:r>
              <a:rPr lang="lv-LV" altLang="lv-LV" sz="2400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DIKU</a:t>
            </a:r>
            <a:endParaRPr lang="lv-LV" altLang="lv-LV" sz="2400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813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6216" y="365127"/>
            <a:ext cx="6669133" cy="949868"/>
          </a:xfrm>
        </p:spPr>
        <p:txBody>
          <a:bodyPr>
            <a:normAutofit/>
          </a:bodyPr>
          <a:lstStyle/>
          <a:p>
            <a:r>
              <a:rPr lang="lv-LV" sz="3600" b="1" dirty="0">
                <a:solidFill>
                  <a:srgbClr val="0B7D91"/>
                </a:solidFill>
                <a:latin typeface="+mn-lt"/>
                <a:ea typeface="MS PGothic" panose="020B0600070205080204" pitchFamily="34" charset="-128"/>
              </a:rPr>
              <a:t>Ziemeļvalstu valodu programma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5120" y="1314995"/>
            <a:ext cx="5974080" cy="4861968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lv-LV" altLang="lv-LV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Mērķi: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veicināt Ziemeļvalstu valodu (galvenokārt </a:t>
            </a:r>
            <a:r>
              <a:rPr lang="lv-LV" altLang="lv-LV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dāņu, norvēģu un zviedru valodas</a:t>
            </a:r>
            <a:r>
              <a:rPr lang="lv-LV" altLang="lv-LV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) apguvi Ziemeļvalstu un Baltijas valstu reģiona jauniešiem un </a:t>
            </a:r>
            <a:r>
              <a:rPr lang="lv-LV" altLang="lv-LV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bērniem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veicināt </a:t>
            </a:r>
            <a:r>
              <a:rPr lang="lv-LV" altLang="lv-LV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Ziemeļvalstu valodu mācību materiālu, metožu un stratēģiju izstrādi visu līmeņu izglītības un mācību sistēmās</a:t>
            </a:r>
          </a:p>
          <a:p>
            <a:pPr marL="0" indent="0" algn="just">
              <a:lnSpc>
                <a:spcPct val="80000"/>
              </a:lnSpc>
              <a:buNone/>
            </a:pPr>
            <a:endParaRPr lang="lv-LV" altLang="lv-LV" sz="2000" u="sng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Ziemeļvalstu 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valodas – dāņu, somu, norvēģu, zviedru, sāmu, islandiešu, </a:t>
            </a:r>
            <a:r>
              <a:rPr lang="lv-LV" altLang="lv-LV" sz="2400" b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fēriešu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, grenlandiešu valoda, zīmju valoda</a:t>
            </a:r>
          </a:p>
          <a:p>
            <a:pPr algn="just">
              <a:lnSpc>
                <a:spcPct val="80000"/>
              </a:lnSpc>
            </a:pPr>
            <a:endParaRPr lang="lv-LV" altLang="lv-LV" sz="2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lv-LV" altLang="lv-LV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Mērķa </a:t>
            </a:r>
            <a:r>
              <a:rPr lang="lv-LV" altLang="lv-LV" sz="20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grupa - </a:t>
            </a:r>
            <a:r>
              <a:rPr lang="lv-LV" altLang="lv-LV" sz="2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visi </a:t>
            </a:r>
            <a:r>
              <a:rPr lang="lv-LV" altLang="lv-LV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ieinteresētie Ziemeļvalstu valodu apguvē, mācīšanā, izplatīšanā</a:t>
            </a:r>
          </a:p>
          <a:p>
            <a:endParaRPr lang="lv-LV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6" y="2083777"/>
            <a:ext cx="2776914" cy="2849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772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42" y="365126"/>
            <a:ext cx="6338207" cy="653777"/>
          </a:xfrm>
        </p:spPr>
        <p:txBody>
          <a:bodyPr>
            <a:normAutofit/>
          </a:bodyPr>
          <a:lstStyle/>
          <a:p>
            <a:r>
              <a:rPr lang="lv-LV" alt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Atbalstāmās aktivitātes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066714" y="1151792"/>
          <a:ext cx="6804724" cy="4792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1619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514" y="365126"/>
            <a:ext cx="6468836" cy="1080497"/>
          </a:xfrm>
        </p:spPr>
        <p:txBody>
          <a:bodyPr>
            <a:normAutofit/>
          </a:bodyPr>
          <a:lstStyle/>
          <a:p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Programmas dalībnieki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8463" y="1445623"/>
            <a:ext cx="6844937" cy="49838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altLang="lv-LV" sz="2800" dirty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ü"/>
            </a:pPr>
            <a:endParaRPr lang="lv-LV" altLang="lv-LV" sz="2600" dirty="0" smtClean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2301387" y="2468701"/>
          <a:ext cx="5943600" cy="3601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616800" y="1573823"/>
            <a:ext cx="70866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</a:rPr>
              <a:t>! Koordinators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+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</a:rPr>
              <a:t>vismaz 1 partneris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no citas programmas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dalībvalsts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lv-LV" altLang="lv-LV" sz="28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</a:pPr>
            <a:endParaRPr lang="lv-LV" altLang="lv-LV" sz="28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89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  <p:bldP spid="6" grpId="1" uiExpand="1" build="allAtOnce"/>
      <p:bldP spid="6" grpId="2" uiExpand="1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514" y="365126"/>
            <a:ext cx="6468836" cy="1080497"/>
          </a:xfrm>
        </p:spPr>
        <p:txBody>
          <a:bodyPr>
            <a:normAutofit/>
          </a:bodyPr>
          <a:lstStyle/>
          <a:p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Programmas dalībnieki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8463" y="1445623"/>
            <a:ext cx="6844937" cy="49838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altLang="lv-LV" sz="2800" dirty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ü"/>
            </a:pPr>
            <a:endParaRPr lang="lv-LV" altLang="lv-LV" sz="26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046514" y="1717778"/>
            <a:ext cx="6665594" cy="4290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endParaRPr lang="lv-LV" altLang="lv-LV" sz="2400" b="1" dirty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lnSpc>
                <a:spcPct val="80000"/>
              </a:lnSpc>
            </a:pPr>
            <a:r>
              <a:rPr lang="lv-LV" altLang="lv-LV" sz="25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Projekta iesniedzējs un sadarbības partneri:</a:t>
            </a:r>
          </a:p>
          <a:p>
            <a:pPr>
              <a:lnSpc>
                <a:spcPct val="80000"/>
              </a:lnSpc>
            </a:pPr>
            <a:endParaRPr lang="lv-LV" altLang="lv-LV" sz="2500" dirty="0">
              <a:solidFill>
                <a:schemeClr val="accent1">
                  <a:lumMod val="50000"/>
                </a:schemeClr>
              </a:solidFill>
              <a:ea typeface="MS PGothic" panose="020B0600070205080204" pitchFamily="34" charset="-128"/>
            </a:endParaRP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5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pirmsskolas izglītības iestādes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 pamatskolas 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 vidusskolas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 profesionālās izglītības iestādes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 augstskolas 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 zinātniskās institūcijas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 nevalstiskās organizācijas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privātuzņēmumi utt.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ea typeface="MS PGothic" panose="020B0600070205080204" pitchFamily="34" charset="-128"/>
            </a:endParaRPr>
          </a:p>
          <a:p>
            <a:pPr>
              <a:lnSpc>
                <a:spcPct val="80000"/>
              </a:lnSpc>
              <a:defRPr/>
            </a:pPr>
            <a:endParaRPr lang="lv-LV" altLang="lv-LV" sz="2400" b="1" dirty="0" smtClean="0"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5935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42" y="365127"/>
            <a:ext cx="6338207" cy="1010828"/>
          </a:xfrm>
        </p:spPr>
        <p:txBody>
          <a:bodyPr>
            <a:normAutofit/>
          </a:bodyPr>
          <a:lstStyle/>
          <a:p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Nosacījumi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5886" y="1445623"/>
            <a:ext cx="6744537" cy="4583294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Pieteikumu var iesniegt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dāņu, norvēģu, zviedru vai </a:t>
            </a: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angļu valodā</a:t>
            </a:r>
            <a:endParaRPr lang="lv-LV" altLang="lv-LV" sz="2800" dirty="0">
              <a:solidFill>
                <a:schemeClr val="accent1">
                  <a:lumMod val="50000"/>
                </a:schemeClr>
              </a:solidFill>
              <a:ea typeface="MS PGothic" panose="020B0600070205080204" pitchFamily="34" charset="-128"/>
            </a:endParaRP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Projekta ilgums: 1 - 3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gadi</a:t>
            </a: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Iespējamas sagatavošanas vizītes –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partneru apmeklējums projekta plānošanai un sagatavošanai</a:t>
            </a: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algn="just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Projektos individuālā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mobilitāte netiek finansēta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, bet ceļa izdevumi var būt iekļauti projektā aktivitāšu ietvaros, ja nepieciešams (semināri, darba grupas, konferences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un tml.)</a:t>
            </a:r>
            <a:endParaRPr lang="lv-LV" altLang="lv-LV" sz="2800" dirty="0">
              <a:solidFill>
                <a:schemeClr val="accent1">
                  <a:lumMod val="50000"/>
                </a:schemeClr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9483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2038" y="365126"/>
            <a:ext cx="6273311" cy="688611"/>
          </a:xfrm>
        </p:spPr>
        <p:txBody>
          <a:bodyPr>
            <a:normAutofit/>
          </a:bodyPr>
          <a:lstStyle/>
          <a:p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Finansējums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1692519" y="1143000"/>
          <a:ext cx="6822830" cy="493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6243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2038" y="365126"/>
            <a:ext cx="6273311" cy="688611"/>
          </a:xfrm>
        </p:spPr>
        <p:txBody>
          <a:bodyPr>
            <a:normAutofit/>
          </a:bodyPr>
          <a:lstStyle/>
          <a:p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Finansējums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177" y="1280160"/>
            <a:ext cx="6905646" cy="50248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altLang="lv-LV" sz="26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Tiešie izdevumi</a:t>
            </a:r>
            <a:r>
              <a:rPr lang="lv-LV" altLang="lv-LV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:</a:t>
            </a: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ceļa un uzturēšanās izdevumi, telpu noma semināriem, materiālu drukāšana semināriem, samaksa vieslektoriem, specifisku darbu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izpildītājiem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administratīvās izmaksas 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līdz 5%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 </a:t>
            </a:r>
            <a:r>
              <a:rPr lang="lv-LV" altLang="lv-LV" sz="24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finansējuma projekta koordinēšanas nodrošināšanai (pamatojošie dokumenti nav nepieciešami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)</a:t>
            </a: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Projektā iesaistītajiem darbiniekiem samaksa par darbu, kas ir ieguldīts projekta izglītības rezultātu/produktu radīšanā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(mācību programma, mācību līdzekļi, mācību metodes utt.) saskaņā ar noteiktajām likmēm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5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743" y="365127"/>
            <a:ext cx="5728607" cy="888907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2018-2022</a:t>
            </a:r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5520" y="1178169"/>
            <a:ext cx="6487886" cy="5118128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Ziemeļu </a:t>
            </a:r>
            <a:r>
              <a:rPr lang="lv-LV" altLang="lv-LV" sz="23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Ministru padomes programma </a:t>
            </a: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Ziemeļvalstu </a:t>
            </a:r>
            <a:r>
              <a:rPr lang="lv-LV" altLang="lv-LV" sz="23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un Baltijas valstu sadarbībai izglītības </a:t>
            </a: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jomā, un tai ir 5 apakšprogrammas:</a:t>
            </a:r>
          </a:p>
          <a:p>
            <a:pPr marL="0" indent="0">
              <a:buNone/>
              <a:defRPr/>
            </a:pPr>
            <a:endParaRPr lang="lv-LV" altLang="lv-LV" sz="23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451463" y="23387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/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393579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062" y="313510"/>
            <a:ext cx="6216287" cy="1210490"/>
          </a:xfrm>
        </p:spPr>
        <p:txBody>
          <a:bodyPr>
            <a:normAutofit/>
          </a:bodyPr>
          <a:lstStyle/>
          <a:p>
            <a:r>
              <a:rPr lang="lv-LV" altLang="lv-LV" sz="40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</a:t>
            </a:r>
            <a:r>
              <a:rPr lang="lv-LV" alt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inansējums</a:t>
            </a:r>
            <a:endParaRPr lang="lv-LV" sz="40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538" y="1230924"/>
            <a:ext cx="6844811" cy="4946040"/>
          </a:xfrm>
        </p:spPr>
        <p:txBody>
          <a:bodyPr>
            <a:normAutofit lnSpcReduction="10000"/>
          </a:bodyPr>
          <a:lstStyle/>
          <a:p>
            <a:pPr marL="742950" lvl="1" indent="0" algn="just">
              <a:spcAft>
                <a:spcPts val="500"/>
              </a:spcAft>
              <a:buSzPct val="10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endParaRPr lang="lv-LV" sz="2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742950" lvl="1" indent="0" algn="just">
              <a:spcAft>
                <a:spcPts val="500"/>
              </a:spcAft>
              <a:buSzPct val="10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endParaRPr lang="lv-LV" sz="20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lvl="1" indent="0" algn="just">
              <a:spcAft>
                <a:spcPts val="500"/>
              </a:spcAft>
              <a:buSzPct val="10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endParaRPr lang="lv-LV" sz="2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342900" lvl="1" indent="-342900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Darba stundas </a:t>
            </a:r>
            <a:r>
              <a:rPr lang="lv-LV" sz="280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– </a:t>
            </a:r>
            <a:r>
              <a:rPr lang="lv-LV" sz="2800" b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arī </a:t>
            </a:r>
            <a:r>
              <a:rPr 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kā projekta iesniedzēja/partneru līdzfinansējums</a:t>
            </a:r>
          </a:p>
          <a:p>
            <a:pPr marL="342900" lvl="1" indent="-342900" algn="just">
              <a:buFont typeface="Wingdings" panose="05000000000000000000" pitchFamily="2" charset="2"/>
              <a:buChar char="Ø"/>
              <a:defRPr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pieteikumam obli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gāti jāpievieno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detalizēts projekta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budžets</a:t>
            </a:r>
            <a:endParaRPr 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342900" lvl="1" indent="-342900" algn="just">
              <a:buFont typeface="Wingdings" panose="05000000000000000000" pitchFamily="2" charset="2"/>
              <a:buChar char="Ø"/>
              <a:defRPr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Dalībniekiem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ar īpašām vajadzībām iespējams 100% </a:t>
            </a:r>
            <a:r>
              <a:rPr lang="lv-LV" sz="28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finansējums</a:t>
            </a:r>
          </a:p>
          <a:p>
            <a:pPr marL="342900" lvl="1" indent="-342900" algn="just">
              <a:buFont typeface="Wingdings" panose="05000000000000000000" pitchFamily="2" charset="2"/>
              <a:buChar char="Ø"/>
              <a:defRPr/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Neattiecināmās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izmaksas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: </a:t>
            </a:r>
          </a:p>
          <a:p>
            <a:pPr marL="792000">
              <a:lnSpc>
                <a:spcPct val="80000"/>
              </a:lnSpc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biroja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tehnikas iegāde (datortehnika) </a:t>
            </a:r>
            <a:endParaRPr lang="lv-LV" altLang="lv-LV" sz="28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792000">
              <a:lnSpc>
                <a:spcPct val="80000"/>
              </a:lnSpc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izmaksas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ārpus Ziemeļvalstīm/Baltijas valstīm</a:t>
            </a:r>
          </a:p>
          <a:p>
            <a:pPr marL="342900" lvl="1" indent="-342900" algn="just">
              <a:buFont typeface="Wingdings" panose="05000000000000000000" pitchFamily="2" charset="2"/>
              <a:buChar char="Ø"/>
              <a:defRPr/>
            </a:pPr>
            <a:endParaRPr 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803" y="1169378"/>
            <a:ext cx="2215331" cy="110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77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062" y="313510"/>
            <a:ext cx="6216287" cy="1210490"/>
          </a:xfrm>
        </p:spPr>
        <p:txBody>
          <a:bodyPr>
            <a:normAutofit/>
          </a:bodyPr>
          <a:lstStyle/>
          <a:p>
            <a:pPr algn="ctr"/>
            <a:r>
              <a:rPr 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</a:t>
            </a:r>
            <a:r>
              <a:rPr lang="lv-LV" alt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inansējums</a:t>
            </a:r>
            <a:endParaRPr lang="lv-LV" sz="40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538" y="1740877"/>
            <a:ext cx="6844811" cy="443608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Maksimālais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finansējuma apmērs vienam projektam nav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noteikts</a:t>
            </a: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algn="just">
              <a:lnSpc>
                <a:spcPct val="7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Maksājumi:</a:t>
            </a:r>
          </a:p>
          <a:p>
            <a:pPr lvl="1" algn="just">
              <a:lnSpc>
                <a:spcPct val="7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Avansa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maksājums 80% pēc līguma noslēgšanas ar programmas galveno administratoru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Starptautisko izglītības centru Islandē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hlinkClick r:id="rId2"/>
              </a:rPr>
              <a:t>www.nordplus.is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 </a:t>
            </a:r>
            <a:endParaRPr lang="lv-LV" altLang="lv-LV" sz="28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  <a:sym typeface="Dancer-Book" pitchFamily="2" charset="0"/>
            </a:endParaRPr>
          </a:p>
          <a:p>
            <a:pPr lvl="1" algn="just">
              <a:lnSpc>
                <a:spcPct val="7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Noslēguma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maksājums 20% pēc noslēguma pārskata apstiprināšanas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 </a:t>
            </a:r>
            <a:endParaRPr lang="lv-LV" altLang="lv-LV" sz="2800" b="1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  <a:sym typeface="Dancer-Book" pitchFamily="2" charset="0"/>
            </a:endParaRPr>
          </a:p>
          <a:p>
            <a:pPr marL="0" indent="0">
              <a:buNone/>
            </a:pP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274891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434" y="365127"/>
            <a:ext cx="6346916" cy="766988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2019.gada konkurss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799" y="1314994"/>
            <a:ext cx="6945923" cy="5146766"/>
          </a:xfrm>
        </p:spPr>
        <p:txBody>
          <a:bodyPr>
            <a:normAutofit fontScale="925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uzsvars uz projektiem par digitālo kompetenču un ar to saistītas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domāšanas attīstību </a:t>
            </a: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(https://</a:t>
            </a:r>
            <a:r>
              <a:rPr lang="lv-LV" altLang="lv-LV" sz="2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nordplusonline.org/News2/NEWS-AND-ARCHIVE/Digital-competences-and-computational-thinking-preparing-children-young-people-and-adults-for-a-digitalized-society)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projektu </a:t>
            </a:r>
            <a:r>
              <a:rPr lang="lv-LV" alt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iesniegšanas termiņš – </a:t>
            </a:r>
            <a:r>
              <a:rPr lang="lv-LV" altLang="lv-LV" sz="3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2019.gada 1.februāris</a:t>
            </a:r>
            <a:r>
              <a:rPr lang="lv-LV" alt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(plkst. 23:59 pēc Norvēģijas laika)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rojektu </a:t>
            </a: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pieteikumu iesniegšana tikai elektroniskā veidā </a:t>
            </a:r>
            <a:r>
              <a:rPr lang="lv-LV" sz="3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Espresso</a:t>
            </a: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sistēmā (https://</a:t>
            </a:r>
            <a:r>
              <a:rPr 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espresso.siu.no/espresso/login?0)</a:t>
            </a:r>
            <a:endParaRPr lang="lv-LV" altLang="lv-LV" sz="3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projektu pieteikumi sagatavojami angļu valodā</a:t>
            </a:r>
            <a:endParaRPr lang="lv-LV" altLang="lv-LV" sz="3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3832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434" y="365127"/>
            <a:ext cx="6346916" cy="766988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2019.gada konkurss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8766" y="1314994"/>
            <a:ext cx="6618514" cy="5146766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projektā jāiesaista atbilstošs partnerus skaits (ne mazāk kā 2) no </a:t>
            </a:r>
            <a:r>
              <a:rPr lang="lv-LV" altLang="lv-LV" sz="3200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dalībvalstīm</a:t>
            </a:r>
            <a:endParaRPr lang="lv-LV" altLang="lv-LV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Projekta pieteikumam jāpievieno </a:t>
            </a:r>
            <a:r>
              <a:rPr lang="lv-LV" sz="32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paraksttiesīgās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personas parakstītas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nodomu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vēstules (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Letters</a:t>
            </a:r>
            <a:r>
              <a:rPr lang="lv-LV" sz="3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of</a:t>
            </a:r>
            <a:r>
              <a:rPr lang="lv-LV" sz="3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Intent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projektu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aktivitātēm, tīklojumiem –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budžets</a:t>
            </a:r>
            <a:endParaRPr lang="lv-LV" altLang="lv-LV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830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725" y="313509"/>
            <a:ext cx="6407876" cy="1027611"/>
          </a:xfrm>
        </p:spPr>
        <p:txBody>
          <a:bodyPr>
            <a:normAutofit/>
          </a:bodyPr>
          <a:lstStyle/>
          <a:p>
            <a:r>
              <a:rPr lang="nb-NO" alt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2019.gada konkurss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5137" y="2480603"/>
            <a:ext cx="6782342" cy="37971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dirty="0"/>
          </a:p>
          <a:p>
            <a:pPr marL="0" indent="0" algn="just">
              <a:buNone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Ja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</a:rPr>
              <a:t>projektā ir iesaistīta komercsabiedrība, un projekta aktivitātes var kvalificēt kā komercdarbības atbalstu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, tad projektam piemēro valsts atbalsta nosacījumus – finansējuma saņēmējs paraksta deklarāciju, ka pēdējo 3 gadu laikā </a:t>
            </a:r>
            <a:r>
              <a:rPr lang="lv-LV" sz="2800" u="sng" dirty="0" smtClean="0">
                <a:solidFill>
                  <a:schemeClr val="accent1">
                    <a:lumMod val="50000"/>
                  </a:schemeClr>
                </a:solidFill>
              </a:rPr>
              <a:t>nav saņēmis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publisko finansējumu vairāk kā 200 000 EUR</a:t>
            </a:r>
          </a:p>
          <a:p>
            <a:pPr marL="0" indent="0">
              <a:buNone/>
            </a:pPr>
            <a:endParaRPr lang="lv-LV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5" y="1453295"/>
            <a:ext cx="3829050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6588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56" y="365127"/>
            <a:ext cx="6120493" cy="653776"/>
          </a:xfrm>
        </p:spPr>
        <p:txBody>
          <a:bodyPr>
            <a:normAutofit/>
          </a:bodyPr>
          <a:lstStyle/>
          <a:p>
            <a:r>
              <a:rPr lang="lv-LV" alt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sym typeface="Dancer-Light" pitchFamily="2" charset="0"/>
              </a:rPr>
              <a:t>Informācijas avoti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4297" y="1193075"/>
            <a:ext cx="7254240" cy="5007428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Programmas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oficiālā mājas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lapa: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3"/>
              </a:rPr>
              <a:t>www.nordplusonline.org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lvl="2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1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Partneru </a:t>
            </a:r>
            <a:r>
              <a:rPr lang="lv-LV" altLang="lv-LV" sz="21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datu </a:t>
            </a:r>
            <a:r>
              <a:rPr lang="lv-LV" altLang="lv-LV" sz="21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bāze</a:t>
            </a:r>
          </a:p>
          <a:p>
            <a:pPr lvl="2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100" b="1" i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sz="21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sz="21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rokasgrāmata (</a:t>
            </a:r>
            <a:r>
              <a:rPr lang="lv-LV" altLang="lv-LV" sz="21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2018-2022) </a:t>
            </a: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Tiešsaistes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sistēma </a:t>
            </a:r>
            <a:r>
              <a:rPr lang="lv-LV" altLang="lv-LV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Espresso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(pieteikumu aizpildīšana un iesniegšana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):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4"/>
              </a:rPr>
              <a:t>http://espresso.siu.no/espresso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VIAA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mājas lapa – sadaļa “</a:t>
            </a:r>
            <a:r>
              <a:rPr lang="lv-LV" altLang="lv-LV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”, t.sk. īstenoto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projektu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pieredze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katrā </a:t>
            </a:r>
            <a:r>
              <a:rPr lang="lv-LV" altLang="lv-LV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apakšprogrammā: 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r>
              <a:rPr lang="lv-LV" altLang="lv-LV" sz="1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http</a:t>
            </a:r>
            <a:r>
              <a:rPr lang="lv-LV" altLang="lv-LV" sz="1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://</a:t>
            </a:r>
            <a:r>
              <a:rPr lang="lv-LV" altLang="lv-LV" sz="1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www.viaa.gov.lv/lat/starpt_fin_intrumenti/nordplus/par_nordplus</a:t>
            </a:r>
            <a:r>
              <a:rPr lang="lv-LV" altLang="lv-LV" sz="1800" dirty="0" smtClean="0"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/</a:t>
            </a:r>
            <a:endParaRPr lang="lv-LV" altLang="lv-LV" sz="1800" dirty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endParaRPr lang="lv-LV" altLang="lv-LV" sz="2200" dirty="0" smtClean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lv-LV" altLang="lv-LV" sz="2200" dirty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endParaRPr lang="lv-LV" sz="2200" dirty="0"/>
          </a:p>
        </p:txBody>
      </p:sp>
    </p:spTree>
    <p:extLst>
      <p:ext uri="{BB962C8B-B14F-4D97-AF65-F5344CB8AC3E}">
        <p14:creationId xmlns:p14="http://schemas.microsoft.com/office/powerpoint/2010/main" val="33132876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566" y="365127"/>
            <a:ext cx="5765074" cy="653776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Konsultācijas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0753" y="1236617"/>
            <a:ext cx="6975567" cy="516418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lv-LV" altLang="lv-LV" sz="2500" b="1" dirty="0" smtClean="0">
                <a:solidFill>
                  <a:srgbClr val="0B7D91"/>
                </a:solidFill>
                <a:ea typeface="MS PGothic" panose="020B0600070205080204" pitchFamily="34" charset="-128"/>
                <a:cs typeface="+mj-cs"/>
              </a:rPr>
              <a:t>  </a:t>
            </a:r>
            <a:r>
              <a:rPr lang="lv-LV" altLang="lv-LV" sz="2500" b="1" dirty="0" smtClean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  <a:cs typeface="+mj-cs"/>
              </a:rPr>
              <a:t>Kontaktpersona</a:t>
            </a:r>
            <a:r>
              <a:rPr lang="lv-LV" altLang="lv-LV" sz="25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  <a:cs typeface="+mj-cs"/>
              </a:rPr>
              <a:t>:</a:t>
            </a:r>
          </a:p>
          <a:p>
            <a:pPr algn="ctr">
              <a:buNone/>
            </a:pPr>
            <a:r>
              <a:rPr lang="lv-LV" altLang="lv-LV" sz="2000" dirty="0" smtClean="0">
                <a:solidFill>
                  <a:schemeClr val="accent1">
                    <a:lumMod val="50000"/>
                  </a:schemeClr>
                </a:solidFill>
              </a:rPr>
              <a:t>Vadības </a:t>
            </a:r>
            <a:r>
              <a:rPr lang="lv-LV" altLang="lv-LV" sz="2000" dirty="0">
                <a:solidFill>
                  <a:schemeClr val="accent1">
                    <a:lumMod val="50000"/>
                  </a:schemeClr>
                </a:solidFill>
              </a:rPr>
              <a:t>un ārējās sadarbības departamenta</a:t>
            </a:r>
          </a:p>
          <a:p>
            <a:pPr algn="ctr">
              <a:buNone/>
            </a:pPr>
            <a:r>
              <a:rPr lang="lv-LV" altLang="lv-LV" sz="2000" dirty="0">
                <a:solidFill>
                  <a:schemeClr val="accent1">
                    <a:lumMod val="50000"/>
                  </a:schemeClr>
                </a:solidFill>
              </a:rPr>
              <a:t>Starptautisko sadarbības programmu </a:t>
            </a:r>
            <a:r>
              <a:rPr lang="lv-LV" altLang="lv-LV" sz="2000" dirty="0" smtClean="0">
                <a:solidFill>
                  <a:schemeClr val="accent1">
                    <a:lumMod val="50000"/>
                  </a:schemeClr>
                </a:solidFill>
              </a:rPr>
              <a:t>nodaļas</a:t>
            </a:r>
          </a:p>
          <a:p>
            <a:pPr algn="ctr">
              <a:buNone/>
            </a:pPr>
            <a:r>
              <a:rPr lang="lv-LV" altLang="lv-LV" sz="2000" dirty="0" smtClean="0">
                <a:solidFill>
                  <a:schemeClr val="accent1">
                    <a:lumMod val="50000"/>
                  </a:schemeClr>
                </a:solidFill>
              </a:rPr>
              <a:t>Vadītāja</a:t>
            </a:r>
            <a:endParaRPr lang="lv-LV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sz="2000" b="1" dirty="0" smtClean="0">
                <a:solidFill>
                  <a:schemeClr val="accent1">
                    <a:lumMod val="50000"/>
                  </a:schemeClr>
                </a:solidFill>
              </a:rPr>
              <a:t>Irīna Stoļarova</a:t>
            </a:r>
          </a:p>
          <a:p>
            <a:pPr marL="0" indent="0" algn="ctr">
              <a:buNone/>
            </a:pPr>
            <a:r>
              <a:rPr lang="lv-LV" sz="2000" dirty="0" smtClean="0">
                <a:solidFill>
                  <a:schemeClr val="accent1">
                    <a:lumMod val="50000"/>
                  </a:schemeClr>
                </a:solidFill>
              </a:rPr>
              <a:t>Tālr.: 67785424</a:t>
            </a:r>
          </a:p>
          <a:p>
            <a:pPr marL="0" indent="0" algn="ctr">
              <a:buNone/>
            </a:pPr>
            <a:r>
              <a:rPr lang="lv-LV" sz="2000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Irina.Stolarova@viaa.gov.lv</a:t>
            </a:r>
            <a:r>
              <a:rPr lang="lv-LV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r>
              <a:rPr lang="lv-LV" b="1" dirty="0" smtClean="0">
                <a:solidFill>
                  <a:schemeClr val="accent1">
                    <a:lumMod val="50000"/>
                  </a:schemeClr>
                </a:solidFill>
              </a:rPr>
              <a:t>VAI </a:t>
            </a:r>
            <a:endParaRPr lang="lv-L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</a:rPr>
              <a:t>Vadības un ārējās sadarbības departamenta</a:t>
            </a:r>
          </a:p>
          <a:p>
            <a:pPr algn="ctr">
              <a:buNone/>
            </a:pP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</a:rPr>
              <a:t>Starptautisko sadarbības programmu nodaļas</a:t>
            </a:r>
          </a:p>
          <a:p>
            <a:pPr algn="ctr">
              <a:buNone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</a:rPr>
              <a:t>V</a:t>
            </a:r>
            <a:r>
              <a:rPr lang="lv-LV" altLang="lv-LV" smtClean="0">
                <a:solidFill>
                  <a:schemeClr val="accent1">
                    <a:lumMod val="50000"/>
                  </a:schemeClr>
                </a:solidFill>
              </a:rPr>
              <a:t>ecākā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</a:rPr>
              <a:t>projektu vadītāja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b="1" dirty="0" smtClean="0">
                <a:solidFill>
                  <a:schemeClr val="accent1">
                    <a:lumMod val="50000"/>
                  </a:schemeClr>
                </a:solidFill>
              </a:rPr>
              <a:t>Liene Gailīte</a:t>
            </a:r>
            <a:endParaRPr lang="lv-LV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Tālr.: </a:t>
            </a: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67830837</a:t>
            </a:r>
          </a:p>
          <a:p>
            <a:pPr marL="0" indent="0" algn="ctr">
              <a:buNone/>
            </a:pPr>
            <a:r>
              <a:rPr lang="lv-LV" dirty="0" smtClean="0">
                <a:solidFill>
                  <a:schemeClr val="accent1">
                    <a:lumMod val="50000"/>
                  </a:schemeClr>
                </a:solidFill>
              </a:rPr>
              <a:t>Mob.27266004</a:t>
            </a:r>
            <a:endParaRPr lang="lv-LV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Liene.Gailite@viaa.gov.lv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0919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743" y="365127"/>
            <a:ext cx="5728607" cy="888907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dalībvalstis</a:t>
            </a:r>
            <a:r>
              <a:rPr lang="nb-NO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6635" y="2399265"/>
            <a:ext cx="3718457" cy="263216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215092" y="1661635"/>
            <a:ext cx="535973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Ziemeļvalstis: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Dānija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(arī Grenlande un Fēru salas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Somija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(arī </a:t>
            </a:r>
            <a:r>
              <a:rPr lang="lv-LV" altLang="lv-LV" sz="2400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Olande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Islande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Norvēģija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Zviedrija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endParaRPr lang="lv-LV" altLang="lv-LV" sz="8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Baltijas valstis: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Latvija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Lietuva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Igaunija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0272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514" y="365126"/>
            <a:ext cx="6468836" cy="1080497"/>
          </a:xfrm>
        </p:spPr>
        <p:txBody>
          <a:bodyPr>
            <a:normAutofit/>
          </a:bodyPr>
          <a:lstStyle/>
          <a:p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Horizontālā programma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4508" y="1445623"/>
            <a:ext cx="5168892" cy="49838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Atbalsta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inovatīvus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, sarežģītus un rosinošus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starpnozaru projektus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(dažādu sfēru un dažādu nozaru institūciju vidū)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izglītībā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Programma domāta visām programmas dalībvalstu institūcijām un organizācijām, kuru galvenais darbības mērķis ir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izglītība</a:t>
            </a:r>
          </a:p>
          <a:p>
            <a:pPr marL="0" indent="0">
              <a:buNone/>
            </a:pPr>
            <a:endParaRPr lang="lv-LV" altLang="lv-LV" sz="2800" dirty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ü"/>
            </a:pPr>
            <a:endParaRPr lang="lv-LV" altLang="lv-LV" sz="2600" dirty="0" smtClean="0"/>
          </a:p>
        </p:txBody>
      </p:sp>
      <p:pic>
        <p:nvPicPr>
          <p:cNvPr id="1028" name="Picture 4" descr="Image result for innovation educ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21169"/>
            <a:ext cx="3471524" cy="2291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99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42" y="365126"/>
            <a:ext cx="6338207" cy="897617"/>
          </a:xfrm>
        </p:spPr>
        <p:txBody>
          <a:bodyPr>
            <a:normAutofit/>
          </a:bodyPr>
          <a:lstStyle/>
          <a:p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Aktivitātes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29325031"/>
              </p:ext>
            </p:extLst>
          </p:nvPr>
        </p:nvGraphicFramePr>
        <p:xfrm>
          <a:off x="1956287" y="1103679"/>
          <a:ext cx="6559062" cy="525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1979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42" y="365127"/>
            <a:ext cx="6338207" cy="1010828"/>
          </a:xfrm>
        </p:spPr>
        <p:txBody>
          <a:bodyPr>
            <a:normAutofit/>
          </a:bodyPr>
          <a:lstStyle/>
          <a:p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Nosacījumi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5257" y="1593669"/>
            <a:ext cx="7103766" cy="458329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vismaz </a:t>
            </a:r>
            <a:r>
              <a:rPr lang="lv-LV" alt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2 sektori, t.i.:</a:t>
            </a:r>
          </a:p>
          <a:p>
            <a:pPr lvl="1">
              <a:buFontTx/>
              <a:buChar char="-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2 projekta satura ziņā (vispārējā, profesionālā, augstākā izglītība, mūžizglītība, neformālā izglītība) </a:t>
            </a:r>
            <a:r>
              <a:rPr lang="lv-LV" altLang="lv-LV" sz="2800" b="1" u="sng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vai</a:t>
            </a:r>
            <a:endParaRPr lang="lv-LV" altLang="lv-LV" sz="2800" b="1" u="sng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2 iesaistīto institūciju ziņā (publiskais/nevalstiskais/privātais sektors)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lv-LV" alt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projekta ilgums: 1 - 3 gadi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60469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42" y="365127"/>
            <a:ext cx="6338207" cy="1010828"/>
          </a:xfrm>
        </p:spPr>
        <p:txBody>
          <a:bodyPr>
            <a:normAutofit/>
          </a:bodyPr>
          <a:lstStyle/>
          <a:p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Nosacījumi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5257" y="1593669"/>
            <a:ext cx="6730092" cy="4583294"/>
          </a:xfrm>
        </p:spPr>
        <p:txBody>
          <a:bodyPr/>
          <a:lstStyle/>
          <a:p>
            <a:pPr algn="just"/>
            <a:r>
              <a:rPr lang="lv-LV" alt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Koordinators + vismaz 2 partneri </a:t>
            </a:r>
            <a:r>
              <a:rPr lang="lv-LV" altLang="en-US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 dažādām programmas dalībvalstīm</a:t>
            </a:r>
          </a:p>
          <a:p>
            <a:pPr marL="0" indent="0">
              <a:buNone/>
            </a:pPr>
            <a:endParaRPr lang="lv-LV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09340021"/>
              </p:ext>
            </p:extLst>
          </p:nvPr>
        </p:nvGraphicFramePr>
        <p:xfrm>
          <a:off x="2246810" y="222831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7911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3968" y="365127"/>
            <a:ext cx="6651381" cy="1010828"/>
          </a:xfrm>
        </p:spPr>
        <p:txBody>
          <a:bodyPr>
            <a:normAutofit/>
          </a:bodyPr>
          <a:lstStyle/>
          <a:p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Nosacījumi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5257" y="1593669"/>
            <a:ext cx="6936712" cy="458329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lv-LV" altLang="lv-LV" sz="2400" b="1" dirty="0" smtClean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v-LV" altLang="lv-LV" sz="2400" b="1" dirty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0" indent="0">
              <a:buNone/>
            </a:pPr>
            <a:endParaRPr lang="lv-LV" altLang="lv-LV" sz="2400" b="1" dirty="0" smtClean="0"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0" indent="0" algn="just">
              <a:buNone/>
            </a:pP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Individuālā 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mobilitāte netiek finansēta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, bet ceļa izdevumi var būt iekļauti projektā aktivitāšu ietvaros, ja nepieciešams (semināri, darba grupas, konferences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un tml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.)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9389" y="1209989"/>
            <a:ext cx="2901828" cy="144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201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F</a:t>
            </a:r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inansējums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219274014"/>
              </p:ext>
            </p:extLst>
          </p:nvPr>
        </p:nvGraphicFramePr>
        <p:xfrm>
          <a:off x="2165106" y="1512277"/>
          <a:ext cx="6216161" cy="4396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42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960</Words>
  <Application>Microsoft Office PowerPoint</Application>
  <PresentationFormat>On-screen Show (4:3)</PresentationFormat>
  <Paragraphs>175</Paragraphs>
  <Slides>26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MS PGothic</vt:lpstr>
      <vt:lpstr>Arial</vt:lpstr>
      <vt:lpstr>Calibri</vt:lpstr>
      <vt:lpstr>Calibri Light</vt:lpstr>
      <vt:lpstr>Dancer-Book</vt:lpstr>
      <vt:lpstr>Dancer-Light</vt:lpstr>
      <vt:lpstr>Times New Roman</vt:lpstr>
      <vt:lpstr>Verdana</vt:lpstr>
      <vt:lpstr>Wingdings</vt:lpstr>
      <vt:lpstr>Office Theme</vt:lpstr>
      <vt:lpstr>Nordplus Horizontālā un Ziemeļvalstu valodu programma</vt:lpstr>
      <vt:lpstr>Nordplus 2018-2022 </vt:lpstr>
      <vt:lpstr>Nordplus dalībvalstis </vt:lpstr>
      <vt:lpstr>Horizontālā programma</vt:lpstr>
      <vt:lpstr>Aktivitātes</vt:lpstr>
      <vt:lpstr>Nosacījumi</vt:lpstr>
      <vt:lpstr>Nosacījumi</vt:lpstr>
      <vt:lpstr>Nosacījumi</vt:lpstr>
      <vt:lpstr>Finansējums</vt:lpstr>
      <vt:lpstr>Finansējums</vt:lpstr>
      <vt:lpstr>Finansējums</vt:lpstr>
      <vt:lpstr>Finansējums</vt:lpstr>
      <vt:lpstr>Ziemeļvalstu valodu programma</vt:lpstr>
      <vt:lpstr>Atbalstāmās aktivitātes</vt:lpstr>
      <vt:lpstr>Programmas dalībnieki</vt:lpstr>
      <vt:lpstr>Programmas dalībnieki</vt:lpstr>
      <vt:lpstr>Nosacījumi</vt:lpstr>
      <vt:lpstr>Finansējums</vt:lpstr>
      <vt:lpstr>Finansējums</vt:lpstr>
      <vt:lpstr>Finansējums</vt:lpstr>
      <vt:lpstr>Finansējums</vt:lpstr>
      <vt:lpstr>Nordplus 2019.gada konkurss</vt:lpstr>
      <vt:lpstr>Nordplus 2019.gada konkurss</vt:lpstr>
      <vt:lpstr>Nordplus 2019.gada konkurss</vt:lpstr>
      <vt:lpstr>Informācijas avoti</vt:lpstr>
      <vt:lpstr>Konsultācijas</vt:lpstr>
    </vt:vector>
  </TitlesOfParts>
  <Company>VIAA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Dace Kosa</dc:creator>
  <cp:lastModifiedBy>Liene Gailīte</cp:lastModifiedBy>
  <cp:revision>86</cp:revision>
  <cp:lastPrinted>2018-11-20T09:33:48Z</cp:lastPrinted>
  <dcterms:created xsi:type="dcterms:W3CDTF">2017-03-17T07:53:29Z</dcterms:created>
  <dcterms:modified xsi:type="dcterms:W3CDTF">2018-12-12T10:08:35Z</dcterms:modified>
</cp:coreProperties>
</file>