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70" r:id="rId3"/>
    <p:sldId id="266" r:id="rId4"/>
    <p:sldId id="271" r:id="rId5"/>
    <p:sldId id="268" r:id="rId6"/>
    <p:sldId id="265" r:id="rId7"/>
    <p:sldId id="272" r:id="rId8"/>
    <p:sldId id="278" r:id="rId9"/>
    <p:sldId id="279" r:id="rId10"/>
    <p:sldId id="273" r:id="rId11"/>
    <p:sldId id="277" r:id="rId12"/>
    <p:sldId id="274" r:id="rId13"/>
    <p:sldId id="280" r:id="rId14"/>
    <p:sldId id="275" r:id="rId15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17A65E-6CDD-48B4-8037-C3419189008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69E6E6-3D2F-458E-9DBD-750F56485A25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Mācību metožu un materiālu veidošana Ziemeļvalstu valodu apguvei, mācīšanai</a:t>
          </a:r>
        </a:p>
      </dgm:t>
    </dgm:pt>
    <dgm:pt modelId="{2143BFDD-E499-4678-A533-D85E4B6B7633}" type="parTrans" cxnId="{6EDBB3DF-E81F-4AC8-BDD6-C3BFCD82F438}">
      <dgm:prSet/>
      <dgm:spPr/>
      <dgm:t>
        <a:bodyPr/>
        <a:lstStyle/>
        <a:p>
          <a:endParaRPr lang="en-US"/>
        </a:p>
      </dgm:t>
    </dgm:pt>
    <dgm:pt modelId="{5DEC1E0E-807A-4FF9-8F1F-8F2037B8F195}" type="sibTrans" cxnId="{6EDBB3DF-E81F-4AC8-BDD6-C3BFCD82F438}">
      <dgm:prSet/>
      <dgm:spPr/>
      <dgm:t>
        <a:bodyPr/>
        <a:lstStyle/>
        <a:p>
          <a:endParaRPr lang="en-US"/>
        </a:p>
      </dgm:t>
    </dgm:pt>
    <dgm:pt modelId="{E509881F-B777-4D45-AC19-6D73C26CCFF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Konferences, semināri, publikācijas</a:t>
          </a:r>
        </a:p>
        <a:p>
          <a:pPr defTabSz="355600">
            <a:spcAft>
              <a:spcPct val="35000"/>
            </a:spcAft>
          </a:pPr>
          <a:endParaRPr lang="en-US" sz="900" dirty="0"/>
        </a:p>
      </dgm:t>
    </dgm:pt>
    <dgm:pt modelId="{44BC05D9-A836-4D48-943D-6923A19418F7}" type="parTrans" cxnId="{6FE8D327-B31C-4D19-B2A4-296DF105CF6C}">
      <dgm:prSet/>
      <dgm:spPr/>
      <dgm:t>
        <a:bodyPr/>
        <a:lstStyle/>
        <a:p>
          <a:endParaRPr lang="en-US"/>
        </a:p>
      </dgm:t>
    </dgm:pt>
    <dgm:pt modelId="{0525C6C2-8A91-4501-8573-63DF90F6885A}" type="sibTrans" cxnId="{6FE8D327-B31C-4D19-B2A4-296DF105CF6C}">
      <dgm:prSet/>
      <dgm:spPr/>
      <dgm:t>
        <a:bodyPr/>
        <a:lstStyle/>
        <a:p>
          <a:endParaRPr lang="en-US"/>
        </a:p>
      </dgm:t>
    </dgm:pt>
    <dgm:pt modelId="{F95D81BB-8B5D-4DAE-A63F-E9234833600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Sadarbība skolu mācību programmu attīstībai, iekļaujot tajās Ziemeļvalstu valodu apguvi</a:t>
          </a:r>
          <a:endParaRPr lang="lv-LV" altLang="en-US" sz="2400" dirty="0" smtClean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E3EBE366-8116-4D1A-8264-DCF61734DCE6}" type="parTrans" cxnId="{D24DDF6E-EF1D-4184-855E-52EFEB99D827}">
      <dgm:prSet/>
      <dgm:spPr/>
      <dgm:t>
        <a:bodyPr/>
        <a:lstStyle/>
        <a:p>
          <a:endParaRPr lang="en-US"/>
        </a:p>
      </dgm:t>
    </dgm:pt>
    <dgm:pt modelId="{0B619C0C-BD1B-4F74-B3A9-DFE9F27EAD88}" type="sibTrans" cxnId="{D24DDF6E-EF1D-4184-855E-52EFEB99D827}">
      <dgm:prSet/>
      <dgm:spPr/>
      <dgm:t>
        <a:bodyPr/>
        <a:lstStyle/>
        <a:p>
          <a:endParaRPr lang="en-US"/>
        </a:p>
      </dgm:t>
    </dgm:pt>
    <dgm:pt modelId="{0BC923A2-CDAF-4419-A2D0-C1512D5F9447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defTabSz="355600">
            <a:spcAft>
              <a:spcPct val="35000"/>
            </a:spcAft>
          </a:pPr>
          <a:r>
            <a:rPr lang="lv-LV" altLang="lv-LV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Projekti, kas vērsti uz terminoloģijas izstrādi un vārdnīcu sagatavošanu</a:t>
          </a:r>
          <a:endParaRPr lang="en-US" sz="2400" dirty="0">
            <a:solidFill>
              <a:schemeClr val="accent1">
                <a:lumMod val="50000"/>
              </a:schemeClr>
            </a:solidFill>
          </a:endParaRPr>
        </a:p>
      </dgm:t>
    </dgm:pt>
    <dgm:pt modelId="{31A0AA75-7D70-4094-93D6-D7A32A28F411}" type="parTrans" cxnId="{45679C0D-B9AB-408A-BDB9-9FE02A68FC7B}">
      <dgm:prSet/>
      <dgm:spPr/>
      <dgm:t>
        <a:bodyPr/>
        <a:lstStyle/>
        <a:p>
          <a:endParaRPr lang="en-US"/>
        </a:p>
      </dgm:t>
    </dgm:pt>
    <dgm:pt modelId="{A8B498D3-53FD-409B-B2C3-18223D4F9557}" type="sibTrans" cxnId="{45679C0D-B9AB-408A-BDB9-9FE02A68FC7B}">
      <dgm:prSet/>
      <dgm:spPr/>
      <dgm:t>
        <a:bodyPr/>
        <a:lstStyle/>
        <a:p>
          <a:endParaRPr lang="en-US"/>
        </a:p>
      </dgm:t>
    </dgm:pt>
    <dgm:pt modelId="{70AE4BFF-BB2E-480A-8BAC-72D48447C38F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Attīstības projekti un citas aktivitātes, kas vērstas uz pedagoģisko un didaktisko metožu attīstīšanu un pilnveidi</a:t>
          </a:r>
        </a:p>
      </dgm:t>
    </dgm:pt>
    <dgm:pt modelId="{F8662648-C6FD-4DFD-B9E3-08C23B5A36D0}" type="parTrans" cxnId="{6213F5A0-984E-4D79-808D-7A8F1B01DF00}">
      <dgm:prSet/>
      <dgm:spPr/>
      <dgm:t>
        <a:bodyPr/>
        <a:lstStyle/>
        <a:p>
          <a:endParaRPr lang="en-US"/>
        </a:p>
      </dgm:t>
    </dgm:pt>
    <dgm:pt modelId="{43DD8A3A-208C-46CF-9970-360D96080D9D}" type="sibTrans" cxnId="{6213F5A0-984E-4D79-808D-7A8F1B01DF00}">
      <dgm:prSet/>
      <dgm:spPr/>
      <dgm:t>
        <a:bodyPr/>
        <a:lstStyle/>
        <a:p>
          <a:endParaRPr lang="en-US"/>
        </a:p>
      </dgm:t>
    </dgm:pt>
    <dgm:pt modelId="{736975D6-A479-41D8-8813-20C9F08C29E1}" type="pres">
      <dgm:prSet presAssocID="{0117A65E-6CDD-48B4-8037-C3419189008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9ED89EB-2006-499C-B3E7-8D6FF637573A}" type="pres">
      <dgm:prSet presAssocID="{BE69E6E6-3D2F-458E-9DBD-750F56485A25}" presName="parentLin" presStyleCnt="0"/>
      <dgm:spPr/>
    </dgm:pt>
    <dgm:pt modelId="{131CEAD5-1177-4CA4-9916-EA3933061C6C}" type="pres">
      <dgm:prSet presAssocID="{BE69E6E6-3D2F-458E-9DBD-750F56485A25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49CBD0B3-3722-42B4-8D78-D8014AEB0841}" type="pres">
      <dgm:prSet presAssocID="{BE69E6E6-3D2F-458E-9DBD-750F56485A25}" presName="parentText" presStyleLbl="node1" presStyleIdx="0" presStyleCnt="5" custScaleX="142857" custScaleY="47286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7590C4-04C2-479F-A612-5E225F6016FC}" type="pres">
      <dgm:prSet presAssocID="{BE69E6E6-3D2F-458E-9DBD-750F56485A25}" presName="negativeSpace" presStyleCnt="0"/>
      <dgm:spPr/>
    </dgm:pt>
    <dgm:pt modelId="{86444468-F83C-4D4B-B9DF-8023F8E0322D}" type="pres">
      <dgm:prSet presAssocID="{BE69E6E6-3D2F-458E-9DBD-750F56485A25}" presName="childText" presStyleLbl="conFgAcc1" presStyleIdx="0" presStyleCnt="5">
        <dgm:presLayoutVars>
          <dgm:bulletEnabled val="1"/>
        </dgm:presLayoutVars>
      </dgm:prSet>
      <dgm:spPr/>
    </dgm:pt>
    <dgm:pt modelId="{5456E1E1-FBF3-4D83-9858-751E6C00CC81}" type="pres">
      <dgm:prSet presAssocID="{5DEC1E0E-807A-4FF9-8F1F-8F2037B8F195}" presName="spaceBetweenRectangles" presStyleCnt="0"/>
      <dgm:spPr/>
    </dgm:pt>
    <dgm:pt modelId="{66F9692F-3B5D-4260-BEC7-062C97B0F9A4}" type="pres">
      <dgm:prSet presAssocID="{F95D81BB-8B5D-4DAE-A63F-E92348336009}" presName="parentLin" presStyleCnt="0"/>
      <dgm:spPr/>
    </dgm:pt>
    <dgm:pt modelId="{E8C60E13-3101-4F49-ABD6-59B063D9CFA1}" type="pres">
      <dgm:prSet presAssocID="{F95D81BB-8B5D-4DAE-A63F-E92348336009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C7A0328-9201-40D6-BD30-01FD599AD932}" type="pres">
      <dgm:prSet presAssocID="{F95D81BB-8B5D-4DAE-A63F-E92348336009}" presName="parentText" presStyleLbl="node1" presStyleIdx="1" presStyleCnt="5" custScaleX="142857" custScaleY="41529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F7971-FC95-474C-A872-1DBFA137AB7C}" type="pres">
      <dgm:prSet presAssocID="{F95D81BB-8B5D-4DAE-A63F-E92348336009}" presName="negativeSpace" presStyleCnt="0"/>
      <dgm:spPr/>
    </dgm:pt>
    <dgm:pt modelId="{D3816CF4-3766-4D98-B445-EAF91A150FA5}" type="pres">
      <dgm:prSet presAssocID="{F95D81BB-8B5D-4DAE-A63F-E92348336009}" presName="childText" presStyleLbl="conFgAcc1" presStyleIdx="1" presStyleCnt="5">
        <dgm:presLayoutVars>
          <dgm:bulletEnabled val="1"/>
        </dgm:presLayoutVars>
      </dgm:prSet>
      <dgm:spPr/>
    </dgm:pt>
    <dgm:pt modelId="{62308212-5BC5-446A-89D4-3119392D35A3}" type="pres">
      <dgm:prSet presAssocID="{0B619C0C-BD1B-4F74-B3A9-DFE9F27EAD88}" presName="spaceBetweenRectangles" presStyleCnt="0"/>
      <dgm:spPr/>
    </dgm:pt>
    <dgm:pt modelId="{AFFFE584-61E2-4FAD-8D64-E8117BF2064C}" type="pres">
      <dgm:prSet presAssocID="{70AE4BFF-BB2E-480A-8BAC-72D48447C38F}" presName="parentLin" presStyleCnt="0"/>
      <dgm:spPr/>
    </dgm:pt>
    <dgm:pt modelId="{1616A49E-799A-4651-A163-CD2C988BE031}" type="pres">
      <dgm:prSet presAssocID="{70AE4BFF-BB2E-480A-8BAC-72D48447C38F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6B18F8D1-4019-4EB4-A62E-4C825FF36CA2}" type="pres">
      <dgm:prSet presAssocID="{70AE4BFF-BB2E-480A-8BAC-72D48447C38F}" presName="parentText" presStyleLbl="node1" presStyleIdx="2" presStyleCnt="5" custScaleX="142857" custScaleY="67892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92B352-FF0C-4898-9688-3499A253BCB6}" type="pres">
      <dgm:prSet presAssocID="{70AE4BFF-BB2E-480A-8BAC-72D48447C38F}" presName="negativeSpace" presStyleCnt="0"/>
      <dgm:spPr/>
    </dgm:pt>
    <dgm:pt modelId="{AC98D1B1-28BE-4E6A-B70C-D28A8BEE13D1}" type="pres">
      <dgm:prSet presAssocID="{70AE4BFF-BB2E-480A-8BAC-72D48447C38F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F414CAB-5786-4584-8F4C-11F24C812425}" type="pres">
      <dgm:prSet presAssocID="{43DD8A3A-208C-46CF-9970-360D96080D9D}" presName="spaceBetweenRectangles" presStyleCnt="0"/>
      <dgm:spPr/>
    </dgm:pt>
    <dgm:pt modelId="{0EA31B0D-86CD-40D4-81CC-191459F1DFD3}" type="pres">
      <dgm:prSet presAssocID="{E509881F-B777-4D45-AC19-6D73C26CCFF4}" presName="parentLin" presStyleCnt="0"/>
      <dgm:spPr/>
    </dgm:pt>
    <dgm:pt modelId="{630BF762-F56F-4DC0-A4EA-4BC1B3250652}" type="pres">
      <dgm:prSet presAssocID="{E509881F-B777-4D45-AC19-6D73C26CCFF4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0AB2A6E9-42E5-46E6-B3B6-C1A651216328}" type="pres">
      <dgm:prSet presAssocID="{E509881F-B777-4D45-AC19-6D73C26CCFF4}" presName="parentText" presStyleLbl="node1" presStyleIdx="3" presStyleCnt="5" custScaleX="142857" custScaleY="327522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DA7ABC-45D3-4B74-8EE6-6BF5BE0F86AB}" type="pres">
      <dgm:prSet presAssocID="{E509881F-B777-4D45-AC19-6D73C26CCFF4}" presName="negativeSpace" presStyleCnt="0"/>
      <dgm:spPr/>
    </dgm:pt>
    <dgm:pt modelId="{1E6021CB-0244-4E9B-9AF4-775CBEFDD9E2}" type="pres">
      <dgm:prSet presAssocID="{E509881F-B777-4D45-AC19-6D73C26CCFF4}" presName="childText" presStyleLbl="conFgAcc1" presStyleIdx="3" presStyleCnt="5">
        <dgm:presLayoutVars>
          <dgm:bulletEnabled val="1"/>
        </dgm:presLayoutVars>
      </dgm:prSet>
      <dgm:spPr/>
    </dgm:pt>
    <dgm:pt modelId="{B5311439-E649-4436-A290-ADB24AF29F93}" type="pres">
      <dgm:prSet presAssocID="{0525C6C2-8A91-4501-8573-63DF90F6885A}" presName="spaceBetweenRectangles" presStyleCnt="0"/>
      <dgm:spPr/>
    </dgm:pt>
    <dgm:pt modelId="{EFCC2C46-E1B5-4844-B762-03CB8BB92F47}" type="pres">
      <dgm:prSet presAssocID="{0BC923A2-CDAF-4419-A2D0-C1512D5F9447}" presName="parentLin" presStyleCnt="0"/>
      <dgm:spPr/>
    </dgm:pt>
    <dgm:pt modelId="{76760A9A-BB3E-440E-8F0A-239BA69FB7DA}" type="pres">
      <dgm:prSet presAssocID="{0BC923A2-CDAF-4419-A2D0-C1512D5F9447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D1A2CB04-F374-4947-9056-B497F37BBD2A}" type="pres">
      <dgm:prSet presAssocID="{0BC923A2-CDAF-4419-A2D0-C1512D5F9447}" presName="parentText" presStyleLbl="node1" presStyleIdx="4" presStyleCnt="5" custScaleX="141094" custScaleY="432281" custLinFactX="229" custLinFactNeighborX="1000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CFF1F4-4F0F-440C-B536-71C581BF0AB5}" type="pres">
      <dgm:prSet presAssocID="{0BC923A2-CDAF-4419-A2D0-C1512D5F9447}" presName="negativeSpace" presStyleCnt="0"/>
      <dgm:spPr/>
    </dgm:pt>
    <dgm:pt modelId="{B3FE1E75-79A2-4482-8191-F87F3247EE73}" type="pres">
      <dgm:prSet presAssocID="{0BC923A2-CDAF-4419-A2D0-C1512D5F944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2EBCCADA-F783-4FBB-971E-98743FB1E5F6}" type="presOf" srcId="{70AE4BFF-BB2E-480A-8BAC-72D48447C38F}" destId="{1616A49E-799A-4651-A163-CD2C988BE031}" srcOrd="0" destOrd="0" presId="urn:microsoft.com/office/officeart/2005/8/layout/list1"/>
    <dgm:cxn modelId="{D24DDF6E-EF1D-4184-855E-52EFEB99D827}" srcId="{0117A65E-6CDD-48B4-8037-C3419189008A}" destId="{F95D81BB-8B5D-4DAE-A63F-E92348336009}" srcOrd="1" destOrd="0" parTransId="{E3EBE366-8116-4D1A-8264-DCF61734DCE6}" sibTransId="{0B619C0C-BD1B-4F74-B3A9-DFE9F27EAD88}"/>
    <dgm:cxn modelId="{DEBEDB3F-B6E4-4319-B72C-C84259248ED9}" type="presOf" srcId="{E509881F-B777-4D45-AC19-6D73C26CCFF4}" destId="{630BF762-F56F-4DC0-A4EA-4BC1B3250652}" srcOrd="0" destOrd="0" presId="urn:microsoft.com/office/officeart/2005/8/layout/list1"/>
    <dgm:cxn modelId="{E24459AD-D5CE-4C02-B606-0F3404FD5716}" type="presOf" srcId="{BE69E6E6-3D2F-458E-9DBD-750F56485A25}" destId="{131CEAD5-1177-4CA4-9916-EA3933061C6C}" srcOrd="0" destOrd="0" presId="urn:microsoft.com/office/officeart/2005/8/layout/list1"/>
    <dgm:cxn modelId="{65F38141-8C33-4530-89E0-B98E9B851DC7}" type="presOf" srcId="{0BC923A2-CDAF-4419-A2D0-C1512D5F9447}" destId="{D1A2CB04-F374-4947-9056-B497F37BBD2A}" srcOrd="1" destOrd="0" presId="urn:microsoft.com/office/officeart/2005/8/layout/list1"/>
    <dgm:cxn modelId="{961B8B06-45DF-43BF-8A73-FB2B82976E12}" type="presOf" srcId="{BE69E6E6-3D2F-458E-9DBD-750F56485A25}" destId="{49CBD0B3-3722-42B4-8D78-D8014AEB0841}" srcOrd="1" destOrd="0" presId="urn:microsoft.com/office/officeart/2005/8/layout/list1"/>
    <dgm:cxn modelId="{14094C9F-BED2-45E3-A57C-93B6B93E3256}" type="presOf" srcId="{F95D81BB-8B5D-4DAE-A63F-E92348336009}" destId="{BC7A0328-9201-40D6-BD30-01FD599AD932}" srcOrd="1" destOrd="0" presId="urn:microsoft.com/office/officeart/2005/8/layout/list1"/>
    <dgm:cxn modelId="{14101D45-009A-4FF0-B55D-63856E328D67}" type="presOf" srcId="{E509881F-B777-4D45-AC19-6D73C26CCFF4}" destId="{0AB2A6E9-42E5-46E6-B3B6-C1A651216328}" srcOrd="1" destOrd="0" presId="urn:microsoft.com/office/officeart/2005/8/layout/list1"/>
    <dgm:cxn modelId="{45679C0D-B9AB-408A-BDB9-9FE02A68FC7B}" srcId="{0117A65E-6CDD-48B4-8037-C3419189008A}" destId="{0BC923A2-CDAF-4419-A2D0-C1512D5F9447}" srcOrd="4" destOrd="0" parTransId="{31A0AA75-7D70-4094-93D6-D7A32A28F411}" sibTransId="{A8B498D3-53FD-409B-B2C3-18223D4F9557}"/>
    <dgm:cxn modelId="{6EDBB3DF-E81F-4AC8-BDD6-C3BFCD82F438}" srcId="{0117A65E-6CDD-48B4-8037-C3419189008A}" destId="{BE69E6E6-3D2F-458E-9DBD-750F56485A25}" srcOrd="0" destOrd="0" parTransId="{2143BFDD-E499-4678-A533-D85E4B6B7633}" sibTransId="{5DEC1E0E-807A-4FF9-8F1F-8F2037B8F195}"/>
    <dgm:cxn modelId="{018CAD07-6B60-4ADA-96F8-BE372D83F139}" type="presOf" srcId="{0117A65E-6CDD-48B4-8037-C3419189008A}" destId="{736975D6-A479-41D8-8813-20C9F08C29E1}" srcOrd="0" destOrd="0" presId="urn:microsoft.com/office/officeart/2005/8/layout/list1"/>
    <dgm:cxn modelId="{8217CA41-05A1-44F5-896A-DC43B6C51C64}" type="presOf" srcId="{0BC923A2-CDAF-4419-A2D0-C1512D5F9447}" destId="{76760A9A-BB3E-440E-8F0A-239BA69FB7DA}" srcOrd="0" destOrd="0" presId="urn:microsoft.com/office/officeart/2005/8/layout/list1"/>
    <dgm:cxn modelId="{6213F5A0-984E-4D79-808D-7A8F1B01DF00}" srcId="{0117A65E-6CDD-48B4-8037-C3419189008A}" destId="{70AE4BFF-BB2E-480A-8BAC-72D48447C38F}" srcOrd="2" destOrd="0" parTransId="{F8662648-C6FD-4DFD-B9E3-08C23B5A36D0}" sibTransId="{43DD8A3A-208C-46CF-9970-360D96080D9D}"/>
    <dgm:cxn modelId="{E06514C3-A5FA-45B6-8B51-D831B993588C}" type="presOf" srcId="{F95D81BB-8B5D-4DAE-A63F-E92348336009}" destId="{E8C60E13-3101-4F49-ABD6-59B063D9CFA1}" srcOrd="0" destOrd="0" presId="urn:microsoft.com/office/officeart/2005/8/layout/list1"/>
    <dgm:cxn modelId="{43D2B624-8DDB-453E-A168-9AF90DF8A3DA}" type="presOf" srcId="{70AE4BFF-BB2E-480A-8BAC-72D48447C38F}" destId="{6B18F8D1-4019-4EB4-A62E-4C825FF36CA2}" srcOrd="1" destOrd="0" presId="urn:microsoft.com/office/officeart/2005/8/layout/list1"/>
    <dgm:cxn modelId="{6FE8D327-B31C-4D19-B2A4-296DF105CF6C}" srcId="{0117A65E-6CDD-48B4-8037-C3419189008A}" destId="{E509881F-B777-4D45-AC19-6D73C26CCFF4}" srcOrd="3" destOrd="0" parTransId="{44BC05D9-A836-4D48-943D-6923A19418F7}" sibTransId="{0525C6C2-8A91-4501-8573-63DF90F6885A}"/>
    <dgm:cxn modelId="{39BFF833-A5E4-4E39-B156-3F80B7730BB8}" type="presParOf" srcId="{736975D6-A479-41D8-8813-20C9F08C29E1}" destId="{79ED89EB-2006-499C-B3E7-8D6FF637573A}" srcOrd="0" destOrd="0" presId="urn:microsoft.com/office/officeart/2005/8/layout/list1"/>
    <dgm:cxn modelId="{E01E11E0-6C35-4767-94CF-777B3340FA60}" type="presParOf" srcId="{79ED89EB-2006-499C-B3E7-8D6FF637573A}" destId="{131CEAD5-1177-4CA4-9916-EA3933061C6C}" srcOrd="0" destOrd="0" presId="urn:microsoft.com/office/officeart/2005/8/layout/list1"/>
    <dgm:cxn modelId="{353E1108-E4C2-4C76-B387-1FB9C39E79F5}" type="presParOf" srcId="{79ED89EB-2006-499C-B3E7-8D6FF637573A}" destId="{49CBD0B3-3722-42B4-8D78-D8014AEB0841}" srcOrd="1" destOrd="0" presId="urn:microsoft.com/office/officeart/2005/8/layout/list1"/>
    <dgm:cxn modelId="{E5460A8B-C3F3-48A6-AB4E-CE8BE8C4ACF1}" type="presParOf" srcId="{736975D6-A479-41D8-8813-20C9F08C29E1}" destId="{577590C4-04C2-479F-A612-5E225F6016FC}" srcOrd="1" destOrd="0" presId="urn:microsoft.com/office/officeart/2005/8/layout/list1"/>
    <dgm:cxn modelId="{DD301512-59DB-48B1-B041-56549832CBB9}" type="presParOf" srcId="{736975D6-A479-41D8-8813-20C9F08C29E1}" destId="{86444468-F83C-4D4B-B9DF-8023F8E0322D}" srcOrd="2" destOrd="0" presId="urn:microsoft.com/office/officeart/2005/8/layout/list1"/>
    <dgm:cxn modelId="{25C23AEA-8D6C-49AF-9326-8905B001CC8D}" type="presParOf" srcId="{736975D6-A479-41D8-8813-20C9F08C29E1}" destId="{5456E1E1-FBF3-4D83-9858-751E6C00CC81}" srcOrd="3" destOrd="0" presId="urn:microsoft.com/office/officeart/2005/8/layout/list1"/>
    <dgm:cxn modelId="{FB183BFC-FD5A-4429-8AC4-F6326ED8529F}" type="presParOf" srcId="{736975D6-A479-41D8-8813-20C9F08C29E1}" destId="{66F9692F-3B5D-4260-BEC7-062C97B0F9A4}" srcOrd="4" destOrd="0" presId="urn:microsoft.com/office/officeart/2005/8/layout/list1"/>
    <dgm:cxn modelId="{4C6F113A-C7C4-4E69-8110-10841B2EC43C}" type="presParOf" srcId="{66F9692F-3B5D-4260-BEC7-062C97B0F9A4}" destId="{E8C60E13-3101-4F49-ABD6-59B063D9CFA1}" srcOrd="0" destOrd="0" presId="urn:microsoft.com/office/officeart/2005/8/layout/list1"/>
    <dgm:cxn modelId="{946DB184-CB9C-4BCA-9CD8-E0F868D28C13}" type="presParOf" srcId="{66F9692F-3B5D-4260-BEC7-062C97B0F9A4}" destId="{BC7A0328-9201-40D6-BD30-01FD599AD932}" srcOrd="1" destOrd="0" presId="urn:microsoft.com/office/officeart/2005/8/layout/list1"/>
    <dgm:cxn modelId="{E2B0B56D-D33B-4EC3-93F2-E501EA621629}" type="presParOf" srcId="{736975D6-A479-41D8-8813-20C9F08C29E1}" destId="{5FFF7971-FC95-474C-A872-1DBFA137AB7C}" srcOrd="5" destOrd="0" presId="urn:microsoft.com/office/officeart/2005/8/layout/list1"/>
    <dgm:cxn modelId="{02DEA5A8-D959-4745-9DEE-8679D60E9F7D}" type="presParOf" srcId="{736975D6-A479-41D8-8813-20C9F08C29E1}" destId="{D3816CF4-3766-4D98-B445-EAF91A150FA5}" srcOrd="6" destOrd="0" presId="urn:microsoft.com/office/officeart/2005/8/layout/list1"/>
    <dgm:cxn modelId="{0FC98820-AB50-4674-907F-C4678B782334}" type="presParOf" srcId="{736975D6-A479-41D8-8813-20C9F08C29E1}" destId="{62308212-5BC5-446A-89D4-3119392D35A3}" srcOrd="7" destOrd="0" presId="urn:microsoft.com/office/officeart/2005/8/layout/list1"/>
    <dgm:cxn modelId="{E0225B32-4DC9-4353-8F27-F7D9F067BC1D}" type="presParOf" srcId="{736975D6-A479-41D8-8813-20C9F08C29E1}" destId="{AFFFE584-61E2-4FAD-8D64-E8117BF2064C}" srcOrd="8" destOrd="0" presId="urn:microsoft.com/office/officeart/2005/8/layout/list1"/>
    <dgm:cxn modelId="{5391C12A-C374-42AE-9BA5-4AFE16ACD7EE}" type="presParOf" srcId="{AFFFE584-61E2-4FAD-8D64-E8117BF2064C}" destId="{1616A49E-799A-4651-A163-CD2C988BE031}" srcOrd="0" destOrd="0" presId="urn:microsoft.com/office/officeart/2005/8/layout/list1"/>
    <dgm:cxn modelId="{E301B4A9-8E6B-4382-8FFA-B5F37D236DEE}" type="presParOf" srcId="{AFFFE584-61E2-4FAD-8D64-E8117BF2064C}" destId="{6B18F8D1-4019-4EB4-A62E-4C825FF36CA2}" srcOrd="1" destOrd="0" presId="urn:microsoft.com/office/officeart/2005/8/layout/list1"/>
    <dgm:cxn modelId="{8535670E-8971-4805-8DC7-240C03767ADA}" type="presParOf" srcId="{736975D6-A479-41D8-8813-20C9F08C29E1}" destId="{FA92B352-FF0C-4898-9688-3499A253BCB6}" srcOrd="9" destOrd="0" presId="urn:microsoft.com/office/officeart/2005/8/layout/list1"/>
    <dgm:cxn modelId="{42D5BBA4-B7CF-4096-85EC-4105288CBA06}" type="presParOf" srcId="{736975D6-A479-41D8-8813-20C9F08C29E1}" destId="{AC98D1B1-28BE-4E6A-B70C-D28A8BEE13D1}" srcOrd="10" destOrd="0" presId="urn:microsoft.com/office/officeart/2005/8/layout/list1"/>
    <dgm:cxn modelId="{1DCD8630-53FA-425F-8851-914914377B58}" type="presParOf" srcId="{736975D6-A479-41D8-8813-20C9F08C29E1}" destId="{9F414CAB-5786-4584-8F4C-11F24C812425}" srcOrd="11" destOrd="0" presId="urn:microsoft.com/office/officeart/2005/8/layout/list1"/>
    <dgm:cxn modelId="{CE4339EB-1710-4D65-AA16-98B9316604BC}" type="presParOf" srcId="{736975D6-A479-41D8-8813-20C9F08C29E1}" destId="{0EA31B0D-86CD-40D4-81CC-191459F1DFD3}" srcOrd="12" destOrd="0" presId="urn:microsoft.com/office/officeart/2005/8/layout/list1"/>
    <dgm:cxn modelId="{B568D1A9-82A7-4FDE-91CB-46A741383380}" type="presParOf" srcId="{0EA31B0D-86CD-40D4-81CC-191459F1DFD3}" destId="{630BF762-F56F-4DC0-A4EA-4BC1B3250652}" srcOrd="0" destOrd="0" presId="urn:microsoft.com/office/officeart/2005/8/layout/list1"/>
    <dgm:cxn modelId="{D636C593-274F-4407-A065-9D4DCB88E19F}" type="presParOf" srcId="{0EA31B0D-86CD-40D4-81CC-191459F1DFD3}" destId="{0AB2A6E9-42E5-46E6-B3B6-C1A651216328}" srcOrd="1" destOrd="0" presId="urn:microsoft.com/office/officeart/2005/8/layout/list1"/>
    <dgm:cxn modelId="{B7D4780E-720C-470E-A0BA-8B9FC7111604}" type="presParOf" srcId="{736975D6-A479-41D8-8813-20C9F08C29E1}" destId="{DEDA7ABC-45D3-4B74-8EE6-6BF5BE0F86AB}" srcOrd="13" destOrd="0" presId="urn:microsoft.com/office/officeart/2005/8/layout/list1"/>
    <dgm:cxn modelId="{AC181484-1E11-49DF-A496-3C64589E3B3F}" type="presParOf" srcId="{736975D6-A479-41D8-8813-20C9F08C29E1}" destId="{1E6021CB-0244-4E9B-9AF4-775CBEFDD9E2}" srcOrd="14" destOrd="0" presId="urn:microsoft.com/office/officeart/2005/8/layout/list1"/>
    <dgm:cxn modelId="{C19D0A9A-0A8F-46B9-9051-950E529174CD}" type="presParOf" srcId="{736975D6-A479-41D8-8813-20C9F08C29E1}" destId="{B5311439-E649-4436-A290-ADB24AF29F93}" srcOrd="15" destOrd="0" presId="urn:microsoft.com/office/officeart/2005/8/layout/list1"/>
    <dgm:cxn modelId="{4220EB22-2C8A-45E0-99D0-8CC720BB8FE2}" type="presParOf" srcId="{736975D6-A479-41D8-8813-20C9F08C29E1}" destId="{EFCC2C46-E1B5-4844-B762-03CB8BB92F47}" srcOrd="16" destOrd="0" presId="urn:microsoft.com/office/officeart/2005/8/layout/list1"/>
    <dgm:cxn modelId="{387C14F2-9011-45E8-8F3A-42FDB5E2A049}" type="presParOf" srcId="{EFCC2C46-E1B5-4844-B762-03CB8BB92F47}" destId="{76760A9A-BB3E-440E-8F0A-239BA69FB7DA}" srcOrd="0" destOrd="0" presId="urn:microsoft.com/office/officeart/2005/8/layout/list1"/>
    <dgm:cxn modelId="{9DC921AE-D7D2-4EB7-88C1-D47B2749FACA}" type="presParOf" srcId="{EFCC2C46-E1B5-4844-B762-03CB8BB92F47}" destId="{D1A2CB04-F374-4947-9056-B497F37BBD2A}" srcOrd="1" destOrd="0" presId="urn:microsoft.com/office/officeart/2005/8/layout/list1"/>
    <dgm:cxn modelId="{8D36F7D6-C543-4F26-A406-0ADAC41A071F}" type="presParOf" srcId="{736975D6-A479-41D8-8813-20C9F08C29E1}" destId="{54CFF1F4-4F0F-440C-B536-71C581BF0AB5}" srcOrd="17" destOrd="0" presId="urn:microsoft.com/office/officeart/2005/8/layout/list1"/>
    <dgm:cxn modelId="{FEBAB1E9-3ABE-42EE-B530-4F599C159B3A}" type="presParOf" srcId="{736975D6-A479-41D8-8813-20C9F08C29E1}" destId="{B3FE1E75-79A2-4482-8191-F87F3247EE7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811B84-3C44-4EB5-8A2A-BE8AAF19018B}" type="doc">
      <dgm:prSet loTypeId="urn:microsoft.com/office/officeart/2005/8/layout/equation2" loCatId="relationship" qsTypeId="urn:microsoft.com/office/officeart/2005/8/quickstyle/simple1" qsCatId="simple" csTypeId="urn:microsoft.com/office/officeart/2005/8/colors/accent1_2" csCatId="accent1" phldr="1"/>
      <dgm:spPr/>
    </dgm:pt>
    <dgm:pt modelId="{535C18BD-6077-420E-A452-7A4244868F5D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lv-LV" b="1" dirty="0" smtClean="0">
              <a:solidFill>
                <a:schemeClr val="accent1">
                  <a:lumMod val="50000"/>
                </a:schemeClr>
              </a:solidFill>
            </a:rPr>
            <a:t>75%</a:t>
          </a:r>
          <a:r>
            <a:rPr lang="lv-LV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DCC61E02-5B80-4952-A5BD-5B889D7113B1}" type="parTrans" cxnId="{65AC7B5B-41FA-41C9-916B-945EDFA8326C}">
      <dgm:prSet/>
      <dgm:spPr/>
      <dgm:t>
        <a:bodyPr/>
        <a:lstStyle/>
        <a:p>
          <a:endParaRPr lang="en-US"/>
        </a:p>
      </dgm:t>
    </dgm:pt>
    <dgm:pt modelId="{688FFD90-893F-44D3-8CE2-EA9DB556E8A1}" type="sibTrans" cxnId="{65AC7B5B-41FA-41C9-916B-945EDFA8326C}">
      <dgm:prSet/>
      <dgm:spPr/>
      <dgm:t>
        <a:bodyPr/>
        <a:lstStyle/>
        <a:p>
          <a:endParaRPr lang="en-US"/>
        </a:p>
      </dgm:t>
    </dgm:pt>
    <dgm:pt modelId="{5A8204A2-7741-4E77-84C8-F012059D52D9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lv-LV" b="1" dirty="0" smtClean="0">
              <a:solidFill>
                <a:schemeClr val="accent1">
                  <a:lumMod val="50000"/>
                </a:schemeClr>
              </a:solidFill>
            </a:rPr>
            <a:t>25% </a:t>
          </a:r>
          <a:r>
            <a:rPr lang="lv-LV" dirty="0" smtClean="0">
              <a:solidFill>
                <a:schemeClr val="accent1">
                  <a:lumMod val="50000"/>
                </a:schemeClr>
              </a:solidFill>
            </a:rPr>
            <a:t>projekta īstenotāji</a:t>
          </a:r>
          <a:endParaRPr lang="en-US" dirty="0">
            <a:solidFill>
              <a:schemeClr val="accent1">
                <a:lumMod val="50000"/>
              </a:schemeClr>
            </a:solidFill>
          </a:endParaRPr>
        </a:p>
      </dgm:t>
    </dgm:pt>
    <dgm:pt modelId="{4FCF80F4-9A91-48C8-8BBB-FF0F2F7A9D0C}" type="parTrans" cxnId="{58C4E45B-DDD2-40F7-AA4C-50FB2C00CD12}">
      <dgm:prSet/>
      <dgm:spPr/>
      <dgm:t>
        <a:bodyPr/>
        <a:lstStyle/>
        <a:p>
          <a:endParaRPr lang="en-US"/>
        </a:p>
      </dgm:t>
    </dgm:pt>
    <dgm:pt modelId="{D8B78A31-E4B0-462A-9FD6-D3388FC4F404}" type="sibTrans" cxnId="{58C4E45B-DDD2-40F7-AA4C-50FB2C00CD12}">
      <dgm:prSet/>
      <dgm:spPr/>
      <dgm:t>
        <a:bodyPr/>
        <a:lstStyle/>
        <a:p>
          <a:endParaRPr lang="en-US"/>
        </a:p>
      </dgm:t>
    </dgm:pt>
    <dgm:pt modelId="{EFA6CA8E-D00B-4C27-A5E8-F60431CCA97C}">
      <dgm:prSet phldrT="[Text]"/>
      <dgm:spPr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 dirty="0"/>
        </a:p>
      </dgm:t>
    </dgm:pt>
    <dgm:pt modelId="{49D6BC67-165A-4E0B-BE84-EBBF443F460F}" type="parTrans" cxnId="{EBBDCEB5-0FCD-4106-AC9E-DF2B989BFC64}">
      <dgm:prSet/>
      <dgm:spPr/>
      <dgm:t>
        <a:bodyPr/>
        <a:lstStyle/>
        <a:p>
          <a:endParaRPr lang="en-US"/>
        </a:p>
      </dgm:t>
    </dgm:pt>
    <dgm:pt modelId="{EF75CBE8-BB6F-4CA9-891C-80CC1928A061}" type="sibTrans" cxnId="{EBBDCEB5-0FCD-4106-AC9E-DF2B989BFC64}">
      <dgm:prSet/>
      <dgm:spPr/>
      <dgm:t>
        <a:bodyPr/>
        <a:lstStyle/>
        <a:p>
          <a:endParaRPr lang="en-US"/>
        </a:p>
      </dgm:t>
    </dgm:pt>
    <dgm:pt modelId="{AB764CE4-5B6C-49CA-A0CF-630F8F065B46}" type="pres">
      <dgm:prSet presAssocID="{A4811B84-3C44-4EB5-8A2A-BE8AAF19018B}" presName="Name0" presStyleCnt="0">
        <dgm:presLayoutVars>
          <dgm:dir/>
          <dgm:resizeHandles val="exact"/>
        </dgm:presLayoutVars>
      </dgm:prSet>
      <dgm:spPr/>
    </dgm:pt>
    <dgm:pt modelId="{0AA3E18A-BD92-46F4-A901-B4410927BBED}" type="pres">
      <dgm:prSet presAssocID="{A4811B84-3C44-4EB5-8A2A-BE8AAF19018B}" presName="vNodes" presStyleCnt="0"/>
      <dgm:spPr/>
    </dgm:pt>
    <dgm:pt modelId="{F4737BD3-4420-4FE8-A6C5-ACD7A2621B37}" type="pres">
      <dgm:prSet presAssocID="{535C18BD-6077-420E-A452-7A4244868F5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43B596D-5AE9-4BA5-8587-2BC63769856A}" type="pres">
      <dgm:prSet presAssocID="{688FFD90-893F-44D3-8CE2-EA9DB556E8A1}" presName="spacerT" presStyleCnt="0"/>
      <dgm:spPr/>
    </dgm:pt>
    <dgm:pt modelId="{BB95EF7F-5253-4AC0-BC85-0CC5B575C1D5}" type="pres">
      <dgm:prSet presAssocID="{688FFD90-893F-44D3-8CE2-EA9DB556E8A1}" presName="sibTrans" presStyleLbl="sibTrans2D1" presStyleIdx="0" presStyleCnt="2" custScaleX="36360" custScaleY="34109"/>
      <dgm:spPr/>
      <dgm:t>
        <a:bodyPr/>
        <a:lstStyle/>
        <a:p>
          <a:endParaRPr lang="en-US"/>
        </a:p>
      </dgm:t>
    </dgm:pt>
    <dgm:pt modelId="{553C81A2-30AB-4198-8C3F-BE0CF1F5FFA8}" type="pres">
      <dgm:prSet presAssocID="{688FFD90-893F-44D3-8CE2-EA9DB556E8A1}" presName="spacerB" presStyleCnt="0"/>
      <dgm:spPr/>
    </dgm:pt>
    <dgm:pt modelId="{E81C4FF0-17C4-4533-B6E1-2F7D1C6CC1C3}" type="pres">
      <dgm:prSet presAssocID="{5A8204A2-7741-4E77-84C8-F012059D52D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F2D020-DF4C-4B81-ADF7-A12674ED9FE7}" type="pres">
      <dgm:prSet presAssocID="{A4811B84-3C44-4EB5-8A2A-BE8AAF19018B}" presName="sibTransLast" presStyleLbl="sibTrans2D1" presStyleIdx="1" presStyleCnt="2" custScaleX="152049" custScaleY="78074"/>
      <dgm:spPr/>
      <dgm:t>
        <a:bodyPr/>
        <a:lstStyle/>
        <a:p>
          <a:endParaRPr lang="en-US"/>
        </a:p>
      </dgm:t>
    </dgm:pt>
    <dgm:pt modelId="{AAC929A6-7E10-42C1-A7F5-CA73B5B21A59}" type="pres">
      <dgm:prSet presAssocID="{A4811B84-3C44-4EB5-8A2A-BE8AAF19018B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4B549424-6FEE-47B6-9C86-3A25617840C8}" type="pres">
      <dgm:prSet presAssocID="{A4811B84-3C44-4EB5-8A2A-BE8AAF19018B}" presName="lastNode" presStyleLbl="node1" presStyleIdx="2" presStyleCnt="3" custScaleX="70500" custScaleY="593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DF6C9A5-5425-4472-BF91-3661868CCA64}" type="presOf" srcId="{D8B78A31-E4B0-462A-9FD6-D3388FC4F404}" destId="{FCF2D020-DF4C-4B81-ADF7-A12674ED9FE7}" srcOrd="0" destOrd="0" presId="urn:microsoft.com/office/officeart/2005/8/layout/equation2"/>
    <dgm:cxn modelId="{ED04D2FC-F8B7-4AC4-9BE6-F12C2940FC45}" type="presOf" srcId="{D8B78A31-E4B0-462A-9FD6-D3388FC4F404}" destId="{AAC929A6-7E10-42C1-A7F5-CA73B5B21A59}" srcOrd="1" destOrd="0" presId="urn:microsoft.com/office/officeart/2005/8/layout/equation2"/>
    <dgm:cxn modelId="{38FD582C-2A76-4DA4-AA64-B7963F93177E}" type="presOf" srcId="{A4811B84-3C44-4EB5-8A2A-BE8AAF19018B}" destId="{AB764CE4-5B6C-49CA-A0CF-630F8F065B46}" srcOrd="0" destOrd="0" presId="urn:microsoft.com/office/officeart/2005/8/layout/equation2"/>
    <dgm:cxn modelId="{EF289481-FD43-4E18-98A3-7CDBE85BA7E2}" type="presOf" srcId="{5A8204A2-7741-4E77-84C8-F012059D52D9}" destId="{E81C4FF0-17C4-4533-B6E1-2F7D1C6CC1C3}" srcOrd="0" destOrd="0" presId="urn:microsoft.com/office/officeart/2005/8/layout/equation2"/>
    <dgm:cxn modelId="{EBBDCEB5-0FCD-4106-AC9E-DF2B989BFC64}" srcId="{A4811B84-3C44-4EB5-8A2A-BE8AAF19018B}" destId="{EFA6CA8E-D00B-4C27-A5E8-F60431CCA97C}" srcOrd="2" destOrd="0" parTransId="{49D6BC67-165A-4E0B-BE84-EBBF443F460F}" sibTransId="{EF75CBE8-BB6F-4CA9-891C-80CC1928A061}"/>
    <dgm:cxn modelId="{8FBD89FB-9080-4442-ADCD-4BA2ACC3C8C3}" type="presOf" srcId="{EFA6CA8E-D00B-4C27-A5E8-F60431CCA97C}" destId="{4B549424-6FEE-47B6-9C86-3A25617840C8}" srcOrd="0" destOrd="0" presId="urn:microsoft.com/office/officeart/2005/8/layout/equation2"/>
    <dgm:cxn modelId="{0769E1D0-30AF-4985-9B17-2DF7479B8B9D}" type="presOf" srcId="{688FFD90-893F-44D3-8CE2-EA9DB556E8A1}" destId="{BB95EF7F-5253-4AC0-BC85-0CC5B575C1D5}" srcOrd="0" destOrd="0" presId="urn:microsoft.com/office/officeart/2005/8/layout/equation2"/>
    <dgm:cxn modelId="{58C4E45B-DDD2-40F7-AA4C-50FB2C00CD12}" srcId="{A4811B84-3C44-4EB5-8A2A-BE8AAF19018B}" destId="{5A8204A2-7741-4E77-84C8-F012059D52D9}" srcOrd="1" destOrd="0" parTransId="{4FCF80F4-9A91-48C8-8BBB-FF0F2F7A9D0C}" sibTransId="{D8B78A31-E4B0-462A-9FD6-D3388FC4F404}"/>
    <dgm:cxn modelId="{65AC7B5B-41FA-41C9-916B-945EDFA8326C}" srcId="{A4811B84-3C44-4EB5-8A2A-BE8AAF19018B}" destId="{535C18BD-6077-420E-A452-7A4244868F5D}" srcOrd="0" destOrd="0" parTransId="{DCC61E02-5B80-4952-A5BD-5B889D7113B1}" sibTransId="{688FFD90-893F-44D3-8CE2-EA9DB556E8A1}"/>
    <dgm:cxn modelId="{9A122421-FBF4-4AE9-A734-4D4B8124B0E6}" type="presOf" srcId="{535C18BD-6077-420E-A452-7A4244868F5D}" destId="{F4737BD3-4420-4FE8-A6C5-ACD7A2621B37}" srcOrd="0" destOrd="0" presId="urn:microsoft.com/office/officeart/2005/8/layout/equation2"/>
    <dgm:cxn modelId="{2D288419-7BB4-41DF-B41C-6F734E8D2808}" type="presParOf" srcId="{AB764CE4-5B6C-49CA-A0CF-630F8F065B46}" destId="{0AA3E18A-BD92-46F4-A901-B4410927BBED}" srcOrd="0" destOrd="0" presId="urn:microsoft.com/office/officeart/2005/8/layout/equation2"/>
    <dgm:cxn modelId="{BEC8F6CB-A753-4708-BAFC-A111B89FEC76}" type="presParOf" srcId="{0AA3E18A-BD92-46F4-A901-B4410927BBED}" destId="{F4737BD3-4420-4FE8-A6C5-ACD7A2621B37}" srcOrd="0" destOrd="0" presId="urn:microsoft.com/office/officeart/2005/8/layout/equation2"/>
    <dgm:cxn modelId="{69062FFA-8559-4DED-A5F3-04ADBB6497A5}" type="presParOf" srcId="{0AA3E18A-BD92-46F4-A901-B4410927BBED}" destId="{543B596D-5AE9-4BA5-8587-2BC63769856A}" srcOrd="1" destOrd="0" presId="urn:microsoft.com/office/officeart/2005/8/layout/equation2"/>
    <dgm:cxn modelId="{077F29C9-83AC-4C9B-A492-2B5F6C0C6CF9}" type="presParOf" srcId="{0AA3E18A-BD92-46F4-A901-B4410927BBED}" destId="{BB95EF7F-5253-4AC0-BC85-0CC5B575C1D5}" srcOrd="2" destOrd="0" presId="urn:microsoft.com/office/officeart/2005/8/layout/equation2"/>
    <dgm:cxn modelId="{8738D96A-1A8D-4A91-8F0B-AFB284F0B752}" type="presParOf" srcId="{0AA3E18A-BD92-46F4-A901-B4410927BBED}" destId="{553C81A2-30AB-4198-8C3F-BE0CF1F5FFA8}" srcOrd="3" destOrd="0" presId="urn:microsoft.com/office/officeart/2005/8/layout/equation2"/>
    <dgm:cxn modelId="{6D651858-D2BE-4BF5-B74B-72C3CD697F47}" type="presParOf" srcId="{0AA3E18A-BD92-46F4-A901-B4410927BBED}" destId="{E81C4FF0-17C4-4533-B6E1-2F7D1C6CC1C3}" srcOrd="4" destOrd="0" presId="urn:microsoft.com/office/officeart/2005/8/layout/equation2"/>
    <dgm:cxn modelId="{80085C77-9A45-442D-BD8E-A3402412B5EE}" type="presParOf" srcId="{AB764CE4-5B6C-49CA-A0CF-630F8F065B46}" destId="{FCF2D020-DF4C-4B81-ADF7-A12674ED9FE7}" srcOrd="1" destOrd="0" presId="urn:microsoft.com/office/officeart/2005/8/layout/equation2"/>
    <dgm:cxn modelId="{83CAEFCA-7C5A-4099-96FE-6F53E6AC8651}" type="presParOf" srcId="{FCF2D020-DF4C-4B81-ADF7-A12674ED9FE7}" destId="{AAC929A6-7E10-42C1-A7F5-CA73B5B21A59}" srcOrd="0" destOrd="0" presId="urn:microsoft.com/office/officeart/2005/8/layout/equation2"/>
    <dgm:cxn modelId="{A0AFEA7D-3C1A-4F9F-A0B9-C194E5990B1B}" type="presParOf" srcId="{AB764CE4-5B6C-49CA-A0CF-630F8F065B46}" destId="{4B549424-6FEE-47B6-9C86-3A25617840C8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444468-F83C-4D4B-B9DF-8023F8E0322D}">
      <dsp:nvSpPr>
        <dsp:cNvPr id="0" name=""/>
        <dsp:cNvSpPr/>
      </dsp:nvSpPr>
      <dsp:spPr>
        <a:xfrm>
          <a:off x="0" y="863278"/>
          <a:ext cx="680472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BD0B3-3722-42B4-8D78-D8014AEB0841}">
      <dsp:nvSpPr>
        <dsp:cNvPr id="0" name=""/>
        <dsp:cNvSpPr/>
      </dsp:nvSpPr>
      <dsp:spPr>
        <a:xfrm>
          <a:off x="323955" y="114299"/>
          <a:ext cx="6479100" cy="837538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42" tIns="0" rIns="1800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Mācību metožu un materiālu veidošana Ziemeļvalstu valodu apguvei, mācīšanai</a:t>
          </a:r>
        </a:p>
      </dsp:txBody>
      <dsp:txXfrm>
        <a:off x="323955" y="114299"/>
        <a:ext cx="6479100" cy="837538"/>
      </dsp:txXfrm>
    </dsp:sp>
    <dsp:sp modelId="{D3816CF4-3766-4D98-B445-EAF91A150FA5}">
      <dsp:nvSpPr>
        <dsp:cNvPr id="0" name=""/>
        <dsp:cNvSpPr/>
      </dsp:nvSpPr>
      <dsp:spPr>
        <a:xfrm>
          <a:off x="0" y="1693896"/>
          <a:ext cx="680472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A0328-9201-40D6-BD30-01FD599AD932}">
      <dsp:nvSpPr>
        <dsp:cNvPr id="0" name=""/>
        <dsp:cNvSpPr/>
      </dsp:nvSpPr>
      <dsp:spPr>
        <a:xfrm>
          <a:off x="323955" y="1046878"/>
          <a:ext cx="6479100" cy="735577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42" tIns="0" rIns="1800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Sadarbība skolu mācību programmu attīstībai, iekļaujot tajās Ziemeļvalstu valodu apguvi</a:t>
          </a:r>
          <a:endParaRPr lang="lv-LV" altLang="en-US" sz="2400" kern="1200" dirty="0" smtClean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23955" y="1046878"/>
        <a:ext cx="6479100" cy="735577"/>
      </dsp:txXfrm>
    </dsp:sp>
    <dsp:sp modelId="{AC98D1B1-28BE-4E6A-B70C-D28A8BEE13D1}">
      <dsp:nvSpPr>
        <dsp:cNvPr id="0" name=""/>
        <dsp:cNvSpPr/>
      </dsp:nvSpPr>
      <dsp:spPr>
        <a:xfrm>
          <a:off x="0" y="2991440"/>
          <a:ext cx="680472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18F8D1-4019-4EB4-A62E-4C825FF36CA2}">
      <dsp:nvSpPr>
        <dsp:cNvPr id="0" name=""/>
        <dsp:cNvSpPr/>
      </dsp:nvSpPr>
      <dsp:spPr>
        <a:xfrm>
          <a:off x="323955" y="1877496"/>
          <a:ext cx="6479100" cy="120250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42" tIns="0" rIns="1800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Attīstības projekti un citas aktivitātes, kas vērstas uz pedagoģisko un didaktisko metožu attīstīšanu un pilnveidi</a:t>
          </a:r>
        </a:p>
      </dsp:txBody>
      <dsp:txXfrm>
        <a:off x="323955" y="1877496"/>
        <a:ext cx="6479100" cy="1202504"/>
      </dsp:txXfrm>
    </dsp:sp>
    <dsp:sp modelId="{1E6021CB-0244-4E9B-9AF4-775CBEFDD9E2}">
      <dsp:nvSpPr>
        <dsp:cNvPr id="0" name=""/>
        <dsp:cNvSpPr/>
      </dsp:nvSpPr>
      <dsp:spPr>
        <a:xfrm>
          <a:off x="0" y="3666587"/>
          <a:ext cx="680472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2A6E9-42E5-46E6-B3B6-C1A651216328}">
      <dsp:nvSpPr>
        <dsp:cNvPr id="0" name=""/>
        <dsp:cNvSpPr/>
      </dsp:nvSpPr>
      <dsp:spPr>
        <a:xfrm>
          <a:off x="323955" y="3175040"/>
          <a:ext cx="6479100" cy="580106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42" tIns="0" rIns="180042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en-US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Konferences, semināri, publikācijas</a:t>
          </a:r>
        </a:p>
        <a:p>
          <a:pPr defTabSz="355600">
            <a:spcBef>
              <a:spcPct val="0"/>
            </a:spcBef>
            <a:spcAft>
              <a:spcPct val="35000"/>
            </a:spcAft>
          </a:pPr>
          <a:endParaRPr lang="en-US" sz="900" kern="1200" dirty="0"/>
        </a:p>
      </dsp:txBody>
      <dsp:txXfrm>
        <a:off x="323955" y="3175040"/>
        <a:ext cx="6479100" cy="580106"/>
      </dsp:txXfrm>
    </dsp:sp>
    <dsp:sp modelId="{B3FE1E75-79A2-4482-8191-F87F3247EE73}">
      <dsp:nvSpPr>
        <dsp:cNvPr id="0" name=""/>
        <dsp:cNvSpPr/>
      </dsp:nvSpPr>
      <dsp:spPr>
        <a:xfrm>
          <a:off x="0" y="4527284"/>
          <a:ext cx="6804724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A2CB04-F374-4947-9056-B497F37BBD2A}">
      <dsp:nvSpPr>
        <dsp:cNvPr id="0" name=""/>
        <dsp:cNvSpPr/>
      </dsp:nvSpPr>
      <dsp:spPr>
        <a:xfrm>
          <a:off x="333386" y="3850187"/>
          <a:ext cx="6471337" cy="765656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0042" tIns="0" rIns="180042" bIns="0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4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Projekti, kas vērsti uz terminoloģijas izstrādi un vārdnīcu sagatavošanu</a:t>
          </a:r>
          <a:endParaRPr lang="en-US" sz="24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33386" y="3850187"/>
        <a:ext cx="6471337" cy="76565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737BD3-4420-4FE8-A6C5-ACD7A2621B37}">
      <dsp:nvSpPr>
        <dsp:cNvPr id="0" name=""/>
        <dsp:cNvSpPr/>
      </dsp:nvSpPr>
      <dsp:spPr>
        <a:xfrm>
          <a:off x="267732" y="1185"/>
          <a:ext cx="2088825" cy="2088825"/>
        </a:xfrm>
        <a:prstGeom prst="ellipse">
          <a:avLst/>
        </a:prstGeom>
        <a:solidFill>
          <a:schemeClr val="accent1">
            <a:lumMod val="60000"/>
            <a:lumOff val="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900" b="1" kern="1200" dirty="0" smtClean="0">
              <a:solidFill>
                <a:schemeClr val="accent1">
                  <a:lumMod val="50000"/>
                </a:schemeClr>
              </a:solidFill>
            </a:rPr>
            <a:t>75%</a:t>
          </a:r>
          <a:r>
            <a:rPr lang="lv-LV" sz="2900" kern="1200" dirty="0" smtClean="0">
              <a:solidFill>
                <a:schemeClr val="accent1">
                  <a:lumMod val="50000"/>
                </a:schemeClr>
              </a:solidFill>
            </a:rPr>
            <a:t> </a:t>
          </a:r>
          <a:r>
            <a:rPr lang="lv-LV" sz="2900" kern="1200" dirty="0" err="1" smtClean="0">
              <a:solidFill>
                <a:schemeClr val="accent1">
                  <a:lumMod val="50000"/>
                </a:schemeClr>
              </a:solidFill>
            </a:rPr>
            <a:t>Nordplus</a:t>
          </a:r>
          <a:endParaRPr lang="en-US" sz="29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67732" y="1185"/>
        <a:ext cx="2088825" cy="2088825"/>
      </dsp:txXfrm>
    </dsp:sp>
    <dsp:sp modelId="{BB95EF7F-5253-4AC0-BC85-0CC5B575C1D5}">
      <dsp:nvSpPr>
        <dsp:cNvPr id="0" name=""/>
        <dsp:cNvSpPr/>
      </dsp:nvSpPr>
      <dsp:spPr>
        <a:xfrm>
          <a:off x="1091891" y="2259623"/>
          <a:ext cx="440508" cy="413236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00" kern="1200"/>
        </a:p>
      </dsp:txBody>
      <dsp:txXfrm>
        <a:off x="1091891" y="2259623"/>
        <a:ext cx="440508" cy="413236"/>
      </dsp:txXfrm>
    </dsp:sp>
    <dsp:sp modelId="{E81C4FF0-17C4-4533-B6E1-2F7D1C6CC1C3}">
      <dsp:nvSpPr>
        <dsp:cNvPr id="0" name=""/>
        <dsp:cNvSpPr/>
      </dsp:nvSpPr>
      <dsp:spPr>
        <a:xfrm>
          <a:off x="267732" y="2842473"/>
          <a:ext cx="2088825" cy="2088825"/>
        </a:xfrm>
        <a:prstGeom prst="ellipse">
          <a:avLst/>
        </a:prstGeom>
        <a:solidFill>
          <a:schemeClr val="accent6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900" b="1" kern="1200" dirty="0" smtClean="0">
              <a:solidFill>
                <a:schemeClr val="accent1">
                  <a:lumMod val="50000"/>
                </a:schemeClr>
              </a:solidFill>
            </a:rPr>
            <a:t>25% </a:t>
          </a:r>
          <a:r>
            <a:rPr lang="lv-LV" sz="2900" kern="1200" dirty="0" smtClean="0">
              <a:solidFill>
                <a:schemeClr val="accent1">
                  <a:lumMod val="50000"/>
                </a:schemeClr>
              </a:solidFill>
            </a:rPr>
            <a:t>projekta īstenotāji</a:t>
          </a:r>
          <a:endParaRPr lang="en-US" sz="29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67732" y="2842473"/>
        <a:ext cx="2088825" cy="2088825"/>
      </dsp:txXfrm>
    </dsp:sp>
    <dsp:sp modelId="{FCF2D020-DF4C-4B81-ADF7-A12674ED9FE7}">
      <dsp:nvSpPr>
        <dsp:cNvPr id="0" name=""/>
        <dsp:cNvSpPr/>
      </dsp:nvSpPr>
      <dsp:spPr>
        <a:xfrm>
          <a:off x="2497015" y="2162907"/>
          <a:ext cx="1009980" cy="606668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300" kern="1200"/>
        </a:p>
      </dsp:txBody>
      <dsp:txXfrm>
        <a:off x="2497015" y="2162907"/>
        <a:ext cx="1009980" cy="606668"/>
      </dsp:txXfrm>
    </dsp:sp>
    <dsp:sp modelId="{4B549424-6FEE-47B6-9C86-3A25617840C8}">
      <dsp:nvSpPr>
        <dsp:cNvPr id="0" name=""/>
        <dsp:cNvSpPr/>
      </dsp:nvSpPr>
      <dsp:spPr>
        <a:xfrm>
          <a:off x="3609853" y="1226022"/>
          <a:ext cx="2945243" cy="2480438"/>
        </a:xfrm>
        <a:prstGeom prst="ellipse">
          <a:avLst/>
        </a:prstGeom>
        <a:blipFill dpi="0"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6500" kern="1200" dirty="0"/>
        </a:p>
      </dsp:txBody>
      <dsp:txXfrm>
        <a:off x="3609853" y="1226022"/>
        <a:ext cx="2945243" cy="24804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E29DE252-C944-4B52-B3DA-101938D823BB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F743C9A1-3E11-4CA2-81D6-D9A31E578BD5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251503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18DF082F-D133-4D96-8725-866F5FACD6A1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22" tIns="45711" rIns="91422" bIns="4571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5A744067-60E9-4D22-8EDD-4F6DB5F1C0BD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2613345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4067-60E9-4D22-8EDD-4F6DB5F1C0BD}" type="slidenum">
              <a:rPr lang="lv-LV" smtClean="0"/>
              <a:pPr/>
              <a:t>6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2785522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4067-60E9-4D22-8EDD-4F6DB5F1C0BD}" type="slidenum">
              <a:rPr lang="lv-LV" smtClean="0"/>
              <a:pPr/>
              <a:t>7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072999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89201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24.11.2020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ordplus.is/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nordplus.is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linards.deiduli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spresso.siu.no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spresso.siu.no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2020.gada 25.novembrī, Rīgā</a:t>
            </a:r>
            <a:endParaRPr lang="lv-LV" sz="2000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071154" y="2782062"/>
            <a:ext cx="7421880" cy="744910"/>
          </a:xfrm>
        </p:spPr>
        <p:txBody>
          <a:bodyPr>
            <a:normAutofit fontScale="90000"/>
          </a:bodyPr>
          <a:lstStyle/>
          <a:p>
            <a:r>
              <a:rPr lang="nb-NO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lv-LV" alt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Ziemeļvalstu valodu apakšprogramma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1371600" y="3927566"/>
            <a:ext cx="6400800" cy="992450"/>
          </a:xfrm>
        </p:spPr>
        <p:txBody>
          <a:bodyPr>
            <a:noAutofit/>
          </a:bodyPr>
          <a:lstStyle/>
          <a:p>
            <a:r>
              <a:rPr lang="lv-LV" altLang="lv-LV" sz="2000" b="1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Linards Deidulis</a:t>
            </a:r>
            <a:endParaRPr lang="lv-LV" altLang="lv-LV" sz="2000" b="1" dirty="0">
              <a:solidFill>
                <a:schemeClr val="accent1">
                  <a:lumMod val="5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Vadības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un ārējās sadarbības departamenta</a:t>
            </a:r>
          </a:p>
          <a:p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Starptautiskās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sadarbības programmu </a:t>
            </a:r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nodaļas </a:t>
            </a:r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vecākais projektu vadītājs</a:t>
            </a:r>
          </a:p>
        </p:txBody>
      </p:sp>
    </p:spTree>
    <p:extLst>
      <p:ext uri="{BB962C8B-B14F-4D97-AF65-F5344CB8AC3E}">
        <p14:creationId xmlns:p14="http://schemas.microsoft.com/office/powerpoint/2010/main" xmlns="" val="54490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538" y="1230924"/>
            <a:ext cx="6844811" cy="4946040"/>
          </a:xfrm>
        </p:spPr>
        <p:txBody>
          <a:bodyPr>
            <a:normAutofit/>
          </a:bodyPr>
          <a:lstStyle/>
          <a:p>
            <a:pPr marL="742950" lvl="1" indent="0" algn="just">
              <a:spcAft>
                <a:spcPts val="500"/>
              </a:spcAft>
              <a:buSzPct val="100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lv-LV" sz="2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742950" lvl="1" indent="0" algn="just">
              <a:spcAft>
                <a:spcPts val="500"/>
              </a:spcAft>
              <a:buSzPct val="100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lv-LV" sz="2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lvl="1" indent="0" algn="just">
              <a:spcAft>
                <a:spcPts val="500"/>
              </a:spcAft>
              <a:buSzPct val="100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endParaRPr lang="lv-LV" sz="2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Darba stundas – </a:t>
            </a:r>
            <a:r>
              <a:rPr 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arī kā projekta iesniedzēja/partneru līdzfinansējums;</a:t>
            </a:r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pieteikumam obli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gāti jāpievieno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detalizēts projekta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budžets;</a:t>
            </a:r>
            <a:endParaRPr 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Dalībniekiem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īpašām vajadzībām iespējams 100% </a:t>
            </a:r>
            <a:r>
              <a:rPr lang="lv-LV" sz="28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finansējums.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endParaRPr 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28803" y="1169378"/>
            <a:ext cx="2215331" cy="1105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2678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biroja tehnikas iegāde (datortehnika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); 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pasākumu  izmaksas ārpus Ziemeļvalstīm/Baltijas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valstīm;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 dalībniekiem, kuri nepārstāv Nordplus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dalībvalstis;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Izmaksas, kas nav saistītas ar projekta īstenošanu. </a:t>
            </a:r>
          </a:p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xmlns="" val="163298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0538" y="1740877"/>
            <a:ext cx="6844811" cy="4436086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5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Maksimālais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finansējuma apmērs vienam projektam nav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noteikts.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algn="just">
              <a:lnSpc>
                <a:spcPct val="7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Avansa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maksājums 80% pēc līguma noslēgšanas ar programmas galveno administratoru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Starptautisko izglītības centru Islandē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hlinkClick r:id="rId2"/>
              </a:rPr>
              <a:t>www.nordplus.is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</a:t>
            </a:r>
            <a:endParaRPr lang="lv-LV" altLang="lv-LV" sz="28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lvl="1"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Noslēguma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maksājums 20% pēc noslēguma pārskata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apstiprināšanas.</a:t>
            </a: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 </a:t>
            </a:r>
            <a:endParaRPr lang="lv-LV" altLang="lv-LV" sz="2800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marL="0" indent="0">
              <a:buNone/>
            </a:pPr>
            <a:endParaRPr lang="lv-LV" sz="2800" dirty="0"/>
          </a:p>
        </p:txBody>
      </p:sp>
    </p:spTree>
    <p:extLst>
      <p:ext uri="{BB962C8B-B14F-4D97-AF65-F5344CB8AC3E}">
        <p14:creationId xmlns:p14="http://schemas.microsoft.com/office/powerpoint/2010/main" xmlns="" val="391507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7126" y="1716676"/>
            <a:ext cx="7886700" cy="149814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lv-LV" b="1" dirty="0" smtClean="0">
                <a:solidFill>
                  <a:srgbClr val="002060"/>
                </a:solidFill>
              </a:rPr>
              <a:t>Icelandic Center </a:t>
            </a:r>
            <a:r>
              <a:rPr lang="lv-LV" b="1" dirty="0" smtClean="0">
                <a:solidFill>
                  <a:srgbClr val="002060"/>
                </a:solidFill>
              </a:rPr>
              <a:t>for Research </a:t>
            </a:r>
            <a:r>
              <a:rPr lang="lv-LV" b="1" dirty="0" smtClean="0">
                <a:solidFill>
                  <a:srgbClr val="002060"/>
                </a:solidFill>
              </a:rPr>
              <a:t>– </a:t>
            </a:r>
            <a:r>
              <a:rPr lang="lv-LV" b="1" dirty="0" smtClean="0">
                <a:solidFill>
                  <a:srgbClr val="002060"/>
                </a:solidFill>
              </a:rPr>
              <a:t>Rannís</a:t>
            </a:r>
          </a:p>
          <a:p>
            <a:pPr algn="ctr">
              <a:buNone/>
            </a:pPr>
            <a:r>
              <a:rPr lang="lv-LV" b="1" dirty="0" smtClean="0">
                <a:solidFill>
                  <a:srgbClr val="002060"/>
                </a:solidFill>
              </a:rPr>
              <a:t>nordplus@rannis.is</a:t>
            </a:r>
          </a:p>
          <a:p>
            <a:pPr algn="ctr">
              <a:buNone/>
            </a:pPr>
            <a:r>
              <a:rPr lang="lv-LV" b="1" dirty="0" smtClean="0">
                <a:solidFill>
                  <a:srgbClr val="002060"/>
                </a:solidFill>
                <a:hlinkClick r:id="rId2"/>
              </a:rPr>
              <a:t>www.nordplus.is</a:t>
            </a:r>
            <a:r>
              <a:rPr lang="lv-LV" b="1" dirty="0" smtClean="0">
                <a:solidFill>
                  <a:srgbClr val="002060"/>
                </a:solidFill>
              </a:rPr>
              <a:t> </a:t>
            </a:r>
            <a:endParaRPr lang="lv-LV" dirty="0">
              <a:solidFill>
                <a:srgbClr val="00206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Ziemeļvalstu valodu apakšprogrammas </a:t>
            </a:r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galvenais administrators 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8489" y="2951545"/>
            <a:ext cx="5878645" cy="348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Content Placeholder 1"/>
          <p:cNvSpPr>
            <a:spLocks noGrp="1"/>
          </p:cNvSpPr>
          <p:nvPr>
            <p:ph idx="1"/>
          </p:nvPr>
        </p:nvSpPr>
        <p:spPr>
          <a:xfrm>
            <a:off x="1486422" y="819574"/>
            <a:ext cx="7132638" cy="2976924"/>
          </a:xfrm>
        </p:spPr>
        <p:txBody>
          <a:bodyPr/>
          <a:lstStyle/>
          <a:p>
            <a:pPr marL="0" indent="0" algn="ctr" defTabSz="642938" eaLnBrk="1" hangingPunct="1">
              <a:lnSpc>
                <a:spcPct val="130000"/>
              </a:lnSpc>
              <a:spcBef>
                <a:spcPts val="600"/>
              </a:spcBef>
              <a:buNone/>
            </a:pPr>
            <a:r>
              <a:rPr lang="lv-LV" altLang="lv-LV" sz="3200" b="1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Kontaktinformācija</a:t>
            </a: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i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Nordplus</a:t>
            </a: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programma</a:t>
            </a: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67830837, 29554403 (GSM, </a:t>
            </a:r>
            <a:r>
              <a:rPr lang="lv-LV" altLang="lv-LV" b="1" dirty="0" err="1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r>
              <a:rPr lang="lv-LV" altLang="lv-LV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Skype: </a:t>
            </a:r>
            <a:r>
              <a:rPr lang="lv-LV" altLang="lv-LV" b="1" dirty="0" err="1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3" action="ppaction://hlinkfile"/>
              </a:rPr>
              <a:t>linards.deidulis</a:t>
            </a: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 eaLnBrk="1" hangingPunct="1">
              <a:lnSpc>
                <a:spcPct val="80000"/>
              </a:lnSpc>
              <a:buNone/>
            </a:pPr>
            <a:endParaRPr lang="lv-LV" altLang="lv-LV" b="1" dirty="0" smtClean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defTabSz="642938">
              <a:buNone/>
            </a:pPr>
            <a:endParaRPr lang="lv-LV" altLang="lv-LV" dirty="0" smtClean="0">
              <a:solidFill>
                <a:srgbClr val="1F4E79"/>
              </a:solidFill>
              <a:ea typeface="MS PGothic" panose="020B0600070205080204" pitchFamily="34" charset="-128"/>
            </a:endParaRPr>
          </a:p>
        </p:txBody>
      </p:sp>
      <p:pic>
        <p:nvPicPr>
          <p:cNvPr id="57347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788" y="5926138"/>
            <a:ext cx="24130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30228" y="3873702"/>
            <a:ext cx="4294642" cy="2752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2964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6216" y="365127"/>
            <a:ext cx="6669133" cy="949868"/>
          </a:xfrm>
        </p:spPr>
        <p:txBody>
          <a:bodyPr>
            <a:normAutofit fontScale="90000"/>
          </a:bodyPr>
          <a:lstStyle/>
          <a:p>
            <a:r>
              <a:rPr lang="lv-LV" sz="3600" b="1" dirty="0">
                <a:solidFill>
                  <a:srgbClr val="002060"/>
                </a:solidFill>
                <a:latin typeface="+mn-lt"/>
                <a:ea typeface="MS PGothic" panose="020B0600070205080204" pitchFamily="34" charset="-128"/>
              </a:rPr>
              <a:t>Ziemeļvalstu valodu </a:t>
            </a:r>
            <a:r>
              <a:rPr lang="lv-LV" sz="3600" b="1" dirty="0" smtClean="0">
                <a:solidFill>
                  <a:srgbClr val="002060"/>
                </a:solidFill>
                <a:latin typeface="+mn-lt"/>
                <a:ea typeface="MS PGothic" panose="020B0600070205080204" pitchFamily="34" charset="-128"/>
              </a:rPr>
              <a:t>apakšprogramma</a:t>
            </a:r>
            <a:endParaRPr lang="lv-LV" sz="3600" b="1" dirty="0">
              <a:solidFill>
                <a:srgbClr val="002060"/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5120" y="1314995"/>
            <a:ext cx="5974080" cy="4861968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Mērķi: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veicināt Ziemeļvalstu valodu (galvenokārt 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dāņu, norvēģu un zviedru valodas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) apguvi Ziemeļvalstu un Baltijas valstu reģiona </a:t>
            </a:r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jauniešiem, bērniem, pieaugušajiem;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veicināt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Ziemeļvalstu valodu mācību materiālu, metožu un stratēģiju izstrādi visu līmeņu izglītības un mācību </a:t>
            </a:r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sistēmās;</a:t>
            </a:r>
            <a:endPara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endParaRPr lang="lv-LV" altLang="lv-LV" sz="2000" u="sng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Ziemeļvalstu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valodas – dāņu, somu, norvēģu, zviedru, sāmu, islandiešu, fēriešu, grenlandiešu valoda, zīmju </a:t>
            </a: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valoda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(ziemeļvalstu).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algn="just">
              <a:lnSpc>
                <a:spcPct val="80000"/>
              </a:lnSpc>
            </a:pPr>
            <a:endPara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Mērķa </a:t>
            </a:r>
            <a:r>
              <a:rPr lang="lv-LV" altLang="lv-LV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grupa - </a:t>
            </a:r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visi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ieinteresētie Ziemeļvalstu valodu apguvē, mācīšanā, </a:t>
            </a:r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popularizēšanā. </a:t>
            </a:r>
            <a:endPara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  <a:p>
            <a:endParaRPr lang="lv-LV" dirty="0"/>
          </a:p>
        </p:txBody>
      </p:sp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206" y="2083777"/>
            <a:ext cx="2776914" cy="284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61124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2" y="365126"/>
            <a:ext cx="6338207" cy="653777"/>
          </a:xfrm>
        </p:spPr>
        <p:txBody>
          <a:bodyPr>
            <a:normAutofit/>
          </a:bodyPr>
          <a:lstStyle/>
          <a:p>
            <a:r>
              <a:rPr lang="lv-LV" alt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Atbalstāmās aktivitātes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419508010"/>
              </p:ext>
            </p:extLst>
          </p:nvPr>
        </p:nvGraphicFramePr>
        <p:xfrm>
          <a:off x="2066714" y="1151792"/>
          <a:ext cx="6804724" cy="4792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332" y="2372817"/>
            <a:ext cx="2108810" cy="2697582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8332" y="5237235"/>
            <a:ext cx="226338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2021.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, </a:t>
            </a:r>
          </a:p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skat. 62. – 67. </a:t>
            </a:r>
            <a:r>
              <a:rPr lang="lv-LV" altLang="lv-LV" sz="1800" dirty="0" err="1" smtClean="0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xmlns="" val="336197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6514" y="365126"/>
            <a:ext cx="6468836" cy="1080497"/>
          </a:xfrm>
        </p:spPr>
        <p:txBody>
          <a:bodyPr>
            <a:normAutofit/>
          </a:bodyPr>
          <a:lstStyle/>
          <a:p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Valodu a</a:t>
            </a:r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pakšprogrammas </a:t>
            </a:r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rogrammas dalībnieki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8463" y="1445623"/>
            <a:ext cx="6844937" cy="49838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lv-LV" altLang="lv-LV" sz="2800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ü"/>
            </a:pPr>
            <a:endParaRPr lang="lv-LV" altLang="lv-LV" sz="2600" dirty="0" smtClean="0"/>
          </a:p>
        </p:txBody>
      </p:sp>
      <p:sp>
        <p:nvSpPr>
          <p:cNvPr id="4" name="Rectangle 3"/>
          <p:cNvSpPr/>
          <p:nvPr/>
        </p:nvSpPr>
        <p:spPr>
          <a:xfrm>
            <a:off x="1967705" y="2395953"/>
            <a:ext cx="7068503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80000"/>
              </a:lnSpc>
            </a:pP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Projekta </a:t>
            </a:r>
            <a:r>
              <a:rPr lang="lv-LV" altLang="lv-LV" sz="2500" b="1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iesniedzēja </a:t>
            </a:r>
            <a:r>
              <a:rPr lang="lv-LV" altLang="lv-LV" sz="2500" b="1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(</a:t>
            </a:r>
            <a:r>
              <a:rPr lang="lv-LV" altLang="lv-LV" sz="2500" b="1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koordinatora) </a:t>
            </a: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un sadarbības </a:t>
            </a:r>
            <a:r>
              <a:rPr lang="lv-LV" altLang="lv-LV" sz="2500" b="1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partneru piemēri:</a:t>
            </a:r>
            <a:endParaRPr lang="lv-LV" altLang="lv-LV" sz="2500" dirty="0">
              <a:solidFill>
                <a:schemeClr val="accent1">
                  <a:lumMod val="50000"/>
                </a:schemeClr>
              </a:solidFill>
              <a:ea typeface="MS PGothic" panose="020B0600070205080204" pitchFamily="34" charset="-128"/>
            </a:endParaRP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pirmsskolas izglītības iestādes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pamatskolas 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vidusskolas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profesionālās izglītības iestādes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augstskolas 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zinātniskās institūcijas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nevalstiskās organizācijas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privātuzņēmumi 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Citas juridiskas personas 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ea typeface="MS PGothic" panose="020B0600070205080204" pitchFamily="34" charset="-128"/>
            </a:endParaRPr>
          </a:p>
          <a:p>
            <a:pPr>
              <a:lnSpc>
                <a:spcPct val="80000"/>
              </a:lnSpc>
              <a:defRPr/>
            </a:pPr>
            <a:endParaRPr lang="lv-LV" altLang="lv-LV" sz="2400" b="1" dirty="0" smtClean="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2354" y="1562580"/>
            <a:ext cx="7963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400" b="1" dirty="0" smtClean="0">
                <a:solidFill>
                  <a:srgbClr val="002060"/>
                </a:solidFill>
              </a:rPr>
              <a:t>! Piedalās vismaz divas izglītības iestādes no 2 Nodplus dalībvalstīm – koordinators + vismaz 1 partneris no citas programmas dalībvalsts.  </a:t>
            </a:r>
            <a:endParaRPr lang="lv-LV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095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2" y="365127"/>
            <a:ext cx="6338207" cy="1010828"/>
          </a:xfrm>
        </p:spPr>
        <p:txBody>
          <a:bodyPr>
            <a:normAutofit fontScale="90000"/>
          </a:bodyPr>
          <a:lstStyle/>
          <a:p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Galvenie apakšprogrammas nosacījumi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5886" y="1445623"/>
            <a:ext cx="6744537" cy="4583294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Pieteikumu var iesniegt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dāņu, norvēģu, zviedru vai </a:t>
            </a: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angļu valodā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ea typeface="MS PGothic" panose="020B0600070205080204" pitchFamily="34" charset="-128"/>
            </a:endParaRP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Projekta ilgums: 1 - 3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gadi</a:t>
            </a: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Iespējamas sagatavošanas vizītes –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partneru apmeklējums projekta plānošanai un sagatavošanai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algn="just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Ø"/>
              <a:defRPr/>
            </a:pP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Projektos individuālā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mobilitāte netiek finansēta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, bet ceļa izdevumi var būt iekļauti projektā aktivitāšu ietvaros, ja nepieciešams (semināri, darba grupas, konferences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un tml.)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046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2789803046"/>
              </p:ext>
            </p:extLst>
          </p:nvPr>
        </p:nvGraphicFramePr>
        <p:xfrm>
          <a:off x="1692519" y="1143000"/>
          <a:ext cx="6822830" cy="49324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443563" y="5665498"/>
            <a:ext cx="226338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2021.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, </a:t>
            </a:r>
          </a:p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skat. 64. </a:t>
            </a:r>
            <a:r>
              <a:rPr lang="lv-LV" altLang="lv-LV" sz="1800" dirty="0" err="1" smtClean="0">
                <a:solidFill>
                  <a:srgbClr val="1F4E79"/>
                </a:solidFill>
                <a:latin typeface="Calibri" panose="020F0502020204030204" pitchFamily="34" charset="0"/>
              </a:rPr>
              <a:t>lpp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xmlns="" val="310275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280160"/>
            <a:ext cx="6905646" cy="502484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lv-LV" altLang="lv-LV" sz="26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Tiešie izdevumi</a:t>
            </a:r>
            <a:r>
              <a:rPr lang="lv-LV" altLang="lv-LV" sz="26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</a:t>
            </a:r>
          </a:p>
          <a:p>
            <a:pPr marL="914400" lvl="1" indent="-457200" algn="just"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ceļa un uzturēšanās izdevumi, telpu noma semināriem, materiālu drukāšana semināriem, samaksa vieslektoriem, specifisku darbu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izpildītājiem;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914400" lvl="1" indent="-457200" algn="just"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administratīvās izmaksas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līdz 5%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</a:t>
            </a:r>
            <a:r>
              <a:rPr lang="lv-LV" alt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finansējuma projekta koordinēšanas nodrošināšanai (pamatojošie dokumenti nav nepieciešami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);</a:t>
            </a:r>
          </a:p>
          <a:p>
            <a:pPr marL="914400" lvl="1" indent="-457200" algn="just">
              <a:buFont typeface="Wingdings" panose="05000000000000000000" pitchFamily="2" charset="2"/>
              <a:buChar char="Ø"/>
            </a:pP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Projektā iesaistītajiem </a:t>
            </a:r>
            <a:r>
              <a:rPr lang="lv-LV" altLang="lv-LV" sz="2400" b="1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darbiniekiem - samaksa </a:t>
            </a: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par darbu, kas ir ieguldīts projekta izglītības rezultātu/produktu radīšanā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(mācību programma, mācību līdzekļi, mācību metodes utt.)</a:t>
            </a:r>
            <a:endParaRPr lang="lv-LV" altLang="lv-LV" sz="2400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0728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1290" y="1713053"/>
            <a:ext cx="7652710" cy="3577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37160" y="2739399"/>
            <a:ext cx="1448572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Budžeta sadaļa projekta pieteikuma veidlapā, Espresso sistēma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  <a:hlinkClick r:id="rId3"/>
              </a:rPr>
              <a:t>https://espresso.siu.no/</a:t>
            </a:r>
            <a:endParaRPr lang="lv-LV" altLang="lv-LV" sz="1800" i="1" dirty="0" smtClean="0">
              <a:solidFill>
                <a:srgbClr val="1F4E79"/>
              </a:solidFill>
              <a:latin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</a:pP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799" y="1789519"/>
            <a:ext cx="7488821" cy="405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37160" y="2739398"/>
            <a:ext cx="1541169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Budžeta  veidlapa – pielikums projekta pieteikumam, pieejams  Espresso sistēmā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  <a:hlinkClick r:id="rId3"/>
              </a:rPr>
              <a:t>https://espresso.siu.no/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</TotalTime>
  <Words>541</Words>
  <Application>Microsoft Office PowerPoint</Application>
  <PresentationFormat>On-screen Show (4:3)</PresentationFormat>
  <Paragraphs>86</Paragraphs>
  <Slides>14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Nordplus Ziemeļvalstu valodu apakšprogramma</vt:lpstr>
      <vt:lpstr>Ziemeļvalstu valodu apakšprogramma</vt:lpstr>
      <vt:lpstr>Atbalstāmās aktivitātes</vt:lpstr>
      <vt:lpstr>Valodu apakšprogrammas rogrammas dalībnieki</vt:lpstr>
      <vt:lpstr>Galvenie apakšprogrammas nosacījumi</vt:lpstr>
      <vt:lpstr>Finansējums</vt:lpstr>
      <vt:lpstr>Finansējums</vt:lpstr>
      <vt:lpstr>Finansējums</vt:lpstr>
      <vt:lpstr>Finansējums</vt:lpstr>
      <vt:lpstr>Finansējums</vt:lpstr>
      <vt:lpstr>Finansējums</vt:lpstr>
      <vt:lpstr>Finansējums</vt:lpstr>
      <vt:lpstr>Ziemeļvalstu valodu apakšprogrammas galvenais administrators </vt:lpstr>
      <vt:lpstr>Slide 14</vt:lpstr>
    </vt:vector>
  </TitlesOfParts>
  <Company>VIAA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LD</cp:lastModifiedBy>
  <cp:revision>120</cp:revision>
  <cp:lastPrinted>2018-11-20T09:34:06Z</cp:lastPrinted>
  <dcterms:created xsi:type="dcterms:W3CDTF">2017-03-17T07:53:29Z</dcterms:created>
  <dcterms:modified xsi:type="dcterms:W3CDTF">2020-11-24T17:50:46Z</dcterms:modified>
</cp:coreProperties>
</file>