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4" r:id="rId3"/>
    <p:sldId id="266" r:id="rId4"/>
    <p:sldId id="268" r:id="rId5"/>
    <p:sldId id="270" r:id="rId6"/>
    <p:sldId id="271" r:id="rId7"/>
    <p:sldId id="272" r:id="rId8"/>
    <p:sldId id="273" r:id="rId9"/>
    <p:sldId id="278" r:id="rId10"/>
    <p:sldId id="277" r:id="rId11"/>
    <p:sldId id="279" r:id="rId12"/>
    <p:sldId id="274" r:id="rId13"/>
    <p:sldId id="275" r:id="rId14"/>
    <p:sldId id="276" r:id="rId15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E89C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740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17A65E-6CDD-48B4-8037-C3419189008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69E6E6-3D2F-458E-9DBD-750F56485A2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radošās darbnīcas, semināri un konferences</a:t>
          </a:r>
          <a:endParaRPr lang="lv-LV" altLang="en-US" sz="2000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2143BFDD-E499-4678-A533-D85E4B6B7633}" type="parTrans" cxnId="{6EDBB3DF-E81F-4AC8-BDD6-C3BFCD82F438}">
      <dgm:prSet/>
      <dgm:spPr/>
      <dgm:t>
        <a:bodyPr/>
        <a:lstStyle/>
        <a:p>
          <a:endParaRPr lang="en-US"/>
        </a:p>
      </dgm:t>
    </dgm:pt>
    <dgm:pt modelId="{5DEC1E0E-807A-4FF9-8F1F-8F2037B8F195}" type="sibTrans" cxnId="{6EDBB3DF-E81F-4AC8-BDD6-C3BFCD82F438}">
      <dgm:prSet/>
      <dgm:spPr/>
      <dgm:t>
        <a:bodyPr/>
        <a:lstStyle/>
        <a:p>
          <a:endParaRPr lang="en-US"/>
        </a:p>
      </dgm:t>
    </dgm:pt>
    <dgm:pt modelId="{E509881F-B777-4D45-AC19-6D73C26CCFF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materiālu veidošana inovatīvai valodu apguvei, mācīšanai un tulkošanai</a:t>
          </a:r>
          <a:endParaRPr lang="en-US" sz="2000" dirty="0">
            <a:solidFill>
              <a:schemeClr val="accent1">
                <a:lumMod val="50000"/>
              </a:schemeClr>
            </a:solidFill>
          </a:endParaRPr>
        </a:p>
      </dgm:t>
    </dgm:pt>
    <dgm:pt modelId="{44BC05D9-A836-4D48-943D-6923A19418F7}" type="parTrans" cxnId="{6FE8D327-B31C-4D19-B2A4-296DF105CF6C}">
      <dgm:prSet/>
      <dgm:spPr/>
      <dgm:t>
        <a:bodyPr/>
        <a:lstStyle/>
        <a:p>
          <a:endParaRPr lang="en-US"/>
        </a:p>
      </dgm:t>
    </dgm:pt>
    <dgm:pt modelId="{0525C6C2-8A91-4501-8573-63DF90F6885A}" type="sibTrans" cxnId="{6FE8D327-B31C-4D19-B2A4-296DF105CF6C}">
      <dgm:prSet/>
      <dgm:spPr/>
      <dgm:t>
        <a:bodyPr/>
        <a:lstStyle/>
        <a:p>
          <a:endParaRPr lang="en-US"/>
        </a:p>
      </dgm:t>
    </dgm:pt>
    <dgm:pt modelId="{9062BE87-B0A8-4699-9E03-89814667F7F1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projekti, kas vērsti uz izglītības pētījumu rezultātu izmantošanu</a:t>
          </a:r>
          <a:endParaRPr lang="lv-LV" altLang="en-US" sz="2000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5AB9FF4F-8EA5-4991-9778-369F908B9E20}" type="parTrans" cxnId="{DA8984EC-68E8-4C01-A7D5-EBEB02BEE9ED}">
      <dgm:prSet/>
      <dgm:spPr/>
      <dgm:t>
        <a:bodyPr/>
        <a:lstStyle/>
        <a:p>
          <a:endParaRPr lang="en-US"/>
        </a:p>
      </dgm:t>
    </dgm:pt>
    <dgm:pt modelId="{9E8272E9-DF87-40F2-AD2F-C9C1F43C005F}" type="sibTrans" cxnId="{DA8984EC-68E8-4C01-A7D5-EBEB02BEE9ED}">
      <dgm:prSet/>
      <dgm:spPr/>
      <dgm:t>
        <a:bodyPr/>
        <a:lstStyle/>
        <a:p>
          <a:endParaRPr lang="en-US"/>
        </a:p>
      </dgm:t>
    </dgm:pt>
    <dgm:pt modelId="{F95D81BB-8B5D-4DAE-A63F-E9234833600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analītiski, statistikas un izpētes projekti</a:t>
          </a:r>
          <a:endParaRPr lang="lv-LV" altLang="en-US" sz="2000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E3EBE366-8116-4D1A-8264-DCF61734DCE6}" type="parTrans" cxnId="{D24DDF6E-EF1D-4184-855E-52EFEB99D827}">
      <dgm:prSet/>
      <dgm:spPr/>
      <dgm:t>
        <a:bodyPr/>
        <a:lstStyle/>
        <a:p>
          <a:endParaRPr lang="en-US"/>
        </a:p>
      </dgm:t>
    </dgm:pt>
    <dgm:pt modelId="{0B619C0C-BD1B-4F74-B3A9-DFE9F27EAD88}" type="sibTrans" cxnId="{D24DDF6E-EF1D-4184-855E-52EFEB99D827}">
      <dgm:prSet/>
      <dgm:spPr/>
      <dgm:t>
        <a:bodyPr/>
        <a:lstStyle/>
        <a:p>
          <a:endParaRPr lang="en-US"/>
        </a:p>
      </dgm:t>
    </dgm:pt>
    <dgm:pt modelId="{0BC923A2-CDAF-4419-A2D0-C1512D5F944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altLang="lv-LV" sz="2000" u="none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jaunu mācību rīku un kursu moduļu izveide, izmantojot jaunas mācīšanās un mācīšanas metodes</a:t>
          </a:r>
        </a:p>
      </dgm:t>
    </dgm:pt>
    <dgm:pt modelId="{31A0AA75-7D70-4094-93D6-D7A32A28F411}" type="parTrans" cxnId="{45679C0D-B9AB-408A-BDB9-9FE02A68FC7B}">
      <dgm:prSet/>
      <dgm:spPr/>
      <dgm:t>
        <a:bodyPr/>
        <a:lstStyle/>
        <a:p>
          <a:endParaRPr lang="en-US"/>
        </a:p>
      </dgm:t>
    </dgm:pt>
    <dgm:pt modelId="{A8B498D3-53FD-409B-B2C3-18223D4F9557}" type="sibTrans" cxnId="{45679C0D-B9AB-408A-BDB9-9FE02A68FC7B}">
      <dgm:prSet/>
      <dgm:spPr/>
      <dgm:t>
        <a:bodyPr/>
        <a:lstStyle/>
        <a:p>
          <a:endParaRPr lang="en-US"/>
        </a:p>
      </dgm:t>
    </dgm:pt>
    <dgm:pt modelId="{469DCCCF-576D-4DC7-A099-96045F20AD1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b="0" u="none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izglītības aktivitāšu rezultātu un pieredzes apmaiņa, publicēšana un izplatīšana</a:t>
          </a:r>
        </a:p>
      </dgm:t>
    </dgm:pt>
    <dgm:pt modelId="{39C23A13-3109-48A6-BB36-3C47388CA557}" type="parTrans" cxnId="{F37DFFD3-9057-4261-A0EA-48855D673E2A}">
      <dgm:prSet/>
      <dgm:spPr/>
      <dgm:t>
        <a:bodyPr/>
        <a:lstStyle/>
        <a:p>
          <a:endParaRPr lang="en-US"/>
        </a:p>
      </dgm:t>
    </dgm:pt>
    <dgm:pt modelId="{95FF687B-1B17-4BC4-AC0B-F95439CE2149}" type="sibTrans" cxnId="{F37DFFD3-9057-4261-A0EA-48855D673E2A}">
      <dgm:prSet/>
      <dgm:spPr/>
      <dgm:t>
        <a:bodyPr/>
        <a:lstStyle/>
        <a:p>
          <a:endParaRPr lang="en-US"/>
        </a:p>
      </dgm:t>
    </dgm:pt>
    <dgm:pt modelId="{D194B265-4F0A-4523-AD3A-6374EBFE79B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starpnozaru tīkli un projekti, kuru darbība balstīta līdz šim pastāvošajos </a:t>
          </a:r>
          <a:r>
            <a:rPr lang="lv-LV" altLang="lv-LV" sz="2000" i="1" dirty="0" err="1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Nordplus</a:t>
          </a:r>
          <a:r>
            <a:rPr lang="lv-LV" altLang="lv-LV" sz="20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 programmas projektos un sadarbības tīklos</a:t>
          </a:r>
          <a:endParaRPr lang="lv-LV" altLang="lv-LV" sz="2000" u="sng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C52AAC59-CAAC-4629-BD32-6CFD8C8DDC41}" type="parTrans" cxnId="{D88CCAF3-9F8E-4CC5-BB6D-E9C73F47392B}">
      <dgm:prSet/>
      <dgm:spPr/>
      <dgm:t>
        <a:bodyPr/>
        <a:lstStyle/>
        <a:p>
          <a:endParaRPr lang="en-US"/>
        </a:p>
      </dgm:t>
    </dgm:pt>
    <dgm:pt modelId="{B4A5B662-ED27-4C7E-B7F5-BF6CCB93BB21}" type="sibTrans" cxnId="{D88CCAF3-9F8E-4CC5-BB6D-E9C73F47392B}">
      <dgm:prSet/>
      <dgm:spPr/>
      <dgm:t>
        <a:bodyPr/>
        <a:lstStyle/>
        <a:p>
          <a:endParaRPr lang="en-US"/>
        </a:p>
      </dgm:t>
    </dgm:pt>
    <dgm:pt modelId="{736975D6-A479-41D8-8813-20C9F08C29E1}" type="pres">
      <dgm:prSet presAssocID="{0117A65E-6CDD-48B4-8037-C3419189008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9ED89EB-2006-499C-B3E7-8D6FF637573A}" type="pres">
      <dgm:prSet presAssocID="{BE69E6E6-3D2F-458E-9DBD-750F56485A25}" presName="parentLin" presStyleCnt="0"/>
      <dgm:spPr/>
    </dgm:pt>
    <dgm:pt modelId="{131CEAD5-1177-4CA4-9916-EA3933061C6C}" type="pres">
      <dgm:prSet presAssocID="{BE69E6E6-3D2F-458E-9DBD-750F56485A25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49CBD0B3-3722-42B4-8D78-D8014AEB0841}" type="pres">
      <dgm:prSet presAssocID="{BE69E6E6-3D2F-458E-9DBD-750F56485A25}" presName="parentText" presStyleLbl="node1" presStyleIdx="0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7590C4-04C2-479F-A612-5E225F6016FC}" type="pres">
      <dgm:prSet presAssocID="{BE69E6E6-3D2F-458E-9DBD-750F56485A25}" presName="negativeSpace" presStyleCnt="0"/>
      <dgm:spPr/>
    </dgm:pt>
    <dgm:pt modelId="{86444468-F83C-4D4B-B9DF-8023F8E0322D}" type="pres">
      <dgm:prSet presAssocID="{BE69E6E6-3D2F-458E-9DBD-750F56485A25}" presName="childText" presStyleLbl="conFgAcc1" presStyleIdx="0" presStyleCnt="7">
        <dgm:presLayoutVars>
          <dgm:bulletEnabled val="1"/>
        </dgm:presLayoutVars>
      </dgm:prSet>
      <dgm:spPr/>
    </dgm:pt>
    <dgm:pt modelId="{5456E1E1-FBF3-4D83-9858-751E6C00CC81}" type="pres">
      <dgm:prSet presAssocID="{5DEC1E0E-807A-4FF9-8F1F-8F2037B8F195}" presName="spaceBetweenRectangles" presStyleCnt="0"/>
      <dgm:spPr/>
    </dgm:pt>
    <dgm:pt modelId="{66F9692F-3B5D-4260-BEC7-062C97B0F9A4}" type="pres">
      <dgm:prSet presAssocID="{F95D81BB-8B5D-4DAE-A63F-E92348336009}" presName="parentLin" presStyleCnt="0"/>
      <dgm:spPr/>
    </dgm:pt>
    <dgm:pt modelId="{E8C60E13-3101-4F49-ABD6-59B063D9CFA1}" type="pres">
      <dgm:prSet presAssocID="{F95D81BB-8B5D-4DAE-A63F-E92348336009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BC7A0328-9201-40D6-BD30-01FD599AD932}" type="pres">
      <dgm:prSet presAssocID="{F95D81BB-8B5D-4DAE-A63F-E92348336009}" presName="parentText" presStyleLbl="node1" presStyleIdx="1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F7971-FC95-474C-A872-1DBFA137AB7C}" type="pres">
      <dgm:prSet presAssocID="{F95D81BB-8B5D-4DAE-A63F-E92348336009}" presName="negativeSpace" presStyleCnt="0"/>
      <dgm:spPr/>
    </dgm:pt>
    <dgm:pt modelId="{D3816CF4-3766-4D98-B445-EAF91A150FA5}" type="pres">
      <dgm:prSet presAssocID="{F95D81BB-8B5D-4DAE-A63F-E92348336009}" presName="childText" presStyleLbl="conFgAcc1" presStyleIdx="1" presStyleCnt="7">
        <dgm:presLayoutVars>
          <dgm:bulletEnabled val="1"/>
        </dgm:presLayoutVars>
      </dgm:prSet>
      <dgm:spPr/>
    </dgm:pt>
    <dgm:pt modelId="{62308212-5BC5-446A-89D4-3119392D35A3}" type="pres">
      <dgm:prSet presAssocID="{0B619C0C-BD1B-4F74-B3A9-DFE9F27EAD88}" presName="spaceBetweenRectangles" presStyleCnt="0"/>
      <dgm:spPr/>
    </dgm:pt>
    <dgm:pt modelId="{2F9F9679-3319-41C0-BD52-B808C3238910}" type="pres">
      <dgm:prSet presAssocID="{9062BE87-B0A8-4699-9E03-89814667F7F1}" presName="parentLin" presStyleCnt="0"/>
      <dgm:spPr/>
    </dgm:pt>
    <dgm:pt modelId="{390D8170-F516-4B59-8A27-59E0B47EF47D}" type="pres">
      <dgm:prSet presAssocID="{9062BE87-B0A8-4699-9E03-89814667F7F1}" presName="parentLeftMargin" presStyleLbl="node1" presStyleIdx="1" presStyleCnt="7"/>
      <dgm:spPr/>
      <dgm:t>
        <a:bodyPr/>
        <a:lstStyle/>
        <a:p>
          <a:endParaRPr lang="en-US"/>
        </a:p>
      </dgm:t>
    </dgm:pt>
    <dgm:pt modelId="{CC80105B-CAFD-444E-80BA-11C6C4F15887}" type="pres">
      <dgm:prSet presAssocID="{9062BE87-B0A8-4699-9E03-89814667F7F1}" presName="parentText" presStyleLbl="node1" presStyleIdx="2" presStyleCnt="7" custScaleX="142857" custScaleY="22017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9B0171-9C16-45D9-8C5E-C0F4EE7CF7F0}" type="pres">
      <dgm:prSet presAssocID="{9062BE87-B0A8-4699-9E03-89814667F7F1}" presName="negativeSpace" presStyleCnt="0"/>
      <dgm:spPr/>
    </dgm:pt>
    <dgm:pt modelId="{04FE1373-5ABD-4CCB-B947-A7F61D2D4349}" type="pres">
      <dgm:prSet presAssocID="{9062BE87-B0A8-4699-9E03-89814667F7F1}" presName="childText" presStyleLbl="conFgAcc1" presStyleIdx="2" presStyleCnt="7">
        <dgm:presLayoutVars>
          <dgm:bulletEnabled val="1"/>
        </dgm:presLayoutVars>
      </dgm:prSet>
      <dgm:spPr/>
    </dgm:pt>
    <dgm:pt modelId="{EFE55348-E19C-4EA3-B1D4-1D2C07366383}" type="pres">
      <dgm:prSet presAssocID="{9E8272E9-DF87-40F2-AD2F-C9C1F43C005F}" presName="spaceBetweenRectangles" presStyleCnt="0"/>
      <dgm:spPr/>
    </dgm:pt>
    <dgm:pt modelId="{0EA31B0D-86CD-40D4-81CC-191459F1DFD3}" type="pres">
      <dgm:prSet presAssocID="{E509881F-B777-4D45-AC19-6D73C26CCFF4}" presName="parentLin" presStyleCnt="0"/>
      <dgm:spPr/>
    </dgm:pt>
    <dgm:pt modelId="{630BF762-F56F-4DC0-A4EA-4BC1B3250652}" type="pres">
      <dgm:prSet presAssocID="{E509881F-B777-4D45-AC19-6D73C26CCFF4}" presName="parentLeftMargin" presStyleLbl="node1" presStyleIdx="2" presStyleCnt="7"/>
      <dgm:spPr/>
      <dgm:t>
        <a:bodyPr/>
        <a:lstStyle/>
        <a:p>
          <a:endParaRPr lang="en-US"/>
        </a:p>
      </dgm:t>
    </dgm:pt>
    <dgm:pt modelId="{0AB2A6E9-42E5-46E6-B3B6-C1A651216328}" type="pres">
      <dgm:prSet presAssocID="{E509881F-B777-4D45-AC19-6D73C26CCFF4}" presName="parentText" presStyleLbl="node1" presStyleIdx="3" presStyleCnt="7" custScaleX="142857" custScaleY="29422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DA7ABC-45D3-4B74-8EE6-6BF5BE0F86AB}" type="pres">
      <dgm:prSet presAssocID="{E509881F-B777-4D45-AC19-6D73C26CCFF4}" presName="negativeSpace" presStyleCnt="0"/>
      <dgm:spPr/>
    </dgm:pt>
    <dgm:pt modelId="{1E6021CB-0244-4E9B-9AF4-775CBEFDD9E2}" type="pres">
      <dgm:prSet presAssocID="{E509881F-B777-4D45-AC19-6D73C26CCFF4}" presName="childText" presStyleLbl="conFgAcc1" presStyleIdx="3" presStyleCnt="7">
        <dgm:presLayoutVars>
          <dgm:bulletEnabled val="1"/>
        </dgm:presLayoutVars>
      </dgm:prSet>
      <dgm:spPr/>
    </dgm:pt>
    <dgm:pt modelId="{B5311439-E649-4436-A290-ADB24AF29F93}" type="pres">
      <dgm:prSet presAssocID="{0525C6C2-8A91-4501-8573-63DF90F6885A}" presName="spaceBetweenRectangles" presStyleCnt="0"/>
      <dgm:spPr/>
    </dgm:pt>
    <dgm:pt modelId="{EFCC2C46-E1B5-4844-B762-03CB8BB92F47}" type="pres">
      <dgm:prSet presAssocID="{0BC923A2-CDAF-4419-A2D0-C1512D5F9447}" presName="parentLin" presStyleCnt="0"/>
      <dgm:spPr/>
    </dgm:pt>
    <dgm:pt modelId="{76760A9A-BB3E-440E-8F0A-239BA69FB7DA}" type="pres">
      <dgm:prSet presAssocID="{0BC923A2-CDAF-4419-A2D0-C1512D5F9447}" presName="parentLeftMargin" presStyleLbl="node1" presStyleIdx="3" presStyleCnt="7"/>
      <dgm:spPr/>
      <dgm:t>
        <a:bodyPr/>
        <a:lstStyle/>
        <a:p>
          <a:endParaRPr lang="en-US"/>
        </a:p>
      </dgm:t>
    </dgm:pt>
    <dgm:pt modelId="{D1A2CB04-F374-4947-9056-B497F37BBD2A}" type="pres">
      <dgm:prSet presAssocID="{0BC923A2-CDAF-4419-A2D0-C1512D5F9447}" presName="parentText" presStyleLbl="node1" presStyleIdx="4" presStyleCnt="7" custScaleX="141094" custScaleY="248726" custLinFactX="229" custLinFactNeighborX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CFF1F4-4F0F-440C-B536-71C581BF0AB5}" type="pres">
      <dgm:prSet presAssocID="{0BC923A2-CDAF-4419-A2D0-C1512D5F9447}" presName="negativeSpace" presStyleCnt="0"/>
      <dgm:spPr/>
    </dgm:pt>
    <dgm:pt modelId="{B3FE1E75-79A2-4482-8191-F87F3247EE73}" type="pres">
      <dgm:prSet presAssocID="{0BC923A2-CDAF-4419-A2D0-C1512D5F9447}" presName="childText" presStyleLbl="conFgAcc1" presStyleIdx="4" presStyleCnt="7">
        <dgm:presLayoutVars>
          <dgm:bulletEnabled val="1"/>
        </dgm:presLayoutVars>
      </dgm:prSet>
      <dgm:spPr/>
    </dgm:pt>
    <dgm:pt modelId="{64A0293D-FE4E-425C-AC4F-4BEE2948EC12}" type="pres">
      <dgm:prSet presAssocID="{A8B498D3-53FD-409B-B2C3-18223D4F9557}" presName="spaceBetweenRectangles" presStyleCnt="0"/>
      <dgm:spPr/>
    </dgm:pt>
    <dgm:pt modelId="{78CBAB87-2B85-479F-83E0-670A51D3A8E8}" type="pres">
      <dgm:prSet presAssocID="{469DCCCF-576D-4DC7-A099-96045F20AD14}" presName="parentLin" presStyleCnt="0"/>
      <dgm:spPr/>
    </dgm:pt>
    <dgm:pt modelId="{E1FF6B81-19E1-422E-947A-A6BCC8634699}" type="pres">
      <dgm:prSet presAssocID="{469DCCCF-576D-4DC7-A099-96045F20AD14}" presName="parentLeftMargin" presStyleLbl="node1" presStyleIdx="4" presStyleCnt="7" custScaleX="141094" custScaleY="152700" custLinFactX="229" custLinFactNeighborX="100000"/>
      <dgm:spPr/>
      <dgm:t>
        <a:bodyPr/>
        <a:lstStyle/>
        <a:p>
          <a:endParaRPr lang="en-US"/>
        </a:p>
      </dgm:t>
    </dgm:pt>
    <dgm:pt modelId="{29387279-4764-4250-A8BD-3FD7F43BA226}" type="pres">
      <dgm:prSet presAssocID="{469DCCCF-576D-4DC7-A099-96045F20AD14}" presName="parentText" presStyleLbl="node1" presStyleIdx="5" presStyleCnt="7" custScaleX="186889" custScaleY="244783" custLinFactX="121817" custLinFactNeighborX="200000" custLinFactNeighborY="1323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000A02-81D1-494A-B7D3-0463CD2A753A}" type="pres">
      <dgm:prSet presAssocID="{469DCCCF-576D-4DC7-A099-96045F20AD14}" presName="negativeSpace" presStyleCnt="0"/>
      <dgm:spPr/>
    </dgm:pt>
    <dgm:pt modelId="{9CB5CB13-B4D4-44A3-AC64-D4A58892095E}" type="pres">
      <dgm:prSet presAssocID="{469DCCCF-576D-4DC7-A099-96045F20AD14}" presName="childText" presStyleLbl="conFgAcc1" presStyleIdx="5" presStyleCnt="7">
        <dgm:presLayoutVars>
          <dgm:bulletEnabled val="1"/>
        </dgm:presLayoutVars>
      </dgm:prSet>
      <dgm:spPr/>
    </dgm:pt>
    <dgm:pt modelId="{A087E220-8137-4C6B-B7B6-DB1E2B1273C2}" type="pres">
      <dgm:prSet presAssocID="{95FF687B-1B17-4BC4-AC0B-F95439CE2149}" presName="spaceBetweenRectangles" presStyleCnt="0"/>
      <dgm:spPr/>
    </dgm:pt>
    <dgm:pt modelId="{B2A5FDE9-12C3-41C9-A105-3492B642095E}" type="pres">
      <dgm:prSet presAssocID="{D194B265-4F0A-4523-AD3A-6374EBFE79B9}" presName="parentLin" presStyleCnt="0"/>
      <dgm:spPr/>
    </dgm:pt>
    <dgm:pt modelId="{02EEDB41-2F85-45FE-913D-52BC5C03F6B0}" type="pres">
      <dgm:prSet presAssocID="{D194B265-4F0A-4523-AD3A-6374EBFE79B9}" presName="parentLeftMargin" presStyleLbl="node1" presStyleIdx="5" presStyleCnt="7" custScaleX="169202" custScaleY="132332"/>
      <dgm:spPr/>
      <dgm:t>
        <a:bodyPr/>
        <a:lstStyle/>
        <a:p>
          <a:endParaRPr lang="en-US"/>
        </a:p>
      </dgm:t>
    </dgm:pt>
    <dgm:pt modelId="{7B5B9C3B-E8C5-4994-B7B4-E6E373CDF86C}" type="pres">
      <dgm:prSet presAssocID="{D194B265-4F0A-4523-AD3A-6374EBFE79B9}" presName="parentText" presStyleLbl="node1" presStyleIdx="6" presStyleCnt="7" custScaleX="218517" custScaleY="31892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629212-17CF-4ED3-BECA-4612E9E7AF2F}" type="pres">
      <dgm:prSet presAssocID="{D194B265-4F0A-4523-AD3A-6374EBFE79B9}" presName="negativeSpace" presStyleCnt="0"/>
      <dgm:spPr/>
    </dgm:pt>
    <dgm:pt modelId="{D8A7E2A2-B288-4500-B336-ED900B1E692D}" type="pres">
      <dgm:prSet presAssocID="{D194B265-4F0A-4523-AD3A-6374EBFE79B9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66C2A79D-A385-4B7D-BA28-BC5E08CF735C}" type="presOf" srcId="{9062BE87-B0A8-4699-9E03-89814667F7F1}" destId="{CC80105B-CAFD-444E-80BA-11C6C4F15887}" srcOrd="1" destOrd="0" presId="urn:microsoft.com/office/officeart/2005/8/layout/list1"/>
    <dgm:cxn modelId="{D24DDF6E-EF1D-4184-855E-52EFEB99D827}" srcId="{0117A65E-6CDD-48B4-8037-C3419189008A}" destId="{F95D81BB-8B5D-4DAE-A63F-E92348336009}" srcOrd="1" destOrd="0" parTransId="{E3EBE366-8116-4D1A-8264-DCF61734DCE6}" sibTransId="{0B619C0C-BD1B-4F74-B3A9-DFE9F27EAD88}"/>
    <dgm:cxn modelId="{DEBEDB3F-B6E4-4319-B72C-C84259248ED9}" type="presOf" srcId="{E509881F-B777-4D45-AC19-6D73C26CCFF4}" destId="{630BF762-F56F-4DC0-A4EA-4BC1B3250652}" srcOrd="0" destOrd="0" presId="urn:microsoft.com/office/officeart/2005/8/layout/list1"/>
    <dgm:cxn modelId="{E24459AD-D5CE-4C02-B606-0F3404FD5716}" type="presOf" srcId="{BE69E6E6-3D2F-458E-9DBD-750F56485A25}" destId="{131CEAD5-1177-4CA4-9916-EA3933061C6C}" srcOrd="0" destOrd="0" presId="urn:microsoft.com/office/officeart/2005/8/layout/list1"/>
    <dgm:cxn modelId="{65F38141-8C33-4530-89E0-B98E9B851DC7}" type="presOf" srcId="{0BC923A2-CDAF-4419-A2D0-C1512D5F9447}" destId="{D1A2CB04-F374-4947-9056-B497F37BBD2A}" srcOrd="1" destOrd="0" presId="urn:microsoft.com/office/officeart/2005/8/layout/list1"/>
    <dgm:cxn modelId="{961B8B06-45DF-43BF-8A73-FB2B82976E12}" type="presOf" srcId="{BE69E6E6-3D2F-458E-9DBD-750F56485A25}" destId="{49CBD0B3-3722-42B4-8D78-D8014AEB0841}" srcOrd="1" destOrd="0" presId="urn:microsoft.com/office/officeart/2005/8/layout/list1"/>
    <dgm:cxn modelId="{14094C9F-BED2-45E3-A57C-93B6B93E3256}" type="presOf" srcId="{F95D81BB-8B5D-4DAE-A63F-E92348336009}" destId="{BC7A0328-9201-40D6-BD30-01FD599AD932}" srcOrd="1" destOrd="0" presId="urn:microsoft.com/office/officeart/2005/8/layout/list1"/>
    <dgm:cxn modelId="{14101D45-009A-4FF0-B55D-63856E328D67}" type="presOf" srcId="{E509881F-B777-4D45-AC19-6D73C26CCFF4}" destId="{0AB2A6E9-42E5-46E6-B3B6-C1A651216328}" srcOrd="1" destOrd="0" presId="urn:microsoft.com/office/officeart/2005/8/layout/list1"/>
    <dgm:cxn modelId="{45679C0D-B9AB-408A-BDB9-9FE02A68FC7B}" srcId="{0117A65E-6CDD-48B4-8037-C3419189008A}" destId="{0BC923A2-CDAF-4419-A2D0-C1512D5F9447}" srcOrd="4" destOrd="0" parTransId="{31A0AA75-7D70-4094-93D6-D7A32A28F411}" sibTransId="{A8B498D3-53FD-409B-B2C3-18223D4F9557}"/>
    <dgm:cxn modelId="{6EDBB3DF-E81F-4AC8-BDD6-C3BFCD82F438}" srcId="{0117A65E-6CDD-48B4-8037-C3419189008A}" destId="{BE69E6E6-3D2F-458E-9DBD-750F56485A25}" srcOrd="0" destOrd="0" parTransId="{2143BFDD-E499-4678-A533-D85E4B6B7633}" sibTransId="{5DEC1E0E-807A-4FF9-8F1F-8F2037B8F195}"/>
    <dgm:cxn modelId="{555439FA-BF7A-4AFC-A63C-C0A3CFA5D2E5}" type="presOf" srcId="{9062BE87-B0A8-4699-9E03-89814667F7F1}" destId="{390D8170-F516-4B59-8A27-59E0B47EF47D}" srcOrd="0" destOrd="0" presId="urn:microsoft.com/office/officeart/2005/8/layout/list1"/>
    <dgm:cxn modelId="{EE87B051-16B6-485F-B1B4-C2AA7CC6BF43}" type="presOf" srcId="{D194B265-4F0A-4523-AD3A-6374EBFE79B9}" destId="{7B5B9C3B-E8C5-4994-B7B4-E6E373CDF86C}" srcOrd="1" destOrd="0" presId="urn:microsoft.com/office/officeart/2005/8/layout/list1"/>
    <dgm:cxn modelId="{018CAD07-6B60-4ADA-96F8-BE372D83F139}" type="presOf" srcId="{0117A65E-6CDD-48B4-8037-C3419189008A}" destId="{736975D6-A479-41D8-8813-20C9F08C29E1}" srcOrd="0" destOrd="0" presId="urn:microsoft.com/office/officeart/2005/8/layout/list1"/>
    <dgm:cxn modelId="{558FD043-CA79-4619-B4D0-28CC27307DE4}" type="presOf" srcId="{469DCCCF-576D-4DC7-A099-96045F20AD14}" destId="{29387279-4764-4250-A8BD-3FD7F43BA226}" srcOrd="1" destOrd="0" presId="urn:microsoft.com/office/officeart/2005/8/layout/list1"/>
    <dgm:cxn modelId="{F37DFFD3-9057-4261-A0EA-48855D673E2A}" srcId="{0117A65E-6CDD-48B4-8037-C3419189008A}" destId="{469DCCCF-576D-4DC7-A099-96045F20AD14}" srcOrd="5" destOrd="0" parTransId="{39C23A13-3109-48A6-BB36-3C47388CA557}" sibTransId="{95FF687B-1B17-4BC4-AC0B-F95439CE2149}"/>
    <dgm:cxn modelId="{8217CA41-05A1-44F5-896A-DC43B6C51C64}" type="presOf" srcId="{0BC923A2-CDAF-4419-A2D0-C1512D5F9447}" destId="{76760A9A-BB3E-440E-8F0A-239BA69FB7DA}" srcOrd="0" destOrd="0" presId="urn:microsoft.com/office/officeart/2005/8/layout/list1"/>
    <dgm:cxn modelId="{E06514C3-A5FA-45B6-8B51-D831B993588C}" type="presOf" srcId="{F95D81BB-8B5D-4DAE-A63F-E92348336009}" destId="{E8C60E13-3101-4F49-ABD6-59B063D9CFA1}" srcOrd="0" destOrd="0" presId="urn:microsoft.com/office/officeart/2005/8/layout/list1"/>
    <dgm:cxn modelId="{7450A825-CBB3-4663-8A26-4682FBC42D3B}" type="presOf" srcId="{D194B265-4F0A-4523-AD3A-6374EBFE79B9}" destId="{02EEDB41-2F85-45FE-913D-52BC5C03F6B0}" srcOrd="0" destOrd="0" presId="urn:microsoft.com/office/officeart/2005/8/layout/list1"/>
    <dgm:cxn modelId="{6F3F2BC0-187E-4F2B-9A7B-64171A92F07C}" type="presOf" srcId="{469DCCCF-576D-4DC7-A099-96045F20AD14}" destId="{E1FF6B81-19E1-422E-947A-A6BCC8634699}" srcOrd="0" destOrd="0" presId="urn:microsoft.com/office/officeart/2005/8/layout/list1"/>
    <dgm:cxn modelId="{D88CCAF3-9F8E-4CC5-BB6D-E9C73F47392B}" srcId="{0117A65E-6CDD-48B4-8037-C3419189008A}" destId="{D194B265-4F0A-4523-AD3A-6374EBFE79B9}" srcOrd="6" destOrd="0" parTransId="{C52AAC59-CAAC-4629-BD32-6CFD8C8DDC41}" sibTransId="{B4A5B662-ED27-4C7E-B7F5-BF6CCB93BB21}"/>
    <dgm:cxn modelId="{DA8984EC-68E8-4C01-A7D5-EBEB02BEE9ED}" srcId="{0117A65E-6CDD-48B4-8037-C3419189008A}" destId="{9062BE87-B0A8-4699-9E03-89814667F7F1}" srcOrd="2" destOrd="0" parTransId="{5AB9FF4F-8EA5-4991-9778-369F908B9E20}" sibTransId="{9E8272E9-DF87-40F2-AD2F-C9C1F43C005F}"/>
    <dgm:cxn modelId="{6FE8D327-B31C-4D19-B2A4-296DF105CF6C}" srcId="{0117A65E-6CDD-48B4-8037-C3419189008A}" destId="{E509881F-B777-4D45-AC19-6D73C26CCFF4}" srcOrd="3" destOrd="0" parTransId="{44BC05D9-A836-4D48-943D-6923A19418F7}" sibTransId="{0525C6C2-8A91-4501-8573-63DF90F6885A}"/>
    <dgm:cxn modelId="{39BFF833-A5E4-4E39-B156-3F80B7730BB8}" type="presParOf" srcId="{736975D6-A479-41D8-8813-20C9F08C29E1}" destId="{79ED89EB-2006-499C-B3E7-8D6FF637573A}" srcOrd="0" destOrd="0" presId="urn:microsoft.com/office/officeart/2005/8/layout/list1"/>
    <dgm:cxn modelId="{E01E11E0-6C35-4767-94CF-777B3340FA60}" type="presParOf" srcId="{79ED89EB-2006-499C-B3E7-8D6FF637573A}" destId="{131CEAD5-1177-4CA4-9916-EA3933061C6C}" srcOrd="0" destOrd="0" presId="urn:microsoft.com/office/officeart/2005/8/layout/list1"/>
    <dgm:cxn modelId="{353E1108-E4C2-4C76-B387-1FB9C39E79F5}" type="presParOf" srcId="{79ED89EB-2006-499C-B3E7-8D6FF637573A}" destId="{49CBD0B3-3722-42B4-8D78-D8014AEB0841}" srcOrd="1" destOrd="0" presId="urn:microsoft.com/office/officeart/2005/8/layout/list1"/>
    <dgm:cxn modelId="{E5460A8B-C3F3-48A6-AB4E-CE8BE8C4ACF1}" type="presParOf" srcId="{736975D6-A479-41D8-8813-20C9F08C29E1}" destId="{577590C4-04C2-479F-A612-5E225F6016FC}" srcOrd="1" destOrd="0" presId="urn:microsoft.com/office/officeart/2005/8/layout/list1"/>
    <dgm:cxn modelId="{DD301512-59DB-48B1-B041-56549832CBB9}" type="presParOf" srcId="{736975D6-A479-41D8-8813-20C9F08C29E1}" destId="{86444468-F83C-4D4B-B9DF-8023F8E0322D}" srcOrd="2" destOrd="0" presId="urn:microsoft.com/office/officeart/2005/8/layout/list1"/>
    <dgm:cxn modelId="{25C23AEA-8D6C-49AF-9326-8905B001CC8D}" type="presParOf" srcId="{736975D6-A479-41D8-8813-20C9F08C29E1}" destId="{5456E1E1-FBF3-4D83-9858-751E6C00CC81}" srcOrd="3" destOrd="0" presId="urn:microsoft.com/office/officeart/2005/8/layout/list1"/>
    <dgm:cxn modelId="{FB183BFC-FD5A-4429-8AC4-F6326ED8529F}" type="presParOf" srcId="{736975D6-A479-41D8-8813-20C9F08C29E1}" destId="{66F9692F-3B5D-4260-BEC7-062C97B0F9A4}" srcOrd="4" destOrd="0" presId="urn:microsoft.com/office/officeart/2005/8/layout/list1"/>
    <dgm:cxn modelId="{4C6F113A-C7C4-4E69-8110-10841B2EC43C}" type="presParOf" srcId="{66F9692F-3B5D-4260-BEC7-062C97B0F9A4}" destId="{E8C60E13-3101-4F49-ABD6-59B063D9CFA1}" srcOrd="0" destOrd="0" presId="urn:microsoft.com/office/officeart/2005/8/layout/list1"/>
    <dgm:cxn modelId="{946DB184-CB9C-4BCA-9CD8-E0F868D28C13}" type="presParOf" srcId="{66F9692F-3B5D-4260-BEC7-062C97B0F9A4}" destId="{BC7A0328-9201-40D6-BD30-01FD599AD932}" srcOrd="1" destOrd="0" presId="urn:microsoft.com/office/officeart/2005/8/layout/list1"/>
    <dgm:cxn modelId="{E2B0B56D-D33B-4EC3-93F2-E501EA621629}" type="presParOf" srcId="{736975D6-A479-41D8-8813-20C9F08C29E1}" destId="{5FFF7971-FC95-474C-A872-1DBFA137AB7C}" srcOrd="5" destOrd="0" presId="urn:microsoft.com/office/officeart/2005/8/layout/list1"/>
    <dgm:cxn modelId="{02DEA5A8-D959-4745-9DEE-8679D60E9F7D}" type="presParOf" srcId="{736975D6-A479-41D8-8813-20C9F08C29E1}" destId="{D3816CF4-3766-4D98-B445-EAF91A150FA5}" srcOrd="6" destOrd="0" presId="urn:microsoft.com/office/officeart/2005/8/layout/list1"/>
    <dgm:cxn modelId="{0FC98820-AB50-4674-907F-C4678B782334}" type="presParOf" srcId="{736975D6-A479-41D8-8813-20C9F08C29E1}" destId="{62308212-5BC5-446A-89D4-3119392D35A3}" srcOrd="7" destOrd="0" presId="urn:microsoft.com/office/officeart/2005/8/layout/list1"/>
    <dgm:cxn modelId="{2043E8BD-84D4-4DFD-9178-C3A701F4BD4C}" type="presParOf" srcId="{736975D6-A479-41D8-8813-20C9F08C29E1}" destId="{2F9F9679-3319-41C0-BD52-B808C3238910}" srcOrd="8" destOrd="0" presId="urn:microsoft.com/office/officeart/2005/8/layout/list1"/>
    <dgm:cxn modelId="{0450B7FE-1E1F-4D36-BB82-1EC731F30FE9}" type="presParOf" srcId="{2F9F9679-3319-41C0-BD52-B808C3238910}" destId="{390D8170-F516-4B59-8A27-59E0B47EF47D}" srcOrd="0" destOrd="0" presId="urn:microsoft.com/office/officeart/2005/8/layout/list1"/>
    <dgm:cxn modelId="{0D3E3425-B1FA-438B-834D-9404EE1F53DE}" type="presParOf" srcId="{2F9F9679-3319-41C0-BD52-B808C3238910}" destId="{CC80105B-CAFD-444E-80BA-11C6C4F15887}" srcOrd="1" destOrd="0" presId="urn:microsoft.com/office/officeart/2005/8/layout/list1"/>
    <dgm:cxn modelId="{9FC0FB2E-B756-4F97-B734-947B589BC157}" type="presParOf" srcId="{736975D6-A479-41D8-8813-20C9F08C29E1}" destId="{7A9B0171-9C16-45D9-8C5E-C0F4EE7CF7F0}" srcOrd="9" destOrd="0" presId="urn:microsoft.com/office/officeart/2005/8/layout/list1"/>
    <dgm:cxn modelId="{5CAA2BA6-D6CD-4005-8677-9D1A4D964E73}" type="presParOf" srcId="{736975D6-A479-41D8-8813-20C9F08C29E1}" destId="{04FE1373-5ABD-4CCB-B947-A7F61D2D4349}" srcOrd="10" destOrd="0" presId="urn:microsoft.com/office/officeart/2005/8/layout/list1"/>
    <dgm:cxn modelId="{4C56ECEB-9EC9-4902-B6AB-4FC87B5D85CD}" type="presParOf" srcId="{736975D6-A479-41D8-8813-20C9F08C29E1}" destId="{EFE55348-E19C-4EA3-B1D4-1D2C07366383}" srcOrd="11" destOrd="0" presId="urn:microsoft.com/office/officeart/2005/8/layout/list1"/>
    <dgm:cxn modelId="{CE4339EB-1710-4D65-AA16-98B9316604BC}" type="presParOf" srcId="{736975D6-A479-41D8-8813-20C9F08C29E1}" destId="{0EA31B0D-86CD-40D4-81CC-191459F1DFD3}" srcOrd="12" destOrd="0" presId="urn:microsoft.com/office/officeart/2005/8/layout/list1"/>
    <dgm:cxn modelId="{B568D1A9-82A7-4FDE-91CB-46A741383380}" type="presParOf" srcId="{0EA31B0D-86CD-40D4-81CC-191459F1DFD3}" destId="{630BF762-F56F-4DC0-A4EA-4BC1B3250652}" srcOrd="0" destOrd="0" presId="urn:microsoft.com/office/officeart/2005/8/layout/list1"/>
    <dgm:cxn modelId="{D636C593-274F-4407-A065-9D4DCB88E19F}" type="presParOf" srcId="{0EA31B0D-86CD-40D4-81CC-191459F1DFD3}" destId="{0AB2A6E9-42E5-46E6-B3B6-C1A651216328}" srcOrd="1" destOrd="0" presId="urn:microsoft.com/office/officeart/2005/8/layout/list1"/>
    <dgm:cxn modelId="{B7D4780E-720C-470E-A0BA-8B9FC7111604}" type="presParOf" srcId="{736975D6-A479-41D8-8813-20C9F08C29E1}" destId="{DEDA7ABC-45D3-4B74-8EE6-6BF5BE0F86AB}" srcOrd="13" destOrd="0" presId="urn:microsoft.com/office/officeart/2005/8/layout/list1"/>
    <dgm:cxn modelId="{AC181484-1E11-49DF-A496-3C64589E3B3F}" type="presParOf" srcId="{736975D6-A479-41D8-8813-20C9F08C29E1}" destId="{1E6021CB-0244-4E9B-9AF4-775CBEFDD9E2}" srcOrd="14" destOrd="0" presId="urn:microsoft.com/office/officeart/2005/8/layout/list1"/>
    <dgm:cxn modelId="{C19D0A9A-0A8F-46B9-9051-950E529174CD}" type="presParOf" srcId="{736975D6-A479-41D8-8813-20C9F08C29E1}" destId="{B5311439-E649-4436-A290-ADB24AF29F93}" srcOrd="15" destOrd="0" presId="urn:microsoft.com/office/officeart/2005/8/layout/list1"/>
    <dgm:cxn modelId="{4220EB22-2C8A-45E0-99D0-8CC720BB8FE2}" type="presParOf" srcId="{736975D6-A479-41D8-8813-20C9F08C29E1}" destId="{EFCC2C46-E1B5-4844-B762-03CB8BB92F47}" srcOrd="16" destOrd="0" presId="urn:microsoft.com/office/officeart/2005/8/layout/list1"/>
    <dgm:cxn modelId="{387C14F2-9011-45E8-8F3A-42FDB5E2A049}" type="presParOf" srcId="{EFCC2C46-E1B5-4844-B762-03CB8BB92F47}" destId="{76760A9A-BB3E-440E-8F0A-239BA69FB7DA}" srcOrd="0" destOrd="0" presId="urn:microsoft.com/office/officeart/2005/8/layout/list1"/>
    <dgm:cxn modelId="{9DC921AE-D7D2-4EB7-88C1-D47B2749FACA}" type="presParOf" srcId="{EFCC2C46-E1B5-4844-B762-03CB8BB92F47}" destId="{D1A2CB04-F374-4947-9056-B497F37BBD2A}" srcOrd="1" destOrd="0" presId="urn:microsoft.com/office/officeart/2005/8/layout/list1"/>
    <dgm:cxn modelId="{8D36F7D6-C543-4F26-A406-0ADAC41A071F}" type="presParOf" srcId="{736975D6-A479-41D8-8813-20C9F08C29E1}" destId="{54CFF1F4-4F0F-440C-B536-71C581BF0AB5}" srcOrd="17" destOrd="0" presId="urn:microsoft.com/office/officeart/2005/8/layout/list1"/>
    <dgm:cxn modelId="{FEBAB1E9-3ABE-42EE-B530-4F599C159B3A}" type="presParOf" srcId="{736975D6-A479-41D8-8813-20C9F08C29E1}" destId="{B3FE1E75-79A2-4482-8191-F87F3247EE73}" srcOrd="18" destOrd="0" presId="urn:microsoft.com/office/officeart/2005/8/layout/list1"/>
    <dgm:cxn modelId="{DDD421D8-DBD8-4AB2-BB9E-BF5E034AF377}" type="presParOf" srcId="{736975D6-A479-41D8-8813-20C9F08C29E1}" destId="{64A0293D-FE4E-425C-AC4F-4BEE2948EC12}" srcOrd="19" destOrd="0" presId="urn:microsoft.com/office/officeart/2005/8/layout/list1"/>
    <dgm:cxn modelId="{A3AC2351-51D0-4DD9-BC97-CD6CD4DE8ECC}" type="presParOf" srcId="{736975D6-A479-41D8-8813-20C9F08C29E1}" destId="{78CBAB87-2B85-479F-83E0-670A51D3A8E8}" srcOrd="20" destOrd="0" presId="urn:microsoft.com/office/officeart/2005/8/layout/list1"/>
    <dgm:cxn modelId="{038A6E36-A685-4E7B-BD65-0222B2308765}" type="presParOf" srcId="{78CBAB87-2B85-479F-83E0-670A51D3A8E8}" destId="{E1FF6B81-19E1-422E-947A-A6BCC8634699}" srcOrd="0" destOrd="0" presId="urn:microsoft.com/office/officeart/2005/8/layout/list1"/>
    <dgm:cxn modelId="{6CD8D7BB-3B39-4EA9-8788-B0B961A12B17}" type="presParOf" srcId="{78CBAB87-2B85-479F-83E0-670A51D3A8E8}" destId="{29387279-4764-4250-A8BD-3FD7F43BA226}" srcOrd="1" destOrd="0" presId="urn:microsoft.com/office/officeart/2005/8/layout/list1"/>
    <dgm:cxn modelId="{E85E9BC0-6436-4EE1-ACF4-A3F3F05020A4}" type="presParOf" srcId="{736975D6-A479-41D8-8813-20C9F08C29E1}" destId="{7D000A02-81D1-494A-B7D3-0463CD2A753A}" srcOrd="21" destOrd="0" presId="urn:microsoft.com/office/officeart/2005/8/layout/list1"/>
    <dgm:cxn modelId="{6B4A5680-8435-4045-A977-350ADCDBB535}" type="presParOf" srcId="{736975D6-A479-41D8-8813-20C9F08C29E1}" destId="{9CB5CB13-B4D4-44A3-AC64-D4A58892095E}" srcOrd="22" destOrd="0" presId="urn:microsoft.com/office/officeart/2005/8/layout/list1"/>
    <dgm:cxn modelId="{C1B2B977-32D3-4A1F-9D2A-3C4B5E8226BB}" type="presParOf" srcId="{736975D6-A479-41D8-8813-20C9F08C29E1}" destId="{A087E220-8137-4C6B-B7B6-DB1E2B1273C2}" srcOrd="23" destOrd="0" presId="urn:microsoft.com/office/officeart/2005/8/layout/list1"/>
    <dgm:cxn modelId="{0BD9E3F2-36EF-4CE2-8EA6-0D48C0B94467}" type="presParOf" srcId="{736975D6-A479-41D8-8813-20C9F08C29E1}" destId="{B2A5FDE9-12C3-41C9-A105-3492B642095E}" srcOrd="24" destOrd="0" presId="urn:microsoft.com/office/officeart/2005/8/layout/list1"/>
    <dgm:cxn modelId="{DDAE98EF-DE29-4F54-9AD3-94D3CE206C5D}" type="presParOf" srcId="{B2A5FDE9-12C3-41C9-A105-3492B642095E}" destId="{02EEDB41-2F85-45FE-913D-52BC5C03F6B0}" srcOrd="0" destOrd="0" presId="urn:microsoft.com/office/officeart/2005/8/layout/list1"/>
    <dgm:cxn modelId="{4C901808-87B6-4447-941E-C92BD04A54F1}" type="presParOf" srcId="{B2A5FDE9-12C3-41C9-A105-3492B642095E}" destId="{7B5B9C3B-E8C5-4994-B7B4-E6E373CDF86C}" srcOrd="1" destOrd="0" presId="urn:microsoft.com/office/officeart/2005/8/layout/list1"/>
    <dgm:cxn modelId="{798F38F4-60F6-4E75-96A1-63F0126A3B20}" type="presParOf" srcId="{736975D6-A479-41D8-8813-20C9F08C29E1}" destId="{F8629212-17CF-4ED3-BECA-4612E9E7AF2F}" srcOrd="25" destOrd="0" presId="urn:microsoft.com/office/officeart/2005/8/layout/list1"/>
    <dgm:cxn modelId="{4DC28664-FC3A-4A62-B1B1-81DB6750C576}" type="presParOf" srcId="{736975D6-A479-41D8-8813-20C9F08C29E1}" destId="{D8A7E2A2-B288-4500-B336-ED900B1E692D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32D064-7CDB-468D-9E3B-B1BA3A1EC64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442FA04-BE10-4ED2-9461-EF53C3FFDCD9}">
      <dgm:prSet phldrT="[Text]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Koordinators</a:t>
          </a:r>
          <a:endParaRPr lang="en-US" dirty="0"/>
        </a:p>
      </dgm:t>
    </dgm:pt>
    <dgm:pt modelId="{24F39CBE-3F7E-4197-8239-AB667A66AB01}" type="parTrans" cxnId="{3F4C7A96-8E2B-44C7-B487-B2A5034EF4F0}">
      <dgm:prSet/>
      <dgm:spPr/>
      <dgm:t>
        <a:bodyPr/>
        <a:lstStyle/>
        <a:p>
          <a:endParaRPr lang="en-US"/>
        </a:p>
      </dgm:t>
    </dgm:pt>
    <dgm:pt modelId="{B5F83DFC-2F79-4769-A201-9BCF41C9D136}" type="sibTrans" cxnId="{3F4C7A96-8E2B-44C7-B487-B2A5034EF4F0}">
      <dgm:prSet/>
      <dgm:spPr/>
      <dgm:t>
        <a:bodyPr/>
        <a:lstStyle/>
        <a:p>
          <a:endParaRPr lang="en-US"/>
        </a:p>
      </dgm:t>
    </dgm:pt>
    <dgm:pt modelId="{2D7A34D9-B2E8-45CC-AD0C-C0DB66359372}">
      <dgm:prSet phldrT="[Text]"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Partneris</a:t>
          </a:r>
          <a:endParaRPr lang="en-US" dirty="0"/>
        </a:p>
      </dgm:t>
    </dgm:pt>
    <dgm:pt modelId="{2D7EC87F-1441-4FFC-AD5B-CC9849545845}" type="parTrans" cxnId="{4C01AC19-1AE0-416E-8E00-55487F2A0E03}">
      <dgm:prSet/>
      <dgm:spPr/>
      <dgm:t>
        <a:bodyPr/>
        <a:lstStyle/>
        <a:p>
          <a:endParaRPr lang="en-US"/>
        </a:p>
      </dgm:t>
    </dgm:pt>
    <dgm:pt modelId="{33233296-A32C-40B8-8027-7D7032753564}" type="sibTrans" cxnId="{4C01AC19-1AE0-416E-8E00-55487F2A0E03}">
      <dgm:prSet/>
      <dgm:spPr/>
      <dgm:t>
        <a:bodyPr/>
        <a:lstStyle/>
        <a:p>
          <a:endParaRPr lang="en-US"/>
        </a:p>
      </dgm:t>
    </dgm:pt>
    <dgm:pt modelId="{8693B5EB-831C-42DE-89DB-766A06D4B4F9}">
      <dgm:prSet phldrT="[Text]"/>
      <dgm:spPr/>
      <dgm:t>
        <a:bodyPr/>
        <a:lstStyle/>
        <a:p>
          <a:r>
            <a:rPr lang="lv-LV" dirty="0" smtClean="0"/>
            <a:t>Partneris </a:t>
          </a:r>
          <a:endParaRPr lang="en-US" dirty="0"/>
        </a:p>
      </dgm:t>
    </dgm:pt>
    <dgm:pt modelId="{F8DEAAC7-1530-42F9-A1C0-F59344BC086D}" type="parTrans" cxnId="{F5845639-B676-48D3-8406-6A60A085E8DF}">
      <dgm:prSet/>
      <dgm:spPr/>
      <dgm:t>
        <a:bodyPr/>
        <a:lstStyle/>
        <a:p>
          <a:endParaRPr lang="en-US"/>
        </a:p>
      </dgm:t>
    </dgm:pt>
    <dgm:pt modelId="{4B2F42DF-7E99-45D8-88A9-7F0CB29863FD}" type="sibTrans" cxnId="{F5845639-B676-48D3-8406-6A60A085E8DF}">
      <dgm:prSet/>
      <dgm:spPr/>
      <dgm:t>
        <a:bodyPr/>
        <a:lstStyle/>
        <a:p>
          <a:endParaRPr lang="en-US"/>
        </a:p>
      </dgm:t>
    </dgm:pt>
    <dgm:pt modelId="{5DDAA164-F6E4-4957-A4DF-42752AB8055B}" type="pres">
      <dgm:prSet presAssocID="{B432D064-7CDB-468D-9E3B-B1BA3A1EC645}" presName="compositeShape" presStyleCnt="0">
        <dgm:presLayoutVars>
          <dgm:chMax val="7"/>
          <dgm:dir/>
          <dgm:resizeHandles val="exact"/>
        </dgm:presLayoutVars>
      </dgm:prSet>
      <dgm:spPr/>
    </dgm:pt>
    <dgm:pt modelId="{B94CF893-B719-401A-B295-3A5469961D0E}" type="pres">
      <dgm:prSet presAssocID="{6442FA04-BE10-4ED2-9461-EF53C3FFDCD9}" presName="circ1" presStyleLbl="vennNode1" presStyleIdx="0" presStyleCnt="3"/>
      <dgm:spPr/>
      <dgm:t>
        <a:bodyPr/>
        <a:lstStyle/>
        <a:p>
          <a:endParaRPr lang="en-US"/>
        </a:p>
      </dgm:t>
    </dgm:pt>
    <dgm:pt modelId="{1C0C98CF-323A-4694-B94C-6761AB7D5D53}" type="pres">
      <dgm:prSet presAssocID="{6442FA04-BE10-4ED2-9461-EF53C3FFDC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D4557-7D95-4F60-962D-AD7CD2B36F46}" type="pres">
      <dgm:prSet presAssocID="{2D7A34D9-B2E8-45CC-AD0C-C0DB66359372}" presName="circ2" presStyleLbl="vennNode1" presStyleIdx="1" presStyleCnt="3" custLinFactNeighborX="9375" custLinFactNeighborY="-1442"/>
      <dgm:spPr/>
      <dgm:t>
        <a:bodyPr/>
        <a:lstStyle/>
        <a:p>
          <a:endParaRPr lang="en-US"/>
        </a:p>
      </dgm:t>
    </dgm:pt>
    <dgm:pt modelId="{9DF70A83-CF55-4025-A064-6F02C7486FD1}" type="pres">
      <dgm:prSet presAssocID="{2D7A34D9-B2E8-45CC-AD0C-C0DB6635937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5A8849-742B-4126-902A-F4941F185D9D}" type="pres">
      <dgm:prSet presAssocID="{8693B5EB-831C-42DE-89DB-766A06D4B4F9}" presName="circ3" presStyleLbl="vennNode1" presStyleIdx="2" presStyleCnt="3" custLinFactNeighborX="-5503" custLinFactNeighborY="-955"/>
      <dgm:spPr/>
      <dgm:t>
        <a:bodyPr/>
        <a:lstStyle/>
        <a:p>
          <a:endParaRPr lang="en-US"/>
        </a:p>
      </dgm:t>
    </dgm:pt>
    <dgm:pt modelId="{CBF91B5D-BBAB-4AF3-AEE5-E812A91FC75B}" type="pres">
      <dgm:prSet presAssocID="{8693B5EB-831C-42DE-89DB-766A06D4B4F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01AC19-1AE0-416E-8E00-55487F2A0E03}" srcId="{B432D064-7CDB-468D-9E3B-B1BA3A1EC645}" destId="{2D7A34D9-B2E8-45CC-AD0C-C0DB66359372}" srcOrd="1" destOrd="0" parTransId="{2D7EC87F-1441-4FFC-AD5B-CC9849545845}" sibTransId="{33233296-A32C-40B8-8027-7D7032753564}"/>
    <dgm:cxn modelId="{3F4C7A96-8E2B-44C7-B487-B2A5034EF4F0}" srcId="{B432D064-7CDB-468D-9E3B-B1BA3A1EC645}" destId="{6442FA04-BE10-4ED2-9461-EF53C3FFDCD9}" srcOrd="0" destOrd="0" parTransId="{24F39CBE-3F7E-4197-8239-AB667A66AB01}" sibTransId="{B5F83DFC-2F79-4769-A201-9BCF41C9D136}"/>
    <dgm:cxn modelId="{C9982FF4-6C83-421A-8160-A18C75EB8F66}" type="presOf" srcId="{B432D064-7CDB-468D-9E3B-B1BA3A1EC645}" destId="{5DDAA164-F6E4-4957-A4DF-42752AB8055B}" srcOrd="0" destOrd="0" presId="urn:microsoft.com/office/officeart/2005/8/layout/venn1"/>
    <dgm:cxn modelId="{BB9ED82A-C2D9-4325-897F-6D8D3E70AEAA}" type="presOf" srcId="{6442FA04-BE10-4ED2-9461-EF53C3FFDCD9}" destId="{1C0C98CF-323A-4694-B94C-6761AB7D5D53}" srcOrd="1" destOrd="0" presId="urn:microsoft.com/office/officeart/2005/8/layout/venn1"/>
    <dgm:cxn modelId="{4D223E40-65FB-45BD-BA7E-A45015378E53}" type="presOf" srcId="{2D7A34D9-B2E8-45CC-AD0C-C0DB66359372}" destId="{9DF70A83-CF55-4025-A064-6F02C7486FD1}" srcOrd="1" destOrd="0" presId="urn:microsoft.com/office/officeart/2005/8/layout/venn1"/>
    <dgm:cxn modelId="{46227ECF-0EE4-4345-8D87-8E3C693994E3}" type="presOf" srcId="{8693B5EB-831C-42DE-89DB-766A06D4B4F9}" destId="{595A8849-742B-4126-902A-F4941F185D9D}" srcOrd="0" destOrd="0" presId="urn:microsoft.com/office/officeart/2005/8/layout/venn1"/>
    <dgm:cxn modelId="{2F3EDDF5-14A9-4A3D-9328-19D01ABF10F0}" type="presOf" srcId="{2D7A34D9-B2E8-45CC-AD0C-C0DB66359372}" destId="{A77D4557-7D95-4F60-962D-AD7CD2B36F46}" srcOrd="0" destOrd="0" presId="urn:microsoft.com/office/officeart/2005/8/layout/venn1"/>
    <dgm:cxn modelId="{938EA631-F425-48FC-9001-2E0F082D3BB6}" type="presOf" srcId="{6442FA04-BE10-4ED2-9461-EF53C3FFDCD9}" destId="{B94CF893-B719-401A-B295-3A5469961D0E}" srcOrd="0" destOrd="0" presId="urn:microsoft.com/office/officeart/2005/8/layout/venn1"/>
    <dgm:cxn modelId="{F5845639-B676-48D3-8406-6A60A085E8DF}" srcId="{B432D064-7CDB-468D-9E3B-B1BA3A1EC645}" destId="{8693B5EB-831C-42DE-89DB-766A06D4B4F9}" srcOrd="2" destOrd="0" parTransId="{F8DEAAC7-1530-42F9-A1C0-F59344BC086D}" sibTransId="{4B2F42DF-7E99-45D8-88A9-7F0CB29863FD}"/>
    <dgm:cxn modelId="{EBB50B41-DCA2-4B1A-9FAE-C89439D060AD}" type="presOf" srcId="{8693B5EB-831C-42DE-89DB-766A06D4B4F9}" destId="{CBF91B5D-BBAB-4AF3-AEE5-E812A91FC75B}" srcOrd="1" destOrd="0" presId="urn:microsoft.com/office/officeart/2005/8/layout/venn1"/>
    <dgm:cxn modelId="{D0EDA668-5DF9-4814-BA59-604B7C05F6B4}" type="presParOf" srcId="{5DDAA164-F6E4-4957-A4DF-42752AB8055B}" destId="{B94CF893-B719-401A-B295-3A5469961D0E}" srcOrd="0" destOrd="0" presId="urn:microsoft.com/office/officeart/2005/8/layout/venn1"/>
    <dgm:cxn modelId="{0E7533F2-1285-44CB-80F2-B8C389AFE50E}" type="presParOf" srcId="{5DDAA164-F6E4-4957-A4DF-42752AB8055B}" destId="{1C0C98CF-323A-4694-B94C-6761AB7D5D53}" srcOrd="1" destOrd="0" presId="urn:microsoft.com/office/officeart/2005/8/layout/venn1"/>
    <dgm:cxn modelId="{A47100BD-B502-4AE7-9EC9-26C95BDBBE1D}" type="presParOf" srcId="{5DDAA164-F6E4-4957-A4DF-42752AB8055B}" destId="{A77D4557-7D95-4F60-962D-AD7CD2B36F46}" srcOrd="2" destOrd="0" presId="urn:microsoft.com/office/officeart/2005/8/layout/venn1"/>
    <dgm:cxn modelId="{C9A25E89-9FB2-4E06-A30F-E6F25FE1E377}" type="presParOf" srcId="{5DDAA164-F6E4-4957-A4DF-42752AB8055B}" destId="{9DF70A83-CF55-4025-A064-6F02C7486FD1}" srcOrd="3" destOrd="0" presId="urn:microsoft.com/office/officeart/2005/8/layout/venn1"/>
    <dgm:cxn modelId="{2830B6D7-507F-4706-962B-B7A7CF025494}" type="presParOf" srcId="{5DDAA164-F6E4-4957-A4DF-42752AB8055B}" destId="{595A8849-742B-4126-902A-F4941F185D9D}" srcOrd="4" destOrd="0" presId="urn:microsoft.com/office/officeart/2005/8/layout/venn1"/>
    <dgm:cxn modelId="{D551AD2D-D0EA-43B3-A6A8-98F3ECF3C1DD}" type="presParOf" srcId="{5DDAA164-F6E4-4957-A4DF-42752AB8055B}" destId="{CBF91B5D-BBAB-4AF3-AEE5-E812A91FC75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811B84-3C44-4EB5-8A2A-BE8AAF19018B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535C18BD-6077-420E-A452-7A4244868F5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50%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DCC61E02-5B80-4952-A5BD-5B889D7113B1}" type="parTrans" cxnId="{65AC7B5B-41FA-41C9-916B-945EDFA8326C}">
      <dgm:prSet/>
      <dgm:spPr/>
      <dgm:t>
        <a:bodyPr/>
        <a:lstStyle/>
        <a:p>
          <a:endParaRPr lang="en-US"/>
        </a:p>
      </dgm:t>
    </dgm:pt>
    <dgm:pt modelId="{688FFD90-893F-44D3-8CE2-EA9DB556E8A1}" type="sibTrans" cxnId="{65AC7B5B-41FA-41C9-916B-945EDFA8326C}">
      <dgm:prSet/>
      <dgm:spPr/>
      <dgm:t>
        <a:bodyPr/>
        <a:lstStyle/>
        <a:p>
          <a:endParaRPr lang="en-US"/>
        </a:p>
      </dgm:t>
    </dgm:pt>
    <dgm:pt modelId="{5A8204A2-7741-4E77-84C8-F012059D52D9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50% 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projekta īstenotāji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4FCF80F4-9A91-48C8-8BBB-FF0F2F7A9D0C}" type="parTrans" cxnId="{58C4E45B-DDD2-40F7-AA4C-50FB2C00CD12}">
      <dgm:prSet/>
      <dgm:spPr/>
      <dgm:t>
        <a:bodyPr/>
        <a:lstStyle/>
        <a:p>
          <a:endParaRPr lang="en-US"/>
        </a:p>
      </dgm:t>
    </dgm:pt>
    <dgm:pt modelId="{D8B78A31-E4B0-462A-9FD6-D3388FC4F404}" type="sibTrans" cxnId="{58C4E45B-DDD2-40F7-AA4C-50FB2C00CD12}">
      <dgm:prSet/>
      <dgm:spPr/>
      <dgm:t>
        <a:bodyPr/>
        <a:lstStyle/>
        <a:p>
          <a:endParaRPr lang="en-US"/>
        </a:p>
      </dgm:t>
    </dgm:pt>
    <dgm:pt modelId="{EFA6CA8E-D00B-4C27-A5E8-F60431CCA97C}">
      <dgm:prSet phldrT="[Text]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49D6BC67-165A-4E0B-BE84-EBBF443F460F}" type="parTrans" cxnId="{EBBDCEB5-0FCD-4106-AC9E-DF2B989BFC64}">
      <dgm:prSet/>
      <dgm:spPr/>
      <dgm:t>
        <a:bodyPr/>
        <a:lstStyle/>
        <a:p>
          <a:endParaRPr lang="en-US"/>
        </a:p>
      </dgm:t>
    </dgm:pt>
    <dgm:pt modelId="{EF75CBE8-BB6F-4CA9-891C-80CC1928A061}" type="sibTrans" cxnId="{EBBDCEB5-0FCD-4106-AC9E-DF2B989BFC64}">
      <dgm:prSet/>
      <dgm:spPr/>
      <dgm:t>
        <a:bodyPr/>
        <a:lstStyle/>
        <a:p>
          <a:endParaRPr lang="en-US"/>
        </a:p>
      </dgm:t>
    </dgm:pt>
    <dgm:pt modelId="{AB764CE4-5B6C-49CA-A0CF-630F8F065B46}" type="pres">
      <dgm:prSet presAssocID="{A4811B84-3C44-4EB5-8A2A-BE8AAF19018B}" presName="Name0" presStyleCnt="0">
        <dgm:presLayoutVars>
          <dgm:dir/>
          <dgm:resizeHandles val="exact"/>
        </dgm:presLayoutVars>
      </dgm:prSet>
      <dgm:spPr/>
    </dgm:pt>
    <dgm:pt modelId="{0AA3E18A-BD92-46F4-A901-B4410927BBED}" type="pres">
      <dgm:prSet presAssocID="{A4811B84-3C44-4EB5-8A2A-BE8AAF19018B}" presName="vNodes" presStyleCnt="0"/>
      <dgm:spPr/>
    </dgm:pt>
    <dgm:pt modelId="{F4737BD3-4420-4FE8-A6C5-ACD7A2621B37}" type="pres">
      <dgm:prSet presAssocID="{535C18BD-6077-420E-A452-7A4244868F5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3B596D-5AE9-4BA5-8587-2BC63769856A}" type="pres">
      <dgm:prSet presAssocID="{688FFD90-893F-44D3-8CE2-EA9DB556E8A1}" presName="spacerT" presStyleCnt="0"/>
      <dgm:spPr/>
    </dgm:pt>
    <dgm:pt modelId="{BB95EF7F-5253-4AC0-BC85-0CC5B575C1D5}" type="pres">
      <dgm:prSet presAssocID="{688FFD90-893F-44D3-8CE2-EA9DB556E8A1}" presName="sibTrans" presStyleLbl="sibTrans2D1" presStyleIdx="0" presStyleCnt="2" custScaleX="36360" custScaleY="34109"/>
      <dgm:spPr/>
      <dgm:t>
        <a:bodyPr/>
        <a:lstStyle/>
        <a:p>
          <a:endParaRPr lang="en-US"/>
        </a:p>
      </dgm:t>
    </dgm:pt>
    <dgm:pt modelId="{553C81A2-30AB-4198-8C3F-BE0CF1F5FFA8}" type="pres">
      <dgm:prSet presAssocID="{688FFD90-893F-44D3-8CE2-EA9DB556E8A1}" presName="spacerB" presStyleCnt="0"/>
      <dgm:spPr/>
    </dgm:pt>
    <dgm:pt modelId="{E81C4FF0-17C4-4533-B6E1-2F7D1C6CC1C3}" type="pres">
      <dgm:prSet presAssocID="{5A8204A2-7741-4E77-84C8-F012059D52D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F2D020-DF4C-4B81-ADF7-A12674ED9FE7}" type="pres">
      <dgm:prSet presAssocID="{A4811B84-3C44-4EB5-8A2A-BE8AAF19018B}" presName="sibTransLast" presStyleLbl="sibTrans2D1" presStyleIdx="1" presStyleCnt="2" custScaleX="152049" custScaleY="78074"/>
      <dgm:spPr/>
      <dgm:t>
        <a:bodyPr/>
        <a:lstStyle/>
        <a:p>
          <a:endParaRPr lang="en-US"/>
        </a:p>
      </dgm:t>
    </dgm:pt>
    <dgm:pt modelId="{AAC929A6-7E10-42C1-A7F5-CA73B5B21A59}" type="pres">
      <dgm:prSet presAssocID="{A4811B84-3C44-4EB5-8A2A-BE8AAF19018B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B549424-6FEE-47B6-9C86-3A25617840C8}" type="pres">
      <dgm:prSet presAssocID="{A4811B84-3C44-4EB5-8A2A-BE8AAF19018B}" presName="lastNode" presStyleLbl="node1" presStyleIdx="2" presStyleCnt="3" custScaleX="70500" custScaleY="593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F6C9A5-5425-4472-BF91-3661868CCA64}" type="presOf" srcId="{D8B78A31-E4B0-462A-9FD6-D3388FC4F404}" destId="{FCF2D020-DF4C-4B81-ADF7-A12674ED9FE7}" srcOrd="0" destOrd="0" presId="urn:microsoft.com/office/officeart/2005/8/layout/equation2"/>
    <dgm:cxn modelId="{ED04D2FC-F8B7-4AC4-9BE6-F12C2940FC45}" type="presOf" srcId="{D8B78A31-E4B0-462A-9FD6-D3388FC4F404}" destId="{AAC929A6-7E10-42C1-A7F5-CA73B5B21A59}" srcOrd="1" destOrd="0" presId="urn:microsoft.com/office/officeart/2005/8/layout/equation2"/>
    <dgm:cxn modelId="{38FD582C-2A76-4DA4-AA64-B7963F93177E}" type="presOf" srcId="{A4811B84-3C44-4EB5-8A2A-BE8AAF19018B}" destId="{AB764CE4-5B6C-49CA-A0CF-630F8F065B46}" srcOrd="0" destOrd="0" presId="urn:microsoft.com/office/officeart/2005/8/layout/equation2"/>
    <dgm:cxn modelId="{EF289481-FD43-4E18-98A3-7CDBE85BA7E2}" type="presOf" srcId="{5A8204A2-7741-4E77-84C8-F012059D52D9}" destId="{E81C4FF0-17C4-4533-B6E1-2F7D1C6CC1C3}" srcOrd="0" destOrd="0" presId="urn:microsoft.com/office/officeart/2005/8/layout/equation2"/>
    <dgm:cxn modelId="{EBBDCEB5-0FCD-4106-AC9E-DF2B989BFC64}" srcId="{A4811B84-3C44-4EB5-8A2A-BE8AAF19018B}" destId="{EFA6CA8E-D00B-4C27-A5E8-F60431CCA97C}" srcOrd="2" destOrd="0" parTransId="{49D6BC67-165A-4E0B-BE84-EBBF443F460F}" sibTransId="{EF75CBE8-BB6F-4CA9-891C-80CC1928A061}"/>
    <dgm:cxn modelId="{8FBD89FB-9080-4442-ADCD-4BA2ACC3C8C3}" type="presOf" srcId="{EFA6CA8E-D00B-4C27-A5E8-F60431CCA97C}" destId="{4B549424-6FEE-47B6-9C86-3A25617840C8}" srcOrd="0" destOrd="0" presId="urn:microsoft.com/office/officeart/2005/8/layout/equation2"/>
    <dgm:cxn modelId="{0769E1D0-30AF-4985-9B17-2DF7479B8B9D}" type="presOf" srcId="{688FFD90-893F-44D3-8CE2-EA9DB556E8A1}" destId="{BB95EF7F-5253-4AC0-BC85-0CC5B575C1D5}" srcOrd="0" destOrd="0" presId="urn:microsoft.com/office/officeart/2005/8/layout/equation2"/>
    <dgm:cxn modelId="{58C4E45B-DDD2-40F7-AA4C-50FB2C00CD12}" srcId="{A4811B84-3C44-4EB5-8A2A-BE8AAF19018B}" destId="{5A8204A2-7741-4E77-84C8-F012059D52D9}" srcOrd="1" destOrd="0" parTransId="{4FCF80F4-9A91-48C8-8BBB-FF0F2F7A9D0C}" sibTransId="{D8B78A31-E4B0-462A-9FD6-D3388FC4F404}"/>
    <dgm:cxn modelId="{65AC7B5B-41FA-41C9-916B-945EDFA8326C}" srcId="{A4811B84-3C44-4EB5-8A2A-BE8AAF19018B}" destId="{535C18BD-6077-420E-A452-7A4244868F5D}" srcOrd="0" destOrd="0" parTransId="{DCC61E02-5B80-4952-A5BD-5B889D7113B1}" sibTransId="{688FFD90-893F-44D3-8CE2-EA9DB556E8A1}"/>
    <dgm:cxn modelId="{9A122421-FBF4-4AE9-A734-4D4B8124B0E6}" type="presOf" srcId="{535C18BD-6077-420E-A452-7A4244868F5D}" destId="{F4737BD3-4420-4FE8-A6C5-ACD7A2621B37}" srcOrd="0" destOrd="0" presId="urn:microsoft.com/office/officeart/2005/8/layout/equation2"/>
    <dgm:cxn modelId="{2D288419-7BB4-41DF-B41C-6F734E8D2808}" type="presParOf" srcId="{AB764CE4-5B6C-49CA-A0CF-630F8F065B46}" destId="{0AA3E18A-BD92-46F4-A901-B4410927BBED}" srcOrd="0" destOrd="0" presId="urn:microsoft.com/office/officeart/2005/8/layout/equation2"/>
    <dgm:cxn modelId="{BEC8F6CB-A753-4708-BAFC-A111B89FEC76}" type="presParOf" srcId="{0AA3E18A-BD92-46F4-A901-B4410927BBED}" destId="{F4737BD3-4420-4FE8-A6C5-ACD7A2621B37}" srcOrd="0" destOrd="0" presId="urn:microsoft.com/office/officeart/2005/8/layout/equation2"/>
    <dgm:cxn modelId="{69062FFA-8559-4DED-A5F3-04ADBB6497A5}" type="presParOf" srcId="{0AA3E18A-BD92-46F4-A901-B4410927BBED}" destId="{543B596D-5AE9-4BA5-8587-2BC63769856A}" srcOrd="1" destOrd="0" presId="urn:microsoft.com/office/officeart/2005/8/layout/equation2"/>
    <dgm:cxn modelId="{077F29C9-83AC-4C9B-A492-2B5F6C0C6CF9}" type="presParOf" srcId="{0AA3E18A-BD92-46F4-A901-B4410927BBED}" destId="{BB95EF7F-5253-4AC0-BC85-0CC5B575C1D5}" srcOrd="2" destOrd="0" presId="urn:microsoft.com/office/officeart/2005/8/layout/equation2"/>
    <dgm:cxn modelId="{8738D96A-1A8D-4A91-8F0B-AFB284F0B752}" type="presParOf" srcId="{0AA3E18A-BD92-46F4-A901-B4410927BBED}" destId="{553C81A2-30AB-4198-8C3F-BE0CF1F5FFA8}" srcOrd="3" destOrd="0" presId="urn:microsoft.com/office/officeart/2005/8/layout/equation2"/>
    <dgm:cxn modelId="{6D651858-D2BE-4BF5-B74B-72C3CD697F47}" type="presParOf" srcId="{0AA3E18A-BD92-46F4-A901-B4410927BBED}" destId="{E81C4FF0-17C4-4533-B6E1-2F7D1C6CC1C3}" srcOrd="4" destOrd="0" presId="urn:microsoft.com/office/officeart/2005/8/layout/equation2"/>
    <dgm:cxn modelId="{80085C77-9A45-442D-BD8E-A3402412B5EE}" type="presParOf" srcId="{AB764CE4-5B6C-49CA-A0CF-630F8F065B46}" destId="{FCF2D020-DF4C-4B81-ADF7-A12674ED9FE7}" srcOrd="1" destOrd="0" presId="urn:microsoft.com/office/officeart/2005/8/layout/equation2"/>
    <dgm:cxn modelId="{83CAEFCA-7C5A-4099-96FE-6F53E6AC8651}" type="presParOf" srcId="{FCF2D020-DF4C-4B81-ADF7-A12674ED9FE7}" destId="{AAC929A6-7E10-42C1-A7F5-CA73B5B21A59}" srcOrd="0" destOrd="0" presId="urn:microsoft.com/office/officeart/2005/8/layout/equation2"/>
    <dgm:cxn modelId="{A0AFEA7D-3C1A-4F9F-A0B9-C194E5990B1B}" type="presParOf" srcId="{AB764CE4-5B6C-49CA-A0CF-630F8F065B46}" destId="{4B549424-6FEE-47B6-9C86-3A25617840C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444468-F83C-4D4B-B9DF-8023F8E0322D}">
      <dsp:nvSpPr>
        <dsp:cNvPr id="0" name=""/>
        <dsp:cNvSpPr/>
      </dsp:nvSpPr>
      <dsp:spPr>
        <a:xfrm>
          <a:off x="0" y="259194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BD0B3-3722-42B4-8D78-D8014AEB0841}">
      <dsp:nvSpPr>
        <dsp:cNvPr id="0" name=""/>
        <dsp:cNvSpPr/>
      </dsp:nvSpPr>
      <dsp:spPr>
        <a:xfrm>
          <a:off x="312260" y="126354"/>
          <a:ext cx="6245194" cy="2656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radošās darbnīcas, semināri un konferences</a:t>
          </a:r>
          <a:endParaRPr lang="lv-LV" altLang="en-US" sz="2000" kern="1200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12260" y="126354"/>
        <a:ext cx="6245194" cy="265680"/>
      </dsp:txXfrm>
    </dsp:sp>
    <dsp:sp modelId="{D3816CF4-3766-4D98-B445-EAF91A150FA5}">
      <dsp:nvSpPr>
        <dsp:cNvPr id="0" name=""/>
        <dsp:cNvSpPr/>
      </dsp:nvSpPr>
      <dsp:spPr>
        <a:xfrm>
          <a:off x="0" y="667434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A0328-9201-40D6-BD30-01FD599AD932}">
      <dsp:nvSpPr>
        <dsp:cNvPr id="0" name=""/>
        <dsp:cNvSpPr/>
      </dsp:nvSpPr>
      <dsp:spPr>
        <a:xfrm>
          <a:off x="312260" y="534594"/>
          <a:ext cx="6245194" cy="2656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analītiski, statistikas un izpētes projekti</a:t>
          </a:r>
          <a:endParaRPr lang="lv-LV" altLang="en-US" sz="2000" kern="1200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12260" y="534594"/>
        <a:ext cx="6245194" cy="265680"/>
      </dsp:txXfrm>
    </dsp:sp>
    <dsp:sp modelId="{04FE1373-5ABD-4CCB-B947-A7F61D2D4349}">
      <dsp:nvSpPr>
        <dsp:cNvPr id="0" name=""/>
        <dsp:cNvSpPr/>
      </dsp:nvSpPr>
      <dsp:spPr>
        <a:xfrm>
          <a:off x="0" y="1394955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80105B-CAFD-444E-80BA-11C6C4F15887}">
      <dsp:nvSpPr>
        <dsp:cNvPr id="0" name=""/>
        <dsp:cNvSpPr/>
      </dsp:nvSpPr>
      <dsp:spPr>
        <a:xfrm>
          <a:off x="312260" y="942834"/>
          <a:ext cx="6245194" cy="58496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projekti, kas vērsti uz izglītības pētījumu rezultātu izmantošanu</a:t>
          </a:r>
          <a:endParaRPr lang="lv-LV" altLang="en-US" sz="2000" kern="1200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12260" y="942834"/>
        <a:ext cx="6245194" cy="584960"/>
      </dsp:txXfrm>
    </dsp:sp>
    <dsp:sp modelId="{1E6021CB-0244-4E9B-9AF4-775CBEFDD9E2}">
      <dsp:nvSpPr>
        <dsp:cNvPr id="0" name=""/>
        <dsp:cNvSpPr/>
      </dsp:nvSpPr>
      <dsp:spPr>
        <a:xfrm>
          <a:off x="0" y="2319210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2A6E9-42E5-46E6-B3B6-C1A651216328}">
      <dsp:nvSpPr>
        <dsp:cNvPr id="0" name=""/>
        <dsp:cNvSpPr/>
      </dsp:nvSpPr>
      <dsp:spPr>
        <a:xfrm>
          <a:off x="312260" y="1670355"/>
          <a:ext cx="6245194" cy="78169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materiālu veidošana inovatīvai valodu apguvei, mācīšanai un tulkošanai</a:t>
          </a:r>
          <a:endParaRPr lang="en-US" sz="2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12260" y="1670355"/>
        <a:ext cx="6245194" cy="781694"/>
      </dsp:txXfrm>
    </dsp:sp>
    <dsp:sp modelId="{B3FE1E75-79A2-4482-8191-F87F3247EE73}">
      <dsp:nvSpPr>
        <dsp:cNvPr id="0" name=""/>
        <dsp:cNvSpPr/>
      </dsp:nvSpPr>
      <dsp:spPr>
        <a:xfrm>
          <a:off x="0" y="3122585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2CB04-F374-4947-9056-B497F37BBD2A}">
      <dsp:nvSpPr>
        <dsp:cNvPr id="0" name=""/>
        <dsp:cNvSpPr/>
      </dsp:nvSpPr>
      <dsp:spPr>
        <a:xfrm>
          <a:off x="321350" y="2594610"/>
          <a:ext cx="6237711" cy="66081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000" u="none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jaunu mācību rīku un kursu moduļu izveide, izmantojot jaunas mācīšanās un mācīšanas metodes</a:t>
          </a:r>
        </a:p>
      </dsp:txBody>
      <dsp:txXfrm>
        <a:off x="321350" y="2594610"/>
        <a:ext cx="6237711" cy="660815"/>
      </dsp:txXfrm>
    </dsp:sp>
    <dsp:sp modelId="{9CB5CB13-B4D4-44A3-AC64-D4A58892095E}">
      <dsp:nvSpPr>
        <dsp:cNvPr id="0" name=""/>
        <dsp:cNvSpPr/>
      </dsp:nvSpPr>
      <dsp:spPr>
        <a:xfrm>
          <a:off x="0" y="3915484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387279-4764-4250-A8BD-3FD7F43BA226}">
      <dsp:nvSpPr>
        <dsp:cNvPr id="0" name=""/>
        <dsp:cNvSpPr/>
      </dsp:nvSpPr>
      <dsp:spPr>
        <a:xfrm>
          <a:off x="341394" y="3433153"/>
          <a:ext cx="6217667" cy="650339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000" b="0" u="none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izglītības aktivitāšu rezultātu un pieredzes apmaiņa, publicēšana un izplatīšana</a:t>
          </a:r>
        </a:p>
      </dsp:txBody>
      <dsp:txXfrm>
        <a:off x="341394" y="3433153"/>
        <a:ext cx="6217667" cy="650339"/>
      </dsp:txXfrm>
    </dsp:sp>
    <dsp:sp modelId="{D8A7E2A2-B288-4500-B336-ED900B1E692D}">
      <dsp:nvSpPr>
        <dsp:cNvPr id="0" name=""/>
        <dsp:cNvSpPr/>
      </dsp:nvSpPr>
      <dsp:spPr>
        <a:xfrm>
          <a:off x="0" y="4905370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5B9C3B-E8C5-4994-B7B4-E6E373CDF86C}">
      <dsp:nvSpPr>
        <dsp:cNvPr id="0" name=""/>
        <dsp:cNvSpPr/>
      </dsp:nvSpPr>
      <dsp:spPr>
        <a:xfrm>
          <a:off x="343563" y="4190884"/>
          <a:ext cx="6211754" cy="84732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0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starpnozaru tīkli un projekti, kuru darbība balstīta līdz šim pastāvošajos </a:t>
          </a:r>
          <a:r>
            <a:rPr lang="lv-LV" altLang="lv-LV" sz="2000" i="1" kern="1200" dirty="0" err="1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Nordplus</a:t>
          </a:r>
          <a:r>
            <a:rPr lang="lv-LV" altLang="lv-LV" sz="20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 programmas projektos un sadarbības tīklos</a:t>
          </a:r>
          <a:endParaRPr lang="lv-LV" altLang="lv-LV" sz="2000" u="sng" kern="1200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43563" y="4190884"/>
        <a:ext cx="6211754" cy="8473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4CF893-B719-401A-B295-3A5469961D0E}">
      <dsp:nvSpPr>
        <dsp:cNvPr id="0" name=""/>
        <dsp:cNvSpPr/>
      </dsp:nvSpPr>
      <dsp:spPr>
        <a:xfrm>
          <a:off x="1828799" y="50799"/>
          <a:ext cx="2438400" cy="2438400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Koordinators</a:t>
          </a:r>
          <a:endParaRPr lang="en-US" sz="2600" kern="1200" dirty="0"/>
        </a:p>
      </dsp:txBody>
      <dsp:txXfrm>
        <a:off x="2153920" y="477519"/>
        <a:ext cx="1788160" cy="1097280"/>
      </dsp:txXfrm>
    </dsp:sp>
    <dsp:sp modelId="{A77D4557-7D95-4F60-962D-AD7CD2B36F46}">
      <dsp:nvSpPr>
        <dsp:cNvPr id="0" name=""/>
        <dsp:cNvSpPr/>
      </dsp:nvSpPr>
      <dsp:spPr>
        <a:xfrm>
          <a:off x="2937256" y="1539638"/>
          <a:ext cx="2438400" cy="2438400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Partneris</a:t>
          </a:r>
          <a:endParaRPr lang="en-US" sz="2600" kern="1200" dirty="0"/>
        </a:p>
      </dsp:txBody>
      <dsp:txXfrm>
        <a:off x="3683000" y="2169558"/>
        <a:ext cx="1463040" cy="1341120"/>
      </dsp:txXfrm>
    </dsp:sp>
    <dsp:sp modelId="{595A8849-742B-4126-902A-F4941F185D9D}">
      <dsp:nvSpPr>
        <dsp:cNvPr id="0" name=""/>
        <dsp:cNvSpPr/>
      </dsp:nvSpPr>
      <dsp:spPr>
        <a:xfrm>
          <a:off x="814758" y="1551513"/>
          <a:ext cx="2438400" cy="24384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Partneris </a:t>
          </a:r>
          <a:endParaRPr lang="en-US" sz="2600" kern="1200" dirty="0"/>
        </a:p>
      </dsp:txBody>
      <dsp:txXfrm>
        <a:off x="1044374" y="2181433"/>
        <a:ext cx="1463040" cy="134112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737BD3-4420-4FE8-A6C5-ACD7A2621B37}">
      <dsp:nvSpPr>
        <dsp:cNvPr id="0" name=""/>
        <dsp:cNvSpPr/>
      </dsp:nvSpPr>
      <dsp:spPr>
        <a:xfrm>
          <a:off x="307879" y="2354"/>
          <a:ext cx="1860598" cy="1860598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b="1" kern="1200" dirty="0" smtClean="0">
              <a:solidFill>
                <a:schemeClr val="accent1">
                  <a:lumMod val="50000"/>
                </a:schemeClr>
              </a:solidFill>
            </a:rPr>
            <a:t>50%</a:t>
          </a:r>
          <a:r>
            <a:rPr lang="lv-LV" sz="2600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sz="2600" kern="1200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sz="2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07879" y="2354"/>
        <a:ext cx="1860598" cy="1860598"/>
      </dsp:txXfrm>
    </dsp:sp>
    <dsp:sp modelId="{BB95EF7F-5253-4AC0-BC85-0CC5B575C1D5}">
      <dsp:nvSpPr>
        <dsp:cNvPr id="0" name=""/>
        <dsp:cNvSpPr/>
      </dsp:nvSpPr>
      <dsp:spPr>
        <a:xfrm>
          <a:off x="1041989" y="2014033"/>
          <a:ext cx="392377" cy="368086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1041989" y="2014033"/>
        <a:ext cx="392377" cy="368086"/>
      </dsp:txXfrm>
    </dsp:sp>
    <dsp:sp modelId="{E81C4FF0-17C4-4533-B6E1-2F7D1C6CC1C3}">
      <dsp:nvSpPr>
        <dsp:cNvPr id="0" name=""/>
        <dsp:cNvSpPr/>
      </dsp:nvSpPr>
      <dsp:spPr>
        <a:xfrm>
          <a:off x="307879" y="2533200"/>
          <a:ext cx="1860598" cy="1860598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b="1" kern="1200" dirty="0" smtClean="0">
              <a:solidFill>
                <a:schemeClr val="accent1">
                  <a:lumMod val="50000"/>
                </a:schemeClr>
              </a:solidFill>
            </a:rPr>
            <a:t>50% </a:t>
          </a:r>
          <a:r>
            <a:rPr lang="lv-LV" sz="2600" kern="1200" dirty="0" smtClean="0">
              <a:solidFill>
                <a:schemeClr val="accent1">
                  <a:lumMod val="50000"/>
                </a:schemeClr>
              </a:solidFill>
            </a:rPr>
            <a:t>projekta īstenotāji</a:t>
          </a:r>
          <a:endParaRPr lang="en-US" sz="2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07879" y="2533200"/>
        <a:ext cx="1860598" cy="1860598"/>
      </dsp:txXfrm>
    </dsp:sp>
    <dsp:sp modelId="{FCF2D020-DF4C-4B81-ADF7-A12674ED9FE7}">
      <dsp:nvSpPr>
        <dsp:cNvPr id="0" name=""/>
        <dsp:cNvSpPr/>
      </dsp:nvSpPr>
      <dsp:spPr>
        <a:xfrm>
          <a:off x="2293588" y="1927885"/>
          <a:ext cx="899629" cy="540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293588" y="1927885"/>
        <a:ext cx="899629" cy="540383"/>
      </dsp:txXfrm>
    </dsp:sp>
    <dsp:sp modelId="{4B549424-6FEE-47B6-9C86-3A25617840C8}">
      <dsp:nvSpPr>
        <dsp:cNvPr id="0" name=""/>
        <dsp:cNvSpPr/>
      </dsp:nvSpPr>
      <dsp:spPr>
        <a:xfrm>
          <a:off x="3284837" y="1093364"/>
          <a:ext cx="2623444" cy="2209424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3284837" y="1093364"/>
        <a:ext cx="2623444" cy="22094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F3D467E6-5472-4424-AAC6-160D086F83D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89DC8780-74C1-4439-9A24-D37FBFCC0C20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859739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18DF082F-D133-4D96-8725-866F5FACD6A1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5A744067-60E9-4D22-8EDD-4F6DB5F1C0BD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61334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4067-60E9-4D22-8EDD-4F6DB5F1C0BD}" type="slidenum">
              <a:rPr lang="lv-LV" smtClean="0"/>
              <a:pPr/>
              <a:t>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1350359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89201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spresso.siu.no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iku.no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viaa.gov.lv/lat/nordplus/nordplus_horizontala_programma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spresso.siu.no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2020.gada 24.novembrī, Rīgā</a:t>
            </a:r>
            <a:endParaRPr lang="lv-LV" sz="2000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1154" y="2782062"/>
            <a:ext cx="7421880" cy="744910"/>
          </a:xfrm>
        </p:spPr>
        <p:txBody>
          <a:bodyPr>
            <a:normAutofit fontScale="90000"/>
          </a:bodyPr>
          <a:lstStyle/>
          <a:p>
            <a:r>
              <a:rPr lang="nb-NO" altLang="lv-LV" sz="3600" b="1" dirty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Nordplus</a:t>
            </a:r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lv-LV" altLang="lv-LV" sz="3600" b="1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Horizontālā apakšprogramma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Verdana" pitchFamily="34" charset="0"/>
              <a:ea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3927566"/>
            <a:ext cx="6400800" cy="992450"/>
          </a:xfrm>
        </p:spPr>
        <p:txBody>
          <a:bodyPr>
            <a:noAutofit/>
          </a:bodyPr>
          <a:lstStyle/>
          <a:p>
            <a:r>
              <a:rPr lang="lv-LV" altLang="lv-LV" sz="2000" b="1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Linards Deidulis</a:t>
            </a:r>
            <a:endParaRPr lang="lv-LV" altLang="lv-LV" sz="2000" b="1" dirty="0">
              <a:solidFill>
                <a:schemeClr val="accent1">
                  <a:lumMod val="5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Vadības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un ārējās sadarbības departamenta</a:t>
            </a:r>
          </a:p>
          <a:p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Starptautiskās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sadarbības programmu nodaļas </a:t>
            </a: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vecākais </a:t>
            </a: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projektu vadītājs</a:t>
            </a:r>
          </a:p>
        </p:txBody>
      </p:sp>
    </p:spTree>
    <p:extLst>
      <p:ext uri="{BB962C8B-B14F-4D97-AF65-F5344CB8AC3E}">
        <p14:creationId xmlns:p14="http://schemas.microsoft.com/office/powerpoint/2010/main" xmlns="" val="54490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 smtClean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(4)</a:t>
            </a:r>
            <a:endParaRPr lang="lv-LV" sz="3200" b="1" dirty="0">
              <a:solidFill>
                <a:srgbClr val="3E89CE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300310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Algas – samaksa par darbu projektā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iesaistīto organizāciju un iestāžu personālam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</a:t>
            </a:r>
            <a:r>
              <a:rPr lang="lv-LV" sz="28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nevar</a:t>
            </a:r>
            <a:r>
              <a:rPr 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tikt maksātas no </a:t>
            </a:r>
            <a:r>
              <a:rPr lang="lv-LV" sz="28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piešķirtā Nordplus </a:t>
            </a:r>
            <a:r>
              <a:rPr lang="lv-LV" sz="2800" b="1" u="sng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granta</a:t>
            </a:r>
            <a:r>
              <a:rPr lang="lv-LV" sz="28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endParaRPr lang="lv-LV" sz="28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Algas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var paredzēt </a:t>
            </a:r>
            <a:r>
              <a:rPr 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tikai kā projekta iesniedzēja/partneru līdzfinansējumu. </a:t>
            </a:r>
          </a:p>
          <a:p>
            <a:pPr marL="0" indent="0" algn="just">
              <a:lnSpc>
                <a:spcPct val="80000"/>
              </a:lnSpc>
              <a:buNone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9100" y="3727450"/>
            <a:ext cx="47244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7873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 smtClean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(5)</a:t>
            </a:r>
            <a:endParaRPr lang="lv-LV" sz="3200" b="1" dirty="0">
              <a:solidFill>
                <a:srgbClr val="3E89CE"/>
              </a:solidFill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7188" y="1996217"/>
            <a:ext cx="7516812" cy="3362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37160" y="2739398"/>
            <a:ext cx="148844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Budžeta  veidlapa – pielikums projekta pieteikumam, pieejams  Espresso sistēmā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  <a:hlinkClick r:id="rId3"/>
              </a:rPr>
              <a:t>https://espresso.siu.no/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73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 smtClean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(6) </a:t>
            </a:r>
            <a:endParaRPr lang="lv-LV" sz="3200" b="1" dirty="0">
              <a:solidFill>
                <a:srgbClr val="3E89CE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5200" y="1696914"/>
            <a:ext cx="6908800" cy="4856285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Finasējums  dalībniekiem ar īpašām vajadzībām </a:t>
            </a:r>
          </a:p>
          <a:p>
            <a:pPr marL="0" indent="0"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Papildus izmaksas dalībniekiem ar īpašām vajadzībām var tikt finansētas 100% apmērā. </a:t>
            </a:r>
          </a:p>
          <a:p>
            <a:pPr marL="0" indent="0" algn="just">
              <a:lnSpc>
                <a:spcPct val="80000"/>
              </a:lnSpc>
              <a:buFont typeface="Wingdings" pitchFamily="2" charset="2"/>
              <a:buChar char="Ø"/>
            </a:pPr>
            <a:endParaRPr lang="lv-LV" altLang="lv-LV" sz="28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biroja tehnikas iegāde (datortehnika)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pasākumu  izmaksas ārpus Ziemeļvalstīm/Baltijas valstīm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 dalībniekiem, kuri nepārstāv Nordplus dalībvalstis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Izmaksas, kas nav saistītas ar projekta īstenošanu. </a:t>
            </a: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74901"/>
            <a:ext cx="2366684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86201"/>
            <a:ext cx="2157762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5292099"/>
            <a:ext cx="226338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2021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. , </a:t>
            </a:r>
          </a:p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skat. 58. – 59. lpp.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335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 smtClean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(7) </a:t>
            </a:r>
            <a:endParaRPr lang="lv-LV" sz="3200" b="1" dirty="0">
              <a:solidFill>
                <a:srgbClr val="3E89CE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4" name="Rectangle 3"/>
          <p:cNvSpPr/>
          <p:nvPr/>
        </p:nvSpPr>
        <p:spPr>
          <a:xfrm>
            <a:off x="1855177" y="1691954"/>
            <a:ext cx="673490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Maksimālais finansējuma apmērs vienam projektam nav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noteikts</a:t>
            </a:r>
          </a:p>
          <a:p>
            <a:pPr algn="just">
              <a:lnSpc>
                <a:spcPct val="70000"/>
              </a:lnSpc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marL="342900" indent="-342900" algn="just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marL="792000" indent="-342900"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Avansa maksājums 80% pēc līguma noslēgšanas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ar programmas galveno administratoru </a:t>
            </a:r>
            <a:r>
              <a:rPr 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Norvēģijā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Norwegian Agency for International Cooperation and Quality Enhancement in Higher Education</a:t>
            </a:r>
            <a:r>
              <a:rPr lang="lv-LV" sz="24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hlinkClick r:id="rId2"/>
              </a:rPr>
              <a:t>www.diku.no</a:t>
            </a:r>
            <a:endPara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449100" algn="just">
              <a:lnSpc>
                <a:spcPct val="80000"/>
              </a:lnSpc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792000" indent="-342900"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Noslēguma maksājums 20% pēc noslēguma pārskata apstiprināšanas </a:t>
            </a:r>
            <a:r>
              <a:rPr lang="lv-LV" altLang="lv-LV" sz="24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DIKU</a:t>
            </a:r>
            <a:endParaRPr lang="lv-LV" altLang="lv-LV" sz="240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981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Content Placeholder 1"/>
          <p:cNvSpPr>
            <a:spLocks noGrp="1"/>
          </p:cNvSpPr>
          <p:nvPr>
            <p:ph idx="1"/>
          </p:nvPr>
        </p:nvSpPr>
        <p:spPr>
          <a:xfrm>
            <a:off x="1393825" y="1166813"/>
            <a:ext cx="7132638" cy="3074987"/>
          </a:xfrm>
        </p:spPr>
        <p:txBody>
          <a:bodyPr/>
          <a:lstStyle/>
          <a:p>
            <a:pPr marL="0" indent="0" algn="ctr" defTabSz="642938" eaLnBrk="1" hangingPunct="1">
              <a:lnSpc>
                <a:spcPct val="130000"/>
              </a:lnSpc>
              <a:spcBef>
                <a:spcPts val="600"/>
              </a:spcBef>
              <a:buNone/>
            </a:pPr>
            <a:r>
              <a:rPr lang="lv-LV" altLang="lv-LV" sz="3200" b="1" dirty="0" smtClean="0">
                <a:solidFill>
                  <a:srgbClr val="3E89CE"/>
                </a:solidFill>
                <a:latin typeface="Verdana" pitchFamily="34" charset="0"/>
                <a:ea typeface="Verdana" pitchFamily="34" charset="0"/>
                <a:sym typeface="Dancer-Book" pitchFamily="2" charset="0"/>
              </a:rPr>
              <a:t>Kontaktinformācija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i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programma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(GSM, </a:t>
            </a:r>
            <a:r>
              <a:rPr lang="lv-LV" altLang="lv-LV" b="1" dirty="0" err="1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b="1" dirty="0" err="1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defTabSz="642938">
              <a:buNone/>
            </a:pPr>
            <a:endParaRPr lang="lv-LV" altLang="lv-LV" dirty="0" smtClean="0">
              <a:solidFill>
                <a:srgbClr val="1F4E79"/>
              </a:solidFill>
              <a:ea typeface="MS PGothic" panose="020B0600070205080204" pitchFamily="34" charset="-128"/>
            </a:endParaRPr>
          </a:p>
        </p:txBody>
      </p:sp>
      <p:pic>
        <p:nvPicPr>
          <p:cNvPr id="57347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30800" y="4235789"/>
            <a:ext cx="3397930" cy="21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5928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1080497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solidFill>
                  <a:srgbClr val="3E89CE"/>
                </a:solidFill>
                <a:latin typeface="+mn-lt"/>
                <a:ea typeface="MS PGothic" panose="020B0600070205080204" pitchFamily="34" charset="-128"/>
              </a:rPr>
              <a:t>Horizontālā apakšprogramma</a:t>
            </a:r>
            <a:endParaRPr lang="lv-LV" sz="3600" b="1" dirty="0">
              <a:solidFill>
                <a:srgbClr val="3E89CE"/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4508" y="1445623"/>
            <a:ext cx="5168892" cy="498388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Atbalsta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inovatīvus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, sarežģītus un rosinošus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starpnozaru projektus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(dažādu sfēru un dažādu nozaru institūciju vidū)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izglītībā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Apakšprogrammā var iesistīties ikviena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programmas dalībvalstu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institūcija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un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organizācija,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kuru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darbība saistīta ar </a:t>
            </a: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izglītību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(formālo, neformālo, profesionālo, vispārējo) </a:t>
            </a:r>
            <a:endParaRPr lang="lv-LV" altLang="lv-LV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buNone/>
            </a:pPr>
            <a:endParaRPr lang="lv-LV" altLang="lv-LV" sz="2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ü"/>
            </a:pPr>
            <a:endParaRPr lang="lv-LV" altLang="lv-LV" sz="2600" dirty="0" smtClean="0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30" y="3132193"/>
            <a:ext cx="2468880" cy="101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039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6"/>
            <a:ext cx="6966858" cy="897617"/>
          </a:xfrm>
        </p:spPr>
        <p:txBody>
          <a:bodyPr>
            <a:normAutofit fontScale="90000"/>
          </a:bodyPr>
          <a:lstStyle/>
          <a:p>
            <a:r>
              <a:rPr lang="lv-LV" sz="3200" b="1" dirty="0" smtClean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aktivitātes</a:t>
            </a:r>
            <a:endParaRPr lang="lv-LV" sz="3200" b="1" dirty="0">
              <a:solidFill>
                <a:srgbClr val="3E89CE"/>
              </a:solidFill>
              <a:latin typeface="Verdana" pitchFamily="34" charset="0"/>
              <a:ea typeface="Verdana" pitchFamily="34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4029325031"/>
              </p:ext>
            </p:extLst>
          </p:nvPr>
        </p:nvGraphicFramePr>
        <p:xfrm>
          <a:off x="1956287" y="1103679"/>
          <a:ext cx="6559062" cy="525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82880" y="2091588"/>
            <a:ext cx="1883664" cy="2601672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5292099"/>
            <a:ext cx="226338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2021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. , </a:t>
            </a:r>
          </a:p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skat. 54. – 59. lpp.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197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65127"/>
            <a:ext cx="7543800" cy="1010828"/>
          </a:xfrm>
        </p:spPr>
        <p:txBody>
          <a:bodyPr>
            <a:normAutofit/>
          </a:bodyPr>
          <a:lstStyle/>
          <a:p>
            <a:r>
              <a:rPr lang="lv-LV" sz="3000" b="1" dirty="0" smtClean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nosacījumi (1)  </a:t>
            </a:r>
            <a:endParaRPr lang="lv-LV" sz="3000" b="1" dirty="0">
              <a:solidFill>
                <a:srgbClr val="3E89CE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257" y="1593669"/>
            <a:ext cx="7103766" cy="458329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lv-LV" altLang="lv-LV" sz="3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Projektā iesaistīti </a:t>
            </a: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</a:t>
            </a:r>
            <a:r>
              <a:rPr lang="lv-LV" altLang="lv-LV" sz="3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ismaz </a:t>
            </a: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2 sektori, t.i.:</a:t>
            </a:r>
          </a:p>
          <a:p>
            <a:pPr lvl="1">
              <a:buFontTx/>
              <a:buChar char="-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2 projekta </a:t>
            </a:r>
            <a:r>
              <a:rPr lang="lv-LV" altLang="lv-LV" sz="3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satura ziņā </a:t>
            </a: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(vispārējā, profesionālā, augstākā izglītība, mūžizglītība, neformālā izglītība) </a:t>
            </a:r>
            <a:r>
              <a:rPr lang="lv-LV" altLang="lv-LV" sz="3200" b="1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un/vai</a:t>
            </a:r>
            <a:endParaRPr lang="lv-LV" altLang="lv-LV" sz="3200" b="1" u="sn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FontTx/>
              <a:buChar char="-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2 iesaistīto institūciju ziņā (publiskais/nevalstiskais/privātais sektors)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projekta ilgums: 1 - 3 gadi</a:t>
            </a:r>
          </a:p>
          <a:p>
            <a:pPr marL="0" indent="0">
              <a:buNone/>
            </a:pPr>
            <a:endParaRPr lang="lv-LV" sz="3200" dirty="0"/>
          </a:p>
        </p:txBody>
      </p:sp>
    </p:spTree>
    <p:extLst>
      <p:ext uri="{BB962C8B-B14F-4D97-AF65-F5344CB8AC3E}">
        <p14:creationId xmlns:p14="http://schemas.microsoft.com/office/powerpoint/2010/main" xmlns="" val="166046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8300" y="365127"/>
            <a:ext cx="7505700" cy="1010828"/>
          </a:xfrm>
        </p:spPr>
        <p:txBody>
          <a:bodyPr>
            <a:normAutofit/>
          </a:bodyPr>
          <a:lstStyle/>
          <a:p>
            <a:r>
              <a:rPr lang="lv-LV" sz="3000" b="1" dirty="0" smtClean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nosacījumi (2) </a:t>
            </a:r>
            <a:endParaRPr lang="lv-LV" sz="3000" b="1" dirty="0">
              <a:solidFill>
                <a:schemeClr val="accent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257" y="1593669"/>
            <a:ext cx="6730092" cy="4583294"/>
          </a:xfrm>
        </p:spPr>
        <p:txBody>
          <a:bodyPr/>
          <a:lstStyle/>
          <a:p>
            <a:pPr algn="just"/>
            <a:r>
              <a:rPr lang="lv-LV" altLang="en-US" sz="2400" b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īstenotāji - koordinators </a:t>
            </a:r>
            <a:r>
              <a:rPr lang="lv-LV" altLang="en-US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+ vismaz 2 partneri </a:t>
            </a:r>
            <a:r>
              <a:rPr lang="lv-LV" altLang="en-US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dažādām programmas dalībvalstīm</a:t>
            </a:r>
          </a:p>
          <a:p>
            <a:pPr marL="0" indent="0">
              <a:buNone/>
            </a:pPr>
            <a:endParaRPr lang="lv-LV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1509340021"/>
              </p:ext>
            </p:extLst>
          </p:nvPr>
        </p:nvGraphicFramePr>
        <p:xfrm>
          <a:off x="2246810" y="222831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03791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8775" y="365127"/>
            <a:ext cx="7515225" cy="1010828"/>
          </a:xfrm>
        </p:spPr>
        <p:txBody>
          <a:bodyPr>
            <a:normAutofit/>
          </a:bodyPr>
          <a:lstStyle/>
          <a:p>
            <a:r>
              <a:rPr lang="lv-LV" sz="3000" b="1" dirty="0" smtClean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nosacījumi (3) </a:t>
            </a:r>
            <a:endParaRPr lang="lv-LV" sz="3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257" y="1593669"/>
            <a:ext cx="6936712" cy="458329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lv-LV" altLang="lv-LV" sz="2400" b="1" dirty="0" smtClean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Ø"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buNone/>
            </a:pPr>
            <a:endParaRPr lang="lv-LV" altLang="lv-LV" sz="2400" b="1" dirty="0" smtClean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just">
              <a:buNone/>
            </a:pP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Individuālā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mobilitāte netiek finansēta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, bet ceļa izdevumi var būt iekļauti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projektā īstenojamo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aktivitāšu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ietvaros (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semināri, darba grupas, konferences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un tml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.)</a:t>
            </a: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99389" y="1209989"/>
            <a:ext cx="2901828" cy="144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8420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 smtClean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(1)</a:t>
            </a:r>
            <a:endParaRPr lang="lv-LV" sz="4400" b="1" dirty="0">
              <a:solidFill>
                <a:srgbClr val="3E89CE"/>
              </a:solidFill>
              <a:latin typeface="Verdana" pitchFamily="34" charset="0"/>
              <a:ea typeface="Verdana" pitchFamily="34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xmlns="" val="1219274014"/>
              </p:ext>
            </p:extLst>
          </p:nvPr>
        </p:nvGraphicFramePr>
        <p:xfrm>
          <a:off x="2165106" y="1512277"/>
          <a:ext cx="6216161" cy="43961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9042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 smtClean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(2)</a:t>
            </a:r>
            <a:endParaRPr lang="lv-LV" sz="3200" b="1" dirty="0">
              <a:solidFill>
                <a:srgbClr val="3E89CE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246" y="1696915"/>
            <a:ext cx="6893169" cy="4480048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 finansējums - līdz 50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%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 no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tiešajiem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īstenošanas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izdevumiem: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ceļa un uzturēšanās izdevumi, telpu noma semināriem, materiālu drukāšana semināriem, samaksa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vieslektoriem un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specifisku darbu izpildītājiem (</a:t>
            </a: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!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bet ne atlīdzība saviem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darbiniekiem</a:t>
            </a:r>
            <a:r>
              <a:rPr lang="lv-LV" altLang="lv-LV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!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)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administratīvās izmaksas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līdz 5%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programmas finansējuma</a:t>
            </a:r>
          </a:p>
          <a:p>
            <a:pPr marL="541338" lvl="1" indent="-271463" algn="just">
              <a:spcBef>
                <a:spcPct val="0"/>
              </a:spcBef>
              <a:buNone/>
            </a:pPr>
            <a:endParaRPr lang="lv-LV" altLang="lv-LV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lvl="1" indent="-271463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iesniedzēja līdzfinansējums līdz 50</a:t>
            </a: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%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var tikt norādīts projekta iesniedzēja/partnera darbinieku ieguldīto darba stundu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izteiksmē)</a:t>
            </a: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50224"/>
            <a:ext cx="2812664" cy="1261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19919" y="3764241"/>
            <a:ext cx="226338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2021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. , </a:t>
            </a:r>
          </a:p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skat. 54. – 59. lpp.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570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4322" y="1683934"/>
            <a:ext cx="6947714" cy="3700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 smtClean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(3)</a:t>
            </a:r>
            <a:endParaRPr lang="lv-LV" sz="3200" b="1" dirty="0">
              <a:solidFill>
                <a:srgbClr val="3E89CE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37160" y="2739399"/>
            <a:ext cx="1813560" cy="20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Budžeta sadaļa projekta pieteikuma veidlapā, Espresso sistēma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  <a:hlinkClick r:id="rId3"/>
              </a:rPr>
              <a:t>https://espresso.siu.no/</a:t>
            </a:r>
            <a:endParaRPr lang="lv-LV" altLang="lv-LV" sz="1800" i="1" dirty="0" smtClean="0">
              <a:solidFill>
                <a:srgbClr val="1F4E79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</a:pP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1547</TotalTime>
  <Words>489</Words>
  <Application>Microsoft Office PowerPoint</Application>
  <PresentationFormat>On-screen Show (4:3)</PresentationFormat>
  <Paragraphs>81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Nordplus Horizontālā apakšprogramma</vt:lpstr>
      <vt:lpstr>Horizontālā apakšprogramma</vt:lpstr>
      <vt:lpstr>Apakšprogrammas aktivitātes</vt:lpstr>
      <vt:lpstr>Apakšprogrammas nosacījumi (1)  </vt:lpstr>
      <vt:lpstr>Apakšprogrammas nosacījumi (2) </vt:lpstr>
      <vt:lpstr>Apakšprogrammas nosacījumi (3) </vt:lpstr>
      <vt:lpstr>Finansējums (1)</vt:lpstr>
      <vt:lpstr>Finansējums (2)</vt:lpstr>
      <vt:lpstr>Finansējums (3)</vt:lpstr>
      <vt:lpstr>Finansējums (4)</vt:lpstr>
      <vt:lpstr>Finansējums (5)</vt:lpstr>
      <vt:lpstr>Finansējums (6) </vt:lpstr>
      <vt:lpstr>Finansējums (7) </vt:lpstr>
      <vt:lpstr>Slide 14</vt:lpstr>
    </vt:vector>
  </TitlesOfParts>
  <Company>VIAA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LD</cp:lastModifiedBy>
  <cp:revision>152</cp:revision>
  <cp:lastPrinted>2018-11-20T09:33:48Z</cp:lastPrinted>
  <dcterms:created xsi:type="dcterms:W3CDTF">2017-03-17T07:53:29Z</dcterms:created>
  <dcterms:modified xsi:type="dcterms:W3CDTF">2020-11-24T16:53:01Z</dcterms:modified>
</cp:coreProperties>
</file>