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95" r:id="rId2"/>
    <p:sldId id="284" r:id="rId3"/>
    <p:sldId id="285" r:id="rId4"/>
    <p:sldId id="286" r:id="rId5"/>
    <p:sldId id="315" r:id="rId6"/>
    <p:sldId id="316" r:id="rId7"/>
    <p:sldId id="318" r:id="rId8"/>
    <p:sldId id="317" r:id="rId9"/>
    <p:sldId id="319" r:id="rId10"/>
    <p:sldId id="320" r:id="rId11"/>
    <p:sldId id="321" r:id="rId12"/>
    <p:sldId id="297" r:id="rId13"/>
    <p:sldId id="296" r:id="rId14"/>
    <p:sldId id="290" r:id="rId15"/>
    <p:sldId id="291" r:id="rId16"/>
    <p:sldId id="292" r:id="rId17"/>
    <p:sldId id="293" r:id="rId18"/>
    <p:sldId id="294" r:id="rId19"/>
    <p:sldId id="303" r:id="rId20"/>
    <p:sldId id="301" r:id="rId21"/>
    <p:sldId id="304" r:id="rId22"/>
    <p:sldId id="305" r:id="rId23"/>
    <p:sldId id="309" r:id="rId24"/>
    <p:sldId id="311" r:id="rId25"/>
    <p:sldId id="308" r:id="rId26"/>
    <p:sldId id="312" r:id="rId27"/>
    <p:sldId id="313" r:id="rId28"/>
    <p:sldId id="314" r:id="rId29"/>
    <p:sldId id="289" r:id="rId30"/>
    <p:sldId id="256" r:id="rId31"/>
    <p:sldId id="280" r:id="rId32"/>
    <p:sldId id="281" r:id="rId33"/>
    <p:sldId id="282" r:id="rId34"/>
    <p:sldId id="283" r:id="rId35"/>
    <p:sldId id="260" r:id="rId36"/>
    <p:sldId id="258" r:id="rId37"/>
    <p:sldId id="271" r:id="rId38"/>
    <p:sldId id="272" r:id="rId39"/>
    <p:sldId id="267" r:id="rId40"/>
    <p:sldId id="264" r:id="rId41"/>
    <p:sldId id="259" r:id="rId42"/>
    <p:sldId id="266" r:id="rId43"/>
    <p:sldId id="261" r:id="rId44"/>
    <p:sldId id="265" r:id="rId45"/>
    <p:sldId id="262" r:id="rId46"/>
    <p:sldId id="263" r:id="rId47"/>
    <p:sldId id="268" r:id="rId48"/>
    <p:sldId id="269" r:id="rId49"/>
    <p:sldId id="257" r:id="rId50"/>
    <p:sldId id="270" r:id="rId51"/>
    <p:sldId id="273" r:id="rId52"/>
    <p:sldId id="274" r:id="rId53"/>
    <p:sldId id="275" r:id="rId54"/>
    <p:sldId id="276" r:id="rId55"/>
    <p:sldId id="277" r:id="rId56"/>
    <p:sldId id="278" r:id="rId57"/>
    <p:sldId id="279" r:id="rId58"/>
    <p:sldId id="288" r:id="rId59"/>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2885"/>
    <a:srgbClr val="FFC000"/>
    <a:srgbClr val="F5A3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DA642D-8FB0-448C-8908-FB65E6158A41}" v="194" dt="2021-05-17T14:35:16.3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11" autoAdjust="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ja Plotniece" userId="79801c02-275f-412a-9545-941194021f51" providerId="ADAL" clId="{59DA642D-8FB0-448C-8908-FB65E6158A41}"/>
    <pc:docChg chg="undo custSel addSld delSld modSld sldOrd">
      <pc:chgData name="Marija Plotniece" userId="79801c02-275f-412a-9545-941194021f51" providerId="ADAL" clId="{59DA642D-8FB0-448C-8908-FB65E6158A41}" dt="2021-05-17T14:41:08.495" v="2062"/>
      <pc:docMkLst>
        <pc:docMk/>
      </pc:docMkLst>
      <pc:sldChg chg="addSp delSp modSp add mod ord setBg delDesignElem">
        <pc:chgData name="Marija Plotniece" userId="79801c02-275f-412a-9545-941194021f51" providerId="ADAL" clId="{59DA642D-8FB0-448C-8908-FB65E6158A41}" dt="2021-05-17T14:41:08.495" v="2062"/>
        <pc:sldMkLst>
          <pc:docMk/>
          <pc:sldMk cId="1422791609" sldId="256"/>
        </pc:sldMkLst>
        <pc:spChg chg="mod">
          <ac:chgData name="Marija Plotniece" userId="79801c02-275f-412a-9545-941194021f51" providerId="ADAL" clId="{59DA642D-8FB0-448C-8908-FB65E6158A41}" dt="2021-05-17T14:37:20.067" v="2043" actId="14100"/>
          <ac:spMkLst>
            <pc:docMk/>
            <pc:sldMk cId="1422791609" sldId="256"/>
            <ac:spMk id="2" creationId="{F49D7A40-D249-43CA-8515-5BF24487F249}"/>
          </ac:spMkLst>
        </pc:spChg>
        <pc:spChg chg="mod ord">
          <ac:chgData name="Marija Plotniece" userId="79801c02-275f-412a-9545-941194021f51" providerId="ADAL" clId="{59DA642D-8FB0-448C-8908-FB65E6158A41}" dt="2021-05-17T14:38:21.330" v="2058" actId="2711"/>
          <ac:spMkLst>
            <pc:docMk/>
            <pc:sldMk cId="1422791609" sldId="256"/>
            <ac:spMk id="3" creationId="{426BFAA2-4B24-4BD3-9F6C-97B5C443D97A}"/>
          </ac:spMkLst>
        </pc:spChg>
        <pc:spChg chg="ord">
          <ac:chgData name="Marija Plotniece" userId="79801c02-275f-412a-9545-941194021f51" providerId="ADAL" clId="{59DA642D-8FB0-448C-8908-FB65E6158A41}" dt="2021-05-17T14:35:20.425" v="2020" actId="26606"/>
          <ac:spMkLst>
            <pc:docMk/>
            <pc:sldMk cId="1422791609" sldId="256"/>
            <ac:spMk id="4" creationId="{5DE3EF49-CBD8-4F8A-A7B1-B9AEFF5D2189}"/>
          </ac:spMkLst>
        </pc:spChg>
        <pc:spChg chg="add del">
          <ac:chgData name="Marija Plotniece" userId="79801c02-275f-412a-9545-941194021f51" providerId="ADAL" clId="{59DA642D-8FB0-448C-8908-FB65E6158A41}" dt="2021-05-17T14:36:44.129" v="2030" actId="26606"/>
          <ac:spMkLst>
            <pc:docMk/>
            <pc:sldMk cId="1422791609" sldId="256"/>
            <ac:spMk id="69" creationId="{50D1C5B3-B60D-4696-AE60-100D5EC8AB5D}"/>
          </ac:spMkLst>
        </pc:spChg>
        <pc:spChg chg="add del">
          <ac:chgData name="Marija Plotniece" userId="79801c02-275f-412a-9545-941194021f51" providerId="ADAL" clId="{59DA642D-8FB0-448C-8908-FB65E6158A41}" dt="2021-05-17T14:36:44.129" v="2030" actId="26606"/>
          <ac:spMkLst>
            <pc:docMk/>
            <pc:sldMk cId="1422791609" sldId="256"/>
            <ac:spMk id="71" creationId="{6C45AC87-1D03-4452-BBE4-712E10796A83}"/>
          </ac:spMkLst>
        </pc:spChg>
        <pc:spChg chg="add del">
          <ac:chgData name="Marija Plotniece" userId="79801c02-275f-412a-9545-941194021f51" providerId="ADAL" clId="{59DA642D-8FB0-448C-8908-FB65E6158A41}" dt="2021-05-17T14:36:44.129" v="2030" actId="26606"/>
          <ac:spMkLst>
            <pc:docMk/>
            <pc:sldMk cId="1422791609" sldId="256"/>
            <ac:spMk id="73" creationId="{D3A66E38-056D-4A0A-BF1D-682AB0529888}"/>
          </ac:spMkLst>
        </pc:spChg>
        <pc:spChg chg="add del">
          <ac:chgData name="Marija Plotniece" userId="79801c02-275f-412a-9545-941194021f51" providerId="ADAL" clId="{59DA642D-8FB0-448C-8908-FB65E6158A41}" dt="2021-05-17T14:36:44.129" v="2030" actId="26606"/>
          <ac:spMkLst>
            <pc:docMk/>
            <pc:sldMk cId="1422791609" sldId="256"/>
            <ac:spMk id="75" creationId="{E7D0A197-F7EC-4629-86FB-48D5D3B829AB}"/>
          </ac:spMkLst>
        </pc:spChg>
        <pc:spChg chg="add del">
          <ac:chgData name="Marija Plotniece" userId="79801c02-275f-412a-9545-941194021f51" providerId="ADAL" clId="{59DA642D-8FB0-448C-8908-FB65E6158A41}" dt="2021-05-17T14:36:44.129" v="2030" actId="26606"/>
          <ac:spMkLst>
            <pc:docMk/>
            <pc:sldMk cId="1422791609" sldId="256"/>
            <ac:spMk id="77" creationId="{47251444-A29D-44A8-9E2E-263F0C215B1F}"/>
          </ac:spMkLst>
        </pc:spChg>
        <pc:spChg chg="add">
          <ac:chgData name="Marija Plotniece" userId="79801c02-275f-412a-9545-941194021f51" providerId="ADAL" clId="{59DA642D-8FB0-448C-8908-FB65E6158A41}" dt="2021-05-17T14:36:44.129" v="2030" actId="26606"/>
          <ac:spMkLst>
            <pc:docMk/>
            <pc:sldMk cId="1422791609" sldId="256"/>
            <ac:spMk id="133" creationId="{B97D942E-09EF-4107-98F4-74DB7F72D5EA}"/>
          </ac:spMkLst>
        </pc:spChg>
        <pc:spChg chg="add">
          <ac:chgData name="Marija Plotniece" userId="79801c02-275f-412a-9545-941194021f51" providerId="ADAL" clId="{59DA642D-8FB0-448C-8908-FB65E6158A41}" dt="2021-05-17T14:36:44.129" v="2030" actId="26606"/>
          <ac:spMkLst>
            <pc:docMk/>
            <pc:sldMk cId="1422791609" sldId="256"/>
            <ac:spMk id="135" creationId="{95C8260E-968F-44E8-A823-ABB431311926}"/>
          </ac:spMkLst>
        </pc:spChg>
        <pc:spChg chg="add">
          <ac:chgData name="Marija Plotniece" userId="79801c02-275f-412a-9545-941194021f51" providerId="ADAL" clId="{59DA642D-8FB0-448C-8908-FB65E6158A41}" dt="2021-05-17T14:36:44.129" v="2030" actId="26606"/>
          <ac:spMkLst>
            <pc:docMk/>
            <pc:sldMk cId="1422791609" sldId="256"/>
            <ac:spMk id="137" creationId="{2C1BBA94-3F40-40AA-8BB9-E69E25E537C1}"/>
          </ac:spMkLst>
        </pc:spChg>
        <pc:spChg chg="del">
          <ac:chgData name="Marija Plotniece" userId="79801c02-275f-412a-9545-941194021f51" providerId="ADAL" clId="{59DA642D-8FB0-448C-8908-FB65E6158A41}" dt="2021-05-17T14:32:42.319" v="2015"/>
          <ac:spMkLst>
            <pc:docMk/>
            <pc:sldMk cId="1422791609" sldId="256"/>
            <ac:spMk id="138" creationId="{2D6FBB9D-1CAA-4D05-AB33-BABDFE17B843}"/>
          </ac:spMkLst>
        </pc:spChg>
        <pc:spChg chg="add">
          <ac:chgData name="Marija Plotniece" userId="79801c02-275f-412a-9545-941194021f51" providerId="ADAL" clId="{59DA642D-8FB0-448C-8908-FB65E6158A41}" dt="2021-05-17T14:36:44.129" v="2030" actId="26606"/>
          <ac:spMkLst>
            <pc:docMk/>
            <pc:sldMk cId="1422791609" sldId="256"/>
            <ac:spMk id="139" creationId="{FE43805F-24A6-46A4-B19B-54F28347355C}"/>
          </ac:spMkLst>
        </pc:spChg>
        <pc:spChg chg="del">
          <ac:chgData name="Marija Plotniece" userId="79801c02-275f-412a-9545-941194021f51" providerId="ADAL" clId="{59DA642D-8FB0-448C-8908-FB65E6158A41}" dt="2021-05-17T14:32:42.319" v="2015"/>
          <ac:spMkLst>
            <pc:docMk/>
            <pc:sldMk cId="1422791609" sldId="256"/>
            <ac:spMk id="140" creationId="{04727B71-B4B6-4823-80A1-68C40B475118}"/>
          </ac:spMkLst>
        </pc:spChg>
        <pc:spChg chg="del">
          <ac:chgData name="Marija Plotniece" userId="79801c02-275f-412a-9545-941194021f51" providerId="ADAL" clId="{59DA642D-8FB0-448C-8908-FB65E6158A41}" dt="2021-05-17T14:32:42.319" v="2015"/>
          <ac:spMkLst>
            <pc:docMk/>
            <pc:sldMk cId="1422791609" sldId="256"/>
            <ac:spMk id="142" creationId="{79A6DB05-9FB5-4B07-8675-74C23D4FD89D}"/>
          </ac:spMkLst>
        </pc:spChg>
        <pc:spChg chg="del">
          <ac:chgData name="Marija Plotniece" userId="79801c02-275f-412a-9545-941194021f51" providerId="ADAL" clId="{59DA642D-8FB0-448C-8908-FB65E6158A41}" dt="2021-05-17T14:32:42.319" v="2015"/>
          <ac:spMkLst>
            <pc:docMk/>
            <pc:sldMk cId="1422791609" sldId="256"/>
            <ac:spMk id="150" creationId="{D1A4588A-55D5-49B8-BE41-54ACDCFF2C17}"/>
          </ac:spMkLst>
        </pc:spChg>
        <pc:spChg chg="del">
          <ac:chgData name="Marija Plotniece" userId="79801c02-275f-412a-9545-941194021f51" providerId="ADAL" clId="{59DA642D-8FB0-448C-8908-FB65E6158A41}" dt="2021-05-17T14:32:42.319" v="2015"/>
          <ac:spMkLst>
            <pc:docMk/>
            <pc:sldMk cId="1422791609" sldId="256"/>
            <ac:spMk id="151" creationId="{F97E7EA2-EDCD-47E9-81BC-415C606D1B58}"/>
          </ac:spMkLst>
        </pc:spChg>
        <pc:picChg chg="mod ord">
          <ac:chgData name="Marija Plotniece" userId="79801c02-275f-412a-9545-941194021f51" providerId="ADAL" clId="{59DA642D-8FB0-448C-8908-FB65E6158A41}" dt="2021-05-17T14:36:44.129" v="2030" actId="26606"/>
          <ac:picMkLst>
            <pc:docMk/>
            <pc:sldMk cId="1422791609" sldId="256"/>
            <ac:picMk id="6" creationId="{C564C5AF-948E-42CB-91C2-FB8CD83C8BD6}"/>
          </ac:picMkLst>
        </pc:picChg>
        <pc:picChg chg="add mod">
          <ac:chgData name="Marija Plotniece" userId="79801c02-275f-412a-9545-941194021f51" providerId="ADAL" clId="{59DA642D-8FB0-448C-8908-FB65E6158A41}" dt="2021-05-17T14:36:54.484" v="2033" actId="1076"/>
          <ac:picMkLst>
            <pc:docMk/>
            <pc:sldMk cId="1422791609" sldId="256"/>
            <ac:picMk id="7" creationId="{0F87D9DE-E311-4B27-B067-5FAADCBCF6E1}"/>
          </ac:picMkLst>
        </pc:picChg>
        <pc:picChg chg="mod">
          <ac:chgData name="Marija Plotniece" userId="79801c02-275f-412a-9545-941194021f51" providerId="ADAL" clId="{59DA642D-8FB0-448C-8908-FB65E6158A41}" dt="2021-05-17T14:36:59.789" v="2036" actId="1076"/>
          <ac:picMkLst>
            <pc:docMk/>
            <pc:sldMk cId="1422791609" sldId="256"/>
            <ac:picMk id="192" creationId="{9E704DAC-CB26-40C8-864B-DFBAB5E28AC0}"/>
          </ac:picMkLst>
        </pc:picChg>
      </pc:sldChg>
      <pc:sldChg chg="addSp delSp modSp new del mod setBg addAnim delAnim setClrOvrMap">
        <pc:chgData name="Marija Plotniece" userId="79801c02-275f-412a-9545-941194021f51" providerId="ADAL" clId="{59DA642D-8FB0-448C-8908-FB65E6158A41}" dt="2021-05-17T12:22:45.799" v="781" actId="47"/>
        <pc:sldMkLst>
          <pc:docMk/>
          <pc:sldMk cId="3180246993" sldId="256"/>
        </pc:sldMkLst>
        <pc:spChg chg="mod">
          <ac:chgData name="Marija Plotniece" userId="79801c02-275f-412a-9545-941194021f51" providerId="ADAL" clId="{59DA642D-8FB0-448C-8908-FB65E6158A41}" dt="2021-05-17T12:22:06.572" v="780" actId="1035"/>
          <ac:spMkLst>
            <pc:docMk/>
            <pc:sldMk cId="3180246993" sldId="256"/>
            <ac:spMk id="2" creationId="{62F2FF6C-A326-44C2-83DE-A56ABD11E815}"/>
          </ac:spMkLst>
        </pc:spChg>
        <pc:spChg chg="del mod">
          <ac:chgData name="Marija Plotniece" userId="79801c02-275f-412a-9545-941194021f51" providerId="ADAL" clId="{59DA642D-8FB0-448C-8908-FB65E6158A41}" dt="2021-05-17T12:19:04.964" v="669" actId="478"/>
          <ac:spMkLst>
            <pc:docMk/>
            <pc:sldMk cId="3180246993" sldId="256"/>
            <ac:spMk id="3" creationId="{F50F453F-90E0-4BA8-8B49-7E628DCE306E}"/>
          </ac:spMkLst>
        </pc:spChg>
        <pc:spChg chg="add del">
          <ac:chgData name="Marija Plotniece" userId="79801c02-275f-412a-9545-941194021f51" providerId="ADAL" clId="{59DA642D-8FB0-448C-8908-FB65E6158A41}" dt="2021-05-17T11:45:09.852" v="292" actId="11529"/>
          <ac:spMkLst>
            <pc:docMk/>
            <pc:sldMk cId="3180246993" sldId="256"/>
            <ac:spMk id="5" creationId="{2709A51C-71DB-49B5-B10C-E14478C061A4}"/>
          </ac:spMkLst>
        </pc:spChg>
        <pc:spChg chg="add del mod ord">
          <ac:chgData name="Marija Plotniece" userId="79801c02-275f-412a-9545-941194021f51" providerId="ADAL" clId="{59DA642D-8FB0-448C-8908-FB65E6158A41}" dt="2021-05-17T12:17:55.596" v="664" actId="478"/>
          <ac:spMkLst>
            <pc:docMk/>
            <pc:sldMk cId="3180246993" sldId="256"/>
            <ac:spMk id="6" creationId="{9FA382D7-8B6C-4B22-947C-A0C83BD858A6}"/>
          </ac:spMkLst>
        </pc:spChg>
        <pc:spChg chg="add mod ord">
          <ac:chgData name="Marija Plotniece" userId="79801c02-275f-412a-9545-941194021f51" providerId="ADAL" clId="{59DA642D-8FB0-448C-8908-FB65E6158A41}" dt="2021-05-17T12:20:50.958" v="689" actId="207"/>
          <ac:spMkLst>
            <pc:docMk/>
            <pc:sldMk cId="3180246993" sldId="256"/>
            <ac:spMk id="7" creationId="{EBB04D5D-5030-4B05-940F-46942CCB8729}"/>
          </ac:spMkLst>
        </pc:spChg>
        <pc:spChg chg="add del">
          <ac:chgData name="Marija Plotniece" userId="79801c02-275f-412a-9545-941194021f51" providerId="ADAL" clId="{59DA642D-8FB0-448C-8908-FB65E6158A41}" dt="2021-05-17T11:39:11.029" v="201" actId="26606"/>
          <ac:spMkLst>
            <pc:docMk/>
            <pc:sldMk cId="3180246993" sldId="256"/>
            <ac:spMk id="71" creationId="{07322A9E-F1EC-405E-8971-BA906EFFCCB8}"/>
          </ac:spMkLst>
        </pc:spChg>
        <pc:spChg chg="add del">
          <ac:chgData name="Marija Plotniece" userId="79801c02-275f-412a-9545-941194021f51" providerId="ADAL" clId="{59DA642D-8FB0-448C-8908-FB65E6158A41}" dt="2021-05-17T11:39:11.029" v="201" actId="26606"/>
          <ac:spMkLst>
            <pc:docMk/>
            <pc:sldMk cId="3180246993" sldId="256"/>
            <ac:spMk id="73" creationId="{A5704422-1118-4FD1-95AD-29A064EB80D9}"/>
          </ac:spMkLst>
        </pc:spChg>
        <pc:spChg chg="add del">
          <ac:chgData name="Marija Plotniece" userId="79801c02-275f-412a-9545-941194021f51" providerId="ADAL" clId="{59DA642D-8FB0-448C-8908-FB65E6158A41}" dt="2021-05-17T11:39:11.029" v="201" actId="26606"/>
          <ac:spMkLst>
            <pc:docMk/>
            <pc:sldMk cId="3180246993" sldId="256"/>
            <ac:spMk id="75" creationId="{A88B2AAA-B805-498E-A9E6-98B885855498}"/>
          </ac:spMkLst>
        </pc:spChg>
        <pc:spChg chg="add del">
          <ac:chgData name="Marija Plotniece" userId="79801c02-275f-412a-9545-941194021f51" providerId="ADAL" clId="{59DA642D-8FB0-448C-8908-FB65E6158A41}" dt="2021-05-17T11:39:11.029" v="201" actId="26606"/>
          <ac:spMkLst>
            <pc:docMk/>
            <pc:sldMk cId="3180246993" sldId="256"/>
            <ac:spMk id="77" creationId="{9B8051E0-19D7-43E1-BFD9-E6DBFEB3A3F1}"/>
          </ac:spMkLst>
        </pc:spChg>
        <pc:spChg chg="add del">
          <ac:chgData name="Marija Plotniece" userId="79801c02-275f-412a-9545-941194021f51" providerId="ADAL" clId="{59DA642D-8FB0-448C-8908-FB65E6158A41}" dt="2021-05-17T11:40:11.122" v="221" actId="26606"/>
          <ac:spMkLst>
            <pc:docMk/>
            <pc:sldMk cId="3180246993" sldId="256"/>
            <ac:spMk id="78" creationId="{B81933D1-5615-42C7-9C0B-4EB7105CCE2D}"/>
          </ac:spMkLst>
        </pc:spChg>
        <pc:spChg chg="add del">
          <ac:chgData name="Marija Plotniece" userId="79801c02-275f-412a-9545-941194021f51" providerId="ADAL" clId="{59DA642D-8FB0-448C-8908-FB65E6158A41}" dt="2021-05-17T11:39:11.029" v="201" actId="26606"/>
          <ac:spMkLst>
            <pc:docMk/>
            <pc:sldMk cId="3180246993" sldId="256"/>
            <ac:spMk id="79" creationId="{4EDB2B02-86A2-46F5-A4BE-B7D9B10411D6}"/>
          </ac:spMkLst>
        </pc:spChg>
        <pc:spChg chg="add del">
          <ac:chgData name="Marija Plotniece" userId="79801c02-275f-412a-9545-941194021f51" providerId="ADAL" clId="{59DA642D-8FB0-448C-8908-FB65E6158A41}" dt="2021-05-17T11:40:11.122" v="221" actId="26606"/>
          <ac:spMkLst>
            <pc:docMk/>
            <pc:sldMk cId="3180246993" sldId="256"/>
            <ac:spMk id="80" creationId="{19C9EAEA-39D0-4B0E-A0EB-51E7B26740B1}"/>
          </ac:spMkLst>
        </pc:spChg>
        <pc:spChg chg="add del">
          <ac:chgData name="Marija Plotniece" userId="79801c02-275f-412a-9545-941194021f51" providerId="ADAL" clId="{59DA642D-8FB0-448C-8908-FB65E6158A41}" dt="2021-05-17T11:39:11.029" v="201" actId="26606"/>
          <ac:spMkLst>
            <pc:docMk/>
            <pc:sldMk cId="3180246993" sldId="256"/>
            <ac:spMk id="81" creationId="{43954639-FB5D-41F4-9560-6F6DFE778425}"/>
          </ac:spMkLst>
        </pc:spChg>
        <pc:spChg chg="add del">
          <ac:chgData name="Marija Plotniece" userId="79801c02-275f-412a-9545-941194021f51" providerId="ADAL" clId="{59DA642D-8FB0-448C-8908-FB65E6158A41}" dt="2021-05-17T11:39:11.029" v="201" actId="26606"/>
          <ac:spMkLst>
            <pc:docMk/>
            <pc:sldMk cId="3180246993" sldId="256"/>
            <ac:spMk id="83" creationId="{E898931C-0323-41FA-A036-20F818B1FF81}"/>
          </ac:spMkLst>
        </pc:spChg>
        <pc:spChg chg="add del">
          <ac:chgData name="Marija Plotniece" userId="79801c02-275f-412a-9545-941194021f51" providerId="ADAL" clId="{59DA642D-8FB0-448C-8908-FB65E6158A41}" dt="2021-05-17T11:39:11.029" v="201" actId="26606"/>
          <ac:spMkLst>
            <pc:docMk/>
            <pc:sldMk cId="3180246993" sldId="256"/>
            <ac:spMk id="85" creationId="{89AFE9DD-0792-4B98-B4EB-97ACA17E6AA8}"/>
          </ac:spMkLst>
        </pc:spChg>
        <pc:spChg chg="add del">
          <ac:chgData name="Marija Plotniece" userId="79801c02-275f-412a-9545-941194021f51" providerId="ADAL" clId="{59DA642D-8FB0-448C-8908-FB65E6158A41}" dt="2021-05-17T11:39:11.029" v="201" actId="26606"/>
          <ac:spMkLst>
            <pc:docMk/>
            <pc:sldMk cId="3180246993" sldId="256"/>
            <ac:spMk id="87" creationId="{3981F5C4-9AE1-404E-AF44-A4E6DB374F9D}"/>
          </ac:spMkLst>
        </pc:spChg>
        <pc:spChg chg="add del">
          <ac:chgData name="Marija Plotniece" userId="79801c02-275f-412a-9545-941194021f51" providerId="ADAL" clId="{59DA642D-8FB0-448C-8908-FB65E6158A41}" dt="2021-05-17T11:39:11.029" v="201" actId="26606"/>
          <ac:spMkLst>
            <pc:docMk/>
            <pc:sldMk cId="3180246993" sldId="256"/>
            <ac:spMk id="89" creationId="{763C1781-8726-4FAC-8C45-FF40376BE409}"/>
          </ac:spMkLst>
        </pc:spChg>
        <pc:spChg chg="add del">
          <ac:chgData name="Marija Plotniece" userId="79801c02-275f-412a-9545-941194021f51" providerId="ADAL" clId="{59DA642D-8FB0-448C-8908-FB65E6158A41}" dt="2021-05-17T11:39:11.029" v="201" actId="26606"/>
          <ac:spMkLst>
            <pc:docMk/>
            <pc:sldMk cId="3180246993" sldId="256"/>
            <ac:spMk id="91" creationId="{301491B5-56C7-43DC-A3D9-861EECCA056A}"/>
          </ac:spMkLst>
        </pc:spChg>
        <pc:spChg chg="add del">
          <ac:chgData name="Marija Plotniece" userId="79801c02-275f-412a-9545-941194021f51" providerId="ADAL" clId="{59DA642D-8FB0-448C-8908-FB65E6158A41}" dt="2021-05-17T11:39:11.029" v="201" actId="26606"/>
          <ac:spMkLst>
            <pc:docMk/>
            <pc:sldMk cId="3180246993" sldId="256"/>
            <ac:spMk id="93" creationId="{237E2353-22DF-46E0-A200-FB30F8F394E2}"/>
          </ac:spMkLst>
        </pc:spChg>
        <pc:spChg chg="add del">
          <ac:chgData name="Marija Plotniece" userId="79801c02-275f-412a-9545-941194021f51" providerId="ADAL" clId="{59DA642D-8FB0-448C-8908-FB65E6158A41}" dt="2021-05-17T11:39:11.029" v="201" actId="26606"/>
          <ac:spMkLst>
            <pc:docMk/>
            <pc:sldMk cId="3180246993" sldId="256"/>
            <ac:spMk id="95" creationId="{DD6138DB-057B-45F7-A5F4-E7BFDA20D02C}"/>
          </ac:spMkLst>
        </pc:spChg>
        <pc:spChg chg="add del">
          <ac:chgData name="Marija Plotniece" userId="79801c02-275f-412a-9545-941194021f51" providerId="ADAL" clId="{59DA642D-8FB0-448C-8908-FB65E6158A41}" dt="2021-05-17T11:39:11.029" v="201" actId="26606"/>
          <ac:spMkLst>
            <pc:docMk/>
            <pc:sldMk cId="3180246993" sldId="256"/>
            <ac:spMk id="97" creationId="{79A54AB1-B64F-4843-BFAB-81CB74E66B65}"/>
          </ac:spMkLst>
        </pc:spChg>
        <pc:spChg chg="add del">
          <ac:chgData name="Marija Plotniece" userId="79801c02-275f-412a-9545-941194021f51" providerId="ADAL" clId="{59DA642D-8FB0-448C-8908-FB65E6158A41}" dt="2021-05-17T11:41:53.699" v="241" actId="26606"/>
          <ac:spMkLst>
            <pc:docMk/>
            <pc:sldMk cId="3180246993" sldId="256"/>
            <ac:spMk id="115" creationId="{8537B233-9CDD-4A90-AABB-A8963DEE4FBC}"/>
          </ac:spMkLst>
        </pc:spChg>
        <pc:spChg chg="add del">
          <ac:chgData name="Marija Plotniece" userId="79801c02-275f-412a-9545-941194021f51" providerId="ADAL" clId="{59DA642D-8FB0-448C-8908-FB65E6158A41}" dt="2021-05-17T11:42:35.249" v="249" actId="26606"/>
          <ac:spMkLst>
            <pc:docMk/>
            <pc:sldMk cId="3180246993" sldId="256"/>
            <ac:spMk id="119" creationId="{84D4DDB8-B68F-45B0-9F62-C4279996F672}"/>
          </ac:spMkLst>
        </pc:spChg>
        <pc:spChg chg="add del">
          <ac:chgData name="Marija Plotniece" userId="79801c02-275f-412a-9545-941194021f51" providerId="ADAL" clId="{59DA642D-8FB0-448C-8908-FB65E6158A41}" dt="2021-05-17T11:42:22.335" v="245" actId="26606"/>
          <ac:spMkLst>
            <pc:docMk/>
            <pc:sldMk cId="3180246993" sldId="256"/>
            <ac:spMk id="121" creationId="{F6E412EF-CF39-4C25-85B0-DB30B1B0A8C4}"/>
          </ac:spMkLst>
        </pc:spChg>
        <pc:spChg chg="add del">
          <ac:chgData name="Marija Plotniece" userId="79801c02-275f-412a-9545-941194021f51" providerId="ADAL" clId="{59DA642D-8FB0-448C-8908-FB65E6158A41}" dt="2021-05-17T11:42:22.335" v="245" actId="26606"/>
          <ac:spMkLst>
            <pc:docMk/>
            <pc:sldMk cId="3180246993" sldId="256"/>
            <ac:spMk id="123" creationId="{E8DA6235-17F2-4C9E-88C6-C5D38D8D3C03}"/>
          </ac:spMkLst>
        </pc:spChg>
        <pc:spChg chg="add del">
          <ac:chgData name="Marija Plotniece" userId="79801c02-275f-412a-9545-941194021f51" providerId="ADAL" clId="{59DA642D-8FB0-448C-8908-FB65E6158A41}" dt="2021-05-17T11:42:22.335" v="245" actId="26606"/>
          <ac:spMkLst>
            <pc:docMk/>
            <pc:sldMk cId="3180246993" sldId="256"/>
            <ac:spMk id="125" creationId="{B55DEF71-1741-4489-8E77-46FC5BAA66E2}"/>
          </ac:spMkLst>
        </pc:spChg>
        <pc:spChg chg="add del">
          <ac:chgData name="Marija Plotniece" userId="79801c02-275f-412a-9545-941194021f51" providerId="ADAL" clId="{59DA642D-8FB0-448C-8908-FB65E6158A41}" dt="2021-05-17T11:42:22.335" v="245" actId="26606"/>
          <ac:spMkLst>
            <pc:docMk/>
            <pc:sldMk cId="3180246993" sldId="256"/>
            <ac:spMk id="127" creationId="{82347B6D-A7CC-48EB-861F-917D0D61E3EA}"/>
          </ac:spMkLst>
        </pc:spChg>
        <pc:spChg chg="add del">
          <ac:chgData name="Marija Plotniece" userId="79801c02-275f-412a-9545-941194021f51" providerId="ADAL" clId="{59DA642D-8FB0-448C-8908-FB65E6158A41}" dt="2021-05-17T11:42:55.790" v="266" actId="26606"/>
          <ac:spMkLst>
            <pc:docMk/>
            <pc:sldMk cId="3180246993" sldId="256"/>
            <ac:spMk id="145" creationId="{489B7BFD-8F45-4093-AD9C-91B15B0503D9}"/>
          </ac:spMkLst>
        </pc:spChg>
        <pc:spChg chg="add del">
          <ac:chgData name="Marija Plotniece" userId="79801c02-275f-412a-9545-941194021f51" providerId="ADAL" clId="{59DA642D-8FB0-448C-8908-FB65E6158A41}" dt="2021-05-17T11:42:55.790" v="266" actId="26606"/>
          <ac:spMkLst>
            <pc:docMk/>
            <pc:sldMk cId="3180246993" sldId="256"/>
            <ac:spMk id="147" creationId="{BDEB5F14-5014-49D1-B590-9E2B7721C079}"/>
          </ac:spMkLst>
        </pc:spChg>
        <pc:spChg chg="add del">
          <ac:chgData name="Marija Plotniece" userId="79801c02-275f-412a-9545-941194021f51" providerId="ADAL" clId="{59DA642D-8FB0-448C-8908-FB65E6158A41}" dt="2021-05-17T11:42:55.790" v="266" actId="26606"/>
          <ac:spMkLst>
            <pc:docMk/>
            <pc:sldMk cId="3180246993" sldId="256"/>
            <ac:spMk id="149" creationId="{3D2B953D-3D65-4BA7-80E6-139390790639}"/>
          </ac:spMkLst>
        </pc:spChg>
        <pc:spChg chg="add del">
          <ac:chgData name="Marija Plotniece" userId="79801c02-275f-412a-9545-941194021f51" providerId="ADAL" clId="{59DA642D-8FB0-448C-8908-FB65E6158A41}" dt="2021-05-17T11:42:55.790" v="266" actId="26606"/>
          <ac:spMkLst>
            <pc:docMk/>
            <pc:sldMk cId="3180246993" sldId="256"/>
            <ac:spMk id="151" creationId="{4CA0A0B8-0ABD-4C1D-8BDE-4D94C94FDA4E}"/>
          </ac:spMkLst>
        </pc:spChg>
        <pc:spChg chg="add del">
          <ac:chgData name="Marija Plotniece" userId="79801c02-275f-412a-9545-941194021f51" providerId="ADAL" clId="{59DA642D-8FB0-448C-8908-FB65E6158A41}" dt="2021-05-17T11:42:55.790" v="266" actId="26606"/>
          <ac:spMkLst>
            <pc:docMk/>
            <pc:sldMk cId="3180246993" sldId="256"/>
            <ac:spMk id="153" creationId="{FF2923AC-40BC-4610-B6BD-AECABAF6DF68}"/>
          </ac:spMkLst>
        </pc:spChg>
        <pc:spChg chg="add del">
          <ac:chgData name="Marija Plotniece" userId="79801c02-275f-412a-9545-941194021f51" providerId="ADAL" clId="{59DA642D-8FB0-448C-8908-FB65E6158A41}" dt="2021-05-17T11:42:55.790" v="266" actId="26606"/>
          <ac:spMkLst>
            <pc:docMk/>
            <pc:sldMk cId="3180246993" sldId="256"/>
            <ac:spMk id="159" creationId="{F47059C0-3CD3-44C5-9FBC-C5CEA6D94E73}"/>
          </ac:spMkLst>
        </pc:spChg>
        <pc:spChg chg="add del">
          <ac:chgData name="Marija Plotniece" userId="79801c02-275f-412a-9545-941194021f51" providerId="ADAL" clId="{59DA642D-8FB0-448C-8908-FB65E6158A41}" dt="2021-05-17T11:42:55.790" v="266" actId="26606"/>
          <ac:spMkLst>
            <pc:docMk/>
            <pc:sldMk cId="3180246993" sldId="256"/>
            <ac:spMk id="172" creationId="{D245B05D-DA60-40E2-8A0A-B078C91D7037}"/>
          </ac:spMkLst>
        </pc:spChg>
        <pc:spChg chg="add del">
          <ac:chgData name="Marija Plotniece" userId="79801c02-275f-412a-9545-941194021f51" providerId="ADAL" clId="{59DA642D-8FB0-448C-8908-FB65E6158A41}" dt="2021-05-17T11:42:55.790" v="266" actId="26606"/>
          <ac:spMkLst>
            <pc:docMk/>
            <pc:sldMk cId="3180246993" sldId="256"/>
            <ac:spMk id="174" creationId="{401FD61C-FC3A-43C0-9641-28B0C1A54201}"/>
          </ac:spMkLst>
        </pc:spChg>
        <pc:spChg chg="add del">
          <ac:chgData name="Marija Plotniece" userId="79801c02-275f-412a-9545-941194021f51" providerId="ADAL" clId="{59DA642D-8FB0-448C-8908-FB65E6158A41}" dt="2021-05-17T11:42:06.345" v="243" actId="26606"/>
          <ac:spMkLst>
            <pc:docMk/>
            <pc:sldMk cId="3180246993" sldId="256"/>
            <ac:spMk id="176" creationId="{665DBBEF-238B-476B-96AB-8AAC3224ECEA}"/>
          </ac:spMkLst>
        </pc:spChg>
        <pc:spChg chg="add del">
          <ac:chgData name="Marija Plotniece" userId="79801c02-275f-412a-9545-941194021f51" providerId="ADAL" clId="{59DA642D-8FB0-448C-8908-FB65E6158A41}" dt="2021-05-17T11:42:06.345" v="243" actId="26606"/>
          <ac:spMkLst>
            <pc:docMk/>
            <pc:sldMk cId="3180246993" sldId="256"/>
            <ac:spMk id="177" creationId="{3FCFB1DE-0B7E-48CC-BA90-B2AB0889F9D6}"/>
          </ac:spMkLst>
        </pc:spChg>
        <pc:spChg chg="add del">
          <ac:chgData name="Marija Plotniece" userId="79801c02-275f-412a-9545-941194021f51" providerId="ADAL" clId="{59DA642D-8FB0-448C-8908-FB65E6158A41}" dt="2021-05-17T11:42:22.335" v="245" actId="26606"/>
          <ac:spMkLst>
            <pc:docMk/>
            <pc:sldMk cId="3180246993" sldId="256"/>
            <ac:spMk id="179" creationId="{51F77B6A-7F53-4B28-B73D-C8CC899AB221}"/>
          </ac:spMkLst>
        </pc:spChg>
        <pc:spChg chg="add del">
          <ac:chgData name="Marija Plotniece" userId="79801c02-275f-412a-9545-941194021f51" providerId="ADAL" clId="{59DA642D-8FB0-448C-8908-FB65E6158A41}" dt="2021-05-17T11:42:22.335" v="245" actId="26606"/>
          <ac:spMkLst>
            <pc:docMk/>
            <pc:sldMk cId="3180246993" sldId="256"/>
            <ac:spMk id="185" creationId="{A7A0A46D-CC9B-4E32-870A-7BC2DF940144}"/>
          </ac:spMkLst>
        </pc:spChg>
        <pc:spChg chg="add del">
          <ac:chgData name="Marija Plotniece" userId="79801c02-275f-412a-9545-941194021f51" providerId="ADAL" clId="{59DA642D-8FB0-448C-8908-FB65E6158A41}" dt="2021-05-17T11:42:22.335" v="245" actId="26606"/>
          <ac:spMkLst>
            <pc:docMk/>
            <pc:sldMk cId="3180246993" sldId="256"/>
            <ac:spMk id="187" creationId="{9178722E-1BD0-427E-BAAE-4F206DAB5818}"/>
          </ac:spMkLst>
        </pc:spChg>
        <pc:spChg chg="add del">
          <ac:chgData name="Marija Plotniece" userId="79801c02-275f-412a-9545-941194021f51" providerId="ADAL" clId="{59DA642D-8FB0-448C-8908-FB65E6158A41}" dt="2021-05-17T11:42:22.335" v="245" actId="26606"/>
          <ac:spMkLst>
            <pc:docMk/>
            <pc:sldMk cId="3180246993" sldId="256"/>
            <ac:spMk id="189" creationId="{A753B935-E3DD-466D-BFAC-68E0BE02D092}"/>
          </ac:spMkLst>
        </pc:spChg>
        <pc:spChg chg="add del">
          <ac:chgData name="Marija Plotniece" userId="79801c02-275f-412a-9545-941194021f51" providerId="ADAL" clId="{59DA642D-8FB0-448C-8908-FB65E6158A41}" dt="2021-05-17T11:42:22.335" v="245" actId="26606"/>
          <ac:spMkLst>
            <pc:docMk/>
            <pc:sldMk cId="3180246993" sldId="256"/>
            <ac:spMk id="191" creationId="{FB034F26-4148-4B59-B493-14D7A9A8BAA9}"/>
          </ac:spMkLst>
        </pc:spChg>
        <pc:spChg chg="add del">
          <ac:chgData name="Marija Plotniece" userId="79801c02-275f-412a-9545-941194021f51" providerId="ADAL" clId="{59DA642D-8FB0-448C-8908-FB65E6158A41}" dt="2021-05-17T11:42:33.411" v="247" actId="26606"/>
          <ac:spMkLst>
            <pc:docMk/>
            <pc:sldMk cId="3180246993" sldId="256"/>
            <ac:spMk id="200" creationId="{1825AC39-5F85-4CAA-8A81-A1287086B2B6}"/>
          </ac:spMkLst>
        </pc:spChg>
        <pc:spChg chg="add del">
          <ac:chgData name="Marija Plotniece" userId="79801c02-275f-412a-9545-941194021f51" providerId="ADAL" clId="{59DA642D-8FB0-448C-8908-FB65E6158A41}" dt="2021-05-17T11:42:33.411" v="247" actId="26606"/>
          <ac:spMkLst>
            <pc:docMk/>
            <pc:sldMk cId="3180246993" sldId="256"/>
            <ac:spMk id="201" creationId="{95DA4D23-37FC-4B90-8188-F0377C5FF44B}"/>
          </ac:spMkLst>
        </pc:spChg>
        <pc:spChg chg="add del">
          <ac:chgData name="Marija Plotniece" userId="79801c02-275f-412a-9545-941194021f51" providerId="ADAL" clId="{59DA642D-8FB0-448C-8908-FB65E6158A41}" dt="2021-05-17T11:42:33.411" v="247" actId="26606"/>
          <ac:spMkLst>
            <pc:docMk/>
            <pc:sldMk cId="3180246993" sldId="256"/>
            <ac:spMk id="202" creationId="{A7A4B465-FBCC-4CD4-89A1-82992A7B47FF}"/>
          </ac:spMkLst>
        </pc:spChg>
        <pc:spChg chg="add del">
          <ac:chgData name="Marija Plotniece" userId="79801c02-275f-412a-9545-941194021f51" providerId="ADAL" clId="{59DA642D-8FB0-448C-8908-FB65E6158A41}" dt="2021-05-17T11:42:33.411" v="247" actId="26606"/>
          <ac:spMkLst>
            <pc:docMk/>
            <pc:sldMk cId="3180246993" sldId="256"/>
            <ac:spMk id="203" creationId="{909E572F-9CDC-4214-9D42-FF0017649590}"/>
          </ac:spMkLst>
        </pc:spChg>
        <pc:spChg chg="add del">
          <ac:chgData name="Marija Plotniece" userId="79801c02-275f-412a-9545-941194021f51" providerId="ADAL" clId="{59DA642D-8FB0-448C-8908-FB65E6158A41}" dt="2021-05-17T11:42:35.249" v="249" actId="26606"/>
          <ac:spMkLst>
            <pc:docMk/>
            <pc:sldMk cId="3180246993" sldId="256"/>
            <ac:spMk id="205" creationId="{5DCB5928-DC7D-4612-9922-441966E15627}"/>
          </ac:spMkLst>
        </pc:spChg>
        <pc:spChg chg="add del">
          <ac:chgData name="Marija Plotniece" userId="79801c02-275f-412a-9545-941194021f51" providerId="ADAL" clId="{59DA642D-8FB0-448C-8908-FB65E6158A41}" dt="2021-05-17T11:42:35.249" v="249" actId="26606"/>
          <ac:spMkLst>
            <pc:docMk/>
            <pc:sldMk cId="3180246993" sldId="256"/>
            <ac:spMk id="206" creationId="{682C1161-1736-45EC-99B7-33F3CAE9D517}"/>
          </ac:spMkLst>
        </pc:spChg>
        <pc:spChg chg="add del">
          <ac:chgData name="Marija Plotniece" userId="79801c02-275f-412a-9545-941194021f51" providerId="ADAL" clId="{59DA642D-8FB0-448C-8908-FB65E6158A41}" dt="2021-05-17T11:42:35.249" v="249" actId="26606"/>
          <ac:spMkLst>
            <pc:docMk/>
            <pc:sldMk cId="3180246993" sldId="256"/>
            <ac:spMk id="207" creationId="{AF2F604E-43BE-4DC3-B983-E071523364F8}"/>
          </ac:spMkLst>
        </pc:spChg>
        <pc:spChg chg="add del">
          <ac:chgData name="Marija Plotniece" userId="79801c02-275f-412a-9545-941194021f51" providerId="ADAL" clId="{59DA642D-8FB0-448C-8908-FB65E6158A41}" dt="2021-05-17T11:42:35.249" v="249" actId="26606"/>
          <ac:spMkLst>
            <pc:docMk/>
            <pc:sldMk cId="3180246993" sldId="256"/>
            <ac:spMk id="208" creationId="{08C9B587-E65E-4B52-B37C-ABEBB6E87928}"/>
          </ac:spMkLst>
        </pc:spChg>
        <pc:spChg chg="add del">
          <ac:chgData name="Marija Plotniece" userId="79801c02-275f-412a-9545-941194021f51" providerId="ADAL" clId="{59DA642D-8FB0-448C-8908-FB65E6158A41}" dt="2021-05-17T11:42:38.116" v="251" actId="26606"/>
          <ac:spMkLst>
            <pc:docMk/>
            <pc:sldMk cId="3180246993" sldId="256"/>
            <ac:spMk id="210" creationId="{68AF5748-FED8-45BA-8631-26D1D10F3246}"/>
          </ac:spMkLst>
        </pc:spChg>
        <pc:spChg chg="add del">
          <ac:chgData name="Marija Plotniece" userId="79801c02-275f-412a-9545-941194021f51" providerId="ADAL" clId="{59DA642D-8FB0-448C-8908-FB65E6158A41}" dt="2021-05-17T11:42:38.116" v="251" actId="26606"/>
          <ac:spMkLst>
            <pc:docMk/>
            <pc:sldMk cId="3180246993" sldId="256"/>
            <ac:spMk id="211" creationId="{AF2F604E-43BE-4DC3-B983-E071523364F8}"/>
          </ac:spMkLst>
        </pc:spChg>
        <pc:spChg chg="add del">
          <ac:chgData name="Marija Plotniece" userId="79801c02-275f-412a-9545-941194021f51" providerId="ADAL" clId="{59DA642D-8FB0-448C-8908-FB65E6158A41}" dt="2021-05-17T11:42:38.116" v="251" actId="26606"/>
          <ac:spMkLst>
            <pc:docMk/>
            <pc:sldMk cId="3180246993" sldId="256"/>
            <ac:spMk id="212" creationId="{08C9B587-E65E-4B52-B37C-ABEBB6E87928}"/>
          </ac:spMkLst>
        </pc:spChg>
        <pc:spChg chg="add del">
          <ac:chgData name="Marija Plotniece" userId="79801c02-275f-412a-9545-941194021f51" providerId="ADAL" clId="{59DA642D-8FB0-448C-8908-FB65E6158A41}" dt="2021-05-17T11:42:39.635" v="253" actId="26606"/>
          <ac:spMkLst>
            <pc:docMk/>
            <pc:sldMk cId="3180246993" sldId="256"/>
            <ac:spMk id="214" creationId="{79EF0AA8-4D64-4C53-B384-57D2EF38220C}"/>
          </ac:spMkLst>
        </pc:spChg>
        <pc:spChg chg="add del">
          <ac:chgData name="Marija Plotniece" userId="79801c02-275f-412a-9545-941194021f51" providerId="ADAL" clId="{59DA642D-8FB0-448C-8908-FB65E6158A41}" dt="2021-05-17T11:42:47.294" v="255" actId="26606"/>
          <ac:spMkLst>
            <pc:docMk/>
            <pc:sldMk cId="3180246993" sldId="256"/>
            <ac:spMk id="218" creationId="{129579E8-8FA2-4D2F-A8F9-7EF7C959431C}"/>
          </ac:spMkLst>
        </pc:spChg>
        <pc:spChg chg="add del">
          <ac:chgData name="Marija Plotniece" userId="79801c02-275f-412a-9545-941194021f51" providerId="ADAL" clId="{59DA642D-8FB0-448C-8908-FB65E6158A41}" dt="2021-05-17T11:42:49.635" v="259" actId="26606"/>
          <ac:spMkLst>
            <pc:docMk/>
            <pc:sldMk cId="3180246993" sldId="256"/>
            <ac:spMk id="222" creationId="{657F69E0-C4B0-4BEC-A689-4F8D877F05D4}"/>
          </ac:spMkLst>
        </pc:spChg>
        <pc:spChg chg="add del">
          <ac:chgData name="Marija Plotniece" userId="79801c02-275f-412a-9545-941194021f51" providerId="ADAL" clId="{59DA642D-8FB0-448C-8908-FB65E6158A41}" dt="2021-05-17T11:42:49.635" v="259" actId="26606"/>
          <ac:spMkLst>
            <pc:docMk/>
            <pc:sldMk cId="3180246993" sldId="256"/>
            <ac:spMk id="223" creationId="{9F6380B4-6A1C-481E-8408-B4E6C75B9B81}"/>
          </ac:spMkLst>
        </pc:spChg>
        <pc:spChg chg="add del">
          <ac:chgData name="Marija Plotniece" userId="79801c02-275f-412a-9545-941194021f51" providerId="ADAL" clId="{59DA642D-8FB0-448C-8908-FB65E6158A41}" dt="2021-05-17T11:42:51.003" v="261" actId="26606"/>
          <ac:spMkLst>
            <pc:docMk/>
            <pc:sldMk cId="3180246993" sldId="256"/>
            <ac:spMk id="225" creationId="{3C54F4CE-85F0-46ED-80DA-9518C9251AD1}"/>
          </ac:spMkLst>
        </pc:spChg>
        <pc:spChg chg="add del">
          <ac:chgData name="Marija Plotniece" userId="79801c02-275f-412a-9545-941194021f51" providerId="ADAL" clId="{59DA642D-8FB0-448C-8908-FB65E6158A41}" dt="2021-05-17T11:42:51.003" v="261" actId="26606"/>
          <ac:spMkLst>
            <pc:docMk/>
            <pc:sldMk cId="3180246993" sldId="256"/>
            <ac:spMk id="226" creationId="{DADD1FCA-8ACB-4958-81DD-4CDD6D3E1921}"/>
          </ac:spMkLst>
        </pc:spChg>
        <pc:spChg chg="add del">
          <ac:chgData name="Marija Plotniece" userId="79801c02-275f-412a-9545-941194021f51" providerId="ADAL" clId="{59DA642D-8FB0-448C-8908-FB65E6158A41}" dt="2021-05-17T11:42:53.730" v="263" actId="26606"/>
          <ac:spMkLst>
            <pc:docMk/>
            <pc:sldMk cId="3180246993" sldId="256"/>
            <ac:spMk id="228" creationId="{16F9E488-0718-4E1E-9D12-26779F606252}"/>
          </ac:spMkLst>
        </pc:spChg>
        <pc:spChg chg="add del">
          <ac:chgData name="Marija Plotniece" userId="79801c02-275f-412a-9545-941194021f51" providerId="ADAL" clId="{59DA642D-8FB0-448C-8908-FB65E6158A41}" dt="2021-05-17T11:42:53.730" v="263" actId="26606"/>
          <ac:spMkLst>
            <pc:docMk/>
            <pc:sldMk cId="3180246993" sldId="256"/>
            <ac:spMk id="229" creationId="{CE708407-D01D-4E57-8998-FF799DBC3788}"/>
          </ac:spMkLst>
        </pc:spChg>
        <pc:spChg chg="add del">
          <ac:chgData name="Marija Plotniece" userId="79801c02-275f-412a-9545-941194021f51" providerId="ADAL" clId="{59DA642D-8FB0-448C-8908-FB65E6158A41}" dt="2021-05-17T11:42:55.768" v="265" actId="26606"/>
          <ac:spMkLst>
            <pc:docMk/>
            <pc:sldMk cId="3180246993" sldId="256"/>
            <ac:spMk id="233" creationId="{B7BD7FCF-A254-4A97-A15C-319B67622677}"/>
          </ac:spMkLst>
        </pc:spChg>
        <pc:spChg chg="add del">
          <ac:chgData name="Marija Plotniece" userId="79801c02-275f-412a-9545-941194021f51" providerId="ADAL" clId="{59DA642D-8FB0-448C-8908-FB65E6158A41}" dt="2021-05-17T11:42:55.768" v="265" actId="26606"/>
          <ac:spMkLst>
            <pc:docMk/>
            <pc:sldMk cId="3180246993" sldId="256"/>
            <ac:spMk id="234" creationId="{52FFAF72-6204-4676-9C6F-9A4CC4D91805}"/>
          </ac:spMkLst>
        </pc:spChg>
        <pc:spChg chg="add del">
          <ac:chgData name="Marija Plotniece" userId="79801c02-275f-412a-9545-941194021f51" providerId="ADAL" clId="{59DA642D-8FB0-448C-8908-FB65E6158A41}" dt="2021-05-17T12:17:48.786" v="662" actId="26606"/>
          <ac:spMkLst>
            <pc:docMk/>
            <pc:sldMk cId="3180246993" sldId="256"/>
            <ac:spMk id="236" creationId="{6BF89811-EF86-4F24-8973-3749C8FBCF2C}"/>
          </ac:spMkLst>
        </pc:spChg>
        <pc:spChg chg="add del">
          <ac:chgData name="Marija Plotniece" userId="79801c02-275f-412a-9545-941194021f51" providerId="ADAL" clId="{59DA642D-8FB0-448C-8908-FB65E6158A41}" dt="2021-05-17T12:17:48.786" v="662" actId="26606"/>
          <ac:spMkLst>
            <pc:docMk/>
            <pc:sldMk cId="3180246993" sldId="256"/>
            <ac:spMk id="239" creationId="{19419667-6EB3-488D-8BD4-9D972AC1100D}"/>
          </ac:spMkLst>
        </pc:spChg>
        <pc:spChg chg="add">
          <ac:chgData name="Marija Plotniece" userId="79801c02-275f-412a-9545-941194021f51" providerId="ADAL" clId="{59DA642D-8FB0-448C-8908-FB65E6158A41}" dt="2021-05-17T12:17:48.786" v="662" actId="26606"/>
          <ac:spMkLst>
            <pc:docMk/>
            <pc:sldMk cId="3180246993" sldId="256"/>
            <ac:spMk id="241" creationId="{47942995-B07F-4636-9A06-C6A104B260A8}"/>
          </ac:spMkLst>
        </pc:spChg>
        <pc:spChg chg="add">
          <ac:chgData name="Marija Plotniece" userId="79801c02-275f-412a-9545-941194021f51" providerId="ADAL" clId="{59DA642D-8FB0-448C-8908-FB65E6158A41}" dt="2021-05-17T12:17:48.786" v="662" actId="26606"/>
          <ac:spMkLst>
            <pc:docMk/>
            <pc:sldMk cId="3180246993" sldId="256"/>
            <ac:spMk id="243" creationId="{B81933D1-5615-42C7-9C0B-4EB7105CCE2D}"/>
          </ac:spMkLst>
        </pc:spChg>
        <pc:spChg chg="add">
          <ac:chgData name="Marija Plotniece" userId="79801c02-275f-412a-9545-941194021f51" providerId="ADAL" clId="{59DA642D-8FB0-448C-8908-FB65E6158A41}" dt="2021-05-17T12:17:48.786" v="662" actId="26606"/>
          <ac:spMkLst>
            <pc:docMk/>
            <pc:sldMk cId="3180246993" sldId="256"/>
            <ac:spMk id="244" creationId="{19C9EAEA-39D0-4B0E-A0EB-51E7B26740B1}"/>
          </ac:spMkLst>
        </pc:spChg>
        <pc:spChg chg="add del">
          <ac:chgData name="Marija Plotniece" userId="79801c02-275f-412a-9545-941194021f51" providerId="ADAL" clId="{59DA642D-8FB0-448C-8908-FB65E6158A41}" dt="2021-05-17T11:39:12.901" v="203" actId="26606"/>
          <ac:spMkLst>
            <pc:docMk/>
            <pc:sldMk cId="3180246993" sldId="256"/>
            <ac:spMk id="1028" creationId="{44B42A97-2187-442B-BB48-39526296DA52}"/>
          </ac:spMkLst>
        </pc:spChg>
        <pc:spChg chg="add del">
          <ac:chgData name="Marija Plotniece" userId="79801c02-275f-412a-9545-941194021f51" providerId="ADAL" clId="{59DA642D-8FB0-448C-8908-FB65E6158A41}" dt="2021-05-17T11:39:12.901" v="203" actId="26606"/>
          <ac:spMkLst>
            <pc:docMk/>
            <pc:sldMk cId="3180246993" sldId="256"/>
            <ac:spMk id="1029" creationId="{F40CA114-B78B-4E3B-A785-96745276B6FB}"/>
          </ac:spMkLst>
        </pc:spChg>
        <pc:spChg chg="add del">
          <ac:chgData name="Marija Plotniece" userId="79801c02-275f-412a-9545-941194021f51" providerId="ADAL" clId="{59DA642D-8FB0-448C-8908-FB65E6158A41}" dt="2021-05-17T11:39:12.901" v="203" actId="26606"/>
          <ac:spMkLst>
            <pc:docMk/>
            <pc:sldMk cId="3180246993" sldId="256"/>
            <ac:spMk id="1030" creationId="{1B1D834C-2707-49B0-A3CE-334D83DFF044}"/>
          </ac:spMkLst>
        </pc:spChg>
        <pc:spChg chg="add del">
          <ac:chgData name="Marija Plotniece" userId="79801c02-275f-412a-9545-941194021f51" providerId="ADAL" clId="{59DA642D-8FB0-448C-8908-FB65E6158A41}" dt="2021-05-17T11:39:21.156" v="205" actId="26606"/>
          <ac:spMkLst>
            <pc:docMk/>
            <pc:sldMk cId="3180246993" sldId="256"/>
            <ac:spMk id="1032" creationId="{5964CBE2-084A-47DF-A704-CF5F6217B569}"/>
          </ac:spMkLst>
        </pc:spChg>
        <pc:spChg chg="add del">
          <ac:chgData name="Marija Plotniece" userId="79801c02-275f-412a-9545-941194021f51" providerId="ADAL" clId="{59DA642D-8FB0-448C-8908-FB65E6158A41}" dt="2021-05-17T11:39:30.727" v="207" actId="26606"/>
          <ac:spMkLst>
            <pc:docMk/>
            <pc:sldMk cId="3180246993" sldId="256"/>
            <ac:spMk id="1038" creationId="{3E443FD7-A66B-4AA0-872D-B088B9BC5F17}"/>
          </ac:spMkLst>
        </pc:spChg>
        <pc:spChg chg="add del">
          <ac:chgData name="Marija Plotniece" userId="79801c02-275f-412a-9545-941194021f51" providerId="ADAL" clId="{59DA642D-8FB0-448C-8908-FB65E6158A41}" dt="2021-05-17T11:39:30.727" v="207" actId="26606"/>
          <ac:spMkLst>
            <pc:docMk/>
            <pc:sldMk cId="3180246993" sldId="256"/>
            <ac:spMk id="1039" creationId="{C04BE0EF-3561-49B4-9A29-F283168A91C7}"/>
          </ac:spMkLst>
        </pc:spChg>
        <pc:spChg chg="add del">
          <ac:chgData name="Marija Plotniece" userId="79801c02-275f-412a-9545-941194021f51" providerId="ADAL" clId="{59DA642D-8FB0-448C-8908-FB65E6158A41}" dt="2021-05-17T11:39:35.345" v="211" actId="26606"/>
          <ac:spMkLst>
            <pc:docMk/>
            <pc:sldMk cId="3180246993" sldId="256"/>
            <ac:spMk id="1041" creationId="{3E443FD7-A66B-4AA0-872D-B088B9BC5F17}"/>
          </ac:spMkLst>
        </pc:spChg>
        <pc:spChg chg="add del">
          <ac:chgData name="Marija Plotniece" userId="79801c02-275f-412a-9545-941194021f51" providerId="ADAL" clId="{59DA642D-8FB0-448C-8908-FB65E6158A41}" dt="2021-05-17T11:39:36.062" v="213" actId="26606"/>
          <ac:spMkLst>
            <pc:docMk/>
            <pc:sldMk cId="3180246993" sldId="256"/>
            <ac:spMk id="1043" creationId="{BA79A7CF-01AF-4178-9369-94E0C90EB046}"/>
          </ac:spMkLst>
        </pc:spChg>
        <pc:spChg chg="add del">
          <ac:chgData name="Marija Plotniece" userId="79801c02-275f-412a-9545-941194021f51" providerId="ADAL" clId="{59DA642D-8FB0-448C-8908-FB65E6158A41}" dt="2021-05-17T11:39:36.062" v="213" actId="26606"/>
          <ac:spMkLst>
            <pc:docMk/>
            <pc:sldMk cId="3180246993" sldId="256"/>
            <ac:spMk id="1044" creationId="{99413ED5-9ED4-4772-BCE4-2BCAE6B12E35}"/>
          </ac:spMkLst>
        </pc:spChg>
        <pc:spChg chg="add del">
          <ac:chgData name="Marija Plotniece" userId="79801c02-275f-412a-9545-941194021f51" providerId="ADAL" clId="{59DA642D-8FB0-448C-8908-FB65E6158A41}" dt="2021-05-17T11:39:36.062" v="213" actId="26606"/>
          <ac:spMkLst>
            <pc:docMk/>
            <pc:sldMk cId="3180246993" sldId="256"/>
            <ac:spMk id="1045" creationId="{04357C93-F0CB-4A1C-8F77-4E9063789819}"/>
          </ac:spMkLst>
        </pc:spChg>
        <pc:spChg chg="add del">
          <ac:chgData name="Marija Plotniece" userId="79801c02-275f-412a-9545-941194021f51" providerId="ADAL" clId="{59DA642D-8FB0-448C-8908-FB65E6158A41}" dt="2021-05-17T11:39:36.062" v="213" actId="26606"/>
          <ac:spMkLst>
            <pc:docMk/>
            <pc:sldMk cId="3180246993" sldId="256"/>
            <ac:spMk id="1046" creationId="{90F533E9-6690-41A8-A372-4C6C622D028D}"/>
          </ac:spMkLst>
        </pc:spChg>
        <pc:spChg chg="add del">
          <ac:chgData name="Marija Plotniece" userId="79801c02-275f-412a-9545-941194021f51" providerId="ADAL" clId="{59DA642D-8FB0-448C-8908-FB65E6158A41}" dt="2021-05-17T11:39:43.892" v="215" actId="26606"/>
          <ac:spMkLst>
            <pc:docMk/>
            <pc:sldMk cId="3180246993" sldId="256"/>
            <ac:spMk id="1048" creationId="{5BF4DF2C-F028-4921-9C23-41303F650A62}"/>
          </ac:spMkLst>
        </pc:spChg>
        <pc:spChg chg="add del">
          <ac:chgData name="Marija Plotniece" userId="79801c02-275f-412a-9545-941194021f51" providerId="ADAL" clId="{59DA642D-8FB0-448C-8908-FB65E6158A41}" dt="2021-05-17T11:39:43.892" v="215" actId="26606"/>
          <ac:spMkLst>
            <pc:docMk/>
            <pc:sldMk cId="3180246993" sldId="256"/>
            <ac:spMk id="1049" creationId="{158B3569-73B2-4D05-8E95-886A6EE17F1F}"/>
          </ac:spMkLst>
        </pc:spChg>
        <pc:spChg chg="add del">
          <ac:chgData name="Marija Plotniece" userId="79801c02-275f-412a-9545-941194021f51" providerId="ADAL" clId="{59DA642D-8FB0-448C-8908-FB65E6158A41}" dt="2021-05-17T11:39:47.706" v="217" actId="26606"/>
          <ac:spMkLst>
            <pc:docMk/>
            <pc:sldMk cId="3180246993" sldId="256"/>
            <ac:spMk id="1054" creationId="{16F9E488-0718-4E1E-9D12-26779F606252}"/>
          </ac:spMkLst>
        </pc:spChg>
        <pc:spChg chg="add del">
          <ac:chgData name="Marija Plotniece" userId="79801c02-275f-412a-9545-941194021f51" providerId="ADAL" clId="{59DA642D-8FB0-448C-8908-FB65E6158A41}" dt="2021-05-17T11:39:47.706" v="217" actId="26606"/>
          <ac:spMkLst>
            <pc:docMk/>
            <pc:sldMk cId="3180246993" sldId="256"/>
            <ac:spMk id="1055" creationId="{FA6F8ABB-6C5D-4349-9E1B-198D1ABFA804}"/>
          </ac:spMkLst>
        </pc:spChg>
        <pc:spChg chg="add del">
          <ac:chgData name="Marija Plotniece" userId="79801c02-275f-412a-9545-941194021f51" providerId="ADAL" clId="{59DA642D-8FB0-448C-8908-FB65E6158A41}" dt="2021-05-17T11:40:07.742" v="219" actId="26606"/>
          <ac:spMkLst>
            <pc:docMk/>
            <pc:sldMk cId="3180246993" sldId="256"/>
            <ac:spMk id="1059" creationId="{AB45A142-4255-493C-8284-5D566C121B10}"/>
          </ac:spMkLst>
        </pc:spChg>
        <pc:spChg chg="add del">
          <ac:chgData name="Marija Plotniece" userId="79801c02-275f-412a-9545-941194021f51" providerId="ADAL" clId="{59DA642D-8FB0-448C-8908-FB65E6158A41}" dt="2021-05-17T11:40:11.122" v="221" actId="26606"/>
          <ac:spMkLst>
            <pc:docMk/>
            <pc:sldMk cId="3180246993" sldId="256"/>
            <ac:spMk id="1062" creationId="{47942995-B07F-4636-9A06-C6A104B260A8}"/>
          </ac:spMkLst>
        </pc:spChg>
        <pc:spChg chg="add del">
          <ac:chgData name="Marija Plotniece" userId="79801c02-275f-412a-9545-941194021f51" providerId="ADAL" clId="{59DA642D-8FB0-448C-8908-FB65E6158A41}" dt="2021-05-17T11:40:12.609" v="225" actId="26606"/>
          <ac:spMkLst>
            <pc:docMk/>
            <pc:sldMk cId="3180246993" sldId="256"/>
            <ac:spMk id="1066" creationId="{07322A9E-F1EC-405E-8971-BA906EFFCCB8}"/>
          </ac:spMkLst>
        </pc:spChg>
        <pc:spChg chg="add del">
          <ac:chgData name="Marija Plotniece" userId="79801c02-275f-412a-9545-941194021f51" providerId="ADAL" clId="{59DA642D-8FB0-448C-8908-FB65E6158A41}" dt="2021-05-17T11:40:12.609" v="225" actId="26606"/>
          <ac:spMkLst>
            <pc:docMk/>
            <pc:sldMk cId="3180246993" sldId="256"/>
            <ac:spMk id="1067" creationId="{A5704422-1118-4FD1-95AD-29A064EB80D9}"/>
          </ac:spMkLst>
        </pc:spChg>
        <pc:spChg chg="add del">
          <ac:chgData name="Marija Plotniece" userId="79801c02-275f-412a-9545-941194021f51" providerId="ADAL" clId="{59DA642D-8FB0-448C-8908-FB65E6158A41}" dt="2021-05-17T11:40:12.609" v="225" actId="26606"/>
          <ac:spMkLst>
            <pc:docMk/>
            <pc:sldMk cId="3180246993" sldId="256"/>
            <ac:spMk id="1068" creationId="{A88B2AAA-B805-498E-A9E6-98B885855498}"/>
          </ac:spMkLst>
        </pc:spChg>
        <pc:spChg chg="add del">
          <ac:chgData name="Marija Plotniece" userId="79801c02-275f-412a-9545-941194021f51" providerId="ADAL" clId="{59DA642D-8FB0-448C-8908-FB65E6158A41}" dt="2021-05-17T11:40:12.609" v="225" actId="26606"/>
          <ac:spMkLst>
            <pc:docMk/>
            <pc:sldMk cId="3180246993" sldId="256"/>
            <ac:spMk id="1069" creationId="{9B8051E0-19D7-43E1-BFD9-E6DBFEB3A3F1}"/>
          </ac:spMkLst>
        </pc:spChg>
        <pc:spChg chg="add del">
          <ac:chgData name="Marija Plotniece" userId="79801c02-275f-412a-9545-941194021f51" providerId="ADAL" clId="{59DA642D-8FB0-448C-8908-FB65E6158A41}" dt="2021-05-17T11:40:12.609" v="225" actId="26606"/>
          <ac:spMkLst>
            <pc:docMk/>
            <pc:sldMk cId="3180246993" sldId="256"/>
            <ac:spMk id="1070" creationId="{4EDB2B02-86A2-46F5-A4BE-B7D9B10411D6}"/>
          </ac:spMkLst>
        </pc:spChg>
        <pc:spChg chg="add del">
          <ac:chgData name="Marija Plotniece" userId="79801c02-275f-412a-9545-941194021f51" providerId="ADAL" clId="{59DA642D-8FB0-448C-8908-FB65E6158A41}" dt="2021-05-17T11:40:12.609" v="225" actId="26606"/>
          <ac:spMkLst>
            <pc:docMk/>
            <pc:sldMk cId="3180246993" sldId="256"/>
            <ac:spMk id="1071" creationId="{43954639-FB5D-41F4-9560-6F6DFE778425}"/>
          </ac:spMkLst>
        </pc:spChg>
        <pc:spChg chg="add del">
          <ac:chgData name="Marija Plotniece" userId="79801c02-275f-412a-9545-941194021f51" providerId="ADAL" clId="{59DA642D-8FB0-448C-8908-FB65E6158A41}" dt="2021-05-17T11:40:12.609" v="225" actId="26606"/>
          <ac:spMkLst>
            <pc:docMk/>
            <pc:sldMk cId="3180246993" sldId="256"/>
            <ac:spMk id="1072" creationId="{E898931C-0323-41FA-A036-20F818B1FF81}"/>
          </ac:spMkLst>
        </pc:spChg>
        <pc:spChg chg="add del">
          <ac:chgData name="Marija Plotniece" userId="79801c02-275f-412a-9545-941194021f51" providerId="ADAL" clId="{59DA642D-8FB0-448C-8908-FB65E6158A41}" dt="2021-05-17T11:40:12.609" v="225" actId="26606"/>
          <ac:spMkLst>
            <pc:docMk/>
            <pc:sldMk cId="3180246993" sldId="256"/>
            <ac:spMk id="1073" creationId="{89AFE9DD-0792-4B98-B4EB-97ACA17E6AA8}"/>
          </ac:spMkLst>
        </pc:spChg>
        <pc:spChg chg="add del">
          <ac:chgData name="Marija Plotniece" userId="79801c02-275f-412a-9545-941194021f51" providerId="ADAL" clId="{59DA642D-8FB0-448C-8908-FB65E6158A41}" dt="2021-05-17T11:40:12.609" v="225" actId="26606"/>
          <ac:spMkLst>
            <pc:docMk/>
            <pc:sldMk cId="3180246993" sldId="256"/>
            <ac:spMk id="1074" creationId="{3981F5C4-9AE1-404E-AF44-A4E6DB374F9D}"/>
          </ac:spMkLst>
        </pc:spChg>
        <pc:spChg chg="add del">
          <ac:chgData name="Marija Plotniece" userId="79801c02-275f-412a-9545-941194021f51" providerId="ADAL" clId="{59DA642D-8FB0-448C-8908-FB65E6158A41}" dt="2021-05-17T11:40:12.609" v="225" actId="26606"/>
          <ac:spMkLst>
            <pc:docMk/>
            <pc:sldMk cId="3180246993" sldId="256"/>
            <ac:spMk id="1075" creationId="{763C1781-8726-4FAC-8C45-FF40376BE409}"/>
          </ac:spMkLst>
        </pc:spChg>
        <pc:spChg chg="add del">
          <ac:chgData name="Marija Plotniece" userId="79801c02-275f-412a-9545-941194021f51" providerId="ADAL" clId="{59DA642D-8FB0-448C-8908-FB65E6158A41}" dt="2021-05-17T11:40:12.609" v="225" actId="26606"/>
          <ac:spMkLst>
            <pc:docMk/>
            <pc:sldMk cId="3180246993" sldId="256"/>
            <ac:spMk id="1076" creationId="{301491B5-56C7-43DC-A3D9-861EECCA056A}"/>
          </ac:spMkLst>
        </pc:spChg>
        <pc:spChg chg="add del">
          <ac:chgData name="Marija Plotniece" userId="79801c02-275f-412a-9545-941194021f51" providerId="ADAL" clId="{59DA642D-8FB0-448C-8908-FB65E6158A41}" dt="2021-05-17T11:40:12.609" v="225" actId="26606"/>
          <ac:spMkLst>
            <pc:docMk/>
            <pc:sldMk cId="3180246993" sldId="256"/>
            <ac:spMk id="1077" creationId="{237E2353-22DF-46E0-A200-FB30F8F394E2}"/>
          </ac:spMkLst>
        </pc:spChg>
        <pc:spChg chg="add del">
          <ac:chgData name="Marija Plotniece" userId="79801c02-275f-412a-9545-941194021f51" providerId="ADAL" clId="{59DA642D-8FB0-448C-8908-FB65E6158A41}" dt="2021-05-17T11:40:12.609" v="225" actId="26606"/>
          <ac:spMkLst>
            <pc:docMk/>
            <pc:sldMk cId="3180246993" sldId="256"/>
            <ac:spMk id="1078" creationId="{DD6138DB-057B-45F7-A5F4-E7BFDA20D02C}"/>
          </ac:spMkLst>
        </pc:spChg>
        <pc:spChg chg="add del">
          <ac:chgData name="Marija Plotniece" userId="79801c02-275f-412a-9545-941194021f51" providerId="ADAL" clId="{59DA642D-8FB0-448C-8908-FB65E6158A41}" dt="2021-05-17T11:40:12.609" v="225" actId="26606"/>
          <ac:spMkLst>
            <pc:docMk/>
            <pc:sldMk cId="3180246993" sldId="256"/>
            <ac:spMk id="1079" creationId="{79A54AB1-B64F-4843-BFAB-81CB74E66B65}"/>
          </ac:spMkLst>
        </pc:spChg>
        <pc:spChg chg="add del">
          <ac:chgData name="Marija Plotniece" userId="79801c02-275f-412a-9545-941194021f51" providerId="ADAL" clId="{59DA642D-8FB0-448C-8908-FB65E6158A41}" dt="2021-05-17T11:40:14.499" v="227" actId="26606"/>
          <ac:spMkLst>
            <pc:docMk/>
            <pc:sldMk cId="3180246993" sldId="256"/>
            <ac:spMk id="1081" creationId="{23D09407-53BC-485E-B4CE-BC5E4FC4B25B}"/>
          </ac:spMkLst>
        </pc:spChg>
        <pc:spChg chg="add del">
          <ac:chgData name="Marija Plotniece" userId="79801c02-275f-412a-9545-941194021f51" providerId="ADAL" clId="{59DA642D-8FB0-448C-8908-FB65E6158A41}" dt="2021-05-17T11:40:14.499" v="227" actId="26606"/>
          <ac:spMkLst>
            <pc:docMk/>
            <pc:sldMk cId="3180246993" sldId="256"/>
            <ac:spMk id="1082" creationId="{921DB988-49FC-4608-B0A2-E2F3A4019041}"/>
          </ac:spMkLst>
        </pc:spChg>
        <pc:spChg chg="add del">
          <ac:chgData name="Marija Plotniece" userId="79801c02-275f-412a-9545-941194021f51" providerId="ADAL" clId="{59DA642D-8FB0-448C-8908-FB65E6158A41}" dt="2021-05-17T11:40:22.054" v="231" actId="26606"/>
          <ac:spMkLst>
            <pc:docMk/>
            <pc:sldMk cId="3180246993" sldId="256"/>
            <ac:spMk id="1091" creationId="{86295E7F-EA66-480B-B001-C8BE7CD61903}"/>
          </ac:spMkLst>
        </pc:spChg>
        <pc:spChg chg="add del">
          <ac:chgData name="Marija Plotniece" userId="79801c02-275f-412a-9545-941194021f51" providerId="ADAL" clId="{59DA642D-8FB0-448C-8908-FB65E6158A41}" dt="2021-05-17T11:40:26.524" v="233" actId="26606"/>
          <ac:spMkLst>
            <pc:docMk/>
            <pc:sldMk cId="3180246993" sldId="256"/>
            <ac:spMk id="1094" creationId="{16F9E488-0718-4E1E-9D12-26779F606252}"/>
          </ac:spMkLst>
        </pc:spChg>
        <pc:spChg chg="add del">
          <ac:chgData name="Marija Plotniece" userId="79801c02-275f-412a-9545-941194021f51" providerId="ADAL" clId="{59DA642D-8FB0-448C-8908-FB65E6158A41}" dt="2021-05-17T11:40:26.524" v="233" actId="26606"/>
          <ac:spMkLst>
            <pc:docMk/>
            <pc:sldMk cId="3180246993" sldId="256"/>
            <ac:spMk id="1095" creationId="{CE708407-D01D-4E57-8998-FF799DBC3788}"/>
          </ac:spMkLst>
        </pc:spChg>
        <pc:spChg chg="add del">
          <ac:chgData name="Marija Plotniece" userId="79801c02-275f-412a-9545-941194021f51" providerId="ADAL" clId="{59DA642D-8FB0-448C-8908-FB65E6158A41}" dt="2021-05-17T11:40:47.033" v="237" actId="26606"/>
          <ac:spMkLst>
            <pc:docMk/>
            <pc:sldMk cId="3180246993" sldId="256"/>
            <ac:spMk id="1099" creationId="{3E443FD7-A66B-4AA0-872D-B088B9BC5F17}"/>
          </ac:spMkLst>
        </pc:spChg>
        <pc:spChg chg="add del">
          <ac:chgData name="Marija Plotniece" userId="79801c02-275f-412a-9545-941194021f51" providerId="ADAL" clId="{59DA642D-8FB0-448C-8908-FB65E6158A41}" dt="2021-05-17T11:40:47.033" v="237" actId="26606"/>
          <ac:spMkLst>
            <pc:docMk/>
            <pc:sldMk cId="3180246993" sldId="256"/>
            <ac:spMk id="1100" creationId="{C04BE0EF-3561-49B4-9A29-F283168A91C7}"/>
          </ac:spMkLst>
        </pc:spChg>
        <pc:grpChg chg="add del">
          <ac:chgData name="Marija Plotniece" userId="79801c02-275f-412a-9545-941194021f51" providerId="ADAL" clId="{59DA642D-8FB0-448C-8908-FB65E6158A41}" dt="2021-05-17T11:42:55.790" v="266" actId="26606"/>
          <ac:grpSpMkLst>
            <pc:docMk/>
            <pc:sldMk cId="3180246993" sldId="256"/>
            <ac:grpSpMk id="155" creationId="{18A188E6-9899-40AA-9648-7B9BEAF52634}"/>
          </ac:grpSpMkLst>
        </pc:grpChg>
        <pc:grpChg chg="add del">
          <ac:chgData name="Marija Plotniece" userId="79801c02-275f-412a-9545-941194021f51" providerId="ADAL" clId="{59DA642D-8FB0-448C-8908-FB65E6158A41}" dt="2021-05-17T11:42:55.790" v="266" actId="26606"/>
          <ac:grpSpMkLst>
            <pc:docMk/>
            <pc:sldMk cId="3180246993" sldId="256"/>
            <ac:grpSpMk id="161" creationId="{78A6A50F-EF16-474F-9BD1-2D663EBEA2FF}"/>
          </ac:grpSpMkLst>
        </pc:grpChg>
        <pc:grpChg chg="add del">
          <ac:chgData name="Marija Plotniece" userId="79801c02-275f-412a-9545-941194021f51" providerId="ADAL" clId="{59DA642D-8FB0-448C-8908-FB65E6158A41}" dt="2021-05-17T11:42:55.790" v="266" actId="26606"/>
          <ac:grpSpMkLst>
            <pc:docMk/>
            <pc:sldMk cId="3180246993" sldId="256"/>
            <ac:grpSpMk id="165" creationId="{4717BE92-F93B-41D0-A644-64F6E524C7D1}"/>
          </ac:grpSpMkLst>
        </pc:grpChg>
        <pc:grpChg chg="add del">
          <ac:chgData name="Marija Plotniece" userId="79801c02-275f-412a-9545-941194021f51" providerId="ADAL" clId="{59DA642D-8FB0-448C-8908-FB65E6158A41}" dt="2021-05-17T11:42:22.335" v="245" actId="26606"/>
          <ac:grpSpMkLst>
            <pc:docMk/>
            <pc:sldMk cId="3180246993" sldId="256"/>
            <ac:grpSpMk id="180" creationId="{2515629F-0D83-4A44-A125-CD50FC660AB4}"/>
          </ac:grpSpMkLst>
        </pc:grpChg>
        <pc:grpChg chg="add">
          <ac:chgData name="Marija Plotniece" userId="79801c02-275f-412a-9545-941194021f51" providerId="ADAL" clId="{59DA642D-8FB0-448C-8908-FB65E6158A41}" dt="2021-05-17T12:17:48.786" v="662" actId="26606"/>
          <ac:grpSpMkLst>
            <pc:docMk/>
            <pc:sldMk cId="3180246993" sldId="256"/>
            <ac:grpSpMk id="182" creationId="{032D8612-31EB-44CF-A1D0-14FD4C705424}"/>
          </ac:grpSpMkLst>
        </pc:grpChg>
        <pc:grpChg chg="add del">
          <ac:chgData name="Marija Plotniece" userId="79801c02-275f-412a-9545-941194021f51" providerId="ADAL" clId="{59DA642D-8FB0-448C-8908-FB65E6158A41}" dt="2021-05-17T11:42:22.335" v="245" actId="26606"/>
          <ac:grpSpMkLst>
            <pc:docMk/>
            <pc:sldMk cId="3180246993" sldId="256"/>
            <ac:grpSpMk id="193" creationId="{5E6BB5FD-DB7B-4BE3-BA45-1EF042115ED5}"/>
          </ac:grpSpMkLst>
        </pc:grpChg>
        <pc:grpChg chg="add del">
          <ac:chgData name="Marija Plotniece" userId="79801c02-275f-412a-9545-941194021f51" providerId="ADAL" clId="{59DA642D-8FB0-448C-8908-FB65E6158A41}" dt="2021-05-17T11:42:39.635" v="253" actId="26606"/>
          <ac:grpSpMkLst>
            <pc:docMk/>
            <pc:sldMk cId="3180246993" sldId="256"/>
            <ac:grpSpMk id="215" creationId="{CAD19E66-9A79-42B6-9AA2-CC264BEC83C0}"/>
          </ac:grpSpMkLst>
        </pc:grpChg>
        <pc:grpChg chg="add del">
          <ac:chgData name="Marija Plotniece" userId="79801c02-275f-412a-9545-941194021f51" providerId="ADAL" clId="{59DA642D-8FB0-448C-8908-FB65E6158A41}" dt="2021-05-17T11:42:47.294" v="255" actId="26606"/>
          <ac:grpSpMkLst>
            <pc:docMk/>
            <pc:sldMk cId="3180246993" sldId="256"/>
            <ac:grpSpMk id="219" creationId="{3FEB7750-5E3F-43E4-B0BB-6614A165F8F7}"/>
          </ac:grpSpMkLst>
        </pc:grpChg>
        <pc:grpChg chg="add del">
          <ac:chgData name="Marija Plotniece" userId="79801c02-275f-412a-9545-941194021f51" providerId="ADAL" clId="{59DA642D-8FB0-448C-8908-FB65E6158A41}" dt="2021-05-17T11:42:53.730" v="263" actId="26606"/>
          <ac:grpSpMkLst>
            <pc:docMk/>
            <pc:sldMk cId="3180246993" sldId="256"/>
            <ac:grpSpMk id="230" creationId="{7F963B07-5C9E-478C-A53E-B6F5B4A78933}"/>
          </ac:grpSpMkLst>
        </pc:grpChg>
        <pc:grpChg chg="add del">
          <ac:chgData name="Marija Plotniece" userId="79801c02-275f-412a-9545-941194021f51" providerId="ADAL" clId="{59DA642D-8FB0-448C-8908-FB65E6158A41}" dt="2021-05-17T12:17:48.786" v="662" actId="26606"/>
          <ac:grpSpMkLst>
            <pc:docMk/>
            <pc:sldMk cId="3180246993" sldId="256"/>
            <ac:grpSpMk id="237" creationId="{C77639EA-C9D1-44CA-BBC0-30625E7CDBB0}"/>
          </ac:grpSpMkLst>
        </pc:grpChg>
        <pc:grpChg chg="add del">
          <ac:chgData name="Marija Plotniece" userId="79801c02-275f-412a-9545-941194021f51" providerId="ADAL" clId="{59DA642D-8FB0-448C-8908-FB65E6158A41}" dt="2021-05-17T11:39:21.156" v="205" actId="26606"/>
          <ac:grpSpMkLst>
            <pc:docMk/>
            <pc:sldMk cId="3180246993" sldId="256"/>
            <ac:grpSpMk id="1033" creationId="{9523617D-D84A-4054-95AA-9F89131D5FBB}"/>
          </ac:grpSpMkLst>
        </pc:grpChg>
        <pc:grpChg chg="add del">
          <ac:chgData name="Marija Plotniece" userId="79801c02-275f-412a-9545-941194021f51" providerId="ADAL" clId="{59DA642D-8FB0-448C-8908-FB65E6158A41}" dt="2021-05-17T11:39:43.892" v="215" actId="26606"/>
          <ac:grpSpMkLst>
            <pc:docMk/>
            <pc:sldMk cId="3180246993" sldId="256"/>
            <ac:grpSpMk id="1051" creationId="{892B7B61-D701-474B-AE8F-EA238B550A78}"/>
          </ac:grpSpMkLst>
        </pc:grpChg>
        <pc:grpChg chg="add del">
          <ac:chgData name="Marija Plotniece" userId="79801c02-275f-412a-9545-941194021f51" providerId="ADAL" clId="{59DA642D-8FB0-448C-8908-FB65E6158A41}" dt="2021-05-17T11:39:47.706" v="217" actId="26606"/>
          <ac:grpSpMkLst>
            <pc:docMk/>
            <pc:sldMk cId="3180246993" sldId="256"/>
            <ac:grpSpMk id="1056" creationId="{5CA4BCD1-F813-4A68-8727-7A3DE67AC57F}"/>
          </ac:grpSpMkLst>
        </pc:grpChg>
        <pc:grpChg chg="add del">
          <ac:chgData name="Marija Plotniece" userId="79801c02-275f-412a-9545-941194021f51" providerId="ADAL" clId="{59DA642D-8FB0-448C-8908-FB65E6158A41}" dt="2021-05-17T11:40:11.122" v="221" actId="26606"/>
          <ac:grpSpMkLst>
            <pc:docMk/>
            <pc:sldMk cId="3180246993" sldId="256"/>
            <ac:grpSpMk id="1063" creationId="{032D8612-31EB-44CF-A1D0-14FD4C705424}"/>
          </ac:grpSpMkLst>
        </pc:grpChg>
        <pc:grpChg chg="add del">
          <ac:chgData name="Marija Plotniece" userId="79801c02-275f-412a-9545-941194021f51" providerId="ADAL" clId="{59DA642D-8FB0-448C-8908-FB65E6158A41}" dt="2021-05-17T11:40:14.499" v="227" actId="26606"/>
          <ac:grpSpMkLst>
            <pc:docMk/>
            <pc:sldMk cId="3180246993" sldId="256"/>
            <ac:grpSpMk id="1083" creationId="{E9B930FD-8671-4C4C-ADCF-73AC1D0CD417}"/>
          </ac:grpSpMkLst>
        </pc:grpChg>
        <pc:grpChg chg="add del">
          <ac:chgData name="Marija Plotniece" userId="79801c02-275f-412a-9545-941194021f51" providerId="ADAL" clId="{59DA642D-8FB0-448C-8908-FB65E6158A41}" dt="2021-05-17T11:40:14.499" v="227" actId="26606"/>
          <ac:grpSpMkLst>
            <pc:docMk/>
            <pc:sldMk cId="3180246993" sldId="256"/>
            <ac:grpSpMk id="1087" creationId="{383C2651-AE0C-4AE4-8725-E2F9414FE219}"/>
          </ac:grpSpMkLst>
        </pc:grpChg>
        <pc:grpChg chg="add del">
          <ac:chgData name="Marija Plotniece" userId="79801c02-275f-412a-9545-941194021f51" providerId="ADAL" clId="{59DA642D-8FB0-448C-8908-FB65E6158A41}" dt="2021-05-17T11:40:26.524" v="233" actId="26606"/>
          <ac:grpSpMkLst>
            <pc:docMk/>
            <pc:sldMk cId="3180246993" sldId="256"/>
            <ac:grpSpMk id="1096" creationId="{7F963B07-5C9E-478C-A53E-B6F5B4A78933}"/>
          </ac:grpSpMkLst>
        </pc:grpChg>
        <pc:picChg chg="add mod ord">
          <ac:chgData name="Marija Plotniece" userId="79801c02-275f-412a-9545-941194021f51" providerId="ADAL" clId="{59DA642D-8FB0-448C-8908-FB65E6158A41}" dt="2021-05-17T12:17:48.786" v="662" actId="26606"/>
          <ac:picMkLst>
            <pc:docMk/>
            <pc:sldMk cId="3180246993" sldId="256"/>
            <ac:picMk id="4" creationId="{1E2D0580-83D3-4911-AF02-DFF25256A73E}"/>
          </ac:picMkLst>
        </pc:picChg>
        <pc:picChg chg="add del mod ord">
          <ac:chgData name="Marija Plotniece" userId="79801c02-275f-412a-9545-941194021f51" providerId="ADAL" clId="{59DA642D-8FB0-448C-8908-FB65E6158A41}" dt="2021-05-17T11:41:45.383" v="238" actId="478"/>
          <ac:picMkLst>
            <pc:docMk/>
            <pc:sldMk cId="3180246993" sldId="256"/>
            <ac:picMk id="1026" creationId="{5AA6BAA9-A244-453E-AFFC-82237B706085}"/>
          </ac:picMkLst>
        </pc:picChg>
        <pc:cxnChg chg="add del">
          <ac:chgData name="Marija Plotniece" userId="79801c02-275f-412a-9545-941194021f51" providerId="ADAL" clId="{59DA642D-8FB0-448C-8908-FB65E6158A41}" dt="2021-05-17T11:41:53.699" v="241" actId="26606"/>
          <ac:cxnSpMkLst>
            <pc:docMk/>
            <pc:sldMk cId="3180246993" sldId="256"/>
            <ac:cxnSpMk id="117" creationId="{040575EE-C594-4566-BC00-663004E52AB5}"/>
          </ac:cxnSpMkLst>
        </pc:cxnChg>
        <pc:cxnChg chg="add del">
          <ac:chgData name="Marija Plotniece" userId="79801c02-275f-412a-9545-941194021f51" providerId="ADAL" clId="{59DA642D-8FB0-448C-8908-FB65E6158A41}" dt="2021-05-17T11:39:43.892" v="215" actId="26606"/>
          <ac:cxnSpMkLst>
            <pc:docMk/>
            <pc:sldMk cId="3180246993" sldId="256"/>
            <ac:cxnSpMk id="1050" creationId="{56020367-4FD5-4596-8E10-C5F095CD8DBF}"/>
          </ac:cxnSpMkLst>
        </pc:cxnChg>
        <pc:cxnChg chg="add del">
          <ac:chgData name="Marija Plotniece" userId="79801c02-275f-412a-9545-941194021f51" providerId="ADAL" clId="{59DA642D-8FB0-448C-8908-FB65E6158A41}" dt="2021-05-17T11:40:07.742" v="219" actId="26606"/>
          <ac:cxnSpMkLst>
            <pc:docMk/>
            <pc:sldMk cId="3180246993" sldId="256"/>
            <ac:cxnSpMk id="1060" creationId="{38FB9660-F42F-4313-BBC4-47C007FE484C}"/>
          </ac:cxnSpMkLst>
        </pc:cxnChg>
        <pc:cxnChg chg="add del">
          <ac:chgData name="Marija Plotniece" userId="79801c02-275f-412a-9545-941194021f51" providerId="ADAL" clId="{59DA642D-8FB0-448C-8908-FB65E6158A41}" dt="2021-05-17T11:40:22.054" v="231" actId="26606"/>
          <ac:cxnSpMkLst>
            <pc:docMk/>
            <pc:sldMk cId="3180246993" sldId="256"/>
            <ac:cxnSpMk id="1092" creationId="{E126E481-B945-4179-BD79-05E96E9B29E1}"/>
          </ac:cxnSpMkLst>
        </pc:cxnChg>
      </pc:sldChg>
      <pc:sldChg chg="addSp delSp modSp new mod ord setBg modClrScheme delDesignElem chgLayout modNotesTx">
        <pc:chgData name="Marija Plotniece" userId="79801c02-275f-412a-9545-941194021f51" providerId="ADAL" clId="{59DA642D-8FB0-448C-8908-FB65E6158A41}" dt="2021-05-17T14:32:37.222" v="2013" actId="22"/>
        <pc:sldMkLst>
          <pc:docMk/>
          <pc:sldMk cId="274077309" sldId="257"/>
        </pc:sldMkLst>
        <pc:spChg chg="mod ord">
          <ac:chgData name="Marija Plotniece" userId="79801c02-275f-412a-9545-941194021f51" providerId="ADAL" clId="{59DA642D-8FB0-448C-8908-FB65E6158A41}" dt="2021-05-17T14:28:59.522" v="1963" actId="1076"/>
          <ac:spMkLst>
            <pc:docMk/>
            <pc:sldMk cId="274077309" sldId="257"/>
            <ac:spMk id="2" creationId="{0E9A254B-2C99-46D0-B08D-B0B5E6728DD5}"/>
          </ac:spMkLst>
        </pc:spChg>
        <pc:spChg chg="del">
          <ac:chgData name="Marija Plotniece" userId="79801c02-275f-412a-9545-941194021f51" providerId="ADAL" clId="{59DA642D-8FB0-448C-8908-FB65E6158A41}" dt="2021-05-17T11:51:17.322" v="357" actId="3680"/>
          <ac:spMkLst>
            <pc:docMk/>
            <pc:sldMk cId="274077309" sldId="257"/>
            <ac:spMk id="3" creationId="{F4066B11-F452-4EF6-8E70-F0C9922986AB}"/>
          </ac:spMkLst>
        </pc:spChg>
        <pc:spChg chg="add del mod">
          <ac:chgData name="Marija Plotniece" userId="79801c02-275f-412a-9545-941194021f51" providerId="ADAL" clId="{59DA642D-8FB0-448C-8908-FB65E6158A41}" dt="2021-05-17T12:06:18.090" v="603" actId="6264"/>
          <ac:spMkLst>
            <pc:docMk/>
            <pc:sldMk cId="274077309" sldId="257"/>
            <ac:spMk id="7" creationId="{0E15397D-0242-4E39-8FBD-EDA93A3C2C2E}"/>
          </ac:spMkLst>
        </pc:spChg>
        <pc:spChg chg="add del mod">
          <ac:chgData name="Marija Plotniece" userId="79801c02-275f-412a-9545-941194021f51" providerId="ADAL" clId="{59DA642D-8FB0-448C-8908-FB65E6158A41}" dt="2021-05-17T12:06:18.090" v="603" actId="6264"/>
          <ac:spMkLst>
            <pc:docMk/>
            <pc:sldMk cId="274077309" sldId="257"/>
            <ac:spMk id="8" creationId="{3871C1FC-CF7B-4D84-BA7E-73D087442F18}"/>
          </ac:spMkLst>
        </pc:spChg>
        <pc:spChg chg="add del">
          <ac:chgData name="Marija Plotniece" userId="79801c02-275f-412a-9545-941194021f51" providerId="ADAL" clId="{59DA642D-8FB0-448C-8908-FB65E6158A41}" dt="2021-05-17T11:52:45.988" v="381" actId="26606"/>
          <ac:spMkLst>
            <pc:docMk/>
            <pc:sldMk cId="274077309" sldId="257"/>
            <ac:spMk id="9" creationId="{BB115E43-049F-4FA8-851F-A790957F2895}"/>
          </ac:spMkLst>
        </pc:spChg>
        <pc:spChg chg="add del mod ord">
          <ac:chgData name="Marija Plotniece" userId="79801c02-275f-412a-9545-941194021f51" providerId="ADAL" clId="{59DA642D-8FB0-448C-8908-FB65E6158A41}" dt="2021-05-17T12:06:42.784" v="611" actId="478"/>
          <ac:spMkLst>
            <pc:docMk/>
            <pc:sldMk cId="274077309" sldId="257"/>
            <ac:spMk id="10" creationId="{B2527A31-CB56-407A-AF73-B945EC873359}"/>
          </ac:spMkLst>
        </pc:spChg>
        <pc:spChg chg="add del">
          <ac:chgData name="Marija Plotniece" userId="79801c02-275f-412a-9545-941194021f51" providerId="ADAL" clId="{59DA642D-8FB0-448C-8908-FB65E6158A41}" dt="2021-05-17T12:07:58.372" v="630" actId="26606"/>
          <ac:spMkLst>
            <pc:docMk/>
            <pc:sldMk cId="274077309" sldId="257"/>
            <ac:spMk id="12" creationId="{A5711A0E-A428-4ED1-96CB-33D69FD842E4}"/>
          </ac:spMkLst>
        </pc:spChg>
        <pc:spChg chg="add">
          <ac:chgData name="Marija Plotniece" userId="79801c02-275f-412a-9545-941194021f51" providerId="ADAL" clId="{59DA642D-8FB0-448C-8908-FB65E6158A41}" dt="2021-05-17T12:07:58.403" v="631" actId="26606"/>
          <ac:spMkLst>
            <pc:docMk/>
            <pc:sldMk cId="274077309" sldId="257"/>
            <ac:spMk id="14" creationId="{9D8233B0-41B5-4D9A-AEEC-13DB66A8C9B5}"/>
          </ac:spMkLst>
        </pc:spChg>
        <pc:spChg chg="add del">
          <ac:chgData name="Marija Plotniece" userId="79801c02-275f-412a-9545-941194021f51" providerId="ADAL" clId="{59DA642D-8FB0-448C-8908-FB65E6158A41}" dt="2021-05-17T12:06:27.817" v="607" actId="26606"/>
          <ac:spMkLst>
            <pc:docMk/>
            <pc:sldMk cId="274077309" sldId="257"/>
            <ac:spMk id="15" creationId="{8761DDFE-071F-4200-B0AA-394476C2D2D6}"/>
          </ac:spMkLst>
        </pc:spChg>
        <pc:spChg chg="add del">
          <ac:chgData name="Marija Plotniece" userId="79801c02-275f-412a-9545-941194021f51" providerId="ADAL" clId="{59DA642D-8FB0-448C-8908-FB65E6158A41}" dt="2021-05-17T11:53:32.538" v="391" actId="26606"/>
          <ac:spMkLst>
            <pc:docMk/>
            <pc:sldMk cId="274077309" sldId="257"/>
            <ac:spMk id="17" creationId="{1BE4F293-0A40-4AA3-8747-1C7D9F3EEABB}"/>
          </ac:spMkLst>
        </pc:spChg>
        <pc:spChg chg="add del">
          <ac:chgData name="Marija Plotniece" userId="79801c02-275f-412a-9545-941194021f51" providerId="ADAL" clId="{59DA642D-8FB0-448C-8908-FB65E6158A41}" dt="2021-05-17T12:06:30.729" v="609" actId="26606"/>
          <ac:spMkLst>
            <pc:docMk/>
            <pc:sldMk cId="274077309" sldId="257"/>
            <ac:spMk id="18" creationId="{385E1BDC-A9B0-4A87-82E3-F3187F69A802}"/>
          </ac:spMkLst>
        </pc:spChg>
        <pc:spChg chg="add del">
          <ac:chgData name="Marija Plotniece" userId="79801c02-275f-412a-9545-941194021f51" providerId="ADAL" clId="{59DA642D-8FB0-448C-8908-FB65E6158A41}" dt="2021-05-17T12:06:30.729" v="609" actId="26606"/>
          <ac:spMkLst>
            <pc:docMk/>
            <pc:sldMk cId="274077309" sldId="257"/>
            <ac:spMk id="19" creationId="{C1A2385B-1D2A-4E17-84FA-6CB7F0AAE473}"/>
          </ac:spMkLst>
        </pc:spChg>
        <pc:spChg chg="add del">
          <ac:chgData name="Marija Plotniece" userId="79801c02-275f-412a-9545-941194021f51" providerId="ADAL" clId="{59DA642D-8FB0-448C-8908-FB65E6158A41}" dt="2021-05-17T12:06:30.729" v="609" actId="26606"/>
          <ac:spMkLst>
            <pc:docMk/>
            <pc:sldMk cId="274077309" sldId="257"/>
            <ac:spMk id="20" creationId="{0990C621-3B8B-4820-8328-D47EF7CE823C}"/>
          </ac:spMkLst>
        </pc:spChg>
        <pc:spChg chg="add del">
          <ac:chgData name="Marija Plotniece" userId="79801c02-275f-412a-9545-941194021f51" providerId="ADAL" clId="{59DA642D-8FB0-448C-8908-FB65E6158A41}" dt="2021-05-17T12:06:30.729" v="609" actId="26606"/>
          <ac:spMkLst>
            <pc:docMk/>
            <pc:sldMk cId="274077309" sldId="257"/>
            <ac:spMk id="21" creationId="{5E791F2F-79DB-4CC0-9FA1-001E3E91E8B7}"/>
          </ac:spMkLst>
        </pc:spChg>
        <pc:spChg chg="add del">
          <ac:chgData name="Marija Plotniece" userId="79801c02-275f-412a-9545-941194021f51" providerId="ADAL" clId="{59DA642D-8FB0-448C-8908-FB65E6158A41}" dt="2021-05-17T11:53:28.242" v="386" actId="26606"/>
          <ac:spMkLst>
            <pc:docMk/>
            <pc:sldMk cId="274077309" sldId="257"/>
            <ac:spMk id="22" creationId="{A4AC5506-6312-4701-8D3C-40187889A947}"/>
          </ac:spMkLst>
        </pc:spChg>
        <pc:spChg chg="add del">
          <ac:chgData name="Marija Plotniece" userId="79801c02-275f-412a-9545-941194021f51" providerId="ADAL" clId="{59DA642D-8FB0-448C-8908-FB65E6158A41}" dt="2021-05-17T12:06:54.574" v="612" actId="700"/>
          <ac:spMkLst>
            <pc:docMk/>
            <pc:sldMk cId="274077309" sldId="257"/>
            <ac:spMk id="23" creationId="{1022CA72-2A63-428F-B586-37BA5AB6D265}"/>
          </ac:spMkLst>
        </pc:spChg>
        <pc:spChg chg="add del">
          <ac:chgData name="Marija Plotniece" userId="79801c02-275f-412a-9545-941194021f51" providerId="ADAL" clId="{59DA642D-8FB0-448C-8908-FB65E6158A41}" dt="2021-05-17T12:06:54.574" v="612" actId="700"/>
          <ac:spMkLst>
            <pc:docMk/>
            <pc:sldMk cId="274077309" sldId="257"/>
            <ac:spMk id="25" creationId="{95C8260E-968F-44E8-A823-ABB431311926}"/>
          </ac:spMkLst>
        </pc:spChg>
        <pc:spChg chg="add del">
          <ac:chgData name="Marija Plotniece" userId="79801c02-275f-412a-9545-941194021f51" providerId="ADAL" clId="{59DA642D-8FB0-448C-8908-FB65E6158A41}" dt="2021-05-17T12:06:54.574" v="612" actId="700"/>
          <ac:spMkLst>
            <pc:docMk/>
            <pc:sldMk cId="274077309" sldId="257"/>
            <ac:spMk id="26" creationId="{2C1BBA94-3F40-40AA-8BB9-E69E25E537C1}"/>
          </ac:spMkLst>
        </pc:spChg>
        <pc:spChg chg="add del">
          <ac:chgData name="Marija Plotniece" userId="79801c02-275f-412a-9545-941194021f51" providerId="ADAL" clId="{59DA642D-8FB0-448C-8908-FB65E6158A41}" dt="2021-05-17T11:53:31.566" v="388" actId="26606"/>
          <ac:spMkLst>
            <pc:docMk/>
            <pc:sldMk cId="274077309" sldId="257"/>
            <ac:spMk id="27" creationId="{0DEDCC5D-8B8A-40DB-BE90-A3AA27C64A78}"/>
          </ac:spMkLst>
        </pc:spChg>
        <pc:spChg chg="add del">
          <ac:chgData name="Marija Plotniece" userId="79801c02-275f-412a-9545-941194021f51" providerId="ADAL" clId="{59DA642D-8FB0-448C-8908-FB65E6158A41}" dt="2021-05-17T11:53:31.566" v="388" actId="26606"/>
          <ac:spMkLst>
            <pc:docMk/>
            <pc:sldMk cId="274077309" sldId="257"/>
            <ac:spMk id="28" creationId="{CBC4F608-B4B8-48C3-9572-C0F061B1CD99}"/>
          </ac:spMkLst>
        </pc:spChg>
        <pc:spChg chg="add del">
          <ac:chgData name="Marija Plotniece" userId="79801c02-275f-412a-9545-941194021f51" providerId="ADAL" clId="{59DA642D-8FB0-448C-8908-FB65E6158A41}" dt="2021-05-17T12:06:54.574" v="612" actId="700"/>
          <ac:spMkLst>
            <pc:docMk/>
            <pc:sldMk cId="274077309" sldId="257"/>
            <ac:spMk id="29" creationId="{FE43805F-24A6-46A4-B19B-54F28347355C}"/>
          </ac:spMkLst>
        </pc:spChg>
        <pc:spChg chg="add del">
          <ac:chgData name="Marija Plotniece" userId="79801c02-275f-412a-9545-941194021f51" providerId="ADAL" clId="{59DA642D-8FB0-448C-8908-FB65E6158A41}" dt="2021-05-17T11:53:32.506" v="390" actId="26606"/>
          <ac:spMkLst>
            <pc:docMk/>
            <pc:sldMk cId="274077309" sldId="257"/>
            <ac:spMk id="30" creationId="{D5598CE8-B6DF-4E95-9D1C-EC20001EBA70}"/>
          </ac:spMkLst>
        </pc:spChg>
        <pc:spChg chg="add del">
          <ac:chgData name="Marija Plotniece" userId="79801c02-275f-412a-9545-941194021f51" providerId="ADAL" clId="{59DA642D-8FB0-448C-8908-FB65E6158A41}" dt="2021-05-17T11:53:32.506" v="390" actId="26606"/>
          <ac:spMkLst>
            <pc:docMk/>
            <pc:sldMk cId="274077309" sldId="257"/>
            <ac:spMk id="31" creationId="{8B19C379-8DAE-4742-AAD2-F744F2E255FB}"/>
          </ac:spMkLst>
        </pc:spChg>
        <pc:spChg chg="add">
          <ac:chgData name="Marija Plotniece" userId="79801c02-275f-412a-9545-941194021f51" providerId="ADAL" clId="{59DA642D-8FB0-448C-8908-FB65E6158A41}" dt="2021-05-17T12:07:58.403" v="631" actId="26606"/>
          <ac:spMkLst>
            <pc:docMk/>
            <pc:sldMk cId="274077309" sldId="257"/>
            <ac:spMk id="34" creationId="{E659831F-0D9A-4C63-9EBB-8435B85A440F}"/>
          </ac:spMkLst>
        </pc:spChg>
        <pc:spChg chg="add del mod ord">
          <ac:chgData name="Marija Plotniece" userId="79801c02-275f-412a-9545-941194021f51" providerId="ADAL" clId="{59DA642D-8FB0-448C-8908-FB65E6158A41}" dt="2021-05-17T12:07:25.255" v="625" actId="931"/>
          <ac:spMkLst>
            <pc:docMk/>
            <pc:sldMk cId="274077309" sldId="257"/>
            <ac:spMk id="35" creationId="{4AD410D6-5F01-45CF-A712-E3361FE09198}"/>
          </ac:spMkLst>
        </pc:spChg>
        <pc:spChg chg="add del">
          <ac:chgData name="Marija Plotniece" userId="79801c02-275f-412a-9545-941194021f51" providerId="ADAL" clId="{59DA642D-8FB0-448C-8908-FB65E6158A41}" dt="2021-05-17T11:56:38.047" v="407" actId="26606"/>
          <ac:spMkLst>
            <pc:docMk/>
            <pc:sldMk cId="274077309" sldId="257"/>
            <ac:spMk id="36" creationId="{0DEDCC5D-8B8A-40DB-BE90-A3AA27C64A78}"/>
          </ac:spMkLst>
        </pc:spChg>
        <pc:spChg chg="add del">
          <ac:chgData name="Marija Plotniece" userId="79801c02-275f-412a-9545-941194021f51" providerId="ADAL" clId="{59DA642D-8FB0-448C-8908-FB65E6158A41}" dt="2021-05-17T11:56:38.047" v="407" actId="26606"/>
          <ac:spMkLst>
            <pc:docMk/>
            <pc:sldMk cId="274077309" sldId="257"/>
            <ac:spMk id="38" creationId="{CBC4F608-B4B8-48C3-9572-C0F061B1CD99}"/>
          </ac:spMkLst>
        </pc:spChg>
        <pc:spChg chg="add del mod">
          <ac:chgData name="Marija Plotniece" userId="79801c02-275f-412a-9545-941194021f51" providerId="ADAL" clId="{59DA642D-8FB0-448C-8908-FB65E6158A41}" dt="2021-05-17T12:07:39.398" v="627" actId="700"/>
          <ac:spMkLst>
            <pc:docMk/>
            <pc:sldMk cId="274077309" sldId="257"/>
            <ac:spMk id="42" creationId="{93BC7A12-3DFA-4602-8E30-F6326F613753}"/>
          </ac:spMkLst>
        </pc:spChg>
        <pc:spChg chg="add del">
          <ac:chgData name="Marija Plotniece" userId="79801c02-275f-412a-9545-941194021f51" providerId="ADAL" clId="{59DA642D-8FB0-448C-8908-FB65E6158A41}" dt="2021-05-17T11:56:28.843" v="404" actId="26606"/>
          <ac:spMkLst>
            <pc:docMk/>
            <pc:sldMk cId="274077309" sldId="257"/>
            <ac:spMk id="43" creationId="{D12DDE76-C203-4047-9998-63900085B5E8}"/>
          </ac:spMkLst>
        </pc:spChg>
        <pc:spChg chg="add del">
          <ac:chgData name="Marija Plotniece" userId="79801c02-275f-412a-9545-941194021f51" providerId="ADAL" clId="{59DA642D-8FB0-448C-8908-FB65E6158A41}" dt="2021-05-17T11:56:38.031" v="406" actId="26606"/>
          <ac:spMkLst>
            <pc:docMk/>
            <pc:sldMk cId="274077309" sldId="257"/>
            <ac:spMk id="48" creationId="{9D8233B0-41B5-4D9A-AEEC-13DB66A8C9B5}"/>
          </ac:spMkLst>
        </pc:spChg>
        <pc:spChg chg="add del">
          <ac:chgData name="Marija Plotniece" userId="79801c02-275f-412a-9545-941194021f51" providerId="ADAL" clId="{59DA642D-8FB0-448C-8908-FB65E6158A41}" dt="2021-05-17T11:56:38.031" v="406" actId="26606"/>
          <ac:spMkLst>
            <pc:docMk/>
            <pc:sldMk cId="274077309" sldId="257"/>
            <ac:spMk id="49" creationId="{E659831F-0D9A-4C63-9EBB-8435B85A440F}"/>
          </ac:spMkLst>
        </pc:spChg>
        <pc:spChg chg="add del">
          <ac:chgData name="Marija Plotniece" userId="79801c02-275f-412a-9545-941194021f51" providerId="ADAL" clId="{59DA642D-8FB0-448C-8908-FB65E6158A41}" dt="2021-05-17T12:05:13.853" v="595" actId="26606"/>
          <ac:spMkLst>
            <pc:docMk/>
            <pc:sldMk cId="274077309" sldId="257"/>
            <ac:spMk id="50" creationId="{D5B0017B-2ECA-49AF-B397-DC140825DF8D}"/>
          </ac:spMkLst>
        </pc:spChg>
        <pc:spChg chg="add del">
          <ac:chgData name="Marija Plotniece" userId="79801c02-275f-412a-9545-941194021f51" providerId="ADAL" clId="{59DA642D-8FB0-448C-8908-FB65E6158A41}" dt="2021-05-17T12:05:13.853" v="595" actId="26606"/>
          <ac:spMkLst>
            <pc:docMk/>
            <pc:sldMk cId="274077309" sldId="257"/>
            <ac:spMk id="51" creationId="{56E9B3E6-E277-4D68-BA48-9CB43FFBD6E2}"/>
          </ac:spMkLst>
        </pc:spChg>
        <pc:spChg chg="add del">
          <ac:chgData name="Marija Plotniece" userId="79801c02-275f-412a-9545-941194021f51" providerId="ADAL" clId="{59DA642D-8FB0-448C-8908-FB65E6158A41}" dt="2021-05-17T12:05:13.821" v="594" actId="26606"/>
          <ac:spMkLst>
            <pc:docMk/>
            <pc:sldMk cId="274077309" sldId="257"/>
            <ac:spMk id="61" creationId="{9D8233B0-41B5-4D9A-AEEC-13DB66A8C9B5}"/>
          </ac:spMkLst>
        </pc:spChg>
        <pc:spChg chg="add del">
          <ac:chgData name="Marija Plotniece" userId="79801c02-275f-412a-9545-941194021f51" providerId="ADAL" clId="{59DA642D-8FB0-448C-8908-FB65E6158A41}" dt="2021-05-17T12:05:13.821" v="594" actId="26606"/>
          <ac:spMkLst>
            <pc:docMk/>
            <pc:sldMk cId="274077309" sldId="257"/>
            <ac:spMk id="67" creationId="{E659831F-0D9A-4C63-9EBB-8435B85A440F}"/>
          </ac:spMkLst>
        </pc:spChg>
        <pc:spChg chg="add del">
          <ac:chgData name="Marija Plotniece" userId="79801c02-275f-412a-9545-941194021f51" providerId="ADAL" clId="{59DA642D-8FB0-448C-8908-FB65E6158A41}" dt="2021-05-17T12:05:29.353" v="598" actId="26606"/>
          <ac:spMkLst>
            <pc:docMk/>
            <pc:sldMk cId="274077309" sldId="257"/>
            <ac:spMk id="69" creationId="{FDDEF810-FBAE-4C80-B905-316331395C3D}"/>
          </ac:spMkLst>
        </pc:spChg>
        <pc:spChg chg="add del">
          <ac:chgData name="Marija Plotniece" userId="79801c02-275f-412a-9545-941194021f51" providerId="ADAL" clId="{59DA642D-8FB0-448C-8908-FB65E6158A41}" dt="2021-05-17T12:05:29.353" v="598" actId="26606"/>
          <ac:spMkLst>
            <pc:docMk/>
            <pc:sldMk cId="274077309" sldId="257"/>
            <ac:spMk id="70" creationId="{FD8C7A0F-D774-4978-AA9C-7E703C2F463A}"/>
          </ac:spMkLst>
        </pc:spChg>
        <pc:spChg chg="add del">
          <ac:chgData name="Marija Plotniece" userId="79801c02-275f-412a-9545-941194021f51" providerId="ADAL" clId="{59DA642D-8FB0-448C-8908-FB65E6158A41}" dt="2021-05-17T12:05:29.353" v="598" actId="26606"/>
          <ac:spMkLst>
            <pc:docMk/>
            <pc:sldMk cId="274077309" sldId="257"/>
            <ac:spMk id="71" creationId="{61C7310A-3A42-4F75-8058-7F39E52B11BC}"/>
          </ac:spMkLst>
        </pc:spChg>
        <pc:spChg chg="add del">
          <ac:chgData name="Marija Plotniece" userId="79801c02-275f-412a-9545-941194021f51" providerId="ADAL" clId="{59DA642D-8FB0-448C-8908-FB65E6158A41}" dt="2021-05-17T12:05:29.353" v="598" actId="26606"/>
          <ac:spMkLst>
            <pc:docMk/>
            <pc:sldMk cId="274077309" sldId="257"/>
            <ac:spMk id="72" creationId="{27D88313-56C7-45D8-8D97-2F5CCBF99683}"/>
          </ac:spMkLst>
        </pc:spChg>
        <pc:spChg chg="add del">
          <ac:chgData name="Marija Plotniece" userId="79801c02-275f-412a-9545-941194021f51" providerId="ADAL" clId="{59DA642D-8FB0-448C-8908-FB65E6158A41}" dt="2021-05-17T14:32:37.222" v="2013" actId="22"/>
          <ac:spMkLst>
            <pc:docMk/>
            <pc:sldMk cId="274077309" sldId="257"/>
            <ac:spMk id="73" creationId="{0B4F1F98-7C0C-408F-B5E2-9578D0D957E5}"/>
          </ac:spMkLst>
        </pc:spChg>
        <pc:spChg chg="add del">
          <ac:chgData name="Marija Plotniece" userId="79801c02-275f-412a-9545-941194021f51" providerId="ADAL" clId="{59DA642D-8FB0-448C-8908-FB65E6158A41}" dt="2021-05-17T12:05:29.337" v="597" actId="26606"/>
          <ac:spMkLst>
            <pc:docMk/>
            <pc:sldMk cId="274077309" sldId="257"/>
            <ac:spMk id="77" creationId="{A4AC5506-6312-4701-8D3C-40187889A947}"/>
          </ac:spMkLst>
        </pc:spChg>
        <pc:spChg chg="add del">
          <ac:chgData name="Marija Plotniece" userId="79801c02-275f-412a-9545-941194021f51" providerId="ADAL" clId="{59DA642D-8FB0-448C-8908-FB65E6158A41}" dt="2021-05-17T12:06:17.021" v="602" actId="700"/>
          <ac:spMkLst>
            <pc:docMk/>
            <pc:sldMk cId="274077309" sldId="257"/>
            <ac:spMk id="79" creationId="{A5711A0E-A428-4ED1-96CB-33D69FD842E4}"/>
          </ac:spMkLst>
        </pc:spChg>
        <pc:grpChg chg="add del">
          <ac:chgData name="Marija Plotniece" userId="79801c02-275f-412a-9545-941194021f51" providerId="ADAL" clId="{59DA642D-8FB0-448C-8908-FB65E6158A41}" dt="2021-05-17T11:53:32.538" v="391" actId="26606"/>
          <ac:grpSpMkLst>
            <pc:docMk/>
            <pc:sldMk cId="274077309" sldId="257"/>
            <ac:grpSpMk id="11" creationId="{5D1CC8B8-2CD1-45F6-9CED-CA310400222D}"/>
          </ac:grpSpMkLst>
        </pc:grpChg>
        <pc:grpChg chg="add">
          <ac:chgData name="Marija Plotniece" userId="79801c02-275f-412a-9545-941194021f51" providerId="ADAL" clId="{59DA642D-8FB0-448C-8908-FB65E6158A41}" dt="2021-05-17T12:07:58.403" v="631" actId="26606"/>
          <ac:grpSpMkLst>
            <pc:docMk/>
            <pc:sldMk cId="274077309" sldId="257"/>
            <ac:grpSpMk id="16" creationId="{28FAF094-D087-493F-8DF9-A486C2D6BBAA}"/>
          </ac:grpSpMkLst>
        </pc:grpChg>
        <pc:grpChg chg="add del">
          <ac:chgData name="Marija Plotniece" userId="79801c02-275f-412a-9545-941194021f51" providerId="ADAL" clId="{59DA642D-8FB0-448C-8908-FB65E6158A41}" dt="2021-05-17T11:53:31.566" v="388" actId="26606"/>
          <ac:grpSpMkLst>
            <pc:docMk/>
            <pc:sldMk cId="274077309" sldId="257"/>
            <ac:grpSpMk id="24" creationId="{65167ED7-6315-43AB-B1B6-C326D5FD8F84}"/>
          </ac:grpSpMkLst>
        </pc:grpChg>
        <pc:grpChg chg="add del">
          <ac:chgData name="Marija Plotniece" userId="79801c02-275f-412a-9545-941194021f51" providerId="ADAL" clId="{59DA642D-8FB0-448C-8908-FB65E6158A41}" dt="2021-05-17T11:53:32.506" v="390" actId="26606"/>
          <ac:grpSpMkLst>
            <pc:docMk/>
            <pc:sldMk cId="274077309" sldId="257"/>
            <ac:grpSpMk id="32" creationId="{EA20C30D-2B42-4BE9-802E-1B5C3DE17E86}"/>
          </ac:grpSpMkLst>
        </pc:grpChg>
        <pc:grpChg chg="add del">
          <ac:chgData name="Marija Plotniece" userId="79801c02-275f-412a-9545-941194021f51" providerId="ADAL" clId="{59DA642D-8FB0-448C-8908-FB65E6158A41}" dt="2021-05-17T11:56:38.047" v="407" actId="26606"/>
          <ac:grpSpMkLst>
            <pc:docMk/>
            <pc:sldMk cId="274077309" sldId="257"/>
            <ac:grpSpMk id="37" creationId="{65167ED7-6315-43AB-B1B6-C326D5FD8F84}"/>
          </ac:grpSpMkLst>
        </pc:grpChg>
        <pc:grpChg chg="add del">
          <ac:chgData name="Marija Plotniece" userId="79801c02-275f-412a-9545-941194021f51" providerId="ADAL" clId="{59DA642D-8FB0-448C-8908-FB65E6158A41}" dt="2021-05-17T11:56:38.031" v="406" actId="26606"/>
          <ac:grpSpMkLst>
            <pc:docMk/>
            <pc:sldMk cId="274077309" sldId="257"/>
            <ac:grpSpMk id="45" creationId="{28FAF094-D087-493F-8DF9-A486C2D6BBAA}"/>
          </ac:grpSpMkLst>
        </pc:grpChg>
        <pc:grpChg chg="add del">
          <ac:chgData name="Marija Plotniece" userId="79801c02-275f-412a-9545-941194021f51" providerId="ADAL" clId="{59DA642D-8FB0-448C-8908-FB65E6158A41}" dt="2021-05-17T12:05:13.853" v="595" actId="26606"/>
          <ac:grpSpMkLst>
            <pc:docMk/>
            <pc:sldMk cId="274077309" sldId="257"/>
            <ac:grpSpMk id="53" creationId="{AE1C45F0-260A-458C-96ED-C1F6D2151219}"/>
          </ac:grpSpMkLst>
        </pc:grpChg>
        <pc:grpChg chg="add del">
          <ac:chgData name="Marija Plotniece" userId="79801c02-275f-412a-9545-941194021f51" providerId="ADAL" clId="{59DA642D-8FB0-448C-8908-FB65E6158A41}" dt="2021-05-17T12:05:13.821" v="594" actId="26606"/>
          <ac:grpSpMkLst>
            <pc:docMk/>
            <pc:sldMk cId="274077309" sldId="257"/>
            <ac:grpSpMk id="63" creationId="{28FAF094-D087-493F-8DF9-A486C2D6BBAA}"/>
          </ac:grpSpMkLst>
        </pc:grpChg>
        <pc:graphicFrameChg chg="add mod ord modGraphic">
          <ac:chgData name="Marija Plotniece" userId="79801c02-275f-412a-9545-941194021f51" providerId="ADAL" clId="{59DA642D-8FB0-448C-8908-FB65E6158A41}" dt="2021-05-17T14:28:52.630" v="1962" actId="2711"/>
          <ac:graphicFrameMkLst>
            <pc:docMk/>
            <pc:sldMk cId="274077309" sldId="257"/>
            <ac:graphicFrameMk id="4" creationId="{398CAFF6-C655-410B-B897-A2913713E391}"/>
          </ac:graphicFrameMkLst>
        </pc:graphicFrameChg>
        <pc:picChg chg="add del mod">
          <ac:chgData name="Marija Plotniece" userId="79801c02-275f-412a-9545-941194021f51" providerId="ADAL" clId="{59DA642D-8FB0-448C-8908-FB65E6158A41}" dt="2021-05-17T12:07:04.345" v="619" actId="21"/>
          <ac:picMkLst>
            <pc:docMk/>
            <pc:sldMk cId="274077309" sldId="257"/>
            <ac:picMk id="6" creationId="{013D2A23-047A-40E6-A0E8-D18D832DAB32}"/>
          </ac:picMkLst>
        </pc:picChg>
        <pc:picChg chg="add del mod">
          <ac:chgData name="Marija Plotniece" userId="79801c02-275f-412a-9545-941194021f51" providerId="ADAL" clId="{59DA642D-8FB0-448C-8908-FB65E6158A41}" dt="2021-05-17T12:07:35.116" v="626" actId="478"/>
          <ac:picMkLst>
            <pc:docMk/>
            <pc:sldMk cId="274077309" sldId="257"/>
            <ac:picMk id="40" creationId="{CED08314-BA19-4AA4-9D68-5A47A52A944B}"/>
          </ac:picMkLst>
        </pc:picChg>
        <pc:picChg chg="add del mod">
          <ac:chgData name="Marija Plotniece" userId="79801c02-275f-412a-9545-941194021f51" providerId="ADAL" clId="{59DA642D-8FB0-448C-8908-FB65E6158A41}" dt="2021-05-17T12:07:16.296" v="624" actId="478"/>
          <ac:picMkLst>
            <pc:docMk/>
            <pc:sldMk cId="274077309" sldId="257"/>
            <ac:picMk id="66" creationId="{1E661EF6-9D74-4043-8380-7A5489C16410}"/>
          </ac:picMkLst>
        </pc:picChg>
        <pc:picChg chg="add del mod">
          <ac:chgData name="Marija Plotniece" userId="79801c02-275f-412a-9545-941194021f51" providerId="ADAL" clId="{59DA642D-8FB0-448C-8908-FB65E6158A41}" dt="2021-05-17T12:24:31.101" v="802" actId="478"/>
          <ac:picMkLst>
            <pc:docMk/>
            <pc:sldMk cId="274077309" sldId="257"/>
            <ac:picMk id="2050" creationId="{5F8359BD-7423-4EA0-B429-38D592AF2CD2}"/>
          </ac:picMkLst>
        </pc:picChg>
        <pc:picChg chg="add mod">
          <ac:chgData name="Marija Plotniece" userId="79801c02-275f-412a-9545-941194021f51" providerId="ADAL" clId="{59DA642D-8FB0-448C-8908-FB65E6158A41}" dt="2021-05-17T12:26:57.546" v="818" actId="1076"/>
          <ac:picMkLst>
            <pc:docMk/>
            <pc:sldMk cId="274077309" sldId="257"/>
            <ac:picMk id="2052" creationId="{500942DC-0ADC-4B78-83FB-A5E31EBF4B02}"/>
          </ac:picMkLst>
        </pc:picChg>
        <pc:cxnChg chg="add del">
          <ac:chgData name="Marija Plotniece" userId="79801c02-275f-412a-9545-941194021f51" providerId="ADAL" clId="{59DA642D-8FB0-448C-8908-FB65E6158A41}" dt="2021-05-17T12:05:13.853" v="595" actId="26606"/>
          <ac:cxnSpMkLst>
            <pc:docMk/>
            <pc:sldMk cId="274077309" sldId="257"/>
            <ac:cxnSpMk id="52" creationId="{6CF1BAF6-AD41-4082-B212-8A1F9A2E8779}"/>
          </ac:cxnSpMkLst>
        </pc:cxnChg>
      </pc:sldChg>
      <pc:sldChg chg="addSp delSp modSp new mod setBg">
        <pc:chgData name="Marija Plotniece" userId="79801c02-275f-412a-9545-941194021f51" providerId="ADAL" clId="{59DA642D-8FB0-448C-8908-FB65E6158A41}" dt="2021-05-17T13:08:27.577" v="1231" actId="2710"/>
        <pc:sldMkLst>
          <pc:docMk/>
          <pc:sldMk cId="3499935062" sldId="258"/>
        </pc:sldMkLst>
        <pc:spChg chg="mod">
          <ac:chgData name="Marija Plotniece" userId="79801c02-275f-412a-9545-941194021f51" providerId="ADAL" clId="{59DA642D-8FB0-448C-8908-FB65E6158A41}" dt="2021-05-17T13:07:43.468" v="1218" actId="26606"/>
          <ac:spMkLst>
            <pc:docMk/>
            <pc:sldMk cId="3499935062" sldId="258"/>
            <ac:spMk id="2" creationId="{609E754F-0C50-4977-8105-B6D98734E745}"/>
          </ac:spMkLst>
        </pc:spChg>
        <pc:spChg chg="add del mod">
          <ac:chgData name="Marija Plotniece" userId="79801c02-275f-412a-9545-941194021f51" providerId="ADAL" clId="{59DA642D-8FB0-448C-8908-FB65E6158A41}" dt="2021-05-17T13:07:43.468" v="1218" actId="26606"/>
          <ac:spMkLst>
            <pc:docMk/>
            <pc:sldMk cId="3499935062" sldId="258"/>
            <ac:spMk id="3" creationId="{D0873670-6A98-4722-9260-A6F3FE2D9337}"/>
          </ac:spMkLst>
        </pc:spChg>
        <pc:spChg chg="add del">
          <ac:chgData name="Marija Plotniece" userId="79801c02-275f-412a-9545-941194021f51" providerId="ADAL" clId="{59DA642D-8FB0-448C-8908-FB65E6158A41}" dt="2021-05-17T13:01:30.088" v="1083" actId="26606"/>
          <ac:spMkLst>
            <pc:docMk/>
            <pc:sldMk cId="3499935062" sldId="258"/>
            <ac:spMk id="8" creationId="{B6CDA21F-E7AF-4C75-8395-33F58D5B0E45}"/>
          </ac:spMkLst>
        </pc:spChg>
        <pc:spChg chg="add del">
          <ac:chgData name="Marija Plotniece" userId="79801c02-275f-412a-9545-941194021f51" providerId="ADAL" clId="{59DA642D-8FB0-448C-8908-FB65E6158A41}" dt="2021-05-17T13:01:30.088" v="1083" actId="26606"/>
          <ac:spMkLst>
            <pc:docMk/>
            <pc:sldMk cId="3499935062" sldId="258"/>
            <ac:spMk id="15" creationId="{D5B0017B-2ECA-49AF-B397-DC140825DF8D}"/>
          </ac:spMkLst>
        </pc:spChg>
        <pc:spChg chg="add del">
          <ac:chgData name="Marija Plotniece" userId="79801c02-275f-412a-9545-941194021f51" providerId="ADAL" clId="{59DA642D-8FB0-448C-8908-FB65E6158A41}" dt="2021-05-17T13:07:43.468" v="1218" actId="26606"/>
          <ac:spMkLst>
            <pc:docMk/>
            <pc:sldMk cId="3499935062" sldId="258"/>
            <ac:spMk id="19" creationId="{100EDD19-6802-4EC3-95CE-CFFAB042CFD6}"/>
          </ac:spMkLst>
        </pc:spChg>
        <pc:spChg chg="add del">
          <ac:chgData name="Marija Plotniece" userId="79801c02-275f-412a-9545-941194021f51" providerId="ADAL" clId="{59DA642D-8FB0-448C-8908-FB65E6158A41}" dt="2021-05-17T13:07:43.468" v="1218" actId="26606"/>
          <ac:spMkLst>
            <pc:docMk/>
            <pc:sldMk cId="3499935062" sldId="258"/>
            <ac:spMk id="20" creationId="{DB17E863-922E-4C26-BD64-E8FD41D28661}"/>
          </ac:spMkLst>
        </pc:spChg>
        <pc:spChg chg="add del">
          <ac:chgData name="Marija Plotniece" userId="79801c02-275f-412a-9545-941194021f51" providerId="ADAL" clId="{59DA642D-8FB0-448C-8908-FB65E6158A41}" dt="2021-05-17T13:07:15.221" v="1213" actId="26606"/>
          <ac:spMkLst>
            <pc:docMk/>
            <pc:sldMk cId="3499935062" sldId="258"/>
            <ac:spMk id="25" creationId="{DBF61EA3-B236-439E-9C0B-340980D56BEE}"/>
          </ac:spMkLst>
        </pc:spChg>
        <pc:spChg chg="add del">
          <ac:chgData name="Marija Plotniece" userId="79801c02-275f-412a-9545-941194021f51" providerId="ADAL" clId="{59DA642D-8FB0-448C-8908-FB65E6158A41}" dt="2021-05-17T13:07:14.489" v="1211" actId="26606"/>
          <ac:spMkLst>
            <pc:docMk/>
            <pc:sldMk cId="3499935062" sldId="258"/>
            <ac:spMk id="27" creationId="{B50AB553-2A96-4A92-96F2-93548E096954}"/>
          </ac:spMkLst>
        </pc:spChg>
        <pc:spChg chg="add del">
          <ac:chgData name="Marija Plotniece" userId="79801c02-275f-412a-9545-941194021f51" providerId="ADAL" clId="{59DA642D-8FB0-448C-8908-FB65E6158A41}" dt="2021-05-17T13:07:43.453" v="1217" actId="26606"/>
          <ac:spMkLst>
            <pc:docMk/>
            <pc:sldMk cId="3499935062" sldId="258"/>
            <ac:spMk id="29" creationId="{A580F890-B085-4E95-96AA-55AEBEC5CE6E}"/>
          </ac:spMkLst>
        </pc:spChg>
        <pc:spChg chg="add del">
          <ac:chgData name="Marija Plotniece" userId="79801c02-275f-412a-9545-941194021f51" providerId="ADAL" clId="{59DA642D-8FB0-448C-8908-FB65E6158A41}" dt="2021-05-17T13:07:15.221" v="1213" actId="26606"/>
          <ac:spMkLst>
            <pc:docMk/>
            <pc:sldMk cId="3499935062" sldId="258"/>
            <ac:spMk id="31" creationId="{E659831F-0D9A-4C63-9EBB-8435B85A440F}"/>
          </ac:spMkLst>
        </pc:spChg>
        <pc:spChg chg="add del">
          <ac:chgData name="Marija Plotniece" userId="79801c02-275f-412a-9545-941194021f51" providerId="ADAL" clId="{59DA642D-8FB0-448C-8908-FB65E6158A41}" dt="2021-05-17T13:07:15.221" v="1213" actId="26606"/>
          <ac:spMkLst>
            <pc:docMk/>
            <pc:sldMk cId="3499935062" sldId="258"/>
            <ac:spMk id="32" creationId="{D0873670-6A98-4722-9260-A6F3FE2D9337}"/>
          </ac:spMkLst>
        </pc:spChg>
        <pc:spChg chg="add del">
          <ac:chgData name="Marija Plotniece" userId="79801c02-275f-412a-9545-941194021f51" providerId="ADAL" clId="{59DA642D-8FB0-448C-8908-FB65E6158A41}" dt="2021-05-17T13:07:43.453" v="1217" actId="26606"/>
          <ac:spMkLst>
            <pc:docMk/>
            <pc:sldMk cId="3499935062" sldId="258"/>
            <ac:spMk id="33" creationId="{1E547BA6-BAE0-43BB-A7CA-60F69CE252F0}"/>
          </ac:spMkLst>
        </pc:spChg>
        <pc:spChg chg="add del">
          <ac:chgData name="Marija Plotniece" userId="79801c02-275f-412a-9545-941194021f51" providerId="ADAL" clId="{59DA642D-8FB0-448C-8908-FB65E6158A41}" dt="2021-05-17T13:07:21.343" v="1215" actId="26606"/>
          <ac:spMkLst>
            <pc:docMk/>
            <pc:sldMk cId="3499935062" sldId="258"/>
            <ac:spMk id="34" creationId="{1BB867FF-FC45-48F7-8104-F89BE54909F1}"/>
          </ac:spMkLst>
        </pc:spChg>
        <pc:spChg chg="add del">
          <ac:chgData name="Marija Plotniece" userId="79801c02-275f-412a-9545-941194021f51" providerId="ADAL" clId="{59DA642D-8FB0-448C-8908-FB65E6158A41}" dt="2021-05-17T13:07:21.343" v="1215" actId="26606"/>
          <ac:spMkLst>
            <pc:docMk/>
            <pc:sldMk cId="3499935062" sldId="258"/>
            <ac:spMk id="35" creationId="{8BB56887-D0D5-4F0C-9E19-7247EB83C8B7}"/>
          </ac:spMkLst>
        </pc:spChg>
        <pc:spChg chg="add del">
          <ac:chgData name="Marija Plotniece" userId="79801c02-275f-412a-9545-941194021f51" providerId="ADAL" clId="{59DA642D-8FB0-448C-8908-FB65E6158A41}" dt="2021-05-17T13:07:21.343" v="1215" actId="26606"/>
          <ac:spMkLst>
            <pc:docMk/>
            <pc:sldMk cId="3499935062" sldId="258"/>
            <ac:spMk id="36" creationId="{081E4A58-353D-44AE-B2FC-2A74E2E400F7}"/>
          </ac:spMkLst>
        </pc:spChg>
        <pc:spChg chg="add del">
          <ac:chgData name="Marija Plotniece" userId="79801c02-275f-412a-9545-941194021f51" providerId="ADAL" clId="{59DA642D-8FB0-448C-8908-FB65E6158A41}" dt="2021-05-17T13:07:21.343" v="1215" actId="26606"/>
          <ac:spMkLst>
            <pc:docMk/>
            <pc:sldMk cId="3499935062" sldId="258"/>
            <ac:spMk id="37" creationId="{D0873670-6A98-4722-9260-A6F3FE2D9337}"/>
          </ac:spMkLst>
        </pc:spChg>
        <pc:spChg chg="add del">
          <ac:chgData name="Marija Plotniece" userId="79801c02-275f-412a-9545-941194021f51" providerId="ADAL" clId="{59DA642D-8FB0-448C-8908-FB65E6158A41}" dt="2021-05-17T13:07:43.453" v="1217" actId="26606"/>
          <ac:spMkLst>
            <pc:docMk/>
            <pc:sldMk cId="3499935062" sldId="258"/>
            <ac:spMk id="39" creationId="{2B566528-1B12-4246-9431-5C2D7D081168}"/>
          </ac:spMkLst>
        </pc:spChg>
        <pc:spChg chg="add del">
          <ac:chgData name="Marija Plotniece" userId="79801c02-275f-412a-9545-941194021f51" providerId="ADAL" clId="{59DA642D-8FB0-448C-8908-FB65E6158A41}" dt="2021-05-17T13:07:43.453" v="1217" actId="26606"/>
          <ac:spMkLst>
            <pc:docMk/>
            <pc:sldMk cId="3499935062" sldId="258"/>
            <ac:spMk id="40" creationId="{D0873670-6A98-4722-9260-A6F3FE2D9337}"/>
          </ac:spMkLst>
        </pc:spChg>
        <pc:spChg chg="add del">
          <ac:chgData name="Marija Plotniece" userId="79801c02-275f-412a-9545-941194021f51" providerId="ADAL" clId="{59DA642D-8FB0-448C-8908-FB65E6158A41}" dt="2021-05-17T13:07:43.453" v="1217" actId="26606"/>
          <ac:spMkLst>
            <pc:docMk/>
            <pc:sldMk cId="3499935062" sldId="258"/>
            <ac:spMk id="41" creationId="{2E80C965-DB6D-4F81-9E9E-B027384D0BD6}"/>
          </ac:spMkLst>
        </pc:spChg>
        <pc:spChg chg="add del">
          <ac:chgData name="Marija Plotniece" userId="79801c02-275f-412a-9545-941194021f51" providerId="ADAL" clId="{59DA642D-8FB0-448C-8908-FB65E6158A41}" dt="2021-05-17T13:07:43.453" v="1217" actId="26606"/>
          <ac:spMkLst>
            <pc:docMk/>
            <pc:sldMk cId="3499935062" sldId="258"/>
            <ac:spMk id="42" creationId="{D3F51FEB-38FB-4F6C-9F7B-2F2AFAB65463}"/>
          </ac:spMkLst>
        </pc:spChg>
        <pc:spChg chg="add">
          <ac:chgData name="Marija Plotniece" userId="79801c02-275f-412a-9545-941194021f51" providerId="ADAL" clId="{59DA642D-8FB0-448C-8908-FB65E6158A41}" dt="2021-05-17T13:07:43.468" v="1218" actId="26606"/>
          <ac:spMkLst>
            <pc:docMk/>
            <pc:sldMk cId="3499935062" sldId="258"/>
            <ac:spMk id="44" creationId="{389575E1-3389-451A-A5F7-27854C25C599}"/>
          </ac:spMkLst>
        </pc:spChg>
        <pc:spChg chg="add">
          <ac:chgData name="Marija Plotniece" userId="79801c02-275f-412a-9545-941194021f51" providerId="ADAL" clId="{59DA642D-8FB0-448C-8908-FB65E6158A41}" dt="2021-05-17T13:07:43.468" v="1218" actId="26606"/>
          <ac:spMkLst>
            <pc:docMk/>
            <pc:sldMk cId="3499935062" sldId="258"/>
            <ac:spMk id="45" creationId="{A53CCC5C-D88E-40FB-B30B-23DCDBD01D37}"/>
          </ac:spMkLst>
        </pc:spChg>
        <pc:spChg chg="add">
          <ac:chgData name="Marija Plotniece" userId="79801c02-275f-412a-9545-941194021f51" providerId="ADAL" clId="{59DA642D-8FB0-448C-8908-FB65E6158A41}" dt="2021-05-17T13:07:43.468" v="1218" actId="26606"/>
          <ac:spMkLst>
            <pc:docMk/>
            <pc:sldMk cId="3499935062" sldId="258"/>
            <ac:spMk id="46" creationId="{081E4A58-353D-44AE-B2FC-2A74E2E400F7}"/>
          </ac:spMkLst>
        </pc:spChg>
        <pc:spChg chg="add mod">
          <ac:chgData name="Marija Plotniece" userId="79801c02-275f-412a-9545-941194021f51" providerId="ADAL" clId="{59DA642D-8FB0-448C-8908-FB65E6158A41}" dt="2021-05-17T13:08:27.577" v="1231" actId="2710"/>
          <ac:spMkLst>
            <pc:docMk/>
            <pc:sldMk cId="3499935062" sldId="258"/>
            <ac:spMk id="47" creationId="{D0873670-6A98-4722-9260-A6F3FE2D9337}"/>
          </ac:spMkLst>
        </pc:spChg>
        <pc:grpChg chg="add del">
          <ac:chgData name="Marija Plotniece" userId="79801c02-275f-412a-9545-941194021f51" providerId="ADAL" clId="{59DA642D-8FB0-448C-8908-FB65E6158A41}" dt="2021-05-17T13:01:30.088" v="1083" actId="26606"/>
          <ac:grpSpMkLst>
            <pc:docMk/>
            <pc:sldMk cId="3499935062" sldId="258"/>
            <ac:grpSpMk id="10" creationId="{AE1C45F0-260A-458C-96ED-C1F6D2151219}"/>
          </ac:grpSpMkLst>
        </pc:grpChg>
        <pc:grpChg chg="add del">
          <ac:chgData name="Marija Plotniece" userId="79801c02-275f-412a-9545-941194021f51" providerId="ADAL" clId="{59DA642D-8FB0-448C-8908-FB65E6158A41}" dt="2021-05-17T13:07:15.221" v="1213" actId="26606"/>
          <ac:grpSpMkLst>
            <pc:docMk/>
            <pc:sldMk cId="3499935062" sldId="258"/>
            <ac:grpSpMk id="30" creationId="{28FAF094-D087-493F-8DF9-A486C2D6BBAA}"/>
          </ac:grpSpMkLst>
        </pc:grpChg>
        <pc:graphicFrameChg chg="add del">
          <ac:chgData name="Marija Plotniece" userId="79801c02-275f-412a-9545-941194021f51" providerId="ADAL" clId="{59DA642D-8FB0-448C-8908-FB65E6158A41}" dt="2021-05-17T13:07:14.489" v="1211" actId="26606"/>
          <ac:graphicFrameMkLst>
            <pc:docMk/>
            <pc:sldMk cId="3499935062" sldId="258"/>
            <ac:graphicFrameMk id="22" creationId="{0B5F0834-7F6C-4313-9886-4CDE389A0564}"/>
          </ac:graphicFrameMkLst>
        </pc:graphicFrameChg>
        <pc:picChg chg="add del">
          <ac:chgData name="Marija Plotniece" userId="79801c02-275f-412a-9545-941194021f51" providerId="ADAL" clId="{59DA642D-8FB0-448C-8908-FB65E6158A41}" dt="2021-05-17T13:07:14.489" v="1211" actId="26606"/>
          <ac:picMkLst>
            <pc:docMk/>
            <pc:sldMk cId="3499935062" sldId="258"/>
            <ac:picMk id="23" creationId="{11E8D7B9-7F92-4FD1-BCC6-D705FC8A915C}"/>
          </ac:picMkLst>
        </pc:picChg>
        <pc:cxnChg chg="add del">
          <ac:chgData name="Marija Plotniece" userId="79801c02-275f-412a-9545-941194021f51" providerId="ADAL" clId="{59DA642D-8FB0-448C-8908-FB65E6158A41}" dt="2021-05-17T13:01:30.088" v="1083" actId="26606"/>
          <ac:cxnSpMkLst>
            <pc:docMk/>
            <pc:sldMk cId="3499935062" sldId="258"/>
            <ac:cxnSpMk id="17" creationId="{6CF1BAF6-AD41-4082-B212-8A1F9A2E8779}"/>
          </ac:cxnSpMkLst>
        </pc:cxnChg>
      </pc:sldChg>
      <pc:sldChg chg="addSp modSp new mod setBg">
        <pc:chgData name="Marija Plotniece" userId="79801c02-275f-412a-9545-941194021f51" providerId="ADAL" clId="{59DA642D-8FB0-448C-8908-FB65E6158A41}" dt="2021-05-17T13:56:00.002" v="1420" actId="403"/>
        <pc:sldMkLst>
          <pc:docMk/>
          <pc:sldMk cId="1296284541" sldId="259"/>
        </pc:sldMkLst>
        <pc:spChg chg="mod">
          <ac:chgData name="Marija Plotniece" userId="79801c02-275f-412a-9545-941194021f51" providerId="ADAL" clId="{59DA642D-8FB0-448C-8908-FB65E6158A41}" dt="2021-05-17T13:54:30.368" v="1348" actId="26606"/>
          <ac:spMkLst>
            <pc:docMk/>
            <pc:sldMk cId="1296284541" sldId="259"/>
            <ac:spMk id="2" creationId="{855D02E0-D912-4BA8-A9C8-BA8CC843D1CE}"/>
          </ac:spMkLst>
        </pc:spChg>
        <pc:spChg chg="mod">
          <ac:chgData name="Marija Plotniece" userId="79801c02-275f-412a-9545-941194021f51" providerId="ADAL" clId="{59DA642D-8FB0-448C-8908-FB65E6158A41}" dt="2021-05-17T13:56:00.002" v="1420" actId="403"/>
          <ac:spMkLst>
            <pc:docMk/>
            <pc:sldMk cId="1296284541" sldId="259"/>
            <ac:spMk id="3" creationId="{CD19870E-5760-4E8A-B18D-FD9D46EBD762}"/>
          </ac:spMkLst>
        </pc:spChg>
        <pc:spChg chg="add">
          <ac:chgData name="Marija Plotniece" userId="79801c02-275f-412a-9545-941194021f51" providerId="ADAL" clId="{59DA642D-8FB0-448C-8908-FB65E6158A41}" dt="2021-05-17T13:54:30.368" v="1348" actId="26606"/>
          <ac:spMkLst>
            <pc:docMk/>
            <pc:sldMk cId="1296284541" sldId="259"/>
            <ac:spMk id="8" creationId="{3AD318CC-E2A8-4E27-9548-A047A78999B1}"/>
          </ac:spMkLst>
        </pc:spChg>
        <pc:spChg chg="add">
          <ac:chgData name="Marija Plotniece" userId="79801c02-275f-412a-9545-941194021f51" providerId="ADAL" clId="{59DA642D-8FB0-448C-8908-FB65E6158A41}" dt="2021-05-17T13:54:30.368" v="1348" actId="26606"/>
          <ac:spMkLst>
            <pc:docMk/>
            <pc:sldMk cId="1296284541" sldId="259"/>
            <ac:spMk id="14" creationId="{2C1BBA94-3F40-40AA-8BB9-E69E25E537C1}"/>
          </ac:spMkLst>
        </pc:spChg>
        <pc:grpChg chg="add">
          <ac:chgData name="Marija Plotniece" userId="79801c02-275f-412a-9545-941194021f51" providerId="ADAL" clId="{59DA642D-8FB0-448C-8908-FB65E6158A41}" dt="2021-05-17T13:54:30.368" v="1348" actId="26606"/>
          <ac:grpSpMkLst>
            <pc:docMk/>
            <pc:sldMk cId="1296284541" sldId="259"/>
            <ac:grpSpMk id="10" creationId="{B14B560F-9DD7-4302-A60B-EBD3EF59B073}"/>
          </ac:grpSpMkLst>
        </pc:grpChg>
      </pc:sldChg>
      <pc:sldChg chg="modSp add mod">
        <pc:chgData name="Marija Plotniece" userId="79801c02-275f-412a-9545-941194021f51" providerId="ADAL" clId="{59DA642D-8FB0-448C-8908-FB65E6158A41}" dt="2021-05-17T13:02:05.681" v="1091" actId="1076"/>
        <pc:sldMkLst>
          <pc:docMk/>
          <pc:sldMk cId="1034950262" sldId="260"/>
        </pc:sldMkLst>
        <pc:spChg chg="mod">
          <ac:chgData name="Marija Plotniece" userId="79801c02-275f-412a-9545-941194021f51" providerId="ADAL" clId="{59DA642D-8FB0-448C-8908-FB65E6158A41}" dt="2021-05-17T13:02:05.681" v="1091" actId="1076"/>
          <ac:spMkLst>
            <pc:docMk/>
            <pc:sldMk cId="1034950262" sldId="260"/>
            <ac:spMk id="2" creationId="{62F2FF6C-A326-44C2-83DE-A56ABD11E815}"/>
          </ac:spMkLst>
        </pc:spChg>
      </pc:sldChg>
      <pc:sldChg chg="addSp delSp modSp new mod setBg">
        <pc:chgData name="Marija Plotniece" userId="79801c02-275f-412a-9545-941194021f51" providerId="ADAL" clId="{59DA642D-8FB0-448C-8908-FB65E6158A41}" dt="2021-05-17T14:28:28.638" v="1958" actId="1076"/>
        <pc:sldMkLst>
          <pc:docMk/>
          <pc:sldMk cId="3309356437" sldId="261"/>
        </pc:sldMkLst>
        <pc:spChg chg="mod">
          <ac:chgData name="Marija Plotniece" userId="79801c02-275f-412a-9545-941194021f51" providerId="ADAL" clId="{59DA642D-8FB0-448C-8908-FB65E6158A41}" dt="2021-05-17T14:28:28.638" v="1958" actId="1076"/>
          <ac:spMkLst>
            <pc:docMk/>
            <pc:sldMk cId="3309356437" sldId="261"/>
            <ac:spMk id="2" creationId="{04AE67A6-6CBB-474B-AD74-B4C3D1222534}"/>
          </ac:spMkLst>
        </pc:spChg>
        <pc:spChg chg="del mod">
          <ac:chgData name="Marija Plotniece" userId="79801c02-275f-412a-9545-941194021f51" providerId="ADAL" clId="{59DA642D-8FB0-448C-8908-FB65E6158A41}" dt="2021-05-17T14:03:47.762" v="1507" actId="478"/>
          <ac:spMkLst>
            <pc:docMk/>
            <pc:sldMk cId="3309356437" sldId="261"/>
            <ac:spMk id="3" creationId="{237E479A-731C-4F33-BDED-D9A63331E01F}"/>
          </ac:spMkLst>
        </pc:spChg>
        <pc:spChg chg="add del">
          <ac:chgData name="Marija Plotniece" userId="79801c02-275f-412a-9545-941194021f51" providerId="ADAL" clId="{59DA642D-8FB0-448C-8908-FB65E6158A41}" dt="2021-05-17T14:01:39.610" v="1484" actId="26606"/>
          <ac:spMkLst>
            <pc:docMk/>
            <pc:sldMk cId="3309356437" sldId="261"/>
            <ac:spMk id="8" creationId="{3AD318CC-E2A8-4E27-9548-A047A78999B1}"/>
          </ac:spMkLst>
        </pc:spChg>
        <pc:spChg chg="add del">
          <ac:chgData name="Marija Plotniece" userId="79801c02-275f-412a-9545-941194021f51" providerId="ADAL" clId="{59DA642D-8FB0-448C-8908-FB65E6158A41}" dt="2021-05-17T14:03:20.082" v="1501" actId="26606"/>
          <ac:spMkLst>
            <pc:docMk/>
            <pc:sldMk cId="3309356437" sldId="261"/>
            <ac:spMk id="12" creationId="{506C536E-6ECA-4211-AF8C-A2671C484DA7}"/>
          </ac:spMkLst>
        </pc:spChg>
        <pc:spChg chg="add del">
          <ac:chgData name="Marija Plotniece" userId="79801c02-275f-412a-9545-941194021f51" providerId="ADAL" clId="{59DA642D-8FB0-448C-8908-FB65E6158A41}" dt="2021-05-17T14:01:39.610" v="1484" actId="26606"/>
          <ac:spMkLst>
            <pc:docMk/>
            <pc:sldMk cId="3309356437" sldId="261"/>
            <ac:spMk id="14" creationId="{2C1BBA94-3F40-40AA-8BB9-E69E25E537C1}"/>
          </ac:spMkLst>
        </pc:spChg>
        <pc:spChg chg="add del">
          <ac:chgData name="Marija Plotniece" userId="79801c02-275f-412a-9545-941194021f51" providerId="ADAL" clId="{59DA642D-8FB0-448C-8908-FB65E6158A41}" dt="2021-05-17T14:01:56.660" v="1486" actId="26606"/>
          <ac:spMkLst>
            <pc:docMk/>
            <pc:sldMk cId="3309356437" sldId="261"/>
            <ac:spMk id="16" creationId="{100EDD19-6802-4EC3-95CE-CFFAB042CFD6}"/>
          </ac:spMkLst>
        </pc:spChg>
        <pc:spChg chg="add del">
          <ac:chgData name="Marija Plotniece" userId="79801c02-275f-412a-9545-941194021f51" providerId="ADAL" clId="{59DA642D-8FB0-448C-8908-FB65E6158A41}" dt="2021-05-17T14:01:56.660" v="1486" actId="26606"/>
          <ac:spMkLst>
            <pc:docMk/>
            <pc:sldMk cId="3309356437" sldId="261"/>
            <ac:spMk id="17" creationId="{DB17E863-922E-4C26-BD64-E8FD41D28661}"/>
          </ac:spMkLst>
        </pc:spChg>
        <pc:spChg chg="add del">
          <ac:chgData name="Marija Plotniece" userId="79801c02-275f-412a-9545-941194021f51" providerId="ADAL" clId="{59DA642D-8FB0-448C-8908-FB65E6158A41}" dt="2021-05-17T14:03:20.082" v="1501" actId="26606"/>
          <ac:spMkLst>
            <pc:docMk/>
            <pc:sldMk cId="3309356437" sldId="261"/>
            <ac:spMk id="19" creationId="{884769FE-1656-422F-86E1-8C1B16C27BE1}"/>
          </ac:spMkLst>
        </pc:spChg>
        <pc:spChg chg="add del">
          <ac:chgData name="Marija Plotniece" userId="79801c02-275f-412a-9545-941194021f51" providerId="ADAL" clId="{59DA642D-8FB0-448C-8908-FB65E6158A41}" dt="2021-05-17T14:03:20.082" v="1501" actId="26606"/>
          <ac:spMkLst>
            <pc:docMk/>
            <pc:sldMk cId="3309356437" sldId="261"/>
            <ac:spMk id="20" creationId="{CB249F6D-244F-494A-98B9-5CC7413C4FB9}"/>
          </ac:spMkLst>
        </pc:spChg>
        <pc:spChg chg="add del">
          <ac:chgData name="Marija Plotniece" userId="79801c02-275f-412a-9545-941194021f51" providerId="ADAL" clId="{59DA642D-8FB0-448C-8908-FB65E6158A41}" dt="2021-05-17T14:03:20.082" v="1501" actId="26606"/>
          <ac:spMkLst>
            <pc:docMk/>
            <pc:sldMk cId="3309356437" sldId="261"/>
            <ac:spMk id="21" creationId="{AEAA70EA-2201-4F5D-AF08-58CFF851CCCD}"/>
          </ac:spMkLst>
        </pc:spChg>
        <pc:spChg chg="add del mod">
          <ac:chgData name="Marija Plotniece" userId="79801c02-275f-412a-9545-941194021f51" providerId="ADAL" clId="{59DA642D-8FB0-448C-8908-FB65E6158A41}" dt="2021-05-17T14:04:23.997" v="1519" actId="478"/>
          <ac:spMkLst>
            <pc:docMk/>
            <pc:sldMk cId="3309356437" sldId="261"/>
            <ac:spMk id="22" creationId="{FECC0FF8-641E-4D80-9F4E-1C34D8023391}"/>
          </ac:spMkLst>
        </pc:spChg>
        <pc:spChg chg="add">
          <ac:chgData name="Marija Plotniece" userId="79801c02-275f-412a-9545-941194021f51" providerId="ADAL" clId="{59DA642D-8FB0-448C-8908-FB65E6158A41}" dt="2021-05-17T14:03:20.082" v="1501" actId="26606"/>
          <ac:spMkLst>
            <pc:docMk/>
            <pc:sldMk cId="3309356437" sldId="261"/>
            <ac:spMk id="27" creationId="{4F7EBAE4-9945-4473-9E34-B2C66EA0F03D}"/>
          </ac:spMkLst>
        </pc:spChg>
        <pc:spChg chg="add">
          <ac:chgData name="Marija Plotniece" userId="79801c02-275f-412a-9545-941194021f51" providerId="ADAL" clId="{59DA642D-8FB0-448C-8908-FB65E6158A41}" dt="2021-05-17T14:03:20.082" v="1501" actId="26606"/>
          <ac:spMkLst>
            <pc:docMk/>
            <pc:sldMk cId="3309356437" sldId="261"/>
            <ac:spMk id="29" creationId="{70BEB1E7-2F88-40BC-B73D-42E5B6F80BFC}"/>
          </ac:spMkLst>
        </pc:spChg>
        <pc:spChg chg="add">
          <ac:chgData name="Marija Plotniece" userId="79801c02-275f-412a-9545-941194021f51" providerId="ADAL" clId="{59DA642D-8FB0-448C-8908-FB65E6158A41}" dt="2021-05-17T14:03:20.082" v="1501" actId="26606"/>
          <ac:spMkLst>
            <pc:docMk/>
            <pc:sldMk cId="3309356437" sldId="261"/>
            <ac:spMk id="31" creationId="{A7B99495-F43F-4D80-A44F-2CB4764EB90B}"/>
          </ac:spMkLst>
        </pc:spChg>
        <pc:grpChg chg="add del">
          <ac:chgData name="Marija Plotniece" userId="79801c02-275f-412a-9545-941194021f51" providerId="ADAL" clId="{59DA642D-8FB0-448C-8908-FB65E6158A41}" dt="2021-05-17T14:01:39.610" v="1484" actId="26606"/>
          <ac:grpSpMkLst>
            <pc:docMk/>
            <pc:sldMk cId="3309356437" sldId="261"/>
            <ac:grpSpMk id="10" creationId="{B14B560F-9DD7-4302-A60B-EBD3EF59B073}"/>
          </ac:grpSpMkLst>
        </pc:grpChg>
        <pc:graphicFrameChg chg="add mod modGraphic">
          <ac:chgData name="Marija Plotniece" userId="79801c02-275f-412a-9545-941194021f51" providerId="ADAL" clId="{59DA642D-8FB0-448C-8908-FB65E6158A41}" dt="2021-05-17T14:05:14.280" v="1529" actId="2710"/>
          <ac:graphicFrameMkLst>
            <pc:docMk/>
            <pc:sldMk cId="3309356437" sldId="261"/>
            <ac:graphicFrameMk id="4" creationId="{87F91191-502C-407C-B9B9-19B1CC01479C}"/>
          </ac:graphicFrameMkLst>
        </pc:graphicFrameChg>
        <pc:picChg chg="add del">
          <ac:chgData name="Marija Plotniece" userId="79801c02-275f-412a-9545-941194021f51" providerId="ADAL" clId="{59DA642D-8FB0-448C-8908-FB65E6158A41}" dt="2021-05-17T14:03:20.019" v="1500" actId="26606"/>
          <ac:picMkLst>
            <pc:docMk/>
            <pc:sldMk cId="3309356437" sldId="261"/>
            <ac:picMk id="23" creationId="{F93C74B3-5021-4958-A748-1C2EC47E0576}"/>
          </ac:picMkLst>
        </pc:picChg>
        <pc:picChg chg="add">
          <ac:chgData name="Marija Plotniece" userId="79801c02-275f-412a-9545-941194021f51" providerId="ADAL" clId="{59DA642D-8FB0-448C-8908-FB65E6158A41}" dt="2021-05-17T14:03:20.082" v="1501" actId="26606"/>
          <ac:picMkLst>
            <pc:docMk/>
            <pc:sldMk cId="3309356437" sldId="261"/>
            <ac:picMk id="25" creationId="{D9FAE428-9FCC-4EF3-8A6A-D42BBB95772E}"/>
          </ac:picMkLst>
        </pc:picChg>
      </pc:sldChg>
      <pc:sldChg chg="addSp delSp modSp new mod setBg">
        <pc:chgData name="Marija Plotniece" userId="79801c02-275f-412a-9545-941194021f51" providerId="ADAL" clId="{59DA642D-8FB0-448C-8908-FB65E6158A41}" dt="2021-05-17T14:10:16.170" v="1590" actId="1076"/>
        <pc:sldMkLst>
          <pc:docMk/>
          <pc:sldMk cId="2409678790" sldId="262"/>
        </pc:sldMkLst>
        <pc:spChg chg="mod">
          <ac:chgData name="Marija Plotniece" userId="79801c02-275f-412a-9545-941194021f51" providerId="ADAL" clId="{59DA642D-8FB0-448C-8908-FB65E6158A41}" dt="2021-05-17T14:10:16.170" v="1590" actId="1076"/>
          <ac:spMkLst>
            <pc:docMk/>
            <pc:sldMk cId="2409678790" sldId="262"/>
            <ac:spMk id="2" creationId="{61B1B2CF-F77A-4BDE-A998-038B792B5BF3}"/>
          </ac:spMkLst>
        </pc:spChg>
        <pc:spChg chg="del mod">
          <ac:chgData name="Marija Plotniece" userId="79801c02-275f-412a-9545-941194021f51" providerId="ADAL" clId="{59DA642D-8FB0-448C-8908-FB65E6158A41}" dt="2021-05-17T14:07:43.888" v="1556" actId="26606"/>
          <ac:spMkLst>
            <pc:docMk/>
            <pc:sldMk cId="2409678790" sldId="262"/>
            <ac:spMk id="3" creationId="{92C1380C-D9C2-476D-B18A-71BE570C8BAE}"/>
          </ac:spMkLst>
        </pc:spChg>
        <pc:spChg chg="add mod">
          <ac:chgData name="Marija Plotniece" userId="79801c02-275f-412a-9545-941194021f51" providerId="ADAL" clId="{59DA642D-8FB0-448C-8908-FB65E6158A41}" dt="2021-05-17T14:09:32.661" v="1584" actId="404"/>
          <ac:spMkLst>
            <pc:docMk/>
            <pc:sldMk cId="2409678790" sldId="262"/>
            <ac:spMk id="4" creationId="{91615A55-FD2F-4BBD-9487-869803FA1181}"/>
          </ac:spMkLst>
        </pc:spChg>
        <pc:spChg chg="add">
          <ac:chgData name="Marija Plotniece" userId="79801c02-275f-412a-9545-941194021f51" providerId="ADAL" clId="{59DA642D-8FB0-448C-8908-FB65E6158A41}" dt="2021-05-17T14:07:43.888" v="1556" actId="26606"/>
          <ac:spMkLst>
            <pc:docMk/>
            <pc:sldMk cId="2409678790" sldId="262"/>
            <ac:spMk id="10" creationId="{4F7EBAE4-9945-4473-9E34-B2C66EA0F03D}"/>
          </ac:spMkLst>
        </pc:spChg>
        <pc:spChg chg="add">
          <ac:chgData name="Marija Plotniece" userId="79801c02-275f-412a-9545-941194021f51" providerId="ADAL" clId="{59DA642D-8FB0-448C-8908-FB65E6158A41}" dt="2021-05-17T14:07:43.888" v="1556" actId="26606"/>
          <ac:spMkLst>
            <pc:docMk/>
            <pc:sldMk cId="2409678790" sldId="262"/>
            <ac:spMk id="12" creationId="{70BEB1E7-2F88-40BC-B73D-42E5B6F80BFC}"/>
          </ac:spMkLst>
        </pc:spChg>
        <pc:spChg chg="add">
          <ac:chgData name="Marija Plotniece" userId="79801c02-275f-412a-9545-941194021f51" providerId="ADAL" clId="{59DA642D-8FB0-448C-8908-FB65E6158A41}" dt="2021-05-17T14:07:43.888" v="1556" actId="26606"/>
          <ac:spMkLst>
            <pc:docMk/>
            <pc:sldMk cId="2409678790" sldId="262"/>
            <ac:spMk id="14" creationId="{A7B99495-F43F-4D80-A44F-2CB4764EB90B}"/>
          </ac:spMkLst>
        </pc:spChg>
        <pc:graphicFrameChg chg="add mod modGraphic">
          <ac:chgData name="Marija Plotniece" userId="79801c02-275f-412a-9545-941194021f51" providerId="ADAL" clId="{59DA642D-8FB0-448C-8908-FB65E6158A41}" dt="2021-05-17T14:09:01.343" v="1573" actId="20577"/>
          <ac:graphicFrameMkLst>
            <pc:docMk/>
            <pc:sldMk cId="2409678790" sldId="262"/>
            <ac:graphicFrameMk id="5" creationId="{5EDE9212-1241-4EC2-893D-95121B1C3882}"/>
          </ac:graphicFrameMkLst>
        </pc:graphicFrameChg>
        <pc:picChg chg="add">
          <ac:chgData name="Marija Plotniece" userId="79801c02-275f-412a-9545-941194021f51" providerId="ADAL" clId="{59DA642D-8FB0-448C-8908-FB65E6158A41}" dt="2021-05-17T14:07:43.888" v="1556" actId="26606"/>
          <ac:picMkLst>
            <pc:docMk/>
            <pc:sldMk cId="2409678790" sldId="262"/>
            <ac:picMk id="6" creationId="{107F3114-C556-4856-BE2B-915096D9E90C}"/>
          </ac:picMkLst>
        </pc:picChg>
      </pc:sldChg>
      <pc:sldChg chg="addSp delSp modSp new mod setBg setClrOvrMap">
        <pc:chgData name="Marija Plotniece" userId="79801c02-275f-412a-9545-941194021f51" providerId="ADAL" clId="{59DA642D-8FB0-448C-8908-FB65E6158A41}" dt="2021-05-17T14:30:09.454" v="1976" actId="20577"/>
        <pc:sldMkLst>
          <pc:docMk/>
          <pc:sldMk cId="1573907292" sldId="263"/>
        </pc:sldMkLst>
        <pc:spChg chg="mod">
          <ac:chgData name="Marija Plotniece" userId="79801c02-275f-412a-9545-941194021f51" providerId="ADAL" clId="{59DA642D-8FB0-448C-8908-FB65E6158A41}" dt="2021-05-17T14:29:45.969" v="1969" actId="26606"/>
          <ac:spMkLst>
            <pc:docMk/>
            <pc:sldMk cId="1573907292" sldId="263"/>
            <ac:spMk id="2" creationId="{FC5EF69E-B4D3-4F97-A6CA-C3C39A75E5B9}"/>
          </ac:spMkLst>
        </pc:spChg>
        <pc:spChg chg="add del mod">
          <ac:chgData name="Marija Plotniece" userId="79801c02-275f-412a-9545-941194021f51" providerId="ADAL" clId="{59DA642D-8FB0-448C-8908-FB65E6158A41}" dt="2021-05-17T14:10:34.797" v="1599" actId="26606"/>
          <ac:spMkLst>
            <pc:docMk/>
            <pc:sldMk cId="1573907292" sldId="263"/>
            <ac:spMk id="3" creationId="{2B842C52-BAF9-4F57-85C6-28B7657B9AAD}"/>
          </ac:spMkLst>
        </pc:spChg>
        <pc:spChg chg="add del">
          <ac:chgData name="Marija Plotniece" userId="79801c02-275f-412a-9545-941194021f51" providerId="ADAL" clId="{59DA642D-8FB0-448C-8908-FB65E6158A41}" dt="2021-05-17T14:10:30.107" v="1596" actId="26606"/>
          <ac:spMkLst>
            <pc:docMk/>
            <pc:sldMk cId="1573907292" sldId="263"/>
            <ac:spMk id="8" creationId="{777A147A-9ED8-46B4-8660-1B3C2AA880B5}"/>
          </ac:spMkLst>
        </pc:spChg>
        <pc:spChg chg="add del">
          <ac:chgData name="Marija Plotniece" userId="79801c02-275f-412a-9545-941194021f51" providerId="ADAL" clId="{59DA642D-8FB0-448C-8908-FB65E6158A41}" dt="2021-05-17T14:10:26.573" v="1592" actId="26606"/>
          <ac:spMkLst>
            <pc:docMk/>
            <pc:sldMk cId="1573907292" sldId="263"/>
            <ac:spMk id="9" creationId="{B819A166-7571-4003-A6B8-B62034C3ED30}"/>
          </ac:spMkLst>
        </pc:spChg>
        <pc:spChg chg="add del">
          <ac:chgData name="Marija Plotniece" userId="79801c02-275f-412a-9545-941194021f51" providerId="ADAL" clId="{59DA642D-8FB0-448C-8908-FB65E6158A41}" dt="2021-05-17T14:10:27.528" v="1594" actId="26606"/>
          <ac:spMkLst>
            <pc:docMk/>
            <pc:sldMk cId="1573907292" sldId="263"/>
            <ac:spMk id="10" creationId="{D3E17859-C5F0-476F-A082-A4CB8841DB24}"/>
          </ac:spMkLst>
        </pc:spChg>
        <pc:spChg chg="add del">
          <ac:chgData name="Marija Plotniece" userId="79801c02-275f-412a-9545-941194021f51" providerId="ADAL" clId="{59DA642D-8FB0-448C-8908-FB65E6158A41}" dt="2021-05-17T14:10:27.528" v="1594" actId="26606"/>
          <ac:spMkLst>
            <pc:docMk/>
            <pc:sldMk cId="1573907292" sldId="263"/>
            <ac:spMk id="12" creationId="{70BEB1E7-2F88-40BC-B73D-42E5B6F80BFC}"/>
          </ac:spMkLst>
        </pc:spChg>
        <pc:spChg chg="add del">
          <ac:chgData name="Marija Plotniece" userId="79801c02-275f-412a-9545-941194021f51" providerId="ADAL" clId="{59DA642D-8FB0-448C-8908-FB65E6158A41}" dt="2021-05-17T14:10:27.528" v="1594" actId="26606"/>
          <ac:spMkLst>
            <pc:docMk/>
            <pc:sldMk cId="1573907292" sldId="263"/>
            <ac:spMk id="14" creationId="{A7B99495-F43F-4D80-A44F-2CB4764EB90B}"/>
          </ac:spMkLst>
        </pc:spChg>
        <pc:spChg chg="add del">
          <ac:chgData name="Marija Plotniece" userId="79801c02-275f-412a-9545-941194021f51" providerId="ADAL" clId="{59DA642D-8FB0-448C-8908-FB65E6158A41}" dt="2021-05-17T14:10:30.107" v="1596" actId="26606"/>
          <ac:spMkLst>
            <pc:docMk/>
            <pc:sldMk cId="1573907292" sldId="263"/>
            <ac:spMk id="16" creationId="{5D6C15A0-C087-4593-8414-2B4EC1CDC3DE}"/>
          </ac:spMkLst>
        </pc:spChg>
        <pc:spChg chg="add del">
          <ac:chgData name="Marija Plotniece" userId="79801c02-275f-412a-9545-941194021f51" providerId="ADAL" clId="{59DA642D-8FB0-448C-8908-FB65E6158A41}" dt="2021-05-17T14:10:30.107" v="1596" actId="26606"/>
          <ac:spMkLst>
            <pc:docMk/>
            <pc:sldMk cId="1573907292" sldId="263"/>
            <ac:spMk id="17" creationId="{2B842C52-BAF9-4F57-85C6-28B7657B9AAD}"/>
          </ac:spMkLst>
        </pc:spChg>
        <pc:spChg chg="add del">
          <ac:chgData name="Marija Plotniece" userId="79801c02-275f-412a-9545-941194021f51" providerId="ADAL" clId="{59DA642D-8FB0-448C-8908-FB65E6158A41}" dt="2021-05-17T14:10:34.797" v="1598" actId="26606"/>
          <ac:spMkLst>
            <pc:docMk/>
            <pc:sldMk cId="1573907292" sldId="263"/>
            <ac:spMk id="19" creationId="{884769FE-1656-422F-86E1-8C1B16C27BE1}"/>
          </ac:spMkLst>
        </pc:spChg>
        <pc:spChg chg="add del">
          <ac:chgData name="Marija Plotniece" userId="79801c02-275f-412a-9545-941194021f51" providerId="ADAL" clId="{59DA642D-8FB0-448C-8908-FB65E6158A41}" dt="2021-05-17T14:10:34.797" v="1598" actId="26606"/>
          <ac:spMkLst>
            <pc:docMk/>
            <pc:sldMk cId="1573907292" sldId="263"/>
            <ac:spMk id="20" creationId="{CB249F6D-244F-494A-98B9-5CC7413C4FB9}"/>
          </ac:spMkLst>
        </pc:spChg>
        <pc:spChg chg="add del">
          <ac:chgData name="Marija Plotniece" userId="79801c02-275f-412a-9545-941194021f51" providerId="ADAL" clId="{59DA642D-8FB0-448C-8908-FB65E6158A41}" dt="2021-05-17T14:10:34.797" v="1598" actId="26606"/>
          <ac:spMkLst>
            <pc:docMk/>
            <pc:sldMk cId="1573907292" sldId="263"/>
            <ac:spMk id="21" creationId="{506C536E-6ECA-4211-AF8C-A2671C484DA7}"/>
          </ac:spMkLst>
        </pc:spChg>
        <pc:spChg chg="add del">
          <ac:chgData name="Marija Plotniece" userId="79801c02-275f-412a-9545-941194021f51" providerId="ADAL" clId="{59DA642D-8FB0-448C-8908-FB65E6158A41}" dt="2021-05-17T14:10:34.797" v="1598" actId="26606"/>
          <ac:spMkLst>
            <pc:docMk/>
            <pc:sldMk cId="1573907292" sldId="263"/>
            <ac:spMk id="22" creationId="{AEAA70EA-2201-4F5D-AF08-58CFF851CCCD}"/>
          </ac:spMkLst>
        </pc:spChg>
        <pc:spChg chg="add del">
          <ac:chgData name="Marija Plotniece" userId="79801c02-275f-412a-9545-941194021f51" providerId="ADAL" clId="{59DA642D-8FB0-448C-8908-FB65E6158A41}" dt="2021-05-17T14:10:34.797" v="1598" actId="26606"/>
          <ac:spMkLst>
            <pc:docMk/>
            <pc:sldMk cId="1573907292" sldId="263"/>
            <ac:spMk id="23" creationId="{2B842C52-BAF9-4F57-85C6-28B7657B9AAD}"/>
          </ac:spMkLst>
        </pc:spChg>
        <pc:spChg chg="add del">
          <ac:chgData name="Marija Plotniece" userId="79801c02-275f-412a-9545-941194021f51" providerId="ADAL" clId="{59DA642D-8FB0-448C-8908-FB65E6158A41}" dt="2021-05-17T14:13:50.746" v="1825" actId="26606"/>
          <ac:spMkLst>
            <pc:docMk/>
            <pc:sldMk cId="1573907292" sldId="263"/>
            <ac:spMk id="25" creationId="{7BB7F823-6636-48BA-941D-E64678636AFC}"/>
          </ac:spMkLst>
        </pc:spChg>
        <pc:spChg chg="add del">
          <ac:chgData name="Marija Plotniece" userId="79801c02-275f-412a-9545-941194021f51" providerId="ADAL" clId="{59DA642D-8FB0-448C-8908-FB65E6158A41}" dt="2021-05-17T14:13:50.746" v="1825" actId="26606"/>
          <ac:spMkLst>
            <pc:docMk/>
            <pc:sldMk cId="1573907292" sldId="263"/>
            <ac:spMk id="26" creationId="{A87B67E4-C0EB-443E-9F52-71057ADE6C17}"/>
          </ac:spMkLst>
        </pc:spChg>
        <pc:spChg chg="add del">
          <ac:chgData name="Marija Plotniece" userId="79801c02-275f-412a-9545-941194021f51" providerId="ADAL" clId="{59DA642D-8FB0-448C-8908-FB65E6158A41}" dt="2021-05-17T14:13:50.746" v="1825" actId="26606"/>
          <ac:spMkLst>
            <pc:docMk/>
            <pc:sldMk cId="1573907292" sldId="263"/>
            <ac:spMk id="27" creationId="{4DE0FBC4-76C2-4FA1-A14B-AF5A773FF09E}"/>
          </ac:spMkLst>
        </pc:spChg>
        <pc:spChg chg="add del">
          <ac:chgData name="Marija Plotniece" userId="79801c02-275f-412a-9545-941194021f51" providerId="ADAL" clId="{59DA642D-8FB0-448C-8908-FB65E6158A41}" dt="2021-05-17T14:13:50.746" v="1825" actId="26606"/>
          <ac:spMkLst>
            <pc:docMk/>
            <pc:sldMk cId="1573907292" sldId="263"/>
            <ac:spMk id="28" creationId="{44D1819B-21EB-4EB0-8BD9-B686574AD96B}"/>
          </ac:spMkLst>
        </pc:spChg>
        <pc:spChg chg="add del mod">
          <ac:chgData name="Marija Plotniece" userId="79801c02-275f-412a-9545-941194021f51" providerId="ADAL" clId="{59DA642D-8FB0-448C-8908-FB65E6158A41}" dt="2021-05-17T14:13:50.746" v="1825" actId="26606"/>
          <ac:spMkLst>
            <pc:docMk/>
            <pc:sldMk cId="1573907292" sldId="263"/>
            <ac:spMk id="29" creationId="{2B842C52-BAF9-4F57-85C6-28B7657B9AAD}"/>
          </ac:spMkLst>
        </pc:spChg>
        <pc:spChg chg="add del">
          <ac:chgData name="Marija Plotniece" userId="79801c02-275f-412a-9545-941194021f51" providerId="ADAL" clId="{59DA642D-8FB0-448C-8908-FB65E6158A41}" dt="2021-05-17T14:13:32.201" v="1818" actId="26606"/>
          <ac:spMkLst>
            <pc:docMk/>
            <pc:sldMk cId="1573907292" sldId="263"/>
            <ac:spMk id="34" creationId="{C05CBC3C-2E5A-4839-8B9B-2E5A6ADF0F58}"/>
          </ac:spMkLst>
        </pc:spChg>
        <pc:spChg chg="add del">
          <ac:chgData name="Marija Plotniece" userId="79801c02-275f-412a-9545-941194021f51" providerId="ADAL" clId="{59DA642D-8FB0-448C-8908-FB65E6158A41}" dt="2021-05-17T14:13:27.009" v="1814" actId="26606"/>
          <ac:spMkLst>
            <pc:docMk/>
            <pc:sldMk cId="1573907292" sldId="263"/>
            <ac:spMk id="35" creationId="{8DF67618-B87B-4195-8E24-3B126F79FF55}"/>
          </ac:spMkLst>
        </pc:spChg>
        <pc:spChg chg="add del">
          <ac:chgData name="Marija Plotniece" userId="79801c02-275f-412a-9545-941194021f51" providerId="ADAL" clId="{59DA642D-8FB0-448C-8908-FB65E6158A41}" dt="2021-05-17T14:13:31.683" v="1816" actId="26606"/>
          <ac:spMkLst>
            <pc:docMk/>
            <pc:sldMk cId="1573907292" sldId="263"/>
            <ac:spMk id="36" creationId="{C5E6CFF1-2F42-4E10-9A97-F116F46F53FE}"/>
          </ac:spMkLst>
        </pc:spChg>
        <pc:spChg chg="add del">
          <ac:chgData name="Marija Plotniece" userId="79801c02-275f-412a-9545-941194021f51" providerId="ADAL" clId="{59DA642D-8FB0-448C-8908-FB65E6158A41}" dt="2021-05-17T14:13:27.009" v="1814" actId="26606"/>
          <ac:spMkLst>
            <pc:docMk/>
            <pc:sldMk cId="1573907292" sldId="263"/>
            <ac:spMk id="37" creationId="{64960379-9FF9-400A-A8A8-F5AB633FD3BF}"/>
          </ac:spMkLst>
        </pc:spChg>
        <pc:spChg chg="add del">
          <ac:chgData name="Marija Plotniece" userId="79801c02-275f-412a-9545-941194021f51" providerId="ADAL" clId="{59DA642D-8FB0-448C-8908-FB65E6158A41}" dt="2021-05-17T14:13:40.620" v="1820" actId="26606"/>
          <ac:spMkLst>
            <pc:docMk/>
            <pc:sldMk cId="1573907292" sldId="263"/>
            <ac:spMk id="40" creationId="{FA23A907-97FB-4A8F-880A-DD77401C4296}"/>
          </ac:spMkLst>
        </pc:spChg>
        <pc:spChg chg="add del">
          <ac:chgData name="Marija Plotniece" userId="79801c02-275f-412a-9545-941194021f51" providerId="ADAL" clId="{59DA642D-8FB0-448C-8908-FB65E6158A41}" dt="2021-05-17T14:13:32.201" v="1818" actId="26606"/>
          <ac:spMkLst>
            <pc:docMk/>
            <pc:sldMk cId="1573907292" sldId="263"/>
            <ac:spMk id="54" creationId="{827FF362-FC97-4BF5-949B-D4ADFA26E457}"/>
          </ac:spMkLst>
        </pc:spChg>
        <pc:spChg chg="add del">
          <ac:chgData name="Marija Plotniece" userId="79801c02-275f-412a-9545-941194021f51" providerId="ADAL" clId="{59DA642D-8FB0-448C-8908-FB65E6158A41}" dt="2021-05-17T14:13:32.201" v="1818" actId="26606"/>
          <ac:spMkLst>
            <pc:docMk/>
            <pc:sldMk cId="1573907292" sldId="263"/>
            <ac:spMk id="55" creationId="{2B842C52-BAF9-4F57-85C6-28B7657B9AAD}"/>
          </ac:spMkLst>
        </pc:spChg>
        <pc:spChg chg="add del">
          <ac:chgData name="Marija Plotniece" userId="79801c02-275f-412a-9545-941194021f51" providerId="ADAL" clId="{59DA642D-8FB0-448C-8908-FB65E6158A41}" dt="2021-05-17T14:13:40.620" v="1820" actId="26606"/>
          <ac:spMkLst>
            <pc:docMk/>
            <pc:sldMk cId="1573907292" sldId="263"/>
            <ac:spMk id="57" creationId="{004A8AE1-9605-41DC-920F-A4B8E8F2391D}"/>
          </ac:spMkLst>
        </pc:spChg>
        <pc:spChg chg="add del">
          <ac:chgData name="Marija Plotniece" userId="79801c02-275f-412a-9545-941194021f51" providerId="ADAL" clId="{59DA642D-8FB0-448C-8908-FB65E6158A41}" dt="2021-05-17T14:13:40.620" v="1820" actId="26606"/>
          <ac:spMkLst>
            <pc:docMk/>
            <pc:sldMk cId="1573907292" sldId="263"/>
            <ac:spMk id="58" creationId="{5B7778FC-632E-4DCA-A7CB-0D7731CCF970}"/>
          </ac:spMkLst>
        </pc:spChg>
        <pc:spChg chg="add del">
          <ac:chgData name="Marija Plotniece" userId="79801c02-275f-412a-9545-941194021f51" providerId="ADAL" clId="{59DA642D-8FB0-448C-8908-FB65E6158A41}" dt="2021-05-17T14:13:40.620" v="1820" actId="26606"/>
          <ac:spMkLst>
            <pc:docMk/>
            <pc:sldMk cId="1573907292" sldId="263"/>
            <ac:spMk id="59" creationId="{2B842C52-BAF9-4F57-85C6-28B7657B9AAD}"/>
          </ac:spMkLst>
        </pc:spChg>
        <pc:spChg chg="add del">
          <ac:chgData name="Marija Plotniece" userId="79801c02-275f-412a-9545-941194021f51" providerId="ADAL" clId="{59DA642D-8FB0-448C-8908-FB65E6158A41}" dt="2021-05-17T14:13:40.620" v="1820" actId="26606"/>
          <ac:spMkLst>
            <pc:docMk/>
            <pc:sldMk cId="1573907292" sldId="263"/>
            <ac:spMk id="60" creationId="{B10BB131-AC8E-4A8E-A5D1-36260F720C3B}"/>
          </ac:spMkLst>
        </pc:spChg>
        <pc:spChg chg="add del">
          <ac:chgData name="Marija Plotniece" userId="79801c02-275f-412a-9545-941194021f51" providerId="ADAL" clId="{59DA642D-8FB0-448C-8908-FB65E6158A41}" dt="2021-05-17T14:13:47.734" v="1822" actId="26606"/>
          <ac:spMkLst>
            <pc:docMk/>
            <pc:sldMk cId="1573907292" sldId="263"/>
            <ac:spMk id="62" creationId="{68717E5B-2C1D-4094-9D25-6FF6FBD92379}"/>
          </ac:spMkLst>
        </pc:spChg>
        <pc:spChg chg="add del">
          <ac:chgData name="Marija Plotniece" userId="79801c02-275f-412a-9545-941194021f51" providerId="ADAL" clId="{59DA642D-8FB0-448C-8908-FB65E6158A41}" dt="2021-05-17T14:13:47.734" v="1822" actId="26606"/>
          <ac:spMkLst>
            <pc:docMk/>
            <pc:sldMk cId="1573907292" sldId="263"/>
            <ac:spMk id="63" creationId="{6B6E033A-DB2E-49B8-B600-B38E0C280263}"/>
          </ac:spMkLst>
        </pc:spChg>
        <pc:spChg chg="add del">
          <ac:chgData name="Marija Plotniece" userId="79801c02-275f-412a-9545-941194021f51" providerId="ADAL" clId="{59DA642D-8FB0-448C-8908-FB65E6158A41}" dt="2021-05-17T14:13:47.734" v="1822" actId="26606"/>
          <ac:spMkLst>
            <pc:docMk/>
            <pc:sldMk cId="1573907292" sldId="263"/>
            <ac:spMk id="64" creationId="{2B842C52-BAF9-4F57-85C6-28B7657B9AAD}"/>
          </ac:spMkLst>
        </pc:spChg>
        <pc:spChg chg="add del">
          <ac:chgData name="Marija Plotniece" userId="79801c02-275f-412a-9545-941194021f51" providerId="ADAL" clId="{59DA642D-8FB0-448C-8908-FB65E6158A41}" dt="2021-05-17T14:13:50.746" v="1824" actId="26606"/>
          <ac:spMkLst>
            <pc:docMk/>
            <pc:sldMk cId="1573907292" sldId="263"/>
            <ac:spMk id="66" creationId="{389575E1-3389-451A-A5F7-27854C25C599}"/>
          </ac:spMkLst>
        </pc:spChg>
        <pc:spChg chg="add del">
          <ac:chgData name="Marija Plotniece" userId="79801c02-275f-412a-9545-941194021f51" providerId="ADAL" clId="{59DA642D-8FB0-448C-8908-FB65E6158A41}" dt="2021-05-17T14:13:50.746" v="1824" actId="26606"/>
          <ac:spMkLst>
            <pc:docMk/>
            <pc:sldMk cId="1573907292" sldId="263"/>
            <ac:spMk id="67" creationId="{A53CCC5C-D88E-40FB-B30B-23DCDBD01D37}"/>
          </ac:spMkLst>
        </pc:spChg>
        <pc:spChg chg="add del">
          <ac:chgData name="Marija Plotniece" userId="79801c02-275f-412a-9545-941194021f51" providerId="ADAL" clId="{59DA642D-8FB0-448C-8908-FB65E6158A41}" dt="2021-05-17T14:13:50.746" v="1824" actId="26606"/>
          <ac:spMkLst>
            <pc:docMk/>
            <pc:sldMk cId="1573907292" sldId="263"/>
            <ac:spMk id="68" creationId="{081E4A58-353D-44AE-B2FC-2A74E2E400F7}"/>
          </ac:spMkLst>
        </pc:spChg>
        <pc:spChg chg="add del">
          <ac:chgData name="Marija Plotniece" userId="79801c02-275f-412a-9545-941194021f51" providerId="ADAL" clId="{59DA642D-8FB0-448C-8908-FB65E6158A41}" dt="2021-05-17T14:13:50.746" v="1824" actId="26606"/>
          <ac:spMkLst>
            <pc:docMk/>
            <pc:sldMk cId="1573907292" sldId="263"/>
            <ac:spMk id="69" creationId="{2B842C52-BAF9-4F57-85C6-28B7657B9AAD}"/>
          </ac:spMkLst>
        </pc:spChg>
        <pc:spChg chg="add del">
          <ac:chgData name="Marija Plotniece" userId="79801c02-275f-412a-9545-941194021f51" providerId="ADAL" clId="{59DA642D-8FB0-448C-8908-FB65E6158A41}" dt="2021-05-17T14:29:45.969" v="1969" actId="26606"/>
          <ac:spMkLst>
            <pc:docMk/>
            <pc:sldMk cId="1573907292" sldId="263"/>
            <ac:spMk id="71" creationId="{081EA652-8C6A-4E69-BEB9-170809474553}"/>
          </ac:spMkLst>
        </pc:spChg>
        <pc:spChg chg="add del">
          <ac:chgData name="Marija Plotniece" userId="79801c02-275f-412a-9545-941194021f51" providerId="ADAL" clId="{59DA642D-8FB0-448C-8908-FB65E6158A41}" dt="2021-05-17T14:29:45.969" v="1969" actId="26606"/>
          <ac:spMkLst>
            <pc:docMk/>
            <pc:sldMk cId="1573907292" sldId="263"/>
            <ac:spMk id="72" creationId="{A4026A73-1F7F-49F2-B319-8CA3B3D53269}"/>
          </ac:spMkLst>
        </pc:spChg>
        <pc:spChg chg="add del">
          <ac:chgData name="Marija Plotniece" userId="79801c02-275f-412a-9545-941194021f51" providerId="ADAL" clId="{59DA642D-8FB0-448C-8908-FB65E6158A41}" dt="2021-05-17T14:29:45.969" v="1969" actId="26606"/>
          <ac:spMkLst>
            <pc:docMk/>
            <pc:sldMk cId="1573907292" sldId="263"/>
            <ac:spMk id="73" creationId="{5298780A-33B9-4EA2-8F67-DE68AD62841B}"/>
          </ac:spMkLst>
        </pc:spChg>
        <pc:spChg chg="add del">
          <ac:chgData name="Marija Plotniece" userId="79801c02-275f-412a-9545-941194021f51" providerId="ADAL" clId="{59DA642D-8FB0-448C-8908-FB65E6158A41}" dt="2021-05-17T14:29:45.969" v="1969" actId="26606"/>
          <ac:spMkLst>
            <pc:docMk/>
            <pc:sldMk cId="1573907292" sldId="263"/>
            <ac:spMk id="74" creationId="{7F488E8B-4E1E-4402-8935-D4E6C02615C7}"/>
          </ac:spMkLst>
        </pc:spChg>
        <pc:spChg chg="add mod">
          <ac:chgData name="Marija Plotniece" userId="79801c02-275f-412a-9545-941194021f51" providerId="ADAL" clId="{59DA642D-8FB0-448C-8908-FB65E6158A41}" dt="2021-05-17T14:30:09.454" v="1976" actId="20577"/>
          <ac:spMkLst>
            <pc:docMk/>
            <pc:sldMk cId="1573907292" sldId="263"/>
            <ac:spMk id="75" creationId="{2B842C52-BAF9-4F57-85C6-28B7657B9AAD}"/>
          </ac:spMkLst>
        </pc:spChg>
        <pc:spChg chg="add">
          <ac:chgData name="Marija Plotniece" userId="79801c02-275f-412a-9545-941194021f51" providerId="ADAL" clId="{59DA642D-8FB0-448C-8908-FB65E6158A41}" dt="2021-05-17T14:29:45.969" v="1969" actId="26606"/>
          <ac:spMkLst>
            <pc:docMk/>
            <pc:sldMk cId="1573907292" sldId="263"/>
            <ac:spMk id="80" creationId="{6A1473A6-3F22-483E-8A30-80B9D2B14592}"/>
          </ac:spMkLst>
        </pc:spChg>
        <pc:grpChg chg="add del">
          <ac:chgData name="Marija Plotniece" userId="79801c02-275f-412a-9545-941194021f51" providerId="ADAL" clId="{59DA642D-8FB0-448C-8908-FB65E6158A41}" dt="2021-05-17T14:13:27.009" v="1814" actId="26606"/>
          <ac:grpSpMkLst>
            <pc:docMk/>
            <pc:sldMk cId="1573907292" sldId="263"/>
            <ac:grpSpMk id="39" creationId="{2C491629-AE25-486B-9B22-2CE4EE8F7E47}"/>
          </ac:grpSpMkLst>
        </pc:grpChg>
        <pc:grpChg chg="add del">
          <ac:chgData name="Marija Plotniece" userId="79801c02-275f-412a-9545-941194021f51" providerId="ADAL" clId="{59DA642D-8FB0-448C-8908-FB65E6158A41}" dt="2021-05-17T14:13:27.009" v="1814" actId="26606"/>
          <ac:grpSpMkLst>
            <pc:docMk/>
            <pc:sldMk cId="1573907292" sldId="263"/>
            <ac:grpSpMk id="43" creationId="{43F5E015-E085-4624-B431-B42414448684}"/>
          </ac:grpSpMkLst>
        </pc:grpChg>
        <pc:grpChg chg="add">
          <ac:chgData name="Marija Plotniece" userId="79801c02-275f-412a-9545-941194021f51" providerId="ADAL" clId="{59DA642D-8FB0-448C-8908-FB65E6158A41}" dt="2021-05-17T14:29:45.969" v="1969" actId="26606"/>
          <ac:grpSpMkLst>
            <pc:docMk/>
            <pc:sldMk cId="1573907292" sldId="263"/>
            <ac:grpSpMk id="82" creationId="{AA1375E3-3E53-4D75-BAB7-E5929BFCB25F}"/>
          </ac:grpSpMkLst>
        </pc:grpChg>
        <pc:graphicFrameChg chg="add del">
          <ac:chgData name="Marija Plotniece" userId="79801c02-275f-412a-9545-941194021f51" providerId="ADAL" clId="{59DA642D-8FB0-448C-8908-FB65E6158A41}" dt="2021-05-17T14:10:26.573" v="1592" actId="26606"/>
          <ac:graphicFrameMkLst>
            <pc:docMk/>
            <pc:sldMk cId="1573907292" sldId="263"/>
            <ac:graphicFrameMk id="5" creationId="{F66B35C2-BA4C-4BE0-AD18-D746B1DA0EC7}"/>
          </ac:graphicFrameMkLst>
        </pc:graphicFrameChg>
        <pc:graphicFrameChg chg="add del">
          <ac:chgData name="Marija Plotniece" userId="79801c02-275f-412a-9545-941194021f51" providerId="ADAL" clId="{59DA642D-8FB0-448C-8908-FB65E6158A41}" dt="2021-05-17T14:10:27.528" v="1594" actId="26606"/>
          <ac:graphicFrameMkLst>
            <pc:docMk/>
            <pc:sldMk cId="1573907292" sldId="263"/>
            <ac:graphicFrameMk id="11" creationId="{19F401F7-31B1-4003-98FC-B8C0571A9BA2}"/>
          </ac:graphicFrameMkLst>
        </pc:graphicFrameChg>
        <pc:graphicFrameChg chg="add del">
          <ac:chgData name="Marija Plotniece" userId="79801c02-275f-412a-9545-941194021f51" providerId="ADAL" clId="{59DA642D-8FB0-448C-8908-FB65E6158A41}" dt="2021-05-17T14:13:27.009" v="1814" actId="26606"/>
          <ac:graphicFrameMkLst>
            <pc:docMk/>
            <pc:sldMk cId="1573907292" sldId="263"/>
            <ac:graphicFrameMk id="31" creationId="{D6C4E118-402A-4A52-8384-81B5911BAD43}"/>
          </ac:graphicFrameMkLst>
        </pc:graphicFrameChg>
        <pc:graphicFrameChg chg="add del">
          <ac:chgData name="Marija Plotniece" userId="79801c02-275f-412a-9545-941194021f51" providerId="ADAL" clId="{59DA642D-8FB0-448C-8908-FB65E6158A41}" dt="2021-05-17T14:13:31.683" v="1816" actId="26606"/>
          <ac:graphicFrameMkLst>
            <pc:docMk/>
            <pc:sldMk cId="1573907292" sldId="263"/>
            <ac:graphicFrameMk id="52" creationId="{8CEF961E-D4AE-453C-BA4A-762310CDE162}"/>
          </ac:graphicFrameMkLst>
        </pc:graphicFrameChg>
        <pc:picChg chg="add del">
          <ac:chgData name="Marija Plotniece" userId="79801c02-275f-412a-9545-941194021f51" providerId="ADAL" clId="{59DA642D-8FB0-448C-8908-FB65E6158A41}" dt="2021-05-17T14:10:27.528" v="1594" actId="26606"/>
          <ac:picMkLst>
            <pc:docMk/>
            <pc:sldMk cId="1573907292" sldId="263"/>
            <ac:picMk id="6" creationId="{0B5AAEE4-036E-42F1-9C22-3088B3ABFC6A}"/>
          </ac:picMkLst>
        </pc:picChg>
        <pc:picChg chg="add del">
          <ac:chgData name="Marija Plotniece" userId="79801c02-275f-412a-9545-941194021f51" providerId="ADAL" clId="{59DA642D-8FB0-448C-8908-FB65E6158A41}" dt="2021-05-17T14:13:31.683" v="1816" actId="26606"/>
          <ac:picMkLst>
            <pc:docMk/>
            <pc:sldMk cId="1573907292" sldId="263"/>
            <ac:picMk id="32" creationId="{D6BB9A3E-1DA2-442C-B623-ED3EF4AD29BC}"/>
          </ac:picMkLst>
        </pc:picChg>
        <pc:cxnChg chg="add del">
          <ac:chgData name="Marija Plotniece" userId="79801c02-275f-412a-9545-941194021f51" providerId="ADAL" clId="{59DA642D-8FB0-448C-8908-FB65E6158A41}" dt="2021-05-17T14:13:31.683" v="1816" actId="26606"/>
          <ac:cxnSpMkLst>
            <pc:docMk/>
            <pc:sldMk cId="1573907292" sldId="263"/>
            <ac:cxnSpMk id="38" creationId="{67182200-4859-4C8D-BCBB-55B245C28BA3}"/>
          </ac:cxnSpMkLst>
        </pc:cxnChg>
        <pc:cxnChg chg="add del">
          <ac:chgData name="Marija Plotniece" userId="79801c02-275f-412a-9545-941194021f51" providerId="ADAL" clId="{59DA642D-8FB0-448C-8908-FB65E6158A41}" dt="2021-05-17T14:29:45.969" v="1969" actId="26606"/>
          <ac:cxnSpMkLst>
            <pc:docMk/>
            <pc:sldMk cId="1573907292" sldId="263"/>
            <ac:cxnSpMk id="42" creationId="{23AAC9B5-8015-485C-ACF9-A750390E9A56}"/>
          </ac:cxnSpMkLst>
        </pc:cxnChg>
      </pc:sldChg>
      <pc:sldChg chg="addSp delSp modSp new mod setBg">
        <pc:chgData name="Marija Plotniece" userId="79801c02-275f-412a-9545-941194021f51" providerId="ADAL" clId="{59DA642D-8FB0-448C-8908-FB65E6158A41}" dt="2021-05-17T13:59:46.197" v="1455" actId="2711"/>
        <pc:sldMkLst>
          <pc:docMk/>
          <pc:sldMk cId="4178440990" sldId="264"/>
        </pc:sldMkLst>
        <pc:spChg chg="mod">
          <ac:chgData name="Marija Plotniece" userId="79801c02-275f-412a-9545-941194021f51" providerId="ADAL" clId="{59DA642D-8FB0-448C-8908-FB65E6158A41}" dt="2021-05-17T13:59:46.197" v="1455" actId="2711"/>
          <ac:spMkLst>
            <pc:docMk/>
            <pc:sldMk cId="4178440990" sldId="264"/>
            <ac:spMk id="2" creationId="{C07D3847-42B4-4D1B-9FD8-256CC1BEF2B4}"/>
          </ac:spMkLst>
        </pc:spChg>
        <pc:spChg chg="mod">
          <ac:chgData name="Marija Plotniece" userId="79801c02-275f-412a-9545-941194021f51" providerId="ADAL" clId="{59DA642D-8FB0-448C-8908-FB65E6158A41}" dt="2021-05-17T13:57:05.753" v="1434" actId="1076"/>
          <ac:spMkLst>
            <pc:docMk/>
            <pc:sldMk cId="4178440990" sldId="264"/>
            <ac:spMk id="3" creationId="{E1E4B65A-58AA-49CE-990C-187E774B1122}"/>
          </ac:spMkLst>
        </pc:spChg>
        <pc:spChg chg="add mod">
          <ac:chgData name="Marija Plotniece" userId="79801c02-275f-412a-9545-941194021f51" providerId="ADAL" clId="{59DA642D-8FB0-448C-8908-FB65E6158A41}" dt="2021-05-17T13:14:56.888" v="1319" actId="1076"/>
          <ac:spMkLst>
            <pc:docMk/>
            <pc:sldMk cId="4178440990" sldId="264"/>
            <ac:spMk id="5" creationId="{B6E2EE5B-1618-46C2-906B-3BC80644B030}"/>
          </ac:spMkLst>
        </pc:spChg>
        <pc:spChg chg="add del mod">
          <ac:chgData name="Marija Plotniece" userId="79801c02-275f-412a-9545-941194021f51" providerId="ADAL" clId="{59DA642D-8FB0-448C-8908-FB65E6158A41}" dt="2021-05-17T13:13:43.003" v="1305" actId="478"/>
          <ac:spMkLst>
            <pc:docMk/>
            <pc:sldMk cId="4178440990" sldId="264"/>
            <ac:spMk id="7" creationId="{C80312D5-16CB-49C6-A124-39FB218B5E2E}"/>
          </ac:spMkLst>
        </pc:spChg>
        <pc:spChg chg="add">
          <ac:chgData name="Marija Plotniece" userId="79801c02-275f-412a-9545-941194021f51" providerId="ADAL" clId="{59DA642D-8FB0-448C-8908-FB65E6158A41}" dt="2021-05-17T13:10:52.092" v="1272" actId="26606"/>
          <ac:spMkLst>
            <pc:docMk/>
            <pc:sldMk cId="4178440990" sldId="264"/>
            <ac:spMk id="8" creationId="{C05CBC3C-2E5A-4839-8B9B-2E5A6ADF0F58}"/>
          </ac:spMkLst>
        </pc:spChg>
        <pc:spChg chg="add">
          <ac:chgData name="Marija Plotniece" userId="79801c02-275f-412a-9545-941194021f51" providerId="ADAL" clId="{59DA642D-8FB0-448C-8908-FB65E6158A41}" dt="2021-05-17T13:10:52.092" v="1272" actId="26606"/>
          <ac:spMkLst>
            <pc:docMk/>
            <pc:sldMk cId="4178440990" sldId="264"/>
            <ac:spMk id="10" creationId="{827FF362-FC97-4BF5-949B-D4ADFA26E457}"/>
          </ac:spMkLst>
        </pc:spChg>
        <pc:spChg chg="add mod">
          <ac:chgData name="Marija Plotniece" userId="79801c02-275f-412a-9545-941194021f51" providerId="ADAL" clId="{59DA642D-8FB0-448C-8908-FB65E6158A41}" dt="2021-05-17T13:56:58.143" v="1431" actId="1076"/>
          <ac:spMkLst>
            <pc:docMk/>
            <pc:sldMk cId="4178440990" sldId="264"/>
            <ac:spMk id="11" creationId="{13EEDFFB-F110-4214-BBA4-627AAF9D7B61}"/>
          </ac:spMkLst>
        </pc:spChg>
        <pc:picChg chg="add mod">
          <ac:chgData name="Marija Plotniece" userId="79801c02-275f-412a-9545-941194021f51" providerId="ADAL" clId="{59DA642D-8FB0-448C-8908-FB65E6158A41}" dt="2021-05-17T13:59:30.367" v="1453" actId="1076"/>
          <ac:picMkLst>
            <pc:docMk/>
            <pc:sldMk cId="4178440990" sldId="264"/>
            <ac:picMk id="13" creationId="{4D37F2CC-3C63-4A11-BC84-9ABA14679F0E}"/>
          </ac:picMkLst>
        </pc:picChg>
        <pc:picChg chg="add del mod">
          <ac:chgData name="Marija Plotniece" userId="79801c02-275f-412a-9545-941194021f51" providerId="ADAL" clId="{59DA642D-8FB0-448C-8908-FB65E6158A41}" dt="2021-05-17T13:58:46.861" v="1444" actId="478"/>
          <ac:picMkLst>
            <pc:docMk/>
            <pc:sldMk cId="4178440990" sldId="264"/>
            <ac:picMk id="3074" creationId="{36CCF1CF-6596-4934-AB4D-B6033F2A09A1}"/>
          </ac:picMkLst>
        </pc:picChg>
        <pc:picChg chg="add mod">
          <ac:chgData name="Marija Plotniece" userId="79801c02-275f-412a-9545-941194021f51" providerId="ADAL" clId="{59DA642D-8FB0-448C-8908-FB65E6158A41}" dt="2021-05-17T13:59:36.373" v="1454" actId="1076"/>
          <ac:picMkLst>
            <pc:docMk/>
            <pc:sldMk cId="4178440990" sldId="264"/>
            <ac:picMk id="3076" creationId="{146169D5-D72E-4634-99FC-6209253176E4}"/>
          </ac:picMkLst>
        </pc:picChg>
      </pc:sldChg>
      <pc:sldChg chg="addSp delSp modSp new mod setBg">
        <pc:chgData name="Marija Plotniece" userId="79801c02-275f-412a-9545-941194021f51" providerId="ADAL" clId="{59DA642D-8FB0-448C-8908-FB65E6158A41}" dt="2021-05-17T14:07:21.299" v="1555" actId="2711"/>
        <pc:sldMkLst>
          <pc:docMk/>
          <pc:sldMk cId="1316930538" sldId="265"/>
        </pc:sldMkLst>
        <pc:spChg chg="mod">
          <ac:chgData name="Marija Plotniece" userId="79801c02-275f-412a-9545-941194021f51" providerId="ADAL" clId="{59DA642D-8FB0-448C-8908-FB65E6158A41}" dt="2021-05-17T14:07:14.788" v="1554" actId="1076"/>
          <ac:spMkLst>
            <pc:docMk/>
            <pc:sldMk cId="1316930538" sldId="265"/>
            <ac:spMk id="2" creationId="{BE3E7E93-AAFB-4F52-B7DF-391C54850798}"/>
          </ac:spMkLst>
        </pc:spChg>
        <pc:spChg chg="del mod">
          <ac:chgData name="Marija Plotniece" userId="79801c02-275f-412a-9545-941194021f51" providerId="ADAL" clId="{59DA642D-8FB0-448C-8908-FB65E6158A41}" dt="2021-05-17T14:05:44.643" v="1530" actId="26606"/>
          <ac:spMkLst>
            <pc:docMk/>
            <pc:sldMk cId="1316930538" sldId="265"/>
            <ac:spMk id="3" creationId="{B1D14294-689D-4729-BE9A-BD68AECDECFF}"/>
          </ac:spMkLst>
        </pc:spChg>
        <pc:spChg chg="add">
          <ac:chgData name="Marija Plotniece" userId="79801c02-275f-412a-9545-941194021f51" providerId="ADAL" clId="{59DA642D-8FB0-448C-8908-FB65E6158A41}" dt="2021-05-17T14:05:44.643" v="1530" actId="26606"/>
          <ac:spMkLst>
            <pc:docMk/>
            <pc:sldMk cId="1316930538" sldId="265"/>
            <ac:spMk id="10" creationId="{D3E17859-C5F0-476F-A082-A4CB8841DB24}"/>
          </ac:spMkLst>
        </pc:spChg>
        <pc:spChg chg="add">
          <ac:chgData name="Marija Plotniece" userId="79801c02-275f-412a-9545-941194021f51" providerId="ADAL" clId="{59DA642D-8FB0-448C-8908-FB65E6158A41}" dt="2021-05-17T14:05:44.643" v="1530" actId="26606"/>
          <ac:spMkLst>
            <pc:docMk/>
            <pc:sldMk cId="1316930538" sldId="265"/>
            <ac:spMk id="12" creationId="{70BEB1E7-2F88-40BC-B73D-42E5B6F80BFC}"/>
          </ac:spMkLst>
        </pc:spChg>
        <pc:spChg chg="add">
          <ac:chgData name="Marija Plotniece" userId="79801c02-275f-412a-9545-941194021f51" providerId="ADAL" clId="{59DA642D-8FB0-448C-8908-FB65E6158A41}" dt="2021-05-17T14:05:44.643" v="1530" actId="26606"/>
          <ac:spMkLst>
            <pc:docMk/>
            <pc:sldMk cId="1316930538" sldId="265"/>
            <ac:spMk id="14" creationId="{A7B99495-F43F-4D80-A44F-2CB4764EB90B}"/>
          </ac:spMkLst>
        </pc:spChg>
        <pc:graphicFrameChg chg="add mod modGraphic">
          <ac:chgData name="Marija Plotniece" userId="79801c02-275f-412a-9545-941194021f51" providerId="ADAL" clId="{59DA642D-8FB0-448C-8908-FB65E6158A41}" dt="2021-05-17T14:07:21.299" v="1555" actId="2711"/>
          <ac:graphicFrameMkLst>
            <pc:docMk/>
            <pc:sldMk cId="1316930538" sldId="265"/>
            <ac:graphicFrameMk id="5" creationId="{C6B474D3-0326-4D13-93DA-3EF72A5EA868}"/>
          </ac:graphicFrameMkLst>
        </pc:graphicFrameChg>
        <pc:picChg chg="add">
          <ac:chgData name="Marija Plotniece" userId="79801c02-275f-412a-9545-941194021f51" providerId="ADAL" clId="{59DA642D-8FB0-448C-8908-FB65E6158A41}" dt="2021-05-17T14:05:44.643" v="1530" actId="26606"/>
          <ac:picMkLst>
            <pc:docMk/>
            <pc:sldMk cId="1316930538" sldId="265"/>
            <ac:picMk id="6" creationId="{045108AB-30FD-4FF7-803C-7AB79A362913}"/>
          </ac:picMkLst>
        </pc:picChg>
      </pc:sldChg>
      <pc:sldChg chg="addSp modSp new mod setBg">
        <pc:chgData name="Marija Plotniece" userId="79801c02-275f-412a-9545-941194021f51" providerId="ADAL" clId="{59DA642D-8FB0-448C-8908-FB65E6158A41}" dt="2021-05-17T14:01:17.146" v="1482" actId="403"/>
        <pc:sldMkLst>
          <pc:docMk/>
          <pc:sldMk cId="2070719169" sldId="266"/>
        </pc:sldMkLst>
        <pc:spChg chg="mod">
          <ac:chgData name="Marija Plotniece" userId="79801c02-275f-412a-9545-941194021f51" providerId="ADAL" clId="{59DA642D-8FB0-448C-8908-FB65E6158A41}" dt="2021-05-17T14:00:53.743" v="1470" actId="20577"/>
          <ac:spMkLst>
            <pc:docMk/>
            <pc:sldMk cId="2070719169" sldId="266"/>
            <ac:spMk id="2" creationId="{CE33DC5F-D677-4BF1-A4CA-FC6BA704D321}"/>
          </ac:spMkLst>
        </pc:spChg>
        <pc:spChg chg="mod">
          <ac:chgData name="Marija Plotniece" userId="79801c02-275f-412a-9545-941194021f51" providerId="ADAL" clId="{59DA642D-8FB0-448C-8908-FB65E6158A41}" dt="2021-05-17T14:01:17.146" v="1482" actId="403"/>
          <ac:spMkLst>
            <pc:docMk/>
            <pc:sldMk cId="2070719169" sldId="266"/>
            <ac:spMk id="3" creationId="{DC2308D2-FD57-47AB-AEE5-C1A373356D79}"/>
          </ac:spMkLst>
        </pc:spChg>
        <pc:spChg chg="add">
          <ac:chgData name="Marija Plotniece" userId="79801c02-275f-412a-9545-941194021f51" providerId="ADAL" clId="{59DA642D-8FB0-448C-8908-FB65E6158A41}" dt="2021-05-17T14:00:24.357" v="1460" actId="26606"/>
          <ac:spMkLst>
            <pc:docMk/>
            <pc:sldMk cId="2070719169" sldId="266"/>
            <ac:spMk id="8" creationId="{C2554CA6-288E-4202-BC52-2E5A8F0C0AED}"/>
          </ac:spMkLst>
        </pc:spChg>
        <pc:spChg chg="add">
          <ac:chgData name="Marija Plotniece" userId="79801c02-275f-412a-9545-941194021f51" providerId="ADAL" clId="{59DA642D-8FB0-448C-8908-FB65E6158A41}" dt="2021-05-17T14:00:24.357" v="1460" actId="26606"/>
          <ac:spMkLst>
            <pc:docMk/>
            <pc:sldMk cId="2070719169" sldId="266"/>
            <ac:spMk id="10" creationId="{B10BB131-AC8E-4A8E-A5D1-36260F720C3B}"/>
          </ac:spMkLst>
        </pc:spChg>
        <pc:spChg chg="add">
          <ac:chgData name="Marija Plotniece" userId="79801c02-275f-412a-9545-941194021f51" providerId="ADAL" clId="{59DA642D-8FB0-448C-8908-FB65E6158A41}" dt="2021-05-17T14:00:24.357" v="1460" actId="26606"/>
          <ac:spMkLst>
            <pc:docMk/>
            <pc:sldMk cId="2070719169" sldId="266"/>
            <ac:spMk id="12" creationId="{5B7778FC-632E-4DCA-A7CB-0D7731CCF970}"/>
          </ac:spMkLst>
        </pc:spChg>
        <pc:spChg chg="add">
          <ac:chgData name="Marija Plotniece" userId="79801c02-275f-412a-9545-941194021f51" providerId="ADAL" clId="{59DA642D-8FB0-448C-8908-FB65E6158A41}" dt="2021-05-17T14:00:24.357" v="1460" actId="26606"/>
          <ac:spMkLst>
            <pc:docMk/>
            <pc:sldMk cId="2070719169" sldId="266"/>
            <ac:spMk id="14" creationId="{FA23A907-97FB-4A8F-880A-DD77401C4296}"/>
          </ac:spMkLst>
        </pc:spChg>
      </pc:sldChg>
      <pc:sldChg chg="addSp delSp modSp new mod setBg setClrOvrMap">
        <pc:chgData name="Marija Plotniece" userId="79801c02-275f-412a-9545-941194021f51" providerId="ADAL" clId="{59DA642D-8FB0-448C-8908-FB65E6158A41}" dt="2021-05-17T13:11:13.177" v="1276" actId="2711"/>
        <pc:sldMkLst>
          <pc:docMk/>
          <pc:sldMk cId="667177523" sldId="267"/>
        </pc:sldMkLst>
        <pc:spChg chg="mod">
          <ac:chgData name="Marija Plotniece" userId="79801c02-275f-412a-9545-941194021f51" providerId="ADAL" clId="{59DA642D-8FB0-448C-8908-FB65E6158A41}" dt="2021-05-17T13:11:07.454" v="1275" actId="2711"/>
          <ac:spMkLst>
            <pc:docMk/>
            <pc:sldMk cId="667177523" sldId="267"/>
            <ac:spMk id="2" creationId="{F0EADDE4-CF59-4AE8-967A-A5B02E9FFB70}"/>
          </ac:spMkLst>
        </pc:spChg>
        <pc:spChg chg="mod">
          <ac:chgData name="Marija Plotniece" userId="79801c02-275f-412a-9545-941194021f51" providerId="ADAL" clId="{59DA642D-8FB0-448C-8908-FB65E6158A41}" dt="2021-05-17T13:11:13.177" v="1276" actId="2711"/>
          <ac:spMkLst>
            <pc:docMk/>
            <pc:sldMk cId="667177523" sldId="267"/>
            <ac:spMk id="3" creationId="{D6139958-8BA4-464C-B184-ED3376EDF430}"/>
          </ac:spMkLst>
        </pc:spChg>
        <pc:spChg chg="add del">
          <ac:chgData name="Marija Plotniece" userId="79801c02-275f-412a-9545-941194021f51" providerId="ADAL" clId="{59DA642D-8FB0-448C-8908-FB65E6158A41}" dt="2021-05-17T13:09:01.379" v="1238" actId="26606"/>
          <ac:spMkLst>
            <pc:docMk/>
            <pc:sldMk cId="667177523" sldId="267"/>
            <ac:spMk id="11" creationId="{081E4A58-353D-44AE-B2FC-2A74E2E400F7}"/>
          </ac:spMkLst>
        </pc:spChg>
        <pc:spChg chg="add del">
          <ac:chgData name="Marija Plotniece" userId="79801c02-275f-412a-9545-941194021f51" providerId="ADAL" clId="{59DA642D-8FB0-448C-8908-FB65E6158A41}" dt="2021-05-17T13:09:01.379" v="1238" actId="26606"/>
          <ac:spMkLst>
            <pc:docMk/>
            <pc:sldMk cId="667177523" sldId="267"/>
            <ac:spMk id="12" creationId="{362810D9-2C5A-477D-949C-C191895477F3}"/>
          </ac:spMkLst>
        </pc:spChg>
        <pc:spChg chg="add del">
          <ac:chgData name="Marija Plotniece" userId="79801c02-275f-412a-9545-941194021f51" providerId="ADAL" clId="{59DA642D-8FB0-448C-8908-FB65E6158A41}" dt="2021-05-17T13:09:01.364" v="1237" actId="26606"/>
          <ac:spMkLst>
            <pc:docMk/>
            <pc:sldMk cId="667177523" sldId="267"/>
            <ac:spMk id="18" creationId="{F13C74B1-5B17-4795-BED0-7140497B445A}"/>
          </ac:spMkLst>
        </pc:spChg>
        <pc:spChg chg="add del">
          <ac:chgData name="Marija Plotniece" userId="79801c02-275f-412a-9545-941194021f51" providerId="ADAL" clId="{59DA642D-8FB0-448C-8908-FB65E6158A41}" dt="2021-05-17T13:09:01.364" v="1237" actId="26606"/>
          <ac:spMkLst>
            <pc:docMk/>
            <pc:sldMk cId="667177523" sldId="267"/>
            <ac:spMk id="20" creationId="{D4974D33-8DC5-464E-8C6D-BE58F0669C17}"/>
          </ac:spMkLst>
        </pc:spChg>
        <pc:spChg chg="add">
          <ac:chgData name="Marija Plotniece" userId="79801c02-275f-412a-9545-941194021f51" providerId="ADAL" clId="{59DA642D-8FB0-448C-8908-FB65E6158A41}" dt="2021-05-17T13:09:01.379" v="1238" actId="26606"/>
          <ac:spMkLst>
            <pc:docMk/>
            <pc:sldMk cId="667177523" sldId="267"/>
            <ac:spMk id="22" creationId="{C5E6CFF1-2F42-4E10-9A97-F116F46F53FE}"/>
          </ac:spMkLst>
        </pc:spChg>
        <pc:picChg chg="add del">
          <ac:chgData name="Marija Plotniece" userId="79801c02-275f-412a-9545-941194021f51" providerId="ADAL" clId="{59DA642D-8FB0-448C-8908-FB65E6158A41}" dt="2021-05-17T13:08:51.479" v="1233" actId="26606"/>
          <ac:picMkLst>
            <pc:docMk/>
            <pc:sldMk cId="667177523" sldId="267"/>
            <ac:picMk id="5" creationId="{B395263E-43AB-4B28-8B51-9BCA062FC68B}"/>
          </ac:picMkLst>
        </pc:picChg>
        <pc:picChg chg="add mod ord">
          <ac:chgData name="Marija Plotniece" userId="79801c02-275f-412a-9545-941194021f51" providerId="ADAL" clId="{59DA642D-8FB0-448C-8908-FB65E6158A41}" dt="2021-05-17T13:10:17.414" v="1266" actId="1076"/>
          <ac:picMkLst>
            <pc:docMk/>
            <pc:sldMk cId="667177523" sldId="267"/>
            <ac:picMk id="13" creationId="{5D98983B-A337-4504-9E2F-3484C4327A7D}"/>
          </ac:picMkLst>
        </pc:picChg>
        <pc:cxnChg chg="add del">
          <ac:chgData name="Marija Plotniece" userId="79801c02-275f-412a-9545-941194021f51" providerId="ADAL" clId="{59DA642D-8FB0-448C-8908-FB65E6158A41}" dt="2021-05-17T13:08:51.479" v="1233" actId="26606"/>
          <ac:cxnSpMkLst>
            <pc:docMk/>
            <pc:sldMk cId="667177523" sldId="267"/>
            <ac:cxnSpMk id="9" creationId="{A7F400EE-A8A5-48AF-B4D6-291B52C6F0B0}"/>
          </ac:cxnSpMkLst>
        </pc:cxnChg>
        <pc:cxnChg chg="add">
          <ac:chgData name="Marija Plotniece" userId="79801c02-275f-412a-9545-941194021f51" providerId="ADAL" clId="{59DA642D-8FB0-448C-8908-FB65E6158A41}" dt="2021-05-17T13:09:01.379" v="1238" actId="26606"/>
          <ac:cxnSpMkLst>
            <pc:docMk/>
            <pc:sldMk cId="667177523" sldId="267"/>
            <ac:cxnSpMk id="23" creationId="{67182200-4859-4C8D-BCBB-55B245C28BA3}"/>
          </ac:cxnSpMkLst>
        </pc:cxnChg>
      </pc:sldChg>
      <pc:sldChg chg="addSp delSp modSp new mod setBg">
        <pc:chgData name="Marija Plotniece" userId="79801c02-275f-412a-9545-941194021f51" providerId="ADAL" clId="{59DA642D-8FB0-448C-8908-FB65E6158A41}" dt="2021-05-17T14:28:37.580" v="1959" actId="2711"/>
        <pc:sldMkLst>
          <pc:docMk/>
          <pc:sldMk cId="9466644" sldId="268"/>
        </pc:sldMkLst>
        <pc:spChg chg="mod">
          <ac:chgData name="Marija Plotniece" userId="79801c02-275f-412a-9545-941194021f51" providerId="ADAL" clId="{59DA642D-8FB0-448C-8908-FB65E6158A41}" dt="2021-05-17T14:28:37.580" v="1959" actId="2711"/>
          <ac:spMkLst>
            <pc:docMk/>
            <pc:sldMk cId="9466644" sldId="268"/>
            <ac:spMk id="2" creationId="{B748CBEF-DBC9-4546-BD59-035842CC5499}"/>
          </ac:spMkLst>
        </pc:spChg>
        <pc:spChg chg="mod">
          <ac:chgData name="Marija Plotniece" userId="79801c02-275f-412a-9545-941194021f51" providerId="ADAL" clId="{59DA642D-8FB0-448C-8908-FB65E6158A41}" dt="2021-05-17T14:25:18.619" v="1892" actId="14100"/>
          <ac:spMkLst>
            <pc:docMk/>
            <pc:sldMk cId="9466644" sldId="268"/>
            <ac:spMk id="3" creationId="{871D708D-BF28-4459-9A0C-04D402FD4DF8}"/>
          </ac:spMkLst>
        </pc:spChg>
        <pc:spChg chg="add del">
          <ac:chgData name="Marija Plotniece" userId="79801c02-275f-412a-9545-941194021f51" providerId="ADAL" clId="{59DA642D-8FB0-448C-8908-FB65E6158A41}" dt="2021-05-17T14:25:09.440" v="1890" actId="26606"/>
          <ac:spMkLst>
            <pc:docMk/>
            <pc:sldMk cId="9466644" sldId="268"/>
            <ac:spMk id="8" creationId="{884769FE-1656-422F-86E1-8C1B16C27BE1}"/>
          </ac:spMkLst>
        </pc:spChg>
        <pc:spChg chg="add del">
          <ac:chgData name="Marija Plotniece" userId="79801c02-275f-412a-9545-941194021f51" providerId="ADAL" clId="{59DA642D-8FB0-448C-8908-FB65E6158A41}" dt="2021-05-17T14:25:09.440" v="1890" actId="26606"/>
          <ac:spMkLst>
            <pc:docMk/>
            <pc:sldMk cId="9466644" sldId="268"/>
            <ac:spMk id="10" creationId="{CB249F6D-244F-494A-98B9-5CC7413C4FB9}"/>
          </ac:spMkLst>
        </pc:spChg>
        <pc:spChg chg="add del">
          <ac:chgData name="Marija Plotniece" userId="79801c02-275f-412a-9545-941194021f51" providerId="ADAL" clId="{59DA642D-8FB0-448C-8908-FB65E6158A41}" dt="2021-05-17T14:25:09.440" v="1890" actId="26606"/>
          <ac:spMkLst>
            <pc:docMk/>
            <pc:sldMk cId="9466644" sldId="268"/>
            <ac:spMk id="12" creationId="{506C536E-6ECA-4211-AF8C-A2671C484DA7}"/>
          </ac:spMkLst>
        </pc:spChg>
        <pc:spChg chg="add del">
          <ac:chgData name="Marija Plotniece" userId="79801c02-275f-412a-9545-941194021f51" providerId="ADAL" clId="{59DA642D-8FB0-448C-8908-FB65E6158A41}" dt="2021-05-17T14:25:09.440" v="1890" actId="26606"/>
          <ac:spMkLst>
            <pc:docMk/>
            <pc:sldMk cId="9466644" sldId="268"/>
            <ac:spMk id="14" creationId="{AEAA70EA-2201-4F5D-AF08-58CFF851CCCD}"/>
          </ac:spMkLst>
        </pc:spChg>
        <pc:spChg chg="add del">
          <ac:chgData name="Marija Plotniece" userId="79801c02-275f-412a-9545-941194021f51" providerId="ADAL" clId="{59DA642D-8FB0-448C-8908-FB65E6158A41}" dt="2021-05-17T14:25:09.424" v="1889" actId="26606"/>
          <ac:spMkLst>
            <pc:docMk/>
            <pc:sldMk cId="9466644" sldId="268"/>
            <ac:spMk id="16" creationId="{5B0AD8C2-CA64-45DC-B5E0-FA242F7B1CD7}"/>
          </ac:spMkLst>
        </pc:spChg>
        <pc:spChg chg="add del">
          <ac:chgData name="Marija Plotniece" userId="79801c02-275f-412a-9545-941194021f51" providerId="ADAL" clId="{59DA642D-8FB0-448C-8908-FB65E6158A41}" dt="2021-05-17T14:25:09.424" v="1889" actId="26606"/>
          <ac:spMkLst>
            <pc:docMk/>
            <pc:sldMk cId="9466644" sldId="268"/>
            <ac:spMk id="17" creationId="{4DE0FBC4-76C2-4FA1-A14B-AF5A773FF09E}"/>
          </ac:spMkLst>
        </pc:spChg>
        <pc:spChg chg="add del">
          <ac:chgData name="Marija Plotniece" userId="79801c02-275f-412a-9545-941194021f51" providerId="ADAL" clId="{59DA642D-8FB0-448C-8908-FB65E6158A41}" dt="2021-05-17T14:25:09.424" v="1889" actId="26606"/>
          <ac:spMkLst>
            <pc:docMk/>
            <pc:sldMk cId="9466644" sldId="268"/>
            <ac:spMk id="18" creationId="{921838FE-7D65-41EB-8BD1-5B6A2A613467}"/>
          </ac:spMkLst>
        </pc:spChg>
        <pc:spChg chg="add del">
          <ac:chgData name="Marija Plotniece" userId="79801c02-275f-412a-9545-941194021f51" providerId="ADAL" clId="{59DA642D-8FB0-448C-8908-FB65E6158A41}" dt="2021-05-17T14:24:49.329" v="1887" actId="26606"/>
          <ac:spMkLst>
            <pc:docMk/>
            <pc:sldMk cId="9466644" sldId="268"/>
            <ac:spMk id="19" creationId="{907EF6B7-1338-4443-8C46-6A318D952DFD}"/>
          </ac:spMkLst>
        </pc:spChg>
        <pc:spChg chg="add">
          <ac:chgData name="Marija Plotniece" userId="79801c02-275f-412a-9545-941194021f51" providerId="ADAL" clId="{59DA642D-8FB0-448C-8908-FB65E6158A41}" dt="2021-05-17T14:25:09.440" v="1890" actId="26606"/>
          <ac:spMkLst>
            <pc:docMk/>
            <pc:sldMk cId="9466644" sldId="268"/>
            <ac:spMk id="20" creationId="{081EA652-8C6A-4E69-BEB9-170809474553}"/>
          </ac:spMkLst>
        </pc:spChg>
        <pc:spChg chg="add del">
          <ac:chgData name="Marija Plotniece" userId="79801c02-275f-412a-9545-941194021f51" providerId="ADAL" clId="{59DA642D-8FB0-448C-8908-FB65E6158A41}" dt="2021-05-17T14:24:49.329" v="1887" actId="26606"/>
          <ac:spMkLst>
            <pc:docMk/>
            <pc:sldMk cId="9466644" sldId="268"/>
            <ac:spMk id="21" creationId="{DAAE4CDD-124C-4DCF-9584-B6033B545DD5}"/>
          </ac:spMkLst>
        </pc:spChg>
        <pc:spChg chg="add">
          <ac:chgData name="Marija Plotniece" userId="79801c02-275f-412a-9545-941194021f51" providerId="ADAL" clId="{59DA642D-8FB0-448C-8908-FB65E6158A41}" dt="2021-05-17T14:25:09.440" v="1890" actId="26606"/>
          <ac:spMkLst>
            <pc:docMk/>
            <pc:sldMk cId="9466644" sldId="268"/>
            <ac:spMk id="22" creationId="{5298780A-33B9-4EA2-8F67-DE68AD62841B}"/>
          </ac:spMkLst>
        </pc:spChg>
        <pc:spChg chg="add del">
          <ac:chgData name="Marija Plotniece" userId="79801c02-275f-412a-9545-941194021f51" providerId="ADAL" clId="{59DA642D-8FB0-448C-8908-FB65E6158A41}" dt="2021-05-17T14:24:49.329" v="1887" actId="26606"/>
          <ac:spMkLst>
            <pc:docMk/>
            <pc:sldMk cId="9466644" sldId="268"/>
            <ac:spMk id="23" creationId="{081E4A58-353D-44AE-B2FC-2A74E2E400F7}"/>
          </ac:spMkLst>
        </pc:spChg>
        <pc:spChg chg="add">
          <ac:chgData name="Marija Plotniece" userId="79801c02-275f-412a-9545-941194021f51" providerId="ADAL" clId="{59DA642D-8FB0-448C-8908-FB65E6158A41}" dt="2021-05-17T14:25:09.440" v="1890" actId="26606"/>
          <ac:spMkLst>
            <pc:docMk/>
            <pc:sldMk cId="9466644" sldId="268"/>
            <ac:spMk id="24" creationId="{7F488E8B-4E1E-4402-8935-D4E6C02615C7}"/>
          </ac:spMkLst>
        </pc:spChg>
        <pc:cxnChg chg="add">
          <ac:chgData name="Marija Plotniece" userId="79801c02-275f-412a-9545-941194021f51" providerId="ADAL" clId="{59DA642D-8FB0-448C-8908-FB65E6158A41}" dt="2021-05-17T14:25:09.440" v="1890" actId="26606"/>
          <ac:cxnSpMkLst>
            <pc:docMk/>
            <pc:sldMk cId="9466644" sldId="268"/>
            <ac:cxnSpMk id="25" creationId="{23AAC9B5-8015-485C-ACF9-A750390E9A56}"/>
          </ac:cxnSpMkLst>
        </pc:cxnChg>
      </pc:sldChg>
      <pc:sldChg chg="addSp delSp modSp new mod setBg">
        <pc:chgData name="Marija Plotniece" userId="79801c02-275f-412a-9545-941194021f51" providerId="ADAL" clId="{59DA642D-8FB0-448C-8908-FB65E6158A41}" dt="2021-05-17T14:29:25.201" v="1968" actId="20577"/>
        <pc:sldMkLst>
          <pc:docMk/>
          <pc:sldMk cId="3005218677" sldId="269"/>
        </pc:sldMkLst>
        <pc:spChg chg="mod">
          <ac:chgData name="Marija Plotniece" userId="79801c02-275f-412a-9545-941194021f51" providerId="ADAL" clId="{59DA642D-8FB0-448C-8908-FB65E6158A41}" dt="2021-05-17T14:28:43.597" v="1960" actId="2711"/>
          <ac:spMkLst>
            <pc:docMk/>
            <pc:sldMk cId="3005218677" sldId="269"/>
            <ac:spMk id="2" creationId="{4816748E-7E05-4FB6-9CF3-2A57C079F8D4}"/>
          </ac:spMkLst>
        </pc:spChg>
        <pc:spChg chg="add del mod">
          <ac:chgData name="Marija Plotniece" userId="79801c02-275f-412a-9545-941194021f51" providerId="ADAL" clId="{59DA642D-8FB0-448C-8908-FB65E6158A41}" dt="2021-05-17T14:26:18.869" v="1897" actId="26606"/>
          <ac:spMkLst>
            <pc:docMk/>
            <pc:sldMk cId="3005218677" sldId="269"/>
            <ac:spMk id="3" creationId="{A87A248A-2F69-4885-9210-7CCED6A422DA}"/>
          </ac:spMkLst>
        </pc:spChg>
        <pc:spChg chg="add del">
          <ac:chgData name="Marija Plotniece" userId="79801c02-275f-412a-9545-941194021f51" providerId="ADAL" clId="{59DA642D-8FB0-448C-8908-FB65E6158A41}" dt="2021-05-17T14:26:15.043" v="1894" actId="26606"/>
          <ac:spMkLst>
            <pc:docMk/>
            <pc:sldMk cId="3005218677" sldId="269"/>
            <ac:spMk id="8" creationId="{884769FE-1656-422F-86E1-8C1B16C27BE1}"/>
          </ac:spMkLst>
        </pc:spChg>
        <pc:spChg chg="add del">
          <ac:chgData name="Marija Plotniece" userId="79801c02-275f-412a-9545-941194021f51" providerId="ADAL" clId="{59DA642D-8FB0-448C-8908-FB65E6158A41}" dt="2021-05-17T14:26:18.864" v="1896" actId="26606"/>
          <ac:spMkLst>
            <pc:docMk/>
            <pc:sldMk cId="3005218677" sldId="269"/>
            <ac:spMk id="9" creationId="{081EA652-8C6A-4E69-BEB9-170809474553}"/>
          </ac:spMkLst>
        </pc:spChg>
        <pc:spChg chg="add del">
          <ac:chgData name="Marija Plotniece" userId="79801c02-275f-412a-9545-941194021f51" providerId="ADAL" clId="{59DA642D-8FB0-448C-8908-FB65E6158A41}" dt="2021-05-17T14:26:15.043" v="1894" actId="26606"/>
          <ac:spMkLst>
            <pc:docMk/>
            <pc:sldMk cId="3005218677" sldId="269"/>
            <ac:spMk id="10" creationId="{CB249F6D-244F-494A-98B9-5CC7413C4FB9}"/>
          </ac:spMkLst>
        </pc:spChg>
        <pc:spChg chg="add del">
          <ac:chgData name="Marija Plotniece" userId="79801c02-275f-412a-9545-941194021f51" providerId="ADAL" clId="{59DA642D-8FB0-448C-8908-FB65E6158A41}" dt="2021-05-17T14:26:18.864" v="1896" actId="26606"/>
          <ac:spMkLst>
            <pc:docMk/>
            <pc:sldMk cId="3005218677" sldId="269"/>
            <ac:spMk id="11" creationId="{A4026A73-1F7F-49F2-B319-8CA3B3D53269}"/>
          </ac:spMkLst>
        </pc:spChg>
        <pc:spChg chg="add del">
          <ac:chgData name="Marija Plotniece" userId="79801c02-275f-412a-9545-941194021f51" providerId="ADAL" clId="{59DA642D-8FB0-448C-8908-FB65E6158A41}" dt="2021-05-17T14:26:15.043" v="1894" actId="26606"/>
          <ac:spMkLst>
            <pc:docMk/>
            <pc:sldMk cId="3005218677" sldId="269"/>
            <ac:spMk id="12" creationId="{506C536E-6ECA-4211-AF8C-A2671C484DA7}"/>
          </ac:spMkLst>
        </pc:spChg>
        <pc:spChg chg="add del">
          <ac:chgData name="Marija Plotniece" userId="79801c02-275f-412a-9545-941194021f51" providerId="ADAL" clId="{59DA642D-8FB0-448C-8908-FB65E6158A41}" dt="2021-05-17T14:26:18.864" v="1896" actId="26606"/>
          <ac:spMkLst>
            <pc:docMk/>
            <pc:sldMk cId="3005218677" sldId="269"/>
            <ac:spMk id="13" creationId="{5298780A-33B9-4EA2-8F67-DE68AD62841B}"/>
          </ac:spMkLst>
        </pc:spChg>
        <pc:spChg chg="add del">
          <ac:chgData name="Marija Plotniece" userId="79801c02-275f-412a-9545-941194021f51" providerId="ADAL" clId="{59DA642D-8FB0-448C-8908-FB65E6158A41}" dt="2021-05-17T14:26:15.043" v="1894" actId="26606"/>
          <ac:spMkLst>
            <pc:docMk/>
            <pc:sldMk cId="3005218677" sldId="269"/>
            <ac:spMk id="14" creationId="{AEAA70EA-2201-4F5D-AF08-58CFF851CCCD}"/>
          </ac:spMkLst>
        </pc:spChg>
        <pc:spChg chg="add del">
          <ac:chgData name="Marija Plotniece" userId="79801c02-275f-412a-9545-941194021f51" providerId="ADAL" clId="{59DA642D-8FB0-448C-8908-FB65E6158A41}" dt="2021-05-17T14:26:18.864" v="1896" actId="26606"/>
          <ac:spMkLst>
            <pc:docMk/>
            <pc:sldMk cId="3005218677" sldId="269"/>
            <ac:spMk id="15" creationId="{7F488E8B-4E1E-4402-8935-D4E6C02615C7}"/>
          </ac:spMkLst>
        </pc:spChg>
        <pc:spChg chg="add">
          <ac:chgData name="Marija Plotniece" userId="79801c02-275f-412a-9545-941194021f51" providerId="ADAL" clId="{59DA642D-8FB0-448C-8908-FB65E6158A41}" dt="2021-05-17T14:26:18.869" v="1897" actId="26606"/>
          <ac:spMkLst>
            <pc:docMk/>
            <pc:sldMk cId="3005218677" sldId="269"/>
            <ac:spMk id="19" creationId="{081EA652-8C6A-4E69-BEB9-170809474553}"/>
          </ac:spMkLst>
        </pc:spChg>
        <pc:spChg chg="add">
          <ac:chgData name="Marija Plotniece" userId="79801c02-275f-412a-9545-941194021f51" providerId="ADAL" clId="{59DA642D-8FB0-448C-8908-FB65E6158A41}" dt="2021-05-17T14:26:18.869" v="1897" actId="26606"/>
          <ac:spMkLst>
            <pc:docMk/>
            <pc:sldMk cId="3005218677" sldId="269"/>
            <ac:spMk id="20" creationId="{5298780A-33B9-4EA2-8F67-DE68AD62841B}"/>
          </ac:spMkLst>
        </pc:spChg>
        <pc:spChg chg="add">
          <ac:chgData name="Marija Plotniece" userId="79801c02-275f-412a-9545-941194021f51" providerId="ADAL" clId="{59DA642D-8FB0-448C-8908-FB65E6158A41}" dt="2021-05-17T14:26:18.869" v="1897" actId="26606"/>
          <ac:spMkLst>
            <pc:docMk/>
            <pc:sldMk cId="3005218677" sldId="269"/>
            <ac:spMk id="21" creationId="{7F488E8B-4E1E-4402-8935-D4E6C02615C7}"/>
          </ac:spMkLst>
        </pc:spChg>
        <pc:spChg chg="add mod">
          <ac:chgData name="Marija Plotniece" userId="79801c02-275f-412a-9545-941194021f51" providerId="ADAL" clId="{59DA642D-8FB0-448C-8908-FB65E6158A41}" dt="2021-05-17T14:29:25.201" v="1968" actId="20577"/>
          <ac:spMkLst>
            <pc:docMk/>
            <pc:sldMk cId="3005218677" sldId="269"/>
            <ac:spMk id="22" creationId="{A87A248A-2F69-4885-9210-7CCED6A422DA}"/>
          </ac:spMkLst>
        </pc:spChg>
        <pc:graphicFrameChg chg="add del">
          <ac:chgData name="Marija Plotniece" userId="79801c02-275f-412a-9545-941194021f51" providerId="ADAL" clId="{59DA642D-8FB0-448C-8908-FB65E6158A41}" dt="2021-05-17T14:26:18.864" v="1896" actId="26606"/>
          <ac:graphicFrameMkLst>
            <pc:docMk/>
            <pc:sldMk cId="3005218677" sldId="269"/>
            <ac:graphicFrameMk id="5" creationId="{757C9160-13E2-44AE-A8A6-70C57153C95C}"/>
          </ac:graphicFrameMkLst>
        </pc:graphicFrameChg>
        <pc:cxnChg chg="add del">
          <ac:chgData name="Marija Plotniece" userId="79801c02-275f-412a-9545-941194021f51" providerId="ADAL" clId="{59DA642D-8FB0-448C-8908-FB65E6158A41}" dt="2021-05-17T14:26:18.864" v="1896" actId="26606"/>
          <ac:cxnSpMkLst>
            <pc:docMk/>
            <pc:sldMk cId="3005218677" sldId="269"/>
            <ac:cxnSpMk id="17" creationId="{23AAC9B5-8015-485C-ACF9-A750390E9A56}"/>
          </ac:cxnSpMkLst>
        </pc:cxnChg>
      </pc:sldChg>
      <pc:sldChg chg="addSp delSp modSp new mod setBg">
        <pc:chgData name="Marija Plotniece" userId="79801c02-275f-412a-9545-941194021f51" providerId="ADAL" clId="{59DA642D-8FB0-448C-8908-FB65E6158A41}" dt="2021-05-17T14:16:38.919" v="1844" actId="1076"/>
        <pc:sldMkLst>
          <pc:docMk/>
          <pc:sldMk cId="3495829954" sldId="270"/>
        </pc:sldMkLst>
        <pc:spChg chg="del">
          <ac:chgData name="Marija Plotniece" userId="79801c02-275f-412a-9545-941194021f51" providerId="ADAL" clId="{59DA642D-8FB0-448C-8908-FB65E6158A41}" dt="2021-05-17T14:14:22.348" v="1834" actId="478"/>
          <ac:spMkLst>
            <pc:docMk/>
            <pc:sldMk cId="3495829954" sldId="270"/>
            <ac:spMk id="2" creationId="{1F934CFF-74A8-4303-8918-4048E50CFFC3}"/>
          </ac:spMkLst>
        </pc:spChg>
        <pc:spChg chg="del">
          <ac:chgData name="Marija Plotniece" userId="79801c02-275f-412a-9545-941194021f51" providerId="ADAL" clId="{59DA642D-8FB0-448C-8908-FB65E6158A41}" dt="2021-05-17T13:00:57.986" v="1078" actId="22"/>
          <ac:spMkLst>
            <pc:docMk/>
            <pc:sldMk cId="3495829954" sldId="270"/>
            <ac:spMk id="3" creationId="{DCA49214-36E6-4230-8120-1F7D7D16FD93}"/>
          </ac:spMkLst>
        </pc:spChg>
        <pc:spChg chg="add">
          <ac:chgData name="Marija Plotniece" userId="79801c02-275f-412a-9545-941194021f51" providerId="ADAL" clId="{59DA642D-8FB0-448C-8908-FB65E6158A41}" dt="2021-05-17T14:14:28.524" v="1836" actId="26606"/>
          <ac:spMkLst>
            <pc:docMk/>
            <pc:sldMk cId="3495829954" sldId="270"/>
            <ac:spMk id="10" creationId="{32BC26D8-82FB-445E-AA49-62A77D7C1EE0}"/>
          </ac:spMkLst>
        </pc:spChg>
        <pc:spChg chg="add">
          <ac:chgData name="Marija Plotniece" userId="79801c02-275f-412a-9545-941194021f51" providerId="ADAL" clId="{59DA642D-8FB0-448C-8908-FB65E6158A41}" dt="2021-05-17T14:14:28.524" v="1836" actId="26606"/>
          <ac:spMkLst>
            <pc:docMk/>
            <pc:sldMk cId="3495829954" sldId="270"/>
            <ac:spMk id="12" creationId="{CB44330D-EA18-4254-AA95-EB49948539B8}"/>
          </ac:spMkLst>
        </pc:spChg>
        <pc:picChg chg="add mod ord modCrop">
          <ac:chgData name="Marija Plotniece" userId="79801c02-275f-412a-9545-941194021f51" providerId="ADAL" clId="{59DA642D-8FB0-448C-8908-FB65E6158A41}" dt="2021-05-17T14:16:03.891" v="1842" actId="1076"/>
          <ac:picMkLst>
            <pc:docMk/>
            <pc:sldMk cId="3495829954" sldId="270"/>
            <ac:picMk id="5" creationId="{8872C842-F6E5-4E8B-A831-0704A8266DB8}"/>
          </ac:picMkLst>
        </pc:picChg>
        <pc:picChg chg="add mod">
          <ac:chgData name="Marija Plotniece" userId="79801c02-275f-412a-9545-941194021f51" providerId="ADAL" clId="{59DA642D-8FB0-448C-8908-FB65E6158A41}" dt="2021-05-17T14:16:38.919" v="1844" actId="1076"/>
          <ac:picMkLst>
            <pc:docMk/>
            <pc:sldMk cId="3495829954" sldId="270"/>
            <ac:picMk id="4098" creationId="{1BE13A38-7BF9-4E7C-A4D8-D6AB8769BAA2}"/>
          </ac:picMkLst>
        </pc:picChg>
      </pc:sldChg>
      <pc:sldChg chg="new del">
        <pc:chgData name="Marija Plotniece" userId="79801c02-275f-412a-9545-941194021f51" providerId="ADAL" clId="{59DA642D-8FB0-448C-8908-FB65E6158A41}" dt="2021-05-17T13:01:18.251" v="1080" actId="680"/>
        <pc:sldMkLst>
          <pc:docMk/>
          <pc:sldMk cId="1683294371" sldId="271"/>
        </pc:sldMkLst>
      </pc:sldChg>
      <pc:sldChg chg="modSp new del mod">
        <pc:chgData name="Marija Plotniece" userId="79801c02-275f-412a-9545-941194021f51" providerId="ADAL" clId="{59DA642D-8FB0-448C-8908-FB65E6158A41}" dt="2021-05-17T14:32:35.045" v="2011" actId="47"/>
        <pc:sldMkLst>
          <pc:docMk/>
          <pc:sldMk cId="1772479330" sldId="271"/>
        </pc:sldMkLst>
        <pc:spChg chg="mod">
          <ac:chgData name="Marija Plotniece" userId="79801c02-275f-412a-9545-941194021f51" providerId="ADAL" clId="{59DA642D-8FB0-448C-8908-FB65E6158A41}" dt="2021-05-17T14:32:17.048" v="2010" actId="20577"/>
          <ac:spMkLst>
            <pc:docMk/>
            <pc:sldMk cId="1772479330" sldId="271"/>
            <ac:spMk id="2" creationId="{2E00A31E-F29A-48C4-A673-3543477A01C0}"/>
          </ac:spMkLst>
        </pc:spChg>
        <pc:spChg chg="mod">
          <ac:chgData name="Marija Plotniece" userId="79801c02-275f-412a-9545-941194021f51" providerId="ADAL" clId="{59DA642D-8FB0-448C-8908-FB65E6158A41}" dt="2021-05-17T14:32:13.181" v="2007" actId="27636"/>
          <ac:spMkLst>
            <pc:docMk/>
            <pc:sldMk cId="1772479330" sldId="271"/>
            <ac:spMk id="3" creationId="{DDC6617D-DB2D-4B0C-8A64-15FA9EC0246D}"/>
          </ac:spMkLst>
        </pc:spChg>
      </pc:sldChg>
    </pc:docChg>
  </pc:docChgLst>
</pc:chgInfo>
</file>

<file path=ppt/diagrams/_rels/data2.xml.rels><?xml version="1.0" encoding="UTF-8" standalone="yes"?>
<Relationships xmlns="http://schemas.openxmlformats.org/package/2006/relationships"><Relationship Id="rId1" Type="http://schemas.openxmlformats.org/officeDocument/2006/relationships/hyperlink" Target="https://ec.europa.eu/info/funding-tenders/opportunities/portal/screen/home"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ec.europa.eu/info/funding-tenders/opportunities/portal/screen/home" TargetMode="Externa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636CF6-C347-4E4C-8920-0FE1E2AE10FB}" type="doc">
      <dgm:prSet loTypeId="urn:microsoft.com/office/officeart/2005/8/layout/hierarchy1" loCatId="hierarchy" qsTypeId="urn:microsoft.com/office/officeart/2005/8/quickstyle/simple2" qsCatId="simple" csTypeId="urn:microsoft.com/office/officeart/2005/8/colors/accent1_1" csCatId="accent1" phldr="1"/>
      <dgm:spPr/>
      <dgm:t>
        <a:bodyPr/>
        <a:lstStyle/>
        <a:p>
          <a:endParaRPr lang="lv-LV"/>
        </a:p>
      </dgm:t>
    </dgm:pt>
    <dgm:pt modelId="{92D252D6-B9A0-4BB4-BAE5-383825DAF142}">
      <dgm:prSet phldrT="[Text]"/>
      <dgm:spPr/>
      <dgm:t>
        <a:bodyPr/>
        <a:lstStyle/>
        <a:p>
          <a:r>
            <a:rPr lang="lv-LV" dirty="0"/>
            <a:t>22.septembris</a:t>
          </a:r>
        </a:p>
      </dgm:t>
    </dgm:pt>
    <dgm:pt modelId="{394BECCF-2681-4D37-9C50-ACEE81B4225E}" type="parTrans" cxnId="{43E0F71B-FAD6-43D4-9E56-7810F2CE0EF5}">
      <dgm:prSet/>
      <dgm:spPr/>
      <dgm:t>
        <a:bodyPr/>
        <a:lstStyle/>
        <a:p>
          <a:endParaRPr lang="lv-LV"/>
        </a:p>
      </dgm:t>
    </dgm:pt>
    <dgm:pt modelId="{16683300-B32A-44C0-8432-9FB594DBE40B}" type="sibTrans" cxnId="{43E0F71B-FAD6-43D4-9E56-7810F2CE0EF5}">
      <dgm:prSet/>
      <dgm:spPr/>
      <dgm:t>
        <a:bodyPr/>
        <a:lstStyle/>
        <a:p>
          <a:endParaRPr lang="lv-LV"/>
        </a:p>
      </dgm:t>
    </dgm:pt>
    <dgm:pt modelId="{59B4C3E9-8F7D-4207-87FF-36C92D0A36BC}">
      <dgm:prSet phldrT="[Text]"/>
      <dgm:spPr/>
      <dgm:t>
        <a:bodyPr/>
        <a:lstStyle/>
        <a:p>
          <a:r>
            <a:rPr lang="lv-LV" dirty="0"/>
            <a:t>25 A4 lapas</a:t>
          </a:r>
        </a:p>
      </dgm:t>
    </dgm:pt>
    <dgm:pt modelId="{5FDD17E0-DBAA-444A-838F-6F4654A46AAA}" type="parTrans" cxnId="{1E64A6A3-A13B-487B-9500-52AF71BA3808}">
      <dgm:prSet/>
      <dgm:spPr/>
      <dgm:t>
        <a:bodyPr/>
        <a:lstStyle/>
        <a:p>
          <a:endParaRPr lang="lv-LV"/>
        </a:p>
      </dgm:t>
    </dgm:pt>
    <dgm:pt modelId="{A2B45770-227C-4238-A68E-D1A68F88AE72}" type="sibTrans" cxnId="{1E64A6A3-A13B-487B-9500-52AF71BA3808}">
      <dgm:prSet/>
      <dgm:spPr/>
      <dgm:t>
        <a:bodyPr/>
        <a:lstStyle/>
        <a:p>
          <a:endParaRPr lang="lv-LV"/>
        </a:p>
      </dgm:t>
    </dgm:pt>
    <dgm:pt modelId="{08E8878E-9931-42DD-8753-31CF3AC35EB3}">
      <dgm:prSet phldrT="[Text]"/>
      <dgm:spPr/>
      <dgm:t>
        <a:bodyPr/>
        <a:lstStyle/>
        <a:p>
          <a:r>
            <a:rPr lang="lv-LV" dirty="0"/>
            <a:t>9 nedēļas </a:t>
          </a:r>
        </a:p>
      </dgm:t>
    </dgm:pt>
    <dgm:pt modelId="{225FB35E-3EF9-43EB-8970-AEB07CDEB1AA}" type="parTrans" cxnId="{45EB733E-5995-497F-80C1-080C3740D017}">
      <dgm:prSet/>
      <dgm:spPr/>
      <dgm:t>
        <a:bodyPr/>
        <a:lstStyle/>
        <a:p>
          <a:endParaRPr lang="lv-LV"/>
        </a:p>
      </dgm:t>
    </dgm:pt>
    <dgm:pt modelId="{5491C27E-B1CB-4C71-AD8E-3341601C1167}" type="sibTrans" cxnId="{45EB733E-5995-497F-80C1-080C3740D017}">
      <dgm:prSet/>
      <dgm:spPr/>
      <dgm:t>
        <a:bodyPr/>
        <a:lstStyle/>
        <a:p>
          <a:endParaRPr lang="lv-LV"/>
        </a:p>
      </dgm:t>
    </dgm:pt>
    <dgm:pt modelId="{37A313D0-0D76-4E85-A016-8095DA485B04}" type="pres">
      <dgm:prSet presAssocID="{47636CF6-C347-4E4C-8920-0FE1E2AE10FB}" presName="hierChild1" presStyleCnt="0">
        <dgm:presLayoutVars>
          <dgm:chPref val="1"/>
          <dgm:dir/>
          <dgm:animOne val="branch"/>
          <dgm:animLvl val="lvl"/>
          <dgm:resizeHandles/>
        </dgm:presLayoutVars>
      </dgm:prSet>
      <dgm:spPr/>
    </dgm:pt>
    <dgm:pt modelId="{2DFA6845-DCF3-431E-8473-36644C84A331}" type="pres">
      <dgm:prSet presAssocID="{92D252D6-B9A0-4BB4-BAE5-383825DAF142}" presName="hierRoot1" presStyleCnt="0"/>
      <dgm:spPr/>
    </dgm:pt>
    <dgm:pt modelId="{9EBEBAFA-7FEB-4295-8EC1-FCF4C065B0AD}" type="pres">
      <dgm:prSet presAssocID="{92D252D6-B9A0-4BB4-BAE5-383825DAF142}" presName="composite" presStyleCnt="0"/>
      <dgm:spPr/>
    </dgm:pt>
    <dgm:pt modelId="{9643BFBE-844D-42AC-AE9A-E2C54FE1402B}" type="pres">
      <dgm:prSet presAssocID="{92D252D6-B9A0-4BB4-BAE5-383825DAF142}" presName="background" presStyleLbl="node0" presStyleIdx="0" presStyleCnt="3"/>
      <dgm:spPr/>
    </dgm:pt>
    <dgm:pt modelId="{22D195A8-BB2B-4512-AE86-9699360C1DFB}" type="pres">
      <dgm:prSet presAssocID="{92D252D6-B9A0-4BB4-BAE5-383825DAF142}" presName="text" presStyleLbl="fgAcc0" presStyleIdx="0" presStyleCnt="3">
        <dgm:presLayoutVars>
          <dgm:chPref val="3"/>
        </dgm:presLayoutVars>
      </dgm:prSet>
      <dgm:spPr/>
    </dgm:pt>
    <dgm:pt modelId="{32C3D310-A916-4796-8CFC-671AF94F3AFB}" type="pres">
      <dgm:prSet presAssocID="{92D252D6-B9A0-4BB4-BAE5-383825DAF142}" presName="hierChild2" presStyleCnt="0"/>
      <dgm:spPr/>
    </dgm:pt>
    <dgm:pt modelId="{2C04858E-2987-4230-BFEB-5AE5D230ED71}" type="pres">
      <dgm:prSet presAssocID="{59B4C3E9-8F7D-4207-87FF-36C92D0A36BC}" presName="hierRoot1" presStyleCnt="0"/>
      <dgm:spPr/>
    </dgm:pt>
    <dgm:pt modelId="{194B0DD6-B1A2-4DA3-AABB-A945593A42EC}" type="pres">
      <dgm:prSet presAssocID="{59B4C3E9-8F7D-4207-87FF-36C92D0A36BC}" presName="composite" presStyleCnt="0"/>
      <dgm:spPr/>
    </dgm:pt>
    <dgm:pt modelId="{A4193681-A27D-4874-A990-0D8CD933D7E5}" type="pres">
      <dgm:prSet presAssocID="{59B4C3E9-8F7D-4207-87FF-36C92D0A36BC}" presName="background" presStyleLbl="node0" presStyleIdx="1" presStyleCnt="3"/>
      <dgm:spPr/>
    </dgm:pt>
    <dgm:pt modelId="{1658267B-62B7-45D9-A493-0A64A11E95AD}" type="pres">
      <dgm:prSet presAssocID="{59B4C3E9-8F7D-4207-87FF-36C92D0A36BC}" presName="text" presStyleLbl="fgAcc0" presStyleIdx="1" presStyleCnt="3">
        <dgm:presLayoutVars>
          <dgm:chPref val="3"/>
        </dgm:presLayoutVars>
      </dgm:prSet>
      <dgm:spPr/>
    </dgm:pt>
    <dgm:pt modelId="{12F72194-AF33-4AF8-8B77-30CBDD8AD785}" type="pres">
      <dgm:prSet presAssocID="{59B4C3E9-8F7D-4207-87FF-36C92D0A36BC}" presName="hierChild2" presStyleCnt="0"/>
      <dgm:spPr/>
    </dgm:pt>
    <dgm:pt modelId="{E9E836FC-DD43-4B3C-956A-5F1DC611CDA2}" type="pres">
      <dgm:prSet presAssocID="{08E8878E-9931-42DD-8753-31CF3AC35EB3}" presName="hierRoot1" presStyleCnt="0"/>
      <dgm:spPr/>
    </dgm:pt>
    <dgm:pt modelId="{A594BCB7-2110-4509-9E4F-697DB1A367DB}" type="pres">
      <dgm:prSet presAssocID="{08E8878E-9931-42DD-8753-31CF3AC35EB3}" presName="composite" presStyleCnt="0"/>
      <dgm:spPr/>
    </dgm:pt>
    <dgm:pt modelId="{84ABC272-EF02-448E-BAC0-EEC97F5470C0}" type="pres">
      <dgm:prSet presAssocID="{08E8878E-9931-42DD-8753-31CF3AC35EB3}" presName="background" presStyleLbl="node0" presStyleIdx="2" presStyleCnt="3"/>
      <dgm:spPr/>
    </dgm:pt>
    <dgm:pt modelId="{76565762-523F-4439-AA8F-0CB223D9AD9B}" type="pres">
      <dgm:prSet presAssocID="{08E8878E-9931-42DD-8753-31CF3AC35EB3}" presName="text" presStyleLbl="fgAcc0" presStyleIdx="2" presStyleCnt="3">
        <dgm:presLayoutVars>
          <dgm:chPref val="3"/>
        </dgm:presLayoutVars>
      </dgm:prSet>
      <dgm:spPr/>
    </dgm:pt>
    <dgm:pt modelId="{B8DFEDF3-8EF3-4D26-9F4F-41033674A529}" type="pres">
      <dgm:prSet presAssocID="{08E8878E-9931-42DD-8753-31CF3AC35EB3}" presName="hierChild2" presStyleCnt="0"/>
      <dgm:spPr/>
    </dgm:pt>
  </dgm:ptLst>
  <dgm:cxnLst>
    <dgm:cxn modelId="{43E0F71B-FAD6-43D4-9E56-7810F2CE0EF5}" srcId="{47636CF6-C347-4E4C-8920-0FE1E2AE10FB}" destId="{92D252D6-B9A0-4BB4-BAE5-383825DAF142}" srcOrd="0" destOrd="0" parTransId="{394BECCF-2681-4D37-9C50-ACEE81B4225E}" sibTransId="{16683300-B32A-44C0-8432-9FB594DBE40B}"/>
    <dgm:cxn modelId="{45EB733E-5995-497F-80C1-080C3740D017}" srcId="{47636CF6-C347-4E4C-8920-0FE1E2AE10FB}" destId="{08E8878E-9931-42DD-8753-31CF3AC35EB3}" srcOrd="2" destOrd="0" parTransId="{225FB35E-3EF9-43EB-8970-AEB07CDEB1AA}" sibTransId="{5491C27E-B1CB-4C71-AD8E-3341601C1167}"/>
    <dgm:cxn modelId="{051A7846-E49E-4E2B-8CF9-C0C76A548AD0}" type="presOf" srcId="{59B4C3E9-8F7D-4207-87FF-36C92D0A36BC}" destId="{1658267B-62B7-45D9-A493-0A64A11E95AD}" srcOrd="0" destOrd="0" presId="urn:microsoft.com/office/officeart/2005/8/layout/hierarchy1"/>
    <dgm:cxn modelId="{5C096F92-0A3B-4459-83EA-B9983A6B8963}" type="presOf" srcId="{08E8878E-9931-42DD-8753-31CF3AC35EB3}" destId="{76565762-523F-4439-AA8F-0CB223D9AD9B}" srcOrd="0" destOrd="0" presId="urn:microsoft.com/office/officeart/2005/8/layout/hierarchy1"/>
    <dgm:cxn modelId="{2940599A-1F1D-4D19-9B1C-66400CC71DA9}" type="presOf" srcId="{92D252D6-B9A0-4BB4-BAE5-383825DAF142}" destId="{22D195A8-BB2B-4512-AE86-9699360C1DFB}" srcOrd="0" destOrd="0" presId="urn:microsoft.com/office/officeart/2005/8/layout/hierarchy1"/>
    <dgm:cxn modelId="{1E64A6A3-A13B-487B-9500-52AF71BA3808}" srcId="{47636CF6-C347-4E4C-8920-0FE1E2AE10FB}" destId="{59B4C3E9-8F7D-4207-87FF-36C92D0A36BC}" srcOrd="1" destOrd="0" parTransId="{5FDD17E0-DBAA-444A-838F-6F4654A46AAA}" sibTransId="{A2B45770-227C-4238-A68E-D1A68F88AE72}"/>
    <dgm:cxn modelId="{52F9A4DD-CBC8-4465-B867-CC7C954C507B}" type="presOf" srcId="{47636CF6-C347-4E4C-8920-0FE1E2AE10FB}" destId="{37A313D0-0D76-4E85-A016-8095DA485B04}" srcOrd="0" destOrd="0" presId="urn:microsoft.com/office/officeart/2005/8/layout/hierarchy1"/>
    <dgm:cxn modelId="{4322E260-A5C7-4C96-A77F-F8C512B69A95}" type="presParOf" srcId="{37A313D0-0D76-4E85-A016-8095DA485B04}" destId="{2DFA6845-DCF3-431E-8473-36644C84A331}" srcOrd="0" destOrd="0" presId="urn:microsoft.com/office/officeart/2005/8/layout/hierarchy1"/>
    <dgm:cxn modelId="{B5035772-8382-4E8D-A324-87D0CD5A1D39}" type="presParOf" srcId="{2DFA6845-DCF3-431E-8473-36644C84A331}" destId="{9EBEBAFA-7FEB-4295-8EC1-FCF4C065B0AD}" srcOrd="0" destOrd="0" presId="urn:microsoft.com/office/officeart/2005/8/layout/hierarchy1"/>
    <dgm:cxn modelId="{A20F885B-1F11-4B67-ADC0-D638EA6E4135}" type="presParOf" srcId="{9EBEBAFA-7FEB-4295-8EC1-FCF4C065B0AD}" destId="{9643BFBE-844D-42AC-AE9A-E2C54FE1402B}" srcOrd="0" destOrd="0" presId="urn:microsoft.com/office/officeart/2005/8/layout/hierarchy1"/>
    <dgm:cxn modelId="{A8ECC238-C82A-4FB0-A0BC-3BC83569EA43}" type="presParOf" srcId="{9EBEBAFA-7FEB-4295-8EC1-FCF4C065B0AD}" destId="{22D195A8-BB2B-4512-AE86-9699360C1DFB}" srcOrd="1" destOrd="0" presId="urn:microsoft.com/office/officeart/2005/8/layout/hierarchy1"/>
    <dgm:cxn modelId="{CC01F16D-479E-4D65-ABC9-7026B3390476}" type="presParOf" srcId="{2DFA6845-DCF3-431E-8473-36644C84A331}" destId="{32C3D310-A916-4796-8CFC-671AF94F3AFB}" srcOrd="1" destOrd="0" presId="urn:microsoft.com/office/officeart/2005/8/layout/hierarchy1"/>
    <dgm:cxn modelId="{4A117278-96EA-453D-98AF-BE961B4EF40C}" type="presParOf" srcId="{37A313D0-0D76-4E85-A016-8095DA485B04}" destId="{2C04858E-2987-4230-BFEB-5AE5D230ED71}" srcOrd="1" destOrd="0" presId="urn:microsoft.com/office/officeart/2005/8/layout/hierarchy1"/>
    <dgm:cxn modelId="{8E65DE0F-3D99-486E-8E4B-ACD984C33D51}" type="presParOf" srcId="{2C04858E-2987-4230-BFEB-5AE5D230ED71}" destId="{194B0DD6-B1A2-4DA3-AABB-A945593A42EC}" srcOrd="0" destOrd="0" presId="urn:microsoft.com/office/officeart/2005/8/layout/hierarchy1"/>
    <dgm:cxn modelId="{C2931DB1-2DA2-4B60-A497-7D72D080D48D}" type="presParOf" srcId="{194B0DD6-B1A2-4DA3-AABB-A945593A42EC}" destId="{A4193681-A27D-4874-A990-0D8CD933D7E5}" srcOrd="0" destOrd="0" presId="urn:microsoft.com/office/officeart/2005/8/layout/hierarchy1"/>
    <dgm:cxn modelId="{78D6F0E6-987A-4894-8B46-8951FB33AD65}" type="presParOf" srcId="{194B0DD6-B1A2-4DA3-AABB-A945593A42EC}" destId="{1658267B-62B7-45D9-A493-0A64A11E95AD}" srcOrd="1" destOrd="0" presId="urn:microsoft.com/office/officeart/2005/8/layout/hierarchy1"/>
    <dgm:cxn modelId="{CA772B79-00AC-4F8C-831F-567CA4068135}" type="presParOf" srcId="{2C04858E-2987-4230-BFEB-5AE5D230ED71}" destId="{12F72194-AF33-4AF8-8B77-30CBDD8AD785}" srcOrd="1" destOrd="0" presId="urn:microsoft.com/office/officeart/2005/8/layout/hierarchy1"/>
    <dgm:cxn modelId="{8CBF024B-74D3-42B7-9E97-D39305A80ECE}" type="presParOf" srcId="{37A313D0-0D76-4E85-A016-8095DA485B04}" destId="{E9E836FC-DD43-4B3C-956A-5F1DC611CDA2}" srcOrd="2" destOrd="0" presId="urn:microsoft.com/office/officeart/2005/8/layout/hierarchy1"/>
    <dgm:cxn modelId="{8477E8A5-595A-4FEB-86A7-EA5B7D16574E}" type="presParOf" srcId="{E9E836FC-DD43-4B3C-956A-5F1DC611CDA2}" destId="{A594BCB7-2110-4509-9E4F-697DB1A367DB}" srcOrd="0" destOrd="0" presId="urn:microsoft.com/office/officeart/2005/8/layout/hierarchy1"/>
    <dgm:cxn modelId="{284FB1DE-CDAB-4943-B1AB-14E4A4B0A5FF}" type="presParOf" srcId="{A594BCB7-2110-4509-9E4F-697DB1A367DB}" destId="{84ABC272-EF02-448E-BAC0-EEC97F5470C0}" srcOrd="0" destOrd="0" presId="urn:microsoft.com/office/officeart/2005/8/layout/hierarchy1"/>
    <dgm:cxn modelId="{CFA99BE2-8B60-4FD8-A861-F8341DD72701}" type="presParOf" srcId="{A594BCB7-2110-4509-9E4F-697DB1A367DB}" destId="{76565762-523F-4439-AA8F-0CB223D9AD9B}" srcOrd="1" destOrd="0" presId="urn:microsoft.com/office/officeart/2005/8/layout/hierarchy1"/>
    <dgm:cxn modelId="{20622647-CCA9-4E98-9B70-BB9902B727EC}" type="presParOf" srcId="{E9E836FC-DD43-4B3C-956A-5F1DC611CDA2}" destId="{B8DFEDF3-8EF3-4D26-9F4F-41033674A529}"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7302AB-8CA8-470D-8354-964D4E1D20B6}" type="doc">
      <dgm:prSet loTypeId="urn:microsoft.com/office/officeart/2008/layout/LinedList" loCatId="list" qsTypeId="urn:microsoft.com/office/officeart/2005/8/quickstyle/simple1" qsCatId="simple" csTypeId="urn:microsoft.com/office/officeart/2005/8/colors/accent1_2" csCatId="accent1" phldr="1"/>
      <dgm:spPr/>
    </dgm:pt>
    <dgm:pt modelId="{FAA97B1C-D93A-49F0-A779-53565F36E726}">
      <dgm:prSet phldrT="[Text]" custT="1"/>
      <dgm:spPr/>
      <dgm:t>
        <a:bodyPr/>
        <a:lstStyle/>
        <a:p>
          <a:pPr>
            <a:lnSpc>
              <a:spcPct val="100000"/>
            </a:lnSpc>
          </a:pPr>
          <a:r>
            <a:rPr lang="en-US" sz="1200" b="1" i="0" dirty="0" err="1">
              <a:effectLst/>
              <a:latin typeface="Roboto" panose="02000000000000000000" pitchFamily="2" charset="0"/>
            </a:rPr>
            <a:t>Īsi</a:t>
          </a:r>
          <a:r>
            <a:rPr lang="en-US" sz="1200" b="1" i="0" dirty="0">
              <a:effectLst/>
              <a:latin typeface="Roboto" panose="02000000000000000000" pitchFamily="2" charset="0"/>
            </a:rPr>
            <a:t> pie</a:t>
          </a:r>
          <a:r>
            <a:rPr lang="lv-LV" sz="1200" b="1" i="0" dirty="0">
              <a:effectLst/>
              <a:latin typeface="Roboto" panose="02000000000000000000" pitchFamily="2" charset="0"/>
            </a:rPr>
            <a:t>teikumi</a:t>
          </a:r>
          <a:r>
            <a:rPr lang="en-US" sz="1200" b="1" i="0" dirty="0">
              <a:effectLst/>
              <a:latin typeface="Roboto" panose="02000000000000000000" pitchFamily="2" charset="0"/>
            </a:rPr>
            <a:t>:</a:t>
          </a:r>
          <a:r>
            <a:rPr lang="en-US" sz="1200" b="0" i="0" dirty="0">
              <a:effectLst/>
              <a:latin typeface="Roboto" panose="02000000000000000000" pitchFamily="2" charset="0"/>
            </a:rPr>
            <a:t> </a:t>
          </a:r>
          <a:r>
            <a:rPr lang="lv-LV" sz="1200" b="0" i="0" dirty="0">
              <a:effectLst/>
              <a:latin typeface="Roboto" panose="02000000000000000000" pitchFamily="2" charset="0"/>
            </a:rPr>
            <a:t>Īsu pieteikumu var iesniegt jebkurā laikā, izmantojot </a:t>
          </a:r>
          <a:r>
            <a:rPr lang="lv-LV" sz="1200" b="0" i="0" dirty="0">
              <a:effectLst/>
              <a:latin typeface="Roboto" panose="02000000000000000000" pitchFamily="2" charset="0"/>
              <a:hlinkClick xmlns:r="http://schemas.openxmlformats.org/officeDocument/2006/relationships" r:id="rId1"/>
            </a:rPr>
            <a:t>ES finansējuma un konkursu portālu</a:t>
          </a:r>
          <a:r>
            <a:rPr lang="lv-LV" sz="1200" b="0" i="0" dirty="0">
              <a:effectLst/>
              <a:latin typeface="Roboto" panose="02000000000000000000" pitchFamily="2" charset="0"/>
            </a:rPr>
            <a:t>. Tā sastāv no (1) 5 lappušu veidlapas, kurā jums jāapkopo jūsu pieteikums un jāatbild uz jautājumu kopumu par jūsu inovācijām, potenciālo tirgu un savu komandu. (2) </a:t>
          </a:r>
          <a:r>
            <a:rPr lang="lv-LV" sz="1200" b="0" i="0" dirty="0" err="1">
              <a:effectLst/>
              <a:latin typeface="Roboto" panose="02000000000000000000" pitchFamily="2" charset="0"/>
            </a:rPr>
            <a:t>Pitch-deck</a:t>
          </a:r>
          <a:r>
            <a:rPr lang="lv-LV" sz="1200" b="0" i="0" dirty="0">
              <a:effectLst/>
              <a:latin typeface="Roboto" panose="02000000000000000000" pitchFamily="2" charset="0"/>
            </a:rPr>
            <a:t> ar līdz pat 10 slaidiem pēc ES komisijas nodrošinātā formāta. (3) Video līdz 3 minūtēm, kur jūsu komandas galvenajiem dalībniekiem (līdz trim cilvēkiem) jāizstāsta jūsu pieteikuma motivācija.</a:t>
          </a:r>
          <a:endParaRPr lang="lv-LV" sz="1000" dirty="0"/>
        </a:p>
      </dgm:t>
    </dgm:pt>
    <dgm:pt modelId="{E916369D-0F2D-4FE9-B7B3-9AB5A086F9C4}" type="parTrans" cxnId="{CC3BC98D-B271-4773-9DE7-177DE3F6B395}">
      <dgm:prSet/>
      <dgm:spPr/>
      <dgm:t>
        <a:bodyPr/>
        <a:lstStyle/>
        <a:p>
          <a:endParaRPr lang="lv-LV"/>
        </a:p>
      </dgm:t>
    </dgm:pt>
    <dgm:pt modelId="{85FEB7BB-BD65-460C-96C9-0A1CFE7D58A6}" type="sibTrans" cxnId="{CC3BC98D-B271-4773-9DE7-177DE3F6B395}">
      <dgm:prSet/>
      <dgm:spPr/>
      <dgm:t>
        <a:bodyPr/>
        <a:lstStyle/>
        <a:p>
          <a:endParaRPr lang="lv-LV"/>
        </a:p>
      </dgm:t>
    </dgm:pt>
    <dgm:pt modelId="{10AC3591-D114-4681-ADAE-D7A2DA0381EF}">
      <dgm:prSet phldrT="[Text]" custT="1"/>
      <dgm:spPr/>
      <dgm:t>
        <a:bodyPr/>
        <a:lstStyle/>
        <a:p>
          <a:pPr>
            <a:lnSpc>
              <a:spcPct val="100000"/>
            </a:lnSpc>
          </a:pPr>
          <a:r>
            <a:rPr lang="lv-LV" sz="1200" b="1" i="0" noProof="0" dirty="0">
              <a:effectLst/>
              <a:latin typeface="Roboto" panose="02000000000000000000" pitchFamily="2" charset="0"/>
            </a:rPr>
            <a:t>Pilni pieteikumi: </a:t>
          </a:r>
          <a:r>
            <a:rPr lang="lv-LV" sz="1200" b="0" i="0" noProof="0" dirty="0">
              <a:effectLst/>
              <a:latin typeface="Roboto" panose="02000000000000000000" pitchFamily="2" charset="0"/>
            </a:rPr>
            <a:t>Ja jūsu īsais pieteikums būs veiksmīgs, jūs uzaicinās sagatavot pilnu pieteikumu, kuru var iesniegt vienā no iesniegšanas termiņiem nākamo 12 mēnešu laikā no dienas, kad saņemta atbilde uz jūsu īso pieteikumu. Jūs varat izlemt, kuru konkursa noslēguma datumu izvēlēties. Iespējamie iesniegšanas datumi ir publicēti ES finansēšanas un konkursu portālā. Jums ir jāsagatavo pilns pieteikums EIC mākslīgā intelekta IT platformā, kas ietver vairākas automātiskās pārbaudes un atsauksmes, lai palīdzētu jums šajā procesā. Pilns pieteikums sastāv no pilna biznesa plāna un pilnas informācijas par Jūsu uzņēmuma finansēm un struktūru. Jums būs arī jāierosina starpposma mērķu kopums (</a:t>
          </a:r>
          <a:r>
            <a:rPr lang="lv-LV" sz="1200" b="0" i="0" noProof="0" dirty="0" err="1">
              <a:effectLst/>
              <a:latin typeface="Roboto" panose="02000000000000000000" pitchFamily="2" charset="0"/>
            </a:rPr>
            <a:t>milestones</a:t>
          </a:r>
          <a:r>
            <a:rPr lang="lv-LV" sz="1200" b="0" i="0" noProof="0" dirty="0">
              <a:effectLst/>
              <a:latin typeface="Roboto" panose="02000000000000000000" pitchFamily="2" charset="0"/>
            </a:rPr>
            <a:t>), kas jāizmanto par pamatu EIC, lai pārvaldītu finansējumu jūsu inovācijai.</a:t>
          </a:r>
          <a:endParaRPr lang="lv-LV" sz="1200" noProof="0" dirty="0"/>
        </a:p>
      </dgm:t>
    </dgm:pt>
    <dgm:pt modelId="{1E54EFEB-BA76-4528-9160-F113BCC2C617}" type="parTrans" cxnId="{7FB46E99-AF15-4E22-98B9-EEFF77A2BA97}">
      <dgm:prSet/>
      <dgm:spPr/>
      <dgm:t>
        <a:bodyPr/>
        <a:lstStyle/>
        <a:p>
          <a:endParaRPr lang="lv-LV"/>
        </a:p>
      </dgm:t>
    </dgm:pt>
    <dgm:pt modelId="{F624BB87-408B-40D8-86E1-2A4440118B8C}" type="sibTrans" cxnId="{7FB46E99-AF15-4E22-98B9-EEFF77A2BA97}">
      <dgm:prSet/>
      <dgm:spPr/>
      <dgm:t>
        <a:bodyPr/>
        <a:lstStyle/>
        <a:p>
          <a:endParaRPr lang="lv-LV"/>
        </a:p>
      </dgm:t>
    </dgm:pt>
    <dgm:pt modelId="{A773C344-A8EB-4F64-9DB6-625DBC94A8C8}">
      <dgm:prSet phldrT="[Text]" custT="1"/>
      <dgm:spPr/>
      <dgm:t>
        <a:bodyPr/>
        <a:lstStyle/>
        <a:p>
          <a:pPr>
            <a:lnSpc>
              <a:spcPct val="100000"/>
            </a:lnSpc>
          </a:pPr>
          <a:r>
            <a:rPr lang="pt-BR" sz="1200" b="1" i="0" dirty="0">
              <a:effectLst/>
              <a:latin typeface="Roboto" panose="02000000000000000000" pitchFamily="2" charset="0"/>
            </a:rPr>
            <a:t>Klātienes</a:t>
          </a:r>
          <a:r>
            <a:rPr lang="lv-LV" sz="1200" b="1" i="0" dirty="0">
              <a:effectLst/>
              <a:latin typeface="Roboto" panose="02000000000000000000" pitchFamily="2" charset="0"/>
            </a:rPr>
            <a:t>/</a:t>
          </a:r>
          <a:r>
            <a:rPr lang="lv-LV" sz="1200" b="1" i="0" dirty="0" err="1">
              <a:effectLst/>
              <a:latin typeface="Roboto" panose="02000000000000000000" pitchFamily="2" charset="0"/>
            </a:rPr>
            <a:t>Web</a:t>
          </a:r>
          <a:r>
            <a:rPr lang="pt-BR" sz="1200" b="1" i="0" dirty="0">
              <a:effectLst/>
              <a:latin typeface="Roboto" panose="02000000000000000000" pitchFamily="2" charset="0"/>
            </a:rPr>
            <a:t> intervijas ar EIC žūriju: </a:t>
          </a:r>
          <a:r>
            <a:rPr lang="lv-LV" sz="1200" b="0" i="0" dirty="0">
              <a:effectLst/>
              <a:latin typeface="Roboto" panose="02000000000000000000" pitchFamily="2" charset="0"/>
            </a:rPr>
            <a:t>Visi uzņēmumi, kas veiksmīgi iziet pilnu pieteikšanās fāzi, tiek aicināti uz klātienes intervijām. Intervijā jūs vērtēs komisija, kurā ir ne vairāk kā seši žūrijas locekļi.</a:t>
          </a:r>
          <a:r>
            <a:rPr lang="en-US" sz="1200" b="0" i="0" dirty="0">
              <a:effectLst/>
              <a:latin typeface="Roboto" panose="02000000000000000000" pitchFamily="2" charset="0"/>
            </a:rPr>
            <a:t> </a:t>
          </a:r>
          <a:r>
            <a:rPr lang="lv-LV" sz="1200" b="0" i="0" dirty="0">
              <a:solidFill>
                <a:srgbClr val="F5A30A"/>
              </a:solidFill>
              <a:effectLst/>
              <a:latin typeface="Roboto" panose="02000000000000000000" pitchFamily="2" charset="0"/>
            </a:rPr>
            <a:t>Detalizēta informācija par klātienes intervijas formātu jums tiks paziņota ielūgumā. </a:t>
          </a:r>
          <a:endParaRPr lang="lv-LV" sz="1200" dirty="0">
            <a:solidFill>
              <a:srgbClr val="F5A30A"/>
            </a:solidFill>
          </a:endParaRPr>
        </a:p>
      </dgm:t>
    </dgm:pt>
    <dgm:pt modelId="{DC39AA61-6F60-4B62-9E55-98B4FFFABD31}" type="parTrans" cxnId="{74181F16-A596-4545-9C66-1D28B7FFAC2C}">
      <dgm:prSet/>
      <dgm:spPr/>
      <dgm:t>
        <a:bodyPr/>
        <a:lstStyle/>
        <a:p>
          <a:endParaRPr lang="lv-LV"/>
        </a:p>
      </dgm:t>
    </dgm:pt>
    <dgm:pt modelId="{C8530F45-DEEA-4AC4-8FCB-A6708FE62E64}" type="sibTrans" cxnId="{74181F16-A596-4545-9C66-1D28B7FFAC2C}">
      <dgm:prSet/>
      <dgm:spPr/>
      <dgm:t>
        <a:bodyPr/>
        <a:lstStyle/>
        <a:p>
          <a:endParaRPr lang="lv-LV"/>
        </a:p>
      </dgm:t>
    </dgm:pt>
    <dgm:pt modelId="{13ECFFFD-692E-4AD1-9827-33279A482222}" type="pres">
      <dgm:prSet presAssocID="{857302AB-8CA8-470D-8354-964D4E1D20B6}" presName="vert0" presStyleCnt="0">
        <dgm:presLayoutVars>
          <dgm:dir/>
          <dgm:animOne val="branch"/>
          <dgm:animLvl val="lvl"/>
        </dgm:presLayoutVars>
      </dgm:prSet>
      <dgm:spPr/>
    </dgm:pt>
    <dgm:pt modelId="{531A9300-D132-4977-AF43-727E6A058C7E}" type="pres">
      <dgm:prSet presAssocID="{FAA97B1C-D93A-49F0-A779-53565F36E726}" presName="thickLine" presStyleLbl="alignNode1" presStyleIdx="0" presStyleCnt="3"/>
      <dgm:spPr/>
    </dgm:pt>
    <dgm:pt modelId="{DC5BA35D-E961-431D-A643-B2D916AE0684}" type="pres">
      <dgm:prSet presAssocID="{FAA97B1C-D93A-49F0-A779-53565F36E726}" presName="horz1" presStyleCnt="0"/>
      <dgm:spPr/>
    </dgm:pt>
    <dgm:pt modelId="{26A6BE7B-4C91-4C32-B608-36E34C6ADF70}" type="pres">
      <dgm:prSet presAssocID="{FAA97B1C-D93A-49F0-A779-53565F36E726}" presName="tx1" presStyleLbl="revTx" presStyleIdx="0" presStyleCnt="3" custLinFactNeighborX="-1231" custLinFactNeighborY="-29441"/>
      <dgm:spPr/>
    </dgm:pt>
    <dgm:pt modelId="{3BF90138-BBAF-4561-A132-AD326F9CC718}" type="pres">
      <dgm:prSet presAssocID="{FAA97B1C-D93A-49F0-A779-53565F36E726}" presName="vert1" presStyleCnt="0"/>
      <dgm:spPr/>
    </dgm:pt>
    <dgm:pt modelId="{C297E717-005A-4B7F-9BDE-54EAF5750F96}" type="pres">
      <dgm:prSet presAssocID="{10AC3591-D114-4681-ADAE-D7A2DA0381EF}" presName="thickLine" presStyleLbl="alignNode1" presStyleIdx="1" presStyleCnt="3"/>
      <dgm:spPr/>
    </dgm:pt>
    <dgm:pt modelId="{0B9B1974-47BF-4F08-B206-0F15219CFAF6}" type="pres">
      <dgm:prSet presAssocID="{10AC3591-D114-4681-ADAE-D7A2DA0381EF}" presName="horz1" presStyleCnt="0"/>
      <dgm:spPr/>
    </dgm:pt>
    <dgm:pt modelId="{AB175F4A-F4C8-4C69-833D-15D7A99788C4}" type="pres">
      <dgm:prSet presAssocID="{10AC3591-D114-4681-ADAE-D7A2DA0381EF}" presName="tx1" presStyleLbl="revTx" presStyleIdx="1" presStyleCnt="3" custScaleY="138504"/>
      <dgm:spPr/>
    </dgm:pt>
    <dgm:pt modelId="{E71EB7CA-1B99-4DD8-ADD9-931A176E988E}" type="pres">
      <dgm:prSet presAssocID="{10AC3591-D114-4681-ADAE-D7A2DA0381EF}" presName="vert1" presStyleCnt="0"/>
      <dgm:spPr/>
    </dgm:pt>
    <dgm:pt modelId="{7907B8BA-4CD5-476A-A2FE-E85B9FCED837}" type="pres">
      <dgm:prSet presAssocID="{A773C344-A8EB-4F64-9DB6-625DBC94A8C8}" presName="thickLine" presStyleLbl="alignNode1" presStyleIdx="2" presStyleCnt="3"/>
      <dgm:spPr/>
    </dgm:pt>
    <dgm:pt modelId="{73CFAB6C-337A-41B8-BEE6-7B0EA4F58922}" type="pres">
      <dgm:prSet presAssocID="{A773C344-A8EB-4F64-9DB6-625DBC94A8C8}" presName="horz1" presStyleCnt="0"/>
      <dgm:spPr/>
    </dgm:pt>
    <dgm:pt modelId="{18B614BB-1DF5-4D05-9EE2-B264AC64A405}" type="pres">
      <dgm:prSet presAssocID="{A773C344-A8EB-4F64-9DB6-625DBC94A8C8}" presName="tx1" presStyleLbl="revTx" presStyleIdx="2" presStyleCnt="3" custScaleY="59193"/>
      <dgm:spPr/>
    </dgm:pt>
    <dgm:pt modelId="{42420249-E69B-4BFA-933A-DFA6E96A941B}" type="pres">
      <dgm:prSet presAssocID="{A773C344-A8EB-4F64-9DB6-625DBC94A8C8}" presName="vert1" presStyleCnt="0"/>
      <dgm:spPr/>
    </dgm:pt>
  </dgm:ptLst>
  <dgm:cxnLst>
    <dgm:cxn modelId="{74181F16-A596-4545-9C66-1D28B7FFAC2C}" srcId="{857302AB-8CA8-470D-8354-964D4E1D20B6}" destId="{A773C344-A8EB-4F64-9DB6-625DBC94A8C8}" srcOrd="2" destOrd="0" parTransId="{DC39AA61-6F60-4B62-9E55-98B4FFFABD31}" sibTransId="{C8530F45-DEEA-4AC4-8FCB-A6708FE62E64}"/>
    <dgm:cxn modelId="{CC3BC98D-B271-4773-9DE7-177DE3F6B395}" srcId="{857302AB-8CA8-470D-8354-964D4E1D20B6}" destId="{FAA97B1C-D93A-49F0-A779-53565F36E726}" srcOrd="0" destOrd="0" parTransId="{E916369D-0F2D-4FE9-B7B3-9AB5A086F9C4}" sibTransId="{85FEB7BB-BD65-460C-96C9-0A1CFE7D58A6}"/>
    <dgm:cxn modelId="{CB2AAF93-92B4-484C-A409-4877B1348057}" type="presOf" srcId="{FAA97B1C-D93A-49F0-A779-53565F36E726}" destId="{26A6BE7B-4C91-4C32-B608-36E34C6ADF70}" srcOrd="0" destOrd="0" presId="urn:microsoft.com/office/officeart/2008/layout/LinedList"/>
    <dgm:cxn modelId="{7FB46E99-AF15-4E22-98B9-EEFF77A2BA97}" srcId="{857302AB-8CA8-470D-8354-964D4E1D20B6}" destId="{10AC3591-D114-4681-ADAE-D7A2DA0381EF}" srcOrd="1" destOrd="0" parTransId="{1E54EFEB-BA76-4528-9160-F113BCC2C617}" sibTransId="{F624BB87-408B-40D8-86E1-2A4440118B8C}"/>
    <dgm:cxn modelId="{1B2BFCA7-DDF2-4045-967A-34127B871916}" type="presOf" srcId="{857302AB-8CA8-470D-8354-964D4E1D20B6}" destId="{13ECFFFD-692E-4AD1-9827-33279A482222}" srcOrd="0" destOrd="0" presId="urn:microsoft.com/office/officeart/2008/layout/LinedList"/>
    <dgm:cxn modelId="{E2CFFCCD-1512-4F2D-B67B-2EFF9234156D}" type="presOf" srcId="{A773C344-A8EB-4F64-9DB6-625DBC94A8C8}" destId="{18B614BB-1DF5-4D05-9EE2-B264AC64A405}" srcOrd="0" destOrd="0" presId="urn:microsoft.com/office/officeart/2008/layout/LinedList"/>
    <dgm:cxn modelId="{E3D83EEF-A715-4912-8187-1076D2A39E54}" type="presOf" srcId="{10AC3591-D114-4681-ADAE-D7A2DA0381EF}" destId="{AB175F4A-F4C8-4C69-833D-15D7A99788C4}" srcOrd="0" destOrd="0" presId="urn:microsoft.com/office/officeart/2008/layout/LinedList"/>
    <dgm:cxn modelId="{95A4E533-73EA-4321-96E0-A9B1A5AAA94F}" type="presParOf" srcId="{13ECFFFD-692E-4AD1-9827-33279A482222}" destId="{531A9300-D132-4977-AF43-727E6A058C7E}" srcOrd="0" destOrd="0" presId="urn:microsoft.com/office/officeart/2008/layout/LinedList"/>
    <dgm:cxn modelId="{6F7F9551-0F41-4CEA-9246-20659BDF7B32}" type="presParOf" srcId="{13ECFFFD-692E-4AD1-9827-33279A482222}" destId="{DC5BA35D-E961-431D-A643-B2D916AE0684}" srcOrd="1" destOrd="0" presId="urn:microsoft.com/office/officeart/2008/layout/LinedList"/>
    <dgm:cxn modelId="{0C74A054-04AA-4931-8B84-C937A796C600}" type="presParOf" srcId="{DC5BA35D-E961-431D-A643-B2D916AE0684}" destId="{26A6BE7B-4C91-4C32-B608-36E34C6ADF70}" srcOrd="0" destOrd="0" presId="urn:microsoft.com/office/officeart/2008/layout/LinedList"/>
    <dgm:cxn modelId="{EB27423F-EC0A-4937-AA0A-409EB3022BBB}" type="presParOf" srcId="{DC5BA35D-E961-431D-A643-B2D916AE0684}" destId="{3BF90138-BBAF-4561-A132-AD326F9CC718}" srcOrd="1" destOrd="0" presId="urn:microsoft.com/office/officeart/2008/layout/LinedList"/>
    <dgm:cxn modelId="{405EE2A4-926F-4EED-8402-48B8991857F4}" type="presParOf" srcId="{13ECFFFD-692E-4AD1-9827-33279A482222}" destId="{C297E717-005A-4B7F-9BDE-54EAF5750F96}" srcOrd="2" destOrd="0" presId="urn:microsoft.com/office/officeart/2008/layout/LinedList"/>
    <dgm:cxn modelId="{F2E0E47F-0429-408F-933B-70EC55C37783}" type="presParOf" srcId="{13ECFFFD-692E-4AD1-9827-33279A482222}" destId="{0B9B1974-47BF-4F08-B206-0F15219CFAF6}" srcOrd="3" destOrd="0" presId="urn:microsoft.com/office/officeart/2008/layout/LinedList"/>
    <dgm:cxn modelId="{1F424B77-5A7A-4881-9B4C-DE04DC8696F4}" type="presParOf" srcId="{0B9B1974-47BF-4F08-B206-0F15219CFAF6}" destId="{AB175F4A-F4C8-4C69-833D-15D7A99788C4}" srcOrd="0" destOrd="0" presId="urn:microsoft.com/office/officeart/2008/layout/LinedList"/>
    <dgm:cxn modelId="{5F1010A0-838A-42B5-B9B5-2C4C718DE663}" type="presParOf" srcId="{0B9B1974-47BF-4F08-B206-0F15219CFAF6}" destId="{E71EB7CA-1B99-4DD8-ADD9-931A176E988E}" srcOrd="1" destOrd="0" presId="urn:microsoft.com/office/officeart/2008/layout/LinedList"/>
    <dgm:cxn modelId="{103E2ECC-50C5-4FD1-9E76-54D3B31A3E68}" type="presParOf" srcId="{13ECFFFD-692E-4AD1-9827-33279A482222}" destId="{7907B8BA-4CD5-476A-A2FE-E85B9FCED837}" srcOrd="4" destOrd="0" presId="urn:microsoft.com/office/officeart/2008/layout/LinedList"/>
    <dgm:cxn modelId="{AEB56530-D2A5-4598-BF05-07188C49826C}" type="presParOf" srcId="{13ECFFFD-692E-4AD1-9827-33279A482222}" destId="{73CFAB6C-337A-41B8-BEE6-7B0EA4F58922}" srcOrd="5" destOrd="0" presId="urn:microsoft.com/office/officeart/2008/layout/LinedList"/>
    <dgm:cxn modelId="{A4ED7B4D-031F-4491-A17A-A844E6601587}" type="presParOf" srcId="{73CFAB6C-337A-41B8-BEE6-7B0EA4F58922}" destId="{18B614BB-1DF5-4D05-9EE2-B264AC64A405}" srcOrd="0" destOrd="0" presId="urn:microsoft.com/office/officeart/2008/layout/LinedList"/>
    <dgm:cxn modelId="{66B943FF-924A-4527-B403-10C604F1C18E}" type="presParOf" srcId="{73CFAB6C-337A-41B8-BEE6-7B0EA4F58922}" destId="{42420249-E69B-4BFA-933A-DFA6E96A941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BA74D4-CCBD-4FD4-B1F6-3799A6DAA48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2F69CBA2-C09A-4B65-9934-D75C2E848B8B}">
      <dgm:prSet/>
      <dgm:spPr/>
      <dgm:t>
        <a:bodyPr/>
        <a:lstStyle/>
        <a:p>
          <a:endParaRPr lang="lv-LV" b="0" i="0" baseline="0" dirty="0">
            <a:latin typeface="Roboto" panose="02000000000000000000" pitchFamily="2" charset="0"/>
            <a:ea typeface="Roboto" panose="02000000000000000000" pitchFamily="2" charset="0"/>
          </a:endParaRPr>
        </a:p>
        <a:p>
          <a:r>
            <a:rPr lang="lv-LV" b="0" i="0" baseline="0" dirty="0">
              <a:latin typeface="Roboto" panose="02000000000000000000" pitchFamily="2" charset="0"/>
              <a:ea typeface="Roboto" panose="02000000000000000000" pitchFamily="2" charset="0"/>
            </a:rPr>
            <a:t>ĪSS
</a:t>
          </a:r>
          <a:endParaRPr lang="en-US" dirty="0">
            <a:latin typeface="Roboto" panose="02000000000000000000" pitchFamily="2" charset="0"/>
            <a:ea typeface="Roboto" panose="02000000000000000000" pitchFamily="2" charset="0"/>
          </a:endParaRPr>
        </a:p>
      </dgm:t>
    </dgm:pt>
    <dgm:pt modelId="{EFBF6F28-388E-4141-8B97-0673EAD79EF5}" type="parTrans" cxnId="{31F2BFEF-04E2-4B63-B585-34485581F3D0}">
      <dgm:prSet/>
      <dgm:spPr/>
      <dgm:t>
        <a:bodyPr/>
        <a:lstStyle/>
        <a:p>
          <a:endParaRPr lang="en-US"/>
        </a:p>
      </dgm:t>
    </dgm:pt>
    <dgm:pt modelId="{9F985676-C5E5-44B9-8CD9-F6062B784803}" type="sibTrans" cxnId="{31F2BFEF-04E2-4B63-B585-34485581F3D0}">
      <dgm:prSet/>
      <dgm:spPr/>
      <dgm:t>
        <a:bodyPr/>
        <a:lstStyle/>
        <a:p>
          <a:endParaRPr lang="en-US"/>
        </a:p>
      </dgm:t>
    </dgm:pt>
    <dgm:pt modelId="{6187CC87-B5F1-4AD1-868D-F132CBA60357}">
      <dgm:prSet custT="1"/>
      <dgm:spPr/>
      <dgm:t>
        <a:bodyPr/>
        <a:lstStyle/>
        <a:p>
          <a:r>
            <a:rPr lang="lv-LV" sz="900" b="0" i="0" baseline="0" dirty="0">
              <a:latin typeface="Roboto" panose="02000000000000000000" pitchFamily="2" charset="0"/>
              <a:ea typeface="Roboto" panose="02000000000000000000" pitchFamily="2" charset="0"/>
            </a:rPr>
            <a:t>Ja vienu reizi noraidīts: jūs varat atkārtoti iesniegt savu īso pieteikumu jebkurā laikā, bet paredzams, ka tas būs uzlabots vai jauns. 	
</a:t>
          </a:r>
          <a:endParaRPr lang="en-US" sz="900" dirty="0">
            <a:latin typeface="Roboto" panose="02000000000000000000" pitchFamily="2" charset="0"/>
            <a:ea typeface="Roboto" panose="02000000000000000000" pitchFamily="2" charset="0"/>
          </a:endParaRPr>
        </a:p>
      </dgm:t>
    </dgm:pt>
    <dgm:pt modelId="{61817DA3-925D-4A4D-ADC4-D6563A596D78}" type="parTrans" cxnId="{8A286BE7-D2F0-4436-8C48-609C6B208AED}">
      <dgm:prSet/>
      <dgm:spPr/>
      <dgm:t>
        <a:bodyPr/>
        <a:lstStyle/>
        <a:p>
          <a:endParaRPr lang="en-US"/>
        </a:p>
      </dgm:t>
    </dgm:pt>
    <dgm:pt modelId="{0ABE366D-F4C6-41F5-AD9F-3513D1E7B2A5}" type="sibTrans" cxnId="{8A286BE7-D2F0-4436-8C48-609C6B208AED}">
      <dgm:prSet/>
      <dgm:spPr/>
      <dgm:t>
        <a:bodyPr/>
        <a:lstStyle/>
        <a:p>
          <a:endParaRPr lang="en-US"/>
        </a:p>
      </dgm:t>
    </dgm:pt>
    <dgm:pt modelId="{E6CB5696-C7FB-4661-A57B-F808CE36EB3E}">
      <dgm:prSet custT="1"/>
      <dgm:spPr/>
      <dgm:t>
        <a:bodyPr/>
        <a:lstStyle/>
        <a:p>
          <a:r>
            <a:rPr lang="lv-LV" sz="900" b="0" i="0" baseline="0" dirty="0">
              <a:latin typeface="Roboto" panose="02000000000000000000" pitchFamily="2" charset="0"/>
              <a:ea typeface="Roboto" panose="02000000000000000000" pitchFamily="2" charset="0"/>
            </a:rPr>
            <a:t>Ja otrreiz noraidīts: jauns iesniegums netiks atļauts 12 mēnešus, un šajā brīdī jūs varat iesniegt tikai jaunu vai būtiski uzlabotu projekta pieteikumu	
</a:t>
          </a:r>
          <a:endParaRPr lang="en-US" sz="900" dirty="0">
            <a:latin typeface="Roboto" panose="02000000000000000000" pitchFamily="2" charset="0"/>
            <a:ea typeface="Roboto" panose="02000000000000000000" pitchFamily="2" charset="0"/>
          </a:endParaRPr>
        </a:p>
      </dgm:t>
    </dgm:pt>
    <dgm:pt modelId="{6FFA93EA-8F31-46DD-8F12-12EA43A442C1}" type="parTrans" cxnId="{3CAD6FE3-176F-4520-B5BF-12A90C0C7AD7}">
      <dgm:prSet/>
      <dgm:spPr/>
      <dgm:t>
        <a:bodyPr/>
        <a:lstStyle/>
        <a:p>
          <a:endParaRPr lang="en-US"/>
        </a:p>
      </dgm:t>
    </dgm:pt>
    <dgm:pt modelId="{96B427EA-7A8E-4B09-908C-BBDDB2658EFF}" type="sibTrans" cxnId="{3CAD6FE3-176F-4520-B5BF-12A90C0C7AD7}">
      <dgm:prSet/>
      <dgm:spPr/>
      <dgm:t>
        <a:bodyPr/>
        <a:lstStyle/>
        <a:p>
          <a:endParaRPr lang="en-US"/>
        </a:p>
      </dgm:t>
    </dgm:pt>
    <dgm:pt modelId="{D331B29A-7CA3-4E58-8024-48C60661744A}">
      <dgm:prSet/>
      <dgm:spPr/>
      <dgm:t>
        <a:bodyPr/>
        <a:lstStyle/>
        <a:p>
          <a:r>
            <a:rPr lang="lv-LV" b="0" i="0" baseline="0" dirty="0">
              <a:latin typeface="Roboto" panose="02000000000000000000" pitchFamily="2" charset="0"/>
              <a:ea typeface="Roboto" panose="02000000000000000000" pitchFamily="2" charset="0"/>
            </a:rPr>
            <a:t>PILNS</a:t>
          </a:r>
          <a:endParaRPr lang="en-US" dirty="0">
            <a:latin typeface="Roboto" panose="02000000000000000000" pitchFamily="2" charset="0"/>
            <a:ea typeface="Roboto" panose="02000000000000000000" pitchFamily="2" charset="0"/>
          </a:endParaRPr>
        </a:p>
      </dgm:t>
    </dgm:pt>
    <dgm:pt modelId="{CA03EC76-7511-497A-8BF0-2B173EDF04A0}" type="parTrans" cxnId="{9D4D6FAF-1EDA-44DC-8ADA-B5E23C5294E2}">
      <dgm:prSet/>
      <dgm:spPr/>
      <dgm:t>
        <a:bodyPr/>
        <a:lstStyle/>
        <a:p>
          <a:endParaRPr lang="en-US"/>
        </a:p>
      </dgm:t>
    </dgm:pt>
    <dgm:pt modelId="{D9E3381E-6870-44E0-A620-2ADD6E218F9D}" type="sibTrans" cxnId="{9D4D6FAF-1EDA-44DC-8ADA-B5E23C5294E2}">
      <dgm:prSet/>
      <dgm:spPr/>
      <dgm:t>
        <a:bodyPr/>
        <a:lstStyle/>
        <a:p>
          <a:endParaRPr lang="en-US"/>
        </a:p>
      </dgm:t>
    </dgm:pt>
    <dgm:pt modelId="{B84ED9E9-4FBF-4710-968F-20964F4B3AC2}">
      <dgm:prSet custT="1"/>
      <dgm:spPr/>
      <dgm:t>
        <a:bodyPr/>
        <a:lstStyle/>
        <a:p>
          <a:r>
            <a:rPr lang="lv-LV" sz="900" b="0" i="0" baseline="0" dirty="0">
              <a:latin typeface="Roboto" panose="02000000000000000000" pitchFamily="2" charset="0"/>
              <a:ea typeface="Roboto" panose="02000000000000000000" pitchFamily="2" charset="0"/>
            </a:rPr>
            <a:t>Ja noraidīts vienu reizi UN tikai viens eksperts dod </a:t>
          </a:r>
          <a:r>
            <a:rPr lang="lv-LV" sz="900" b="1" i="0" baseline="0" dirty="0">
              <a:latin typeface="Roboto" panose="02000000000000000000" pitchFamily="2" charset="0"/>
              <a:ea typeface="Roboto" panose="02000000000000000000" pitchFamily="2" charset="0"/>
            </a:rPr>
            <a:t>NO GO </a:t>
          </a:r>
          <a:r>
            <a:rPr lang="lv-LV" sz="900" b="0" i="0" baseline="0" dirty="0">
              <a:latin typeface="Roboto" panose="02000000000000000000" pitchFamily="2" charset="0"/>
              <a:ea typeface="Roboto" panose="02000000000000000000" pitchFamily="2" charset="0"/>
            </a:rPr>
            <a:t>saskaņā ar kādu no kritērijiem: Jūs varat atkārtoti iesniegt tieši attālinātai novērtēšanai vienā no noslēguma konkursiem.</a:t>
          </a:r>
          <a:r>
            <a:rPr lang="en-US" sz="900" b="0" i="0" baseline="0" dirty="0">
              <a:latin typeface="Roboto" panose="02000000000000000000" pitchFamily="2" charset="0"/>
              <a:ea typeface="Roboto" panose="02000000000000000000" pitchFamily="2" charset="0"/>
            </a:rPr>
            <a:t>	</a:t>
          </a:r>
          <a:endParaRPr lang="en-US" sz="900" dirty="0">
            <a:latin typeface="Roboto" panose="02000000000000000000" pitchFamily="2" charset="0"/>
            <a:ea typeface="Roboto" panose="02000000000000000000" pitchFamily="2" charset="0"/>
          </a:endParaRPr>
        </a:p>
      </dgm:t>
    </dgm:pt>
    <dgm:pt modelId="{DDA929C8-7D1B-439F-8FFC-0BCA0429D46B}" type="parTrans" cxnId="{F0C40C63-538B-4009-8B99-262AAF52E106}">
      <dgm:prSet/>
      <dgm:spPr/>
      <dgm:t>
        <a:bodyPr/>
        <a:lstStyle/>
        <a:p>
          <a:endParaRPr lang="en-US"/>
        </a:p>
      </dgm:t>
    </dgm:pt>
    <dgm:pt modelId="{F0C459F5-265E-4475-8BB3-F32BD5D4B0A4}" type="sibTrans" cxnId="{F0C40C63-538B-4009-8B99-262AAF52E106}">
      <dgm:prSet/>
      <dgm:spPr/>
      <dgm:t>
        <a:bodyPr/>
        <a:lstStyle/>
        <a:p>
          <a:endParaRPr lang="en-US"/>
        </a:p>
      </dgm:t>
    </dgm:pt>
    <dgm:pt modelId="{B32D3202-341F-4A7E-86B6-593FA6673DCE}">
      <dgm:prSet custT="1"/>
      <dgm:spPr/>
      <dgm:t>
        <a:bodyPr/>
        <a:lstStyle/>
        <a:p>
          <a:r>
            <a:rPr lang="lv-LV" sz="900" b="0" i="0" baseline="0" dirty="0">
              <a:latin typeface="Roboto" panose="02000000000000000000" pitchFamily="2" charset="0"/>
              <a:ea typeface="Roboto" panose="02000000000000000000" pitchFamily="2" charset="0"/>
            </a:rPr>
            <a:t>Ja to otrreiz noraida vai vismaz divi eksperti: Jums nebūs atļauts iesniegt citu pieteikumu 12 mēnešus, un šajā brīdī jūs varat iesniegt jaunu vai būtiski uzlabotu priekšlikumu tikai īsajā pieteikuma posmā</a:t>
          </a:r>
          <a:r>
            <a:rPr lang="en-US" sz="900" b="0" i="0" baseline="0" dirty="0">
              <a:latin typeface="Roboto" panose="02000000000000000000" pitchFamily="2" charset="0"/>
              <a:ea typeface="Roboto" panose="02000000000000000000" pitchFamily="2" charset="0"/>
            </a:rPr>
            <a:t>. 	</a:t>
          </a:r>
          <a:endParaRPr lang="en-US" sz="900" dirty="0">
            <a:latin typeface="Roboto" panose="02000000000000000000" pitchFamily="2" charset="0"/>
            <a:ea typeface="Roboto" panose="02000000000000000000" pitchFamily="2" charset="0"/>
          </a:endParaRPr>
        </a:p>
      </dgm:t>
    </dgm:pt>
    <dgm:pt modelId="{53E69A78-0190-4F32-B7F9-85C7E1E4A53D}" type="parTrans" cxnId="{6D7252AF-C104-4784-B2B2-74909475DBE6}">
      <dgm:prSet/>
      <dgm:spPr/>
      <dgm:t>
        <a:bodyPr/>
        <a:lstStyle/>
        <a:p>
          <a:endParaRPr lang="en-US"/>
        </a:p>
      </dgm:t>
    </dgm:pt>
    <dgm:pt modelId="{2D9E8F76-F844-40D1-B702-806CA793F2D9}" type="sibTrans" cxnId="{6D7252AF-C104-4784-B2B2-74909475DBE6}">
      <dgm:prSet/>
      <dgm:spPr/>
      <dgm:t>
        <a:bodyPr/>
        <a:lstStyle/>
        <a:p>
          <a:endParaRPr lang="en-US"/>
        </a:p>
      </dgm:t>
    </dgm:pt>
    <dgm:pt modelId="{8FAABF9E-0B0F-4A62-8B76-57763A7E3692}">
      <dgm:prSet/>
      <dgm:spPr/>
      <dgm:t>
        <a:bodyPr/>
        <a:lstStyle/>
        <a:p>
          <a:pPr algn="ctr"/>
          <a:r>
            <a:rPr lang="lv-LV" b="0" i="0" baseline="0" dirty="0">
              <a:latin typeface="Roboto" panose="02000000000000000000" pitchFamily="2" charset="0"/>
              <a:ea typeface="Roboto" panose="02000000000000000000" pitchFamily="2" charset="0"/>
            </a:rPr>
            <a:t>    INTERVIJA </a:t>
          </a:r>
          <a:r>
            <a:rPr lang="en-US" b="0" i="0" baseline="0" dirty="0">
              <a:latin typeface="Roboto" panose="02000000000000000000" pitchFamily="2" charset="0"/>
              <a:ea typeface="Roboto" panose="02000000000000000000" pitchFamily="2" charset="0"/>
            </a:rPr>
            <a:t>	</a:t>
          </a:r>
          <a:endParaRPr lang="en-US" dirty="0">
            <a:latin typeface="Roboto" panose="02000000000000000000" pitchFamily="2" charset="0"/>
            <a:ea typeface="Roboto" panose="02000000000000000000" pitchFamily="2" charset="0"/>
          </a:endParaRPr>
        </a:p>
      </dgm:t>
    </dgm:pt>
    <dgm:pt modelId="{0A170BA6-6CDE-4865-96B4-06614C7718B1}" type="parTrans" cxnId="{7B6B9F8A-7169-42A3-96B8-2234A552F47E}">
      <dgm:prSet/>
      <dgm:spPr/>
      <dgm:t>
        <a:bodyPr/>
        <a:lstStyle/>
        <a:p>
          <a:endParaRPr lang="en-US"/>
        </a:p>
      </dgm:t>
    </dgm:pt>
    <dgm:pt modelId="{8E787803-EA03-4F6F-B870-9E87410696AC}" type="sibTrans" cxnId="{7B6B9F8A-7169-42A3-96B8-2234A552F47E}">
      <dgm:prSet/>
      <dgm:spPr/>
      <dgm:t>
        <a:bodyPr/>
        <a:lstStyle/>
        <a:p>
          <a:endParaRPr lang="en-US"/>
        </a:p>
      </dgm:t>
    </dgm:pt>
    <dgm:pt modelId="{FB5A8D19-AEA7-4C5B-8B0B-011A757B2E6A}">
      <dgm:prSet custT="1"/>
      <dgm:spPr/>
      <dgm:t>
        <a:bodyPr/>
        <a:lstStyle/>
        <a:p>
          <a:r>
            <a:rPr lang="lv-LV" sz="900" b="0" i="0" baseline="0" dirty="0">
              <a:latin typeface="Roboto" panose="02000000000000000000" pitchFamily="2" charset="0"/>
              <a:ea typeface="Roboto" panose="02000000000000000000" pitchFamily="2" charset="0"/>
            </a:rPr>
            <a:t>Ja tas tiek noraidīts vienu reizi, bet žūrija nolemj, ka jūsu priekšlikums ir potenciāls GO attiecībā uz visiem kritērijiem, ja tiek veikti konkrēti mērķtiecīgi uzlabojumi: jūs var uzaicināt atkārtoti iesniegt pieteikumu intervijām klātienē. Jūsu pārskatītajā pieteikumā ir jārisina žūrijas konstatētie jautājumi. Šāda atkārtota iesniegšana būs atļauta tikai vienu reizi. </a:t>
          </a:r>
          <a:endParaRPr lang="en-US" sz="900" dirty="0">
            <a:latin typeface="Roboto" panose="02000000000000000000" pitchFamily="2" charset="0"/>
            <a:ea typeface="Roboto" panose="02000000000000000000" pitchFamily="2" charset="0"/>
          </a:endParaRPr>
        </a:p>
      </dgm:t>
    </dgm:pt>
    <dgm:pt modelId="{77DDDD80-6A5F-4193-B305-C5BA83D241F4}" type="parTrans" cxnId="{B41DCF63-9389-45DC-91BC-EBB8F5BB4DC5}">
      <dgm:prSet/>
      <dgm:spPr/>
      <dgm:t>
        <a:bodyPr/>
        <a:lstStyle/>
        <a:p>
          <a:endParaRPr lang="en-US"/>
        </a:p>
      </dgm:t>
    </dgm:pt>
    <dgm:pt modelId="{621BC666-E4A6-4D56-B079-DBE29B382F4C}" type="sibTrans" cxnId="{B41DCF63-9389-45DC-91BC-EBB8F5BB4DC5}">
      <dgm:prSet/>
      <dgm:spPr/>
      <dgm:t>
        <a:bodyPr/>
        <a:lstStyle/>
        <a:p>
          <a:endParaRPr lang="en-US"/>
        </a:p>
      </dgm:t>
    </dgm:pt>
    <dgm:pt modelId="{301D187F-8E73-4528-9880-17B597E8051D}">
      <dgm:prSet custT="1"/>
      <dgm:spPr/>
      <dgm:t>
        <a:bodyPr/>
        <a:lstStyle/>
        <a:p>
          <a:r>
            <a:rPr lang="lv-LV" sz="900" b="0" i="0" baseline="0" dirty="0">
              <a:latin typeface="Roboto" panose="02000000000000000000" pitchFamily="2" charset="0"/>
              <a:ea typeface="Roboto" panose="02000000000000000000" pitchFamily="2" charset="0"/>
            </a:rPr>
            <a:t>Ja otrreiz noraidīts vai žūrija nolemj, ka projekts ir NO GO budžeta apsvērumu dēļ vai ja tas neatbilst vismaz viena kritērija dēļ: jauns iesniegums netiks atļauts 12 mēnešus, un šajā brīdī jūs varat iesniegt jaunu vai būtiski uzlabotu priekšlikumu tikai īsajā pieteikuma iesniegšanas posmā. </a:t>
          </a:r>
          <a:r>
            <a:rPr lang="en-US" sz="900" b="0" i="0" baseline="0" dirty="0">
              <a:latin typeface="Roboto" panose="02000000000000000000" pitchFamily="2" charset="0"/>
              <a:ea typeface="Roboto" panose="02000000000000000000" pitchFamily="2" charset="0"/>
            </a:rPr>
            <a:t>	</a:t>
          </a:r>
          <a:endParaRPr lang="en-US" sz="900" dirty="0">
            <a:latin typeface="Roboto" panose="02000000000000000000" pitchFamily="2" charset="0"/>
            <a:ea typeface="Roboto" panose="02000000000000000000" pitchFamily="2" charset="0"/>
          </a:endParaRPr>
        </a:p>
      </dgm:t>
    </dgm:pt>
    <dgm:pt modelId="{872CBCC7-1188-4E40-86A4-7D2F0ED60449}" type="parTrans" cxnId="{3D9BCD2C-381E-4B07-A21C-9946C2292A23}">
      <dgm:prSet/>
      <dgm:spPr/>
      <dgm:t>
        <a:bodyPr/>
        <a:lstStyle/>
        <a:p>
          <a:endParaRPr lang="en-US"/>
        </a:p>
      </dgm:t>
    </dgm:pt>
    <dgm:pt modelId="{FCE6774A-27FF-4837-83A6-A0CE3C1142BA}" type="sibTrans" cxnId="{3D9BCD2C-381E-4B07-A21C-9946C2292A23}">
      <dgm:prSet/>
      <dgm:spPr/>
      <dgm:t>
        <a:bodyPr/>
        <a:lstStyle/>
        <a:p>
          <a:endParaRPr lang="en-US"/>
        </a:p>
      </dgm:t>
    </dgm:pt>
    <dgm:pt modelId="{702510D4-E2C9-43A0-A873-1ED8ECE55A8F}" type="pres">
      <dgm:prSet presAssocID="{E1BA74D4-CCBD-4FD4-B1F6-3799A6DAA486}" presName="diagram" presStyleCnt="0">
        <dgm:presLayoutVars>
          <dgm:dir/>
          <dgm:resizeHandles val="exact"/>
        </dgm:presLayoutVars>
      </dgm:prSet>
      <dgm:spPr/>
    </dgm:pt>
    <dgm:pt modelId="{F3E97519-B2DF-4BF1-A500-2E18E39243E6}" type="pres">
      <dgm:prSet presAssocID="{2F69CBA2-C09A-4B65-9934-D75C2E848B8B}" presName="node" presStyleLbl="node1" presStyleIdx="0" presStyleCnt="9" custLinFactNeighborX="-19290" custLinFactNeighborY="-5565">
        <dgm:presLayoutVars>
          <dgm:bulletEnabled val="1"/>
        </dgm:presLayoutVars>
      </dgm:prSet>
      <dgm:spPr/>
    </dgm:pt>
    <dgm:pt modelId="{5ABB3A05-734F-40FF-8254-843C7FAC3C97}" type="pres">
      <dgm:prSet presAssocID="{9F985676-C5E5-44B9-8CD9-F6062B784803}" presName="sibTrans" presStyleCnt="0"/>
      <dgm:spPr/>
    </dgm:pt>
    <dgm:pt modelId="{93A255EB-9926-4A61-AFF7-CDDF893C6A82}" type="pres">
      <dgm:prSet presAssocID="{6187CC87-B5F1-4AD1-868D-F132CBA60357}" presName="node" presStyleLbl="node1" presStyleIdx="1" presStyleCnt="9">
        <dgm:presLayoutVars>
          <dgm:bulletEnabled val="1"/>
        </dgm:presLayoutVars>
      </dgm:prSet>
      <dgm:spPr/>
    </dgm:pt>
    <dgm:pt modelId="{B54D1395-A115-4D4A-969A-BDADB1C76586}" type="pres">
      <dgm:prSet presAssocID="{0ABE366D-F4C6-41F5-AD9F-3513D1E7B2A5}" presName="sibTrans" presStyleCnt="0"/>
      <dgm:spPr/>
    </dgm:pt>
    <dgm:pt modelId="{2C533B49-7D5A-4666-BBCA-DE10952CFC4E}" type="pres">
      <dgm:prSet presAssocID="{E6CB5696-C7FB-4661-A57B-F808CE36EB3E}" presName="node" presStyleLbl="node1" presStyleIdx="2" presStyleCnt="9">
        <dgm:presLayoutVars>
          <dgm:bulletEnabled val="1"/>
        </dgm:presLayoutVars>
      </dgm:prSet>
      <dgm:spPr/>
    </dgm:pt>
    <dgm:pt modelId="{C135D576-A553-40E0-8FFD-4AA7027CEFA3}" type="pres">
      <dgm:prSet presAssocID="{96B427EA-7A8E-4B09-908C-BBDDB2658EFF}" presName="sibTrans" presStyleCnt="0"/>
      <dgm:spPr/>
    </dgm:pt>
    <dgm:pt modelId="{4DD35D2B-FCF3-432E-8081-65F56619043A}" type="pres">
      <dgm:prSet presAssocID="{D331B29A-7CA3-4E58-8024-48C60661744A}" presName="node" presStyleLbl="node1" presStyleIdx="3" presStyleCnt="9" custScaleY="120641">
        <dgm:presLayoutVars>
          <dgm:bulletEnabled val="1"/>
        </dgm:presLayoutVars>
      </dgm:prSet>
      <dgm:spPr/>
    </dgm:pt>
    <dgm:pt modelId="{1107D46E-0648-426B-A7E8-E0CACCF593CD}" type="pres">
      <dgm:prSet presAssocID="{D9E3381E-6870-44E0-A620-2ADD6E218F9D}" presName="sibTrans" presStyleCnt="0"/>
      <dgm:spPr/>
    </dgm:pt>
    <dgm:pt modelId="{7FA53297-40F3-419C-80A3-0FBF068A4F90}" type="pres">
      <dgm:prSet presAssocID="{B84ED9E9-4FBF-4710-968F-20964F4B3AC2}" presName="node" presStyleLbl="node1" presStyleIdx="4" presStyleCnt="9" custScaleY="116913">
        <dgm:presLayoutVars>
          <dgm:bulletEnabled val="1"/>
        </dgm:presLayoutVars>
      </dgm:prSet>
      <dgm:spPr/>
    </dgm:pt>
    <dgm:pt modelId="{C908E7BB-2BF1-46C1-A407-88BAD9D19D12}" type="pres">
      <dgm:prSet presAssocID="{F0C459F5-265E-4475-8BB3-F32BD5D4B0A4}" presName="sibTrans" presStyleCnt="0"/>
      <dgm:spPr/>
    </dgm:pt>
    <dgm:pt modelId="{A0020EF7-C885-4119-9BAC-207A846960BE}" type="pres">
      <dgm:prSet presAssocID="{B32D3202-341F-4A7E-86B6-593FA6673DCE}" presName="node" presStyleLbl="node1" presStyleIdx="5" presStyleCnt="9" custScaleY="118777">
        <dgm:presLayoutVars>
          <dgm:bulletEnabled val="1"/>
        </dgm:presLayoutVars>
      </dgm:prSet>
      <dgm:spPr/>
    </dgm:pt>
    <dgm:pt modelId="{BDDA4E1D-A4B7-4475-8134-76BA267C558A}" type="pres">
      <dgm:prSet presAssocID="{2D9E8F76-F844-40D1-B702-806CA793F2D9}" presName="sibTrans" presStyleCnt="0"/>
      <dgm:spPr/>
    </dgm:pt>
    <dgm:pt modelId="{ED907802-A55D-4F48-99C7-39BCB77D0E89}" type="pres">
      <dgm:prSet presAssocID="{8FAABF9E-0B0F-4A62-8B76-57763A7E3692}" presName="node" presStyleLbl="node1" presStyleIdx="6" presStyleCnt="9" custScaleY="198402">
        <dgm:presLayoutVars>
          <dgm:bulletEnabled val="1"/>
        </dgm:presLayoutVars>
      </dgm:prSet>
      <dgm:spPr/>
    </dgm:pt>
    <dgm:pt modelId="{221CE644-E37C-4354-BC0B-5D40141E10D3}" type="pres">
      <dgm:prSet presAssocID="{8E787803-EA03-4F6F-B870-9E87410696AC}" presName="sibTrans" presStyleCnt="0"/>
      <dgm:spPr/>
    </dgm:pt>
    <dgm:pt modelId="{6C42E8B8-DD6B-4020-A775-07EB62C6B873}" type="pres">
      <dgm:prSet presAssocID="{FB5A8D19-AEA7-4C5B-8B0B-011A757B2E6A}" presName="node" presStyleLbl="node1" presStyleIdx="7" presStyleCnt="9" custScaleY="203475">
        <dgm:presLayoutVars>
          <dgm:bulletEnabled val="1"/>
        </dgm:presLayoutVars>
      </dgm:prSet>
      <dgm:spPr/>
    </dgm:pt>
    <dgm:pt modelId="{B842B7FF-812E-44E4-BBB2-25437BACD3B9}" type="pres">
      <dgm:prSet presAssocID="{621BC666-E4A6-4D56-B079-DBE29B382F4C}" presName="sibTrans" presStyleCnt="0"/>
      <dgm:spPr/>
    </dgm:pt>
    <dgm:pt modelId="{8D565017-8A3F-481E-B307-007D16738938}" type="pres">
      <dgm:prSet presAssocID="{301D187F-8E73-4528-9880-17B597E8051D}" presName="node" presStyleLbl="node1" presStyleIdx="8" presStyleCnt="9" custScaleY="202421">
        <dgm:presLayoutVars>
          <dgm:bulletEnabled val="1"/>
        </dgm:presLayoutVars>
      </dgm:prSet>
      <dgm:spPr/>
    </dgm:pt>
  </dgm:ptLst>
  <dgm:cxnLst>
    <dgm:cxn modelId="{51F49602-DDF4-4815-A1CB-EE63D2F7A6C1}" type="presOf" srcId="{B84ED9E9-4FBF-4710-968F-20964F4B3AC2}" destId="{7FA53297-40F3-419C-80A3-0FBF068A4F90}" srcOrd="0" destOrd="0" presId="urn:microsoft.com/office/officeart/2005/8/layout/default"/>
    <dgm:cxn modelId="{3D9BCD2C-381E-4B07-A21C-9946C2292A23}" srcId="{E1BA74D4-CCBD-4FD4-B1F6-3799A6DAA486}" destId="{301D187F-8E73-4528-9880-17B597E8051D}" srcOrd="8" destOrd="0" parTransId="{872CBCC7-1188-4E40-86A4-7D2F0ED60449}" sibTransId="{FCE6774A-27FF-4837-83A6-A0CE3C1142BA}"/>
    <dgm:cxn modelId="{3D40333B-8697-42C0-8C2E-0D7862DD8E9A}" type="presOf" srcId="{B32D3202-341F-4A7E-86B6-593FA6673DCE}" destId="{A0020EF7-C885-4119-9BAC-207A846960BE}" srcOrd="0" destOrd="0" presId="urn:microsoft.com/office/officeart/2005/8/layout/default"/>
    <dgm:cxn modelId="{F0C40C63-538B-4009-8B99-262AAF52E106}" srcId="{E1BA74D4-CCBD-4FD4-B1F6-3799A6DAA486}" destId="{B84ED9E9-4FBF-4710-968F-20964F4B3AC2}" srcOrd="4" destOrd="0" parTransId="{DDA929C8-7D1B-439F-8FFC-0BCA0429D46B}" sibTransId="{F0C459F5-265E-4475-8BB3-F32BD5D4B0A4}"/>
    <dgm:cxn modelId="{B41DCF63-9389-45DC-91BC-EBB8F5BB4DC5}" srcId="{E1BA74D4-CCBD-4FD4-B1F6-3799A6DAA486}" destId="{FB5A8D19-AEA7-4C5B-8B0B-011A757B2E6A}" srcOrd="7" destOrd="0" parTransId="{77DDDD80-6A5F-4193-B305-C5BA83D241F4}" sibTransId="{621BC666-E4A6-4D56-B079-DBE29B382F4C}"/>
    <dgm:cxn modelId="{39D9736E-0A25-402D-9648-5C930715F1F3}" type="presOf" srcId="{D331B29A-7CA3-4E58-8024-48C60661744A}" destId="{4DD35D2B-FCF3-432E-8081-65F56619043A}" srcOrd="0" destOrd="0" presId="urn:microsoft.com/office/officeart/2005/8/layout/default"/>
    <dgm:cxn modelId="{1EE76450-CB11-4138-A2A9-C13DBF4E4249}" type="presOf" srcId="{8FAABF9E-0B0F-4A62-8B76-57763A7E3692}" destId="{ED907802-A55D-4F48-99C7-39BCB77D0E89}" srcOrd="0" destOrd="0" presId="urn:microsoft.com/office/officeart/2005/8/layout/default"/>
    <dgm:cxn modelId="{A8173A54-D892-4443-BAED-C312E31ADEE8}" type="presOf" srcId="{2F69CBA2-C09A-4B65-9934-D75C2E848B8B}" destId="{F3E97519-B2DF-4BF1-A500-2E18E39243E6}" srcOrd="0" destOrd="0" presId="urn:microsoft.com/office/officeart/2005/8/layout/default"/>
    <dgm:cxn modelId="{0C79B356-0C3E-4F0E-BEF8-4D9F48375263}" type="presOf" srcId="{E1BA74D4-CCBD-4FD4-B1F6-3799A6DAA486}" destId="{702510D4-E2C9-43A0-A873-1ED8ECE55A8F}" srcOrd="0" destOrd="0" presId="urn:microsoft.com/office/officeart/2005/8/layout/default"/>
    <dgm:cxn modelId="{6B8D4D87-AC68-4DD4-83A1-85614C13D495}" type="presOf" srcId="{E6CB5696-C7FB-4661-A57B-F808CE36EB3E}" destId="{2C533B49-7D5A-4666-BBCA-DE10952CFC4E}" srcOrd="0" destOrd="0" presId="urn:microsoft.com/office/officeart/2005/8/layout/default"/>
    <dgm:cxn modelId="{7B6B9F8A-7169-42A3-96B8-2234A552F47E}" srcId="{E1BA74D4-CCBD-4FD4-B1F6-3799A6DAA486}" destId="{8FAABF9E-0B0F-4A62-8B76-57763A7E3692}" srcOrd="6" destOrd="0" parTransId="{0A170BA6-6CDE-4865-96B4-06614C7718B1}" sibTransId="{8E787803-EA03-4F6F-B870-9E87410696AC}"/>
    <dgm:cxn modelId="{607BBB90-7C4D-4575-A709-0A2EEC297078}" type="presOf" srcId="{6187CC87-B5F1-4AD1-868D-F132CBA60357}" destId="{93A255EB-9926-4A61-AFF7-CDDF893C6A82}" srcOrd="0" destOrd="0" presId="urn:microsoft.com/office/officeart/2005/8/layout/default"/>
    <dgm:cxn modelId="{CA3ED69E-D385-49A3-B24A-68C72967CC26}" type="presOf" srcId="{FB5A8D19-AEA7-4C5B-8B0B-011A757B2E6A}" destId="{6C42E8B8-DD6B-4020-A775-07EB62C6B873}" srcOrd="0" destOrd="0" presId="urn:microsoft.com/office/officeart/2005/8/layout/default"/>
    <dgm:cxn modelId="{9D4D6FAF-1EDA-44DC-8ADA-B5E23C5294E2}" srcId="{E1BA74D4-CCBD-4FD4-B1F6-3799A6DAA486}" destId="{D331B29A-7CA3-4E58-8024-48C60661744A}" srcOrd="3" destOrd="0" parTransId="{CA03EC76-7511-497A-8BF0-2B173EDF04A0}" sibTransId="{D9E3381E-6870-44E0-A620-2ADD6E218F9D}"/>
    <dgm:cxn modelId="{6D7252AF-C104-4784-B2B2-74909475DBE6}" srcId="{E1BA74D4-CCBD-4FD4-B1F6-3799A6DAA486}" destId="{B32D3202-341F-4A7E-86B6-593FA6673DCE}" srcOrd="5" destOrd="0" parTransId="{53E69A78-0190-4F32-B7F9-85C7E1E4A53D}" sibTransId="{2D9E8F76-F844-40D1-B702-806CA793F2D9}"/>
    <dgm:cxn modelId="{78D91ADD-F7CB-4C9B-A6F5-16EDD4925E5A}" type="presOf" srcId="{301D187F-8E73-4528-9880-17B597E8051D}" destId="{8D565017-8A3F-481E-B307-007D16738938}" srcOrd="0" destOrd="0" presId="urn:microsoft.com/office/officeart/2005/8/layout/default"/>
    <dgm:cxn modelId="{3CAD6FE3-176F-4520-B5BF-12A90C0C7AD7}" srcId="{E1BA74D4-CCBD-4FD4-B1F6-3799A6DAA486}" destId="{E6CB5696-C7FB-4661-A57B-F808CE36EB3E}" srcOrd="2" destOrd="0" parTransId="{6FFA93EA-8F31-46DD-8F12-12EA43A442C1}" sibTransId="{96B427EA-7A8E-4B09-908C-BBDDB2658EFF}"/>
    <dgm:cxn modelId="{8A286BE7-D2F0-4436-8C48-609C6B208AED}" srcId="{E1BA74D4-CCBD-4FD4-B1F6-3799A6DAA486}" destId="{6187CC87-B5F1-4AD1-868D-F132CBA60357}" srcOrd="1" destOrd="0" parTransId="{61817DA3-925D-4A4D-ADC4-D6563A596D78}" sibTransId="{0ABE366D-F4C6-41F5-AD9F-3513D1E7B2A5}"/>
    <dgm:cxn modelId="{31F2BFEF-04E2-4B63-B585-34485581F3D0}" srcId="{E1BA74D4-CCBD-4FD4-B1F6-3799A6DAA486}" destId="{2F69CBA2-C09A-4B65-9934-D75C2E848B8B}" srcOrd="0" destOrd="0" parTransId="{EFBF6F28-388E-4141-8B97-0673EAD79EF5}" sibTransId="{9F985676-C5E5-44B9-8CD9-F6062B784803}"/>
    <dgm:cxn modelId="{731DA3B9-DF78-48DD-A040-4D1B56608226}" type="presParOf" srcId="{702510D4-E2C9-43A0-A873-1ED8ECE55A8F}" destId="{F3E97519-B2DF-4BF1-A500-2E18E39243E6}" srcOrd="0" destOrd="0" presId="urn:microsoft.com/office/officeart/2005/8/layout/default"/>
    <dgm:cxn modelId="{413A7C6D-BC6B-47D6-AA75-82D755A2F063}" type="presParOf" srcId="{702510D4-E2C9-43A0-A873-1ED8ECE55A8F}" destId="{5ABB3A05-734F-40FF-8254-843C7FAC3C97}" srcOrd="1" destOrd="0" presId="urn:microsoft.com/office/officeart/2005/8/layout/default"/>
    <dgm:cxn modelId="{51C95ECD-3678-4E3C-8AE7-6B1E077E7F2E}" type="presParOf" srcId="{702510D4-E2C9-43A0-A873-1ED8ECE55A8F}" destId="{93A255EB-9926-4A61-AFF7-CDDF893C6A82}" srcOrd="2" destOrd="0" presId="urn:microsoft.com/office/officeart/2005/8/layout/default"/>
    <dgm:cxn modelId="{628EF744-0E4E-4EE0-BC39-B13444933E29}" type="presParOf" srcId="{702510D4-E2C9-43A0-A873-1ED8ECE55A8F}" destId="{B54D1395-A115-4D4A-969A-BDADB1C76586}" srcOrd="3" destOrd="0" presId="urn:microsoft.com/office/officeart/2005/8/layout/default"/>
    <dgm:cxn modelId="{2CDE1B63-4DF8-43CC-8E33-801526A5FF02}" type="presParOf" srcId="{702510D4-E2C9-43A0-A873-1ED8ECE55A8F}" destId="{2C533B49-7D5A-4666-BBCA-DE10952CFC4E}" srcOrd="4" destOrd="0" presId="urn:microsoft.com/office/officeart/2005/8/layout/default"/>
    <dgm:cxn modelId="{5B4B911F-98C4-44EF-95E5-A477D63CD164}" type="presParOf" srcId="{702510D4-E2C9-43A0-A873-1ED8ECE55A8F}" destId="{C135D576-A553-40E0-8FFD-4AA7027CEFA3}" srcOrd="5" destOrd="0" presId="urn:microsoft.com/office/officeart/2005/8/layout/default"/>
    <dgm:cxn modelId="{D4A318C2-F812-4050-AFDF-1FFA137D48F0}" type="presParOf" srcId="{702510D4-E2C9-43A0-A873-1ED8ECE55A8F}" destId="{4DD35D2B-FCF3-432E-8081-65F56619043A}" srcOrd="6" destOrd="0" presId="urn:microsoft.com/office/officeart/2005/8/layout/default"/>
    <dgm:cxn modelId="{9BC072C1-8AB6-4D90-B1EA-C8CC3C348BE7}" type="presParOf" srcId="{702510D4-E2C9-43A0-A873-1ED8ECE55A8F}" destId="{1107D46E-0648-426B-A7E8-E0CACCF593CD}" srcOrd="7" destOrd="0" presId="urn:microsoft.com/office/officeart/2005/8/layout/default"/>
    <dgm:cxn modelId="{77E23CC4-5B67-4950-BAAC-2275C180D5BA}" type="presParOf" srcId="{702510D4-E2C9-43A0-A873-1ED8ECE55A8F}" destId="{7FA53297-40F3-419C-80A3-0FBF068A4F90}" srcOrd="8" destOrd="0" presId="urn:microsoft.com/office/officeart/2005/8/layout/default"/>
    <dgm:cxn modelId="{8A3DF42A-5FBB-4350-82EC-0BC999827FB4}" type="presParOf" srcId="{702510D4-E2C9-43A0-A873-1ED8ECE55A8F}" destId="{C908E7BB-2BF1-46C1-A407-88BAD9D19D12}" srcOrd="9" destOrd="0" presId="urn:microsoft.com/office/officeart/2005/8/layout/default"/>
    <dgm:cxn modelId="{E09C4B00-3D52-420F-B394-93F2587DF4C7}" type="presParOf" srcId="{702510D4-E2C9-43A0-A873-1ED8ECE55A8F}" destId="{A0020EF7-C885-4119-9BAC-207A846960BE}" srcOrd="10" destOrd="0" presId="urn:microsoft.com/office/officeart/2005/8/layout/default"/>
    <dgm:cxn modelId="{FC38C642-CB11-4E2E-9690-14AD903FD8A5}" type="presParOf" srcId="{702510D4-E2C9-43A0-A873-1ED8ECE55A8F}" destId="{BDDA4E1D-A4B7-4475-8134-76BA267C558A}" srcOrd="11" destOrd="0" presId="urn:microsoft.com/office/officeart/2005/8/layout/default"/>
    <dgm:cxn modelId="{E71A9AF1-902B-46E4-8100-29A896A42039}" type="presParOf" srcId="{702510D4-E2C9-43A0-A873-1ED8ECE55A8F}" destId="{ED907802-A55D-4F48-99C7-39BCB77D0E89}" srcOrd="12" destOrd="0" presId="urn:microsoft.com/office/officeart/2005/8/layout/default"/>
    <dgm:cxn modelId="{55E8CDBC-0F82-4E6B-AA9C-1D3CB91671BD}" type="presParOf" srcId="{702510D4-E2C9-43A0-A873-1ED8ECE55A8F}" destId="{221CE644-E37C-4354-BC0B-5D40141E10D3}" srcOrd="13" destOrd="0" presId="urn:microsoft.com/office/officeart/2005/8/layout/default"/>
    <dgm:cxn modelId="{647A68C9-A608-404C-8E4C-D326A8715887}" type="presParOf" srcId="{702510D4-E2C9-43A0-A873-1ED8ECE55A8F}" destId="{6C42E8B8-DD6B-4020-A775-07EB62C6B873}" srcOrd="14" destOrd="0" presId="urn:microsoft.com/office/officeart/2005/8/layout/default"/>
    <dgm:cxn modelId="{00E5FD62-1DBD-4C90-8A2B-FDC5D416EB2D}" type="presParOf" srcId="{702510D4-E2C9-43A0-A873-1ED8ECE55A8F}" destId="{B842B7FF-812E-44E4-BBB2-25437BACD3B9}" srcOrd="15" destOrd="0" presId="urn:microsoft.com/office/officeart/2005/8/layout/default"/>
    <dgm:cxn modelId="{1A17E680-B521-41A6-9703-38FA9FB1B101}" type="presParOf" srcId="{702510D4-E2C9-43A0-A873-1ED8ECE55A8F}" destId="{8D565017-8A3F-481E-B307-007D16738938}"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A09D9F-C14B-409A-9D54-650EE8C7040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174E91B-DD67-4245-B5A7-02D7A5180102}">
      <dgm:prSet custT="1"/>
      <dgm:spPr/>
      <dgm:t>
        <a:bodyPr/>
        <a:lstStyle/>
        <a:p>
          <a:r>
            <a:rPr lang="lv-LV" sz="1600" b="1" i="0" dirty="0"/>
            <a:t>Īsi pieteikumi: </a:t>
          </a:r>
          <a:r>
            <a:rPr lang="lv-LV" sz="1600" b="0" i="0" dirty="0"/>
            <a:t>pirmkārt, jūsu pieteikuma atbilstību apstiprina EIC darbinieki. Pēc tam pieteikums tiek nosūtīts EIC ekspertu vērtētājiem, kuru kompetence atbildīs jūsu inovācijas tehnoloģiju un tirgus piemērošanas jomai. Vērtētāji būtībā aplūkos jūsu </a:t>
          </a:r>
          <a:r>
            <a:rPr lang="lv-LV" sz="1600" b="1" i="0" dirty="0"/>
            <a:t>idejas novatoriskumu / graujošumu, tās ietekmi un jūsu komandu</a:t>
          </a:r>
          <a:r>
            <a:rPr lang="lv-LV" sz="1600" b="0" i="0" dirty="0"/>
            <a:t>.</a:t>
          </a:r>
          <a:r>
            <a:rPr lang="lv-LV" sz="1600" b="1" i="0" dirty="0"/>
            <a:t>
</a:t>
          </a:r>
          <a:endParaRPr lang="en-US" sz="1600" dirty="0"/>
        </a:p>
      </dgm:t>
    </dgm:pt>
    <dgm:pt modelId="{BA80E7CF-F966-4D21-BFAC-319B12D78074}" type="parTrans" cxnId="{29D0CCF5-4B05-4A4E-AB71-FC10CD915B35}">
      <dgm:prSet/>
      <dgm:spPr/>
      <dgm:t>
        <a:bodyPr/>
        <a:lstStyle/>
        <a:p>
          <a:endParaRPr lang="en-US" sz="2400"/>
        </a:p>
      </dgm:t>
    </dgm:pt>
    <dgm:pt modelId="{61DBA4C3-1071-4495-BBCA-DCC73B5B0695}" type="sibTrans" cxnId="{29D0CCF5-4B05-4A4E-AB71-FC10CD915B35}">
      <dgm:prSet/>
      <dgm:spPr/>
      <dgm:t>
        <a:bodyPr/>
        <a:lstStyle/>
        <a:p>
          <a:endParaRPr lang="en-US" sz="2400"/>
        </a:p>
      </dgm:t>
    </dgm:pt>
    <dgm:pt modelId="{85D5C5DF-C7C5-4450-97F3-A991F6625C43}">
      <dgm:prSet custT="1"/>
      <dgm:spPr/>
      <dgm:t>
        <a:bodyPr/>
        <a:lstStyle/>
        <a:p>
          <a:endParaRPr lang="en-US" sz="1100" dirty="0">
            <a:latin typeface="Roboto" panose="02000000000000000000" pitchFamily="2" charset="0"/>
            <a:ea typeface="Roboto" panose="02000000000000000000" pitchFamily="2" charset="0"/>
          </a:endParaRPr>
        </a:p>
      </dgm:t>
    </dgm:pt>
    <dgm:pt modelId="{62E8C8BC-CAB3-4472-8098-9E404B367BDA}" type="parTrans" cxnId="{1D550A9E-3CDB-4B3F-AF43-EDD525BFD8BA}">
      <dgm:prSet/>
      <dgm:spPr/>
      <dgm:t>
        <a:bodyPr/>
        <a:lstStyle/>
        <a:p>
          <a:endParaRPr lang="en-US" sz="2400"/>
        </a:p>
      </dgm:t>
    </dgm:pt>
    <dgm:pt modelId="{960E0610-6D1A-4FBA-8921-DD40FAD15AE7}" type="sibTrans" cxnId="{1D550A9E-3CDB-4B3F-AF43-EDD525BFD8BA}">
      <dgm:prSet/>
      <dgm:spPr/>
      <dgm:t>
        <a:bodyPr/>
        <a:lstStyle/>
        <a:p>
          <a:endParaRPr lang="en-US" sz="2400"/>
        </a:p>
      </dgm:t>
    </dgm:pt>
    <dgm:pt modelId="{189EFB17-8C2F-4EF2-8A51-18CB4DC6C238}">
      <dgm:prSet custT="1"/>
      <dgm:spPr/>
      <dgm:t>
        <a:bodyPr/>
        <a:lstStyle/>
        <a:p>
          <a:r>
            <a:rPr lang="en-US" sz="1600" b="1" i="0" dirty="0" err="1"/>
            <a:t>Pilni</a:t>
          </a:r>
          <a:r>
            <a:rPr lang="en-US" sz="1600" b="1" i="0" dirty="0"/>
            <a:t> </a:t>
          </a:r>
          <a:r>
            <a:rPr lang="en-US" sz="1600" b="1" i="0" dirty="0" err="1"/>
            <a:t>pieteikumi</a:t>
          </a:r>
          <a:r>
            <a:rPr lang="en-US" sz="1600" b="1" i="0" dirty="0"/>
            <a:t>: </a:t>
          </a:r>
          <a:r>
            <a:rPr lang="lv-LV" sz="1600" b="0" i="0" dirty="0"/>
            <a:t>Pēc katra konkursu noslēguma datuma, pilnus pieteikumus vērtēs </a:t>
          </a:r>
          <a:r>
            <a:rPr lang="lv-LV" sz="1600" b="0" i="0" u="sng" dirty="0"/>
            <a:t>trīs eksperti vērtētāji</a:t>
          </a:r>
          <a:r>
            <a:rPr lang="lv-LV" sz="1600" b="0" i="0" dirty="0"/>
            <a:t>, kuri padziļināti novērtēs jūsu pieteikumu pēc noteiktiem  kritērijiem.</a:t>
          </a:r>
          <a:endParaRPr lang="en-US" sz="1600" dirty="0"/>
        </a:p>
      </dgm:t>
    </dgm:pt>
    <dgm:pt modelId="{2984C874-FEE4-4F67-88AE-C72751EEFFBD}" type="parTrans" cxnId="{ECFE2B54-AB69-4044-A5AC-4CC7D95E87A2}">
      <dgm:prSet/>
      <dgm:spPr/>
      <dgm:t>
        <a:bodyPr/>
        <a:lstStyle/>
        <a:p>
          <a:endParaRPr lang="en-US" sz="2400"/>
        </a:p>
      </dgm:t>
    </dgm:pt>
    <dgm:pt modelId="{BBDAB161-AF2D-404C-97A6-E8EB1A6DF5E6}" type="sibTrans" cxnId="{ECFE2B54-AB69-4044-A5AC-4CC7D95E87A2}">
      <dgm:prSet/>
      <dgm:spPr/>
      <dgm:t>
        <a:bodyPr/>
        <a:lstStyle/>
        <a:p>
          <a:endParaRPr lang="en-US" sz="2400"/>
        </a:p>
      </dgm:t>
    </dgm:pt>
    <dgm:pt modelId="{D465BD0B-0595-44FE-A997-B1112444F98C}">
      <dgm:prSet custT="1"/>
      <dgm:spPr/>
      <dgm:t>
        <a:bodyPr/>
        <a:lstStyle/>
        <a:p>
          <a:r>
            <a:rPr lang="lv-LV" sz="1600" b="1" i="0" dirty="0"/>
            <a:t>Intervijas klātienē: </a:t>
          </a:r>
          <a:r>
            <a:rPr lang="lv-LV" sz="1600" b="0" i="0" dirty="0"/>
            <a:t>EIC žūrijas locekļiem būs iepriekš pieejams jūsu īsais un pilnais pieteikums un novērtējuma rezultāti. Žūrijas locekļi, pamatojoties uz jūsu interviju un viņu vispārējo novērtējumu, izlems, vai jūsu priekšlikums ir vai nav jāfinansē (GO/NO GO).</a:t>
          </a:r>
          <a:r>
            <a:rPr lang="lv-LV" sz="1600" b="1" i="0" dirty="0"/>
            <a:t>
</a:t>
          </a:r>
          <a:endParaRPr lang="en-US" sz="1600" dirty="0"/>
        </a:p>
      </dgm:t>
    </dgm:pt>
    <dgm:pt modelId="{352E20EA-3426-4F68-9B07-1FE042522995}" type="parTrans" cxnId="{91F8CA8A-981B-4858-9AA7-BA1DFA3DA522}">
      <dgm:prSet/>
      <dgm:spPr/>
      <dgm:t>
        <a:bodyPr/>
        <a:lstStyle/>
        <a:p>
          <a:endParaRPr lang="en-US" sz="2400"/>
        </a:p>
      </dgm:t>
    </dgm:pt>
    <dgm:pt modelId="{AFD2944B-79FA-4357-9591-A0FFA455C018}" type="sibTrans" cxnId="{91F8CA8A-981B-4858-9AA7-BA1DFA3DA522}">
      <dgm:prSet/>
      <dgm:spPr/>
      <dgm:t>
        <a:bodyPr/>
        <a:lstStyle/>
        <a:p>
          <a:endParaRPr lang="en-US" sz="2400"/>
        </a:p>
      </dgm:t>
    </dgm:pt>
    <dgm:pt modelId="{16075970-4A7D-4ECF-8E6F-D190EEDE6D96}" type="pres">
      <dgm:prSet presAssocID="{D0A09D9F-C14B-409A-9D54-650EE8C7040D}" presName="linear" presStyleCnt="0">
        <dgm:presLayoutVars>
          <dgm:animLvl val="lvl"/>
          <dgm:resizeHandles val="exact"/>
        </dgm:presLayoutVars>
      </dgm:prSet>
      <dgm:spPr/>
    </dgm:pt>
    <dgm:pt modelId="{F5B33A57-DC2D-4ADA-AFAC-1058D7BF88D1}" type="pres">
      <dgm:prSet presAssocID="{A174E91B-DD67-4245-B5A7-02D7A5180102}" presName="parentText" presStyleLbl="node1" presStyleIdx="0" presStyleCnt="3" custScaleY="128164">
        <dgm:presLayoutVars>
          <dgm:chMax val="0"/>
          <dgm:bulletEnabled val="1"/>
        </dgm:presLayoutVars>
      </dgm:prSet>
      <dgm:spPr/>
    </dgm:pt>
    <dgm:pt modelId="{6A15DA20-696F-4024-AE15-A1EE91FF347F}" type="pres">
      <dgm:prSet presAssocID="{A174E91B-DD67-4245-B5A7-02D7A5180102}" presName="childText" presStyleLbl="revTx" presStyleIdx="0" presStyleCnt="1" custScaleY="18406">
        <dgm:presLayoutVars>
          <dgm:bulletEnabled val="1"/>
        </dgm:presLayoutVars>
      </dgm:prSet>
      <dgm:spPr/>
    </dgm:pt>
    <dgm:pt modelId="{2A65A979-1C47-4B13-996A-E8CA51E9B86F}" type="pres">
      <dgm:prSet presAssocID="{189EFB17-8C2F-4EF2-8A51-18CB4DC6C238}" presName="parentText" presStyleLbl="node1" presStyleIdx="1" presStyleCnt="3" custScaleY="72365">
        <dgm:presLayoutVars>
          <dgm:chMax val="0"/>
          <dgm:bulletEnabled val="1"/>
        </dgm:presLayoutVars>
      </dgm:prSet>
      <dgm:spPr/>
    </dgm:pt>
    <dgm:pt modelId="{39094ED8-DBB9-4011-93AB-237F8A6861EB}" type="pres">
      <dgm:prSet presAssocID="{BBDAB161-AF2D-404C-97A6-E8EB1A6DF5E6}" presName="spacer" presStyleCnt="0"/>
      <dgm:spPr/>
    </dgm:pt>
    <dgm:pt modelId="{D2B02E0E-3BB2-44B2-98BB-0E401A1F2304}" type="pres">
      <dgm:prSet presAssocID="{D465BD0B-0595-44FE-A997-B1112444F98C}" presName="parentText" presStyleLbl="node1" presStyleIdx="2" presStyleCnt="3">
        <dgm:presLayoutVars>
          <dgm:chMax val="0"/>
          <dgm:bulletEnabled val="1"/>
        </dgm:presLayoutVars>
      </dgm:prSet>
      <dgm:spPr/>
    </dgm:pt>
  </dgm:ptLst>
  <dgm:cxnLst>
    <dgm:cxn modelId="{7C847B24-FC0C-4FF3-9896-5A9CD1992BB2}" type="presOf" srcId="{85D5C5DF-C7C5-4450-97F3-A991F6625C43}" destId="{6A15DA20-696F-4024-AE15-A1EE91FF347F}" srcOrd="0" destOrd="0" presId="urn:microsoft.com/office/officeart/2005/8/layout/vList2"/>
    <dgm:cxn modelId="{8DA7DC42-3F4F-42D8-B841-B259DD6A1B29}" type="presOf" srcId="{D0A09D9F-C14B-409A-9D54-650EE8C7040D}" destId="{16075970-4A7D-4ECF-8E6F-D190EEDE6D96}" srcOrd="0" destOrd="0" presId="urn:microsoft.com/office/officeart/2005/8/layout/vList2"/>
    <dgm:cxn modelId="{7BDFEB62-B170-4D78-8D58-0D92297DEAE3}" type="presOf" srcId="{D465BD0B-0595-44FE-A997-B1112444F98C}" destId="{D2B02E0E-3BB2-44B2-98BB-0E401A1F2304}" srcOrd="0" destOrd="0" presId="urn:microsoft.com/office/officeart/2005/8/layout/vList2"/>
    <dgm:cxn modelId="{ECFE2B54-AB69-4044-A5AC-4CC7D95E87A2}" srcId="{D0A09D9F-C14B-409A-9D54-650EE8C7040D}" destId="{189EFB17-8C2F-4EF2-8A51-18CB4DC6C238}" srcOrd="1" destOrd="0" parTransId="{2984C874-FEE4-4F67-88AE-C72751EEFFBD}" sibTransId="{BBDAB161-AF2D-404C-97A6-E8EB1A6DF5E6}"/>
    <dgm:cxn modelId="{9EB69458-9216-41D8-971D-4802867D9FBC}" type="presOf" srcId="{189EFB17-8C2F-4EF2-8A51-18CB4DC6C238}" destId="{2A65A979-1C47-4B13-996A-E8CA51E9B86F}" srcOrd="0" destOrd="0" presId="urn:microsoft.com/office/officeart/2005/8/layout/vList2"/>
    <dgm:cxn modelId="{5C5A8459-ACED-418C-9986-D5152076904F}" type="presOf" srcId="{A174E91B-DD67-4245-B5A7-02D7A5180102}" destId="{F5B33A57-DC2D-4ADA-AFAC-1058D7BF88D1}" srcOrd="0" destOrd="0" presId="urn:microsoft.com/office/officeart/2005/8/layout/vList2"/>
    <dgm:cxn modelId="{91F8CA8A-981B-4858-9AA7-BA1DFA3DA522}" srcId="{D0A09D9F-C14B-409A-9D54-650EE8C7040D}" destId="{D465BD0B-0595-44FE-A997-B1112444F98C}" srcOrd="2" destOrd="0" parTransId="{352E20EA-3426-4F68-9B07-1FE042522995}" sibTransId="{AFD2944B-79FA-4357-9591-A0FFA455C018}"/>
    <dgm:cxn modelId="{1D550A9E-3CDB-4B3F-AF43-EDD525BFD8BA}" srcId="{A174E91B-DD67-4245-B5A7-02D7A5180102}" destId="{85D5C5DF-C7C5-4450-97F3-A991F6625C43}" srcOrd="0" destOrd="0" parTransId="{62E8C8BC-CAB3-4472-8098-9E404B367BDA}" sibTransId="{960E0610-6D1A-4FBA-8921-DD40FAD15AE7}"/>
    <dgm:cxn modelId="{29D0CCF5-4B05-4A4E-AB71-FC10CD915B35}" srcId="{D0A09D9F-C14B-409A-9D54-650EE8C7040D}" destId="{A174E91B-DD67-4245-B5A7-02D7A5180102}" srcOrd="0" destOrd="0" parTransId="{BA80E7CF-F966-4D21-BFAC-319B12D78074}" sibTransId="{61DBA4C3-1071-4495-BBCA-DCC73B5B0695}"/>
    <dgm:cxn modelId="{00AABAB6-C446-421E-92DE-6E99A30333CE}" type="presParOf" srcId="{16075970-4A7D-4ECF-8E6F-D190EEDE6D96}" destId="{F5B33A57-DC2D-4ADA-AFAC-1058D7BF88D1}" srcOrd="0" destOrd="0" presId="urn:microsoft.com/office/officeart/2005/8/layout/vList2"/>
    <dgm:cxn modelId="{BDA4B2DB-32BF-471B-8B5E-A7B7464BFC1D}" type="presParOf" srcId="{16075970-4A7D-4ECF-8E6F-D190EEDE6D96}" destId="{6A15DA20-696F-4024-AE15-A1EE91FF347F}" srcOrd="1" destOrd="0" presId="urn:microsoft.com/office/officeart/2005/8/layout/vList2"/>
    <dgm:cxn modelId="{01AD5F17-5CB7-40FC-81D3-02A0BAF52DA6}" type="presParOf" srcId="{16075970-4A7D-4ECF-8E6F-D190EEDE6D96}" destId="{2A65A979-1C47-4B13-996A-E8CA51E9B86F}" srcOrd="2" destOrd="0" presId="urn:microsoft.com/office/officeart/2005/8/layout/vList2"/>
    <dgm:cxn modelId="{11B9137E-05D5-4695-AA8D-5C238A90DF4E}" type="presParOf" srcId="{16075970-4A7D-4ECF-8E6F-D190EEDE6D96}" destId="{39094ED8-DBB9-4011-93AB-237F8A6861EB}" srcOrd="3" destOrd="0" presId="urn:microsoft.com/office/officeart/2005/8/layout/vList2"/>
    <dgm:cxn modelId="{B0A5C163-C735-4A7A-9A57-5021CE9DDCF5}" type="presParOf" srcId="{16075970-4A7D-4ECF-8E6F-D190EEDE6D96}" destId="{D2B02E0E-3BB2-44B2-98BB-0E401A1F2304}"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3BFBE-844D-42AC-AE9A-E2C54FE1402B}">
      <dsp:nvSpPr>
        <dsp:cNvPr id="0" name=""/>
        <dsp:cNvSpPr/>
      </dsp:nvSpPr>
      <dsp:spPr>
        <a:xfrm>
          <a:off x="0" y="1113079"/>
          <a:ext cx="1794608" cy="113957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2D195A8-BB2B-4512-AE86-9699360C1DFB}">
      <dsp:nvSpPr>
        <dsp:cNvPr id="0" name=""/>
        <dsp:cNvSpPr/>
      </dsp:nvSpPr>
      <dsp:spPr>
        <a:xfrm>
          <a:off x="199400" y="1302510"/>
          <a:ext cx="1794608" cy="113957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v-LV" sz="2100" kern="1200" dirty="0"/>
            <a:t>22.septembris</a:t>
          </a:r>
        </a:p>
      </dsp:txBody>
      <dsp:txXfrm>
        <a:off x="232777" y="1335887"/>
        <a:ext cx="1727854" cy="1072822"/>
      </dsp:txXfrm>
    </dsp:sp>
    <dsp:sp modelId="{A4193681-A27D-4874-A990-0D8CD933D7E5}">
      <dsp:nvSpPr>
        <dsp:cNvPr id="0" name=""/>
        <dsp:cNvSpPr/>
      </dsp:nvSpPr>
      <dsp:spPr>
        <a:xfrm>
          <a:off x="2193410" y="1113079"/>
          <a:ext cx="1794608" cy="113957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658267B-62B7-45D9-A493-0A64A11E95AD}">
      <dsp:nvSpPr>
        <dsp:cNvPr id="0" name=""/>
        <dsp:cNvSpPr/>
      </dsp:nvSpPr>
      <dsp:spPr>
        <a:xfrm>
          <a:off x="2392811" y="1302510"/>
          <a:ext cx="1794608" cy="113957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v-LV" sz="2100" kern="1200" dirty="0"/>
            <a:t>25 A4 lapas</a:t>
          </a:r>
        </a:p>
      </dsp:txBody>
      <dsp:txXfrm>
        <a:off x="2426188" y="1335887"/>
        <a:ext cx="1727854" cy="1072822"/>
      </dsp:txXfrm>
    </dsp:sp>
    <dsp:sp modelId="{84ABC272-EF02-448E-BAC0-EEC97F5470C0}">
      <dsp:nvSpPr>
        <dsp:cNvPr id="0" name=""/>
        <dsp:cNvSpPr/>
      </dsp:nvSpPr>
      <dsp:spPr>
        <a:xfrm>
          <a:off x="4386820" y="1113079"/>
          <a:ext cx="1794608" cy="113957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6565762-523F-4439-AA8F-0CB223D9AD9B}">
      <dsp:nvSpPr>
        <dsp:cNvPr id="0" name=""/>
        <dsp:cNvSpPr/>
      </dsp:nvSpPr>
      <dsp:spPr>
        <a:xfrm>
          <a:off x="4586221" y="1302510"/>
          <a:ext cx="1794608" cy="113957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v-LV" sz="2100" kern="1200" dirty="0"/>
            <a:t>9 nedēļas </a:t>
          </a:r>
        </a:p>
      </dsp:txBody>
      <dsp:txXfrm>
        <a:off x="4619598" y="1335887"/>
        <a:ext cx="1727854" cy="10728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A9300-D132-4977-AF43-727E6A058C7E}">
      <dsp:nvSpPr>
        <dsp:cNvPr id="0" name=""/>
        <dsp:cNvSpPr/>
      </dsp:nvSpPr>
      <dsp:spPr>
        <a:xfrm>
          <a:off x="0" y="3090"/>
          <a:ext cx="58229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A6BE7B-4C91-4C32-B608-36E34C6ADF70}">
      <dsp:nvSpPr>
        <dsp:cNvPr id="0" name=""/>
        <dsp:cNvSpPr/>
      </dsp:nvSpPr>
      <dsp:spPr>
        <a:xfrm>
          <a:off x="0" y="0"/>
          <a:ext cx="5822999" cy="1504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100000"/>
            </a:lnSpc>
            <a:spcBef>
              <a:spcPct val="0"/>
            </a:spcBef>
            <a:spcAft>
              <a:spcPct val="35000"/>
            </a:spcAft>
            <a:buNone/>
          </a:pPr>
          <a:r>
            <a:rPr lang="en-US" sz="1200" b="1" i="0" kern="1200" dirty="0" err="1">
              <a:effectLst/>
              <a:latin typeface="Roboto" panose="02000000000000000000" pitchFamily="2" charset="0"/>
            </a:rPr>
            <a:t>Īsi</a:t>
          </a:r>
          <a:r>
            <a:rPr lang="en-US" sz="1200" b="1" i="0" kern="1200" dirty="0">
              <a:effectLst/>
              <a:latin typeface="Roboto" panose="02000000000000000000" pitchFamily="2" charset="0"/>
            </a:rPr>
            <a:t> pie</a:t>
          </a:r>
          <a:r>
            <a:rPr lang="lv-LV" sz="1200" b="1" i="0" kern="1200" dirty="0">
              <a:effectLst/>
              <a:latin typeface="Roboto" panose="02000000000000000000" pitchFamily="2" charset="0"/>
            </a:rPr>
            <a:t>teikumi</a:t>
          </a:r>
          <a:r>
            <a:rPr lang="en-US" sz="1200" b="1" i="0" kern="1200" dirty="0">
              <a:effectLst/>
              <a:latin typeface="Roboto" panose="02000000000000000000" pitchFamily="2" charset="0"/>
            </a:rPr>
            <a:t>:</a:t>
          </a:r>
          <a:r>
            <a:rPr lang="en-US" sz="1200" b="0" i="0" kern="1200" dirty="0">
              <a:effectLst/>
              <a:latin typeface="Roboto" panose="02000000000000000000" pitchFamily="2" charset="0"/>
            </a:rPr>
            <a:t> </a:t>
          </a:r>
          <a:r>
            <a:rPr lang="lv-LV" sz="1200" b="0" i="0" kern="1200" dirty="0">
              <a:effectLst/>
              <a:latin typeface="Roboto" panose="02000000000000000000" pitchFamily="2" charset="0"/>
            </a:rPr>
            <a:t>Īsu pieteikumu var iesniegt jebkurā laikā, izmantojot </a:t>
          </a:r>
          <a:r>
            <a:rPr lang="lv-LV" sz="1200" b="0" i="0" kern="1200" dirty="0">
              <a:effectLst/>
              <a:latin typeface="Roboto" panose="02000000000000000000" pitchFamily="2" charset="0"/>
              <a:hlinkClick xmlns:r="http://schemas.openxmlformats.org/officeDocument/2006/relationships" r:id="rId1"/>
            </a:rPr>
            <a:t>ES finansējuma un konkursu portālu</a:t>
          </a:r>
          <a:r>
            <a:rPr lang="lv-LV" sz="1200" b="0" i="0" kern="1200" dirty="0">
              <a:effectLst/>
              <a:latin typeface="Roboto" panose="02000000000000000000" pitchFamily="2" charset="0"/>
            </a:rPr>
            <a:t>. Tā sastāv no (1) 5 lappušu veidlapas, kurā jums jāapkopo jūsu pieteikums un jāatbild uz jautājumu kopumu par jūsu inovācijām, potenciālo tirgu un savu komandu. (2) </a:t>
          </a:r>
          <a:r>
            <a:rPr lang="lv-LV" sz="1200" b="0" i="0" kern="1200" dirty="0" err="1">
              <a:effectLst/>
              <a:latin typeface="Roboto" panose="02000000000000000000" pitchFamily="2" charset="0"/>
            </a:rPr>
            <a:t>Pitch-deck</a:t>
          </a:r>
          <a:r>
            <a:rPr lang="lv-LV" sz="1200" b="0" i="0" kern="1200" dirty="0">
              <a:effectLst/>
              <a:latin typeface="Roboto" panose="02000000000000000000" pitchFamily="2" charset="0"/>
            </a:rPr>
            <a:t> ar līdz pat 10 slaidiem pēc ES komisijas nodrošinātā formāta. (3) Video līdz 3 minūtēm, kur jūsu komandas galvenajiem dalībniekiem (līdz trim cilvēkiem) jāizstāsta jūsu pieteikuma motivācija.</a:t>
          </a:r>
          <a:endParaRPr lang="lv-LV" sz="1000" kern="1200" dirty="0"/>
        </a:p>
      </dsp:txBody>
      <dsp:txXfrm>
        <a:off x="0" y="0"/>
        <a:ext cx="5822999" cy="1504917"/>
      </dsp:txXfrm>
    </dsp:sp>
    <dsp:sp modelId="{C297E717-005A-4B7F-9BDE-54EAF5750F96}">
      <dsp:nvSpPr>
        <dsp:cNvPr id="0" name=""/>
        <dsp:cNvSpPr/>
      </dsp:nvSpPr>
      <dsp:spPr>
        <a:xfrm>
          <a:off x="0" y="1508007"/>
          <a:ext cx="58229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175F4A-F4C8-4C69-833D-15D7A99788C4}">
      <dsp:nvSpPr>
        <dsp:cNvPr id="0" name=""/>
        <dsp:cNvSpPr/>
      </dsp:nvSpPr>
      <dsp:spPr>
        <a:xfrm>
          <a:off x="0" y="1508007"/>
          <a:ext cx="5817312" cy="2084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100000"/>
            </a:lnSpc>
            <a:spcBef>
              <a:spcPct val="0"/>
            </a:spcBef>
            <a:spcAft>
              <a:spcPct val="35000"/>
            </a:spcAft>
            <a:buNone/>
          </a:pPr>
          <a:r>
            <a:rPr lang="lv-LV" sz="1200" b="1" i="0" kern="1200" noProof="0" dirty="0">
              <a:effectLst/>
              <a:latin typeface="Roboto" panose="02000000000000000000" pitchFamily="2" charset="0"/>
            </a:rPr>
            <a:t>Pilni pieteikumi: </a:t>
          </a:r>
          <a:r>
            <a:rPr lang="lv-LV" sz="1200" b="0" i="0" kern="1200" noProof="0" dirty="0">
              <a:effectLst/>
              <a:latin typeface="Roboto" panose="02000000000000000000" pitchFamily="2" charset="0"/>
            </a:rPr>
            <a:t>Ja jūsu īsais pieteikums būs veiksmīgs, jūs uzaicinās sagatavot pilnu pieteikumu, kuru var iesniegt vienā no iesniegšanas termiņiem nākamo 12 mēnešu laikā no dienas, kad saņemta atbilde uz jūsu īso pieteikumu. Jūs varat izlemt, kuru konkursa noslēguma datumu izvēlēties. Iespējamie iesniegšanas datumi ir publicēti ES finansēšanas un konkursu portālā. Jums ir jāsagatavo pilns pieteikums EIC mākslīgā intelekta IT platformā, kas ietver vairākas automātiskās pārbaudes un atsauksmes, lai palīdzētu jums šajā procesā. Pilns pieteikums sastāv no pilna biznesa plāna un pilnas informācijas par Jūsu uzņēmuma finansēm un struktūru. Jums būs arī jāierosina starpposma mērķu kopums (</a:t>
          </a:r>
          <a:r>
            <a:rPr lang="lv-LV" sz="1200" b="0" i="0" kern="1200" noProof="0" dirty="0" err="1">
              <a:effectLst/>
              <a:latin typeface="Roboto" panose="02000000000000000000" pitchFamily="2" charset="0"/>
            </a:rPr>
            <a:t>milestones</a:t>
          </a:r>
          <a:r>
            <a:rPr lang="lv-LV" sz="1200" b="0" i="0" kern="1200" noProof="0" dirty="0">
              <a:effectLst/>
              <a:latin typeface="Roboto" panose="02000000000000000000" pitchFamily="2" charset="0"/>
            </a:rPr>
            <a:t>), kas jāizmanto par pamatu EIC, lai pārvaldītu finansējumu jūsu inovācijai.</a:t>
          </a:r>
          <a:endParaRPr lang="lv-LV" sz="1200" kern="1200" noProof="0" dirty="0"/>
        </a:p>
      </dsp:txBody>
      <dsp:txXfrm>
        <a:off x="0" y="1508007"/>
        <a:ext cx="5817312" cy="2084370"/>
      </dsp:txXfrm>
    </dsp:sp>
    <dsp:sp modelId="{7907B8BA-4CD5-476A-A2FE-E85B9FCED837}">
      <dsp:nvSpPr>
        <dsp:cNvPr id="0" name=""/>
        <dsp:cNvSpPr/>
      </dsp:nvSpPr>
      <dsp:spPr>
        <a:xfrm>
          <a:off x="0" y="3592378"/>
          <a:ext cx="58229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614BB-1DF5-4D05-9EE2-B264AC64A405}">
      <dsp:nvSpPr>
        <dsp:cNvPr id="0" name=""/>
        <dsp:cNvSpPr/>
      </dsp:nvSpPr>
      <dsp:spPr>
        <a:xfrm>
          <a:off x="0" y="3592378"/>
          <a:ext cx="5822999" cy="89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100000"/>
            </a:lnSpc>
            <a:spcBef>
              <a:spcPct val="0"/>
            </a:spcBef>
            <a:spcAft>
              <a:spcPct val="35000"/>
            </a:spcAft>
            <a:buNone/>
          </a:pPr>
          <a:r>
            <a:rPr lang="pt-BR" sz="1200" b="1" i="0" kern="1200" dirty="0">
              <a:effectLst/>
              <a:latin typeface="Roboto" panose="02000000000000000000" pitchFamily="2" charset="0"/>
            </a:rPr>
            <a:t>Klātienes</a:t>
          </a:r>
          <a:r>
            <a:rPr lang="lv-LV" sz="1200" b="1" i="0" kern="1200" dirty="0">
              <a:effectLst/>
              <a:latin typeface="Roboto" panose="02000000000000000000" pitchFamily="2" charset="0"/>
            </a:rPr>
            <a:t>/</a:t>
          </a:r>
          <a:r>
            <a:rPr lang="lv-LV" sz="1200" b="1" i="0" kern="1200" dirty="0" err="1">
              <a:effectLst/>
              <a:latin typeface="Roboto" panose="02000000000000000000" pitchFamily="2" charset="0"/>
            </a:rPr>
            <a:t>Web</a:t>
          </a:r>
          <a:r>
            <a:rPr lang="pt-BR" sz="1200" b="1" i="0" kern="1200" dirty="0">
              <a:effectLst/>
              <a:latin typeface="Roboto" panose="02000000000000000000" pitchFamily="2" charset="0"/>
            </a:rPr>
            <a:t> intervijas ar EIC žūriju: </a:t>
          </a:r>
          <a:r>
            <a:rPr lang="lv-LV" sz="1200" b="0" i="0" kern="1200" dirty="0">
              <a:effectLst/>
              <a:latin typeface="Roboto" panose="02000000000000000000" pitchFamily="2" charset="0"/>
            </a:rPr>
            <a:t>Visi uzņēmumi, kas veiksmīgi iziet pilnu pieteikšanās fāzi, tiek aicināti uz klātienes intervijām. Intervijā jūs vērtēs komisija, kurā ir ne vairāk kā seši žūrijas locekļi.</a:t>
          </a:r>
          <a:r>
            <a:rPr lang="en-US" sz="1200" b="0" i="0" kern="1200" dirty="0">
              <a:effectLst/>
              <a:latin typeface="Roboto" panose="02000000000000000000" pitchFamily="2" charset="0"/>
            </a:rPr>
            <a:t> </a:t>
          </a:r>
          <a:r>
            <a:rPr lang="lv-LV" sz="1200" b="0" i="0" kern="1200" dirty="0">
              <a:solidFill>
                <a:srgbClr val="F5A30A"/>
              </a:solidFill>
              <a:effectLst/>
              <a:latin typeface="Roboto" panose="02000000000000000000" pitchFamily="2" charset="0"/>
            </a:rPr>
            <a:t>Detalizēta informācija par klātienes intervijas formātu jums tiks paziņota ielūgumā. </a:t>
          </a:r>
          <a:endParaRPr lang="lv-LV" sz="1200" kern="1200" dirty="0">
            <a:solidFill>
              <a:srgbClr val="F5A30A"/>
            </a:solidFill>
          </a:endParaRPr>
        </a:p>
      </dsp:txBody>
      <dsp:txXfrm>
        <a:off x="0" y="3592378"/>
        <a:ext cx="5822999" cy="8908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97519-B2DF-4BF1-A500-2E18E39243E6}">
      <dsp:nvSpPr>
        <dsp:cNvPr id="0" name=""/>
        <dsp:cNvSpPr/>
      </dsp:nvSpPr>
      <dsp:spPr>
        <a:xfrm>
          <a:off x="0" y="25001"/>
          <a:ext cx="1685425" cy="101125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lv-LV" sz="1700" b="0" i="0" kern="1200" baseline="0" dirty="0">
            <a:latin typeface="Roboto" panose="02000000000000000000" pitchFamily="2" charset="0"/>
            <a:ea typeface="Roboto" panose="02000000000000000000" pitchFamily="2" charset="0"/>
          </a:endParaRPr>
        </a:p>
        <a:p>
          <a:pPr marL="0" lvl="0" indent="0" algn="ctr" defTabSz="755650">
            <a:lnSpc>
              <a:spcPct val="90000"/>
            </a:lnSpc>
            <a:spcBef>
              <a:spcPct val="0"/>
            </a:spcBef>
            <a:spcAft>
              <a:spcPct val="35000"/>
            </a:spcAft>
            <a:buNone/>
          </a:pPr>
          <a:r>
            <a:rPr lang="lv-LV" sz="1700" b="0" i="0" kern="1200" baseline="0" dirty="0">
              <a:latin typeface="Roboto" panose="02000000000000000000" pitchFamily="2" charset="0"/>
              <a:ea typeface="Roboto" panose="02000000000000000000" pitchFamily="2" charset="0"/>
            </a:rPr>
            <a:t>ĪSS
</a:t>
          </a:r>
          <a:endParaRPr lang="en-US" sz="1700" kern="1200" dirty="0">
            <a:latin typeface="Roboto" panose="02000000000000000000" pitchFamily="2" charset="0"/>
            <a:ea typeface="Roboto" panose="02000000000000000000" pitchFamily="2" charset="0"/>
          </a:endParaRPr>
        </a:p>
      </dsp:txBody>
      <dsp:txXfrm>
        <a:off x="0" y="25001"/>
        <a:ext cx="1685425" cy="1011255"/>
      </dsp:txXfrm>
    </dsp:sp>
    <dsp:sp modelId="{93A255EB-9926-4A61-AFF7-CDDF893C6A82}">
      <dsp:nvSpPr>
        <dsp:cNvPr id="0" name=""/>
        <dsp:cNvSpPr/>
      </dsp:nvSpPr>
      <dsp:spPr>
        <a:xfrm>
          <a:off x="1853967" y="81277"/>
          <a:ext cx="1685425" cy="1011255"/>
        </a:xfrm>
        <a:prstGeom prst="rect">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lv-LV" sz="900" b="0" i="0" kern="1200" baseline="0" dirty="0">
              <a:latin typeface="Roboto" panose="02000000000000000000" pitchFamily="2" charset="0"/>
              <a:ea typeface="Roboto" panose="02000000000000000000" pitchFamily="2" charset="0"/>
            </a:rPr>
            <a:t>Ja vienu reizi noraidīts: jūs varat atkārtoti iesniegt savu īso pieteikumu jebkurā laikā, bet paredzams, ka tas būs uzlabots vai jauns. 	
</a:t>
          </a:r>
          <a:endParaRPr lang="en-US" sz="900" kern="1200" dirty="0">
            <a:latin typeface="Roboto" panose="02000000000000000000" pitchFamily="2" charset="0"/>
            <a:ea typeface="Roboto" panose="02000000000000000000" pitchFamily="2" charset="0"/>
          </a:endParaRPr>
        </a:p>
      </dsp:txBody>
      <dsp:txXfrm>
        <a:off x="1853967" y="81277"/>
        <a:ext cx="1685425" cy="1011255"/>
      </dsp:txXfrm>
    </dsp:sp>
    <dsp:sp modelId="{2C533B49-7D5A-4666-BBCA-DE10952CFC4E}">
      <dsp:nvSpPr>
        <dsp:cNvPr id="0" name=""/>
        <dsp:cNvSpPr/>
      </dsp:nvSpPr>
      <dsp:spPr>
        <a:xfrm>
          <a:off x="3707935" y="81277"/>
          <a:ext cx="1685425" cy="1011255"/>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lv-LV" sz="900" b="0" i="0" kern="1200" baseline="0" dirty="0">
              <a:latin typeface="Roboto" panose="02000000000000000000" pitchFamily="2" charset="0"/>
              <a:ea typeface="Roboto" panose="02000000000000000000" pitchFamily="2" charset="0"/>
            </a:rPr>
            <a:t>Ja otrreiz noraidīts: jauns iesniegums netiks atļauts 12 mēnešus, un šajā brīdī jūs varat iesniegt tikai jaunu vai būtiski uzlabotu projekta pieteikumu	
</a:t>
          </a:r>
          <a:endParaRPr lang="en-US" sz="900" kern="1200" dirty="0">
            <a:latin typeface="Roboto" panose="02000000000000000000" pitchFamily="2" charset="0"/>
            <a:ea typeface="Roboto" panose="02000000000000000000" pitchFamily="2" charset="0"/>
          </a:endParaRPr>
        </a:p>
      </dsp:txBody>
      <dsp:txXfrm>
        <a:off x="3707935" y="81277"/>
        <a:ext cx="1685425" cy="1011255"/>
      </dsp:txXfrm>
    </dsp:sp>
    <dsp:sp modelId="{4DD35D2B-FCF3-432E-8081-65F56619043A}">
      <dsp:nvSpPr>
        <dsp:cNvPr id="0" name=""/>
        <dsp:cNvSpPr/>
      </dsp:nvSpPr>
      <dsp:spPr>
        <a:xfrm>
          <a:off x="0" y="1261075"/>
          <a:ext cx="1685425" cy="1219988"/>
        </a:xfrm>
        <a:prstGeom prst="rect">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lv-LV" sz="1700" b="0" i="0" kern="1200" baseline="0" dirty="0">
              <a:latin typeface="Roboto" panose="02000000000000000000" pitchFamily="2" charset="0"/>
              <a:ea typeface="Roboto" panose="02000000000000000000" pitchFamily="2" charset="0"/>
            </a:rPr>
            <a:t>PILNS</a:t>
          </a:r>
          <a:endParaRPr lang="en-US" sz="1700" kern="1200" dirty="0">
            <a:latin typeface="Roboto" panose="02000000000000000000" pitchFamily="2" charset="0"/>
            <a:ea typeface="Roboto" panose="02000000000000000000" pitchFamily="2" charset="0"/>
          </a:endParaRPr>
        </a:p>
      </dsp:txBody>
      <dsp:txXfrm>
        <a:off x="0" y="1261075"/>
        <a:ext cx="1685425" cy="1219988"/>
      </dsp:txXfrm>
    </dsp:sp>
    <dsp:sp modelId="{7FA53297-40F3-419C-80A3-0FBF068A4F90}">
      <dsp:nvSpPr>
        <dsp:cNvPr id="0" name=""/>
        <dsp:cNvSpPr/>
      </dsp:nvSpPr>
      <dsp:spPr>
        <a:xfrm>
          <a:off x="1853967" y="1279925"/>
          <a:ext cx="1685425" cy="1182288"/>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lv-LV" sz="900" b="0" i="0" kern="1200" baseline="0" dirty="0">
              <a:latin typeface="Roboto" panose="02000000000000000000" pitchFamily="2" charset="0"/>
              <a:ea typeface="Roboto" panose="02000000000000000000" pitchFamily="2" charset="0"/>
            </a:rPr>
            <a:t>Ja noraidīts vienu reizi UN tikai viens eksperts dod </a:t>
          </a:r>
          <a:r>
            <a:rPr lang="lv-LV" sz="900" b="1" i="0" kern="1200" baseline="0" dirty="0">
              <a:latin typeface="Roboto" panose="02000000000000000000" pitchFamily="2" charset="0"/>
              <a:ea typeface="Roboto" panose="02000000000000000000" pitchFamily="2" charset="0"/>
            </a:rPr>
            <a:t>NO GO </a:t>
          </a:r>
          <a:r>
            <a:rPr lang="lv-LV" sz="900" b="0" i="0" kern="1200" baseline="0" dirty="0">
              <a:latin typeface="Roboto" panose="02000000000000000000" pitchFamily="2" charset="0"/>
              <a:ea typeface="Roboto" panose="02000000000000000000" pitchFamily="2" charset="0"/>
            </a:rPr>
            <a:t>saskaņā ar kādu no kritērijiem: Jūs varat atkārtoti iesniegt tieši attālinātai novērtēšanai vienā no noslēguma konkursiem.</a:t>
          </a:r>
          <a:r>
            <a:rPr lang="en-US" sz="900" b="0" i="0" kern="1200" baseline="0" dirty="0">
              <a:latin typeface="Roboto" panose="02000000000000000000" pitchFamily="2" charset="0"/>
              <a:ea typeface="Roboto" panose="02000000000000000000" pitchFamily="2" charset="0"/>
            </a:rPr>
            <a:t>	</a:t>
          </a:r>
          <a:endParaRPr lang="en-US" sz="900" kern="1200" dirty="0">
            <a:latin typeface="Roboto" panose="02000000000000000000" pitchFamily="2" charset="0"/>
            <a:ea typeface="Roboto" panose="02000000000000000000" pitchFamily="2" charset="0"/>
          </a:endParaRPr>
        </a:p>
      </dsp:txBody>
      <dsp:txXfrm>
        <a:off x="1853967" y="1279925"/>
        <a:ext cx="1685425" cy="1182288"/>
      </dsp:txXfrm>
    </dsp:sp>
    <dsp:sp modelId="{A0020EF7-C885-4119-9BAC-207A846960BE}">
      <dsp:nvSpPr>
        <dsp:cNvPr id="0" name=""/>
        <dsp:cNvSpPr/>
      </dsp:nvSpPr>
      <dsp:spPr>
        <a:xfrm>
          <a:off x="3707935" y="1270500"/>
          <a:ext cx="1685425" cy="1201138"/>
        </a:xfrm>
        <a:prstGeom prst="rect">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lv-LV" sz="900" b="0" i="0" kern="1200" baseline="0" dirty="0">
              <a:latin typeface="Roboto" panose="02000000000000000000" pitchFamily="2" charset="0"/>
              <a:ea typeface="Roboto" panose="02000000000000000000" pitchFamily="2" charset="0"/>
            </a:rPr>
            <a:t>Ja to otrreiz noraida vai vismaz divi eksperti: Jums nebūs atļauts iesniegt citu pieteikumu 12 mēnešus, un šajā brīdī jūs varat iesniegt jaunu vai būtiski uzlabotu priekšlikumu tikai īsajā pieteikuma posmā</a:t>
          </a:r>
          <a:r>
            <a:rPr lang="en-US" sz="900" b="0" i="0" kern="1200" baseline="0" dirty="0">
              <a:latin typeface="Roboto" panose="02000000000000000000" pitchFamily="2" charset="0"/>
              <a:ea typeface="Roboto" panose="02000000000000000000" pitchFamily="2" charset="0"/>
            </a:rPr>
            <a:t>. 	</a:t>
          </a:r>
          <a:endParaRPr lang="en-US" sz="900" kern="1200" dirty="0">
            <a:latin typeface="Roboto" panose="02000000000000000000" pitchFamily="2" charset="0"/>
            <a:ea typeface="Roboto" panose="02000000000000000000" pitchFamily="2" charset="0"/>
          </a:endParaRPr>
        </a:p>
      </dsp:txBody>
      <dsp:txXfrm>
        <a:off x="3707935" y="1270500"/>
        <a:ext cx="1685425" cy="1201138"/>
      </dsp:txXfrm>
    </dsp:sp>
    <dsp:sp modelId="{ED907802-A55D-4F48-99C7-39BCB77D0E89}">
      <dsp:nvSpPr>
        <dsp:cNvPr id="0" name=""/>
        <dsp:cNvSpPr/>
      </dsp:nvSpPr>
      <dsp:spPr>
        <a:xfrm>
          <a:off x="0" y="2675257"/>
          <a:ext cx="1685425" cy="2006350"/>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lv-LV" sz="1700" b="0" i="0" kern="1200" baseline="0" dirty="0">
              <a:latin typeface="Roboto" panose="02000000000000000000" pitchFamily="2" charset="0"/>
              <a:ea typeface="Roboto" panose="02000000000000000000" pitchFamily="2" charset="0"/>
            </a:rPr>
            <a:t>    INTERVIJA </a:t>
          </a:r>
          <a:r>
            <a:rPr lang="en-US" sz="1700" b="0" i="0" kern="1200" baseline="0" dirty="0">
              <a:latin typeface="Roboto" panose="02000000000000000000" pitchFamily="2" charset="0"/>
              <a:ea typeface="Roboto" panose="02000000000000000000" pitchFamily="2" charset="0"/>
            </a:rPr>
            <a:t>	</a:t>
          </a:r>
          <a:endParaRPr lang="en-US" sz="1700" kern="1200" dirty="0">
            <a:latin typeface="Roboto" panose="02000000000000000000" pitchFamily="2" charset="0"/>
            <a:ea typeface="Roboto" panose="02000000000000000000" pitchFamily="2" charset="0"/>
          </a:endParaRPr>
        </a:p>
      </dsp:txBody>
      <dsp:txXfrm>
        <a:off x="0" y="2675257"/>
        <a:ext cx="1685425" cy="2006350"/>
      </dsp:txXfrm>
    </dsp:sp>
    <dsp:sp modelId="{6C42E8B8-DD6B-4020-A775-07EB62C6B873}">
      <dsp:nvSpPr>
        <dsp:cNvPr id="0" name=""/>
        <dsp:cNvSpPr/>
      </dsp:nvSpPr>
      <dsp:spPr>
        <a:xfrm>
          <a:off x="1853967" y="2649606"/>
          <a:ext cx="1685425" cy="2057651"/>
        </a:xfrm>
        <a:prstGeom prst="rect">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lv-LV" sz="900" b="0" i="0" kern="1200" baseline="0" dirty="0">
              <a:latin typeface="Roboto" panose="02000000000000000000" pitchFamily="2" charset="0"/>
              <a:ea typeface="Roboto" panose="02000000000000000000" pitchFamily="2" charset="0"/>
            </a:rPr>
            <a:t>Ja tas tiek noraidīts vienu reizi, bet žūrija nolemj, ka jūsu priekšlikums ir potenciāls GO attiecībā uz visiem kritērijiem, ja tiek veikti konkrēti mērķtiecīgi uzlabojumi: jūs var uzaicināt atkārtoti iesniegt pieteikumu intervijām klātienē. Jūsu pārskatītajā pieteikumā ir jārisina žūrijas konstatētie jautājumi. Šāda atkārtota iesniegšana būs atļauta tikai vienu reizi. </a:t>
          </a:r>
          <a:endParaRPr lang="en-US" sz="900" kern="1200" dirty="0">
            <a:latin typeface="Roboto" panose="02000000000000000000" pitchFamily="2" charset="0"/>
            <a:ea typeface="Roboto" panose="02000000000000000000" pitchFamily="2" charset="0"/>
          </a:endParaRPr>
        </a:p>
      </dsp:txBody>
      <dsp:txXfrm>
        <a:off x="1853967" y="2649606"/>
        <a:ext cx="1685425" cy="2057651"/>
      </dsp:txXfrm>
    </dsp:sp>
    <dsp:sp modelId="{8D565017-8A3F-481E-B307-007D16738938}">
      <dsp:nvSpPr>
        <dsp:cNvPr id="0" name=""/>
        <dsp:cNvSpPr/>
      </dsp:nvSpPr>
      <dsp:spPr>
        <a:xfrm>
          <a:off x="3707935" y="2654935"/>
          <a:ext cx="1685425" cy="2046992"/>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lv-LV" sz="900" b="0" i="0" kern="1200" baseline="0" dirty="0">
              <a:latin typeface="Roboto" panose="02000000000000000000" pitchFamily="2" charset="0"/>
              <a:ea typeface="Roboto" panose="02000000000000000000" pitchFamily="2" charset="0"/>
            </a:rPr>
            <a:t>Ja otrreiz noraidīts vai žūrija nolemj, ka projekts ir NO GO budžeta apsvērumu dēļ vai ja tas neatbilst vismaz viena kritērija dēļ: jauns iesniegums netiks atļauts 12 mēnešus, un šajā brīdī jūs varat iesniegt jaunu vai būtiski uzlabotu priekšlikumu tikai īsajā pieteikuma iesniegšanas posmā. </a:t>
          </a:r>
          <a:r>
            <a:rPr lang="en-US" sz="900" b="0" i="0" kern="1200" baseline="0" dirty="0">
              <a:latin typeface="Roboto" panose="02000000000000000000" pitchFamily="2" charset="0"/>
              <a:ea typeface="Roboto" panose="02000000000000000000" pitchFamily="2" charset="0"/>
            </a:rPr>
            <a:t>	</a:t>
          </a:r>
          <a:endParaRPr lang="en-US" sz="900" kern="1200" dirty="0">
            <a:latin typeface="Roboto" panose="02000000000000000000" pitchFamily="2" charset="0"/>
            <a:ea typeface="Roboto" panose="02000000000000000000" pitchFamily="2" charset="0"/>
          </a:endParaRPr>
        </a:p>
      </dsp:txBody>
      <dsp:txXfrm>
        <a:off x="3707935" y="2654935"/>
        <a:ext cx="1685425" cy="20469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33A57-DC2D-4ADA-AFAC-1058D7BF88D1}">
      <dsp:nvSpPr>
        <dsp:cNvPr id="0" name=""/>
        <dsp:cNvSpPr/>
      </dsp:nvSpPr>
      <dsp:spPr>
        <a:xfrm>
          <a:off x="0" y="1045"/>
          <a:ext cx="5901623" cy="198134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lv-LV" sz="1600" b="1" i="0" kern="1200" dirty="0"/>
            <a:t>Īsi pieteikumi: </a:t>
          </a:r>
          <a:r>
            <a:rPr lang="lv-LV" sz="1600" b="0" i="0" kern="1200" dirty="0"/>
            <a:t>pirmkārt, jūsu pieteikuma atbilstību apstiprina EIC darbinieki. Pēc tam pieteikums tiek nosūtīts EIC ekspertu vērtētājiem, kuru kompetence atbildīs jūsu inovācijas tehnoloģiju un tirgus piemērošanas jomai. Vērtētāji būtībā aplūkos jūsu </a:t>
          </a:r>
          <a:r>
            <a:rPr lang="lv-LV" sz="1600" b="1" i="0" kern="1200" dirty="0"/>
            <a:t>idejas novatoriskumu / graujošumu, tās ietekmi un jūsu komandu</a:t>
          </a:r>
          <a:r>
            <a:rPr lang="lv-LV" sz="1600" b="0" i="0" kern="1200" dirty="0"/>
            <a:t>.</a:t>
          </a:r>
          <a:r>
            <a:rPr lang="lv-LV" sz="1600" b="1" i="0" kern="1200" dirty="0"/>
            <a:t>
</a:t>
          </a:r>
          <a:endParaRPr lang="en-US" sz="1600" kern="1200" dirty="0"/>
        </a:p>
      </dsp:txBody>
      <dsp:txXfrm>
        <a:off x="96721" y="97766"/>
        <a:ext cx="5708181" cy="1787901"/>
      </dsp:txXfrm>
    </dsp:sp>
    <dsp:sp modelId="{6A15DA20-696F-4024-AE15-A1EE91FF347F}">
      <dsp:nvSpPr>
        <dsp:cNvPr id="0" name=""/>
        <dsp:cNvSpPr/>
      </dsp:nvSpPr>
      <dsp:spPr>
        <a:xfrm>
          <a:off x="0" y="1982388"/>
          <a:ext cx="5901623" cy="9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377" tIns="13970" rIns="78232" bIns="13970" numCol="1" spcCol="1270" anchor="t" anchorCtr="0">
          <a:noAutofit/>
        </a:bodyPr>
        <a:lstStyle/>
        <a:p>
          <a:pPr marL="57150" lvl="1" indent="-57150" algn="l" defTabSz="488950">
            <a:lnSpc>
              <a:spcPct val="90000"/>
            </a:lnSpc>
            <a:spcBef>
              <a:spcPct val="0"/>
            </a:spcBef>
            <a:spcAft>
              <a:spcPct val="20000"/>
            </a:spcAft>
            <a:buChar char="•"/>
          </a:pPr>
          <a:endParaRPr lang="en-US" sz="1100" kern="1200" dirty="0">
            <a:latin typeface="Roboto" panose="02000000000000000000" pitchFamily="2" charset="0"/>
            <a:ea typeface="Roboto" panose="02000000000000000000" pitchFamily="2" charset="0"/>
          </a:endParaRPr>
        </a:p>
      </dsp:txBody>
      <dsp:txXfrm>
        <a:off x="0" y="1982388"/>
        <a:ext cx="5901623" cy="9846"/>
      </dsp:txXfrm>
    </dsp:sp>
    <dsp:sp modelId="{2A65A979-1C47-4B13-996A-E8CA51E9B86F}">
      <dsp:nvSpPr>
        <dsp:cNvPr id="0" name=""/>
        <dsp:cNvSpPr/>
      </dsp:nvSpPr>
      <dsp:spPr>
        <a:xfrm>
          <a:off x="0" y="1992235"/>
          <a:ext cx="5901623" cy="1118722"/>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err="1"/>
            <a:t>Pilni</a:t>
          </a:r>
          <a:r>
            <a:rPr lang="en-US" sz="1600" b="1" i="0" kern="1200" dirty="0"/>
            <a:t> </a:t>
          </a:r>
          <a:r>
            <a:rPr lang="en-US" sz="1600" b="1" i="0" kern="1200" dirty="0" err="1"/>
            <a:t>pieteikumi</a:t>
          </a:r>
          <a:r>
            <a:rPr lang="en-US" sz="1600" b="1" i="0" kern="1200" dirty="0"/>
            <a:t>: </a:t>
          </a:r>
          <a:r>
            <a:rPr lang="lv-LV" sz="1600" b="0" i="0" kern="1200" dirty="0"/>
            <a:t>Pēc katra konkursu noslēguma datuma, pilnus pieteikumus vērtēs </a:t>
          </a:r>
          <a:r>
            <a:rPr lang="lv-LV" sz="1600" b="0" i="0" u="sng" kern="1200" dirty="0"/>
            <a:t>trīs eksperti vērtētāji</a:t>
          </a:r>
          <a:r>
            <a:rPr lang="lv-LV" sz="1600" b="0" i="0" kern="1200" dirty="0"/>
            <a:t>, kuri padziļināti novērtēs jūsu pieteikumu pēc noteiktiem  kritērijiem.</a:t>
          </a:r>
          <a:endParaRPr lang="en-US" sz="1600" kern="1200" dirty="0"/>
        </a:p>
      </dsp:txBody>
      <dsp:txXfrm>
        <a:off x="54612" y="2046847"/>
        <a:ext cx="5792399" cy="1009498"/>
      </dsp:txXfrm>
    </dsp:sp>
    <dsp:sp modelId="{D2B02E0E-3BB2-44B2-98BB-0E401A1F2304}">
      <dsp:nvSpPr>
        <dsp:cNvPr id="0" name=""/>
        <dsp:cNvSpPr/>
      </dsp:nvSpPr>
      <dsp:spPr>
        <a:xfrm>
          <a:off x="0" y="3120260"/>
          <a:ext cx="5901623" cy="154594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lv-LV" sz="1600" b="1" i="0" kern="1200" dirty="0"/>
            <a:t>Intervijas klātienē: </a:t>
          </a:r>
          <a:r>
            <a:rPr lang="lv-LV" sz="1600" b="0" i="0" kern="1200" dirty="0"/>
            <a:t>EIC žūrijas locekļiem būs iepriekš pieejams jūsu īsais un pilnais pieteikums un novērtējuma rezultāti. Žūrijas locekļi, pamatojoties uz jūsu interviju un viņu vispārējo novērtējumu, izlems, vai jūsu priekšlikums ir vai nav jāfinansē (GO/NO GO).</a:t>
          </a:r>
          <a:r>
            <a:rPr lang="lv-LV" sz="1600" b="1" i="0" kern="1200" dirty="0"/>
            <a:t>
</a:t>
          </a:r>
          <a:endParaRPr lang="en-US" sz="1600" kern="1200" dirty="0"/>
        </a:p>
      </dsp:txBody>
      <dsp:txXfrm>
        <a:off x="75467" y="3195727"/>
        <a:ext cx="5750689" cy="139501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EF0225-809C-4859-AC88-3703A478F3A9}" type="datetimeFigureOut">
              <a:rPr lang="lv-LV" smtClean="0"/>
              <a:t>20.05.2021</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AA5821-7794-4C38-8F68-34DC53EA712F}" type="slidenum">
              <a:rPr lang="lv-LV" smtClean="0"/>
              <a:t>‹#›</a:t>
            </a:fld>
            <a:endParaRPr lang="lv-LV"/>
          </a:p>
        </p:txBody>
      </p:sp>
    </p:spTree>
    <p:extLst>
      <p:ext uri="{BB962C8B-B14F-4D97-AF65-F5344CB8AC3E}">
        <p14:creationId xmlns:p14="http://schemas.microsoft.com/office/powerpoint/2010/main" val="789361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0AA5821-7794-4C38-8F68-34DC53EA712F}" type="slidenum">
              <a:rPr lang="lv-LV" smtClean="0"/>
              <a:t>15</a:t>
            </a:fld>
            <a:endParaRPr lang="lv-LV"/>
          </a:p>
        </p:txBody>
      </p:sp>
    </p:spTree>
    <p:extLst>
      <p:ext uri="{BB962C8B-B14F-4D97-AF65-F5344CB8AC3E}">
        <p14:creationId xmlns:p14="http://schemas.microsoft.com/office/powerpoint/2010/main" val="1694048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0AA5821-7794-4C38-8F68-34DC53EA712F}" type="slidenum">
              <a:rPr lang="lv-LV" smtClean="0"/>
              <a:t>45</a:t>
            </a:fld>
            <a:endParaRPr lang="lv-LV"/>
          </a:p>
        </p:txBody>
      </p:sp>
    </p:spTree>
    <p:extLst>
      <p:ext uri="{BB962C8B-B14F-4D97-AF65-F5344CB8AC3E}">
        <p14:creationId xmlns:p14="http://schemas.microsoft.com/office/powerpoint/2010/main" val="3807689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t>
            </a:r>
          </a:p>
        </p:txBody>
      </p:sp>
      <p:sp>
        <p:nvSpPr>
          <p:cNvPr id="4" name="Slide Number Placeholder 3"/>
          <p:cNvSpPr>
            <a:spLocks noGrp="1"/>
          </p:cNvSpPr>
          <p:nvPr>
            <p:ph type="sldNum" sz="quarter" idx="5"/>
          </p:nvPr>
        </p:nvSpPr>
        <p:spPr/>
        <p:txBody>
          <a:bodyPr/>
          <a:lstStyle/>
          <a:p>
            <a:fld id="{F0AA5821-7794-4C38-8F68-34DC53EA712F}" type="slidenum">
              <a:rPr lang="lv-LV" smtClean="0"/>
              <a:t>49</a:t>
            </a:fld>
            <a:endParaRPr lang="lv-LV"/>
          </a:p>
        </p:txBody>
      </p:sp>
    </p:spTree>
    <p:extLst>
      <p:ext uri="{BB962C8B-B14F-4D97-AF65-F5344CB8AC3E}">
        <p14:creationId xmlns:p14="http://schemas.microsoft.com/office/powerpoint/2010/main" val="1889253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0AA5821-7794-4C38-8F68-34DC53EA712F}" type="slidenum">
              <a:rPr lang="lv-LV" smtClean="0"/>
              <a:t>16</a:t>
            </a:fld>
            <a:endParaRPr lang="lv-LV"/>
          </a:p>
        </p:txBody>
      </p:sp>
    </p:spTree>
    <p:extLst>
      <p:ext uri="{BB962C8B-B14F-4D97-AF65-F5344CB8AC3E}">
        <p14:creationId xmlns:p14="http://schemas.microsoft.com/office/powerpoint/2010/main" val="1882422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0AA5821-7794-4C38-8F68-34DC53EA712F}" type="slidenum">
              <a:rPr lang="lv-LV" smtClean="0"/>
              <a:t>18</a:t>
            </a:fld>
            <a:endParaRPr lang="lv-LV"/>
          </a:p>
        </p:txBody>
      </p:sp>
    </p:spTree>
    <p:extLst>
      <p:ext uri="{BB962C8B-B14F-4D97-AF65-F5344CB8AC3E}">
        <p14:creationId xmlns:p14="http://schemas.microsoft.com/office/powerpoint/2010/main" val="306507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0" i="0" u="none" strike="noStrike" baseline="0" dirty="0">
                <a:solidFill>
                  <a:srgbClr val="000000"/>
                </a:solidFill>
                <a:latin typeface="SegoeUI"/>
              </a:rPr>
              <a:t>EIC </a:t>
            </a:r>
            <a:r>
              <a:rPr lang="lv-LV" sz="1200" b="0" i="0" u="none" strike="noStrike" baseline="0" dirty="0" err="1">
                <a:solidFill>
                  <a:srgbClr val="000000"/>
                </a:solidFill>
                <a:latin typeface="SegoeUI"/>
              </a:rPr>
              <a:t>Transition</a:t>
            </a:r>
            <a:r>
              <a:rPr lang="lv-LV" sz="1200" b="0" i="0" u="none" strike="noStrike" baseline="0" dirty="0">
                <a:solidFill>
                  <a:srgbClr val="000000"/>
                </a:solidFill>
                <a:latin typeface="SegoeUI"/>
              </a:rPr>
              <a:t> finansētie projekti ir atbilstīgi:
 papildu </a:t>
            </a:r>
            <a:r>
              <a:rPr lang="lv-LV" sz="1200" b="0" i="0" u="none" strike="noStrike" baseline="0" dirty="0" err="1">
                <a:solidFill>
                  <a:srgbClr val="000000"/>
                </a:solidFill>
                <a:latin typeface="SegoeUI"/>
              </a:rPr>
              <a:t>granta</a:t>
            </a:r>
            <a:r>
              <a:rPr lang="lv-LV" sz="1200" b="0" i="0" u="none" strike="noStrike" baseline="0" dirty="0">
                <a:solidFill>
                  <a:srgbClr val="000000"/>
                </a:solidFill>
                <a:latin typeface="SegoeUI"/>
              </a:rPr>
              <a:t> atbalstam ar fiksētu summu līdz EUR 50 000 portfeļa darbību veikšanai.
 sniegt uz </a:t>
            </a:r>
            <a:r>
              <a:rPr lang="lv-LV" sz="1200" b="0" i="0" u="none" strike="noStrike" baseline="0" dirty="0" err="1">
                <a:solidFill>
                  <a:srgbClr val="000000"/>
                </a:solidFill>
                <a:latin typeface="SegoeUI"/>
              </a:rPr>
              <a:t>Accelerator</a:t>
            </a:r>
            <a:r>
              <a:rPr lang="lv-LV" sz="1200" b="0" i="0" u="none" strike="noStrike" baseline="0" dirty="0">
                <a:solidFill>
                  <a:srgbClr val="000000"/>
                </a:solidFill>
                <a:latin typeface="SegoeUI"/>
              </a:rPr>
              <a:t>, izmantojot </a:t>
            </a:r>
            <a:r>
              <a:rPr lang="lv-LV" sz="1200" b="0" i="0" u="none" strike="noStrike" baseline="0" dirty="0" err="1">
                <a:solidFill>
                  <a:srgbClr val="000000"/>
                </a:solidFill>
                <a:latin typeface="SegoeUI"/>
              </a:rPr>
              <a:t>Fast</a:t>
            </a:r>
            <a:r>
              <a:rPr lang="lv-LV" sz="1200" b="0" i="0" u="none" strike="noStrike" baseline="0" dirty="0">
                <a:solidFill>
                  <a:srgbClr val="000000"/>
                </a:solidFill>
                <a:latin typeface="SegoeUI"/>
              </a:rPr>
              <a:t> </a:t>
            </a:r>
            <a:r>
              <a:rPr lang="lv-LV" sz="1200" b="0" i="0" u="none" strike="noStrike" baseline="0" dirty="0" err="1">
                <a:solidFill>
                  <a:srgbClr val="000000"/>
                </a:solidFill>
                <a:latin typeface="SegoeUI"/>
              </a:rPr>
              <a:t>Track</a:t>
            </a:r>
            <a:r>
              <a:rPr lang="lv-LV" sz="1200" b="0" i="0" u="none" strike="noStrike" baseline="0" dirty="0">
                <a:solidFill>
                  <a:srgbClr val="000000"/>
                </a:solidFill>
                <a:latin typeface="SegoeUI"/>
              </a:rPr>
              <a:t> shēmu.</a:t>
            </a:r>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19</a:t>
            </a:fld>
            <a:endParaRPr lang="lv-LV"/>
          </a:p>
        </p:txBody>
      </p:sp>
    </p:spTree>
    <p:extLst>
      <p:ext uri="{BB962C8B-B14F-4D97-AF65-F5344CB8AC3E}">
        <p14:creationId xmlns:p14="http://schemas.microsoft.com/office/powerpoint/2010/main" val="3115277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20</a:t>
            </a:fld>
            <a:endParaRPr lang="lv-LV"/>
          </a:p>
        </p:txBody>
      </p:sp>
    </p:spTree>
    <p:extLst>
      <p:ext uri="{BB962C8B-B14F-4D97-AF65-F5344CB8AC3E}">
        <p14:creationId xmlns:p14="http://schemas.microsoft.com/office/powerpoint/2010/main" val="3707560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0AA5821-7794-4C38-8F68-34DC53EA712F}" type="slidenum">
              <a:rPr lang="lv-LV" smtClean="0"/>
              <a:t>27</a:t>
            </a:fld>
            <a:endParaRPr lang="lv-LV"/>
          </a:p>
        </p:txBody>
      </p:sp>
    </p:spTree>
    <p:extLst>
      <p:ext uri="{BB962C8B-B14F-4D97-AF65-F5344CB8AC3E}">
        <p14:creationId xmlns:p14="http://schemas.microsoft.com/office/powerpoint/2010/main" val="1703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0AA5821-7794-4C38-8F68-34DC53EA712F}" type="slidenum">
              <a:rPr lang="lv-LV" smtClean="0"/>
              <a:t>28</a:t>
            </a:fld>
            <a:endParaRPr lang="lv-LV"/>
          </a:p>
        </p:txBody>
      </p:sp>
    </p:spTree>
    <p:extLst>
      <p:ext uri="{BB962C8B-B14F-4D97-AF65-F5344CB8AC3E}">
        <p14:creationId xmlns:p14="http://schemas.microsoft.com/office/powerpoint/2010/main" val="2365370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29</a:t>
            </a:fld>
            <a:endParaRPr lang="lv-LV"/>
          </a:p>
        </p:txBody>
      </p:sp>
    </p:spTree>
    <p:extLst>
      <p:ext uri="{BB962C8B-B14F-4D97-AF65-F5344CB8AC3E}">
        <p14:creationId xmlns:p14="http://schemas.microsoft.com/office/powerpoint/2010/main" val="2714860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0AA5821-7794-4C38-8F68-34DC53EA712F}" type="slidenum">
              <a:rPr lang="lv-LV" smtClean="0"/>
              <a:t>43</a:t>
            </a:fld>
            <a:endParaRPr lang="lv-LV"/>
          </a:p>
        </p:txBody>
      </p:sp>
    </p:spTree>
    <p:extLst>
      <p:ext uri="{BB962C8B-B14F-4D97-AF65-F5344CB8AC3E}">
        <p14:creationId xmlns:p14="http://schemas.microsoft.com/office/powerpoint/2010/main" val="3977469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6F4F-FCE9-4C5F-8182-A1D2FF0A8E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F2DE3B22-5076-4422-A963-6621320E5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2AB8D8B0-2D62-41FF-8675-68108EA0E8F1}"/>
              </a:ext>
            </a:extLst>
          </p:cNvPr>
          <p:cNvSpPr>
            <a:spLocks noGrp="1"/>
          </p:cNvSpPr>
          <p:nvPr>
            <p:ph type="dt" sz="half" idx="10"/>
          </p:nvPr>
        </p:nvSpPr>
        <p:spPr/>
        <p:txBody>
          <a:bodyPr/>
          <a:lstStyle/>
          <a:p>
            <a:fld id="{2FD1E0F0-5DE2-413C-8339-1E80B3875094}" type="datetimeFigureOut">
              <a:rPr lang="lv-LV" smtClean="0"/>
              <a:t>20.05.2021</a:t>
            </a:fld>
            <a:endParaRPr lang="lv-LV"/>
          </a:p>
        </p:txBody>
      </p:sp>
      <p:sp>
        <p:nvSpPr>
          <p:cNvPr id="5" name="Footer Placeholder 4">
            <a:extLst>
              <a:ext uri="{FF2B5EF4-FFF2-40B4-BE49-F238E27FC236}">
                <a16:creationId xmlns:a16="http://schemas.microsoft.com/office/drawing/2014/main" id="{D7BC12B5-A379-46D6-A0F0-E8B66E9124F5}"/>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D4B7738-9561-4318-A5D4-CFCBC3761767}"/>
              </a:ext>
            </a:extLst>
          </p:cNvPr>
          <p:cNvSpPr>
            <a:spLocks noGrp="1"/>
          </p:cNvSpPr>
          <p:nvPr>
            <p:ph type="sldNum" sz="quarter" idx="12"/>
          </p:nvPr>
        </p:nvSpPr>
        <p:spPr/>
        <p:txBody>
          <a:bodyPr/>
          <a:lstStyle/>
          <a:p>
            <a:fld id="{6BD70234-4F1E-4529-9C9A-BC6A1E1275BB}" type="slidenum">
              <a:rPr lang="lv-LV" smtClean="0"/>
              <a:t>‹#›</a:t>
            </a:fld>
            <a:endParaRPr lang="lv-LV"/>
          </a:p>
        </p:txBody>
      </p:sp>
    </p:spTree>
    <p:extLst>
      <p:ext uri="{BB962C8B-B14F-4D97-AF65-F5344CB8AC3E}">
        <p14:creationId xmlns:p14="http://schemas.microsoft.com/office/powerpoint/2010/main" val="1911079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806E-6DC9-4E2C-B842-089914B517CC}"/>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2B74E2C4-7C08-4592-92D6-9BDFE5B97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6A07902C-A6CA-4342-A67C-C421A80412A8}"/>
              </a:ext>
            </a:extLst>
          </p:cNvPr>
          <p:cNvSpPr>
            <a:spLocks noGrp="1"/>
          </p:cNvSpPr>
          <p:nvPr>
            <p:ph type="dt" sz="half" idx="10"/>
          </p:nvPr>
        </p:nvSpPr>
        <p:spPr/>
        <p:txBody>
          <a:bodyPr/>
          <a:lstStyle/>
          <a:p>
            <a:fld id="{2FD1E0F0-5DE2-413C-8339-1E80B3875094}" type="datetimeFigureOut">
              <a:rPr lang="lv-LV" smtClean="0"/>
              <a:t>20.05.2021</a:t>
            </a:fld>
            <a:endParaRPr lang="lv-LV"/>
          </a:p>
        </p:txBody>
      </p:sp>
      <p:sp>
        <p:nvSpPr>
          <p:cNvPr id="5" name="Footer Placeholder 4">
            <a:extLst>
              <a:ext uri="{FF2B5EF4-FFF2-40B4-BE49-F238E27FC236}">
                <a16:creationId xmlns:a16="http://schemas.microsoft.com/office/drawing/2014/main" id="{B082794C-37EF-439B-88AB-200109B65D61}"/>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49D7B75-C12E-434D-89F4-5F6E49EB3D36}"/>
              </a:ext>
            </a:extLst>
          </p:cNvPr>
          <p:cNvSpPr>
            <a:spLocks noGrp="1"/>
          </p:cNvSpPr>
          <p:nvPr>
            <p:ph type="sldNum" sz="quarter" idx="12"/>
          </p:nvPr>
        </p:nvSpPr>
        <p:spPr/>
        <p:txBody>
          <a:bodyPr/>
          <a:lstStyle/>
          <a:p>
            <a:fld id="{6BD70234-4F1E-4529-9C9A-BC6A1E1275BB}" type="slidenum">
              <a:rPr lang="lv-LV" smtClean="0"/>
              <a:t>‹#›</a:t>
            </a:fld>
            <a:endParaRPr lang="lv-LV"/>
          </a:p>
        </p:txBody>
      </p:sp>
    </p:spTree>
    <p:extLst>
      <p:ext uri="{BB962C8B-B14F-4D97-AF65-F5344CB8AC3E}">
        <p14:creationId xmlns:p14="http://schemas.microsoft.com/office/powerpoint/2010/main" val="1569083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2AEB4-1139-4392-B4B3-4A03B5D7C31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C4410584-7F91-4D3A-A3BC-6E54174301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0CE503E6-1412-467F-93C5-A0B30F13E51A}"/>
              </a:ext>
            </a:extLst>
          </p:cNvPr>
          <p:cNvSpPr>
            <a:spLocks noGrp="1"/>
          </p:cNvSpPr>
          <p:nvPr>
            <p:ph type="dt" sz="half" idx="10"/>
          </p:nvPr>
        </p:nvSpPr>
        <p:spPr/>
        <p:txBody>
          <a:bodyPr/>
          <a:lstStyle/>
          <a:p>
            <a:fld id="{2FD1E0F0-5DE2-413C-8339-1E80B3875094}" type="datetimeFigureOut">
              <a:rPr lang="lv-LV" smtClean="0"/>
              <a:t>20.05.2021</a:t>
            </a:fld>
            <a:endParaRPr lang="lv-LV"/>
          </a:p>
        </p:txBody>
      </p:sp>
      <p:sp>
        <p:nvSpPr>
          <p:cNvPr id="5" name="Footer Placeholder 4">
            <a:extLst>
              <a:ext uri="{FF2B5EF4-FFF2-40B4-BE49-F238E27FC236}">
                <a16:creationId xmlns:a16="http://schemas.microsoft.com/office/drawing/2014/main" id="{A62EEB64-5619-46C1-93A5-B76E8E659F8E}"/>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F1874BD9-406E-4237-BE5A-88012FC04C26}"/>
              </a:ext>
            </a:extLst>
          </p:cNvPr>
          <p:cNvSpPr>
            <a:spLocks noGrp="1"/>
          </p:cNvSpPr>
          <p:nvPr>
            <p:ph type="sldNum" sz="quarter" idx="12"/>
          </p:nvPr>
        </p:nvSpPr>
        <p:spPr/>
        <p:txBody>
          <a:bodyPr/>
          <a:lstStyle/>
          <a:p>
            <a:fld id="{6BD70234-4F1E-4529-9C9A-BC6A1E1275BB}" type="slidenum">
              <a:rPr lang="lv-LV" smtClean="0"/>
              <a:t>‹#›</a:t>
            </a:fld>
            <a:endParaRPr lang="lv-LV"/>
          </a:p>
        </p:txBody>
      </p:sp>
    </p:spTree>
    <p:extLst>
      <p:ext uri="{BB962C8B-B14F-4D97-AF65-F5344CB8AC3E}">
        <p14:creationId xmlns:p14="http://schemas.microsoft.com/office/powerpoint/2010/main" val="1096346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0A1B9-7EFA-41F0-A1A5-E47590BA66C2}"/>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BC87D8F4-F0C4-424B-B815-D4AF74EEA3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D2DE605E-BBDA-4389-8CAB-8FCEB4F796D5}"/>
              </a:ext>
            </a:extLst>
          </p:cNvPr>
          <p:cNvSpPr>
            <a:spLocks noGrp="1"/>
          </p:cNvSpPr>
          <p:nvPr>
            <p:ph type="dt" sz="half" idx="10"/>
          </p:nvPr>
        </p:nvSpPr>
        <p:spPr/>
        <p:txBody>
          <a:bodyPr/>
          <a:lstStyle/>
          <a:p>
            <a:fld id="{2FD1E0F0-5DE2-413C-8339-1E80B3875094}" type="datetimeFigureOut">
              <a:rPr lang="lv-LV" smtClean="0"/>
              <a:t>20.05.2021</a:t>
            </a:fld>
            <a:endParaRPr lang="lv-LV"/>
          </a:p>
        </p:txBody>
      </p:sp>
      <p:sp>
        <p:nvSpPr>
          <p:cNvPr id="5" name="Footer Placeholder 4">
            <a:extLst>
              <a:ext uri="{FF2B5EF4-FFF2-40B4-BE49-F238E27FC236}">
                <a16:creationId xmlns:a16="http://schemas.microsoft.com/office/drawing/2014/main" id="{760CB3F9-0882-4E8C-8966-176CF7F42993}"/>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243D9240-B54D-4F36-AEDF-6EEBFE3BA3CD}"/>
              </a:ext>
            </a:extLst>
          </p:cNvPr>
          <p:cNvSpPr>
            <a:spLocks noGrp="1"/>
          </p:cNvSpPr>
          <p:nvPr>
            <p:ph type="sldNum" sz="quarter" idx="12"/>
          </p:nvPr>
        </p:nvSpPr>
        <p:spPr/>
        <p:txBody>
          <a:bodyPr/>
          <a:lstStyle/>
          <a:p>
            <a:fld id="{6BD70234-4F1E-4529-9C9A-BC6A1E1275BB}" type="slidenum">
              <a:rPr lang="lv-LV" smtClean="0"/>
              <a:t>‹#›</a:t>
            </a:fld>
            <a:endParaRPr lang="lv-LV"/>
          </a:p>
        </p:txBody>
      </p:sp>
    </p:spTree>
    <p:extLst>
      <p:ext uri="{BB962C8B-B14F-4D97-AF65-F5344CB8AC3E}">
        <p14:creationId xmlns:p14="http://schemas.microsoft.com/office/powerpoint/2010/main" val="13770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F988-176D-409A-BA1D-EE73366DEA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60CA7669-F8AB-4F86-8A0D-07CC6C316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5BBB97-64AD-4869-B365-8EC92AD1A6BF}"/>
              </a:ext>
            </a:extLst>
          </p:cNvPr>
          <p:cNvSpPr>
            <a:spLocks noGrp="1"/>
          </p:cNvSpPr>
          <p:nvPr>
            <p:ph type="dt" sz="half" idx="10"/>
          </p:nvPr>
        </p:nvSpPr>
        <p:spPr/>
        <p:txBody>
          <a:bodyPr/>
          <a:lstStyle/>
          <a:p>
            <a:fld id="{2FD1E0F0-5DE2-413C-8339-1E80B3875094}" type="datetimeFigureOut">
              <a:rPr lang="lv-LV" smtClean="0"/>
              <a:t>20.05.2021</a:t>
            </a:fld>
            <a:endParaRPr lang="lv-LV"/>
          </a:p>
        </p:txBody>
      </p:sp>
      <p:sp>
        <p:nvSpPr>
          <p:cNvPr id="5" name="Footer Placeholder 4">
            <a:extLst>
              <a:ext uri="{FF2B5EF4-FFF2-40B4-BE49-F238E27FC236}">
                <a16:creationId xmlns:a16="http://schemas.microsoft.com/office/drawing/2014/main" id="{AF500AD3-992B-424A-96C7-4E7CBED4DB3C}"/>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D3B10901-28DB-4774-8663-1012C3BCDD71}"/>
              </a:ext>
            </a:extLst>
          </p:cNvPr>
          <p:cNvSpPr>
            <a:spLocks noGrp="1"/>
          </p:cNvSpPr>
          <p:nvPr>
            <p:ph type="sldNum" sz="quarter" idx="12"/>
          </p:nvPr>
        </p:nvSpPr>
        <p:spPr/>
        <p:txBody>
          <a:bodyPr/>
          <a:lstStyle/>
          <a:p>
            <a:fld id="{6BD70234-4F1E-4529-9C9A-BC6A1E1275BB}" type="slidenum">
              <a:rPr lang="lv-LV" smtClean="0"/>
              <a:t>‹#›</a:t>
            </a:fld>
            <a:endParaRPr lang="lv-LV"/>
          </a:p>
        </p:txBody>
      </p:sp>
    </p:spTree>
    <p:extLst>
      <p:ext uri="{BB962C8B-B14F-4D97-AF65-F5344CB8AC3E}">
        <p14:creationId xmlns:p14="http://schemas.microsoft.com/office/powerpoint/2010/main" val="1394582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BCCA-33E3-4B3A-87F0-1D1E05BCE400}"/>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01B80A65-DE6E-441E-AB42-2AFFA253BE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3493F9BF-175B-441A-8FDF-47EB6082D7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9C36A849-868C-4230-8D07-979B6075EA3B}"/>
              </a:ext>
            </a:extLst>
          </p:cNvPr>
          <p:cNvSpPr>
            <a:spLocks noGrp="1"/>
          </p:cNvSpPr>
          <p:nvPr>
            <p:ph type="dt" sz="half" idx="10"/>
          </p:nvPr>
        </p:nvSpPr>
        <p:spPr/>
        <p:txBody>
          <a:bodyPr/>
          <a:lstStyle/>
          <a:p>
            <a:fld id="{2FD1E0F0-5DE2-413C-8339-1E80B3875094}" type="datetimeFigureOut">
              <a:rPr lang="lv-LV" smtClean="0"/>
              <a:t>20.05.2021</a:t>
            </a:fld>
            <a:endParaRPr lang="lv-LV"/>
          </a:p>
        </p:txBody>
      </p:sp>
      <p:sp>
        <p:nvSpPr>
          <p:cNvPr id="6" name="Footer Placeholder 5">
            <a:extLst>
              <a:ext uri="{FF2B5EF4-FFF2-40B4-BE49-F238E27FC236}">
                <a16:creationId xmlns:a16="http://schemas.microsoft.com/office/drawing/2014/main" id="{E34EC415-0DD6-4FC5-9EA5-2BB66D4F886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2F1EA340-E363-488A-8408-D722611D562F}"/>
              </a:ext>
            </a:extLst>
          </p:cNvPr>
          <p:cNvSpPr>
            <a:spLocks noGrp="1"/>
          </p:cNvSpPr>
          <p:nvPr>
            <p:ph type="sldNum" sz="quarter" idx="12"/>
          </p:nvPr>
        </p:nvSpPr>
        <p:spPr/>
        <p:txBody>
          <a:bodyPr/>
          <a:lstStyle/>
          <a:p>
            <a:fld id="{6BD70234-4F1E-4529-9C9A-BC6A1E1275BB}" type="slidenum">
              <a:rPr lang="lv-LV" smtClean="0"/>
              <a:t>‹#›</a:t>
            </a:fld>
            <a:endParaRPr lang="lv-LV"/>
          </a:p>
        </p:txBody>
      </p:sp>
    </p:spTree>
    <p:extLst>
      <p:ext uri="{BB962C8B-B14F-4D97-AF65-F5344CB8AC3E}">
        <p14:creationId xmlns:p14="http://schemas.microsoft.com/office/powerpoint/2010/main" val="1434945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48F87-1274-4722-8BBF-0608FCDAA8B7}"/>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53F02AF7-5424-487B-9A54-4C88161767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9E795A-D6AE-47B6-9B19-69D5B5EC27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591C332F-F9A3-4226-883D-D3595DE580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1EB8B3-F8E3-4B65-B115-7E80ABBA05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27088B75-1236-43F9-BB12-CDEF08A88937}"/>
              </a:ext>
            </a:extLst>
          </p:cNvPr>
          <p:cNvSpPr>
            <a:spLocks noGrp="1"/>
          </p:cNvSpPr>
          <p:nvPr>
            <p:ph type="dt" sz="half" idx="10"/>
          </p:nvPr>
        </p:nvSpPr>
        <p:spPr/>
        <p:txBody>
          <a:bodyPr/>
          <a:lstStyle/>
          <a:p>
            <a:fld id="{2FD1E0F0-5DE2-413C-8339-1E80B3875094}" type="datetimeFigureOut">
              <a:rPr lang="lv-LV" smtClean="0"/>
              <a:t>20.05.2021</a:t>
            </a:fld>
            <a:endParaRPr lang="lv-LV"/>
          </a:p>
        </p:txBody>
      </p:sp>
      <p:sp>
        <p:nvSpPr>
          <p:cNvPr id="8" name="Footer Placeholder 7">
            <a:extLst>
              <a:ext uri="{FF2B5EF4-FFF2-40B4-BE49-F238E27FC236}">
                <a16:creationId xmlns:a16="http://schemas.microsoft.com/office/drawing/2014/main" id="{CAB01B6E-CF23-42A3-A6E7-8F10C2FE9166}"/>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892352C1-4183-4596-8F68-86DE3DB3D401}"/>
              </a:ext>
            </a:extLst>
          </p:cNvPr>
          <p:cNvSpPr>
            <a:spLocks noGrp="1"/>
          </p:cNvSpPr>
          <p:nvPr>
            <p:ph type="sldNum" sz="quarter" idx="12"/>
          </p:nvPr>
        </p:nvSpPr>
        <p:spPr/>
        <p:txBody>
          <a:bodyPr/>
          <a:lstStyle/>
          <a:p>
            <a:fld id="{6BD70234-4F1E-4529-9C9A-BC6A1E1275BB}" type="slidenum">
              <a:rPr lang="lv-LV" smtClean="0"/>
              <a:t>‹#›</a:t>
            </a:fld>
            <a:endParaRPr lang="lv-LV"/>
          </a:p>
        </p:txBody>
      </p:sp>
    </p:spTree>
    <p:extLst>
      <p:ext uri="{BB962C8B-B14F-4D97-AF65-F5344CB8AC3E}">
        <p14:creationId xmlns:p14="http://schemas.microsoft.com/office/powerpoint/2010/main" val="341200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003EE-1882-41EE-AAFF-02BAE4AC79D2}"/>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B7A2F274-8A90-44B5-82CD-261FF1D3D744}"/>
              </a:ext>
            </a:extLst>
          </p:cNvPr>
          <p:cNvSpPr>
            <a:spLocks noGrp="1"/>
          </p:cNvSpPr>
          <p:nvPr>
            <p:ph type="dt" sz="half" idx="10"/>
          </p:nvPr>
        </p:nvSpPr>
        <p:spPr/>
        <p:txBody>
          <a:bodyPr/>
          <a:lstStyle/>
          <a:p>
            <a:fld id="{2FD1E0F0-5DE2-413C-8339-1E80B3875094}" type="datetimeFigureOut">
              <a:rPr lang="lv-LV" smtClean="0"/>
              <a:t>20.05.2021</a:t>
            </a:fld>
            <a:endParaRPr lang="lv-LV"/>
          </a:p>
        </p:txBody>
      </p:sp>
      <p:sp>
        <p:nvSpPr>
          <p:cNvPr id="4" name="Footer Placeholder 3">
            <a:extLst>
              <a:ext uri="{FF2B5EF4-FFF2-40B4-BE49-F238E27FC236}">
                <a16:creationId xmlns:a16="http://schemas.microsoft.com/office/drawing/2014/main" id="{9736B55B-49A1-4986-82DE-6FCDA0182A84}"/>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6B2F00F0-2284-4979-B564-820AA60FA91D}"/>
              </a:ext>
            </a:extLst>
          </p:cNvPr>
          <p:cNvSpPr>
            <a:spLocks noGrp="1"/>
          </p:cNvSpPr>
          <p:nvPr>
            <p:ph type="sldNum" sz="quarter" idx="12"/>
          </p:nvPr>
        </p:nvSpPr>
        <p:spPr/>
        <p:txBody>
          <a:bodyPr/>
          <a:lstStyle/>
          <a:p>
            <a:fld id="{6BD70234-4F1E-4529-9C9A-BC6A1E1275BB}" type="slidenum">
              <a:rPr lang="lv-LV" smtClean="0"/>
              <a:t>‹#›</a:t>
            </a:fld>
            <a:endParaRPr lang="lv-LV"/>
          </a:p>
        </p:txBody>
      </p:sp>
    </p:spTree>
    <p:extLst>
      <p:ext uri="{BB962C8B-B14F-4D97-AF65-F5344CB8AC3E}">
        <p14:creationId xmlns:p14="http://schemas.microsoft.com/office/powerpoint/2010/main" val="3946181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B87E97-ACCC-4B93-8DE1-205D570551A3}"/>
              </a:ext>
            </a:extLst>
          </p:cNvPr>
          <p:cNvSpPr>
            <a:spLocks noGrp="1"/>
          </p:cNvSpPr>
          <p:nvPr>
            <p:ph type="dt" sz="half" idx="10"/>
          </p:nvPr>
        </p:nvSpPr>
        <p:spPr/>
        <p:txBody>
          <a:bodyPr/>
          <a:lstStyle/>
          <a:p>
            <a:fld id="{2FD1E0F0-5DE2-413C-8339-1E80B3875094}" type="datetimeFigureOut">
              <a:rPr lang="lv-LV" smtClean="0"/>
              <a:t>20.05.2021</a:t>
            </a:fld>
            <a:endParaRPr lang="lv-LV"/>
          </a:p>
        </p:txBody>
      </p:sp>
      <p:sp>
        <p:nvSpPr>
          <p:cNvPr id="3" name="Footer Placeholder 2">
            <a:extLst>
              <a:ext uri="{FF2B5EF4-FFF2-40B4-BE49-F238E27FC236}">
                <a16:creationId xmlns:a16="http://schemas.microsoft.com/office/drawing/2014/main" id="{A0273024-4A0D-4DDA-AF4A-68651155ECE1}"/>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358C871E-E438-452C-BD00-2E97AB1DD0B6}"/>
              </a:ext>
            </a:extLst>
          </p:cNvPr>
          <p:cNvSpPr>
            <a:spLocks noGrp="1"/>
          </p:cNvSpPr>
          <p:nvPr>
            <p:ph type="sldNum" sz="quarter" idx="12"/>
          </p:nvPr>
        </p:nvSpPr>
        <p:spPr/>
        <p:txBody>
          <a:bodyPr/>
          <a:lstStyle/>
          <a:p>
            <a:fld id="{6BD70234-4F1E-4529-9C9A-BC6A1E1275BB}" type="slidenum">
              <a:rPr lang="lv-LV" smtClean="0"/>
              <a:t>‹#›</a:t>
            </a:fld>
            <a:endParaRPr lang="lv-LV"/>
          </a:p>
        </p:txBody>
      </p:sp>
    </p:spTree>
    <p:extLst>
      <p:ext uri="{BB962C8B-B14F-4D97-AF65-F5344CB8AC3E}">
        <p14:creationId xmlns:p14="http://schemas.microsoft.com/office/powerpoint/2010/main" val="212479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3D3AE-6BA3-4CBF-BE03-C746F343A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49F57E64-DE17-4CDA-BD93-6EBCD90BCB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E50A4B6E-1CAF-48C8-835C-340770A70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0AB138-0EF4-49F3-943C-A6E799DB1350}"/>
              </a:ext>
            </a:extLst>
          </p:cNvPr>
          <p:cNvSpPr>
            <a:spLocks noGrp="1"/>
          </p:cNvSpPr>
          <p:nvPr>
            <p:ph type="dt" sz="half" idx="10"/>
          </p:nvPr>
        </p:nvSpPr>
        <p:spPr/>
        <p:txBody>
          <a:bodyPr/>
          <a:lstStyle/>
          <a:p>
            <a:fld id="{2FD1E0F0-5DE2-413C-8339-1E80B3875094}" type="datetimeFigureOut">
              <a:rPr lang="lv-LV" smtClean="0"/>
              <a:t>20.05.2021</a:t>
            </a:fld>
            <a:endParaRPr lang="lv-LV"/>
          </a:p>
        </p:txBody>
      </p:sp>
      <p:sp>
        <p:nvSpPr>
          <p:cNvPr id="6" name="Footer Placeholder 5">
            <a:extLst>
              <a:ext uri="{FF2B5EF4-FFF2-40B4-BE49-F238E27FC236}">
                <a16:creationId xmlns:a16="http://schemas.microsoft.com/office/drawing/2014/main" id="{5F157561-2C61-4CF9-B1DA-E998EE0ADEC3}"/>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BFC704BF-255E-4C41-8C5A-B64292F333B7}"/>
              </a:ext>
            </a:extLst>
          </p:cNvPr>
          <p:cNvSpPr>
            <a:spLocks noGrp="1"/>
          </p:cNvSpPr>
          <p:nvPr>
            <p:ph type="sldNum" sz="quarter" idx="12"/>
          </p:nvPr>
        </p:nvSpPr>
        <p:spPr/>
        <p:txBody>
          <a:bodyPr/>
          <a:lstStyle/>
          <a:p>
            <a:fld id="{6BD70234-4F1E-4529-9C9A-BC6A1E1275BB}" type="slidenum">
              <a:rPr lang="lv-LV" smtClean="0"/>
              <a:t>‹#›</a:t>
            </a:fld>
            <a:endParaRPr lang="lv-LV"/>
          </a:p>
        </p:txBody>
      </p:sp>
    </p:spTree>
    <p:extLst>
      <p:ext uri="{BB962C8B-B14F-4D97-AF65-F5344CB8AC3E}">
        <p14:creationId xmlns:p14="http://schemas.microsoft.com/office/powerpoint/2010/main" val="4284340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57FED-1137-4CEB-AC96-D3BF4A0A06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B9055EBD-3F0F-4820-9394-A7C6A2E48A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B2EA1E74-517C-4038-A104-4067B82FEC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36611F-932C-42A1-900A-55F9950A5CB6}"/>
              </a:ext>
            </a:extLst>
          </p:cNvPr>
          <p:cNvSpPr>
            <a:spLocks noGrp="1"/>
          </p:cNvSpPr>
          <p:nvPr>
            <p:ph type="dt" sz="half" idx="10"/>
          </p:nvPr>
        </p:nvSpPr>
        <p:spPr/>
        <p:txBody>
          <a:bodyPr/>
          <a:lstStyle/>
          <a:p>
            <a:fld id="{2FD1E0F0-5DE2-413C-8339-1E80B3875094}" type="datetimeFigureOut">
              <a:rPr lang="lv-LV" smtClean="0"/>
              <a:t>20.05.2021</a:t>
            </a:fld>
            <a:endParaRPr lang="lv-LV"/>
          </a:p>
        </p:txBody>
      </p:sp>
      <p:sp>
        <p:nvSpPr>
          <p:cNvPr id="6" name="Footer Placeholder 5">
            <a:extLst>
              <a:ext uri="{FF2B5EF4-FFF2-40B4-BE49-F238E27FC236}">
                <a16:creationId xmlns:a16="http://schemas.microsoft.com/office/drawing/2014/main" id="{A145089D-AC19-4E97-8C7D-39E227A877C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38BD19C1-4320-4BF7-AA2F-5F30EA6CCA44}"/>
              </a:ext>
            </a:extLst>
          </p:cNvPr>
          <p:cNvSpPr>
            <a:spLocks noGrp="1"/>
          </p:cNvSpPr>
          <p:nvPr>
            <p:ph type="sldNum" sz="quarter" idx="12"/>
          </p:nvPr>
        </p:nvSpPr>
        <p:spPr/>
        <p:txBody>
          <a:bodyPr/>
          <a:lstStyle/>
          <a:p>
            <a:fld id="{6BD70234-4F1E-4529-9C9A-BC6A1E1275BB}" type="slidenum">
              <a:rPr lang="lv-LV" smtClean="0"/>
              <a:t>‹#›</a:t>
            </a:fld>
            <a:endParaRPr lang="lv-LV"/>
          </a:p>
        </p:txBody>
      </p:sp>
    </p:spTree>
    <p:extLst>
      <p:ext uri="{BB962C8B-B14F-4D97-AF65-F5344CB8AC3E}">
        <p14:creationId xmlns:p14="http://schemas.microsoft.com/office/powerpoint/2010/main" val="2835082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69245A-91CC-4D64-892E-58133A7695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1D12685E-E96D-4EA1-8C31-1635901BF4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E9C5B57A-F384-48AA-ADAD-2E88BBAEF0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D1E0F0-5DE2-413C-8339-1E80B3875094}" type="datetimeFigureOut">
              <a:rPr lang="lv-LV" smtClean="0"/>
              <a:t>20.05.2021</a:t>
            </a:fld>
            <a:endParaRPr lang="lv-LV"/>
          </a:p>
        </p:txBody>
      </p:sp>
      <p:sp>
        <p:nvSpPr>
          <p:cNvPr id="5" name="Footer Placeholder 4">
            <a:extLst>
              <a:ext uri="{FF2B5EF4-FFF2-40B4-BE49-F238E27FC236}">
                <a16:creationId xmlns:a16="http://schemas.microsoft.com/office/drawing/2014/main" id="{34859206-E8CC-4946-9914-BCAC562952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66302B97-856E-4F81-A2F6-6D78AD4B1E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70234-4F1E-4529-9C9A-BC6A1E1275BB}" type="slidenum">
              <a:rPr lang="lv-LV" smtClean="0"/>
              <a:t>‹#›</a:t>
            </a:fld>
            <a:endParaRPr lang="lv-LV"/>
          </a:p>
        </p:txBody>
      </p:sp>
    </p:spTree>
    <p:extLst>
      <p:ext uri="{BB962C8B-B14F-4D97-AF65-F5344CB8AC3E}">
        <p14:creationId xmlns:p14="http://schemas.microsoft.com/office/powerpoint/2010/main" val="2157144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s://www.linkedin.com/in/maria-plotniece-a75b67b6/" TargetMode="Externa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eic-2021-innovationprocurementawardprize-3;callCode=null;freeTextSearchKeyword=;matchWholeText=true;typeCodes=0,1,2;statusCodes=31094501,31094502,31094503;programmePeriod=2021%20-%202027;programCcm2Id=43108390;programDivisionCode=43121666;focusAreaCode=null;destination=null;mission=null;geographicalZonesCode=null;programmeDivisionProspect=null;startDateLte=null;startDateGte=null;crossCuttingPriorityCode=null;cpvCode=null;performanceOfDelivery=null;sortQuery=sortStatus;orderBy=asc;onlyTenders=false;topicListKey=topicSearchTablePageState" TargetMode="External"/><Relationship Id="rId2" Type="http://schemas.openxmlformats.org/officeDocument/2006/relationships/hyperlink" Target="https://ec.europa.eu/info/funding-tenders/opportunities/portal/screen/opportunities/topic-details/horizon-eic-2021-innovationprocurementawardprize-1;callCode=null;freeTextSearchKeyword=;matchWholeText=true;typeCodes=0,1,2;statusCodes=31094501,31094502,31094503;programmePeriod=2021%20-%202027;programCcm2Id=43108390;programDivisionCode=43121666;focusAreaCode=null;destination=null;mission=null;geographicalZonesCode=null;programmeDivisionProspect=null;startDateLte=null;startDateGte=null;crossCuttingPriorityCode=null;cpvCode=null;performanceOfDelivery=null;sortQuery=sortStatus;orderBy=asc;onlyTenders=false;topicListKey=topicSearchTablePageState" TargetMode="External"/><Relationship Id="rId1" Type="http://schemas.openxmlformats.org/officeDocument/2006/relationships/slideLayout" Target="../slideLayouts/slideLayout2.xml"/><Relationship Id="rId4" Type="http://schemas.openxmlformats.org/officeDocument/2006/relationships/hyperlink" Target="https://ec.europa.eu/info/funding-tenders/opportunities/portal/screen/opportunities/topic-details/horizon-eic-2021-innovationprocurementawardprize-2;callCode=HORIZON-EIC-2021-InnovationProcurementAwardsPrize;freeTextSearchKeyword=;matchWholeText=true;typeCodes=1;statusCodes=31094501,31094502,31094503;programmePeriod=null;programCcm2Id=null;programDivisionCode=null;focusAreaCode=null;destination=null;mission=null;geographicalZonesCode=null;programmeDivisionProspect=null;startDateLte=null;startDateGte=null;crossCuttingPriorityCode=null;cpvCode=null;performanceOfDelivery=null;sortQuery=sortStatus;orderBy=asc;onlyTenders=false;topicListKey=callTopicSearchTableState"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s://www.linkedin.com/in/maria-plotniece-a75b67b6/" TargetMode="External"/><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eic-2021-acceleratorchallenges-01-02;callCode=null;freeTextSearchKeyword=;matchWholeText=true;typeCodes=0,1,2;statusCodes=31094502;programmePeriod=2021%20-%202027;programCcm2Id=43108390;programDivisionCode=null;focusAreaCode=null;destination=null;mission=null;geographicalZonesCode=null;programmeDivisionProspect=null;startDateLte=null;startDateGte=null;crossCuttingPriorityCode=null;cpvCode=null;performanceOfDelivery=null;sortQuery=sortStatus;orderBy=asc;onlyTenders=false;topicListKey=topicSearchTablePageState" TargetMode="External"/><Relationship Id="rId2" Type="http://schemas.openxmlformats.org/officeDocument/2006/relationships/hyperlink" Target="https://ec.europa.eu/info/funding-tenders/opportunities/portal/screen/opportunities/topic-details/horizon-eic-2021-acceleratorchallenges-01-01;callCode=null;freeTextSearchKeyword=;matchWholeText=true;typeCodes=0,1,2;statusCodes=31094501,31094502,31094503;programmePeriod=null;programCcm2Id=43108390;programDivisionCode=null;focusAreaCode=null;destination=null;mission=null;geographicalZonesCode=null;programmeDivisionProspect=null;startDateLte=null;startDateGte=null;crossCuttingPriorityCode=null;cpvCode=null;performanceOfDelivery=null;sortQuery=sortStatus;orderBy=asc;onlyTenders=false;topicListKey=topicSearchTablePageState"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enspire.science/trl-scale-horizon-europe-erc-explained/#:~:text=TRL%201%20%E2%80%93%20Basic%20principles%20observed,4%20%E2%80%93%20Technology%20validated%20in%20lab" TargetMode="External"/><Relationship Id="rId2" Type="http://schemas.openxmlformats.org/officeDocument/2006/relationships/hyperlink" Target="https://accelopment.com/blog/horizon-europe-what-about-the-uk-and-the-associated-countries/"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8.jpe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6.xml.rels><?xml version="1.0" encoding="UTF-8" standalone="yes"?>
<Relationships xmlns="http://schemas.openxmlformats.org/package/2006/relationships"><Relationship Id="rId3" Type="http://schemas.openxmlformats.org/officeDocument/2006/relationships/hyperlink" Target="https://viaa.gov.lv/lat/zinatnes_inovacijas_progr/apvarsnis_2020_red/apvarsnis_eiropa/inovativa_eiropa/" TargetMode="External"/><Relationship Id="rId2" Type="http://schemas.openxmlformats.org/officeDocument/2006/relationships/hyperlink" Target="https://eufundingplaybook.fi/small/" TargetMode="External"/><Relationship Id="rId1" Type="http://schemas.openxmlformats.org/officeDocument/2006/relationships/slideLayout" Target="../slideLayouts/slideLayout2.xml"/><Relationship Id="rId5" Type="http://schemas.openxmlformats.org/officeDocument/2006/relationships/hyperlink" Target="https://sme.easme-web.eu/" TargetMode="External"/><Relationship Id="rId4" Type="http://schemas.openxmlformats.org/officeDocument/2006/relationships/hyperlink" Target="https://eic.ec.europa.eu/eic-funding-opportunities/eic-accelerator_en" TargetMode="External"/></Relationships>
</file>

<file path=ppt/slides/_rels/slide47.xml.rels><?xml version="1.0" encoding="UTF-8" standalone="yes"?>
<Relationships xmlns="http://schemas.openxmlformats.org/package/2006/relationships"><Relationship Id="rId2" Type="http://schemas.openxmlformats.org/officeDocument/2006/relationships/hyperlink" Target="https://viaa.gov.lv/lat/zinatnes_inovacijas_progr/apvarsnis_2020_red/progr_petn_jaunumi/?text_id=41578"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forms.gle/ghEHJG34deGpZmfb9"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ec.europa.eu/info/funding-tenders/opportunities/portal/screen/opportunities/topic-details/horizon-eic-2021-womeninnovatorsprize;callCode=null;freeTextSearchKeyword=;matchWholeText=true;typeCodes=0,1,2;statusCodes=31094501,31094502,31094503;programmePeriod=2021%20-%202027;programCcm2Id=43108390;programDivisionCode=43121666;focusAreaCode=null;destination=null;mission=null;geographicalZonesCode=null;programmeDivisionProspect=null;startDateLte=null;startDateGte=null;crossCuttingPriorityCode=null;cpvCode=null;performanceOfDelivery=null;sortQuery=sortStatus;orderBy=asc;onlyTenders=false;topicListKey=topicSearchTablePageStat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eic-2021-icapitalprize;callCode=null;freeTextSearchKeyword=;matchWholeText=true;typeCodes=0,1,2;statusCodes=31094501,31094502,31094503;programmePeriod=2021%20-%202027;programCcm2Id=43108390;programDivisionCode=43121666;focusAreaCode=null;destination=null;mission=null;geographicalZonesCode=null;programmeDivisionProspect=null;startDateLte=null;startDateGte=null;crossCuttingPriorityCode=null;cpvCode=null;performanceOfDelivery=null;sortQuery=sortStatus;orderBy=asc;onlyTenders=false;topicListKey=topicSearchTablePageState"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B97D942E-09EF-4107-98F4-74DB7F72D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9D7A40-D249-43CA-8515-5BF24487F249}"/>
              </a:ext>
            </a:extLst>
          </p:cNvPr>
          <p:cNvSpPr>
            <a:spLocks noGrp="1"/>
          </p:cNvSpPr>
          <p:nvPr>
            <p:ph type="ctrTitle"/>
          </p:nvPr>
        </p:nvSpPr>
        <p:spPr>
          <a:xfrm>
            <a:off x="532015" y="3930305"/>
            <a:ext cx="3861960" cy="2437244"/>
          </a:xfrm>
        </p:spPr>
        <p:txBody>
          <a:bodyPr vert="horz" lIns="91440" tIns="45720" rIns="91440" bIns="45720" rtlCol="0" anchor="ctr">
            <a:normAutofit/>
          </a:bodyPr>
          <a:lstStyle/>
          <a:p>
            <a:pPr algn="l"/>
            <a:r>
              <a:rPr lang="en-US" sz="2800" kern="1200">
                <a:solidFill>
                  <a:schemeClr val="tx1"/>
                </a:solidFill>
                <a:latin typeface="+mj-lt"/>
                <a:ea typeface="+mj-ea"/>
                <a:cs typeface="+mj-cs"/>
              </a:rPr>
              <a:t>Nacionālā kontaktpunkta vecākā eksperte </a:t>
            </a:r>
            <a:br>
              <a:rPr lang="en-US" sz="2800" kern="1200">
                <a:solidFill>
                  <a:schemeClr val="tx1"/>
                </a:solidFill>
                <a:latin typeface="+mj-lt"/>
                <a:ea typeface="+mj-ea"/>
                <a:cs typeface="+mj-cs"/>
              </a:rPr>
            </a:br>
            <a:r>
              <a:rPr lang="en-US" sz="2800" b="1" kern="1200">
                <a:solidFill>
                  <a:schemeClr val="tx1"/>
                </a:solidFill>
                <a:latin typeface="+mj-lt"/>
                <a:ea typeface="+mj-ea"/>
                <a:cs typeface="+mj-cs"/>
              </a:rPr>
              <a:t>Valsts izglītības attīstības aģentūrā” (VIAA)</a:t>
            </a:r>
          </a:p>
        </p:txBody>
      </p:sp>
      <p:sp>
        <p:nvSpPr>
          <p:cNvPr id="71" name="Rectangle 70">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utdoor, person&#10;&#10;Description automatically generated">
            <a:extLst>
              <a:ext uri="{FF2B5EF4-FFF2-40B4-BE49-F238E27FC236}">
                <a16:creationId xmlns:a16="http://schemas.microsoft.com/office/drawing/2014/main" id="{C564C5AF-948E-42CB-91C2-FB8CD83C8BD6}"/>
              </a:ext>
            </a:extLst>
          </p:cNvPr>
          <p:cNvPicPr>
            <a:picLocks noChangeAspect="1"/>
          </p:cNvPicPr>
          <p:nvPr/>
        </p:nvPicPr>
        <p:blipFill rotWithShape="1">
          <a:blip r:embed="rId2">
            <a:extLst>
              <a:ext uri="{28A0092B-C50C-407E-A947-70E740481C1C}">
                <a14:useLocalDpi xmlns:a14="http://schemas.microsoft.com/office/drawing/2010/main" val="0"/>
              </a:ext>
            </a:extLst>
          </a:blip>
          <a:srcRect l="8149" r="12646" b="-3"/>
          <a:stretch/>
        </p:blipFill>
        <p:spPr>
          <a:xfrm>
            <a:off x="838200" y="364144"/>
            <a:ext cx="3335789" cy="2811320"/>
          </a:xfrm>
          <a:prstGeom prst="rect">
            <a:avLst/>
          </a:prstGeom>
        </p:spPr>
      </p:pic>
      <p:pic>
        <p:nvPicPr>
          <p:cNvPr id="192" name="Picture 191" descr="A picture containing text&#10;&#10;Description automatically generated">
            <a:extLst>
              <a:ext uri="{FF2B5EF4-FFF2-40B4-BE49-F238E27FC236}">
                <a16:creationId xmlns:a16="http://schemas.microsoft.com/office/drawing/2014/main" id="{9E704DAC-CB26-40C8-864B-DFBAB5E28AC0}"/>
              </a:ext>
            </a:extLst>
          </p:cNvPr>
          <p:cNvPicPr>
            <a:picLocks noChangeAspect="1"/>
          </p:cNvPicPr>
          <p:nvPr/>
        </p:nvPicPr>
        <p:blipFill rotWithShape="1">
          <a:blip r:embed="rId3">
            <a:extLst>
              <a:ext uri="{28A0092B-C50C-407E-A947-70E740481C1C}">
                <a14:useLocalDpi xmlns:a14="http://schemas.microsoft.com/office/drawing/2010/main" val="0"/>
              </a:ext>
            </a:extLst>
          </a:blip>
          <a:srcRect t="7538" r="-5" b="8210"/>
          <a:stretch/>
        </p:blipFill>
        <p:spPr>
          <a:xfrm>
            <a:off x="4466396" y="364143"/>
            <a:ext cx="3336953" cy="2811320"/>
          </a:xfrm>
          <a:prstGeom prst="rect">
            <a:avLst/>
          </a:prstGeom>
        </p:spPr>
      </p:pic>
      <p:pic>
        <p:nvPicPr>
          <p:cNvPr id="7" name="Picture 6" descr="Logo, company name&#10;&#10;Description automatically generated">
            <a:extLst>
              <a:ext uri="{FF2B5EF4-FFF2-40B4-BE49-F238E27FC236}">
                <a16:creationId xmlns:a16="http://schemas.microsoft.com/office/drawing/2014/main" id="{0F87D9DE-E311-4B27-B067-5FAADCBCF6E1}"/>
              </a:ext>
            </a:extLst>
          </p:cNvPr>
          <p:cNvPicPr>
            <a:picLocks noChangeAspect="1"/>
          </p:cNvPicPr>
          <p:nvPr/>
        </p:nvPicPr>
        <p:blipFill rotWithShape="1">
          <a:blip r:embed="rId4">
            <a:extLst>
              <a:ext uri="{28A0092B-C50C-407E-A947-70E740481C1C}">
                <a14:useLocalDpi xmlns:a14="http://schemas.microsoft.com/office/drawing/2010/main" val="0"/>
              </a:ext>
            </a:extLst>
          </a:blip>
          <a:srcRect t="15753" r="-5" b="-5"/>
          <a:stretch/>
        </p:blipFill>
        <p:spPr>
          <a:xfrm>
            <a:off x="8095756" y="364143"/>
            <a:ext cx="3336953" cy="2811320"/>
          </a:xfrm>
          <a:prstGeom prst="rect">
            <a:avLst/>
          </a:prstGeom>
        </p:spPr>
      </p:pic>
      <p:sp>
        <p:nvSpPr>
          <p:cNvPr id="75" name="Rectangle 74">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26BFAA2-4B24-4BD3-9F6C-97B5C443D97A}"/>
              </a:ext>
            </a:extLst>
          </p:cNvPr>
          <p:cNvSpPr>
            <a:spLocks noGrp="1"/>
          </p:cNvSpPr>
          <p:nvPr>
            <p:ph type="subTitle" idx="1"/>
          </p:nvPr>
        </p:nvSpPr>
        <p:spPr>
          <a:xfrm>
            <a:off x="5162719" y="3930305"/>
            <a:ext cx="6586915" cy="2437244"/>
          </a:xfrm>
        </p:spPr>
        <p:txBody>
          <a:bodyPr vert="horz" lIns="91440" tIns="45720" rIns="91440" bIns="45720" rtlCol="0" anchor="ctr">
            <a:normAutofit/>
          </a:bodyPr>
          <a:lstStyle/>
          <a:p>
            <a:pPr algn="l"/>
            <a:r>
              <a:rPr lang="en-US" sz="2800" b="1" spc="300" dirty="0">
                <a:hlinkClick r:id="rId5"/>
              </a:rPr>
              <a:t>MARIJA PLOTNIECE</a:t>
            </a:r>
            <a:endParaRPr lang="en-US" sz="2800" b="1" spc="300" dirty="0"/>
          </a:p>
          <a:p>
            <a:pPr algn="l" fontAlgn="base">
              <a:spcBef>
                <a:spcPts val="0"/>
              </a:spcBef>
            </a:pPr>
            <a:r>
              <a:rPr lang="en-US" sz="2800" dirty="0"/>
              <a:t>+371 29966535 / +371 </a:t>
            </a:r>
            <a:r>
              <a:rPr lang="en-US" sz="2800" dirty="0">
                <a:effectLst/>
              </a:rPr>
              <a:t>67785402</a:t>
            </a:r>
            <a:endParaRPr lang="en-US" sz="2800" dirty="0"/>
          </a:p>
          <a:p>
            <a:pPr algn="l" fontAlgn="base">
              <a:spcBef>
                <a:spcPts val="0"/>
              </a:spcBef>
            </a:pPr>
            <a:r>
              <a:rPr lang="en-US" sz="2800" u="sng" dirty="0"/>
              <a:t>marija.plotniece@viaa.gov.lv</a:t>
            </a:r>
            <a:endParaRPr lang="en-US" sz="2800" u="sng" dirty="0">
              <a:effectLst/>
            </a:endParaRPr>
          </a:p>
          <a:p>
            <a:pPr algn="l" fontAlgn="base">
              <a:spcAft>
                <a:spcPts val="800"/>
              </a:spcAft>
            </a:pPr>
            <a:r>
              <a:rPr lang="en-US" sz="2800" b="1" dirty="0">
                <a:solidFill>
                  <a:schemeClr val="bg1"/>
                </a:solidFill>
                <a:highlight>
                  <a:srgbClr val="4D2885"/>
                </a:highlight>
              </a:rPr>
              <a:t>// The European Innovation Council (EIC)</a:t>
            </a:r>
            <a:endParaRPr lang="en-US" sz="2800" dirty="0">
              <a:solidFill>
                <a:schemeClr val="bg1"/>
              </a:solidFill>
              <a:effectLst/>
              <a:highlight>
                <a:srgbClr val="4D2885"/>
              </a:highlight>
            </a:endParaRPr>
          </a:p>
          <a:p>
            <a:pPr indent="-228600" algn="l">
              <a:buFont typeface="Arial" panose="020B0604020202020204" pitchFamily="34" charset="0"/>
              <a:buChar char="•"/>
            </a:pPr>
            <a:endParaRPr lang="en-US" sz="2000" dirty="0"/>
          </a:p>
        </p:txBody>
      </p:sp>
      <p:sp>
        <p:nvSpPr>
          <p:cNvPr id="4" name="Subtitle 2">
            <a:extLst>
              <a:ext uri="{FF2B5EF4-FFF2-40B4-BE49-F238E27FC236}">
                <a16:creationId xmlns:a16="http://schemas.microsoft.com/office/drawing/2014/main" id="{5DE3EF49-CBD8-4F8A-A7B1-B9AEFF5D2189}"/>
              </a:ext>
            </a:extLst>
          </p:cNvPr>
          <p:cNvSpPr txBox="1">
            <a:spLocks/>
          </p:cNvSpPr>
          <p:nvPr/>
        </p:nvSpPr>
        <p:spPr>
          <a:xfrm>
            <a:off x="7722233" y="4805513"/>
            <a:ext cx="4297577" cy="8268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lv-LV" sz="2200" dirty="0"/>
          </a:p>
        </p:txBody>
      </p:sp>
    </p:spTree>
    <p:extLst>
      <p:ext uri="{BB962C8B-B14F-4D97-AF65-F5344CB8AC3E}">
        <p14:creationId xmlns:p14="http://schemas.microsoft.com/office/powerpoint/2010/main" val="3659371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D4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F6278D-E77C-4A4E-8E66-E5F559C72DFB}"/>
              </a:ext>
            </a:extLst>
          </p:cNvPr>
          <p:cNvSpPr>
            <a:spLocks noGrp="1"/>
          </p:cNvSpPr>
          <p:nvPr>
            <p:ph type="title"/>
          </p:nvPr>
        </p:nvSpPr>
        <p:spPr>
          <a:xfrm>
            <a:off x="524256" y="516804"/>
            <a:ext cx="6594189" cy="1625210"/>
          </a:xfrm>
        </p:spPr>
        <p:txBody>
          <a:bodyPr>
            <a:normAutofit/>
          </a:bodyPr>
          <a:lstStyle/>
          <a:p>
            <a:r>
              <a:rPr lang="lv-LV" b="1" dirty="0">
                <a:solidFill>
                  <a:srgbClr val="FFFFFF"/>
                </a:solidFill>
                <a:latin typeface="Roboto" panose="02000000000000000000" pitchFamily="2" charset="0"/>
                <a:ea typeface="Roboto" panose="02000000000000000000" pitchFamily="2" charset="0"/>
              </a:rPr>
              <a:t>Piešķiršanas kritēriji</a:t>
            </a:r>
            <a:endParaRPr lang="lv-LV" dirty="0">
              <a:solidFill>
                <a:srgbClr val="FFFFFF"/>
              </a:solidFill>
              <a:latin typeface="Roboto" panose="02000000000000000000" pitchFamily="2" charset="0"/>
              <a:ea typeface="Roboto" panose="02000000000000000000" pitchFamily="2" charset="0"/>
            </a:endParaRPr>
          </a:p>
        </p:txBody>
      </p:sp>
      <p:sp>
        <p:nvSpPr>
          <p:cNvPr id="14" name="Rectangle 13">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D21DC8-0110-4B22-8623-2398FD4903B9}"/>
              </a:ext>
            </a:extLst>
          </p:cNvPr>
          <p:cNvPicPr>
            <a:picLocks noChangeAspect="1"/>
          </p:cNvPicPr>
          <p:nvPr/>
        </p:nvPicPr>
        <p:blipFill rotWithShape="1">
          <a:blip r:embed="rId2"/>
          <a:srcRect l="10362" t="26620" r="35066" b="28948"/>
          <a:stretch/>
        </p:blipFill>
        <p:spPr>
          <a:xfrm>
            <a:off x="566744" y="2976990"/>
            <a:ext cx="6579910" cy="3013481"/>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E71169E-5468-4CEE-8337-E9DCEF20CBC6}"/>
              </a:ext>
            </a:extLst>
          </p:cNvPr>
          <p:cNvSpPr>
            <a:spLocks noGrp="1"/>
          </p:cNvSpPr>
          <p:nvPr>
            <p:ph idx="1"/>
          </p:nvPr>
        </p:nvSpPr>
        <p:spPr>
          <a:xfrm>
            <a:off x="7623413" y="320624"/>
            <a:ext cx="4044331" cy="6214534"/>
          </a:xfrm>
        </p:spPr>
        <p:txBody>
          <a:bodyPr anchor="ctr">
            <a:normAutofit/>
          </a:bodyPr>
          <a:lstStyle/>
          <a:p>
            <a:pPr marL="0" indent="0">
              <a:buNone/>
            </a:pPr>
            <a:r>
              <a:rPr lang="lv-LV" sz="1000" dirty="0">
                <a:solidFill>
                  <a:srgbClr val="FFFFFF"/>
                </a:solidFill>
                <a:latin typeface="Roboto" panose="02000000000000000000" pitchFamily="2" charset="0"/>
                <a:ea typeface="Roboto" panose="02000000000000000000" pitchFamily="2" charset="0"/>
              </a:rPr>
              <a:t>Pēc konkursa slēgšanas tiks piešķirtas </a:t>
            </a:r>
            <a:r>
              <a:rPr lang="lv-LV" sz="1050" b="1" dirty="0">
                <a:solidFill>
                  <a:srgbClr val="FFFFFF"/>
                </a:solidFill>
                <a:highlight>
                  <a:srgbClr val="FFC000"/>
                </a:highlight>
                <a:latin typeface="Roboto" panose="02000000000000000000" pitchFamily="2" charset="0"/>
                <a:ea typeface="Roboto" panose="02000000000000000000" pitchFamily="2" charset="0"/>
              </a:rPr>
              <a:t>sešas balvas </a:t>
            </a:r>
            <a:r>
              <a:rPr lang="lv-LV" sz="1000" dirty="0">
                <a:solidFill>
                  <a:srgbClr val="FFFFFF"/>
                </a:solidFill>
                <a:latin typeface="Roboto" panose="02000000000000000000" pitchFamily="2" charset="0"/>
                <a:ea typeface="Roboto" panose="02000000000000000000" pitchFamily="2" charset="0"/>
              </a:rPr>
              <a:t>pretendentiem, kuri žūrijas ieskatā vislabāk atbilst šādiem kumulatīviem kritērijiem:
</a:t>
            </a:r>
            <a:r>
              <a:rPr lang="en-US" sz="1000" b="1" dirty="0">
                <a:solidFill>
                  <a:srgbClr val="FFFFFF"/>
                </a:solidFill>
                <a:latin typeface="Roboto" panose="02000000000000000000" pitchFamily="2" charset="0"/>
                <a:ea typeface="Roboto" panose="02000000000000000000" pitchFamily="2" charset="0"/>
              </a:rPr>
              <a:t>1. </a:t>
            </a:r>
            <a:r>
              <a:rPr lang="en-US" sz="1000" b="1" dirty="0" err="1">
                <a:solidFill>
                  <a:srgbClr val="FFFFFF"/>
                </a:solidFill>
                <a:latin typeface="Roboto" panose="02000000000000000000" pitchFamily="2" charset="0"/>
                <a:ea typeface="Roboto" panose="02000000000000000000" pitchFamily="2" charset="0"/>
              </a:rPr>
              <a:t>Eksperimentējo</a:t>
            </a:r>
            <a:r>
              <a:rPr lang="lv-LV" sz="1000" b="1" dirty="0" err="1">
                <a:solidFill>
                  <a:srgbClr val="FFFFFF"/>
                </a:solidFill>
                <a:latin typeface="Roboto" panose="02000000000000000000" pitchFamily="2" charset="0"/>
                <a:ea typeface="Roboto" panose="02000000000000000000" pitchFamily="2" charset="0"/>
              </a:rPr>
              <a:t>šās</a:t>
            </a:r>
            <a:r>
              <a:rPr lang="en-US" sz="1000" b="0" i="0" u="none" strike="noStrike" baseline="0" dirty="0">
                <a:solidFill>
                  <a:srgbClr val="FFFFFF"/>
                </a:solidFill>
                <a:latin typeface="Roboto" panose="02000000000000000000" pitchFamily="2" charset="0"/>
                <a:ea typeface="Roboto" panose="02000000000000000000" pitchFamily="2" charset="0"/>
              </a:rPr>
              <a:t>– </a:t>
            </a:r>
            <a:r>
              <a:rPr lang="lv-LV" sz="1000" dirty="0">
                <a:solidFill>
                  <a:srgbClr val="FFFFFF"/>
                </a:solidFill>
                <a:latin typeface="Roboto" panose="02000000000000000000" pitchFamily="2" charset="0"/>
                <a:ea typeface="Roboto" panose="02000000000000000000" pitchFamily="2" charset="0"/>
              </a:rPr>
              <a:t>inovatīvas koncepcijas, procesi, instrumenti un pārvaldības modeļi, kas </a:t>
            </a:r>
            <a:r>
              <a:rPr lang="lv-LV" sz="1000" b="1" dirty="0">
                <a:solidFill>
                  <a:srgbClr val="FFFFFF"/>
                </a:solidFill>
                <a:highlight>
                  <a:srgbClr val="FFC000"/>
                </a:highlight>
                <a:latin typeface="Roboto" panose="02000000000000000000" pitchFamily="2" charset="0"/>
                <a:ea typeface="Roboto" panose="02000000000000000000" pitchFamily="2" charset="0"/>
              </a:rPr>
              <a:t>pierāda pilsētas apņemšanos darboties kā inovatīvas prakses izmēģinājuma vietai</a:t>
            </a:r>
            <a:r>
              <a:rPr lang="lv-LV" sz="1000" dirty="0">
                <a:solidFill>
                  <a:srgbClr val="FFFFFF"/>
                </a:solidFill>
                <a:latin typeface="Roboto" panose="02000000000000000000" pitchFamily="2" charset="0"/>
                <a:ea typeface="Roboto" panose="02000000000000000000" pitchFamily="2" charset="0"/>
              </a:rPr>
              <a:t>, vienlaikus nodrošinot šīs prakses integrēšanu parastajā pilsētu attīstības procesā..</a:t>
            </a:r>
            <a:endParaRPr lang="lv-LV" sz="1000" b="0" i="0" u="none" strike="noStrike" baseline="0" dirty="0">
              <a:solidFill>
                <a:srgbClr val="FFFFFF"/>
              </a:solidFill>
              <a:latin typeface="Roboto" panose="02000000000000000000" pitchFamily="2" charset="0"/>
              <a:ea typeface="Roboto" panose="02000000000000000000" pitchFamily="2" charset="0"/>
            </a:endParaRPr>
          </a:p>
          <a:p>
            <a:pPr marL="0" indent="0">
              <a:buNone/>
            </a:pPr>
            <a:r>
              <a:rPr lang="en-US" sz="1000" b="1" i="0" u="none" strike="noStrike" baseline="0" dirty="0">
                <a:solidFill>
                  <a:srgbClr val="FFFFFF"/>
                </a:solidFill>
                <a:latin typeface="Roboto" panose="02000000000000000000" pitchFamily="2" charset="0"/>
                <a:ea typeface="Roboto" panose="02000000000000000000" pitchFamily="2" charset="0"/>
              </a:rPr>
              <a:t>2. </a:t>
            </a:r>
            <a:r>
              <a:rPr lang="lv-LV" sz="1000" b="1" i="0" u="none" strike="noStrike" baseline="0" dirty="0">
                <a:solidFill>
                  <a:srgbClr val="FFFFFF"/>
                </a:solidFill>
                <a:latin typeface="Roboto" panose="02000000000000000000" pitchFamily="2" charset="0"/>
                <a:ea typeface="Roboto" panose="02000000000000000000" pitchFamily="2" charset="0"/>
              </a:rPr>
              <a:t>A</a:t>
            </a:r>
            <a:r>
              <a:rPr lang="en-US" sz="1000" b="1" dirty="0" err="1">
                <a:solidFill>
                  <a:srgbClr val="FFFFFF"/>
                </a:solidFill>
                <a:latin typeface="Roboto" panose="02000000000000000000" pitchFamily="2" charset="0"/>
                <a:ea typeface="Roboto" panose="02000000000000000000" pitchFamily="2" charset="0"/>
              </a:rPr>
              <a:t>ugošās</a:t>
            </a:r>
            <a:r>
              <a:rPr lang="en-US" sz="1000" b="1" dirty="0">
                <a:solidFill>
                  <a:srgbClr val="FFFFFF"/>
                </a:solidFill>
                <a:latin typeface="Roboto" panose="02000000000000000000" pitchFamily="2" charset="0"/>
                <a:ea typeface="Roboto" panose="02000000000000000000" pitchFamily="2" charset="0"/>
              </a:rPr>
              <a:t> </a:t>
            </a:r>
            <a:r>
              <a:rPr lang="en-US" sz="1000" b="0" i="0" u="none" strike="noStrike" baseline="0" dirty="0">
                <a:solidFill>
                  <a:srgbClr val="FFFFFF"/>
                </a:solidFill>
                <a:latin typeface="Roboto" panose="02000000000000000000" pitchFamily="2" charset="0"/>
                <a:ea typeface="Roboto" panose="02000000000000000000" pitchFamily="2" charset="0"/>
              </a:rPr>
              <a:t>– </a:t>
            </a:r>
            <a:r>
              <a:rPr lang="lv-LV" sz="1000" dirty="0">
                <a:solidFill>
                  <a:srgbClr val="FFFFFF"/>
                </a:solidFill>
                <a:latin typeface="Roboto" panose="02000000000000000000" pitchFamily="2" charset="0"/>
                <a:ea typeface="Roboto" panose="02000000000000000000" pitchFamily="2" charset="0"/>
              </a:rPr>
              <a:t>paātrinot ļoti inovatīvu </a:t>
            </a:r>
            <a:r>
              <a:rPr lang="lv-LV" sz="1000" dirty="0" err="1">
                <a:solidFill>
                  <a:srgbClr val="FFFFFF"/>
                </a:solidFill>
                <a:latin typeface="Roboto" panose="02000000000000000000" pitchFamily="2" charset="0"/>
                <a:ea typeface="Roboto" panose="02000000000000000000" pitchFamily="2" charset="0"/>
              </a:rPr>
              <a:t>jaunuzņēmumu</a:t>
            </a:r>
            <a:r>
              <a:rPr lang="lv-LV" sz="1000" dirty="0">
                <a:solidFill>
                  <a:srgbClr val="FFFFFF"/>
                </a:solidFill>
                <a:latin typeface="Roboto" panose="02000000000000000000" pitchFamily="2" charset="0"/>
                <a:ea typeface="Roboto" panose="02000000000000000000" pitchFamily="2" charset="0"/>
              </a:rPr>
              <a:t> un MVU izaugsmi, izveidojot inovācijai labvēlīgu tiesisko regulējumu</a:t>
            </a:r>
            <a:r>
              <a:rPr lang="lv-LV" sz="1000" dirty="0">
                <a:solidFill>
                  <a:srgbClr val="FFFFFF"/>
                </a:solidFill>
                <a:highlight>
                  <a:srgbClr val="FFC000"/>
                </a:highlight>
                <a:latin typeface="Roboto" panose="02000000000000000000" pitchFamily="2" charset="0"/>
                <a:ea typeface="Roboto" panose="02000000000000000000" pitchFamily="2" charset="0"/>
              </a:rPr>
              <a:t>, </a:t>
            </a:r>
            <a:r>
              <a:rPr lang="lv-LV" sz="1000" b="1" dirty="0">
                <a:solidFill>
                  <a:srgbClr val="FFFFFF"/>
                </a:solidFill>
                <a:highlight>
                  <a:srgbClr val="FFC000"/>
                </a:highlight>
                <a:latin typeface="Roboto" panose="02000000000000000000" pitchFamily="2" charset="0"/>
                <a:ea typeface="Roboto" panose="02000000000000000000" pitchFamily="2" charset="0"/>
              </a:rPr>
              <a:t>radot vidi, kas stimulē izaugsmi, privātās un publiskās investīcijas, resursus un talantu</a:t>
            </a:r>
            <a:r>
              <a:rPr lang="lv-LV" sz="1000" dirty="0">
                <a:solidFill>
                  <a:srgbClr val="FFFFFF"/>
                </a:solidFill>
                <a:highlight>
                  <a:srgbClr val="FFC000"/>
                </a:highlight>
                <a:latin typeface="Roboto" panose="02000000000000000000" pitchFamily="2" charset="0"/>
                <a:ea typeface="Roboto" panose="02000000000000000000" pitchFamily="2" charset="0"/>
              </a:rPr>
              <a:t>s</a:t>
            </a:r>
            <a:r>
              <a:rPr lang="lv-LV" sz="1000" dirty="0">
                <a:solidFill>
                  <a:srgbClr val="FFFFFF"/>
                </a:solidFill>
                <a:latin typeface="Roboto" panose="02000000000000000000" pitchFamily="2" charset="0"/>
                <a:ea typeface="Roboto" panose="02000000000000000000" pitchFamily="2" charset="0"/>
              </a:rPr>
              <a:t>; inovācijas pieprasījumu, izmantojot efektīvu inovācijas publisko iepirkumu. Plānots, ka pilsēta sniegs sīkāku informāciju par konkrētiem demonstrēto iniciatīvu rezultātiem.</a:t>
            </a:r>
            <a:endParaRPr lang="lv-LV" sz="1000" b="0" i="0" u="none" strike="noStrike" baseline="0" dirty="0">
              <a:solidFill>
                <a:srgbClr val="FFFFFF"/>
              </a:solidFill>
              <a:latin typeface="Roboto" panose="02000000000000000000" pitchFamily="2" charset="0"/>
              <a:ea typeface="Roboto" panose="02000000000000000000" pitchFamily="2" charset="0"/>
            </a:endParaRPr>
          </a:p>
          <a:p>
            <a:pPr marL="0" indent="0">
              <a:buNone/>
            </a:pPr>
            <a:r>
              <a:rPr lang="en-US" sz="1000" b="1" i="0" u="none" strike="noStrike" baseline="0" dirty="0">
                <a:solidFill>
                  <a:srgbClr val="FFFFFF"/>
                </a:solidFill>
                <a:latin typeface="Roboto" panose="02000000000000000000" pitchFamily="2" charset="0"/>
                <a:ea typeface="Roboto" panose="02000000000000000000" pitchFamily="2" charset="0"/>
              </a:rPr>
              <a:t>3. </a:t>
            </a:r>
            <a:r>
              <a:rPr lang="en-US" sz="1000" b="1" dirty="0" err="1">
                <a:solidFill>
                  <a:srgbClr val="FFFFFF"/>
                </a:solidFill>
                <a:latin typeface="Roboto" panose="02000000000000000000" pitchFamily="2" charset="0"/>
                <a:ea typeface="Roboto" panose="02000000000000000000" pitchFamily="2" charset="0"/>
              </a:rPr>
              <a:t>Ekosistēmas</a:t>
            </a:r>
            <a:r>
              <a:rPr lang="en-US" sz="1000" b="1" dirty="0">
                <a:solidFill>
                  <a:srgbClr val="FFFFFF"/>
                </a:solidFill>
                <a:latin typeface="Roboto" panose="02000000000000000000" pitchFamily="2" charset="0"/>
                <a:ea typeface="Roboto" panose="02000000000000000000" pitchFamily="2" charset="0"/>
              </a:rPr>
              <a:t> </a:t>
            </a:r>
            <a:r>
              <a:rPr lang="en-US" sz="1000" b="1" dirty="0" err="1">
                <a:solidFill>
                  <a:srgbClr val="FFFFFF"/>
                </a:solidFill>
                <a:latin typeface="Roboto" panose="02000000000000000000" pitchFamily="2" charset="0"/>
                <a:ea typeface="Roboto" panose="02000000000000000000" pitchFamily="2" charset="0"/>
              </a:rPr>
              <a:t>veido</a:t>
            </a:r>
            <a:r>
              <a:rPr lang="lv-LV" sz="1000" b="1" dirty="0" err="1">
                <a:solidFill>
                  <a:srgbClr val="FFFFFF"/>
                </a:solidFill>
                <a:latin typeface="Roboto" panose="02000000000000000000" pitchFamily="2" charset="0"/>
                <a:ea typeface="Roboto" panose="02000000000000000000" pitchFamily="2" charset="0"/>
              </a:rPr>
              <a:t>jošie</a:t>
            </a:r>
            <a:r>
              <a:rPr lang="en-US" sz="1000" b="1" dirty="0">
                <a:solidFill>
                  <a:srgbClr val="FFFFFF"/>
                </a:solidFill>
                <a:latin typeface="Roboto" panose="02000000000000000000" pitchFamily="2" charset="0"/>
                <a:ea typeface="Roboto" panose="02000000000000000000" pitchFamily="2" charset="0"/>
              </a:rPr>
              <a:t> </a:t>
            </a:r>
            <a:r>
              <a:rPr lang="en-US" sz="1000" b="0" i="0" u="none" strike="noStrike" baseline="0" dirty="0">
                <a:solidFill>
                  <a:srgbClr val="FFFFFF"/>
                </a:solidFill>
                <a:latin typeface="Roboto" panose="02000000000000000000" pitchFamily="2" charset="0"/>
                <a:ea typeface="Roboto" panose="02000000000000000000" pitchFamily="2" charset="0"/>
              </a:rPr>
              <a:t>–</a:t>
            </a:r>
            <a:r>
              <a:rPr lang="lv-LV" sz="1000" dirty="0">
                <a:solidFill>
                  <a:srgbClr val="FFFFFF"/>
                </a:solidFill>
                <a:latin typeface="Roboto" panose="02000000000000000000" pitchFamily="2" charset="0"/>
                <a:ea typeface="Roboto" panose="02000000000000000000" pitchFamily="2" charset="0"/>
              </a:rPr>
              <a:t> pilsētu kā vietējo inovācijas ekosistēmu veicinātāju potenciāla atvēršana, veicinot sinerģiju starp dažādiem inovācijas ekosistēmu dalībniekiem, sākot no sabiedrības, rūpniecības, pilsoniskās sabiedrības, iedzīvotājiem un līdz akadēmiskajām aprindām, lai </a:t>
            </a:r>
            <a:r>
              <a:rPr lang="lv-LV" sz="1000" b="1" dirty="0">
                <a:solidFill>
                  <a:srgbClr val="FFFFFF"/>
                </a:solidFill>
                <a:highlight>
                  <a:srgbClr val="FFC000"/>
                </a:highlight>
                <a:latin typeface="Roboto" panose="02000000000000000000" pitchFamily="2" charset="0"/>
                <a:ea typeface="Roboto" panose="02000000000000000000" pitchFamily="2" charset="0"/>
              </a:rPr>
              <a:t>veicinātu inovācijas ekosistēmas attīstību pilsētā</a:t>
            </a:r>
            <a:r>
              <a:rPr lang="lv-LV" sz="1000" dirty="0">
                <a:solidFill>
                  <a:srgbClr val="FFFFFF"/>
                </a:solidFill>
                <a:latin typeface="Roboto" panose="02000000000000000000" pitchFamily="2" charset="0"/>
                <a:ea typeface="Roboto" panose="02000000000000000000" pitchFamily="2" charset="0"/>
              </a:rPr>
              <a:t>.</a:t>
            </a:r>
            <a:endParaRPr lang="en-US" sz="1000" b="0" i="0" u="none" strike="noStrike" baseline="0" dirty="0">
              <a:solidFill>
                <a:srgbClr val="FFFFFF"/>
              </a:solidFill>
              <a:latin typeface="Roboto" panose="02000000000000000000" pitchFamily="2" charset="0"/>
              <a:ea typeface="Roboto" panose="02000000000000000000" pitchFamily="2" charset="0"/>
            </a:endParaRPr>
          </a:p>
          <a:p>
            <a:pPr marL="0" indent="0">
              <a:buNone/>
            </a:pPr>
            <a:r>
              <a:rPr lang="en-US" sz="1000" b="1" i="0" u="none" strike="noStrike" baseline="0" dirty="0">
                <a:solidFill>
                  <a:srgbClr val="FFFFFF"/>
                </a:solidFill>
                <a:latin typeface="Roboto" panose="02000000000000000000" pitchFamily="2" charset="0"/>
                <a:ea typeface="Roboto" panose="02000000000000000000" pitchFamily="2" charset="0"/>
              </a:rPr>
              <a:t>4. </a:t>
            </a:r>
            <a:r>
              <a:rPr lang="lv-LV" sz="1000" b="1" i="0" u="none" strike="noStrike" baseline="0" dirty="0">
                <a:solidFill>
                  <a:srgbClr val="FFFFFF"/>
                </a:solidFill>
                <a:latin typeface="Roboto" panose="02000000000000000000" pitchFamily="2" charset="0"/>
                <a:ea typeface="Roboto" panose="02000000000000000000" pitchFamily="2" charset="0"/>
              </a:rPr>
              <a:t>Tie</a:t>
            </a:r>
            <a:r>
              <a:rPr lang="lv-LV" sz="1000" b="1" dirty="0">
                <a:solidFill>
                  <a:srgbClr val="FFFFFF"/>
                </a:solidFill>
                <a:latin typeface="Roboto" panose="02000000000000000000" pitchFamily="2" charset="0"/>
                <a:ea typeface="Roboto" panose="02000000000000000000" pitchFamily="2" charset="0"/>
              </a:rPr>
              <a:t>, kuri paplašinās</a:t>
            </a:r>
            <a:r>
              <a:rPr lang="en-US" sz="1000" b="0" i="0" u="none" strike="noStrike" baseline="0" dirty="0">
                <a:solidFill>
                  <a:srgbClr val="FFFFFF"/>
                </a:solidFill>
                <a:latin typeface="Roboto" panose="02000000000000000000" pitchFamily="2" charset="0"/>
                <a:ea typeface="Roboto" panose="02000000000000000000" pitchFamily="2" charset="0"/>
              </a:rPr>
              <a:t>– </a:t>
            </a:r>
            <a:r>
              <a:rPr lang="lv-LV" sz="1000" b="1" dirty="0">
                <a:solidFill>
                  <a:srgbClr val="FFFFFF"/>
                </a:solidFill>
                <a:highlight>
                  <a:srgbClr val="FFC000"/>
                </a:highlight>
                <a:latin typeface="Roboto" panose="02000000000000000000" pitchFamily="2" charset="0"/>
                <a:ea typeface="Roboto" panose="02000000000000000000" pitchFamily="2" charset="0"/>
              </a:rPr>
              <a:t>darboties kā paraugam, atbalstot pārbaudītu risinājumu izplatīšanu un replicēšanu</a:t>
            </a:r>
            <a:r>
              <a:rPr lang="lv-LV" sz="1000" dirty="0">
                <a:solidFill>
                  <a:srgbClr val="FFFFFF"/>
                </a:solidFill>
                <a:latin typeface="Roboto" panose="02000000000000000000" pitchFamily="2" charset="0"/>
                <a:ea typeface="Roboto" panose="02000000000000000000" pitchFamily="2" charset="0"/>
              </a:rPr>
              <a:t>, kas veicina vietējo inovācijas ekosistēmu; veicinot savstarpēju mācīšanos, zināšanu nodošanu un spēju veidošanu; un uzlabojot sadarbību un sinerģiju starp pilsētām, kas ir vadošās pilsētas vietējās inovācijas ekosistēmas veicināšanā, un pilsētām, kuras joprojām pēta un pārbauda savu inovācijas veicinātāju lomu.
</a:t>
            </a:r>
            <a:r>
              <a:rPr lang="en-US" sz="1000" b="1" i="0" u="none" strike="noStrike" baseline="0" dirty="0">
                <a:solidFill>
                  <a:srgbClr val="FFFFFF"/>
                </a:solidFill>
                <a:latin typeface="Roboto" panose="02000000000000000000" pitchFamily="2" charset="0"/>
                <a:ea typeface="Roboto" panose="02000000000000000000" pitchFamily="2" charset="0"/>
              </a:rPr>
              <a:t>5. </a:t>
            </a:r>
            <a:r>
              <a:rPr lang="en-US" sz="1000" b="1" dirty="0" err="1">
                <a:solidFill>
                  <a:srgbClr val="FFFFFF"/>
                </a:solidFill>
                <a:latin typeface="Roboto" panose="02000000000000000000" pitchFamily="2" charset="0"/>
                <a:ea typeface="Roboto" panose="02000000000000000000" pitchFamily="2" charset="0"/>
              </a:rPr>
              <a:t>Pilsētas</a:t>
            </a:r>
            <a:r>
              <a:rPr lang="en-US" sz="1000" b="1" dirty="0">
                <a:solidFill>
                  <a:srgbClr val="FFFFFF"/>
                </a:solidFill>
                <a:latin typeface="Roboto" panose="02000000000000000000" pitchFamily="2" charset="0"/>
                <a:ea typeface="Roboto" panose="02000000000000000000" pitchFamily="2" charset="0"/>
              </a:rPr>
              <a:t> </a:t>
            </a:r>
            <a:r>
              <a:rPr lang="en-US" sz="1000" b="1" dirty="0" err="1">
                <a:solidFill>
                  <a:srgbClr val="FFFFFF"/>
                </a:solidFill>
                <a:latin typeface="Roboto" panose="02000000000000000000" pitchFamily="2" charset="0"/>
                <a:ea typeface="Roboto" panose="02000000000000000000" pitchFamily="2" charset="0"/>
              </a:rPr>
              <a:t>inovatīvais</a:t>
            </a:r>
            <a:r>
              <a:rPr lang="en-US" sz="1000" b="1" dirty="0">
                <a:solidFill>
                  <a:srgbClr val="FFFFFF"/>
                </a:solidFill>
                <a:latin typeface="Roboto" panose="02000000000000000000" pitchFamily="2" charset="0"/>
                <a:ea typeface="Roboto" panose="02000000000000000000" pitchFamily="2" charset="0"/>
              </a:rPr>
              <a:t> </a:t>
            </a:r>
            <a:r>
              <a:rPr lang="en-US" sz="1000" b="1" dirty="0" err="1">
                <a:solidFill>
                  <a:srgbClr val="FFFFFF"/>
                </a:solidFill>
                <a:latin typeface="Roboto" panose="02000000000000000000" pitchFamily="2" charset="0"/>
                <a:ea typeface="Roboto" panose="02000000000000000000" pitchFamily="2" charset="0"/>
              </a:rPr>
              <a:t>redzējums</a:t>
            </a:r>
            <a:r>
              <a:rPr lang="en-US" sz="1000" b="1" dirty="0">
                <a:solidFill>
                  <a:srgbClr val="FFFFFF"/>
                </a:solidFill>
                <a:latin typeface="Roboto" panose="02000000000000000000" pitchFamily="2" charset="0"/>
                <a:ea typeface="Roboto" panose="02000000000000000000" pitchFamily="2" charset="0"/>
              </a:rPr>
              <a:t> </a:t>
            </a:r>
            <a:r>
              <a:rPr lang="en-US" sz="1000" b="0" i="0" u="none" strike="noStrike" baseline="0" dirty="0">
                <a:solidFill>
                  <a:srgbClr val="FFFFFF"/>
                </a:solidFill>
                <a:latin typeface="Roboto" panose="02000000000000000000" pitchFamily="2" charset="0"/>
                <a:ea typeface="Roboto" panose="02000000000000000000" pitchFamily="2" charset="0"/>
              </a:rPr>
              <a:t>– </a:t>
            </a:r>
            <a:r>
              <a:rPr lang="lv-LV" sz="1000" dirty="0">
                <a:solidFill>
                  <a:srgbClr val="FFFFFF"/>
                </a:solidFill>
                <a:latin typeface="Roboto" panose="02000000000000000000" pitchFamily="2" charset="0"/>
                <a:ea typeface="Roboto" panose="02000000000000000000" pitchFamily="2" charset="0"/>
              </a:rPr>
              <a:t>pieteikumu iesniedzējiem būtu jāparāda savs ilgtermiņa stratēģiskais redzējums/plāns, </a:t>
            </a:r>
            <a:r>
              <a:rPr lang="lv-LV" sz="1000" b="1" dirty="0">
                <a:solidFill>
                  <a:srgbClr val="FFFFFF"/>
                </a:solidFill>
                <a:highlight>
                  <a:srgbClr val="FFC000"/>
                </a:highlight>
                <a:latin typeface="Roboto" panose="02000000000000000000" pitchFamily="2" charset="0"/>
                <a:ea typeface="Roboto" panose="02000000000000000000" pitchFamily="2" charset="0"/>
              </a:rPr>
              <a:t>uzsverot inovatīvās iniciatīvas, kas ir pozitīvi veicinājušas pilsētas pārveidi</a:t>
            </a:r>
            <a:r>
              <a:rPr lang="lv-LV" sz="1000" dirty="0">
                <a:solidFill>
                  <a:srgbClr val="FFFFFF"/>
                </a:solidFill>
                <a:latin typeface="Roboto" panose="02000000000000000000" pitchFamily="2" charset="0"/>
                <a:ea typeface="Roboto" panose="02000000000000000000" pitchFamily="2" charset="0"/>
              </a:rPr>
              <a:t> un kas vēl vairāk atbalstīs spēcīgas un ilgtspējīgas inovācijas ekosistēmas attīstību.</a:t>
            </a:r>
          </a:p>
        </p:txBody>
      </p:sp>
    </p:spTree>
    <p:extLst>
      <p:ext uri="{BB962C8B-B14F-4D97-AF65-F5344CB8AC3E}">
        <p14:creationId xmlns:p14="http://schemas.microsoft.com/office/powerpoint/2010/main" val="3298300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9681A4-BB14-4A9B-9064-5F90D20BA456}"/>
              </a:ext>
            </a:extLst>
          </p:cNvPr>
          <p:cNvSpPr>
            <a:spLocks noGrp="1"/>
          </p:cNvSpPr>
          <p:nvPr>
            <p:ph type="title"/>
          </p:nvPr>
        </p:nvSpPr>
        <p:spPr>
          <a:xfrm>
            <a:off x="1102368" y="1877492"/>
            <a:ext cx="4030132" cy="3215373"/>
          </a:xfrm>
        </p:spPr>
        <p:txBody>
          <a:bodyPr>
            <a:normAutofit/>
          </a:bodyPr>
          <a:lstStyle/>
          <a:p>
            <a:pPr algn="ctr"/>
            <a:r>
              <a:rPr lang="lv-LV" b="0" i="0">
                <a:solidFill>
                  <a:schemeClr val="bg1"/>
                </a:solidFill>
                <a:effectLst/>
                <a:latin typeface="Roboto" panose="02000000000000000000" pitchFamily="2" charset="0"/>
              </a:rPr>
              <a:t>Eiropas Inovāciju iepirkuma balva </a:t>
            </a:r>
            <a:endParaRPr lang="lv-LV">
              <a:solidFill>
                <a:schemeClr val="bg1"/>
              </a:solidFill>
            </a:endParaRP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676BE9BC-2D59-4FC9-8EA1-CE70C365FF57}"/>
              </a:ext>
            </a:extLst>
          </p:cNvPr>
          <p:cNvSpPr>
            <a:spLocks noGrp="1"/>
          </p:cNvSpPr>
          <p:nvPr>
            <p:ph idx="1"/>
          </p:nvPr>
        </p:nvSpPr>
        <p:spPr>
          <a:xfrm>
            <a:off x="6024880" y="457812"/>
            <a:ext cx="5427161" cy="5681652"/>
          </a:xfrm>
        </p:spPr>
        <p:txBody>
          <a:bodyPr>
            <a:normAutofit fontScale="70000" lnSpcReduction="20000"/>
          </a:bodyPr>
          <a:lstStyle/>
          <a:p>
            <a:pPr marL="0" indent="0" fontAlgn="base">
              <a:lnSpc>
                <a:spcPct val="170000"/>
              </a:lnSpc>
              <a:buNone/>
            </a:pPr>
            <a:r>
              <a:rPr lang="lv-LV" sz="1700" b="0" i="0" dirty="0">
                <a:solidFill>
                  <a:schemeClr val="bg1"/>
                </a:solidFill>
                <a:effectLst/>
                <a:latin typeface="Roboto" panose="02000000000000000000" pitchFamily="2" charset="0"/>
                <a:ea typeface="Roboto" panose="02000000000000000000" pitchFamily="2" charset="0"/>
              </a:rPr>
              <a:t>Eiropas Inovāciju iepirkuma balva atzīst publiskos un privātos pircējus visā Eiropā </a:t>
            </a:r>
            <a:r>
              <a:rPr lang="lv-LV" sz="1700" b="0" i="0" dirty="0">
                <a:solidFill>
                  <a:schemeClr val="bg1"/>
                </a:solidFill>
                <a:effectLst/>
                <a:highlight>
                  <a:srgbClr val="FFC000"/>
                </a:highlight>
                <a:latin typeface="Roboto" panose="02000000000000000000" pitchFamily="2" charset="0"/>
                <a:ea typeface="Roboto" panose="02000000000000000000" pitchFamily="2" charset="0"/>
              </a:rPr>
              <a:t>viņu centienos veicināt inovāciju iepirkumus un novatoriskas risinājumu pieejas</a:t>
            </a:r>
            <a:r>
              <a:rPr lang="lv-LV" sz="1700" b="0" i="0" dirty="0">
                <a:solidFill>
                  <a:schemeClr val="bg1"/>
                </a:solidFill>
                <a:effectLst/>
                <a:latin typeface="Roboto" panose="02000000000000000000" pitchFamily="2" charset="0"/>
                <a:ea typeface="Roboto" panose="02000000000000000000" pitchFamily="2" charset="0"/>
              </a:rPr>
              <a:t>. Ar balvu ES vēlas uzsvērt pircēja un piegādātāja ciešu sadarbības nozīmi novatorisko risinājumu ieviešanā tirgū. </a:t>
            </a:r>
          </a:p>
          <a:p>
            <a:pPr marL="0" indent="0" fontAlgn="base">
              <a:lnSpc>
                <a:spcPct val="170000"/>
              </a:lnSpc>
              <a:buNone/>
            </a:pPr>
            <a:r>
              <a:rPr lang="lv-LV" sz="1700" b="0" i="0" dirty="0">
                <a:solidFill>
                  <a:schemeClr val="bg1"/>
                </a:solidFill>
                <a:effectLst/>
                <a:latin typeface="Roboto" panose="02000000000000000000" pitchFamily="2" charset="0"/>
                <a:ea typeface="Roboto" panose="02000000000000000000" pitchFamily="2" charset="0"/>
              </a:rPr>
              <a:t>Šīs balvas papildina citas EIC iniciatīvas, kuru mērķis ir atbalstīt un veicināt inovāciju iepirkumus ES. Šai balvai var pretendēt trijās kategorijās: </a:t>
            </a:r>
          </a:p>
          <a:p>
            <a:pPr lvl="1" fontAlgn="base">
              <a:lnSpc>
                <a:spcPct val="170000"/>
              </a:lnSpc>
            </a:pPr>
            <a:r>
              <a:rPr lang="lv-LV" sz="1700" b="0" i="0" u="none" strike="noStrike" dirty="0">
                <a:solidFill>
                  <a:schemeClr val="bg1"/>
                </a:solidFill>
                <a:effectLst/>
                <a:latin typeface="Roboto" panose="02000000000000000000" pitchFamily="2" charset="0"/>
                <a:ea typeface="Roboto" panose="02000000000000000000" pitchFamily="2" charset="0"/>
                <a:hlinkClick r:id="rId2"/>
              </a:rPr>
              <a:t>Inovāciju iepirkuma stratēģijas balvu</a:t>
            </a:r>
            <a:r>
              <a:rPr lang="lv-LV" sz="1700" b="0" i="0" dirty="0">
                <a:solidFill>
                  <a:schemeClr val="bg1"/>
                </a:solidFill>
                <a:effectLst/>
                <a:latin typeface="Roboto" panose="02000000000000000000" pitchFamily="2" charset="0"/>
                <a:ea typeface="Roboto" panose="02000000000000000000" pitchFamily="2" charset="0"/>
              </a:rPr>
              <a:t> piešķir par ilgtermiņa stratēģijām, kas rosina dažādus inovāciju iepirkumus un ilgtspējīgus risinājumus;</a:t>
            </a:r>
          </a:p>
          <a:p>
            <a:pPr lvl="1" fontAlgn="base">
              <a:lnSpc>
                <a:spcPct val="170000"/>
              </a:lnSpc>
            </a:pPr>
            <a:r>
              <a:rPr lang="lv-LV" sz="1700" b="0" i="0" u="none" strike="noStrike" dirty="0">
                <a:solidFill>
                  <a:schemeClr val="bg1"/>
                </a:solidFill>
                <a:effectLst/>
                <a:latin typeface="Roboto" panose="02000000000000000000" pitchFamily="2" charset="0"/>
                <a:ea typeface="Roboto" panose="02000000000000000000" pitchFamily="2" charset="0"/>
                <a:hlinkClick r:id="rId3"/>
              </a:rPr>
              <a:t>Iepirkuma līderības balvu</a:t>
            </a:r>
            <a:r>
              <a:rPr lang="lv-LV" sz="1700" b="0" i="0" dirty="0">
                <a:solidFill>
                  <a:schemeClr val="bg1"/>
                </a:solidFill>
                <a:effectLst/>
                <a:latin typeface="Roboto" panose="02000000000000000000" pitchFamily="2" charset="0"/>
                <a:ea typeface="Roboto" panose="02000000000000000000" pitchFamily="2" charset="0"/>
              </a:rPr>
              <a:t> piešķir līderiem un izcilām personībām, kuras veicina komandas panākumus, ieviešot inovāciju iepirkumu praksi;</a:t>
            </a:r>
          </a:p>
          <a:p>
            <a:pPr lvl="1" fontAlgn="base">
              <a:lnSpc>
                <a:spcPct val="170000"/>
              </a:lnSpc>
            </a:pPr>
            <a:r>
              <a:rPr lang="lv-LV" sz="1700" b="0" i="0" u="none" strike="noStrike" dirty="0">
                <a:solidFill>
                  <a:schemeClr val="bg1"/>
                </a:solidFill>
                <a:effectLst/>
                <a:latin typeface="Roboto" panose="02000000000000000000" pitchFamily="2" charset="0"/>
                <a:ea typeface="Roboto" panose="02000000000000000000" pitchFamily="2" charset="0"/>
                <a:hlinkClick r:id="rId4"/>
              </a:rPr>
              <a:t>Sabiedrības problēmu risināšanas balvu</a:t>
            </a:r>
            <a:r>
              <a:rPr lang="lv-LV" sz="1700" b="0" i="0" dirty="0">
                <a:solidFill>
                  <a:schemeClr val="bg1"/>
                </a:solidFill>
                <a:effectLst/>
                <a:latin typeface="Roboto" panose="02000000000000000000" pitchFamily="2" charset="0"/>
                <a:ea typeface="Roboto" panose="02000000000000000000" pitchFamily="2" charset="0"/>
              </a:rPr>
              <a:t> var saņemt par novatorisku iepirkumu praksi, kas palīdz cīnīties ar </a:t>
            </a:r>
            <a:r>
              <a:rPr lang="lv-LV" sz="1700" b="0" i="1" dirty="0">
                <a:solidFill>
                  <a:schemeClr val="bg1"/>
                </a:solidFill>
                <a:effectLst/>
                <a:latin typeface="Roboto" panose="02000000000000000000" pitchFamily="2" charset="0"/>
                <a:ea typeface="Roboto" panose="02000000000000000000" pitchFamily="2" charset="0"/>
              </a:rPr>
              <a:t>Covid-19</a:t>
            </a:r>
            <a:r>
              <a:rPr lang="lv-LV" sz="1700" b="0" i="0" dirty="0">
                <a:solidFill>
                  <a:schemeClr val="bg1"/>
                </a:solidFill>
                <a:effectLst/>
                <a:latin typeface="Roboto" panose="02000000000000000000" pitchFamily="2" charset="0"/>
                <a:ea typeface="Roboto" panose="02000000000000000000" pitchFamily="2" charset="0"/>
              </a:rPr>
              <a:t> pandēmiju. </a:t>
            </a:r>
            <a:endParaRPr lang="lv-LV" sz="1300" dirty="0">
              <a:solidFill>
                <a:schemeClr val="bg1"/>
              </a:solidFill>
              <a:highlight>
                <a:srgbClr val="FFC000"/>
              </a:highlight>
              <a:latin typeface="Roboto" panose="02000000000000000000" pitchFamily="2" charset="0"/>
              <a:ea typeface="Roboto" panose="02000000000000000000" pitchFamily="2" charset="0"/>
            </a:endParaRPr>
          </a:p>
          <a:p>
            <a:pPr marL="457200" lvl="1" indent="0" fontAlgn="base">
              <a:lnSpc>
                <a:spcPct val="170000"/>
              </a:lnSpc>
              <a:buNone/>
            </a:pPr>
            <a:r>
              <a:rPr lang="lv-LV" sz="1700" b="0" i="0" dirty="0">
                <a:solidFill>
                  <a:schemeClr val="bg1"/>
                </a:solidFill>
                <a:effectLst/>
                <a:highlight>
                  <a:srgbClr val="FFC000"/>
                </a:highlight>
                <a:latin typeface="Roboto" panose="02000000000000000000" pitchFamily="2" charset="0"/>
                <a:ea typeface="Roboto" panose="02000000000000000000" pitchFamily="2" charset="0"/>
              </a:rPr>
              <a:t>Iesniegšanas termiņš: 2021. gada 29. jūlijs 17:00 pēc Briseles laika</a:t>
            </a:r>
          </a:p>
          <a:p>
            <a:pPr marL="0" indent="0" algn="ctr">
              <a:lnSpc>
                <a:spcPct val="170000"/>
              </a:lnSpc>
              <a:buNone/>
            </a:pPr>
            <a:r>
              <a:rPr lang="en-US" sz="2000" b="1" dirty="0" err="1">
                <a:solidFill>
                  <a:schemeClr val="bg1"/>
                </a:solidFill>
                <a:latin typeface="Roboto" panose="02000000000000000000" pitchFamily="2" charset="0"/>
                <a:ea typeface="Roboto" panose="02000000000000000000" pitchFamily="2" charset="0"/>
              </a:rPr>
              <a:t>Katra</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kategorija</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uzvarētāju</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apbalvotu</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ar</a:t>
            </a:r>
            <a:r>
              <a:rPr lang="en-US" sz="2000" b="1" dirty="0">
                <a:solidFill>
                  <a:schemeClr val="bg1"/>
                </a:solidFill>
                <a:latin typeface="Roboto" panose="02000000000000000000" pitchFamily="2" charset="0"/>
                <a:ea typeface="Roboto" panose="02000000000000000000" pitchFamily="2" charset="0"/>
              </a:rPr>
              <a:t> </a:t>
            </a:r>
            <a:r>
              <a:rPr lang="en-US" sz="2000" b="1" spc="300" dirty="0">
                <a:solidFill>
                  <a:schemeClr val="bg1"/>
                </a:solidFill>
                <a:latin typeface="Roboto" panose="02000000000000000000" pitchFamily="2" charset="0"/>
                <a:ea typeface="Roboto" panose="02000000000000000000" pitchFamily="2" charset="0"/>
              </a:rPr>
              <a:t>75 000 </a:t>
            </a:r>
            <a:r>
              <a:rPr lang="en-US" sz="2000" b="1" spc="300" dirty="0" err="1">
                <a:solidFill>
                  <a:schemeClr val="bg1"/>
                </a:solidFill>
                <a:latin typeface="Roboto" panose="02000000000000000000" pitchFamily="2" charset="0"/>
                <a:ea typeface="Roboto" panose="02000000000000000000" pitchFamily="2" charset="0"/>
              </a:rPr>
              <a:t>eiro</a:t>
            </a:r>
            <a:r>
              <a:rPr lang="en-US" sz="2000" b="1" spc="300" dirty="0">
                <a:solidFill>
                  <a:schemeClr val="bg1"/>
                </a:solidFill>
                <a:latin typeface="Roboto" panose="02000000000000000000" pitchFamily="2" charset="0"/>
                <a:ea typeface="Roboto" panose="02000000000000000000" pitchFamily="2" charset="0"/>
              </a:rPr>
              <a:t> </a:t>
            </a:r>
            <a:r>
              <a:rPr lang="en-US" sz="2000" b="1" dirty="0">
                <a:solidFill>
                  <a:schemeClr val="bg1"/>
                </a:solidFill>
                <a:latin typeface="Roboto" panose="02000000000000000000" pitchFamily="2" charset="0"/>
                <a:ea typeface="Roboto" panose="02000000000000000000" pitchFamily="2" charset="0"/>
              </a:rPr>
              <a:t>un </a:t>
            </a:r>
            <a:r>
              <a:rPr lang="en-US" sz="2000" b="1" dirty="0" err="1">
                <a:solidFill>
                  <a:schemeClr val="bg1"/>
                </a:solidFill>
                <a:latin typeface="Roboto" panose="02000000000000000000" pitchFamily="2" charset="0"/>
                <a:ea typeface="Roboto" panose="02000000000000000000" pitchFamily="2" charset="0"/>
              </a:rPr>
              <a:t>vienu</a:t>
            </a:r>
            <a:r>
              <a:rPr lang="en-US" sz="2000" b="1" dirty="0">
                <a:solidFill>
                  <a:schemeClr val="bg1"/>
                </a:solidFill>
                <a:latin typeface="Roboto" panose="02000000000000000000" pitchFamily="2" charset="0"/>
                <a:ea typeface="Roboto" panose="02000000000000000000" pitchFamily="2" charset="0"/>
              </a:rPr>
              <a:t> </a:t>
            </a:r>
            <a:r>
              <a:rPr lang="lv-LV" sz="2000" b="1" dirty="0" err="1">
                <a:solidFill>
                  <a:schemeClr val="bg1"/>
                </a:solidFill>
                <a:latin typeface="Roboto" panose="02000000000000000000" pitchFamily="2" charset="0"/>
                <a:ea typeface="Roboto" panose="02000000000000000000" pitchFamily="2" charset="0"/>
              </a:rPr>
              <a:t>runner-up</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ar</a:t>
            </a:r>
            <a:r>
              <a:rPr lang="en-US" sz="2000" b="1" dirty="0">
                <a:solidFill>
                  <a:schemeClr val="bg1"/>
                </a:solidFill>
                <a:latin typeface="Roboto" panose="02000000000000000000" pitchFamily="2" charset="0"/>
                <a:ea typeface="Roboto" panose="02000000000000000000" pitchFamily="2" charset="0"/>
              </a:rPr>
              <a:t> </a:t>
            </a:r>
            <a:r>
              <a:rPr lang="en-US" sz="2000" b="1" spc="300" dirty="0">
                <a:solidFill>
                  <a:schemeClr val="bg1"/>
                </a:solidFill>
                <a:latin typeface="Roboto" panose="02000000000000000000" pitchFamily="2" charset="0"/>
                <a:ea typeface="Roboto" panose="02000000000000000000" pitchFamily="2" charset="0"/>
              </a:rPr>
              <a:t>25 000 </a:t>
            </a:r>
            <a:r>
              <a:rPr lang="en-US" sz="2000" b="1" spc="300" dirty="0" err="1">
                <a:solidFill>
                  <a:schemeClr val="bg1"/>
                </a:solidFill>
                <a:latin typeface="Roboto" panose="02000000000000000000" pitchFamily="2" charset="0"/>
                <a:ea typeface="Roboto" panose="02000000000000000000" pitchFamily="2" charset="0"/>
              </a:rPr>
              <a:t>eiro</a:t>
            </a:r>
            <a:r>
              <a:rPr lang="en-US" sz="1400" b="1" spc="300" dirty="0">
                <a:solidFill>
                  <a:schemeClr val="bg1"/>
                </a:solidFill>
                <a:latin typeface="Roboto" panose="02000000000000000000" pitchFamily="2" charset="0"/>
                <a:ea typeface="Roboto" panose="02000000000000000000" pitchFamily="2" charset="0"/>
              </a:rPr>
              <a:t>.</a:t>
            </a:r>
            <a:endParaRPr lang="lv-LV" sz="1400" b="1" i="0" spc="300" dirty="0">
              <a:solidFill>
                <a:schemeClr val="bg1"/>
              </a:solidFill>
              <a:effectLst/>
              <a:latin typeface="Roboto" panose="02000000000000000000" pitchFamily="2" charset="0"/>
              <a:ea typeface="Roboto" panose="02000000000000000000" pitchFamily="2" charset="0"/>
            </a:endParaRP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83283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he EIC programme 2021-2027 | IED | Blog">
            <a:extLst>
              <a:ext uri="{FF2B5EF4-FFF2-40B4-BE49-F238E27FC236}">
                <a16:creationId xmlns:a16="http://schemas.microsoft.com/office/drawing/2014/main" id="{1E2D0580-83D3-4911-AF02-DFF25256A7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7" r="30818"/>
          <a:stretch/>
        </p:blipFill>
        <p:spPr bwMode="auto">
          <a:xfrm>
            <a:off x="5009505" y="10"/>
            <a:ext cx="7182495"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BB04D5D-5030-4B05-940F-46942CCB8729}"/>
              </a:ext>
            </a:extLst>
          </p:cNvPr>
          <p:cNvSpPr/>
          <p:nvPr/>
        </p:nvSpPr>
        <p:spPr>
          <a:xfrm>
            <a:off x="731521" y="4628562"/>
            <a:ext cx="4954287" cy="54675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2" name="Title 1">
            <a:extLst>
              <a:ext uri="{FF2B5EF4-FFF2-40B4-BE49-F238E27FC236}">
                <a16:creationId xmlns:a16="http://schemas.microsoft.com/office/drawing/2014/main" id="{62F2FF6C-A326-44C2-83DE-A56ABD11E815}"/>
              </a:ext>
            </a:extLst>
          </p:cNvPr>
          <p:cNvSpPr>
            <a:spLocks noGrp="1"/>
          </p:cNvSpPr>
          <p:nvPr>
            <p:ph type="ctrTitle"/>
          </p:nvPr>
        </p:nvSpPr>
        <p:spPr>
          <a:xfrm>
            <a:off x="858231" y="1544253"/>
            <a:ext cx="3785513" cy="3728853"/>
          </a:xfrm>
          <a:noFill/>
        </p:spPr>
        <p:txBody>
          <a:bodyPr>
            <a:normAutofit/>
          </a:bodyPr>
          <a:lstStyle/>
          <a:p>
            <a:pPr algn="l"/>
            <a:r>
              <a:rPr lang="lv-LV" sz="4400" b="1" dirty="0">
                <a:latin typeface="Roboto" panose="02000000000000000000" pitchFamily="2" charset="0"/>
                <a:ea typeface="Roboto" panose="02000000000000000000" pitchFamily="2" charset="0"/>
              </a:rPr>
              <a:t>APVĀRSNIS EIROPA</a:t>
            </a:r>
            <a:br>
              <a:rPr lang="en-US" sz="4400" dirty="0">
                <a:latin typeface="Roboto" panose="02000000000000000000" pitchFamily="2" charset="0"/>
                <a:ea typeface="Roboto" panose="02000000000000000000" pitchFamily="2" charset="0"/>
              </a:rPr>
            </a:br>
            <a:r>
              <a:rPr lang="lv-LV" sz="4400" dirty="0">
                <a:latin typeface="Roboto" panose="02000000000000000000" pitchFamily="2" charset="0"/>
                <a:ea typeface="Roboto" panose="02000000000000000000" pitchFamily="2" charset="0"/>
              </a:rPr>
              <a:t>Eiropas Inovāciju Padome (EIP)</a:t>
            </a:r>
            <a:br>
              <a:rPr lang="lv-LV" sz="4400" dirty="0">
                <a:latin typeface="Roboto" panose="02000000000000000000" pitchFamily="2" charset="0"/>
                <a:ea typeface="Roboto" panose="02000000000000000000" pitchFamily="2" charset="0"/>
              </a:rPr>
            </a:br>
            <a:r>
              <a:rPr lang="lv-LV" sz="4400" b="1" spc="600" dirty="0" err="1">
                <a:solidFill>
                  <a:schemeClr val="bg1"/>
                </a:solidFill>
                <a:latin typeface="Roboto" panose="02000000000000000000" pitchFamily="2" charset="0"/>
                <a:ea typeface="Roboto" panose="02000000000000000000" pitchFamily="2" charset="0"/>
              </a:rPr>
              <a:t>Transition</a:t>
            </a:r>
            <a:r>
              <a:rPr lang="en-US" sz="4400" b="1" spc="300" dirty="0">
                <a:latin typeface="Roboto" panose="02000000000000000000" pitchFamily="2" charset="0"/>
                <a:ea typeface="Roboto" panose="02000000000000000000" pitchFamily="2" charset="0"/>
              </a:rPr>
              <a:t> </a:t>
            </a:r>
          </a:p>
        </p:txBody>
      </p:sp>
    </p:spTree>
    <p:extLst>
      <p:ext uri="{BB962C8B-B14F-4D97-AF65-F5344CB8AC3E}">
        <p14:creationId xmlns:p14="http://schemas.microsoft.com/office/powerpoint/2010/main" val="3140653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gled view of 3D yellow stairs">
            <a:extLst>
              <a:ext uri="{FF2B5EF4-FFF2-40B4-BE49-F238E27FC236}">
                <a16:creationId xmlns:a16="http://schemas.microsoft.com/office/drawing/2014/main" id="{5954610B-7DAB-4BDA-AC47-44D6F31B802C}"/>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31818"/>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C02477-03A7-42A6-9C43-6CF8B4298ABD}"/>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8000" dirty="0"/>
              <a:t>Transition</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9A0F06-B7A8-4330-ACA5-DEAB6AC44A65}"/>
              </a:ext>
            </a:extLst>
          </p:cNvPr>
          <p:cNvSpPr>
            <a:spLocks noGrp="1"/>
          </p:cNvSpPr>
          <p:nvPr>
            <p:ph idx="1"/>
          </p:nvPr>
        </p:nvSpPr>
        <p:spPr>
          <a:xfrm>
            <a:off x="404553" y="5624945"/>
            <a:ext cx="9078562" cy="592975"/>
          </a:xfrm>
        </p:spPr>
        <p:txBody>
          <a:bodyPr vert="horz" lIns="91440" tIns="45720" rIns="91440" bIns="45720" rtlCol="0" anchor="ctr">
            <a:normAutofit lnSpcReduction="10000"/>
          </a:bodyPr>
          <a:lstStyle/>
          <a:p>
            <a:pPr marL="0" indent="0">
              <a:buNone/>
            </a:pPr>
            <a:r>
              <a:rPr lang="en-US" sz="4000" dirty="0">
                <a:latin typeface="Roboto" panose="02000000000000000000" pitchFamily="2" charset="0"/>
                <a:ea typeface="Roboto" panose="02000000000000000000" pitchFamily="2" charset="0"/>
              </a:rPr>
              <a:t>#OPEN</a:t>
            </a:r>
          </a:p>
        </p:txBody>
      </p:sp>
    </p:spTree>
    <p:extLst>
      <p:ext uri="{BB962C8B-B14F-4D97-AF65-F5344CB8AC3E}">
        <p14:creationId xmlns:p14="http://schemas.microsoft.com/office/powerpoint/2010/main" val="170764243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1E4A5EC5-370F-4F9F-92B7-AC1B52BA1F6D}"/>
              </a:ext>
            </a:extLst>
          </p:cNvPr>
          <p:cNvSpPr>
            <a:spLocks noGrp="1"/>
          </p:cNvSpPr>
          <p:nvPr>
            <p:ph type="title"/>
          </p:nvPr>
        </p:nvSpPr>
        <p:spPr>
          <a:xfrm>
            <a:off x="786385" y="841248"/>
            <a:ext cx="5129600" cy="5340097"/>
          </a:xfrm>
        </p:spPr>
        <p:txBody>
          <a:bodyPr anchor="ctr">
            <a:normAutofit/>
          </a:bodyPr>
          <a:lstStyle/>
          <a:p>
            <a:r>
              <a:rPr lang="en-US">
                <a:solidFill>
                  <a:schemeClr val="bg1"/>
                </a:solidFill>
                <a:latin typeface="Roboto" panose="02000000000000000000" pitchFamily="2" charset="0"/>
                <a:ea typeface="Roboto" panose="02000000000000000000" pitchFamily="2" charset="0"/>
              </a:rPr>
              <a:t>Ja atbilde uz katru no šiem jautājumiem ir "jā", tad EIC </a:t>
            </a:r>
            <a:r>
              <a:rPr lang="lv-LV">
                <a:solidFill>
                  <a:schemeClr val="bg1"/>
                </a:solidFill>
                <a:latin typeface="Roboto" panose="02000000000000000000" pitchFamily="2" charset="0"/>
                <a:ea typeface="Roboto" panose="02000000000000000000" pitchFamily="2" charset="0"/>
              </a:rPr>
              <a:t>Transition</a:t>
            </a:r>
            <a:r>
              <a:rPr lang="en-US">
                <a:solidFill>
                  <a:schemeClr val="bg1"/>
                </a:solidFill>
                <a:latin typeface="Roboto" panose="02000000000000000000" pitchFamily="2" charset="0"/>
                <a:ea typeface="Roboto" panose="02000000000000000000" pitchFamily="2" charset="0"/>
              </a:rPr>
              <a:t> var būt pareizais aicinājums jums.
</a:t>
            </a:r>
            <a:endParaRPr lang="lv-LV">
              <a:solidFill>
                <a:schemeClr val="bg1"/>
              </a:solidFill>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F79BB2B6-C1A9-4A66-BE2B-497C81083B42}"/>
              </a:ext>
            </a:extLst>
          </p:cNvPr>
          <p:cNvSpPr>
            <a:spLocks noGrp="1"/>
          </p:cNvSpPr>
          <p:nvPr>
            <p:ph idx="1"/>
          </p:nvPr>
        </p:nvSpPr>
        <p:spPr>
          <a:xfrm>
            <a:off x="6464410" y="841247"/>
            <a:ext cx="5388066" cy="5340097"/>
          </a:xfrm>
        </p:spPr>
        <p:txBody>
          <a:bodyPr anchor="ctr">
            <a:normAutofit/>
          </a:bodyPr>
          <a:lstStyle/>
          <a:p>
            <a:pPr>
              <a:lnSpc>
                <a:spcPct val="150000"/>
              </a:lnSpc>
            </a:pPr>
            <a:r>
              <a:rPr lang="lv-LV" sz="1800" dirty="0">
                <a:solidFill>
                  <a:schemeClr val="tx2"/>
                </a:solidFill>
                <a:latin typeface="Roboto" panose="02000000000000000000" pitchFamily="2" charset="0"/>
                <a:ea typeface="Roboto" panose="02000000000000000000" pitchFamily="2" charset="0"/>
              </a:rPr>
              <a:t>Vai esat identificējuši </a:t>
            </a:r>
            <a:r>
              <a:rPr lang="lv-LV" sz="1800" b="1" dirty="0" err="1">
                <a:solidFill>
                  <a:schemeClr val="tx2"/>
                </a:solidFill>
                <a:latin typeface="Roboto" panose="02000000000000000000" pitchFamily="2" charset="0"/>
                <a:ea typeface="Roboto" panose="02000000000000000000" pitchFamily="2" charset="0"/>
              </a:rPr>
              <a:t>Pathfinder</a:t>
            </a:r>
            <a:r>
              <a:rPr lang="lv-LV" sz="1800" b="1" dirty="0">
                <a:solidFill>
                  <a:schemeClr val="tx2"/>
                </a:solidFill>
                <a:latin typeface="Roboto" panose="02000000000000000000" pitchFamily="2" charset="0"/>
                <a:ea typeface="Roboto" panose="02000000000000000000" pitchFamily="2" charset="0"/>
              </a:rPr>
              <a:t>, FET vai ERC </a:t>
            </a:r>
            <a:r>
              <a:rPr lang="lv-LV" sz="1800" b="1" dirty="0" err="1">
                <a:solidFill>
                  <a:schemeClr val="tx2"/>
                </a:solidFill>
                <a:latin typeface="Roboto" panose="02000000000000000000" pitchFamily="2" charset="0"/>
                <a:ea typeface="Roboto" panose="02000000000000000000" pitchFamily="2" charset="0"/>
              </a:rPr>
              <a:t>Proof</a:t>
            </a:r>
            <a:r>
              <a:rPr lang="lv-LV" sz="1800" b="1" dirty="0">
                <a:solidFill>
                  <a:schemeClr val="tx2"/>
                </a:solidFill>
                <a:latin typeface="Roboto" panose="02000000000000000000" pitchFamily="2" charset="0"/>
                <a:ea typeface="Roboto" panose="02000000000000000000" pitchFamily="2" charset="0"/>
              </a:rPr>
              <a:t> </a:t>
            </a:r>
            <a:r>
              <a:rPr lang="lv-LV" sz="1800" b="1" dirty="0" err="1">
                <a:solidFill>
                  <a:schemeClr val="tx2"/>
                </a:solidFill>
                <a:latin typeface="Roboto" panose="02000000000000000000" pitchFamily="2" charset="0"/>
                <a:ea typeface="Roboto" panose="02000000000000000000" pitchFamily="2" charset="0"/>
              </a:rPr>
              <a:t>of</a:t>
            </a:r>
            <a:r>
              <a:rPr lang="lv-LV" sz="1800" b="1" dirty="0">
                <a:solidFill>
                  <a:schemeClr val="tx2"/>
                </a:solidFill>
                <a:latin typeface="Roboto" panose="02000000000000000000" pitchFamily="2" charset="0"/>
                <a:ea typeface="Roboto" panose="02000000000000000000" pitchFamily="2" charset="0"/>
              </a:rPr>
              <a:t> </a:t>
            </a:r>
            <a:r>
              <a:rPr lang="lv-LV" sz="1800" b="1" dirty="0" err="1">
                <a:solidFill>
                  <a:schemeClr val="tx2"/>
                </a:solidFill>
                <a:latin typeface="Roboto" panose="02000000000000000000" pitchFamily="2" charset="0"/>
                <a:ea typeface="Roboto" panose="02000000000000000000" pitchFamily="2" charset="0"/>
              </a:rPr>
              <a:t>concept</a:t>
            </a:r>
            <a:r>
              <a:rPr lang="lv-LV" sz="1800" dirty="0">
                <a:solidFill>
                  <a:schemeClr val="tx2"/>
                </a:solidFill>
                <a:latin typeface="Roboto" panose="02000000000000000000" pitchFamily="2" charset="0"/>
                <a:ea typeface="Roboto" panose="02000000000000000000" pitchFamily="2" charset="0"/>
              </a:rPr>
              <a:t> projekta rezultātus, kas varētu būt pamats revolucionārām inovācijām un jauniem uzņēmumiem?
Vai šī jaunā </a:t>
            </a:r>
            <a:r>
              <a:rPr lang="lv-LV" sz="1800" u="sng" dirty="0">
                <a:solidFill>
                  <a:schemeClr val="tx2"/>
                </a:solidFill>
                <a:latin typeface="Roboto" panose="02000000000000000000" pitchFamily="2" charset="0"/>
                <a:ea typeface="Roboto" panose="02000000000000000000" pitchFamily="2" charset="0"/>
              </a:rPr>
              <a:t>tehnoloģija ir gatava </a:t>
            </a:r>
            <a:r>
              <a:rPr lang="lv-LV" sz="1800" dirty="0">
                <a:solidFill>
                  <a:schemeClr val="tx2"/>
                </a:solidFill>
                <a:latin typeface="Roboto" panose="02000000000000000000" pitchFamily="2" charset="0"/>
                <a:ea typeface="Roboto" panose="02000000000000000000" pitchFamily="2" charset="0"/>
              </a:rPr>
              <a:t>nākamajiem soļiem ceļā uz tās nobriešanu un apstiprināšanu dažos konkrētos pielietojuma veidos?
Vai jūs paredzat veidot motivētu un daudzveidīgu </a:t>
            </a:r>
            <a:r>
              <a:rPr lang="lv-LV" sz="1800" b="1" dirty="0">
                <a:solidFill>
                  <a:schemeClr val="tx2"/>
                </a:solidFill>
                <a:latin typeface="Roboto" panose="02000000000000000000" pitchFamily="2" charset="0"/>
                <a:ea typeface="Roboto" panose="02000000000000000000" pitchFamily="2" charset="0"/>
              </a:rPr>
              <a:t>komandu</a:t>
            </a:r>
            <a:r>
              <a:rPr lang="lv-LV" sz="1800" dirty="0">
                <a:solidFill>
                  <a:schemeClr val="tx2"/>
                </a:solidFill>
                <a:latin typeface="Roboto" panose="02000000000000000000" pitchFamily="2" charset="0"/>
                <a:ea typeface="Roboto" panose="02000000000000000000" pitchFamily="2" charset="0"/>
              </a:rPr>
              <a:t>, lai attīstītu ideju un palielinātu tās gatavību tirgum?</a:t>
            </a:r>
            <a:endParaRPr lang="en-US" sz="1800" b="0" i="0" u="none" strike="noStrike" baseline="0" dirty="0">
              <a:solidFill>
                <a:schemeClr val="tx2"/>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98489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7">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4BE041-0025-46D8-B740-45E81304DCFA}"/>
              </a:ext>
            </a:extLst>
          </p:cNvPr>
          <p:cNvSpPr>
            <a:spLocks noGrp="1"/>
          </p:cNvSpPr>
          <p:nvPr>
            <p:ph type="title"/>
          </p:nvPr>
        </p:nvSpPr>
        <p:spPr>
          <a:xfrm>
            <a:off x="841248" y="643467"/>
            <a:ext cx="3840480" cy="5571066"/>
          </a:xfrm>
        </p:spPr>
        <p:txBody>
          <a:bodyPr anchor="ctr">
            <a:normAutofit/>
          </a:bodyPr>
          <a:lstStyle/>
          <a:p>
            <a:r>
              <a:rPr lang="lv-LV" sz="5400" b="1">
                <a:latin typeface="SegoeUI-Bold"/>
              </a:rPr>
              <a:t>Kāpēc jums vajadzētu pieteikties?
</a:t>
            </a:r>
            <a:endParaRPr lang="lv-LV" sz="5400"/>
          </a:p>
        </p:txBody>
      </p:sp>
      <p:sp>
        <p:nvSpPr>
          <p:cNvPr id="28" name="Freeform: Shape 9">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DD04133-2A68-4BB0-8725-E79CD2045B61}"/>
              </a:ext>
            </a:extLst>
          </p:cNvPr>
          <p:cNvSpPr>
            <a:spLocks noGrp="1"/>
          </p:cNvSpPr>
          <p:nvPr>
            <p:ph idx="1"/>
          </p:nvPr>
        </p:nvSpPr>
        <p:spPr>
          <a:xfrm>
            <a:off x="5522976" y="643467"/>
            <a:ext cx="6341653" cy="5571066"/>
          </a:xfrm>
        </p:spPr>
        <p:txBody>
          <a:bodyPr anchor="ctr">
            <a:normAutofit/>
          </a:bodyPr>
          <a:lstStyle/>
          <a:p>
            <a:r>
              <a:rPr lang="lv-LV" sz="1700" dirty="0">
                <a:solidFill>
                  <a:srgbClr val="FFFFFF"/>
                </a:solidFill>
                <a:latin typeface="SegoeUI"/>
              </a:rPr>
              <a:t>EIC </a:t>
            </a:r>
            <a:r>
              <a:rPr lang="lv-LV" sz="1700" dirty="0" err="1">
                <a:solidFill>
                  <a:srgbClr val="FFFFFF"/>
                </a:solidFill>
                <a:latin typeface="SegoeUI"/>
              </a:rPr>
              <a:t>Transition</a:t>
            </a:r>
            <a:r>
              <a:rPr lang="lv-LV" sz="1700" dirty="0">
                <a:solidFill>
                  <a:srgbClr val="FFFFFF"/>
                </a:solidFill>
                <a:latin typeface="SegoeUI"/>
              </a:rPr>
              <a:t> finansē inovatīvas aktivitātes, kas </a:t>
            </a:r>
            <a:r>
              <a:rPr lang="lv-LV" sz="1700" dirty="0">
                <a:latin typeface="SegoeUI"/>
              </a:rPr>
              <a:t>pārsniedz eksperimentālos principu pierādījumus laboratorijā</a:t>
            </a:r>
            <a:r>
              <a:rPr lang="lv-LV" sz="1700" dirty="0">
                <a:solidFill>
                  <a:srgbClr val="FFFFFF"/>
                </a:solidFill>
                <a:latin typeface="SegoeUI"/>
              </a:rPr>
              <a:t>. Tas atbalsta gan jūsu jaunās tehnoloģijas nobriešanu un apstiprināšanu laboratorijā, gan attiecīgajās pielietojuma vidēs (</a:t>
            </a:r>
            <a:r>
              <a:rPr lang="lv-LV" sz="1700" u="sng" dirty="0">
                <a:solidFill>
                  <a:srgbClr val="FFFFFF"/>
                </a:solidFill>
                <a:latin typeface="SegoeUI"/>
              </a:rPr>
              <a:t>izmantojot </a:t>
            </a:r>
            <a:r>
              <a:rPr lang="lv-LV" sz="1700" u="sng" dirty="0" err="1">
                <a:solidFill>
                  <a:srgbClr val="FFFFFF"/>
                </a:solidFill>
                <a:latin typeface="SegoeUI"/>
              </a:rPr>
              <a:t>prototipēšanu</a:t>
            </a:r>
            <a:r>
              <a:rPr lang="lv-LV" sz="1700" u="sng" dirty="0">
                <a:solidFill>
                  <a:srgbClr val="FFFFFF"/>
                </a:solidFill>
                <a:latin typeface="SegoeUI"/>
              </a:rPr>
              <a:t>, formulēšanu, modeļus, lietotāju testēšanu vai citus validācijas testus</a:t>
            </a:r>
            <a:r>
              <a:rPr lang="lv-LV" sz="1700" dirty="0">
                <a:solidFill>
                  <a:srgbClr val="FFFFFF"/>
                </a:solidFill>
                <a:latin typeface="SegoeUI"/>
              </a:rPr>
              <a:t>), kā arī </a:t>
            </a:r>
            <a:r>
              <a:rPr lang="lv-LV" sz="1700" u="sng" dirty="0">
                <a:solidFill>
                  <a:srgbClr val="FFFFFF"/>
                </a:solidFill>
                <a:latin typeface="SegoeUI"/>
              </a:rPr>
              <a:t>uzņēmējdarbības modeļa izstrādi</a:t>
            </a:r>
            <a:r>
              <a:rPr lang="lv-LV" sz="1700" dirty="0">
                <a:solidFill>
                  <a:srgbClr val="FFFFFF"/>
                </a:solidFill>
                <a:latin typeface="SegoeUI"/>
              </a:rPr>
              <a:t>, lai nākotnē uzsāktu  </a:t>
            </a:r>
            <a:r>
              <a:rPr lang="lv-LV" sz="1700" dirty="0" err="1">
                <a:solidFill>
                  <a:srgbClr val="FFFFFF"/>
                </a:solidFill>
                <a:latin typeface="SegoeUI"/>
              </a:rPr>
              <a:t>komercializāciju</a:t>
            </a:r>
            <a:r>
              <a:rPr lang="lv-LV" sz="1700" dirty="0">
                <a:solidFill>
                  <a:srgbClr val="FFFFFF"/>
                </a:solidFill>
                <a:latin typeface="SegoeUI"/>
              </a:rPr>
              <a:t>.
Ņemot vērā tehnoloģijas gatavības pakāpi, šīm darbībām būtu jāietver piemērots pētniecības, tehnoloģiju izstrādes un validācijas pasākumu kopums, lai palielinātu tehnoloģijas gatavību </a:t>
            </a:r>
            <a:r>
              <a:rPr lang="lv-LV" sz="1700" b="0" i="0" u="none" strike="noStrike" baseline="0" dirty="0">
                <a:solidFill>
                  <a:srgbClr val="FFFFFF"/>
                </a:solidFill>
                <a:latin typeface="SegoeUI"/>
              </a:rPr>
              <a:t>(</a:t>
            </a:r>
            <a:r>
              <a:rPr lang="lv-LV" sz="1700" dirty="0">
                <a:solidFill>
                  <a:srgbClr val="FFFFFF"/>
                </a:solidFill>
                <a:latin typeface="SegoeUI"/>
              </a:rPr>
              <a:t>t.i. , </a:t>
            </a:r>
            <a:r>
              <a:rPr lang="lv-LV" sz="1700" b="1" dirty="0">
                <a:latin typeface="SegoeUI"/>
              </a:rPr>
              <a:t>no 4./5. līdz 6. tehnoloģiskās gatavības līmenim</a:t>
            </a:r>
            <a:r>
              <a:rPr lang="lv-LV" sz="1700" b="0" i="0" u="none" strike="noStrike" baseline="0" dirty="0">
                <a:solidFill>
                  <a:srgbClr val="FFFFFF"/>
                </a:solidFill>
                <a:latin typeface="SegoeUI"/>
              </a:rPr>
              <a:t>). </a:t>
            </a:r>
          </a:p>
          <a:p>
            <a:r>
              <a:rPr lang="lv-LV" sz="1700" dirty="0">
                <a:solidFill>
                  <a:srgbClr val="FFFFFF"/>
                </a:solidFill>
                <a:latin typeface="SegoeUI"/>
              </a:rPr>
              <a:t>Darbībām jāpievēršas tirgus gatavībai priekš </a:t>
            </a:r>
            <a:r>
              <a:rPr lang="lv-LV" sz="1700" b="1" dirty="0" err="1">
                <a:latin typeface="SegoeUI"/>
              </a:rPr>
              <a:t>komercializācijas</a:t>
            </a:r>
            <a:r>
              <a:rPr lang="lv-LV" sz="1700" b="1" dirty="0">
                <a:latin typeface="SegoeUI"/>
              </a:rPr>
              <a:t> un ieviešanas </a:t>
            </a:r>
            <a:r>
              <a:rPr lang="lv-LV" sz="1700" dirty="0">
                <a:solidFill>
                  <a:srgbClr val="FFFFFF"/>
                </a:solidFill>
                <a:latin typeface="SegoeUI"/>
              </a:rPr>
              <a:t>(tirgus izpēte, uzņēmējdarbības scenārijs, izaugsmes perspektīvas, intelektuālā īpašuma aizsardzība, konkurentu analīze utt.) un citiem attiecīgiem regulēšanas, sertifikācijas un standartizācijas aspektiem, kuru mērķis ir sagatavot gan tehnoloģiju, gan uzņēmējdarbības ideju.</a:t>
            </a:r>
            <a:endParaRPr lang="lv-LV" sz="1700" dirty="0">
              <a:solidFill>
                <a:srgbClr val="FFFFFF"/>
              </a:solidFill>
            </a:endParaRPr>
          </a:p>
        </p:txBody>
      </p:sp>
    </p:spTree>
    <p:extLst>
      <p:ext uri="{BB962C8B-B14F-4D97-AF65-F5344CB8AC3E}">
        <p14:creationId xmlns:p14="http://schemas.microsoft.com/office/powerpoint/2010/main" val="3585198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AD48C1A0-9D33-4ECE-BB42-691C65113066}"/>
              </a:ext>
            </a:extLst>
          </p:cNvPr>
          <p:cNvSpPr>
            <a:spLocks noGrp="1"/>
          </p:cNvSpPr>
          <p:nvPr>
            <p:ph type="title"/>
          </p:nvPr>
        </p:nvSpPr>
        <p:spPr>
          <a:xfrm>
            <a:off x="838200" y="713312"/>
            <a:ext cx="4038600" cy="5431376"/>
          </a:xfrm>
        </p:spPr>
        <p:txBody>
          <a:bodyPr>
            <a:normAutofit/>
          </a:bodyPr>
          <a:lstStyle/>
          <a:p>
            <a:r>
              <a:rPr lang="lv-LV" dirty="0" err="1">
                <a:latin typeface="Roboto" panose="02000000000000000000" pitchFamily="2" charset="0"/>
                <a:ea typeface="Roboto" panose="02000000000000000000" pitchFamily="2" charset="0"/>
              </a:rPr>
              <a:t>Transition</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projekta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beigās</a:t>
            </a:r>
            <a:endParaRPr lang="lv-LV"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73DE3147-499E-46FD-9702-D6DDA66C5101}"/>
              </a:ext>
            </a:extLst>
          </p:cNvPr>
          <p:cNvSpPr>
            <a:spLocks noGrp="1"/>
          </p:cNvSpPr>
          <p:nvPr>
            <p:ph idx="1"/>
          </p:nvPr>
        </p:nvSpPr>
        <p:spPr>
          <a:xfrm>
            <a:off x="6095999" y="713313"/>
            <a:ext cx="5652305" cy="5431376"/>
          </a:xfrm>
        </p:spPr>
        <p:txBody>
          <a:bodyPr anchor="ctr">
            <a:normAutofit/>
          </a:bodyPr>
          <a:lstStyle/>
          <a:p>
            <a:pPr marL="0" indent="0">
              <a:lnSpc>
                <a:spcPct val="150000"/>
              </a:lnSpc>
              <a:buNone/>
            </a:pPr>
            <a:r>
              <a:rPr lang="lv-LV" sz="2000" dirty="0">
                <a:latin typeface="Roboto" panose="02000000000000000000" pitchFamily="2" charset="0"/>
                <a:ea typeface="Roboto" panose="02000000000000000000" pitchFamily="2" charset="0"/>
              </a:rPr>
              <a:t>Jums jābūt gatavam nākamajam posmam, kas var būt </a:t>
            </a:r>
          </a:p>
          <a:p>
            <a:pPr>
              <a:lnSpc>
                <a:spcPct val="150000"/>
              </a:lnSpc>
            </a:pPr>
            <a:r>
              <a:rPr lang="lv-LV" sz="2000" dirty="0">
                <a:latin typeface="Roboto" panose="02000000000000000000" pitchFamily="2" charset="0"/>
                <a:ea typeface="Roboto" panose="02000000000000000000" pitchFamily="2" charset="0"/>
              </a:rPr>
              <a:t>pieteikties uz </a:t>
            </a:r>
            <a:r>
              <a:rPr lang="lv-LV" sz="2000" dirty="0">
                <a:highlight>
                  <a:srgbClr val="FFC000"/>
                </a:highlight>
                <a:latin typeface="Roboto" panose="02000000000000000000" pitchFamily="2" charset="0"/>
                <a:ea typeface="Roboto" panose="02000000000000000000" pitchFamily="2" charset="0"/>
              </a:rPr>
              <a:t>EIC </a:t>
            </a:r>
            <a:r>
              <a:rPr lang="lv-LV" sz="2000" dirty="0" err="1">
                <a:highlight>
                  <a:srgbClr val="FFC000"/>
                </a:highlight>
                <a:latin typeface="Roboto" panose="02000000000000000000" pitchFamily="2" charset="0"/>
                <a:ea typeface="Roboto" panose="02000000000000000000" pitchFamily="2" charset="0"/>
              </a:rPr>
              <a:t>Accelerator</a:t>
            </a:r>
            <a:r>
              <a:rPr lang="lv-LV" sz="2000" dirty="0">
                <a:highlight>
                  <a:srgbClr val="FFC000"/>
                </a:highlight>
                <a:latin typeface="Roboto" panose="02000000000000000000" pitchFamily="2" charset="0"/>
                <a:ea typeface="Roboto" panose="02000000000000000000" pitchFamily="2" charset="0"/>
              </a:rPr>
              <a:t> </a:t>
            </a:r>
            <a:r>
              <a:rPr lang="lv-LV" sz="2000" dirty="0">
                <a:latin typeface="Roboto" panose="02000000000000000000" pitchFamily="2" charset="0"/>
                <a:ea typeface="Roboto" panose="02000000000000000000" pitchFamily="2" charset="0"/>
              </a:rPr>
              <a:t>(ja esat MVU, ieskaitot </a:t>
            </a:r>
            <a:r>
              <a:rPr lang="lv-LV" sz="2000" dirty="0" err="1">
                <a:latin typeface="Roboto" panose="02000000000000000000" pitchFamily="2" charset="0"/>
                <a:ea typeface="Roboto" panose="02000000000000000000" pitchFamily="2" charset="0"/>
              </a:rPr>
              <a:t>jaunuzņēmumus</a:t>
            </a:r>
            <a:r>
              <a:rPr lang="lv-LV" sz="2000" dirty="0">
                <a:latin typeface="Roboto" panose="02000000000000000000" pitchFamily="2" charset="0"/>
                <a:ea typeface="Roboto" panose="02000000000000000000" pitchFamily="2" charset="0"/>
              </a:rPr>
              <a:t> vai </a:t>
            </a:r>
            <a:r>
              <a:rPr lang="lv-LV" sz="2000" dirty="0" err="1">
                <a:latin typeface="Roboto" panose="02000000000000000000" pitchFamily="2" charset="0"/>
                <a:ea typeface="Roboto" panose="02000000000000000000" pitchFamily="2" charset="0"/>
              </a:rPr>
              <a:t>spinoffs</a:t>
            </a:r>
            <a:r>
              <a:rPr lang="lv-LV" sz="2000" dirty="0">
                <a:latin typeface="Roboto" panose="02000000000000000000" pitchFamily="2" charset="0"/>
                <a:ea typeface="Roboto" panose="02000000000000000000" pitchFamily="2" charset="0"/>
              </a:rPr>
              <a:t>), </a:t>
            </a:r>
          </a:p>
          <a:p>
            <a:pPr>
              <a:lnSpc>
                <a:spcPct val="150000"/>
              </a:lnSpc>
            </a:pPr>
            <a:r>
              <a:rPr lang="lv-LV" sz="2000" dirty="0">
                <a:latin typeface="Roboto" panose="02000000000000000000" pitchFamily="2" charset="0"/>
                <a:ea typeface="Roboto" panose="02000000000000000000" pitchFamily="2" charset="0"/>
              </a:rPr>
              <a:t>meklēt citus </a:t>
            </a:r>
            <a:r>
              <a:rPr lang="lv-LV" sz="2000" dirty="0">
                <a:highlight>
                  <a:srgbClr val="FFC000"/>
                </a:highlight>
                <a:latin typeface="Roboto" panose="02000000000000000000" pitchFamily="2" charset="0"/>
                <a:ea typeface="Roboto" panose="02000000000000000000" pitchFamily="2" charset="0"/>
              </a:rPr>
              <a:t>ieguldītājus vai finansējuma avotus</a:t>
            </a:r>
            <a:r>
              <a:rPr lang="lv-LV" sz="2000" dirty="0">
                <a:latin typeface="Roboto" panose="02000000000000000000" pitchFamily="2" charset="0"/>
                <a:ea typeface="Roboto" panose="02000000000000000000" pitchFamily="2" charset="0"/>
              </a:rPr>
              <a:t>, </a:t>
            </a:r>
          </a:p>
          <a:p>
            <a:pPr>
              <a:lnSpc>
                <a:spcPct val="150000"/>
              </a:lnSpc>
            </a:pPr>
            <a:r>
              <a:rPr lang="lv-LV" sz="2000" dirty="0">
                <a:latin typeface="Roboto" panose="02000000000000000000" pitchFamily="2" charset="0"/>
                <a:ea typeface="Roboto" panose="02000000000000000000" pitchFamily="2" charset="0"/>
              </a:rPr>
              <a:t>noslēgt </a:t>
            </a:r>
            <a:r>
              <a:rPr lang="lv-LV" sz="2000" dirty="0">
                <a:highlight>
                  <a:srgbClr val="FFC000"/>
                </a:highlight>
                <a:latin typeface="Roboto" panose="02000000000000000000" pitchFamily="2" charset="0"/>
                <a:ea typeface="Roboto" panose="02000000000000000000" pitchFamily="2" charset="0"/>
              </a:rPr>
              <a:t>licencēšanas</a:t>
            </a:r>
            <a:r>
              <a:rPr lang="lv-LV" sz="2000" dirty="0">
                <a:latin typeface="Roboto" panose="02000000000000000000" pitchFamily="2" charset="0"/>
                <a:ea typeface="Roboto" panose="02000000000000000000" pitchFamily="2" charset="0"/>
              </a:rPr>
              <a:t> </a:t>
            </a:r>
            <a:r>
              <a:rPr lang="lv-LV" sz="2000" dirty="0">
                <a:highlight>
                  <a:srgbClr val="FFC000"/>
                </a:highlight>
                <a:latin typeface="Roboto" panose="02000000000000000000" pitchFamily="2" charset="0"/>
                <a:ea typeface="Roboto" panose="02000000000000000000" pitchFamily="2" charset="0"/>
              </a:rPr>
              <a:t>vai sadarbības līgumus ar trešajām pusēm </a:t>
            </a:r>
          </a:p>
          <a:p>
            <a:pPr marL="0" indent="0">
              <a:lnSpc>
                <a:spcPct val="150000"/>
              </a:lnSpc>
              <a:buNone/>
            </a:pPr>
            <a:r>
              <a:rPr lang="lv-LV" sz="2000" dirty="0">
                <a:latin typeface="Roboto" panose="02000000000000000000" pitchFamily="2" charset="0"/>
                <a:ea typeface="Roboto" panose="02000000000000000000" pitchFamily="2" charset="0"/>
              </a:rPr>
              <a:t>vai meklēt vel </a:t>
            </a:r>
            <a:r>
              <a:rPr lang="lv-LV" sz="2000" i="1" dirty="0">
                <a:latin typeface="Roboto" panose="02000000000000000000" pitchFamily="2" charset="0"/>
                <a:ea typeface="Roboto" panose="02000000000000000000" pitchFamily="2" charset="0"/>
              </a:rPr>
              <a:t>citus maršrutus </a:t>
            </a:r>
            <a:r>
              <a:rPr lang="lv-LV" sz="2000" dirty="0">
                <a:latin typeface="Roboto" panose="02000000000000000000" pitchFamily="2" charset="0"/>
                <a:ea typeface="Roboto" panose="02000000000000000000" pitchFamily="2" charset="0"/>
              </a:rPr>
              <a:t>ceļā uz </a:t>
            </a:r>
            <a:r>
              <a:rPr lang="lv-LV" sz="2000" b="1" u="sng" dirty="0" err="1">
                <a:latin typeface="Roboto" panose="02000000000000000000" pitchFamily="2" charset="0"/>
                <a:ea typeface="Roboto" panose="02000000000000000000" pitchFamily="2" charset="0"/>
              </a:rPr>
              <a:t>market</a:t>
            </a:r>
            <a:r>
              <a:rPr lang="lv-LV" sz="2000" b="1" u="sng" dirty="0">
                <a:latin typeface="Roboto" panose="02000000000000000000" pitchFamily="2" charset="0"/>
                <a:ea typeface="Roboto" panose="02000000000000000000" pitchFamily="2" charset="0"/>
              </a:rPr>
              <a:t> </a:t>
            </a:r>
            <a:r>
              <a:rPr lang="lv-LV" sz="2000" b="1" u="sng" dirty="0" err="1">
                <a:latin typeface="Roboto" panose="02000000000000000000" pitchFamily="2" charset="0"/>
                <a:ea typeface="Roboto" panose="02000000000000000000" pitchFamily="2" charset="0"/>
              </a:rPr>
              <a:t>deployment</a:t>
            </a:r>
            <a:r>
              <a:rPr lang="lv-LV" sz="2000" dirty="0">
                <a:latin typeface="Roboto" panose="02000000000000000000" pitchFamily="2" charset="0"/>
                <a:ea typeface="Roboto" panose="02000000000000000000" pitchFamily="2" charset="0"/>
              </a:rPr>
              <a:t>. </a:t>
            </a:r>
          </a:p>
        </p:txBody>
      </p:sp>
    </p:spTree>
    <p:extLst>
      <p:ext uri="{BB962C8B-B14F-4D97-AF65-F5344CB8AC3E}">
        <p14:creationId xmlns:p14="http://schemas.microsoft.com/office/powerpoint/2010/main" val="2992983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8717E5B-2C1D-4094-9D25-6FF6FBD92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1219200"/>
            <a:ext cx="4510838" cy="380455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C4AD2D36-BAE7-4FD4-8189-AFF1618CDBAB}"/>
              </a:ext>
            </a:extLst>
          </p:cNvPr>
          <p:cNvSpPr>
            <a:spLocks noGrp="1"/>
          </p:cNvSpPr>
          <p:nvPr>
            <p:ph type="title"/>
          </p:nvPr>
        </p:nvSpPr>
        <p:spPr>
          <a:xfrm>
            <a:off x="1139044" y="2090114"/>
            <a:ext cx="3382890" cy="2481886"/>
          </a:xfrm>
        </p:spPr>
        <p:txBody>
          <a:bodyPr>
            <a:normAutofit/>
          </a:bodyPr>
          <a:lstStyle/>
          <a:p>
            <a:pPr algn="ctr"/>
            <a:r>
              <a:rPr lang="lv-LV" b="1" dirty="0">
                <a:latin typeface="SegoeUI-Bold"/>
              </a:rPr>
              <a:t>Vai varat pieteikties?
</a:t>
            </a:r>
            <a:endParaRPr lang="lv-LV" dirty="0"/>
          </a:p>
        </p:txBody>
      </p:sp>
      <p:sp>
        <p:nvSpPr>
          <p:cNvPr id="3" name="Content Placeholder 2">
            <a:extLst>
              <a:ext uri="{FF2B5EF4-FFF2-40B4-BE49-F238E27FC236}">
                <a16:creationId xmlns:a16="http://schemas.microsoft.com/office/drawing/2014/main" id="{3377B81D-96CC-4EF4-B821-EEC84B5F8542}"/>
              </a:ext>
            </a:extLst>
          </p:cNvPr>
          <p:cNvSpPr>
            <a:spLocks noGrp="1"/>
          </p:cNvSpPr>
          <p:nvPr>
            <p:ph idx="1"/>
          </p:nvPr>
        </p:nvSpPr>
        <p:spPr>
          <a:xfrm>
            <a:off x="5120439" y="682906"/>
            <a:ext cx="6766762" cy="5845216"/>
          </a:xfrm>
        </p:spPr>
        <p:txBody>
          <a:bodyPr anchor="ctr">
            <a:normAutofit lnSpcReduction="10000"/>
          </a:bodyPr>
          <a:lstStyle/>
          <a:p>
            <a:pPr marL="0" indent="0">
              <a:lnSpc>
                <a:spcPct val="100000"/>
              </a:lnSpc>
              <a:buNone/>
            </a:pPr>
            <a:r>
              <a:rPr lang="lv-LV" sz="1600" dirty="0">
                <a:latin typeface="SegoeUI"/>
              </a:rPr>
              <a:t>Jūsu pieteikuma pamatā jābūt rezultātiem (</a:t>
            </a:r>
            <a:r>
              <a:rPr lang="lv-LV" sz="1600" dirty="0" err="1">
                <a:latin typeface="SegoeUI"/>
              </a:rPr>
              <a:t>proof</a:t>
            </a:r>
            <a:r>
              <a:rPr lang="lv-LV" sz="1600" dirty="0">
                <a:latin typeface="SegoeUI"/>
              </a:rPr>
              <a:t> </a:t>
            </a:r>
            <a:r>
              <a:rPr lang="lv-LV" sz="1600" dirty="0" err="1">
                <a:latin typeface="SegoeUI"/>
              </a:rPr>
              <a:t>of</a:t>
            </a:r>
            <a:r>
              <a:rPr lang="lv-LV" sz="1600" dirty="0">
                <a:latin typeface="SegoeUI"/>
              </a:rPr>
              <a:t> </a:t>
            </a:r>
            <a:r>
              <a:rPr lang="lv-LV" sz="1600" dirty="0" err="1">
                <a:latin typeface="SegoeUI"/>
              </a:rPr>
              <a:t>concept</a:t>
            </a:r>
            <a:r>
              <a:rPr lang="lv-LV" sz="1600" dirty="0">
                <a:latin typeface="SegoeUI"/>
              </a:rPr>
              <a:t>), kas sasniegti atbilstīgā projektā. </a:t>
            </a:r>
          </a:p>
          <a:p>
            <a:pPr marL="0" indent="0">
              <a:lnSpc>
                <a:spcPct val="100000"/>
              </a:lnSpc>
              <a:buNone/>
            </a:pPr>
            <a:r>
              <a:rPr lang="lv-LV" sz="1600" b="1" dirty="0">
                <a:highlight>
                  <a:srgbClr val="FFC000"/>
                </a:highlight>
                <a:latin typeface="SegoeUI"/>
              </a:rPr>
              <a:t>Tā kā </a:t>
            </a:r>
            <a:r>
              <a:rPr lang="lv-LV" sz="1600" b="1" dirty="0" err="1">
                <a:highlight>
                  <a:srgbClr val="FFC000"/>
                </a:highlight>
                <a:latin typeface="SegoeUI"/>
              </a:rPr>
              <a:t>Transition</a:t>
            </a:r>
            <a:r>
              <a:rPr lang="lv-LV" sz="1600" b="1" dirty="0">
                <a:highlight>
                  <a:srgbClr val="FFC000"/>
                </a:highlight>
                <a:latin typeface="SegoeUI"/>
              </a:rPr>
              <a:t> finansējums ir jauna shēma, 2021. gadam tas attiecas tikai uz pieteikumiem, kuru pamatā ir rezultāti, kas iegūti no šādiem atbilstīgiem projektiem:</a:t>
            </a:r>
            <a:endParaRPr lang="lv-LV" sz="1600" b="1" i="0" u="none" strike="noStrike" baseline="0" dirty="0">
              <a:highlight>
                <a:srgbClr val="FFC000"/>
              </a:highlight>
              <a:latin typeface="SegoeUI"/>
            </a:endParaRPr>
          </a:p>
          <a:p>
            <a:pPr>
              <a:lnSpc>
                <a:spcPct val="100000"/>
              </a:lnSpc>
            </a:pPr>
            <a:r>
              <a:rPr lang="lv-LV" sz="1600" b="0" i="0" u="none" strike="noStrike" baseline="0" dirty="0">
                <a:highlight>
                  <a:srgbClr val="FFC000"/>
                </a:highlight>
                <a:latin typeface="SegoeUI"/>
              </a:rPr>
              <a:t>EIC </a:t>
            </a:r>
            <a:r>
              <a:rPr lang="lv-LV" sz="1600" b="0" i="0" u="none" strike="noStrike" baseline="0" dirty="0" err="1">
                <a:highlight>
                  <a:srgbClr val="FFC000"/>
                </a:highlight>
                <a:latin typeface="SegoeUI"/>
              </a:rPr>
              <a:t>Pathfinder</a:t>
            </a:r>
            <a:r>
              <a:rPr lang="lv-LV" sz="1600" b="0" i="0" u="none" strike="noStrike" baseline="0" dirty="0">
                <a:highlight>
                  <a:srgbClr val="FFC000"/>
                </a:highlight>
                <a:latin typeface="SegoeUI"/>
              </a:rPr>
              <a:t> projekti (EIC pilot </a:t>
            </a:r>
            <a:r>
              <a:rPr lang="lv-LV" sz="1600" b="0" i="0" u="none" strike="noStrike" baseline="0" dirty="0" err="1">
                <a:highlight>
                  <a:srgbClr val="FFC000"/>
                </a:highlight>
                <a:latin typeface="SegoeUI"/>
              </a:rPr>
              <a:t>Pathfinder</a:t>
            </a:r>
            <a:r>
              <a:rPr lang="lv-LV" sz="1600" b="0" i="0" u="none" strike="noStrike" baseline="0" dirty="0">
                <a:highlight>
                  <a:srgbClr val="FFC000"/>
                </a:highlight>
                <a:latin typeface="SegoeUI"/>
              </a:rPr>
              <a:t>, </a:t>
            </a:r>
            <a:r>
              <a:rPr lang="lv-LV" sz="1600" b="0" i="0" u="none" strike="noStrike" baseline="0" dirty="0" err="1">
                <a:highlight>
                  <a:srgbClr val="FFC000"/>
                </a:highlight>
                <a:latin typeface="SegoeUI"/>
              </a:rPr>
              <a:t>Horizon</a:t>
            </a:r>
            <a:r>
              <a:rPr lang="lv-LV" sz="1600" b="0" i="0" u="none" strike="noStrike" baseline="0" dirty="0">
                <a:highlight>
                  <a:srgbClr val="FFC000"/>
                </a:highlight>
                <a:latin typeface="SegoeUI"/>
              </a:rPr>
              <a:t> 2020 FET-</a:t>
            </a:r>
            <a:r>
              <a:rPr lang="lv-LV" sz="1600" b="0" i="0" u="none" strike="noStrike" baseline="0" dirty="0" err="1">
                <a:highlight>
                  <a:srgbClr val="FFC000"/>
                </a:highlight>
                <a:latin typeface="SegoeUI"/>
              </a:rPr>
              <a:t>Open</a:t>
            </a:r>
            <a:r>
              <a:rPr lang="lv-LV" sz="1600" b="0" i="0" u="none" strike="noStrike" baseline="0" dirty="0">
                <a:highlight>
                  <a:srgbClr val="FFC000"/>
                </a:highlight>
                <a:latin typeface="SegoeUI"/>
              </a:rPr>
              <a:t>, FET-</a:t>
            </a:r>
            <a:r>
              <a:rPr lang="lv-LV" sz="1600" b="0" i="0" u="none" strike="noStrike" baseline="0" dirty="0" err="1">
                <a:highlight>
                  <a:srgbClr val="FFC000"/>
                </a:highlight>
                <a:latin typeface="SegoeUI"/>
              </a:rPr>
              <a:t>Proactive</a:t>
            </a:r>
            <a:r>
              <a:rPr lang="lv-LV" sz="1600" b="0" i="0" u="none" strike="noStrike" baseline="0" dirty="0">
                <a:highlight>
                  <a:srgbClr val="FFC000"/>
                </a:highlight>
                <a:latin typeface="SegoeUI"/>
              </a:rPr>
              <a:t>) un FET </a:t>
            </a:r>
            <a:r>
              <a:rPr lang="lv-LV" sz="1600" b="0" i="0" u="none" strike="noStrike" baseline="0" dirty="0" err="1">
                <a:highlight>
                  <a:srgbClr val="FFC000"/>
                </a:highlight>
                <a:latin typeface="SegoeUI"/>
              </a:rPr>
              <a:t>Flagships</a:t>
            </a:r>
            <a:r>
              <a:rPr lang="lv-LV" sz="1600" b="0" i="0" u="none" strike="noStrike" baseline="0" dirty="0">
                <a:highlight>
                  <a:srgbClr val="FFC000"/>
                </a:highlight>
                <a:latin typeface="SegoeUI"/>
              </a:rPr>
              <a:t> </a:t>
            </a:r>
            <a:r>
              <a:rPr lang="lv-LV" sz="1600" dirty="0">
                <a:highlight>
                  <a:srgbClr val="FFC000"/>
                </a:highlight>
                <a:latin typeface="SegoeUI"/>
              </a:rPr>
              <a:t>uzsaukumi</a:t>
            </a:r>
            <a:r>
              <a:rPr lang="lv-LV" sz="1600" b="0" i="0" u="none" strike="noStrike" baseline="0" dirty="0">
                <a:highlight>
                  <a:srgbClr val="FFC000"/>
                </a:highlight>
                <a:latin typeface="SegoeUI"/>
              </a:rPr>
              <a:t> (ERANET </a:t>
            </a:r>
            <a:r>
              <a:rPr lang="lv-LV" sz="1600" dirty="0">
                <a:highlight>
                  <a:srgbClr val="FFC000"/>
                </a:highlight>
                <a:latin typeface="SegoeUI"/>
              </a:rPr>
              <a:t>zem FET darba programmas)</a:t>
            </a:r>
            <a:endParaRPr lang="lv-LV" sz="1600" b="0" i="0" u="none" strike="noStrike" baseline="0" dirty="0">
              <a:highlight>
                <a:srgbClr val="FFC000"/>
              </a:highlight>
              <a:latin typeface="SegoeUI"/>
            </a:endParaRPr>
          </a:p>
          <a:p>
            <a:pPr>
              <a:lnSpc>
                <a:spcPct val="100000"/>
              </a:lnSpc>
            </a:pPr>
            <a:r>
              <a:rPr lang="lv-LV" sz="1600" b="0" i="0" u="none" strike="noStrike" baseline="0" dirty="0" err="1">
                <a:highlight>
                  <a:srgbClr val="FFC000"/>
                </a:highlight>
                <a:latin typeface="SegoeUI"/>
              </a:rPr>
              <a:t>European</a:t>
            </a:r>
            <a:r>
              <a:rPr lang="lv-LV" sz="1600" b="0" i="0" u="none" strike="noStrike" baseline="0" dirty="0">
                <a:highlight>
                  <a:srgbClr val="FFC000"/>
                </a:highlight>
                <a:latin typeface="SegoeUI"/>
              </a:rPr>
              <a:t> </a:t>
            </a:r>
            <a:r>
              <a:rPr lang="lv-LV" sz="1600" b="0" i="0" u="none" strike="noStrike" baseline="0" dirty="0" err="1">
                <a:highlight>
                  <a:srgbClr val="FFC000"/>
                </a:highlight>
                <a:latin typeface="SegoeUI"/>
              </a:rPr>
              <a:t>Research</a:t>
            </a:r>
            <a:r>
              <a:rPr lang="lv-LV" sz="1600" b="0" i="0" u="none" strike="noStrike" baseline="0" dirty="0">
                <a:highlight>
                  <a:srgbClr val="FFC000"/>
                </a:highlight>
                <a:latin typeface="SegoeUI"/>
              </a:rPr>
              <a:t> </a:t>
            </a:r>
            <a:r>
              <a:rPr lang="lv-LV" sz="1600" b="0" i="0" u="none" strike="noStrike" baseline="0" dirty="0" err="1">
                <a:highlight>
                  <a:srgbClr val="FFC000"/>
                </a:highlight>
                <a:latin typeface="SegoeUI"/>
              </a:rPr>
              <a:t>Council</a:t>
            </a:r>
            <a:r>
              <a:rPr lang="lv-LV" sz="1600" b="0" i="0" u="none" strike="noStrike" baseline="0" dirty="0">
                <a:highlight>
                  <a:srgbClr val="FFC000"/>
                </a:highlight>
                <a:latin typeface="SegoeUI"/>
              </a:rPr>
              <a:t> (ERC) </a:t>
            </a:r>
            <a:r>
              <a:rPr lang="lv-LV" sz="1600" b="0" i="0" u="none" strike="noStrike" baseline="0" dirty="0" err="1">
                <a:highlight>
                  <a:srgbClr val="FFC000"/>
                </a:highlight>
                <a:latin typeface="SegoeUI"/>
              </a:rPr>
              <a:t>Proof</a:t>
            </a:r>
            <a:r>
              <a:rPr lang="lv-LV" sz="1600" b="0" i="0" u="none" strike="noStrike" baseline="0" dirty="0">
                <a:highlight>
                  <a:srgbClr val="FFC000"/>
                </a:highlight>
                <a:latin typeface="SegoeUI"/>
              </a:rPr>
              <a:t> </a:t>
            </a:r>
            <a:r>
              <a:rPr lang="lv-LV" sz="1600" b="0" i="0" u="none" strike="noStrike" baseline="0" dirty="0" err="1">
                <a:highlight>
                  <a:srgbClr val="FFC000"/>
                </a:highlight>
                <a:latin typeface="SegoeUI"/>
              </a:rPr>
              <a:t>of</a:t>
            </a:r>
            <a:r>
              <a:rPr lang="lv-LV" sz="1600" b="0" i="0" u="none" strike="noStrike" baseline="0" dirty="0">
                <a:highlight>
                  <a:srgbClr val="FFC000"/>
                </a:highlight>
                <a:latin typeface="SegoeUI"/>
              </a:rPr>
              <a:t> </a:t>
            </a:r>
            <a:r>
              <a:rPr lang="lv-LV" sz="1600" b="0" i="0" u="none" strike="noStrike" baseline="0" dirty="0" err="1">
                <a:highlight>
                  <a:srgbClr val="FFC000"/>
                </a:highlight>
                <a:latin typeface="SegoeUI"/>
              </a:rPr>
              <a:t>Concept</a:t>
            </a:r>
            <a:r>
              <a:rPr lang="lv-LV" sz="1600" b="0" i="0" u="none" strike="noStrike" baseline="0" dirty="0">
                <a:highlight>
                  <a:srgbClr val="FFC000"/>
                </a:highlight>
                <a:latin typeface="SegoeUI"/>
              </a:rPr>
              <a:t> </a:t>
            </a:r>
            <a:r>
              <a:rPr lang="lv-LV" sz="1600" b="0" i="0" u="none" strike="noStrike" baseline="0" dirty="0" err="1">
                <a:highlight>
                  <a:srgbClr val="FFC000"/>
                </a:highlight>
                <a:latin typeface="SegoeUI"/>
              </a:rPr>
              <a:t>projects</a:t>
            </a:r>
            <a:endParaRPr lang="lv-LV" sz="1600" b="0" i="0" u="none" strike="noStrike" baseline="0" dirty="0">
              <a:highlight>
                <a:srgbClr val="FFC000"/>
              </a:highlight>
              <a:latin typeface="SegoeUI"/>
            </a:endParaRPr>
          </a:p>
          <a:p>
            <a:pPr marL="0" indent="0">
              <a:lnSpc>
                <a:spcPct val="100000"/>
              </a:lnSpc>
              <a:buNone/>
            </a:pPr>
            <a:endParaRPr lang="lv-LV" sz="1600" b="0" i="0" u="none" strike="noStrike" baseline="0" dirty="0">
              <a:latin typeface="SegoeUI"/>
            </a:endParaRPr>
          </a:p>
          <a:p>
            <a:pPr marL="0" indent="0">
              <a:lnSpc>
                <a:spcPct val="100000"/>
              </a:lnSpc>
              <a:buNone/>
            </a:pPr>
            <a:r>
              <a:rPr lang="lv-LV" sz="1600" dirty="0">
                <a:latin typeface="SegoeUI"/>
              </a:rPr>
              <a:t>Ja piesakāties, pamatojoties uz projektu, kuram </a:t>
            </a:r>
            <a:r>
              <a:rPr lang="lv-LV" sz="1600" b="1" dirty="0">
                <a:latin typeface="SegoeUI"/>
              </a:rPr>
              <a:t>grants joprojām ir aktīvs</a:t>
            </a:r>
            <a:r>
              <a:rPr lang="lv-LV" sz="1600" dirty="0">
                <a:latin typeface="SegoeUI"/>
              </a:rPr>
              <a:t>, varat pieteikties, ja projekts ir bijis aktīvs vismaz </a:t>
            </a:r>
            <a:r>
              <a:rPr lang="lv-LV" sz="1600" u="sng" dirty="0">
                <a:latin typeface="SegoeUI"/>
              </a:rPr>
              <a:t>12 mēnešus </a:t>
            </a:r>
            <a:r>
              <a:rPr lang="lv-LV" sz="1600" dirty="0">
                <a:latin typeface="SegoeUI"/>
              </a:rPr>
              <a:t>(t. i., </a:t>
            </a:r>
            <a:r>
              <a:rPr lang="lv-LV" sz="1600" dirty="0" err="1">
                <a:latin typeface="SegoeUI"/>
              </a:rPr>
              <a:t>granta</a:t>
            </a:r>
            <a:r>
              <a:rPr lang="lv-LV" sz="1600" dirty="0">
                <a:latin typeface="SegoeUI"/>
              </a:rPr>
              <a:t> sākuma datums ir vairāk nekā 12 mēneši pirms </a:t>
            </a:r>
            <a:r>
              <a:rPr lang="lv-LV" sz="1600" dirty="0" err="1">
                <a:latin typeface="SegoeUI"/>
              </a:rPr>
              <a:t>Transition</a:t>
            </a:r>
            <a:r>
              <a:rPr lang="lv-LV" sz="1600" dirty="0">
                <a:latin typeface="SegoeUI"/>
              </a:rPr>
              <a:t> uzaicinājuma termiņa beigām).
Ja piesakāties, pamatojoties uz projektu, kas </a:t>
            </a:r>
            <a:r>
              <a:rPr lang="lv-LV" sz="1600" b="1" dirty="0">
                <a:latin typeface="SegoeUI"/>
              </a:rPr>
              <a:t>jau ir pabeigts</a:t>
            </a:r>
            <a:r>
              <a:rPr lang="lv-LV" sz="1600" dirty="0">
                <a:latin typeface="SegoeUI"/>
              </a:rPr>
              <a:t>, jūs varat pieteikties </a:t>
            </a:r>
            <a:r>
              <a:rPr lang="lv-LV" sz="1600" u="sng" dirty="0">
                <a:latin typeface="SegoeUI"/>
              </a:rPr>
              <a:t>24 mēnešu </a:t>
            </a:r>
            <a:r>
              <a:rPr lang="lv-LV" sz="1600" dirty="0">
                <a:latin typeface="SegoeUI"/>
              </a:rPr>
              <a:t>laikā pēc projekta pabeigšanas (t. i., atbilstīgā projekta </a:t>
            </a:r>
            <a:r>
              <a:rPr lang="lv-LV" sz="1600" dirty="0" err="1">
                <a:latin typeface="SegoeUI"/>
              </a:rPr>
              <a:t>granta</a:t>
            </a:r>
            <a:r>
              <a:rPr lang="lv-LV" sz="1600" dirty="0">
                <a:latin typeface="SegoeUI"/>
              </a:rPr>
              <a:t> finansējuma beigu datums ir mazāks nekā 24 mēneši no </a:t>
            </a:r>
            <a:r>
              <a:rPr lang="lv-LV" sz="1600" dirty="0" err="1">
                <a:latin typeface="SegoeUI"/>
              </a:rPr>
              <a:t>Transition</a:t>
            </a:r>
            <a:r>
              <a:rPr lang="lv-LV" sz="1600" dirty="0">
                <a:latin typeface="SegoeUI"/>
              </a:rPr>
              <a:t> uzaicinājuma termiņa).
Jums </a:t>
            </a:r>
            <a:r>
              <a:rPr lang="lv-LV" sz="1600" dirty="0">
                <a:highlight>
                  <a:srgbClr val="FFC000"/>
                </a:highlight>
                <a:latin typeface="SegoeUI"/>
              </a:rPr>
              <a:t>nav jābūt iepriekšējo projektu dalībniekam</a:t>
            </a:r>
            <a:r>
              <a:rPr lang="lv-LV" sz="1600" dirty="0">
                <a:latin typeface="SegoeUI"/>
              </a:rPr>
              <a:t>, galvenajām pētniekam vai rezultātu īpašniekam; gluži pretēji</a:t>
            </a:r>
            <a:r>
              <a:rPr lang="lv-LV" sz="1400" dirty="0">
                <a:latin typeface="SegoeUI"/>
              </a:rPr>
              <a:t>, </a:t>
            </a:r>
            <a:r>
              <a:rPr lang="lv-LV" sz="1600" b="1" dirty="0">
                <a:latin typeface="SegoeUI"/>
              </a:rPr>
              <a:t>jauni dalībnieki ir laipni gaidīti un mudināti pieteikties</a:t>
            </a:r>
            <a:r>
              <a:rPr lang="lv-LV" sz="1400" dirty="0">
                <a:latin typeface="SegoeUI"/>
              </a:rPr>
              <a:t>. </a:t>
            </a:r>
            <a:endParaRPr lang="lv-LV" sz="1400" dirty="0"/>
          </a:p>
        </p:txBody>
      </p:sp>
    </p:spTree>
    <p:extLst>
      <p:ext uri="{BB962C8B-B14F-4D97-AF65-F5344CB8AC3E}">
        <p14:creationId xmlns:p14="http://schemas.microsoft.com/office/powerpoint/2010/main" val="3184036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9"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88B4D41-36CE-4B2B-A467-A1637E74B07B}"/>
              </a:ext>
            </a:extLst>
          </p:cNvPr>
          <p:cNvSpPr>
            <a:spLocks noGrp="1"/>
          </p:cNvSpPr>
          <p:nvPr>
            <p:ph type="title"/>
          </p:nvPr>
        </p:nvSpPr>
        <p:spPr>
          <a:xfrm>
            <a:off x="640080" y="1243013"/>
            <a:ext cx="3855720" cy="4371974"/>
          </a:xfrm>
        </p:spPr>
        <p:txBody>
          <a:bodyPr>
            <a:normAutofit/>
          </a:bodyPr>
          <a:lstStyle/>
          <a:p>
            <a:r>
              <a:rPr lang="fi-FI" sz="3600" dirty="0">
                <a:solidFill>
                  <a:schemeClr val="tx2"/>
                </a:solidFill>
                <a:latin typeface="SegoeUI"/>
              </a:rPr>
              <a:t>EIC </a:t>
            </a:r>
            <a:r>
              <a:rPr lang="lv-LV" sz="3600" dirty="0" err="1">
                <a:solidFill>
                  <a:schemeClr val="tx2"/>
                </a:solidFill>
                <a:latin typeface="SegoeUI"/>
              </a:rPr>
              <a:t>Transition</a:t>
            </a:r>
            <a:r>
              <a:rPr lang="fi-FI" sz="3600" dirty="0">
                <a:solidFill>
                  <a:schemeClr val="tx2"/>
                </a:solidFill>
                <a:latin typeface="SegoeUI"/>
              </a:rPr>
              <a:t> varat pieteikties vai nu kā:</a:t>
            </a:r>
            <a:endParaRPr lang="lv-LV" sz="3600" dirty="0">
              <a:solidFill>
                <a:schemeClr val="tx2"/>
              </a:solidFill>
            </a:endParaRPr>
          </a:p>
        </p:txBody>
      </p:sp>
      <p:sp>
        <p:nvSpPr>
          <p:cNvPr id="3" name="Content Placeholder 2">
            <a:extLst>
              <a:ext uri="{FF2B5EF4-FFF2-40B4-BE49-F238E27FC236}">
                <a16:creationId xmlns:a16="http://schemas.microsoft.com/office/drawing/2014/main" id="{AC51E7EF-C606-443A-8A40-FF29AD7142A7}"/>
              </a:ext>
            </a:extLst>
          </p:cNvPr>
          <p:cNvSpPr>
            <a:spLocks noGrp="1"/>
          </p:cNvSpPr>
          <p:nvPr>
            <p:ph idx="1"/>
          </p:nvPr>
        </p:nvSpPr>
        <p:spPr>
          <a:xfrm>
            <a:off x="5805110" y="289367"/>
            <a:ext cx="6047366" cy="6239661"/>
          </a:xfrm>
        </p:spPr>
        <p:txBody>
          <a:bodyPr anchor="ctr">
            <a:normAutofit lnSpcReduction="10000"/>
          </a:bodyPr>
          <a:lstStyle/>
          <a:p>
            <a:pPr marL="0" indent="0" algn="ctr">
              <a:lnSpc>
                <a:spcPct val="150000"/>
              </a:lnSpc>
              <a:buNone/>
            </a:pPr>
            <a:r>
              <a:rPr lang="lv-LV" sz="1500" b="1" dirty="0">
                <a:solidFill>
                  <a:schemeClr val="tx2"/>
                </a:solidFill>
                <a:latin typeface="SegoeUI"/>
              </a:rPr>
              <a:t>Viena juridiska persona</a:t>
            </a:r>
            <a:r>
              <a:rPr lang="lv-LV" sz="1500" dirty="0">
                <a:solidFill>
                  <a:schemeClr val="tx2"/>
                </a:solidFill>
                <a:latin typeface="SegoeUI"/>
              </a:rPr>
              <a:t>, kas veic uzņēmējdarbību dalībvalstī vai asociētajā valstī, ja esat MVU vai pētniecību veicoša organizācija (universitāte, pētniecības vai tehnoloģiju organizācija, tostarp komandas, individuālie pētnieki un izgudrotāji šādās iestādēs, kas plāno izveidot </a:t>
            </a:r>
            <a:r>
              <a:rPr lang="lv-LV" sz="1500" dirty="0" err="1">
                <a:solidFill>
                  <a:schemeClr val="tx2"/>
                </a:solidFill>
                <a:latin typeface="SegoeUI"/>
              </a:rPr>
              <a:t>spinout</a:t>
            </a:r>
            <a:r>
              <a:rPr lang="lv-LV" sz="1500" dirty="0">
                <a:solidFill>
                  <a:schemeClr val="tx2"/>
                </a:solidFill>
                <a:latin typeface="SegoeUI"/>
              </a:rPr>
              <a:t> uzņēmumu). 
</a:t>
            </a:r>
            <a:r>
              <a:rPr lang="lv-LV" sz="1500" b="1" u="sng" dirty="0">
                <a:solidFill>
                  <a:schemeClr val="tx2"/>
                </a:solidFill>
                <a:latin typeface="SegoeUI"/>
              </a:rPr>
              <a:t>Lielāki uzņēmumi (t. i., uzņēmumi, kas nav kvalificējami kā MVU) nav tiesīgi pieteikties kā viena juridiska persona; </a:t>
            </a:r>
          </a:p>
          <a:p>
            <a:pPr marL="0" indent="0">
              <a:lnSpc>
                <a:spcPct val="150000"/>
              </a:lnSpc>
              <a:buNone/>
            </a:pPr>
            <a:endParaRPr lang="lv-LV" sz="1500" b="0" i="0" u="none" strike="noStrike" baseline="0" dirty="0">
              <a:solidFill>
                <a:schemeClr val="tx2"/>
              </a:solidFill>
              <a:latin typeface="SegoeUI"/>
            </a:endParaRPr>
          </a:p>
          <a:p>
            <a:pPr marL="0" indent="0" algn="ctr">
              <a:lnSpc>
                <a:spcPct val="150000"/>
              </a:lnSpc>
              <a:buNone/>
            </a:pPr>
            <a:r>
              <a:rPr lang="lv-LV" sz="2000" b="1" i="0" u="none" strike="noStrike" baseline="0" dirty="0">
                <a:solidFill>
                  <a:schemeClr val="tx2"/>
                </a:solidFill>
                <a:latin typeface="SegoeUI"/>
              </a:rPr>
              <a:t>VAI</a:t>
            </a:r>
          </a:p>
          <a:p>
            <a:pPr marL="0" indent="0">
              <a:lnSpc>
                <a:spcPct val="150000"/>
              </a:lnSpc>
              <a:buNone/>
            </a:pPr>
            <a:endParaRPr lang="en-US" sz="1500" b="0" i="0" u="none" strike="noStrike" baseline="0" dirty="0">
              <a:solidFill>
                <a:schemeClr val="tx2"/>
              </a:solidFill>
              <a:latin typeface="SegoeUI"/>
            </a:endParaRPr>
          </a:p>
          <a:p>
            <a:pPr marL="0" indent="0" algn="ctr">
              <a:lnSpc>
                <a:spcPct val="150000"/>
              </a:lnSpc>
              <a:buNone/>
            </a:pPr>
            <a:r>
              <a:rPr lang="lv-LV" sz="1500" b="1" dirty="0">
                <a:solidFill>
                  <a:schemeClr val="tx2"/>
                </a:solidFill>
                <a:latin typeface="SegoeUI"/>
              </a:rPr>
              <a:t>Neliels konsorcijs</a:t>
            </a:r>
            <a:r>
              <a:rPr lang="lv-LV" sz="1500" dirty="0">
                <a:solidFill>
                  <a:schemeClr val="tx2"/>
                </a:solidFill>
                <a:latin typeface="SegoeUI"/>
              </a:rPr>
              <a:t>, kurā ir </a:t>
            </a:r>
            <a:r>
              <a:rPr lang="lv-LV" sz="1500" u="sng" dirty="0">
                <a:solidFill>
                  <a:schemeClr val="tx2"/>
                </a:solidFill>
                <a:latin typeface="SegoeUI"/>
              </a:rPr>
              <a:t>vismaz divas un ne vairāk kā piecas </a:t>
            </a:r>
            <a:r>
              <a:rPr lang="lv-LV" sz="1500" dirty="0">
                <a:solidFill>
                  <a:schemeClr val="tx2"/>
                </a:solidFill>
                <a:latin typeface="SegoeUI"/>
              </a:rPr>
              <a:t>neatkarīgas juridiskas personas, kas var ietvert, piemēram, universitātes, pētniecības organizācijas, MVU vai lielākus uzņēmumus, lietotāju/klientu organizācijas vai potenciālos galalietotājus (piemēram, slimnīcas, komunālos uzņēmumus, rūpniecību, regulatīvās un standartizācijas struktūras, publiskās iestādes).</a:t>
            </a:r>
            <a:endParaRPr lang="lv-LV" sz="1500" dirty="0">
              <a:solidFill>
                <a:schemeClr val="tx2"/>
              </a:solidFill>
            </a:endParaRPr>
          </a:p>
        </p:txBody>
      </p:sp>
    </p:spTree>
    <p:extLst>
      <p:ext uri="{BB962C8B-B14F-4D97-AF65-F5344CB8AC3E}">
        <p14:creationId xmlns:p14="http://schemas.microsoft.com/office/powerpoint/2010/main" val="2245918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3D rendering of shapes in different colors and are stacked">
            <a:extLst>
              <a:ext uri="{FF2B5EF4-FFF2-40B4-BE49-F238E27FC236}">
                <a16:creationId xmlns:a16="http://schemas.microsoft.com/office/drawing/2014/main" id="{FE3CE7EB-6884-4F7D-A40C-1DEB8883A19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2894" b="-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3E6F2A2B-C73C-4DA9-94CD-E62540DD30B8}"/>
              </a:ext>
            </a:extLst>
          </p:cNvPr>
          <p:cNvSpPr>
            <a:spLocks noGrp="1"/>
          </p:cNvSpPr>
          <p:nvPr>
            <p:ph type="title"/>
          </p:nvPr>
        </p:nvSpPr>
        <p:spPr>
          <a:xfrm>
            <a:off x="371094" y="1161288"/>
            <a:ext cx="3438144" cy="1125728"/>
          </a:xfrm>
        </p:spPr>
        <p:txBody>
          <a:bodyPr vert="horz" lIns="91440" tIns="45720" rIns="91440" bIns="45720" rtlCol="0" anchor="b">
            <a:normAutofit fontScale="90000"/>
          </a:bodyPr>
          <a:lstStyle/>
          <a:p>
            <a:r>
              <a:rPr lang="lv-LV" sz="2400" b="1" i="0" u="none" strike="noStrike" baseline="0" dirty="0">
                <a:latin typeface="Roboto" panose="02000000000000000000" pitchFamily="2" charset="0"/>
                <a:ea typeface="Roboto" panose="02000000000000000000" pitchFamily="2" charset="0"/>
              </a:rPr>
              <a:t>Kādu atbalstu jūs saņemsiet, ja jūsu pieteikums tiks finansēts? </a:t>
            </a:r>
            <a:endParaRPr lang="en-US" sz="2400"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DEA9683B-E013-42B8-9811-320AD99F97E8}"/>
              </a:ext>
            </a:extLst>
          </p:cNvPr>
          <p:cNvSpPr>
            <a:spLocks noGrp="1"/>
          </p:cNvSpPr>
          <p:nvPr>
            <p:ph sz="half" idx="1"/>
          </p:nvPr>
        </p:nvSpPr>
        <p:spPr>
          <a:xfrm>
            <a:off x="371093" y="2718053"/>
            <a:ext cx="3696409" cy="4029587"/>
          </a:xfrm>
        </p:spPr>
        <p:txBody>
          <a:bodyPr vert="horz" lIns="91440" tIns="45720" rIns="91440" bIns="45720" rtlCol="0" anchor="t">
            <a:normAutofit fontScale="92500"/>
          </a:bodyPr>
          <a:lstStyle/>
          <a:p>
            <a:pPr marL="0" indent="0">
              <a:lnSpc>
                <a:spcPct val="110000"/>
              </a:lnSpc>
              <a:buNone/>
            </a:pPr>
            <a:r>
              <a:rPr lang="lv-LV" sz="1700" dirty="0">
                <a:latin typeface="Roboto" panose="02000000000000000000" pitchFamily="2" charset="0"/>
                <a:ea typeface="Roboto" panose="02000000000000000000" pitchFamily="2" charset="0"/>
              </a:rPr>
              <a:t>Jūs saņemsiet </a:t>
            </a:r>
            <a:r>
              <a:rPr lang="lv-LV" sz="1700" dirty="0" err="1">
                <a:latin typeface="Roboto" panose="02000000000000000000" pitchFamily="2" charset="0"/>
                <a:ea typeface="Roboto" panose="02000000000000000000" pitchFamily="2" charset="0"/>
              </a:rPr>
              <a:t>grantu</a:t>
            </a:r>
            <a:r>
              <a:rPr lang="lv-LV" sz="1700" dirty="0">
                <a:latin typeface="Roboto" panose="02000000000000000000" pitchFamily="2" charset="0"/>
                <a:ea typeface="Roboto" panose="02000000000000000000" pitchFamily="2" charset="0"/>
              </a:rPr>
              <a:t> pētniecības un inovācijas darbībai, lai segtu attiecināmās izmaksas, </a:t>
            </a:r>
            <a:r>
              <a:rPr lang="lv-LV" sz="1700" u="sng" dirty="0">
                <a:latin typeface="Roboto" panose="02000000000000000000" pitchFamily="2" charset="0"/>
                <a:ea typeface="Roboto" panose="02000000000000000000" pitchFamily="2" charset="0"/>
              </a:rPr>
              <a:t>kas nepieciešamas jūsu projekta īstenošanai</a:t>
            </a:r>
            <a:r>
              <a:rPr lang="en-US" sz="1700" b="0" i="0" u="none" strike="noStrike" baseline="0" dirty="0">
                <a:latin typeface="Roboto" panose="02000000000000000000" pitchFamily="2" charset="0"/>
                <a:ea typeface="Roboto" panose="02000000000000000000" pitchFamily="2" charset="0"/>
              </a:rPr>
              <a:t>. </a:t>
            </a:r>
            <a:endParaRPr lang="lv-LV" sz="1700" b="0" i="0" u="none" strike="noStrike" baseline="0" dirty="0">
              <a:latin typeface="Roboto" panose="02000000000000000000" pitchFamily="2" charset="0"/>
              <a:ea typeface="Roboto" panose="02000000000000000000" pitchFamily="2" charset="0"/>
            </a:endParaRPr>
          </a:p>
          <a:p>
            <a:pPr marL="0" indent="0">
              <a:lnSpc>
                <a:spcPct val="110000"/>
              </a:lnSpc>
              <a:buNone/>
            </a:pPr>
            <a:r>
              <a:rPr lang="en-US" sz="1700" b="0" i="0" u="none" strike="noStrike" baseline="0" dirty="0" err="1">
                <a:latin typeface="Roboto" panose="02000000000000000000" pitchFamily="2" charset="0"/>
                <a:ea typeface="Roboto" panose="02000000000000000000" pitchFamily="2" charset="0"/>
              </a:rPr>
              <a:t>Šim</a:t>
            </a:r>
            <a:r>
              <a:rPr lang="en-US" sz="1700" b="0" i="0" u="none" strike="noStrike" baseline="0" dirty="0">
                <a:latin typeface="Roboto" panose="02000000000000000000" pitchFamily="2" charset="0"/>
                <a:ea typeface="Roboto" panose="02000000000000000000" pitchFamily="2" charset="0"/>
              </a:rPr>
              <a:t> </a:t>
            </a:r>
            <a:r>
              <a:rPr lang="en-US" sz="1700" b="0" i="0" u="none" strike="noStrike" baseline="0" dirty="0" err="1">
                <a:latin typeface="Roboto" panose="02000000000000000000" pitchFamily="2" charset="0"/>
                <a:ea typeface="Roboto" panose="02000000000000000000" pitchFamily="2" charset="0"/>
              </a:rPr>
              <a:t>uzaicinājumam</a:t>
            </a:r>
            <a:r>
              <a:rPr lang="en-US" sz="1700" b="0" i="0" u="none" strike="noStrike" baseline="0" dirty="0">
                <a:latin typeface="Roboto" panose="02000000000000000000" pitchFamily="2" charset="0"/>
                <a:ea typeface="Roboto" panose="02000000000000000000" pitchFamily="2" charset="0"/>
              </a:rPr>
              <a:t> EIC </a:t>
            </a:r>
            <a:r>
              <a:rPr lang="en-US" sz="1700" b="0" i="0" u="none" strike="noStrike" baseline="0" dirty="0" err="1">
                <a:latin typeface="Roboto" panose="02000000000000000000" pitchFamily="2" charset="0"/>
                <a:ea typeface="Roboto" panose="02000000000000000000" pitchFamily="2" charset="0"/>
              </a:rPr>
              <a:t>attiecīgi</a:t>
            </a:r>
            <a:r>
              <a:rPr lang="en-US" sz="1700" b="0" i="0" u="none" strike="noStrike" baseline="0" dirty="0">
                <a:latin typeface="Roboto" panose="02000000000000000000" pitchFamily="2" charset="0"/>
                <a:ea typeface="Roboto" panose="02000000000000000000" pitchFamily="2" charset="0"/>
              </a:rPr>
              <a:t> </a:t>
            </a:r>
            <a:r>
              <a:rPr lang="en-US" sz="1700" b="0" i="0" u="none" strike="noStrike" baseline="0" dirty="0" err="1">
                <a:latin typeface="Roboto" panose="02000000000000000000" pitchFamily="2" charset="0"/>
                <a:ea typeface="Roboto" panose="02000000000000000000" pitchFamily="2" charset="0"/>
              </a:rPr>
              <a:t>izskata</a:t>
            </a:r>
            <a:r>
              <a:rPr lang="en-US" sz="1700" b="0" i="0" u="none" strike="noStrike" baseline="0" dirty="0">
                <a:latin typeface="Roboto" panose="02000000000000000000" pitchFamily="2" charset="0"/>
                <a:ea typeface="Roboto" panose="02000000000000000000" pitchFamily="2" charset="0"/>
              </a:rPr>
              <a:t> </a:t>
            </a:r>
            <a:r>
              <a:rPr lang="en-US" sz="1700" b="0" i="0" u="none" strike="noStrike" baseline="0" dirty="0" err="1">
                <a:latin typeface="Roboto" panose="02000000000000000000" pitchFamily="2" charset="0"/>
                <a:ea typeface="Roboto" panose="02000000000000000000" pitchFamily="2" charset="0"/>
              </a:rPr>
              <a:t>priekšlikumus</a:t>
            </a:r>
            <a:r>
              <a:rPr lang="en-US" sz="1700" b="0" i="0" u="none" strike="noStrike" baseline="0" dirty="0">
                <a:latin typeface="Roboto" panose="02000000000000000000" pitchFamily="2" charset="0"/>
                <a:ea typeface="Roboto" panose="02000000000000000000" pitchFamily="2" charset="0"/>
              </a:rPr>
              <a:t> </a:t>
            </a:r>
            <a:r>
              <a:rPr lang="en-US" sz="1700" b="0" i="0" u="none" strike="noStrike" baseline="0" dirty="0" err="1">
                <a:latin typeface="Roboto" panose="02000000000000000000" pitchFamily="2" charset="0"/>
                <a:ea typeface="Roboto" panose="02000000000000000000" pitchFamily="2" charset="0"/>
              </a:rPr>
              <a:t>ar</a:t>
            </a:r>
            <a:r>
              <a:rPr lang="en-US" sz="1700" b="0" i="0" u="none" strike="noStrike" baseline="0" dirty="0">
                <a:latin typeface="Roboto" panose="02000000000000000000" pitchFamily="2" charset="0"/>
                <a:ea typeface="Roboto" panose="02000000000000000000" pitchFamily="2" charset="0"/>
              </a:rPr>
              <a:t> </a:t>
            </a:r>
            <a:r>
              <a:rPr lang="en-US" sz="1700" b="0" i="0" u="none" strike="noStrike" baseline="0" dirty="0" err="1">
                <a:latin typeface="Roboto" panose="02000000000000000000" pitchFamily="2" charset="0"/>
                <a:ea typeface="Roboto" panose="02000000000000000000" pitchFamily="2" charset="0"/>
              </a:rPr>
              <a:t>pieprasīto</a:t>
            </a:r>
            <a:r>
              <a:rPr lang="en-US" sz="1700" b="0" i="0" u="none" strike="noStrike" baseline="0" dirty="0">
                <a:latin typeface="Roboto" panose="02000000000000000000" pitchFamily="2" charset="0"/>
                <a:ea typeface="Roboto" panose="02000000000000000000" pitchFamily="2" charset="0"/>
              </a:rPr>
              <a:t> ES</a:t>
            </a:r>
            <a:r>
              <a:rPr lang="en-US" sz="1700" b="1" i="0" u="none" strike="noStrike" baseline="0" dirty="0">
                <a:latin typeface="Roboto" panose="02000000000000000000" pitchFamily="2" charset="0"/>
                <a:ea typeface="Roboto" panose="02000000000000000000" pitchFamily="2" charset="0"/>
              </a:rPr>
              <a:t> </a:t>
            </a:r>
            <a:r>
              <a:rPr lang="en-US" sz="1700" b="1" i="0" u="none" strike="noStrike" baseline="0" dirty="0" err="1">
                <a:highlight>
                  <a:srgbClr val="FFC000"/>
                </a:highlight>
                <a:latin typeface="Roboto" panose="02000000000000000000" pitchFamily="2" charset="0"/>
                <a:ea typeface="Roboto" panose="02000000000000000000" pitchFamily="2" charset="0"/>
              </a:rPr>
              <a:t>ieguldījumu</a:t>
            </a:r>
            <a:r>
              <a:rPr lang="en-US" sz="1700" b="1" i="0" u="none" strike="noStrike" baseline="0" dirty="0">
                <a:highlight>
                  <a:srgbClr val="FFC000"/>
                </a:highlight>
                <a:latin typeface="Roboto" panose="02000000000000000000" pitchFamily="2" charset="0"/>
                <a:ea typeface="Roboto" panose="02000000000000000000" pitchFamily="2" charset="0"/>
              </a:rPr>
              <a:t> </a:t>
            </a:r>
            <a:r>
              <a:rPr lang="en-US" sz="1700" b="1" i="0" u="none" strike="noStrike" baseline="0" dirty="0" err="1">
                <a:highlight>
                  <a:srgbClr val="FFC000"/>
                </a:highlight>
                <a:latin typeface="Roboto" panose="02000000000000000000" pitchFamily="2" charset="0"/>
                <a:ea typeface="Roboto" panose="02000000000000000000" pitchFamily="2" charset="0"/>
              </a:rPr>
              <a:t>līdz</a:t>
            </a:r>
            <a:r>
              <a:rPr lang="en-US" sz="1700" b="1" i="0" u="none" strike="noStrike" baseline="0" dirty="0">
                <a:highlight>
                  <a:srgbClr val="FFC000"/>
                </a:highlight>
                <a:latin typeface="Roboto" panose="02000000000000000000" pitchFamily="2" charset="0"/>
                <a:ea typeface="Roboto" panose="02000000000000000000" pitchFamily="2" charset="0"/>
              </a:rPr>
              <a:t> EUR </a:t>
            </a:r>
            <a:r>
              <a:rPr lang="lv-LV" sz="1700" b="1" i="0" u="none" strike="noStrike" baseline="0" dirty="0">
                <a:highlight>
                  <a:srgbClr val="FFC000"/>
                </a:highlight>
                <a:latin typeface="Roboto" panose="02000000000000000000" pitchFamily="2" charset="0"/>
                <a:ea typeface="Roboto" panose="02000000000000000000" pitchFamily="2" charset="0"/>
              </a:rPr>
              <a:t>2.5</a:t>
            </a:r>
            <a:r>
              <a:rPr lang="en-US" sz="1700" b="1" i="0" u="none" strike="noStrike" baseline="0" dirty="0">
                <a:highlight>
                  <a:srgbClr val="FFC000"/>
                </a:highlight>
                <a:latin typeface="Roboto" panose="02000000000000000000" pitchFamily="2" charset="0"/>
                <a:ea typeface="Roboto" panose="02000000000000000000" pitchFamily="2" charset="0"/>
              </a:rPr>
              <a:t> </a:t>
            </a:r>
            <a:r>
              <a:rPr lang="en-US" sz="1700" b="1" i="0" u="none" strike="noStrike" baseline="0" dirty="0" err="1">
                <a:highlight>
                  <a:srgbClr val="FFC000"/>
                </a:highlight>
                <a:latin typeface="Roboto" panose="02000000000000000000" pitchFamily="2" charset="0"/>
                <a:ea typeface="Roboto" panose="02000000000000000000" pitchFamily="2" charset="0"/>
              </a:rPr>
              <a:t>miljoniem</a:t>
            </a:r>
            <a:r>
              <a:rPr lang="en-US" sz="1700" b="1" i="0" u="none" strike="noStrike" baseline="0" dirty="0">
                <a:highlight>
                  <a:srgbClr val="FFC000"/>
                </a:highlight>
                <a:latin typeface="Roboto" panose="02000000000000000000" pitchFamily="2" charset="0"/>
                <a:ea typeface="Roboto" panose="02000000000000000000" pitchFamily="2" charset="0"/>
              </a:rPr>
              <a:t>. </a:t>
            </a:r>
            <a:endParaRPr lang="lv-LV" sz="1700" b="1" i="0" u="none" strike="noStrike" baseline="0" dirty="0">
              <a:highlight>
                <a:srgbClr val="FFC000"/>
              </a:highlight>
              <a:latin typeface="Roboto" panose="02000000000000000000" pitchFamily="2" charset="0"/>
              <a:ea typeface="Roboto" panose="02000000000000000000" pitchFamily="2" charset="0"/>
            </a:endParaRPr>
          </a:p>
          <a:p>
            <a:pPr marL="0" indent="0">
              <a:lnSpc>
                <a:spcPct val="110000"/>
              </a:lnSpc>
              <a:buNone/>
            </a:pPr>
            <a:r>
              <a:rPr lang="en-US" sz="1500" b="0" i="1" u="none" strike="noStrike" baseline="0" dirty="0" err="1">
                <a:latin typeface="Roboto" panose="02000000000000000000" pitchFamily="2" charset="0"/>
                <a:ea typeface="Roboto" panose="02000000000000000000" pitchFamily="2" charset="0"/>
              </a:rPr>
              <a:t>Tomēr</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tas</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neliedz</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jums</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pieprasīt</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lielākas</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summas</a:t>
            </a:r>
            <a:r>
              <a:rPr lang="en-US" sz="1500" b="0" i="1" u="none" strike="noStrike" baseline="0" dirty="0">
                <a:latin typeface="Roboto" panose="02000000000000000000" pitchFamily="2" charset="0"/>
                <a:ea typeface="Roboto" panose="02000000000000000000" pitchFamily="2" charset="0"/>
              </a:rPr>
              <a:t>, ja </a:t>
            </a:r>
            <a:r>
              <a:rPr lang="en-US" sz="1500" b="0" i="1" u="none" strike="noStrike" baseline="0" dirty="0" err="1">
                <a:latin typeface="Roboto" panose="02000000000000000000" pitchFamily="2" charset="0"/>
                <a:ea typeface="Roboto" panose="02000000000000000000" pitchFamily="2" charset="0"/>
              </a:rPr>
              <a:t>tas</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ir</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pienācīgi</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pamatots</a:t>
            </a:r>
            <a:r>
              <a:rPr lang="en-US" sz="1500" b="0" i="1" u="none" strike="noStrike" baseline="0" dirty="0">
                <a:latin typeface="Roboto" panose="02000000000000000000" pitchFamily="2" charset="0"/>
                <a:ea typeface="Roboto" panose="02000000000000000000" pitchFamily="2" charset="0"/>
              </a:rPr>
              <a:t>. </a:t>
            </a:r>
            <a:endParaRPr lang="lv-LV" sz="1500" b="0" i="1" u="none" strike="noStrike" baseline="0" dirty="0">
              <a:latin typeface="Roboto" panose="02000000000000000000" pitchFamily="2" charset="0"/>
              <a:ea typeface="Roboto" panose="02000000000000000000" pitchFamily="2" charset="0"/>
            </a:endParaRPr>
          </a:p>
          <a:p>
            <a:pPr marL="0" indent="0">
              <a:lnSpc>
                <a:spcPct val="110000"/>
              </a:lnSpc>
              <a:buNone/>
            </a:pPr>
            <a:r>
              <a:rPr lang="lv-LV" sz="1700" b="1" i="0" u="none" strike="noStrike" baseline="0" dirty="0">
                <a:latin typeface="Roboto" panose="02000000000000000000" pitchFamily="2" charset="0"/>
                <a:ea typeface="Roboto" panose="02000000000000000000" pitchFamily="2" charset="0"/>
              </a:rPr>
              <a:t>Granta </a:t>
            </a:r>
            <a:r>
              <a:rPr lang="en-US" sz="1700" b="1" i="0" u="none" strike="noStrike" baseline="0" dirty="0" err="1">
                <a:latin typeface="Roboto" panose="02000000000000000000" pitchFamily="2" charset="0"/>
                <a:ea typeface="Roboto" panose="02000000000000000000" pitchFamily="2" charset="0"/>
              </a:rPr>
              <a:t>finansējuma</a:t>
            </a:r>
            <a:r>
              <a:rPr lang="en-US" sz="1700" b="1" i="0" u="none" strike="noStrike" baseline="0" dirty="0">
                <a:latin typeface="Roboto" panose="02000000000000000000" pitchFamily="2" charset="0"/>
                <a:ea typeface="Roboto" panose="02000000000000000000" pitchFamily="2" charset="0"/>
              </a:rPr>
              <a:t> </a:t>
            </a:r>
            <a:r>
              <a:rPr lang="en-US" sz="1700" b="1" i="0" u="none" strike="noStrike" baseline="0" dirty="0" err="1">
                <a:latin typeface="Roboto" panose="02000000000000000000" pitchFamily="2" charset="0"/>
                <a:ea typeface="Roboto" panose="02000000000000000000" pitchFamily="2" charset="0"/>
              </a:rPr>
              <a:t>likme</a:t>
            </a:r>
            <a:r>
              <a:rPr lang="en-US" sz="1700" b="1" i="0" u="none" strike="noStrike" baseline="0" dirty="0">
                <a:latin typeface="Roboto" panose="02000000000000000000" pitchFamily="2" charset="0"/>
                <a:ea typeface="Roboto" panose="02000000000000000000" pitchFamily="2" charset="0"/>
              </a:rPr>
              <a:t> </a:t>
            </a:r>
            <a:r>
              <a:rPr lang="en-US" sz="1700" b="1" i="0" u="none" strike="noStrike" baseline="0" dirty="0" err="1">
                <a:latin typeface="Roboto" panose="02000000000000000000" pitchFamily="2" charset="0"/>
                <a:ea typeface="Roboto" panose="02000000000000000000" pitchFamily="2" charset="0"/>
              </a:rPr>
              <a:t>būs</a:t>
            </a:r>
            <a:r>
              <a:rPr lang="en-US" sz="1700" b="1" i="0" u="none" strike="noStrike" baseline="0" dirty="0">
                <a:latin typeface="Roboto" panose="02000000000000000000" pitchFamily="2" charset="0"/>
                <a:ea typeface="Roboto" panose="02000000000000000000" pitchFamily="2" charset="0"/>
              </a:rPr>
              <a:t> 100% no </a:t>
            </a:r>
            <a:r>
              <a:rPr lang="en-US" sz="1700" b="1" i="0" u="none" strike="noStrike" baseline="0" dirty="0" err="1">
                <a:latin typeface="Roboto" panose="02000000000000000000" pitchFamily="2" charset="0"/>
                <a:ea typeface="Roboto" panose="02000000000000000000" pitchFamily="2" charset="0"/>
              </a:rPr>
              <a:t>attiecināmajām</a:t>
            </a:r>
            <a:r>
              <a:rPr lang="en-US" sz="1700" b="1" i="0" u="none" strike="noStrike" baseline="0" dirty="0">
                <a:latin typeface="Roboto" panose="02000000000000000000" pitchFamily="2" charset="0"/>
                <a:ea typeface="Roboto" panose="02000000000000000000" pitchFamily="2" charset="0"/>
              </a:rPr>
              <a:t> </a:t>
            </a:r>
            <a:r>
              <a:rPr lang="en-US" sz="1700" b="1" i="0" u="none" strike="noStrike" baseline="0" dirty="0" err="1">
                <a:latin typeface="Roboto" panose="02000000000000000000" pitchFamily="2" charset="0"/>
                <a:ea typeface="Roboto" panose="02000000000000000000" pitchFamily="2" charset="0"/>
              </a:rPr>
              <a:t>izmaksām</a:t>
            </a:r>
            <a:r>
              <a:rPr lang="en-US" sz="1700" b="1" i="0" u="none" strike="noStrike" baseline="0" dirty="0">
                <a:latin typeface="Roboto" panose="02000000000000000000" pitchFamily="2" charset="0"/>
                <a:ea typeface="Roboto" panose="02000000000000000000" pitchFamily="2" charset="0"/>
              </a:rPr>
              <a:t>. </a:t>
            </a:r>
            <a:r>
              <a:rPr lang="en-US" sz="1700" b="0" i="0" u="none" strike="noStrike" baseline="0" dirty="0">
                <a:latin typeface="Roboto" panose="02000000000000000000" pitchFamily="2" charset="0"/>
                <a:ea typeface="Roboto" panose="02000000000000000000" pitchFamily="2" charset="0"/>
              </a:rPr>
              <a:t>
</a:t>
            </a:r>
            <a:endParaRPr lang="en-US" sz="17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09730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22C4D-A31A-49F1-8896-8510EA240685}"/>
              </a:ext>
            </a:extLst>
          </p:cNvPr>
          <p:cNvSpPr>
            <a:spLocks noGrp="1"/>
          </p:cNvSpPr>
          <p:nvPr>
            <p:ph type="title"/>
          </p:nvPr>
        </p:nvSpPr>
        <p:spPr>
          <a:xfrm>
            <a:off x="483436" y="1153571"/>
            <a:ext cx="3200400" cy="4461163"/>
          </a:xfrm>
        </p:spPr>
        <p:txBody>
          <a:bodyPr>
            <a:normAutofit/>
          </a:bodyPr>
          <a:lstStyle/>
          <a:p>
            <a:r>
              <a:rPr lang="lv-LV" sz="3400" b="0" i="0" dirty="0">
                <a:solidFill>
                  <a:srgbClr val="FFFFFF"/>
                </a:solidFill>
                <a:effectLst/>
                <a:latin typeface="Roboto" panose="02000000000000000000" pitchFamily="2" charset="0"/>
                <a:ea typeface="Roboto" panose="02000000000000000000" pitchFamily="2" charset="0"/>
              </a:rPr>
              <a:t>Kādi ir Jūsu ieteikumi </a:t>
            </a:r>
            <a:r>
              <a:rPr lang="lv-LV" sz="3400" b="0" i="0" dirty="0" err="1">
                <a:solidFill>
                  <a:srgbClr val="FFFFFF"/>
                </a:solidFill>
                <a:effectLst/>
                <a:latin typeface="Roboto" panose="02000000000000000000" pitchFamily="2" charset="0"/>
                <a:ea typeface="Roboto" panose="02000000000000000000" pitchFamily="2" charset="0"/>
              </a:rPr>
              <a:t>vebināra</a:t>
            </a:r>
            <a:r>
              <a:rPr lang="lv-LV" sz="3400" b="0" i="0" dirty="0">
                <a:solidFill>
                  <a:srgbClr val="FFFFFF"/>
                </a:solidFill>
                <a:effectLst/>
                <a:latin typeface="Roboto" panose="02000000000000000000" pitchFamily="2" charset="0"/>
                <a:ea typeface="Roboto" panose="02000000000000000000" pitchFamily="2" charset="0"/>
              </a:rPr>
              <a:t> satura, organizēšanas un realizēšanas uzlabošanai?</a:t>
            </a:r>
            <a:endParaRPr lang="lv-LV" sz="3400" dirty="0">
              <a:solidFill>
                <a:srgbClr val="FFFFFF"/>
              </a:solidFill>
              <a:latin typeface="Roboto" panose="02000000000000000000" pitchFamily="2" charset="0"/>
              <a:ea typeface="Roboto" panose="02000000000000000000" pitchFamily="2"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CBDC471-6DF7-499C-AE1A-9EAA227990CB}"/>
              </a:ext>
            </a:extLst>
          </p:cNvPr>
          <p:cNvSpPr>
            <a:spLocks noGrp="1"/>
          </p:cNvSpPr>
          <p:nvPr>
            <p:ph idx="1"/>
          </p:nvPr>
        </p:nvSpPr>
        <p:spPr>
          <a:xfrm>
            <a:off x="4447308" y="591344"/>
            <a:ext cx="6906491" cy="5585619"/>
          </a:xfrm>
        </p:spPr>
        <p:txBody>
          <a:bodyPr anchor="ctr">
            <a:normAutofit/>
          </a:bodyPr>
          <a:lstStyle/>
          <a:p>
            <a:pPr>
              <a:lnSpc>
                <a:spcPct val="150000"/>
              </a:lnSpc>
            </a:pPr>
            <a:r>
              <a:rPr lang="lv-LV" sz="1300" b="1" dirty="0">
                <a:latin typeface="Roboto" panose="02000000000000000000" pitchFamily="2" charset="0"/>
                <a:ea typeface="Roboto" panose="02000000000000000000" pitchFamily="2" charset="0"/>
              </a:rPr>
              <a:t>V</a:t>
            </a:r>
            <a:r>
              <a:rPr lang="lv-LV" sz="1300" b="1" dirty="0">
                <a:effectLst/>
                <a:latin typeface="Roboto" panose="02000000000000000000" pitchFamily="2" charset="0"/>
                <a:ea typeface="Roboto" panose="02000000000000000000" pitchFamily="2" charset="0"/>
              </a:rPr>
              <a:t>arbūt pieaicināt kādu no programmas komandas, kam auditorija var uzdot jautājumus par pieteikumu vērtēšanas tipiskām kļūdām vai ko citu praktisku.</a:t>
            </a:r>
          </a:p>
          <a:p>
            <a:pPr marL="457200" lvl="1" indent="0">
              <a:lnSpc>
                <a:spcPct val="150000"/>
              </a:lnSpc>
              <a:buNone/>
            </a:pPr>
            <a:r>
              <a:rPr lang="lv-LV" sz="1300" b="0" dirty="0">
                <a:effectLst/>
                <a:latin typeface="Roboto" panose="02000000000000000000" pitchFamily="2" charset="0"/>
                <a:ea typeface="Roboto" panose="02000000000000000000" pitchFamily="2" charset="0"/>
              </a:rPr>
              <a:t>- Būs atsevišķs </a:t>
            </a:r>
            <a:r>
              <a:rPr lang="lv-LV" sz="1300" b="0" dirty="0" err="1">
                <a:effectLst/>
                <a:latin typeface="Roboto" panose="02000000000000000000" pitchFamily="2" charset="0"/>
                <a:ea typeface="Roboto" panose="02000000000000000000" pitchFamily="2" charset="0"/>
              </a:rPr>
              <a:t>vebinārs</a:t>
            </a:r>
            <a:r>
              <a:rPr lang="lv-LV" sz="1300" b="0" dirty="0">
                <a:effectLst/>
                <a:latin typeface="Roboto" panose="02000000000000000000" pitchFamily="2" charset="0"/>
                <a:ea typeface="Roboto" panose="02000000000000000000" pitchFamily="2" charset="0"/>
              </a:rPr>
              <a:t> par to. Paldies! &lt;3</a:t>
            </a:r>
          </a:p>
          <a:p>
            <a:pPr>
              <a:lnSpc>
                <a:spcPct val="150000"/>
              </a:lnSpc>
            </a:pPr>
            <a:r>
              <a:rPr lang="lv-LV" sz="1300" b="1" dirty="0">
                <a:latin typeface="Roboto" panose="02000000000000000000" pitchFamily="2" charset="0"/>
                <a:ea typeface="Roboto" panose="02000000000000000000" pitchFamily="2" charset="0"/>
              </a:rPr>
              <a:t>J</a:t>
            </a:r>
            <a:r>
              <a:rPr lang="lv-LV" sz="1300" b="1" dirty="0">
                <a:effectLst/>
                <a:latin typeface="Roboto" panose="02000000000000000000" pitchFamily="2" charset="0"/>
                <a:ea typeface="Roboto" panose="02000000000000000000" pitchFamily="2" charset="0"/>
              </a:rPr>
              <a:t>a pasākuma kopējais lietderīgais laiks ir ~1h (pat varēja visu </a:t>
            </a:r>
            <a:r>
              <a:rPr lang="lv-LV" sz="1300" b="1" dirty="0">
                <a:latin typeface="Roboto" panose="02000000000000000000" pitchFamily="2" charset="0"/>
                <a:ea typeface="Roboto" panose="02000000000000000000" pitchFamily="2" charset="0"/>
              </a:rPr>
              <a:t>o</a:t>
            </a:r>
            <a:r>
              <a:rPr lang="lv-LV" sz="1300" b="1" dirty="0">
                <a:effectLst/>
                <a:latin typeface="Roboto" panose="02000000000000000000" pitchFamily="2" charset="0"/>
                <a:ea typeface="Roboto" panose="02000000000000000000" pitchFamily="2" charset="0"/>
              </a:rPr>
              <a:t>rganizēt koncentrētāk), tad nevajag to sludināt kā 3h pasākumu... </a:t>
            </a:r>
            <a:r>
              <a:rPr lang="lv-LV" sz="1300" b="0" dirty="0">
                <a:effectLst/>
                <a:latin typeface="Roboto" panose="02000000000000000000" pitchFamily="2" charset="0"/>
                <a:ea typeface="Roboto" panose="02000000000000000000" pitchFamily="2" charset="0"/>
              </a:rPr>
              <a:t>	</a:t>
            </a:r>
          </a:p>
          <a:p>
            <a:pPr marL="457200" lvl="1" indent="0">
              <a:lnSpc>
                <a:spcPct val="150000"/>
              </a:lnSpc>
              <a:buNone/>
            </a:pPr>
            <a:r>
              <a:rPr lang="lv-LV" sz="1300" dirty="0">
                <a:latin typeface="Roboto" panose="02000000000000000000" pitchFamily="2" charset="0"/>
                <a:ea typeface="Roboto" panose="02000000000000000000" pitchFamily="2" charset="0"/>
              </a:rPr>
              <a:t>- </a:t>
            </a:r>
            <a:r>
              <a:rPr lang="lv-LV" sz="1300" b="0" dirty="0">
                <a:effectLst/>
                <a:latin typeface="Roboto" panose="02000000000000000000" pitchFamily="2" charset="0"/>
                <a:ea typeface="Roboto" panose="02000000000000000000" pitchFamily="2" charset="0"/>
              </a:rPr>
              <a:t>Uz jautājumiem bija paredzēts vairāk laika. </a:t>
            </a:r>
          </a:p>
          <a:p>
            <a:pPr>
              <a:lnSpc>
                <a:spcPct val="150000"/>
              </a:lnSpc>
            </a:pPr>
            <a:r>
              <a:rPr lang="lv-LV" sz="1300" b="1" dirty="0">
                <a:solidFill>
                  <a:srgbClr val="92D050"/>
                </a:solidFill>
                <a:effectLst/>
                <a:latin typeface="Roboto" panose="02000000000000000000" pitchFamily="2" charset="0"/>
                <a:ea typeface="Roboto" panose="02000000000000000000" pitchFamily="2" charset="0"/>
              </a:rPr>
              <a:t>Tā turpināt. Labs pārskats.</a:t>
            </a:r>
          </a:p>
          <a:p>
            <a:pPr>
              <a:lnSpc>
                <a:spcPct val="150000"/>
              </a:lnSpc>
            </a:pPr>
            <a:r>
              <a:rPr lang="lv-LV" sz="1300" b="1" dirty="0">
                <a:solidFill>
                  <a:srgbClr val="92D050"/>
                </a:solidFill>
                <a:effectLst/>
                <a:latin typeface="Roboto" panose="02000000000000000000" pitchFamily="2" charset="0"/>
                <a:ea typeface="Roboto" panose="02000000000000000000" pitchFamily="2" charset="0"/>
              </a:rPr>
              <a:t>Paldies par semināru, noderīgi, interesanti, vizuāli baudāmi, ar koncentrētu informācijas daudzumu. </a:t>
            </a:r>
            <a:r>
              <a:rPr lang="lv-LV" sz="1300" b="1" dirty="0">
                <a:effectLst/>
                <a:latin typeface="Roboto" panose="02000000000000000000" pitchFamily="2" charset="0"/>
                <a:ea typeface="Roboto" panose="02000000000000000000" pitchFamily="2" charset="0"/>
              </a:rPr>
              <a:t>Es pirmo reizi piedalījos seminārā par šo programmu, tāpēc semināra gaita man bija </a:t>
            </a:r>
            <a:r>
              <a:rPr lang="lv-LV" sz="1300" b="1" dirty="0">
                <a:effectLst/>
                <a:highlight>
                  <a:srgbClr val="FFFF00"/>
                </a:highlight>
                <a:latin typeface="Roboto" panose="02000000000000000000" pitchFamily="2" charset="0"/>
                <a:ea typeface="Roboto" panose="02000000000000000000" pitchFamily="2" charset="0"/>
              </a:rPr>
              <a:t>par ātru </a:t>
            </a:r>
            <a:r>
              <a:rPr lang="lv-LV" sz="1300" b="1" dirty="0">
                <a:effectLst/>
                <a:latin typeface="Roboto" panose="02000000000000000000" pitchFamily="2" charset="0"/>
                <a:ea typeface="Roboto" panose="02000000000000000000" pitchFamily="2" charset="0"/>
              </a:rPr>
              <a:t>un </a:t>
            </a:r>
            <a:r>
              <a:rPr lang="lv-LV" sz="1300" b="1" dirty="0">
                <a:effectLst/>
                <a:highlight>
                  <a:srgbClr val="FFFF00"/>
                </a:highlight>
                <a:latin typeface="Roboto" panose="02000000000000000000" pitchFamily="2" charset="0"/>
                <a:ea typeface="Roboto" panose="02000000000000000000" pitchFamily="2" charset="0"/>
              </a:rPr>
              <a:t>terminu saīsinājumi vēl nav tik pazīstami</a:t>
            </a:r>
            <a:r>
              <a:rPr lang="lv-LV" sz="1300" b="1" dirty="0">
                <a:effectLst/>
                <a:latin typeface="Roboto" panose="02000000000000000000" pitchFamily="2" charset="0"/>
                <a:ea typeface="Roboto" panose="02000000000000000000" pitchFamily="2" charset="0"/>
              </a:rPr>
              <a:t>.</a:t>
            </a:r>
          </a:p>
          <a:p>
            <a:pPr>
              <a:lnSpc>
                <a:spcPct val="150000"/>
              </a:lnSpc>
            </a:pPr>
            <a:r>
              <a:rPr lang="lv-LV" sz="1300" b="1" dirty="0">
                <a:effectLst/>
                <a:latin typeface="Roboto" panose="02000000000000000000" pitchFamily="2" charset="0"/>
                <a:ea typeface="Roboto" panose="02000000000000000000" pitchFamily="2" charset="0"/>
              </a:rPr>
              <a:t>Prasītos pēc kādiem piemēriem un veiksmes stāstiem Eiropas līmenī.</a:t>
            </a:r>
          </a:p>
          <a:p>
            <a:pPr lvl="1">
              <a:lnSpc>
                <a:spcPct val="150000"/>
              </a:lnSpc>
            </a:pPr>
            <a:r>
              <a:rPr lang="lv-LV" sz="1300" dirty="0">
                <a:latin typeface="Roboto" panose="02000000000000000000" pitchFamily="2" charset="0"/>
                <a:ea typeface="Roboto" panose="02000000000000000000" pitchFamily="2" charset="0"/>
              </a:rPr>
              <a:t>Labprāt, bet ir tikai programmas </a:t>
            </a:r>
            <a:r>
              <a:rPr lang="lv-LV" sz="1300" spc="300" dirty="0">
                <a:latin typeface="Roboto" panose="02000000000000000000" pitchFamily="2" charset="0"/>
                <a:ea typeface="Roboto" panose="02000000000000000000" pitchFamily="2" charset="0"/>
              </a:rPr>
              <a:t>sākums</a:t>
            </a:r>
            <a:r>
              <a:rPr lang="lv-LV" sz="1300" dirty="0">
                <a:latin typeface="Roboto" panose="02000000000000000000" pitchFamily="2" charset="0"/>
                <a:ea typeface="Roboto" panose="02000000000000000000" pitchFamily="2" charset="0"/>
              </a:rPr>
              <a:t>. </a:t>
            </a:r>
          </a:p>
        </p:txBody>
      </p:sp>
    </p:spTree>
    <p:extLst>
      <p:ext uri="{BB962C8B-B14F-4D97-AF65-F5344CB8AC3E}">
        <p14:creationId xmlns:p14="http://schemas.microsoft.com/office/powerpoint/2010/main" val="3333197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5C777-8A6D-40B5-850B-D09DABD43A28}"/>
              </a:ext>
            </a:extLst>
          </p:cNvPr>
          <p:cNvSpPr>
            <a:spLocks noGrp="1"/>
          </p:cNvSpPr>
          <p:nvPr>
            <p:ph type="title"/>
          </p:nvPr>
        </p:nvSpPr>
        <p:spPr>
          <a:xfrm>
            <a:off x="4965430" y="629268"/>
            <a:ext cx="6586491" cy="1286160"/>
          </a:xfrm>
        </p:spPr>
        <p:txBody>
          <a:bodyPr anchor="b">
            <a:normAutofit/>
          </a:bodyPr>
          <a:lstStyle/>
          <a:p>
            <a:r>
              <a:rPr lang="lv-LV" sz="3400" b="1" i="0" u="none" strike="noStrike" baseline="0" dirty="0">
                <a:latin typeface="Roboto" panose="02000000000000000000" pitchFamily="2" charset="0"/>
                <a:ea typeface="Roboto" panose="02000000000000000000" pitchFamily="2" charset="0"/>
              </a:rPr>
              <a:t>Kā pieteikties? Cik ilgs laiks nepieciešams? Kā viņi izlemj?</a:t>
            </a:r>
            <a:endParaRPr lang="lv-LV" sz="3400" dirty="0">
              <a:latin typeface="Roboto" panose="02000000000000000000" pitchFamily="2" charset="0"/>
              <a:ea typeface="Roboto" panose="02000000000000000000" pitchFamily="2" charset="0"/>
            </a:endParaRPr>
          </a:p>
        </p:txBody>
      </p:sp>
      <p:sp>
        <p:nvSpPr>
          <p:cNvPr id="5" name="Content Placeholder 4">
            <a:extLst>
              <a:ext uri="{FF2B5EF4-FFF2-40B4-BE49-F238E27FC236}">
                <a16:creationId xmlns:a16="http://schemas.microsoft.com/office/drawing/2014/main" id="{F579D174-B7AF-45B9-9873-641EF6481582}"/>
              </a:ext>
            </a:extLst>
          </p:cNvPr>
          <p:cNvSpPr>
            <a:spLocks noGrp="1"/>
          </p:cNvSpPr>
          <p:nvPr>
            <p:ph idx="1"/>
          </p:nvPr>
        </p:nvSpPr>
        <p:spPr>
          <a:xfrm>
            <a:off x="4965430" y="2176914"/>
            <a:ext cx="6586489" cy="2181726"/>
          </a:xfrm>
        </p:spPr>
        <p:txBody>
          <a:bodyPr>
            <a:normAutofit/>
          </a:bodyPr>
          <a:lstStyle/>
          <a:p>
            <a:pPr marL="0" indent="0">
              <a:lnSpc>
                <a:spcPct val="100000"/>
              </a:lnSpc>
              <a:buNone/>
            </a:pPr>
            <a:r>
              <a:rPr lang="lv-LV" sz="1800" b="0" i="0" u="none" strike="noStrike" baseline="0" dirty="0">
                <a:latin typeface="Roboto" panose="02000000000000000000" pitchFamily="2" charset="0"/>
                <a:ea typeface="Roboto" panose="02000000000000000000" pitchFamily="2" charset="0"/>
              </a:rPr>
              <a:t>Pieteikums </a:t>
            </a:r>
            <a:r>
              <a:rPr lang="lv-LV" sz="1800" dirty="0">
                <a:latin typeface="Roboto" panose="02000000000000000000" pitchFamily="2" charset="0"/>
                <a:ea typeface="Roboto" panose="02000000000000000000" pitchFamily="2" charset="0"/>
              </a:rPr>
              <a:t>jāiesniedz ES Finansējuma un konkursa iespēju portālā </a:t>
            </a:r>
            <a:r>
              <a:rPr lang="lv-LV" sz="1800" b="0" i="0" u="none" strike="noStrike" baseline="0" dirty="0">
                <a:latin typeface="Roboto" panose="02000000000000000000" pitchFamily="2" charset="0"/>
                <a:ea typeface="Roboto" panose="02000000000000000000" pitchFamily="2" charset="0"/>
              </a:rPr>
              <a:t>pirms noteiktā termiņa. </a:t>
            </a:r>
          </a:p>
          <a:p>
            <a:pPr marL="0" indent="0">
              <a:lnSpc>
                <a:spcPct val="100000"/>
              </a:lnSpc>
              <a:buNone/>
            </a:pPr>
            <a:r>
              <a:rPr lang="lv-LV" sz="1800" b="0" i="0" u="none" strike="noStrike" baseline="0" dirty="0">
                <a:latin typeface="Roboto" panose="02000000000000000000" pitchFamily="2" charset="0"/>
                <a:ea typeface="Roboto" panose="02000000000000000000" pitchFamily="2" charset="0"/>
              </a:rPr>
              <a:t>Jūsu pieteikumu vispirms </a:t>
            </a:r>
            <a:r>
              <a:rPr lang="lv-LV" sz="1800" b="1" i="0" u="none" strike="noStrike" baseline="0" dirty="0">
                <a:latin typeface="Roboto" panose="02000000000000000000" pitchFamily="2" charset="0"/>
                <a:ea typeface="Roboto" panose="02000000000000000000" pitchFamily="2" charset="0"/>
              </a:rPr>
              <a:t>attālināti </a:t>
            </a:r>
            <a:r>
              <a:rPr lang="lv-LV" sz="1800" b="0" i="0" u="none" strike="noStrike" baseline="0" dirty="0">
                <a:latin typeface="Roboto" panose="02000000000000000000" pitchFamily="2" charset="0"/>
                <a:ea typeface="Roboto" panose="02000000000000000000" pitchFamily="2" charset="0"/>
              </a:rPr>
              <a:t>izvērtēs EIC ekspertu vērtētāji. Ja jūsu pieteikums veiksmīgi izturēs šo pirmo novērtēšanas posmu, jūs uzaicinās uz </a:t>
            </a:r>
            <a:r>
              <a:rPr lang="lv-LV" sz="1800" b="1" i="0" u="none" strike="noStrike" baseline="0" dirty="0">
                <a:latin typeface="Roboto" panose="02000000000000000000" pitchFamily="2" charset="0"/>
                <a:ea typeface="Roboto" panose="02000000000000000000" pitchFamily="2" charset="0"/>
              </a:rPr>
              <a:t>interviju klātienē, </a:t>
            </a:r>
            <a:r>
              <a:rPr lang="lv-LV" sz="1800" b="0" i="0" u="none" strike="noStrike" baseline="0" dirty="0">
                <a:latin typeface="Roboto" panose="02000000000000000000" pitchFamily="2" charset="0"/>
                <a:ea typeface="Roboto" panose="02000000000000000000" pitchFamily="2" charset="0"/>
              </a:rPr>
              <a:t>kas tiks organizēta </a:t>
            </a:r>
            <a:r>
              <a:rPr lang="lv-LV" sz="1800" b="0" i="0" u="sng" strike="noStrike" baseline="0" dirty="0">
                <a:latin typeface="Roboto" panose="02000000000000000000" pitchFamily="2" charset="0"/>
                <a:ea typeface="Roboto" panose="02000000000000000000" pitchFamily="2" charset="0"/>
              </a:rPr>
              <a:t>aptuveni 13 nedēļas </a:t>
            </a:r>
            <a:r>
              <a:rPr lang="lv-LV" sz="1800" b="0" i="0" u="none" strike="noStrike" baseline="0" dirty="0">
                <a:latin typeface="Roboto" panose="02000000000000000000" pitchFamily="2" charset="0"/>
                <a:ea typeface="Roboto" panose="02000000000000000000" pitchFamily="2" charset="0"/>
              </a:rPr>
              <a:t>pēc uzaicinājuma termiņa beigām.</a:t>
            </a:r>
            <a:endParaRPr lang="lv-LV" sz="1000" dirty="0">
              <a:latin typeface="Roboto" panose="02000000000000000000" pitchFamily="2" charset="0"/>
              <a:ea typeface="Roboto" panose="02000000000000000000" pitchFamily="2" charset="0"/>
            </a:endParaRPr>
          </a:p>
        </p:txBody>
      </p:sp>
      <p:pic>
        <p:nvPicPr>
          <p:cNvPr id="7" name="Picture 6" descr="Machine gears">
            <a:extLst>
              <a:ext uri="{FF2B5EF4-FFF2-40B4-BE49-F238E27FC236}">
                <a16:creationId xmlns:a16="http://schemas.microsoft.com/office/drawing/2014/main" id="{C9C9C43F-551B-42A1-996A-5C73CCE16D8C}"/>
              </a:ext>
            </a:extLst>
          </p:cNvPr>
          <p:cNvPicPr>
            <a:picLocks noChangeAspect="1"/>
          </p:cNvPicPr>
          <p:nvPr/>
        </p:nvPicPr>
        <p:blipFill rotWithShape="1">
          <a:blip r:embed="rId3">
            <a:extLst>
              <a:ext uri="{28A0092B-C50C-407E-A947-70E740481C1C}">
                <a14:useLocalDpi xmlns:a14="http://schemas.microsoft.com/office/drawing/2010/main" val="0"/>
              </a:ext>
            </a:extLst>
          </a:blip>
          <a:srcRect l="24940" r="29941" b="-1"/>
          <a:stretch/>
        </p:blipFill>
        <p:spPr>
          <a:xfrm>
            <a:off x="20" y="10"/>
            <a:ext cx="4635571" cy="6857990"/>
          </a:xfrm>
          <a:prstGeom prst="rect">
            <a:avLst/>
          </a:prstGeom>
          <a:effectLst/>
        </p:spPr>
      </p:pic>
      <p:graphicFrame>
        <p:nvGraphicFramePr>
          <p:cNvPr id="9" name="Diagram 8">
            <a:extLst>
              <a:ext uri="{FF2B5EF4-FFF2-40B4-BE49-F238E27FC236}">
                <a16:creationId xmlns:a16="http://schemas.microsoft.com/office/drawing/2014/main" id="{F7565A70-5A69-4302-B23E-F645DE2A4776}"/>
              </a:ext>
            </a:extLst>
          </p:cNvPr>
          <p:cNvGraphicFramePr/>
          <p:nvPr>
            <p:extLst>
              <p:ext uri="{D42A27DB-BD31-4B8C-83A1-F6EECF244321}">
                <p14:modId xmlns:p14="http://schemas.microsoft.com/office/powerpoint/2010/main" val="2188870379"/>
              </p:ext>
            </p:extLst>
          </p:nvPr>
        </p:nvGraphicFramePr>
        <p:xfrm>
          <a:off x="5171090" y="3429000"/>
          <a:ext cx="6380830" cy="35551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1945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9505B0-731F-4BAD-B36D-D64904167580}"/>
              </a:ext>
            </a:extLst>
          </p:cNvPr>
          <p:cNvSpPr>
            <a:spLocks noGrp="1"/>
          </p:cNvSpPr>
          <p:nvPr>
            <p:ph type="title"/>
          </p:nvPr>
        </p:nvSpPr>
        <p:spPr>
          <a:xfrm>
            <a:off x="718686" y="5091762"/>
            <a:ext cx="7484787" cy="1264588"/>
          </a:xfrm>
        </p:spPr>
        <p:txBody>
          <a:bodyPr vert="horz" lIns="91440" tIns="45720" rIns="91440" bIns="45720" rtlCol="0" anchor="ctr">
            <a:normAutofit/>
          </a:bodyPr>
          <a:lstStyle/>
          <a:p>
            <a:pPr algn="r"/>
            <a:r>
              <a:rPr lang="en-US" sz="4800">
                <a:solidFill>
                  <a:srgbClr val="FFFFFF"/>
                </a:solidFill>
              </a:rPr>
              <a:t>Transition</a:t>
            </a:r>
          </a:p>
        </p:txBody>
      </p:sp>
      <p:sp>
        <p:nvSpPr>
          <p:cNvPr id="3" name="Content Placeholder 2">
            <a:extLst>
              <a:ext uri="{FF2B5EF4-FFF2-40B4-BE49-F238E27FC236}">
                <a16:creationId xmlns:a16="http://schemas.microsoft.com/office/drawing/2014/main" id="{68FC4822-1A84-4441-865A-C0B8C619586D}"/>
              </a:ext>
            </a:extLst>
          </p:cNvPr>
          <p:cNvSpPr>
            <a:spLocks noGrp="1"/>
          </p:cNvSpPr>
          <p:nvPr>
            <p:ph idx="1"/>
          </p:nvPr>
        </p:nvSpPr>
        <p:spPr>
          <a:xfrm>
            <a:off x="8602119" y="5091763"/>
            <a:ext cx="2871195" cy="1264587"/>
          </a:xfrm>
        </p:spPr>
        <p:txBody>
          <a:bodyPr vert="horz" lIns="91440" tIns="45720" rIns="91440" bIns="45720" rtlCol="0" anchor="ctr">
            <a:normAutofit/>
          </a:bodyPr>
          <a:lstStyle/>
          <a:p>
            <a:pPr marL="0" indent="0">
              <a:buNone/>
            </a:pPr>
            <a:r>
              <a:rPr lang="lv-LV" sz="3200" dirty="0">
                <a:solidFill>
                  <a:srgbClr val="FFC000"/>
                </a:solidFill>
              </a:rPr>
              <a:t>#</a:t>
            </a:r>
            <a:r>
              <a:rPr lang="en-US" sz="3200" dirty="0">
                <a:solidFill>
                  <a:srgbClr val="FFC000"/>
                </a:solidFill>
              </a:rPr>
              <a:t>CHALLENGES</a:t>
            </a:r>
          </a:p>
        </p:txBody>
      </p:sp>
      <p:pic>
        <p:nvPicPr>
          <p:cNvPr id="5" name="Picture 4" descr="Colorful ink in water">
            <a:extLst>
              <a:ext uri="{FF2B5EF4-FFF2-40B4-BE49-F238E27FC236}">
                <a16:creationId xmlns:a16="http://schemas.microsoft.com/office/drawing/2014/main" id="{B53CF41C-F7FE-4C29-AF27-68F1B3B4A963}"/>
              </a:ext>
            </a:extLst>
          </p:cNvPr>
          <p:cNvPicPr>
            <a:picLocks noChangeAspect="1"/>
          </p:cNvPicPr>
          <p:nvPr/>
        </p:nvPicPr>
        <p:blipFill rotWithShape="1">
          <a:blip r:embed="rId2">
            <a:extLst>
              <a:ext uri="{28A0092B-C50C-407E-A947-70E740481C1C}">
                <a14:useLocalDpi xmlns:a14="http://schemas.microsoft.com/office/drawing/2010/main" val="0"/>
              </a:ext>
            </a:extLst>
          </a:blip>
          <a:srcRect t="24141" r="-1" b="17974"/>
          <a:stretch/>
        </p:blipFill>
        <p:spPr>
          <a:xfrm>
            <a:off x="320040" y="320040"/>
            <a:ext cx="11548872" cy="4462272"/>
          </a:xfrm>
          <a:prstGeom prst="rect">
            <a:avLst/>
          </a:prstGeom>
        </p:spPr>
      </p:pic>
      <p:cxnSp>
        <p:nvCxnSpPr>
          <p:cNvPr id="17" name="Straight Connector 11">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04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0E936A-8A05-49ED-BFAB-E505FA22A39B}"/>
              </a:ext>
            </a:extLst>
          </p:cNvPr>
          <p:cNvSpPr>
            <a:spLocks noGrp="1"/>
          </p:cNvSpPr>
          <p:nvPr>
            <p:ph type="title"/>
          </p:nvPr>
        </p:nvSpPr>
        <p:spPr>
          <a:xfrm>
            <a:off x="640080" y="325369"/>
            <a:ext cx="4243590" cy="1994008"/>
          </a:xfrm>
        </p:spPr>
        <p:txBody>
          <a:bodyPr anchor="b">
            <a:normAutofit/>
          </a:bodyPr>
          <a:lstStyle/>
          <a:p>
            <a:r>
              <a:rPr lang="lv-LV" sz="1800" b="1" spc="300" dirty="0" err="1">
                <a:latin typeface="Roboto" panose="02000000000000000000" pitchFamily="2" charset="0"/>
                <a:ea typeface="Roboto" panose="02000000000000000000" pitchFamily="2" charset="0"/>
              </a:rPr>
              <a:t>Transition</a:t>
            </a:r>
            <a:r>
              <a:rPr lang="lv-LV" sz="1800" b="1" spc="300" dirty="0">
                <a:latin typeface="Roboto" panose="02000000000000000000" pitchFamily="2" charset="0"/>
                <a:ea typeface="Roboto" panose="02000000000000000000" pitchFamily="2" charset="0"/>
              </a:rPr>
              <a:t> </a:t>
            </a:r>
            <a:r>
              <a:rPr lang="lv-LV" sz="1800" b="1" spc="300" dirty="0" err="1">
                <a:latin typeface="Roboto" panose="02000000000000000000" pitchFamily="2" charset="0"/>
                <a:ea typeface="Roboto" panose="02000000000000000000" pitchFamily="2" charset="0"/>
              </a:rPr>
              <a:t>Challenges</a:t>
            </a:r>
            <a:r>
              <a:rPr lang="lv-LV" sz="1800" b="1" spc="300" dirty="0">
                <a:latin typeface="Roboto" panose="02000000000000000000" pitchFamily="2" charset="0"/>
                <a:ea typeface="Roboto" panose="02000000000000000000" pitchFamily="2" charset="0"/>
              </a:rPr>
              <a:t> </a:t>
            </a:r>
            <a:r>
              <a:rPr lang="lv-LV" sz="1800" dirty="0">
                <a:latin typeface="Roboto" panose="02000000000000000000" pitchFamily="2" charset="0"/>
                <a:ea typeface="Roboto" panose="02000000000000000000" pitchFamily="2" charset="0"/>
              </a:rPr>
              <a:t>mērķis ir izmantot pašreizējā vai nesen pabeigtā projekta izcilos rezultātus konkrētā problēmas jomā un virzīt uz priekšu revolucionāras inovācijas ar skaidru perspektīvu attiecībā uz konkrētā pielietojuma ieviešanu tirgū.</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28AD8F-A361-476A-A006-A6CC1FD39766}"/>
              </a:ext>
            </a:extLst>
          </p:cNvPr>
          <p:cNvSpPr>
            <a:spLocks noGrp="1"/>
          </p:cNvSpPr>
          <p:nvPr>
            <p:ph idx="1"/>
          </p:nvPr>
        </p:nvSpPr>
        <p:spPr>
          <a:xfrm>
            <a:off x="640080" y="2872899"/>
            <a:ext cx="4243589" cy="3320668"/>
          </a:xfrm>
        </p:spPr>
        <p:txBody>
          <a:bodyPr>
            <a:normAutofit lnSpcReduction="10000"/>
          </a:bodyPr>
          <a:lstStyle/>
          <a:p>
            <a:pPr marL="0" indent="0">
              <a:lnSpc>
                <a:spcPct val="150000"/>
              </a:lnSpc>
              <a:buNone/>
            </a:pPr>
            <a:r>
              <a:rPr lang="lv-LV" sz="1800" dirty="0">
                <a:latin typeface="Roboto" panose="02000000000000000000" pitchFamily="2" charset="0"/>
                <a:ea typeface="Roboto" panose="02000000000000000000" pitchFamily="2" charset="0"/>
              </a:rPr>
              <a:t>EIC mērķis ir </a:t>
            </a:r>
            <a:r>
              <a:rPr lang="lv-LV" sz="1800" dirty="0">
                <a:highlight>
                  <a:srgbClr val="FFC000"/>
                </a:highlight>
                <a:latin typeface="Roboto" panose="02000000000000000000" pitchFamily="2" charset="0"/>
                <a:ea typeface="Roboto" panose="02000000000000000000" pitchFamily="2" charset="0"/>
              </a:rPr>
              <a:t>izveidot projektu portfeli</a:t>
            </a:r>
            <a:r>
              <a:rPr lang="lv-LV" sz="1800" dirty="0">
                <a:latin typeface="Roboto" panose="02000000000000000000" pitchFamily="2" charset="0"/>
                <a:ea typeface="Roboto" panose="02000000000000000000" pitchFamily="2" charset="0"/>
              </a:rPr>
              <a:t>, kas pēta dažādas, konkurējošas perspektīvas vai risina problēmas papildu aspektus. </a:t>
            </a:r>
          </a:p>
          <a:p>
            <a:pPr>
              <a:lnSpc>
                <a:spcPct val="150000"/>
              </a:lnSpc>
            </a:pPr>
            <a:r>
              <a:rPr lang="lv-LV" sz="1800" dirty="0">
                <a:latin typeface="Roboto" panose="02000000000000000000" pitchFamily="2" charset="0"/>
                <a:ea typeface="Roboto" panose="02000000000000000000" pitchFamily="2" charset="0"/>
              </a:rPr>
              <a:t>Īpašs EIC programmu vadītājs pārrauga katru izaicinājumu, nosaka stratēģiskos mērķus un aktīvi virza portfeli uz izaicinājuma mērķiem.</a:t>
            </a:r>
          </a:p>
        </p:txBody>
      </p:sp>
      <p:pic>
        <p:nvPicPr>
          <p:cNvPr id="5" name="Picture 4" descr="Dart on a dartboard">
            <a:extLst>
              <a:ext uri="{FF2B5EF4-FFF2-40B4-BE49-F238E27FC236}">
                <a16:creationId xmlns:a16="http://schemas.microsoft.com/office/drawing/2014/main" id="{6774E77E-B449-4720-B264-4B67075C290C}"/>
              </a:ext>
            </a:extLst>
          </p:cNvPr>
          <p:cNvPicPr>
            <a:picLocks noChangeAspect="1"/>
          </p:cNvPicPr>
          <p:nvPr/>
        </p:nvPicPr>
        <p:blipFill rotWithShape="1">
          <a:blip r:embed="rId2">
            <a:extLst>
              <a:ext uri="{28A0092B-C50C-407E-A947-70E740481C1C}">
                <a14:useLocalDpi xmlns:a14="http://schemas.microsoft.com/office/drawing/2010/main" val="0"/>
              </a:ext>
            </a:extLst>
          </a:blip>
          <a:srcRect l="3304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97936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High angle view of buildings and the sky">
            <a:extLst>
              <a:ext uri="{FF2B5EF4-FFF2-40B4-BE49-F238E27FC236}">
                <a16:creationId xmlns:a16="http://schemas.microsoft.com/office/drawing/2014/main" id="{25AB62D2-2D48-415F-BDE7-35696638DE0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397" b="12648"/>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B0B212-19DE-47D1-A446-864CE00D217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lv-LV" sz="3600" dirty="0">
                <a:solidFill>
                  <a:schemeClr val="tx1">
                    <a:lumMod val="85000"/>
                    <a:lumOff val="15000"/>
                  </a:schemeClr>
                </a:solidFill>
              </a:rPr>
              <a:t>Visi administratīvie aspekti ir </a:t>
            </a:r>
            <a:r>
              <a:rPr lang="lv-LV" sz="3600" b="1" dirty="0">
                <a:solidFill>
                  <a:schemeClr val="tx1">
                    <a:lumMod val="85000"/>
                    <a:lumOff val="15000"/>
                  </a:schemeClr>
                </a:solidFill>
              </a:rPr>
              <a:t>identiski</a:t>
            </a:r>
            <a:r>
              <a:rPr lang="lv-LV" sz="3600" dirty="0">
                <a:solidFill>
                  <a:schemeClr val="tx1">
                    <a:lumMod val="85000"/>
                    <a:lumOff val="15000"/>
                  </a:schemeClr>
                </a:solidFill>
              </a:rPr>
              <a:t> @TransitionOpen</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807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E177D2-9662-4A9D-A805-09178834FE7A}"/>
              </a:ext>
            </a:extLst>
          </p:cNvPr>
          <p:cNvSpPr>
            <a:spLocks noGrp="1"/>
          </p:cNvSpPr>
          <p:nvPr>
            <p:ph type="title"/>
          </p:nvPr>
        </p:nvSpPr>
        <p:spPr>
          <a:xfrm>
            <a:off x="483436" y="1146724"/>
            <a:ext cx="3200400" cy="4461163"/>
          </a:xfrm>
        </p:spPr>
        <p:txBody>
          <a:bodyPr>
            <a:normAutofit/>
          </a:bodyPr>
          <a:lstStyle/>
          <a:p>
            <a:r>
              <a:rPr lang="es-ES" sz="4100" b="1">
                <a:solidFill>
                  <a:srgbClr val="FFFFFF"/>
                </a:solidFill>
                <a:latin typeface="Roboto" panose="02000000000000000000" pitchFamily="2" charset="0"/>
                <a:ea typeface="Roboto" panose="02000000000000000000" pitchFamily="2" charset="0"/>
              </a:rPr>
              <a:t>Medicīnas tehnoloģijas un ierīces: no laboratorijas līdz pacientam</a:t>
            </a:r>
            <a:endParaRPr lang="lv-LV" sz="4100">
              <a:solidFill>
                <a:srgbClr val="FFFFFF"/>
              </a:solidFill>
              <a:latin typeface="Roboto" panose="02000000000000000000" pitchFamily="2" charset="0"/>
              <a:ea typeface="Roboto" panose="02000000000000000000" pitchFamily="2"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DED1E24-18C6-439D-9A30-85D04D155813}"/>
              </a:ext>
            </a:extLst>
          </p:cNvPr>
          <p:cNvSpPr>
            <a:spLocks noGrp="1"/>
          </p:cNvSpPr>
          <p:nvPr>
            <p:ph idx="1"/>
          </p:nvPr>
        </p:nvSpPr>
        <p:spPr>
          <a:xfrm>
            <a:off x="4447309" y="319088"/>
            <a:ext cx="6733836" cy="6116436"/>
          </a:xfrm>
        </p:spPr>
        <p:txBody>
          <a:bodyPr anchor="ctr">
            <a:normAutofit fontScale="85000" lnSpcReduction="10000"/>
          </a:bodyPr>
          <a:lstStyle/>
          <a:p>
            <a:pPr marL="0" indent="0">
              <a:lnSpc>
                <a:spcPct val="150000"/>
              </a:lnSpc>
              <a:buNone/>
            </a:pPr>
            <a:r>
              <a:rPr lang="lv-LV" sz="1800" dirty="0">
                <a:latin typeface="Roboto" panose="02000000000000000000" pitchFamily="2" charset="0"/>
                <a:ea typeface="Roboto" panose="02000000000000000000" pitchFamily="2" charset="0"/>
              </a:rPr>
              <a:t>Projektiem, kas iesniegti šim uzaicinājumam, vajadzētu:</a:t>
            </a:r>
            <a:endParaRPr lang="lv-LV" sz="1800" b="0" i="0" u="none" strike="noStrike" baseline="0" dirty="0">
              <a:latin typeface="Roboto" panose="02000000000000000000" pitchFamily="2" charset="0"/>
              <a:ea typeface="Roboto" panose="02000000000000000000" pitchFamily="2" charset="0"/>
            </a:endParaRPr>
          </a:p>
          <a:p>
            <a:pPr>
              <a:lnSpc>
                <a:spcPct val="150000"/>
              </a:lnSpc>
            </a:pPr>
            <a:r>
              <a:rPr lang="lv-LV" sz="1800" dirty="0">
                <a:latin typeface="Roboto" panose="02000000000000000000" pitchFamily="2" charset="0"/>
                <a:ea typeface="Roboto" panose="02000000000000000000" pitchFamily="2" charset="0"/>
              </a:rPr>
              <a:t>veikt nepieciešamo attīstību, lai pārietu no esošas principiālas tehnoloģijas uz nobriedušu versiju, kas ir gatava uzsākt klīnisko novērtēšanu;</a:t>
            </a:r>
            <a:r>
              <a:rPr lang="lv-LV" sz="1800" b="0" i="0" u="none" strike="noStrike" baseline="0" dirty="0">
                <a:latin typeface="Roboto" panose="02000000000000000000" pitchFamily="2" charset="0"/>
                <a:ea typeface="Roboto" panose="02000000000000000000" pitchFamily="2" charset="0"/>
              </a:rPr>
              <a:t>.</a:t>
            </a:r>
          </a:p>
          <a:p>
            <a:pPr>
              <a:lnSpc>
                <a:spcPct val="150000"/>
              </a:lnSpc>
            </a:pPr>
            <a:r>
              <a:rPr lang="lv-LV" sz="1800" dirty="0">
                <a:latin typeface="Roboto" panose="02000000000000000000" pitchFamily="2" charset="0"/>
                <a:ea typeface="Roboto" panose="02000000000000000000" pitchFamily="2" charset="0"/>
              </a:rPr>
              <a:t>izstrādā ekspluatācijas stratēģiju, kvalitatīvi un kvantitatīvi aprakstot piedāvāto ceļu līdz pacientam un aprakstot ieguldījuma priekšlikumu.</a:t>
            </a:r>
          </a:p>
          <a:p>
            <a:pPr marL="0" indent="0" algn="ctr">
              <a:lnSpc>
                <a:spcPct val="150000"/>
              </a:lnSpc>
              <a:buNone/>
            </a:pPr>
            <a:r>
              <a:rPr lang="lv-LV" sz="1800" b="1" spc="300" dirty="0">
                <a:latin typeface="Roboto" panose="02000000000000000000" pitchFamily="2" charset="0"/>
                <a:ea typeface="Roboto" panose="02000000000000000000" pitchFamily="2" charset="0"/>
              </a:rPr>
              <a:t>Šim uzaicinājumam iesniegtie pieteikumi var būt vērsti uz jebkuru tehnoloģiju, kas risina svarīgas veselības vajadzības pacientu tiešā klīniskajā ārstēšanā un aprūpē.</a:t>
            </a:r>
            <a:endParaRPr lang="lv-LV" sz="1800" b="1" i="0" u="none" strike="noStrike" spc="300" baseline="0" dirty="0">
              <a:latin typeface="Roboto" panose="02000000000000000000" pitchFamily="2" charset="0"/>
              <a:ea typeface="Roboto" panose="02000000000000000000" pitchFamily="2" charset="0"/>
            </a:endParaRPr>
          </a:p>
          <a:p>
            <a:pPr marL="0" indent="0">
              <a:lnSpc>
                <a:spcPct val="150000"/>
              </a:lnSpc>
              <a:buNone/>
            </a:pPr>
            <a:r>
              <a:rPr lang="lv-LV" sz="1800" dirty="0">
                <a:highlight>
                  <a:srgbClr val="F5A30A"/>
                </a:highlight>
                <a:latin typeface="Roboto" panose="02000000000000000000" pitchFamily="2" charset="0"/>
                <a:ea typeface="Roboto" panose="02000000000000000000" pitchFamily="2" charset="0"/>
              </a:rPr>
              <a:t>Piemēru saraksts</a:t>
            </a:r>
            <a:r>
              <a:rPr lang="lv-LV" sz="1800" b="0" i="0" u="none" strike="noStrike" baseline="0" dirty="0">
                <a:highlight>
                  <a:srgbClr val="F5A30A"/>
                </a:highlight>
                <a:latin typeface="Roboto" panose="02000000000000000000" pitchFamily="2" charset="0"/>
                <a:ea typeface="Roboto" panose="02000000000000000000" pitchFamily="2" charset="0"/>
              </a:rPr>
              <a:t>:</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infectious</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and</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respiratory</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disease</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management</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brain</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or</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nerve</a:t>
            </a:r>
            <a:r>
              <a:rPr lang="lv-LV" sz="1800" b="0" i="0" u="none" strike="noStrike" baseline="0" dirty="0">
                <a:latin typeface="Roboto" panose="02000000000000000000" pitchFamily="2" charset="0"/>
                <a:ea typeface="Roboto" panose="02000000000000000000" pitchFamily="2" charset="0"/>
              </a:rPr>
              <a:t> monitoring </a:t>
            </a:r>
            <a:r>
              <a:rPr lang="lv-LV" sz="1800" b="0" i="0" u="none" strike="noStrike" baseline="0" dirty="0" err="1">
                <a:latin typeface="Roboto" panose="02000000000000000000" pitchFamily="2" charset="0"/>
                <a:ea typeface="Roboto" panose="02000000000000000000" pitchFamily="2" charset="0"/>
              </a:rPr>
              <a:t>and</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stimulation</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technologies</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high-tech</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endoscopes</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and</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smart</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catheters</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surgical</a:t>
            </a:r>
            <a:r>
              <a:rPr lang="lv-LV" sz="1800" b="0" i="0" u="none" strike="noStrike" baseline="0" dirty="0">
                <a:latin typeface="Roboto" panose="02000000000000000000" pitchFamily="2" charset="0"/>
                <a:ea typeface="Roboto" panose="02000000000000000000" pitchFamily="2" charset="0"/>
              </a:rPr>
              <a:t> robots, </a:t>
            </a:r>
            <a:r>
              <a:rPr lang="lv-LV" sz="1800" b="0" i="0" u="none" strike="noStrike" baseline="0" dirty="0" err="1">
                <a:latin typeface="Roboto" panose="02000000000000000000" pitchFamily="2" charset="0"/>
                <a:ea typeface="Roboto" panose="02000000000000000000" pitchFamily="2" charset="0"/>
              </a:rPr>
              <a:t>perinatal</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support</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technology</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radically</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portable</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dialysis</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artificial</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pancreas</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for</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diabetes</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control</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minimally</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invasive</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heart</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surgery</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portable</a:t>
            </a:r>
            <a:r>
              <a:rPr lang="lv-LV" sz="1800" b="0" i="0" u="none" strike="noStrike" baseline="0" dirty="0">
                <a:latin typeface="Roboto" panose="02000000000000000000" pitchFamily="2" charset="0"/>
                <a:ea typeface="Roboto" panose="02000000000000000000" pitchFamily="2" charset="0"/>
              </a:rPr>
              <a:t> PET </a:t>
            </a:r>
            <a:r>
              <a:rPr lang="lv-LV" sz="1800" b="0" i="0" u="none" strike="noStrike" baseline="0" dirty="0" err="1">
                <a:latin typeface="Roboto" panose="02000000000000000000" pitchFamily="2" charset="0"/>
                <a:ea typeface="Roboto" panose="02000000000000000000" pitchFamily="2" charset="0"/>
              </a:rPr>
              <a:t>and</a:t>
            </a:r>
            <a:r>
              <a:rPr lang="lv-LV" sz="1800" b="0" i="0" u="none" strike="noStrike" baseline="0" dirty="0">
                <a:latin typeface="Roboto" panose="02000000000000000000" pitchFamily="2" charset="0"/>
                <a:ea typeface="Roboto" panose="02000000000000000000" pitchFamily="2" charset="0"/>
              </a:rPr>
              <a:t> MRI, </a:t>
            </a:r>
            <a:r>
              <a:rPr lang="lv-LV" sz="1800" b="0" i="0" u="none" strike="noStrike" baseline="0" dirty="0" err="1">
                <a:latin typeface="Roboto" panose="02000000000000000000" pitchFamily="2" charset="0"/>
                <a:ea typeface="Roboto" panose="02000000000000000000" pitchFamily="2" charset="0"/>
              </a:rPr>
              <a:t>drug</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delivery</a:t>
            </a:r>
            <a:r>
              <a:rPr lang="lv-LV" sz="1800" b="0" i="0" u="none" strike="noStrike" baseline="0" dirty="0">
                <a:latin typeface="Roboto" panose="02000000000000000000" pitchFamily="2" charset="0"/>
                <a:ea typeface="Roboto" panose="02000000000000000000" pitchFamily="2" charset="0"/>
              </a:rPr>
              <a:t>/</a:t>
            </a:r>
            <a:r>
              <a:rPr lang="lv-LV" sz="1800" b="0" i="0" u="none" strike="noStrike" baseline="0" dirty="0" err="1">
                <a:latin typeface="Roboto" panose="02000000000000000000" pitchFamily="2" charset="0"/>
                <a:ea typeface="Roboto" panose="02000000000000000000" pitchFamily="2" charset="0"/>
              </a:rPr>
              <a:t>eluting</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biomaterials</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point-of-care</a:t>
            </a:r>
            <a:r>
              <a:rPr lang="lv-LV" sz="1800" b="0" i="0" u="none" strike="noStrike" baseline="0" dirty="0">
                <a:latin typeface="Roboto" panose="02000000000000000000" pitchFamily="2" charset="0"/>
                <a:ea typeface="Roboto" panose="02000000000000000000" pitchFamily="2" charset="0"/>
              </a:rPr>
              <a:t> non-</a:t>
            </a:r>
            <a:r>
              <a:rPr lang="lv-LV" sz="1800" b="0" i="0" u="none" strike="noStrike" baseline="0" dirty="0" err="1">
                <a:latin typeface="Roboto" panose="02000000000000000000" pitchFamily="2" charset="0"/>
                <a:ea typeface="Roboto" panose="02000000000000000000" pitchFamily="2" charset="0"/>
              </a:rPr>
              <a:t>invasive</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screening</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devices</a:t>
            </a:r>
            <a:r>
              <a:rPr lang="lv-LV" sz="1800" b="0" i="0" u="none" strike="noStrike" baseline="0" dirty="0">
                <a:latin typeface="Roboto" panose="02000000000000000000" pitchFamily="2" charset="0"/>
                <a:ea typeface="Roboto" panose="02000000000000000000" pitchFamily="2" charset="0"/>
              </a:rPr>
              <a:t>, </a:t>
            </a:r>
            <a:r>
              <a:rPr lang="lv-LV" sz="1800" b="0" i="0" u="none" strike="noStrike" baseline="0" dirty="0" err="1">
                <a:latin typeface="Roboto" panose="02000000000000000000" pitchFamily="2" charset="0"/>
                <a:ea typeface="Roboto" panose="02000000000000000000" pitchFamily="2" charset="0"/>
              </a:rPr>
              <a:t>etc</a:t>
            </a:r>
            <a:r>
              <a:rPr lang="lv-LV" sz="1800" b="0" i="0" u="none" strike="noStrike" baseline="0" dirty="0">
                <a:latin typeface="Roboto" panose="02000000000000000000" pitchFamily="2" charset="0"/>
                <a:ea typeface="Roboto" panose="02000000000000000000" pitchFamily="2" charset="0"/>
              </a:rPr>
              <a:t>.</a:t>
            </a:r>
            <a:endParaRPr lang="lv-LV" sz="1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36082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27EA9F-C3EC-4C95-A9F8-85CD8C970896}"/>
              </a:ext>
            </a:extLst>
          </p:cNvPr>
          <p:cNvSpPr>
            <a:spLocks noGrp="1"/>
          </p:cNvSpPr>
          <p:nvPr>
            <p:ph type="title"/>
          </p:nvPr>
        </p:nvSpPr>
        <p:spPr>
          <a:xfrm>
            <a:off x="1171074" y="1396686"/>
            <a:ext cx="3240506" cy="4064628"/>
          </a:xfrm>
        </p:spPr>
        <p:txBody>
          <a:bodyPr>
            <a:normAutofit/>
          </a:bodyPr>
          <a:lstStyle/>
          <a:p>
            <a:r>
              <a:rPr lang="en-US" b="1">
                <a:solidFill>
                  <a:srgbClr val="FFFFFF"/>
                </a:solidFill>
                <a:latin typeface="Roboto" panose="02000000000000000000" pitchFamily="2" charset="0"/>
                <a:ea typeface="Roboto" panose="02000000000000000000" pitchFamily="2" charset="0"/>
              </a:rPr>
              <a:t>Īpaši nosacījumi</a:t>
            </a:r>
            <a:endParaRPr lang="lv-LV">
              <a:solidFill>
                <a:srgbClr val="FFFFFF"/>
              </a:solidFill>
              <a:latin typeface="Roboto" panose="02000000000000000000" pitchFamily="2" charset="0"/>
              <a:ea typeface="Roboto" panose="02000000000000000000" pitchFamily="2" charset="0"/>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3617F0-FCB0-4AE9-81C3-44F5C1993740}"/>
              </a:ext>
            </a:extLst>
          </p:cNvPr>
          <p:cNvSpPr>
            <a:spLocks noGrp="1"/>
          </p:cNvSpPr>
          <p:nvPr>
            <p:ph idx="1"/>
          </p:nvPr>
        </p:nvSpPr>
        <p:spPr>
          <a:xfrm>
            <a:off x="5266482" y="1736203"/>
            <a:ext cx="6690166" cy="4988688"/>
          </a:xfrm>
        </p:spPr>
        <p:txBody>
          <a:bodyPr>
            <a:normAutofit/>
          </a:bodyPr>
          <a:lstStyle/>
          <a:p>
            <a:pPr marL="0" indent="0">
              <a:lnSpc>
                <a:spcPct val="150000"/>
              </a:lnSpc>
              <a:buNone/>
            </a:pPr>
            <a:r>
              <a:rPr lang="lv-LV" sz="1500" dirty="0">
                <a:latin typeface="Roboto" panose="02000000000000000000" pitchFamily="2" charset="0"/>
                <a:ea typeface="Roboto" panose="02000000000000000000" pitchFamily="2" charset="0"/>
              </a:rPr>
              <a:t>Attiecīgā gadījumā būtu jāņem vērā </a:t>
            </a:r>
            <a:r>
              <a:rPr lang="lv-LV" sz="1500" b="1" dirty="0">
                <a:latin typeface="Roboto" panose="02000000000000000000" pitchFamily="2" charset="0"/>
                <a:ea typeface="Roboto" panose="02000000000000000000" pitchFamily="2" charset="0"/>
              </a:rPr>
              <a:t>dzimumu līdztiesība</a:t>
            </a:r>
            <a:r>
              <a:rPr lang="lv-LV" sz="1500" dirty="0">
                <a:latin typeface="Roboto" panose="02000000000000000000" pitchFamily="2" charset="0"/>
                <a:ea typeface="Roboto" panose="02000000000000000000" pitchFamily="2" charset="0"/>
              </a:rPr>
              <a:t>.
Projekta sākumpunktam vajadzētu būt medicīniskas ierīces vai tehnoloģijas provizoriskam prototipam, kas laboratorijā vai </a:t>
            </a:r>
            <a:r>
              <a:rPr lang="lv-LV" sz="1500" dirty="0" err="1">
                <a:latin typeface="Roboto" panose="02000000000000000000" pitchFamily="2" charset="0"/>
                <a:ea typeface="Roboto" panose="02000000000000000000" pitchFamily="2" charset="0"/>
              </a:rPr>
              <a:t>preklīniskajā</a:t>
            </a:r>
            <a:r>
              <a:rPr lang="lv-LV" sz="1500" dirty="0">
                <a:latin typeface="Roboto" panose="02000000000000000000" pitchFamily="2" charset="0"/>
                <a:ea typeface="Roboto" panose="02000000000000000000" pitchFamily="2" charset="0"/>
              </a:rPr>
              <a:t> kontekstā parāda būtiskās iezīmes, kas ir inovācijas </a:t>
            </a:r>
            <a:r>
              <a:rPr lang="lv-LV" sz="1500" i="1" dirty="0">
                <a:latin typeface="Roboto" panose="02000000000000000000" pitchFamily="2" charset="0"/>
                <a:ea typeface="Roboto" panose="02000000000000000000" pitchFamily="2" charset="0"/>
              </a:rPr>
              <a:t>graujošā</a:t>
            </a:r>
            <a:r>
              <a:rPr lang="lv-LV" sz="1500" dirty="0">
                <a:latin typeface="Roboto" panose="02000000000000000000" pitchFamily="2" charset="0"/>
                <a:ea typeface="Roboto" panose="02000000000000000000" pitchFamily="2" charset="0"/>
              </a:rPr>
              <a:t> rakstura pamatā </a:t>
            </a:r>
            <a:r>
              <a:rPr lang="lv-LV" sz="1500" dirty="0">
                <a:highlight>
                  <a:srgbClr val="F5A30A"/>
                </a:highlight>
                <a:latin typeface="Roboto" panose="02000000000000000000" pitchFamily="2" charset="0"/>
                <a:ea typeface="Roboto" panose="02000000000000000000" pitchFamily="2" charset="0"/>
              </a:rPr>
              <a:t>(TRL 3-4).</a:t>
            </a:r>
            <a:r>
              <a:rPr lang="lv-LV" sz="1500" dirty="0">
                <a:latin typeface="Roboto" panose="02000000000000000000" pitchFamily="2" charset="0"/>
                <a:ea typeface="Roboto" panose="02000000000000000000" pitchFamily="2" charset="0"/>
              </a:rPr>
              <a:t>
Projektā sasniedzamajam rezultātam vajadzētu būt pilnībā funkcionālai tehnoloģijas versijai, kas ir piemērota projekta beigu stāvoklī klīniskai validācijai </a:t>
            </a:r>
            <a:r>
              <a:rPr lang="lv-LV" sz="1500" dirty="0">
                <a:highlight>
                  <a:srgbClr val="F5A30A"/>
                </a:highlight>
                <a:latin typeface="Roboto" panose="02000000000000000000" pitchFamily="2" charset="0"/>
                <a:ea typeface="Roboto" panose="02000000000000000000" pitchFamily="2" charset="0"/>
              </a:rPr>
              <a:t>(TRL 5-6),</a:t>
            </a:r>
            <a:r>
              <a:rPr lang="lv-LV" sz="1500" dirty="0">
                <a:latin typeface="Roboto" panose="02000000000000000000" pitchFamily="2" charset="0"/>
                <a:ea typeface="Roboto" panose="02000000000000000000" pitchFamily="2" charset="0"/>
              </a:rPr>
              <a:t> ko atbalsta stabila un īstenojama izmantošanas stratēģija.
EIC sagaida pieteikumus, kuru pieprasītais ES </a:t>
            </a:r>
            <a:r>
              <a:rPr lang="lv-LV" sz="1500" b="1" dirty="0">
                <a:latin typeface="Roboto" panose="02000000000000000000" pitchFamily="2" charset="0"/>
                <a:ea typeface="Roboto" panose="02000000000000000000" pitchFamily="2" charset="0"/>
              </a:rPr>
              <a:t>ieguldījums ir līdz 2,5 miljoniem eiro </a:t>
            </a:r>
            <a:r>
              <a:rPr lang="lv-LV" sz="1500" dirty="0">
                <a:latin typeface="Roboto" panose="02000000000000000000" pitchFamily="2" charset="0"/>
                <a:ea typeface="Roboto" panose="02000000000000000000" pitchFamily="2" charset="0"/>
              </a:rPr>
              <a:t>un kuru </a:t>
            </a:r>
            <a:r>
              <a:rPr lang="lv-LV" sz="1500" b="1" dirty="0">
                <a:latin typeface="Roboto" panose="02000000000000000000" pitchFamily="2" charset="0"/>
                <a:ea typeface="Roboto" panose="02000000000000000000" pitchFamily="2" charset="0"/>
              </a:rPr>
              <a:t>ilgums ir līdz trim gadiem</a:t>
            </a:r>
            <a:r>
              <a:rPr lang="lv-LV" sz="1500" dirty="0">
                <a:latin typeface="Roboto" panose="02000000000000000000" pitchFamily="2" charset="0"/>
                <a:ea typeface="Roboto" panose="02000000000000000000" pitchFamily="2" charset="0"/>
              </a:rPr>
              <a:t>. 
</a:t>
            </a:r>
            <a:r>
              <a:rPr lang="lv-LV" sz="1500" dirty="0">
                <a:solidFill>
                  <a:schemeClr val="tx1">
                    <a:lumMod val="65000"/>
                    <a:lumOff val="35000"/>
                  </a:schemeClr>
                </a:solidFill>
                <a:latin typeface="Roboto" panose="02000000000000000000" pitchFamily="2" charset="0"/>
                <a:ea typeface="Roboto" panose="02000000000000000000" pitchFamily="2" charset="0"/>
              </a:rPr>
              <a:t>Tomēr tas neliedz jums pieprasīt lielākas summas vai atšķirīgu ilgumu, ja tas ir pienācīgi pamatots.</a:t>
            </a:r>
          </a:p>
        </p:txBody>
      </p:sp>
    </p:spTree>
    <p:extLst>
      <p:ext uri="{BB962C8B-B14F-4D97-AF65-F5344CB8AC3E}">
        <p14:creationId xmlns:p14="http://schemas.microsoft.com/office/powerpoint/2010/main" val="997999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lectronic components on a white background">
            <a:extLst>
              <a:ext uri="{FF2B5EF4-FFF2-40B4-BE49-F238E27FC236}">
                <a16:creationId xmlns:a16="http://schemas.microsoft.com/office/drawing/2014/main" id="{C5E58FE0-B672-41B0-96A8-036E3952A576}"/>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4785" b="1860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58898B-8CB4-44D1-A755-E81F72A7E815}"/>
              </a:ext>
            </a:extLst>
          </p:cNvPr>
          <p:cNvSpPr>
            <a:spLocks noGrp="1"/>
          </p:cNvSpPr>
          <p:nvPr>
            <p:ph type="title"/>
          </p:nvPr>
        </p:nvSpPr>
        <p:spPr>
          <a:xfrm>
            <a:off x="594804" y="640263"/>
            <a:ext cx="6619811" cy="1344975"/>
          </a:xfrm>
        </p:spPr>
        <p:txBody>
          <a:bodyPr>
            <a:normAutofit/>
          </a:bodyPr>
          <a:lstStyle/>
          <a:p>
            <a:r>
              <a:rPr lang="lv-LV" sz="2800" b="1" dirty="0">
                <a:latin typeface="Roboto" panose="02000000000000000000" pitchFamily="2" charset="0"/>
                <a:ea typeface="Roboto" panose="02000000000000000000" pitchFamily="2" charset="0"/>
              </a:rPr>
              <a:t>Ieguves un uzglabāšanas tehnoloģijas</a:t>
            </a:r>
            <a:endParaRPr lang="lv-LV" sz="2800"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105B6EA9-A62D-4E5E-85E4-5BFC21521A4F}"/>
              </a:ext>
            </a:extLst>
          </p:cNvPr>
          <p:cNvSpPr>
            <a:spLocks noGrp="1"/>
          </p:cNvSpPr>
          <p:nvPr>
            <p:ph idx="1"/>
          </p:nvPr>
        </p:nvSpPr>
        <p:spPr>
          <a:xfrm>
            <a:off x="594109" y="1747777"/>
            <a:ext cx="6620505" cy="4146996"/>
          </a:xfrm>
        </p:spPr>
        <p:txBody>
          <a:bodyPr>
            <a:normAutofit fontScale="92500" lnSpcReduction="20000"/>
          </a:bodyPr>
          <a:lstStyle/>
          <a:p>
            <a:pPr marL="0" indent="0">
              <a:lnSpc>
                <a:spcPct val="150000"/>
              </a:lnSpc>
              <a:buNone/>
            </a:pPr>
            <a:r>
              <a:rPr lang="lv-LV" sz="1900" dirty="0">
                <a:latin typeface="Roboto" panose="02000000000000000000" pitchFamily="2" charset="0"/>
                <a:ea typeface="Roboto" panose="02000000000000000000" pitchFamily="2" charset="0"/>
              </a:rPr>
              <a:t>Inovatīvām tehnoloģijām </a:t>
            </a:r>
            <a:r>
              <a:rPr lang="lv-LV" sz="1900" b="1" dirty="0">
                <a:latin typeface="Roboto" panose="02000000000000000000" pitchFamily="2" charset="0"/>
                <a:ea typeface="Roboto" panose="02000000000000000000" pitchFamily="2" charset="0"/>
              </a:rPr>
              <a:t>efektīvai, lētai, ilgtspējīgai, kompaktai un elastīgai enerģijas piegādei, pārveidošanai un uzglabāšanai </a:t>
            </a:r>
            <a:r>
              <a:rPr lang="lv-LV" sz="1900" dirty="0">
                <a:latin typeface="Roboto" panose="02000000000000000000" pitchFamily="2" charset="0"/>
                <a:ea typeface="Roboto" panose="02000000000000000000" pitchFamily="2" charset="0"/>
              </a:rPr>
              <a:t>ir izšķiroša nozīme, lai sasniegtu </a:t>
            </a:r>
            <a:r>
              <a:rPr lang="lv-LV" sz="1900" dirty="0" err="1">
                <a:highlight>
                  <a:srgbClr val="FFC000"/>
                </a:highlight>
                <a:latin typeface="Roboto" panose="02000000000000000000" pitchFamily="2" charset="0"/>
                <a:ea typeface="Roboto" panose="02000000000000000000" pitchFamily="2" charset="0"/>
              </a:rPr>
              <a:t>dekarbonizēto</a:t>
            </a:r>
            <a:r>
              <a:rPr lang="lv-LV" sz="1900" dirty="0">
                <a:highlight>
                  <a:srgbClr val="FFC000"/>
                </a:highlight>
                <a:latin typeface="Roboto" panose="02000000000000000000" pitchFamily="2" charset="0"/>
                <a:ea typeface="Roboto" panose="02000000000000000000" pitchFamily="2" charset="0"/>
              </a:rPr>
              <a:t> energosistēmu zaļā kursa mērķus</a:t>
            </a:r>
            <a:r>
              <a:rPr lang="lv-LV" sz="1900" dirty="0">
                <a:latin typeface="Roboto" panose="02000000000000000000" pitchFamily="2" charset="0"/>
                <a:ea typeface="Roboto" panose="02000000000000000000" pitchFamily="2" charset="0"/>
              </a:rPr>
              <a:t>, vienlaikus panākot pāreju uz drošu enerģiju par pieņemamu cenu. 
Paredzams, ka projektos tiks attīstītas </a:t>
            </a:r>
            <a:r>
              <a:rPr lang="lv-LV" sz="1900" u="sng" dirty="0">
                <a:latin typeface="Roboto" panose="02000000000000000000" pitchFamily="2" charset="0"/>
                <a:ea typeface="Roboto" panose="02000000000000000000" pitchFamily="2" charset="0"/>
              </a:rPr>
              <a:t>enerģijas uzkrāšanas tehnoloģijas vai kombinētas enerģijas ieguves/uzglabāšanas tehnoloģijas</a:t>
            </a:r>
            <a:r>
              <a:rPr lang="lv-LV" sz="1900" dirty="0">
                <a:latin typeface="Roboto" panose="02000000000000000000" pitchFamily="2" charset="0"/>
                <a:ea typeface="Roboto" panose="02000000000000000000" pitchFamily="2" charset="0"/>
              </a:rPr>
              <a:t>, kas ir gatavas investīcijām un uzņēmējdarbības attīstībai, lai aptvertu konkrētas sistēmu integrācijas iespējas.</a:t>
            </a:r>
          </a:p>
        </p:txBody>
      </p:sp>
    </p:spTree>
    <p:extLst>
      <p:ext uri="{BB962C8B-B14F-4D97-AF65-F5344CB8AC3E}">
        <p14:creationId xmlns:p14="http://schemas.microsoft.com/office/powerpoint/2010/main" val="3718525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FE036-303A-4942-B17B-546FD4EB877B}"/>
              </a:ext>
            </a:extLst>
          </p:cNvPr>
          <p:cNvSpPr>
            <a:spLocks noGrp="1"/>
          </p:cNvSpPr>
          <p:nvPr>
            <p:ph type="title"/>
          </p:nvPr>
        </p:nvSpPr>
        <p:spPr>
          <a:xfrm>
            <a:off x="312821" y="1153572"/>
            <a:ext cx="3574413" cy="4461163"/>
          </a:xfrm>
        </p:spPr>
        <p:txBody>
          <a:bodyPr>
            <a:normAutofit/>
          </a:bodyPr>
          <a:lstStyle/>
          <a:p>
            <a:r>
              <a:rPr lang="lv-LV" sz="3400" dirty="0">
                <a:solidFill>
                  <a:srgbClr val="FFFFFF"/>
                </a:solidFill>
                <a:latin typeface="Roboto" panose="02000000000000000000" pitchFamily="2" charset="0"/>
                <a:ea typeface="Roboto" panose="02000000000000000000" pitchFamily="2" charset="0"/>
              </a:rPr>
              <a:t>Paredzams, ka projekti risinās vismaz vienu no šādiem izaicinājumiem:</a:t>
            </a:r>
          </a:p>
        </p:txBody>
      </p:sp>
      <p:sp>
        <p:nvSpPr>
          <p:cNvPr id="16"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008C8D2-A662-40CB-9B4B-E2915E123C60}"/>
              </a:ext>
            </a:extLst>
          </p:cNvPr>
          <p:cNvSpPr>
            <a:spLocks noGrp="1"/>
          </p:cNvSpPr>
          <p:nvPr>
            <p:ph idx="1"/>
          </p:nvPr>
        </p:nvSpPr>
        <p:spPr>
          <a:xfrm>
            <a:off x="4447308" y="216568"/>
            <a:ext cx="6906491" cy="6497053"/>
          </a:xfrm>
        </p:spPr>
        <p:txBody>
          <a:bodyPr anchor="ctr">
            <a:normAutofit/>
          </a:bodyPr>
          <a:lstStyle/>
          <a:p>
            <a:pPr>
              <a:lnSpc>
                <a:spcPct val="150000"/>
              </a:lnSpc>
            </a:pPr>
            <a:r>
              <a:rPr lang="lv-LV" sz="1600" dirty="0">
                <a:latin typeface="Roboto" panose="02000000000000000000" pitchFamily="2" charset="0"/>
                <a:ea typeface="Roboto" panose="02000000000000000000" pitchFamily="2" charset="0"/>
              </a:rPr>
              <a:t>Inovatīvas tehnoloģijas un sistēmas, kas </a:t>
            </a:r>
            <a:r>
              <a:rPr lang="lv-LV" sz="1600" b="1" dirty="0">
                <a:latin typeface="Roboto" panose="02000000000000000000" pitchFamily="2" charset="0"/>
                <a:ea typeface="Roboto" panose="02000000000000000000" pitchFamily="2" charset="0"/>
              </a:rPr>
              <a:t>apvieno enerģijas ieguvi un uzglabāšanu un kas ir efektīvas, tīras, ar augstu enerģijas blīvumu</a:t>
            </a:r>
            <a:r>
              <a:rPr lang="lv-LV" sz="1600" dirty="0">
                <a:latin typeface="Roboto" panose="02000000000000000000" pitchFamily="2" charset="0"/>
                <a:ea typeface="Roboto" panose="02000000000000000000" pitchFamily="2" charset="0"/>
              </a:rPr>
              <a:t> </a:t>
            </a:r>
            <a:r>
              <a:rPr lang="lv-LV" sz="1600" b="1" dirty="0">
                <a:latin typeface="Roboto" panose="02000000000000000000" pitchFamily="2" charset="0"/>
                <a:ea typeface="Roboto" panose="02000000000000000000" pitchFamily="2" charset="0"/>
              </a:rPr>
              <a:t>un izmaksām </a:t>
            </a:r>
            <a:r>
              <a:rPr lang="lv-LV" sz="1600" dirty="0">
                <a:latin typeface="Roboto" panose="02000000000000000000" pitchFamily="2" charset="0"/>
                <a:ea typeface="Roboto" panose="02000000000000000000" pitchFamily="2" charset="0"/>
              </a:rPr>
              <a:t>un </a:t>
            </a:r>
            <a:r>
              <a:rPr lang="lv-LV" sz="1600" b="1" dirty="0">
                <a:latin typeface="Roboto" panose="02000000000000000000" pitchFamily="2" charset="0"/>
                <a:ea typeface="Roboto" panose="02000000000000000000" pitchFamily="2" charset="0"/>
              </a:rPr>
              <a:t>ir integrētas stacionārām vai mobilām lietotnēm</a:t>
            </a:r>
            <a:r>
              <a:rPr lang="lv-LV" sz="1600" dirty="0">
                <a:latin typeface="Roboto" panose="02000000000000000000" pitchFamily="2" charset="0"/>
                <a:ea typeface="Roboto" panose="02000000000000000000" pitchFamily="2" charset="0"/>
              </a:rPr>
              <a:t>;
Inovatīvas </a:t>
            </a:r>
            <a:r>
              <a:rPr lang="lv-LV" sz="1600" b="1" dirty="0">
                <a:latin typeface="Roboto" panose="02000000000000000000" pitchFamily="2" charset="0"/>
                <a:ea typeface="Roboto" panose="02000000000000000000" pitchFamily="2" charset="0"/>
              </a:rPr>
              <a:t>koncepcijas un paņēmieni saules enerģijas </a:t>
            </a:r>
            <a:r>
              <a:rPr lang="lv-LV" sz="1600" dirty="0">
                <a:latin typeface="Roboto" panose="02000000000000000000" pitchFamily="2" charset="0"/>
                <a:ea typeface="Roboto" panose="02000000000000000000" pitchFamily="2" charset="0"/>
              </a:rPr>
              <a:t>(siltuma vai saules kurināmā), </a:t>
            </a:r>
            <a:r>
              <a:rPr lang="lv-LV" sz="1600" b="1" dirty="0">
                <a:latin typeface="Roboto" panose="02000000000000000000" pitchFamily="2" charset="0"/>
                <a:ea typeface="Roboto" panose="02000000000000000000" pitchFamily="2" charset="0"/>
              </a:rPr>
              <a:t>ģeotermālā vai </a:t>
            </a:r>
            <a:r>
              <a:rPr lang="lv-LV" sz="1600" b="1" dirty="0" err="1">
                <a:latin typeface="Roboto" panose="02000000000000000000" pitchFamily="2" charset="0"/>
                <a:ea typeface="Roboto" panose="02000000000000000000" pitchFamily="2" charset="0"/>
              </a:rPr>
              <a:t>waste</a:t>
            </a:r>
            <a:r>
              <a:rPr lang="lv-LV" sz="1600" b="1" dirty="0">
                <a:latin typeface="Roboto" panose="02000000000000000000" pitchFamily="2" charset="0"/>
                <a:ea typeface="Roboto" panose="02000000000000000000" pitchFamily="2" charset="0"/>
              </a:rPr>
              <a:t> </a:t>
            </a:r>
            <a:r>
              <a:rPr lang="lv-LV" sz="1600" b="1" dirty="0" err="1">
                <a:latin typeface="Roboto" panose="02000000000000000000" pitchFamily="2" charset="0"/>
                <a:ea typeface="Roboto" panose="02000000000000000000" pitchFamily="2" charset="0"/>
              </a:rPr>
              <a:t>energy</a:t>
            </a:r>
            <a:r>
              <a:rPr lang="lv-LV" sz="1600" b="1" dirty="0">
                <a:latin typeface="Roboto" panose="02000000000000000000" pitchFamily="2" charset="0"/>
                <a:ea typeface="Roboto" panose="02000000000000000000" pitchFamily="2" charset="0"/>
              </a:rPr>
              <a:t>  koģenerācijai un uzglabāšanai</a:t>
            </a:r>
            <a:r>
              <a:rPr lang="lv-LV" sz="1600" dirty="0">
                <a:latin typeface="Roboto" panose="02000000000000000000" pitchFamily="2" charset="0"/>
                <a:ea typeface="Roboto" panose="02000000000000000000" pitchFamily="2" charset="0"/>
              </a:rPr>
              <a:t>, tostarp tādi temati kā ilgtermiņa termiskā uzglabāšana, dzesēšana un </a:t>
            </a:r>
            <a:r>
              <a:rPr lang="lv-LV" sz="1600" dirty="0" err="1">
                <a:latin typeface="Roboto" panose="02000000000000000000" pitchFamily="2" charset="0"/>
                <a:ea typeface="Roboto" panose="02000000000000000000" pitchFamily="2" charset="0"/>
              </a:rPr>
              <a:t>kriogēnā</a:t>
            </a:r>
            <a:r>
              <a:rPr lang="lv-LV" sz="1600" dirty="0">
                <a:latin typeface="Roboto" panose="02000000000000000000" pitchFamily="2" charset="0"/>
                <a:ea typeface="Roboto" panose="02000000000000000000" pitchFamily="2" charset="0"/>
              </a:rPr>
              <a:t> uzglabāšana, ēku integrētie risinājumi, </a:t>
            </a:r>
            <a:r>
              <a:rPr lang="lv-LV" sz="1600" dirty="0" err="1">
                <a:latin typeface="Roboto" panose="02000000000000000000" pitchFamily="2" charset="0"/>
                <a:ea typeface="Roboto" panose="02000000000000000000" pitchFamily="2" charset="0"/>
              </a:rPr>
              <a:t>termoelektroenerģija</a:t>
            </a:r>
            <a:r>
              <a:rPr lang="lv-LV" sz="1600" dirty="0">
                <a:latin typeface="Roboto" panose="02000000000000000000" pitchFamily="2" charset="0"/>
                <a:ea typeface="Roboto" panose="02000000000000000000" pitchFamily="2" charset="0"/>
              </a:rPr>
              <a:t>, uzlabota siltuma </a:t>
            </a:r>
            <a:r>
              <a:rPr lang="lv-LV" sz="1600" dirty="0" err="1">
                <a:latin typeface="Roboto" panose="02000000000000000000" pitchFamily="2" charset="0"/>
                <a:ea typeface="Roboto" panose="02000000000000000000" pitchFamily="2" charset="0"/>
              </a:rPr>
              <a:t>pārnese</a:t>
            </a:r>
            <a:r>
              <a:rPr lang="lv-LV" sz="1600" dirty="0">
                <a:latin typeface="Roboto" panose="02000000000000000000" pitchFamily="2" charset="0"/>
                <a:ea typeface="Roboto" panose="02000000000000000000" pitchFamily="2" charset="0"/>
              </a:rPr>
              <a:t>, siltumenerģija un </a:t>
            </a:r>
            <a:r>
              <a:rPr lang="lv-LV" sz="1600" dirty="0" err="1">
                <a:latin typeface="Roboto" panose="02000000000000000000" pitchFamily="2" charset="0"/>
                <a:ea typeface="Roboto" panose="02000000000000000000" pitchFamily="2" charset="0"/>
              </a:rPr>
              <a:t>termomehāniska</a:t>
            </a:r>
            <a:r>
              <a:rPr lang="lv-LV" sz="1600" dirty="0">
                <a:latin typeface="Roboto" panose="02000000000000000000" pitchFamily="2" charset="0"/>
                <a:ea typeface="Roboto" panose="02000000000000000000" pitchFamily="2" charset="0"/>
              </a:rPr>
              <a:t> enerģijas uzkrāšana un pārveidošana;</a:t>
            </a:r>
            <a:endParaRPr lang="lv-LV" sz="1600" b="0" i="0" u="none" strike="noStrike" baseline="0" dirty="0">
              <a:latin typeface="Roboto" panose="02000000000000000000" pitchFamily="2" charset="0"/>
              <a:ea typeface="Roboto" panose="02000000000000000000" pitchFamily="2" charset="0"/>
            </a:endParaRPr>
          </a:p>
          <a:p>
            <a:pPr>
              <a:lnSpc>
                <a:spcPct val="150000"/>
              </a:lnSpc>
            </a:pPr>
            <a:r>
              <a:rPr lang="lv-LV" sz="1600" b="1" dirty="0">
                <a:latin typeface="Roboto" panose="02000000000000000000" pitchFamily="2" charset="0"/>
                <a:ea typeface="Roboto" panose="02000000000000000000" pitchFamily="2" charset="0"/>
              </a:rPr>
              <a:t>Uzlaboti materiāli un ierīces elektroķīmiskai uzglabāšanai </a:t>
            </a:r>
            <a:r>
              <a:rPr lang="lv-LV" sz="1600" dirty="0">
                <a:latin typeface="Roboto" panose="02000000000000000000" pitchFamily="2" charset="0"/>
                <a:ea typeface="Roboto" panose="02000000000000000000" pitchFamily="2" charset="0"/>
              </a:rPr>
              <a:t>(izņemot litija jonu akumulatorus), kas arī integrēti vēja enerģijas sistēmās vai citiem neregulāriem avotiem. Būtu jānodrošina koncepcijas, kas piedāvā augstas elastības, augsta enerģijas blīvuma, efektivitātes, zemu izmaksu potenciālu un kas izgatavotas no netoksiskām un nekritiskām izejvielām.</a:t>
            </a:r>
          </a:p>
        </p:txBody>
      </p:sp>
    </p:spTree>
    <p:extLst>
      <p:ext uri="{BB962C8B-B14F-4D97-AF65-F5344CB8AC3E}">
        <p14:creationId xmlns:p14="http://schemas.microsoft.com/office/powerpoint/2010/main" val="47429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B32459-5C51-4F9B-A917-EC59D08515AC}"/>
              </a:ext>
            </a:extLst>
          </p:cNvPr>
          <p:cNvSpPr>
            <a:spLocks noGrp="1"/>
          </p:cNvSpPr>
          <p:nvPr>
            <p:ph type="title"/>
          </p:nvPr>
        </p:nvSpPr>
        <p:spPr>
          <a:xfrm>
            <a:off x="640080" y="325369"/>
            <a:ext cx="4368602" cy="1956841"/>
          </a:xfrm>
        </p:spPr>
        <p:txBody>
          <a:bodyPr anchor="b">
            <a:normAutofit/>
          </a:bodyPr>
          <a:lstStyle/>
          <a:p>
            <a:r>
              <a:rPr lang="en-US" sz="5400" b="1">
                <a:latin typeface="Roboto" panose="02000000000000000000" pitchFamily="2" charset="0"/>
                <a:ea typeface="Roboto" panose="02000000000000000000" pitchFamily="2" charset="0"/>
              </a:rPr>
              <a:t>Īpaši nosacījumi</a:t>
            </a:r>
            <a:endParaRPr lang="lv-LV" sz="5400">
              <a:latin typeface="Roboto" panose="02000000000000000000" pitchFamily="2" charset="0"/>
              <a:ea typeface="Roboto" panose="02000000000000000000" pitchFamily="2" charset="0"/>
            </a:endParaRP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DABE70-784B-4FFF-B9D1-5C02F4A5141B}"/>
              </a:ext>
            </a:extLst>
          </p:cNvPr>
          <p:cNvSpPr>
            <a:spLocks noGrp="1"/>
          </p:cNvSpPr>
          <p:nvPr>
            <p:ph idx="1"/>
          </p:nvPr>
        </p:nvSpPr>
        <p:spPr>
          <a:xfrm>
            <a:off x="640080" y="2774203"/>
            <a:ext cx="4243589" cy="3847797"/>
          </a:xfrm>
        </p:spPr>
        <p:txBody>
          <a:bodyPr>
            <a:normAutofit fontScale="85000" lnSpcReduction="20000"/>
          </a:bodyPr>
          <a:lstStyle/>
          <a:p>
            <a:pPr marL="0" indent="0">
              <a:lnSpc>
                <a:spcPct val="170000"/>
              </a:lnSpc>
              <a:buNone/>
            </a:pPr>
            <a:r>
              <a:rPr lang="lv-LV" sz="1900" dirty="0">
                <a:latin typeface="Roboto" panose="02000000000000000000" pitchFamily="2" charset="0"/>
                <a:ea typeface="Roboto" panose="02000000000000000000" pitchFamily="2" charset="0"/>
              </a:rPr>
              <a:t>Paredzēto darbību mērķis </a:t>
            </a:r>
            <a:r>
              <a:rPr lang="lv-LV" sz="1900" b="1" dirty="0">
                <a:latin typeface="Roboto" panose="02000000000000000000" pitchFamily="2" charset="0"/>
                <a:ea typeface="Roboto" panose="02000000000000000000" pitchFamily="2" charset="0"/>
              </a:rPr>
              <a:t>būs ietekmēt ilgtspējību</a:t>
            </a:r>
            <a:r>
              <a:rPr lang="lv-LV" sz="1900" dirty="0">
                <a:latin typeface="Roboto" panose="02000000000000000000" pitchFamily="2" charset="0"/>
                <a:ea typeface="Roboto" panose="02000000000000000000" pitchFamily="2" charset="0"/>
              </a:rPr>
              <a:t>, izmantojot </a:t>
            </a:r>
            <a:r>
              <a:rPr lang="lv-LV" sz="1900" u="sng" dirty="0">
                <a:latin typeface="Roboto" panose="02000000000000000000" pitchFamily="2" charset="0"/>
                <a:ea typeface="Roboto" panose="02000000000000000000" pitchFamily="2" charset="0"/>
              </a:rPr>
              <a:t>nekritiskas</a:t>
            </a:r>
            <a:r>
              <a:rPr lang="lv-LV" sz="1900" dirty="0">
                <a:latin typeface="Roboto" panose="02000000000000000000" pitchFamily="2" charset="0"/>
                <a:ea typeface="Roboto" panose="02000000000000000000" pitchFamily="2" charset="0"/>
              </a:rPr>
              <a:t> un </a:t>
            </a:r>
            <a:r>
              <a:rPr lang="lv-LV" sz="1900" u="sng" dirty="0">
                <a:latin typeface="Roboto" panose="02000000000000000000" pitchFamily="2" charset="0"/>
                <a:ea typeface="Roboto" panose="02000000000000000000" pitchFamily="2" charset="0"/>
              </a:rPr>
              <a:t>netoksiskas izejvielas </a:t>
            </a:r>
            <a:r>
              <a:rPr lang="lv-LV" sz="1900" dirty="0">
                <a:latin typeface="Roboto" panose="02000000000000000000" pitchFamily="2" charset="0"/>
                <a:ea typeface="Roboto" panose="02000000000000000000" pitchFamily="2" charset="0"/>
              </a:rPr>
              <a:t>un </a:t>
            </a:r>
            <a:r>
              <a:rPr lang="lv-LV" sz="1900" u="sng" dirty="0">
                <a:latin typeface="Roboto" panose="02000000000000000000" pitchFamily="2" charset="0"/>
                <a:ea typeface="Roboto" panose="02000000000000000000" pitchFamily="2" charset="0"/>
              </a:rPr>
              <a:t>nodrošinot aprites pieejas </a:t>
            </a:r>
            <a:r>
              <a:rPr lang="lv-LV" sz="1900" dirty="0">
                <a:latin typeface="Roboto" panose="02000000000000000000" pitchFamily="2" charset="0"/>
                <a:ea typeface="Roboto" panose="02000000000000000000" pitchFamily="2" charset="0"/>
              </a:rPr>
              <a:t>un/vai augstu </a:t>
            </a:r>
            <a:r>
              <a:rPr lang="lv-LV" sz="1900" dirty="0" err="1">
                <a:latin typeface="Roboto" panose="02000000000000000000" pitchFamily="2" charset="0"/>
                <a:ea typeface="Roboto" panose="02000000000000000000" pitchFamily="2" charset="0"/>
              </a:rPr>
              <a:t>reciklējamības</a:t>
            </a:r>
            <a:r>
              <a:rPr lang="lv-LV" sz="1900" dirty="0">
                <a:latin typeface="Roboto" panose="02000000000000000000" pitchFamily="2" charset="0"/>
                <a:ea typeface="Roboto" panose="02000000000000000000" pitchFamily="2" charset="0"/>
              </a:rPr>
              <a:t> pakāpi visā tā darbības laikā, kā arī </a:t>
            </a:r>
            <a:r>
              <a:rPr lang="lv-LV" sz="1900" u="sng" dirty="0">
                <a:latin typeface="Roboto" panose="02000000000000000000" pitchFamily="2" charset="0"/>
                <a:ea typeface="Roboto" panose="02000000000000000000" pitchFamily="2" charset="0"/>
              </a:rPr>
              <a:t>finanšu un uzņēmējdarbības līmenī</a:t>
            </a:r>
            <a:r>
              <a:rPr lang="lv-LV" sz="1900" dirty="0">
                <a:latin typeface="Roboto" panose="02000000000000000000" pitchFamily="2" charset="0"/>
                <a:ea typeface="Roboto" panose="02000000000000000000" pitchFamily="2" charset="0"/>
              </a:rPr>
              <a:t>, sagatavojot sīki izstrādātu izmantošanas plānu, ko atbalsta stabils uzņēmējdarbības modelis, un nosakot visus regulatīvos šķēršļus, kas jānovērš.</a:t>
            </a:r>
          </a:p>
        </p:txBody>
      </p:sp>
      <p:pic>
        <p:nvPicPr>
          <p:cNvPr id="7" name="Picture 6" descr="A digital balance scale using circles">
            <a:extLst>
              <a:ext uri="{FF2B5EF4-FFF2-40B4-BE49-F238E27FC236}">
                <a16:creationId xmlns:a16="http://schemas.microsoft.com/office/drawing/2014/main" id="{350EA8E4-0314-413D-A14F-C847AE81747B}"/>
              </a:ext>
            </a:extLst>
          </p:cNvPr>
          <p:cNvPicPr>
            <a:picLocks noChangeAspect="1"/>
          </p:cNvPicPr>
          <p:nvPr/>
        </p:nvPicPr>
        <p:blipFill rotWithShape="1">
          <a:blip r:embed="rId3">
            <a:extLst>
              <a:ext uri="{28A0092B-C50C-407E-A947-70E740481C1C}">
                <a14:useLocalDpi xmlns:a14="http://schemas.microsoft.com/office/drawing/2010/main" val="0"/>
              </a:ext>
            </a:extLst>
          </a:blip>
          <a:srcRect l="21225" r="1809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24464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7A273-E8C5-4593-BE08-BDD748E9FBC0}"/>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4000" kern="1200" dirty="0">
                <a:solidFill>
                  <a:srgbClr val="FFFFFF"/>
                </a:solidFill>
                <a:latin typeface="+mj-lt"/>
                <a:ea typeface="+mj-ea"/>
                <a:cs typeface="+mj-cs"/>
              </a:rPr>
              <a:t>KAFIJAS PAUZE</a:t>
            </a:r>
          </a:p>
        </p:txBody>
      </p:sp>
      <p:pic>
        <p:nvPicPr>
          <p:cNvPr id="5" name="Content Placeholder 4" descr="Powdered doughnuts with stuffing">
            <a:extLst>
              <a:ext uri="{FF2B5EF4-FFF2-40B4-BE49-F238E27FC236}">
                <a16:creationId xmlns:a16="http://schemas.microsoft.com/office/drawing/2014/main" id="{87D5C673-2B80-4FC5-A27F-48936627299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38600" y="1028244"/>
            <a:ext cx="7188199" cy="4798123"/>
          </a:xfrm>
          <a:prstGeom prst="rect">
            <a:avLst/>
          </a:prstGeom>
        </p:spPr>
      </p:pic>
    </p:spTree>
    <p:extLst>
      <p:ext uri="{BB962C8B-B14F-4D97-AF65-F5344CB8AC3E}">
        <p14:creationId xmlns:p14="http://schemas.microsoft.com/office/powerpoint/2010/main" val="3147803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4414F-8FE6-4426-AB61-CE05F39D79CD}"/>
              </a:ext>
            </a:extLst>
          </p:cNvPr>
          <p:cNvSpPr>
            <a:spLocks noGrp="1"/>
          </p:cNvSpPr>
          <p:nvPr>
            <p:ph type="title"/>
          </p:nvPr>
        </p:nvSpPr>
        <p:spPr>
          <a:xfrm>
            <a:off x="408707" y="1153571"/>
            <a:ext cx="3200400" cy="4461163"/>
          </a:xfrm>
        </p:spPr>
        <p:txBody>
          <a:bodyPr>
            <a:normAutofit/>
          </a:bodyPr>
          <a:lstStyle/>
          <a:p>
            <a:r>
              <a:rPr lang="lv-LV" b="0" i="0" dirty="0">
                <a:solidFill>
                  <a:srgbClr val="FFFFFF"/>
                </a:solidFill>
                <a:effectLst/>
                <a:latin typeface="Roboto" panose="02000000000000000000" pitchFamily="2" charset="0"/>
                <a:ea typeface="Roboto" panose="02000000000000000000" pitchFamily="2" charset="0"/>
              </a:rPr>
              <a:t>Vai vēlētos komentēt kādu aspektu, bet tas netika pajautāts?</a:t>
            </a:r>
            <a:endParaRPr lang="lv-LV" dirty="0">
              <a:solidFill>
                <a:srgbClr val="FFFFFF"/>
              </a:solidFill>
              <a:latin typeface="Roboto" panose="02000000000000000000" pitchFamily="2" charset="0"/>
              <a:ea typeface="Roboto" panose="02000000000000000000" pitchFamily="2"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DDAEBC1-3B25-4DCF-A7BD-F3D66D16C360}"/>
              </a:ext>
            </a:extLst>
          </p:cNvPr>
          <p:cNvSpPr>
            <a:spLocks noGrp="1"/>
          </p:cNvSpPr>
          <p:nvPr>
            <p:ph idx="1"/>
          </p:nvPr>
        </p:nvSpPr>
        <p:spPr>
          <a:xfrm>
            <a:off x="4447308" y="591344"/>
            <a:ext cx="6906491" cy="5585619"/>
          </a:xfrm>
        </p:spPr>
        <p:txBody>
          <a:bodyPr anchor="ctr">
            <a:normAutofit/>
          </a:bodyPr>
          <a:lstStyle/>
          <a:p>
            <a:r>
              <a:rPr lang="lv-LV" b="0" dirty="0">
                <a:effectLst/>
                <a:highlight>
                  <a:srgbClr val="FFC000"/>
                </a:highlight>
                <a:latin typeface="Roboto" panose="02000000000000000000" pitchFamily="2" charset="0"/>
              </a:rPr>
              <a:t>Velētos, lai prezentētajiem pašiem būtu praktiska pieredze par lietam, kuras viņi stāsta.</a:t>
            </a:r>
          </a:p>
          <a:p>
            <a:pPr marL="0" indent="0">
              <a:buNone/>
            </a:pPr>
            <a:endParaRPr lang="lv-LV" b="0" dirty="0">
              <a:effectLst/>
              <a:latin typeface="Roboto" panose="02000000000000000000" pitchFamily="2" charset="0"/>
            </a:endParaRPr>
          </a:p>
          <a:p>
            <a:r>
              <a:rPr lang="lv-LV" b="0" dirty="0">
                <a:effectLst/>
                <a:latin typeface="Roboto" panose="02000000000000000000" pitchFamily="2" charset="0"/>
              </a:rPr>
              <a:t>Palika neatbildēts jautājums, kā dalās nauda starp </a:t>
            </a:r>
            <a:r>
              <a:rPr lang="lv-LV" b="0" dirty="0" err="1">
                <a:effectLst/>
                <a:latin typeface="Roboto" panose="02000000000000000000" pitchFamily="2" charset="0"/>
              </a:rPr>
              <a:t>Open</a:t>
            </a:r>
            <a:r>
              <a:rPr lang="lv-LV" b="0" dirty="0">
                <a:effectLst/>
                <a:latin typeface="Roboto" panose="02000000000000000000" pitchFamily="2" charset="0"/>
              </a:rPr>
              <a:t> un </a:t>
            </a:r>
            <a:r>
              <a:rPr lang="lv-LV" b="0" dirty="0" err="1">
                <a:effectLst/>
                <a:latin typeface="Roboto" panose="02000000000000000000" pitchFamily="2" charset="0"/>
              </a:rPr>
              <a:t>Challenges</a:t>
            </a:r>
            <a:r>
              <a:rPr lang="lv-LV" b="0" dirty="0">
                <a:effectLst/>
                <a:latin typeface="Roboto" panose="02000000000000000000" pitchFamily="2" charset="0"/>
              </a:rPr>
              <a:t>.... kur nauda vairāk?</a:t>
            </a:r>
          </a:p>
          <a:p>
            <a:pPr marL="0" indent="0">
              <a:buNone/>
            </a:pPr>
            <a:endParaRPr lang="lv-LV" dirty="0"/>
          </a:p>
        </p:txBody>
      </p:sp>
    </p:spTree>
    <p:extLst>
      <p:ext uri="{BB962C8B-B14F-4D97-AF65-F5344CB8AC3E}">
        <p14:creationId xmlns:p14="http://schemas.microsoft.com/office/powerpoint/2010/main" val="1605089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B97D942E-09EF-4107-98F4-74DB7F72D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9D7A40-D249-43CA-8515-5BF24487F249}"/>
              </a:ext>
            </a:extLst>
          </p:cNvPr>
          <p:cNvSpPr>
            <a:spLocks noGrp="1"/>
          </p:cNvSpPr>
          <p:nvPr>
            <p:ph type="ctrTitle"/>
          </p:nvPr>
        </p:nvSpPr>
        <p:spPr>
          <a:xfrm>
            <a:off x="532015" y="3930305"/>
            <a:ext cx="4005562" cy="2437244"/>
          </a:xfrm>
        </p:spPr>
        <p:txBody>
          <a:bodyPr vert="horz" lIns="91440" tIns="45720" rIns="91440" bIns="45720" rtlCol="0" anchor="ctr">
            <a:normAutofit/>
          </a:bodyPr>
          <a:lstStyle/>
          <a:p>
            <a:pPr algn="l"/>
            <a:r>
              <a:rPr lang="lv-LV" sz="2400" kern="1200" dirty="0">
                <a:solidFill>
                  <a:schemeClr val="tx1"/>
                </a:solidFill>
                <a:latin typeface="Roboto" panose="02000000000000000000" pitchFamily="2" charset="0"/>
                <a:ea typeface="Roboto" panose="02000000000000000000" pitchFamily="2" charset="0"/>
              </a:rPr>
              <a:t>Nacionālā kontaktpunkta vecākā eksperte </a:t>
            </a:r>
            <a:br>
              <a:rPr lang="lv-LV" sz="2400" kern="1200" dirty="0">
                <a:solidFill>
                  <a:schemeClr val="tx1"/>
                </a:solidFill>
                <a:latin typeface="Roboto" panose="02000000000000000000" pitchFamily="2" charset="0"/>
                <a:ea typeface="Roboto" panose="02000000000000000000" pitchFamily="2" charset="0"/>
              </a:rPr>
            </a:br>
            <a:r>
              <a:rPr lang="lv-LV" sz="2400" b="1" kern="1200" dirty="0">
                <a:solidFill>
                  <a:schemeClr val="tx1"/>
                </a:solidFill>
                <a:latin typeface="Roboto" panose="02000000000000000000" pitchFamily="2" charset="0"/>
                <a:ea typeface="Roboto" panose="02000000000000000000" pitchFamily="2" charset="0"/>
              </a:rPr>
              <a:t>Valsts izglītības attīstības aģentūrā” (VIAA)</a:t>
            </a:r>
            <a:endParaRPr lang="en-US" sz="2400" b="1" kern="1200" dirty="0">
              <a:solidFill>
                <a:schemeClr val="tx1"/>
              </a:solidFill>
              <a:latin typeface="Roboto" panose="02000000000000000000" pitchFamily="2" charset="0"/>
              <a:ea typeface="Roboto" panose="02000000000000000000" pitchFamily="2" charset="0"/>
            </a:endParaRPr>
          </a:p>
        </p:txBody>
      </p:sp>
      <p:sp>
        <p:nvSpPr>
          <p:cNvPr id="135" name="Rectangle 134">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utdoor, person&#10;&#10;Description automatically generated">
            <a:extLst>
              <a:ext uri="{FF2B5EF4-FFF2-40B4-BE49-F238E27FC236}">
                <a16:creationId xmlns:a16="http://schemas.microsoft.com/office/drawing/2014/main" id="{C564C5AF-948E-42CB-91C2-FB8CD83C8BD6}"/>
              </a:ext>
            </a:extLst>
          </p:cNvPr>
          <p:cNvPicPr>
            <a:picLocks noChangeAspect="1"/>
          </p:cNvPicPr>
          <p:nvPr/>
        </p:nvPicPr>
        <p:blipFill rotWithShape="1">
          <a:blip r:embed="rId2">
            <a:extLst>
              <a:ext uri="{28A0092B-C50C-407E-A947-70E740481C1C}">
                <a14:useLocalDpi xmlns:a14="http://schemas.microsoft.com/office/drawing/2010/main" val="0"/>
              </a:ext>
            </a:extLst>
          </a:blip>
          <a:srcRect l="8149" r="12646" b="-3"/>
          <a:stretch/>
        </p:blipFill>
        <p:spPr>
          <a:xfrm>
            <a:off x="838200" y="364144"/>
            <a:ext cx="3335789" cy="2811320"/>
          </a:xfrm>
          <a:prstGeom prst="rect">
            <a:avLst/>
          </a:prstGeom>
        </p:spPr>
      </p:pic>
      <p:pic>
        <p:nvPicPr>
          <p:cNvPr id="192" name="Picture 191" descr="A picture containing text&#10;&#10;Description automatically generated">
            <a:extLst>
              <a:ext uri="{FF2B5EF4-FFF2-40B4-BE49-F238E27FC236}">
                <a16:creationId xmlns:a16="http://schemas.microsoft.com/office/drawing/2014/main" id="{9E704DAC-CB26-40C8-864B-DFBAB5E28AC0}"/>
              </a:ext>
            </a:extLst>
          </p:cNvPr>
          <p:cNvPicPr>
            <a:picLocks noChangeAspect="1"/>
          </p:cNvPicPr>
          <p:nvPr/>
        </p:nvPicPr>
        <p:blipFill rotWithShape="1">
          <a:blip r:embed="rId3">
            <a:extLst>
              <a:ext uri="{28A0092B-C50C-407E-A947-70E740481C1C}">
                <a14:useLocalDpi xmlns:a14="http://schemas.microsoft.com/office/drawing/2010/main" val="0"/>
              </a:ext>
            </a:extLst>
          </a:blip>
          <a:srcRect t="7538" r="-5" b="8210"/>
          <a:stretch/>
        </p:blipFill>
        <p:spPr>
          <a:xfrm>
            <a:off x="8467918" y="364144"/>
            <a:ext cx="2456244" cy="2069340"/>
          </a:xfrm>
          <a:prstGeom prst="rect">
            <a:avLst/>
          </a:prstGeom>
        </p:spPr>
      </p:pic>
      <p:pic>
        <p:nvPicPr>
          <p:cNvPr id="7" name="Picture 6" descr="Logo, company name&#10;&#10;Description automatically generated">
            <a:extLst>
              <a:ext uri="{FF2B5EF4-FFF2-40B4-BE49-F238E27FC236}">
                <a16:creationId xmlns:a16="http://schemas.microsoft.com/office/drawing/2014/main" id="{0F87D9DE-E311-4B27-B067-5FAADCBCF6E1}"/>
              </a:ext>
            </a:extLst>
          </p:cNvPr>
          <p:cNvPicPr>
            <a:picLocks noChangeAspect="1"/>
          </p:cNvPicPr>
          <p:nvPr/>
        </p:nvPicPr>
        <p:blipFill rotWithShape="1">
          <a:blip r:embed="rId4">
            <a:extLst>
              <a:ext uri="{28A0092B-C50C-407E-A947-70E740481C1C}">
                <a14:useLocalDpi xmlns:a14="http://schemas.microsoft.com/office/drawing/2010/main" val="0"/>
              </a:ext>
            </a:extLst>
          </a:blip>
          <a:srcRect t="15753" r="-5" b="-5"/>
          <a:stretch/>
        </p:blipFill>
        <p:spPr>
          <a:xfrm>
            <a:off x="4427522" y="218576"/>
            <a:ext cx="3336953" cy="2811320"/>
          </a:xfrm>
          <a:prstGeom prst="rect">
            <a:avLst/>
          </a:prstGeom>
        </p:spPr>
      </p:pic>
      <p:sp>
        <p:nvSpPr>
          <p:cNvPr id="139" name="Rectangle 138">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26BFAA2-4B24-4BD3-9F6C-97B5C443D97A}"/>
              </a:ext>
            </a:extLst>
          </p:cNvPr>
          <p:cNvSpPr>
            <a:spLocks noGrp="1"/>
          </p:cNvSpPr>
          <p:nvPr>
            <p:ph type="subTitle" idx="1"/>
          </p:nvPr>
        </p:nvSpPr>
        <p:spPr>
          <a:xfrm>
            <a:off x="5162719" y="4116961"/>
            <a:ext cx="6586915" cy="2437244"/>
          </a:xfrm>
        </p:spPr>
        <p:txBody>
          <a:bodyPr vert="horz" lIns="91440" tIns="45720" rIns="91440" bIns="45720" rtlCol="0" anchor="ctr">
            <a:normAutofit/>
          </a:bodyPr>
          <a:lstStyle/>
          <a:p>
            <a:pPr algn="l">
              <a:lnSpc>
                <a:spcPct val="150000"/>
              </a:lnSpc>
            </a:pPr>
            <a:r>
              <a:rPr lang="en-US" sz="2800" b="1" spc="300" dirty="0">
                <a:latin typeface="Roboto" panose="02000000000000000000" pitchFamily="2" charset="0"/>
                <a:ea typeface="Roboto" panose="02000000000000000000" pitchFamily="2" charset="0"/>
                <a:hlinkClick r:id="rId5"/>
              </a:rPr>
              <a:t>MARIJA PLOTNIECE</a:t>
            </a:r>
            <a:endParaRPr lang="en-US" sz="2800" b="1" spc="300" dirty="0">
              <a:latin typeface="Roboto" panose="02000000000000000000" pitchFamily="2" charset="0"/>
              <a:ea typeface="Roboto" panose="02000000000000000000" pitchFamily="2" charset="0"/>
            </a:endParaRPr>
          </a:p>
          <a:p>
            <a:pPr algn="l" fontAlgn="base">
              <a:lnSpc>
                <a:spcPct val="150000"/>
              </a:lnSpc>
              <a:spcBef>
                <a:spcPts val="0"/>
              </a:spcBef>
            </a:pPr>
            <a:r>
              <a:rPr lang="en-US" sz="2000" dirty="0">
                <a:latin typeface="Roboto" panose="02000000000000000000" pitchFamily="2" charset="0"/>
                <a:ea typeface="Roboto" panose="02000000000000000000" pitchFamily="2" charset="0"/>
              </a:rPr>
              <a:t>+371</a:t>
            </a:r>
            <a:r>
              <a:rPr lang="lv-LV" sz="2000" dirty="0">
                <a:latin typeface="Roboto" panose="02000000000000000000" pitchFamily="2" charset="0"/>
                <a:ea typeface="Roboto" panose="02000000000000000000" pitchFamily="2" charset="0"/>
              </a:rPr>
              <a:t> </a:t>
            </a:r>
            <a:r>
              <a:rPr lang="en-US" sz="2000" dirty="0">
                <a:latin typeface="Roboto" panose="02000000000000000000" pitchFamily="2" charset="0"/>
                <a:ea typeface="Roboto" panose="02000000000000000000" pitchFamily="2" charset="0"/>
              </a:rPr>
              <a:t>29966535 / +371</a:t>
            </a:r>
            <a:r>
              <a:rPr lang="lv-LV" sz="2000" dirty="0">
                <a:latin typeface="Roboto" panose="02000000000000000000" pitchFamily="2" charset="0"/>
                <a:ea typeface="Roboto" panose="02000000000000000000" pitchFamily="2" charset="0"/>
              </a:rPr>
              <a:t> </a:t>
            </a:r>
            <a:r>
              <a:rPr lang="en-US" sz="2000" dirty="0">
                <a:effectLst/>
                <a:latin typeface="Roboto" panose="02000000000000000000" pitchFamily="2" charset="0"/>
                <a:ea typeface="Roboto" panose="02000000000000000000" pitchFamily="2" charset="0"/>
              </a:rPr>
              <a:t>67785402</a:t>
            </a:r>
            <a:endParaRPr lang="en-US" sz="2000" dirty="0">
              <a:latin typeface="Roboto" panose="02000000000000000000" pitchFamily="2" charset="0"/>
              <a:ea typeface="Roboto" panose="02000000000000000000" pitchFamily="2" charset="0"/>
            </a:endParaRPr>
          </a:p>
          <a:p>
            <a:pPr algn="l" fontAlgn="base">
              <a:lnSpc>
                <a:spcPct val="150000"/>
              </a:lnSpc>
              <a:spcBef>
                <a:spcPts val="0"/>
              </a:spcBef>
            </a:pPr>
            <a:r>
              <a:rPr lang="en-US" sz="2000" u="sng" dirty="0">
                <a:latin typeface="Roboto" panose="02000000000000000000" pitchFamily="2" charset="0"/>
                <a:ea typeface="Roboto" panose="02000000000000000000" pitchFamily="2" charset="0"/>
              </a:rPr>
              <a:t>marija.plotniece@viaa.gov.lv</a:t>
            </a:r>
            <a:endParaRPr lang="en-US" sz="2000" u="sng" dirty="0">
              <a:effectLst/>
              <a:latin typeface="Roboto" panose="02000000000000000000" pitchFamily="2" charset="0"/>
              <a:ea typeface="Roboto" panose="02000000000000000000" pitchFamily="2" charset="0"/>
            </a:endParaRPr>
          </a:p>
          <a:p>
            <a:pPr algn="l" fontAlgn="base">
              <a:lnSpc>
                <a:spcPct val="150000"/>
              </a:lnSpc>
              <a:spcAft>
                <a:spcPts val="800"/>
              </a:spcAft>
            </a:pPr>
            <a:r>
              <a:rPr lang="en-US" b="1" dirty="0">
                <a:solidFill>
                  <a:schemeClr val="bg1"/>
                </a:solidFill>
                <a:highlight>
                  <a:srgbClr val="4D2885"/>
                </a:highlight>
                <a:latin typeface="Roboto" panose="02000000000000000000" pitchFamily="2" charset="0"/>
                <a:ea typeface="Roboto" panose="02000000000000000000" pitchFamily="2" charset="0"/>
              </a:rPr>
              <a:t>// The European Innovation Council (EIC)</a:t>
            </a:r>
            <a:endParaRPr lang="en-US" dirty="0">
              <a:solidFill>
                <a:schemeClr val="bg1"/>
              </a:solidFill>
              <a:effectLst/>
              <a:highlight>
                <a:srgbClr val="4D2885"/>
              </a:highlight>
              <a:latin typeface="Roboto" panose="02000000000000000000" pitchFamily="2" charset="0"/>
              <a:ea typeface="Roboto" panose="02000000000000000000" pitchFamily="2" charset="0"/>
            </a:endParaRPr>
          </a:p>
          <a:p>
            <a:pPr indent="-228600" algn="l">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p:txBody>
      </p:sp>
      <p:sp>
        <p:nvSpPr>
          <p:cNvPr id="4" name="Subtitle 2">
            <a:extLst>
              <a:ext uri="{FF2B5EF4-FFF2-40B4-BE49-F238E27FC236}">
                <a16:creationId xmlns:a16="http://schemas.microsoft.com/office/drawing/2014/main" id="{5DE3EF49-CBD8-4F8A-A7B1-B9AEFF5D2189}"/>
              </a:ext>
            </a:extLst>
          </p:cNvPr>
          <p:cNvSpPr txBox="1">
            <a:spLocks/>
          </p:cNvSpPr>
          <p:nvPr/>
        </p:nvSpPr>
        <p:spPr>
          <a:xfrm>
            <a:off x="7722233" y="4805513"/>
            <a:ext cx="4297577" cy="8268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lv-LV" sz="2200" dirty="0"/>
          </a:p>
        </p:txBody>
      </p:sp>
    </p:spTree>
    <p:extLst>
      <p:ext uri="{BB962C8B-B14F-4D97-AF65-F5344CB8AC3E}">
        <p14:creationId xmlns:p14="http://schemas.microsoft.com/office/powerpoint/2010/main" val="1422791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ral reef underwater">
            <a:extLst>
              <a:ext uri="{FF2B5EF4-FFF2-40B4-BE49-F238E27FC236}">
                <a16:creationId xmlns:a16="http://schemas.microsoft.com/office/drawing/2014/main" id="{F92CE0BA-5427-43B2-8E68-7E990DC66E46}"/>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39C6E220-77D1-4E5D-8724-ACEEDF38AFBF}"/>
              </a:ext>
            </a:extLst>
          </p:cNvPr>
          <p:cNvSpPr>
            <a:spLocks noGrp="1"/>
          </p:cNvSpPr>
          <p:nvPr>
            <p:ph type="title"/>
          </p:nvPr>
        </p:nvSpPr>
        <p:spPr>
          <a:xfrm>
            <a:off x="838201" y="1065862"/>
            <a:ext cx="3313164" cy="4726276"/>
          </a:xfrm>
        </p:spPr>
        <p:txBody>
          <a:bodyPr>
            <a:normAutofit/>
          </a:bodyPr>
          <a:lstStyle/>
          <a:p>
            <a:pPr algn="r"/>
            <a:r>
              <a:rPr lang="lv-LV" sz="3700" dirty="0">
                <a:solidFill>
                  <a:srgbClr val="FFFFFF"/>
                </a:solidFill>
                <a:latin typeface="Roboto" panose="02000000000000000000" pitchFamily="2" charset="0"/>
                <a:ea typeface="Roboto" panose="02000000000000000000" pitchFamily="2" charset="0"/>
              </a:rPr>
              <a:t>EIROPAS INOVĀCIJAS EKOSISTĒMAS
</a:t>
            </a:r>
          </a:p>
        </p:txBody>
      </p:sp>
      <p:cxnSp>
        <p:nvCxnSpPr>
          <p:cNvPr id="15"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EBA6802-0492-4E1A-A319-09DF9F5C42EA}"/>
              </a:ext>
            </a:extLst>
          </p:cNvPr>
          <p:cNvSpPr>
            <a:spLocks noGrp="1"/>
          </p:cNvSpPr>
          <p:nvPr>
            <p:ph idx="1"/>
          </p:nvPr>
        </p:nvSpPr>
        <p:spPr>
          <a:xfrm>
            <a:off x="5155380" y="1065862"/>
            <a:ext cx="5744685" cy="4726276"/>
          </a:xfrm>
        </p:spPr>
        <p:txBody>
          <a:bodyPr anchor="ctr">
            <a:normAutofit/>
          </a:bodyPr>
          <a:lstStyle/>
          <a:p>
            <a:pPr marL="0" indent="0">
              <a:lnSpc>
                <a:spcPct val="150000"/>
              </a:lnSpc>
              <a:buNone/>
            </a:pPr>
            <a:r>
              <a:rPr lang="lv-LV" sz="2400" b="1" dirty="0">
                <a:solidFill>
                  <a:srgbClr val="FFFFFF"/>
                </a:solidFill>
                <a:latin typeface="Roboto" panose="02000000000000000000" pitchFamily="2" charset="0"/>
                <a:ea typeface="Roboto" panose="02000000000000000000" pitchFamily="2" charset="0"/>
              </a:rPr>
              <a:t>Mijiedarbības tīkls, ar kura starpniecību informācija, zināšanas un talanti plūst caur </a:t>
            </a:r>
            <a:r>
              <a:rPr lang="lv-LV" sz="2400" b="1" spc="300" dirty="0">
                <a:solidFill>
                  <a:srgbClr val="FFFFFF"/>
                </a:solidFill>
                <a:latin typeface="Roboto" panose="02000000000000000000" pitchFamily="2" charset="0"/>
                <a:ea typeface="Roboto" panose="02000000000000000000" pitchFamily="2" charset="0"/>
              </a:rPr>
              <a:t>ilgstošas vērtības </a:t>
            </a:r>
            <a:r>
              <a:rPr lang="lv-LV" sz="2400" b="1" dirty="0">
                <a:solidFill>
                  <a:srgbClr val="FFFFFF"/>
                </a:solidFill>
                <a:latin typeface="Roboto" panose="02000000000000000000" pitchFamily="2" charset="0"/>
                <a:ea typeface="Roboto" panose="02000000000000000000" pitchFamily="2" charset="0"/>
              </a:rPr>
              <a:t>radīšanas sistēmām.</a:t>
            </a:r>
            <a:endParaRPr lang="lv-LV" sz="2400" dirty="0">
              <a:solidFill>
                <a:srgbClr val="FFFFFF"/>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52866265"/>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80A85A-5113-4FFF-8E95-91AFD8EE7D52}"/>
              </a:ext>
            </a:extLst>
          </p:cNvPr>
          <p:cNvSpPr>
            <a:spLocks noGrp="1"/>
          </p:cNvSpPr>
          <p:nvPr>
            <p:ph type="title"/>
          </p:nvPr>
        </p:nvSpPr>
        <p:spPr>
          <a:xfrm>
            <a:off x="6513788" y="365125"/>
            <a:ext cx="5424212" cy="1807305"/>
          </a:xfrm>
        </p:spPr>
        <p:txBody>
          <a:bodyPr>
            <a:normAutofit/>
          </a:bodyPr>
          <a:lstStyle/>
          <a:p>
            <a:pPr>
              <a:lnSpc>
                <a:spcPct val="150000"/>
              </a:lnSpc>
            </a:pPr>
            <a:r>
              <a:rPr lang="lv-LV" sz="1400" dirty="0">
                <a:latin typeface="Roboto" panose="02000000000000000000" pitchFamily="2" charset="0"/>
                <a:ea typeface="Roboto" panose="02000000000000000000" pitchFamily="2" charset="0"/>
              </a:rPr>
              <a:t>ES mērķis ir izveidot</a:t>
            </a:r>
            <a:r>
              <a:rPr lang="lv-LV" sz="1400" dirty="0">
                <a:highlight>
                  <a:srgbClr val="FFC000"/>
                </a:highlight>
                <a:latin typeface="Roboto" panose="02000000000000000000" pitchFamily="2" charset="0"/>
                <a:ea typeface="Roboto" panose="02000000000000000000" pitchFamily="2" charset="0"/>
              </a:rPr>
              <a:t> ciešāk savienotas un efektīvākas inovācijas ekosistēmas</a:t>
            </a:r>
            <a:r>
              <a:rPr lang="lv-LV" sz="1400" dirty="0">
                <a:latin typeface="Roboto" panose="02000000000000000000" pitchFamily="2" charset="0"/>
                <a:ea typeface="Roboto" panose="02000000000000000000" pitchFamily="2" charset="0"/>
              </a:rPr>
              <a:t>, lai atbalstītu uzņēmumu mērogošanu, veicinātu inovāciju un stimulētu sadarbību starp valstu, reģionālajiem un vietējiem inovācijas dalībniekiem.</a:t>
            </a:r>
          </a:p>
        </p:txBody>
      </p:sp>
      <p:pic>
        <p:nvPicPr>
          <p:cNvPr id="5" name="Picture 4" descr="Darts in the center of a target">
            <a:extLst>
              <a:ext uri="{FF2B5EF4-FFF2-40B4-BE49-F238E27FC236}">
                <a16:creationId xmlns:a16="http://schemas.microsoft.com/office/drawing/2014/main" id="{69EAF568-AE73-4CDF-97AF-57069D21B8D8}"/>
              </a:ext>
            </a:extLst>
          </p:cNvPr>
          <p:cNvPicPr>
            <a:picLocks noChangeAspect="1"/>
          </p:cNvPicPr>
          <p:nvPr/>
        </p:nvPicPr>
        <p:blipFill rotWithShape="1">
          <a:blip r:embed="rId2">
            <a:extLst>
              <a:ext uri="{28A0092B-C50C-407E-A947-70E740481C1C}">
                <a14:useLocalDpi xmlns:a14="http://schemas.microsoft.com/office/drawing/2010/main" val="0"/>
              </a:ext>
            </a:extLst>
          </a:blip>
          <a:srcRect l="3310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53707016-E69B-4F1D-BA58-E76BD31051B1}"/>
              </a:ext>
            </a:extLst>
          </p:cNvPr>
          <p:cNvSpPr>
            <a:spLocks noGrp="1"/>
          </p:cNvSpPr>
          <p:nvPr>
            <p:ph idx="1"/>
          </p:nvPr>
        </p:nvSpPr>
        <p:spPr>
          <a:xfrm>
            <a:off x="6513788" y="2333297"/>
            <a:ext cx="4840010" cy="3843666"/>
          </a:xfrm>
        </p:spPr>
        <p:txBody>
          <a:bodyPr>
            <a:normAutofit/>
          </a:bodyPr>
          <a:lstStyle/>
          <a:p>
            <a:pPr marL="0" indent="0">
              <a:buNone/>
            </a:pPr>
            <a:r>
              <a:rPr lang="en-US" sz="1600" b="1" spc="300" dirty="0">
                <a:latin typeface="Roboto" panose="02000000000000000000" pitchFamily="2" charset="0"/>
                <a:ea typeface="Roboto" panose="02000000000000000000" pitchFamily="2" charset="0"/>
              </a:rPr>
              <a:t>INTERVENCES JOMAS</a:t>
            </a:r>
            <a:endParaRPr lang="lv-LV" sz="1600" b="1" spc="300" dirty="0">
              <a:latin typeface="Roboto" panose="02000000000000000000" pitchFamily="2" charset="0"/>
              <a:ea typeface="Roboto" panose="02000000000000000000" pitchFamily="2" charset="0"/>
            </a:endParaRPr>
          </a:p>
          <a:p>
            <a:r>
              <a:rPr lang="lv-LV" sz="1400" dirty="0">
                <a:latin typeface="Roboto" panose="02000000000000000000" pitchFamily="2" charset="0"/>
                <a:ea typeface="Roboto" panose="02000000000000000000" pitchFamily="2" charset="0"/>
              </a:rPr>
              <a:t>EIE veido savstarpēji saistītas, iekļaujošas inovācijas ekosistēmas visā Eiropā, izmantojot </a:t>
            </a:r>
            <a:r>
              <a:rPr lang="lv-LV" sz="1400" b="1" dirty="0">
                <a:latin typeface="Roboto" panose="02000000000000000000" pitchFamily="2" charset="0"/>
                <a:ea typeface="Roboto" panose="02000000000000000000" pitchFamily="2" charset="0"/>
              </a:rPr>
              <a:t>valstu, reģionālo un vietējo ekosistēmu pašreizējās stiprās puses un piesaistot jaunus, mazāk pārstāvētus dalībniekus un teritorijas</a:t>
            </a:r>
            <a:r>
              <a:rPr lang="lv-LV" sz="1400" dirty="0">
                <a:latin typeface="Roboto" panose="02000000000000000000" pitchFamily="2" charset="0"/>
                <a:ea typeface="Roboto" panose="02000000000000000000" pitchFamily="2" charset="0"/>
              </a:rPr>
              <a:t>, lai izveidotu un sasniegtu kolektīvus mērķus virzībā uz problēmu risināšanu sabiedrības labā, tostarp zaļo, digitālo un sociālo pāreju.
EIE </a:t>
            </a:r>
            <a:r>
              <a:rPr lang="lv-LV" sz="1400" b="1" dirty="0">
                <a:latin typeface="Roboto" panose="02000000000000000000" pitchFamily="2" charset="0"/>
                <a:ea typeface="Roboto" panose="02000000000000000000" pitchFamily="2" charset="0"/>
              </a:rPr>
              <a:t>pastiprina tīklu savienojamību </a:t>
            </a:r>
            <a:r>
              <a:rPr lang="lv-LV" sz="1400" dirty="0">
                <a:latin typeface="Roboto" panose="02000000000000000000" pitchFamily="2" charset="0"/>
                <a:ea typeface="Roboto" panose="02000000000000000000" pitchFamily="2" charset="0"/>
              </a:rPr>
              <a:t>inovācijas ekosistēmās un starp tām, lai paātrinātu ilgtspējīgu uzņēmējdarbības izaugsmi ar augstu sociālo vērtību.
EIE atbalsta Eiropas partnerību inovatīviem MVU (</a:t>
            </a:r>
            <a:r>
              <a:rPr lang="lv-LV" sz="1400" b="1" dirty="0" err="1">
                <a:latin typeface="Roboto" panose="02000000000000000000" pitchFamily="2" charset="0"/>
                <a:ea typeface="Roboto" panose="02000000000000000000" pitchFamily="2" charset="0"/>
              </a:rPr>
              <a:t>Eurostars</a:t>
            </a:r>
            <a:r>
              <a:rPr lang="lv-LV" sz="1400" b="1" dirty="0">
                <a:latin typeface="Roboto" panose="02000000000000000000" pitchFamily="2" charset="0"/>
                <a:ea typeface="Roboto" panose="02000000000000000000" pitchFamily="2" charset="0"/>
              </a:rPr>
              <a:t> 3</a:t>
            </a:r>
            <a:r>
              <a:rPr lang="lv-LV" sz="1400" dirty="0">
                <a:latin typeface="Roboto" panose="02000000000000000000" pitchFamily="2" charset="0"/>
                <a:ea typeface="Roboto" panose="02000000000000000000" pitchFamily="2" charset="0"/>
              </a:rPr>
              <a:t>).
EIE </a:t>
            </a:r>
            <a:r>
              <a:rPr lang="lv-LV" sz="1400" b="1" dirty="0">
                <a:latin typeface="Roboto" panose="02000000000000000000" pitchFamily="2" charset="0"/>
                <a:ea typeface="Roboto" panose="02000000000000000000" pitchFamily="2" charset="0"/>
              </a:rPr>
              <a:t>papildina Eiropas Reģionālās attīstības fonda atbalstu </a:t>
            </a:r>
            <a:r>
              <a:rPr lang="lv-LV" sz="1400" dirty="0">
                <a:latin typeface="Roboto" panose="02000000000000000000" pitchFamily="2" charset="0"/>
                <a:ea typeface="Roboto" panose="02000000000000000000" pitchFamily="2" charset="0"/>
              </a:rPr>
              <a:t>inovācijas ekosistēmām un </a:t>
            </a:r>
            <a:r>
              <a:rPr lang="lv-LV" sz="1400" dirty="0" err="1">
                <a:latin typeface="Roboto" panose="02000000000000000000" pitchFamily="2" charset="0"/>
                <a:ea typeface="Roboto" panose="02000000000000000000" pitchFamily="2" charset="0"/>
              </a:rPr>
              <a:t>starpreģionālām</a:t>
            </a:r>
            <a:r>
              <a:rPr lang="lv-LV" sz="1400" dirty="0">
                <a:latin typeface="Roboto" panose="02000000000000000000" pitchFamily="2" charset="0"/>
                <a:ea typeface="Roboto" panose="02000000000000000000" pitchFamily="2" charset="0"/>
              </a:rPr>
              <a:t> partnerībām viedas specializācijas jomā.</a:t>
            </a:r>
            <a:endParaRPr lang="en-US" sz="1400" b="0" i="0" dirty="0">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67582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15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EC7E5D-4605-47C9-8E1E-37884133079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lv-LV" sz="2600" kern="1200" spc="300" dirty="0">
                <a:solidFill>
                  <a:srgbClr val="FFFFFF"/>
                </a:solidFill>
                <a:latin typeface="Roboto" panose="02000000000000000000" pitchFamily="2" charset="0"/>
                <a:ea typeface="Roboto" panose="02000000000000000000" pitchFamily="2" charset="0"/>
              </a:rPr>
              <a:t>Piemērs</a:t>
            </a:r>
            <a:endParaRPr lang="en-US" sz="2600" kern="1200" spc="300" dirty="0">
              <a:solidFill>
                <a:srgbClr val="FFFFFF"/>
              </a:solidFill>
              <a:latin typeface="Roboto" panose="02000000000000000000" pitchFamily="2" charset="0"/>
              <a:ea typeface="Roboto" panose="02000000000000000000" pitchFamily="2" charset="0"/>
            </a:endParaRPr>
          </a:p>
        </p:txBody>
      </p:sp>
      <p:pic>
        <p:nvPicPr>
          <p:cNvPr id="5" name="Content Placeholder 4">
            <a:extLst>
              <a:ext uri="{FF2B5EF4-FFF2-40B4-BE49-F238E27FC236}">
                <a16:creationId xmlns:a16="http://schemas.microsoft.com/office/drawing/2014/main" id="{959DA1B3-C082-486D-960F-DB624B586F22}"/>
              </a:ext>
            </a:extLst>
          </p:cNvPr>
          <p:cNvPicPr>
            <a:picLocks noGrp="1" noChangeAspect="1"/>
          </p:cNvPicPr>
          <p:nvPr>
            <p:ph idx="1"/>
          </p:nvPr>
        </p:nvPicPr>
        <p:blipFill rotWithShape="1">
          <a:blip r:embed="rId2"/>
          <a:srcRect l="10456" t="17051" r="26290" b="5608"/>
          <a:stretch/>
        </p:blipFill>
        <p:spPr>
          <a:xfrm>
            <a:off x="3931920" y="995680"/>
            <a:ext cx="7312419" cy="5029200"/>
          </a:xfrm>
          <a:prstGeom prst="rect">
            <a:avLst/>
          </a:prstGeom>
        </p:spPr>
      </p:pic>
    </p:spTree>
    <p:extLst>
      <p:ext uri="{BB962C8B-B14F-4D97-AF65-F5344CB8AC3E}">
        <p14:creationId xmlns:p14="http://schemas.microsoft.com/office/powerpoint/2010/main" val="3822871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ACA8B9-A8D0-44AA-A393-3E27766C7858}"/>
              </a:ext>
            </a:extLst>
          </p:cNvPr>
          <p:cNvPicPr>
            <a:picLocks noGrp="1" noChangeAspect="1"/>
          </p:cNvPicPr>
          <p:nvPr>
            <p:ph idx="1"/>
          </p:nvPr>
        </p:nvPicPr>
        <p:blipFill rotWithShape="1">
          <a:blip r:embed="rId2"/>
          <a:srcRect t="4334" r="-1" b="-1"/>
          <a:stretch/>
        </p:blipFill>
        <p:spPr>
          <a:xfrm>
            <a:off x="321733" y="321733"/>
            <a:ext cx="11548534" cy="6214534"/>
          </a:xfrm>
          <a:prstGeom prst="rect">
            <a:avLst/>
          </a:prstGeom>
        </p:spPr>
      </p:pic>
    </p:spTree>
    <p:extLst>
      <p:ext uri="{BB962C8B-B14F-4D97-AF65-F5344CB8AC3E}">
        <p14:creationId xmlns:p14="http://schemas.microsoft.com/office/powerpoint/2010/main" val="2562277940"/>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1" name="Rectangle 17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BB04D5D-5030-4B05-940F-46942CCB8729}"/>
              </a:ext>
            </a:extLst>
          </p:cNvPr>
          <p:cNvSpPr/>
          <p:nvPr/>
        </p:nvSpPr>
        <p:spPr>
          <a:xfrm>
            <a:off x="731521" y="4628562"/>
            <a:ext cx="4954287" cy="54675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2" name="Title 1">
            <a:extLst>
              <a:ext uri="{FF2B5EF4-FFF2-40B4-BE49-F238E27FC236}">
                <a16:creationId xmlns:a16="http://schemas.microsoft.com/office/drawing/2014/main" id="{62F2FF6C-A326-44C2-83DE-A56ABD11E815}"/>
              </a:ext>
            </a:extLst>
          </p:cNvPr>
          <p:cNvSpPr>
            <a:spLocks noGrp="1"/>
          </p:cNvSpPr>
          <p:nvPr>
            <p:ph type="ctrTitle"/>
          </p:nvPr>
        </p:nvSpPr>
        <p:spPr>
          <a:xfrm>
            <a:off x="1113810" y="2307021"/>
            <a:ext cx="4036334" cy="2387600"/>
          </a:xfrm>
        </p:spPr>
        <p:txBody>
          <a:bodyPr anchor="t">
            <a:normAutofit fontScale="90000"/>
          </a:bodyPr>
          <a:lstStyle/>
          <a:p>
            <a:pPr algn="l">
              <a:lnSpc>
                <a:spcPct val="100000"/>
              </a:lnSpc>
            </a:pPr>
            <a:r>
              <a:rPr lang="lv-LV" sz="4400" b="1" dirty="0">
                <a:latin typeface="Roboto" panose="02000000000000000000" pitchFamily="2" charset="0"/>
                <a:ea typeface="Roboto" panose="02000000000000000000" pitchFamily="2" charset="0"/>
              </a:rPr>
              <a:t>APVĀRSNIS EIROPA</a:t>
            </a:r>
            <a:br>
              <a:rPr lang="en-US" sz="3800" dirty="0">
                <a:latin typeface="Roboto" panose="02000000000000000000" pitchFamily="2" charset="0"/>
                <a:ea typeface="Roboto" panose="02000000000000000000" pitchFamily="2" charset="0"/>
              </a:rPr>
            </a:br>
            <a:r>
              <a:rPr lang="lv-LV" sz="3800" dirty="0">
                <a:latin typeface="Roboto" panose="02000000000000000000" pitchFamily="2" charset="0"/>
                <a:ea typeface="Roboto" panose="02000000000000000000" pitchFamily="2" charset="0"/>
              </a:rPr>
              <a:t>Eiropas Inovāciju Padome (EIP)</a:t>
            </a:r>
            <a:br>
              <a:rPr lang="lv-LV" sz="3800" dirty="0">
                <a:latin typeface="Roboto" panose="02000000000000000000" pitchFamily="2" charset="0"/>
                <a:ea typeface="Roboto" panose="02000000000000000000" pitchFamily="2" charset="0"/>
              </a:rPr>
            </a:br>
            <a:r>
              <a:rPr lang="en-US" sz="3800" b="1" spc="600" dirty="0">
                <a:solidFill>
                  <a:schemeClr val="bg1"/>
                </a:solidFill>
                <a:latin typeface="Roboto" panose="02000000000000000000" pitchFamily="2" charset="0"/>
                <a:ea typeface="Roboto" panose="02000000000000000000" pitchFamily="2" charset="0"/>
              </a:rPr>
              <a:t>Accelerator</a:t>
            </a:r>
            <a:r>
              <a:rPr lang="en-US" sz="3800" b="1" spc="300" dirty="0">
                <a:latin typeface="Roboto" panose="02000000000000000000" pitchFamily="2" charset="0"/>
                <a:ea typeface="Roboto" panose="02000000000000000000" pitchFamily="2" charset="0"/>
              </a:rPr>
              <a:t> </a:t>
            </a:r>
          </a:p>
        </p:txBody>
      </p:sp>
      <p:grpSp>
        <p:nvGrpSpPr>
          <p:cNvPr id="182" name="Group 18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83" name="Rectangle 18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Rectangle 18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Rectangle 18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3" name="Rectangle 18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Rectangle 18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The EIC programme 2021-2027 | IED | Blog">
            <a:extLst>
              <a:ext uri="{FF2B5EF4-FFF2-40B4-BE49-F238E27FC236}">
                <a16:creationId xmlns:a16="http://schemas.microsoft.com/office/drawing/2014/main" id="{1E2D0580-83D3-4911-AF02-DFF25256A7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20" r="32160" b="-1"/>
          <a:stretch/>
        </p:blipFill>
        <p:spPr bwMode="auto">
          <a:xfrm>
            <a:off x="5943851" y="666728"/>
            <a:ext cx="5493282" cy="54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950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24">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6">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9E754F-0C50-4977-8105-B6D98734E745}"/>
              </a:ext>
            </a:extLst>
          </p:cNvPr>
          <p:cNvSpPr>
            <a:spLocks noGrp="1"/>
          </p:cNvSpPr>
          <p:nvPr>
            <p:ph type="title"/>
          </p:nvPr>
        </p:nvSpPr>
        <p:spPr>
          <a:xfrm>
            <a:off x="686834" y="591344"/>
            <a:ext cx="3200400" cy="5585619"/>
          </a:xfrm>
        </p:spPr>
        <p:txBody>
          <a:bodyPr>
            <a:normAutofit/>
          </a:bodyPr>
          <a:lstStyle/>
          <a:p>
            <a:r>
              <a:rPr lang="lv-LV" b="1" i="0" dirty="0">
                <a:solidFill>
                  <a:srgbClr val="FFFFFF"/>
                </a:solidFill>
                <a:effectLst/>
                <a:latin typeface="Roboto" panose="02000000000000000000" pitchFamily="2" charset="0"/>
              </a:rPr>
              <a:t>Kas tiek atbalstīts?</a:t>
            </a:r>
            <a:endParaRPr lang="lv-LV" dirty="0">
              <a:solidFill>
                <a:srgbClr val="FFFFFF"/>
              </a:solidFill>
            </a:endParaRPr>
          </a:p>
        </p:txBody>
      </p:sp>
      <p:sp>
        <p:nvSpPr>
          <p:cNvPr id="46" name="Arc 2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Content Placeholder 2">
            <a:extLst>
              <a:ext uri="{FF2B5EF4-FFF2-40B4-BE49-F238E27FC236}">
                <a16:creationId xmlns:a16="http://schemas.microsoft.com/office/drawing/2014/main" id="{D0873670-6A98-4722-9260-A6F3FE2D9337}"/>
              </a:ext>
            </a:extLst>
          </p:cNvPr>
          <p:cNvSpPr>
            <a:spLocks noGrp="1"/>
          </p:cNvSpPr>
          <p:nvPr>
            <p:ph idx="1"/>
          </p:nvPr>
        </p:nvSpPr>
        <p:spPr>
          <a:xfrm>
            <a:off x="4641598" y="319088"/>
            <a:ext cx="6863567" cy="6412452"/>
          </a:xfrm>
        </p:spPr>
        <p:txBody>
          <a:bodyPr anchor="ctr">
            <a:noAutofit/>
          </a:bodyPr>
          <a:lstStyle/>
          <a:p>
            <a:pPr marL="0" indent="0" algn="ctr">
              <a:lnSpc>
                <a:spcPct val="150000"/>
              </a:lnSpc>
              <a:buNone/>
            </a:pPr>
            <a:r>
              <a:rPr lang="lv-LV" sz="1600" b="1" dirty="0">
                <a:solidFill>
                  <a:srgbClr val="4D2885"/>
                </a:solidFill>
                <a:latin typeface="Roboto" panose="02000000000000000000" pitchFamily="2" charset="0"/>
                <a:ea typeface="Roboto" panose="02000000000000000000" pitchFamily="2" charset="0"/>
              </a:rPr>
              <a:t>EIC ACCELERATOR ATBALSTA TEHNOLOĢIJU ATTĪSTĪBAS VĒLĀKOS POSMUS, KĀ ARĪ TEHNOLOĢISKOS SASNIEGUMUS (DEEP TECH). </a:t>
            </a:r>
          </a:p>
          <a:p>
            <a:pPr marL="0" indent="0" algn="ctr">
              <a:lnSpc>
                <a:spcPct val="150000"/>
              </a:lnSpc>
              <a:buNone/>
            </a:pPr>
            <a:r>
              <a:rPr lang="lv-LV" sz="1600" b="1" dirty="0">
                <a:latin typeface="Roboto" panose="02000000000000000000" pitchFamily="2" charset="0"/>
                <a:ea typeface="Roboto" panose="02000000000000000000" pitchFamily="2" charset="0"/>
              </a:rPr>
              <a:t>
EIC </a:t>
            </a:r>
            <a:r>
              <a:rPr lang="lv-LV" sz="1600" b="1" dirty="0" err="1">
                <a:solidFill>
                  <a:schemeClr val="bg1"/>
                </a:solidFill>
                <a:highlight>
                  <a:srgbClr val="F5A30A"/>
                </a:highlight>
                <a:latin typeface="Roboto" panose="02000000000000000000" pitchFamily="2" charset="0"/>
                <a:ea typeface="Roboto" panose="02000000000000000000" pitchFamily="2" charset="0"/>
              </a:rPr>
              <a:t>Accelerator</a:t>
            </a:r>
            <a:r>
              <a:rPr lang="lv-LV" sz="1600" b="1" dirty="0">
                <a:solidFill>
                  <a:schemeClr val="bg1"/>
                </a:solidFill>
                <a:highlight>
                  <a:srgbClr val="F5A30A"/>
                </a:highlight>
                <a:latin typeface="Roboto" panose="02000000000000000000" pitchFamily="2" charset="0"/>
                <a:ea typeface="Roboto" panose="02000000000000000000" pitchFamily="2" charset="0"/>
              </a:rPr>
              <a:t> atvērtais</a:t>
            </a:r>
            <a:r>
              <a:rPr lang="lv-LV" sz="1600" b="1" dirty="0">
                <a:solidFill>
                  <a:schemeClr val="bg1"/>
                </a:solidFill>
                <a:latin typeface="Roboto" panose="02000000000000000000" pitchFamily="2" charset="0"/>
                <a:ea typeface="Roboto" panose="02000000000000000000" pitchFamily="2" charset="0"/>
              </a:rPr>
              <a:t> </a:t>
            </a:r>
            <a:r>
              <a:rPr lang="lv-LV" sz="1600" b="1" dirty="0">
                <a:latin typeface="Roboto" panose="02000000000000000000" pitchFamily="2" charset="0"/>
                <a:ea typeface="Roboto" panose="02000000000000000000" pitchFamily="2" charset="0"/>
              </a:rPr>
              <a:t>finansējums ir paredzēts revolucionārām inovācijām jebkurā tehnoloģiju un pielietojuma jomā.</a:t>
            </a:r>
          </a:p>
          <a:p>
            <a:pPr marL="0" indent="0" algn="ctr">
              <a:lnSpc>
                <a:spcPct val="150000"/>
              </a:lnSpc>
              <a:buNone/>
            </a:pPr>
            <a:r>
              <a:rPr lang="lv-LV" sz="1600" b="1" dirty="0">
                <a:latin typeface="Roboto" panose="02000000000000000000" pitchFamily="2" charset="0"/>
                <a:ea typeface="Roboto" panose="02000000000000000000" pitchFamily="2" charset="0"/>
              </a:rPr>
              <a:t>
EIC </a:t>
            </a:r>
            <a:r>
              <a:rPr lang="lv-LV" sz="1600" b="1" dirty="0" err="1">
                <a:solidFill>
                  <a:schemeClr val="bg1"/>
                </a:solidFill>
                <a:highlight>
                  <a:srgbClr val="F5A30A"/>
                </a:highlight>
                <a:latin typeface="Roboto" panose="02000000000000000000" pitchFamily="2" charset="0"/>
                <a:ea typeface="Roboto" panose="02000000000000000000" pitchFamily="2" charset="0"/>
              </a:rPr>
              <a:t>Accelerator</a:t>
            </a:r>
            <a:r>
              <a:rPr lang="lv-LV" sz="1600" b="1" dirty="0">
                <a:solidFill>
                  <a:schemeClr val="bg1"/>
                </a:solidFill>
                <a:highlight>
                  <a:srgbClr val="F5A30A"/>
                </a:highlight>
                <a:latin typeface="Roboto" panose="02000000000000000000" pitchFamily="2" charset="0"/>
                <a:ea typeface="Roboto" panose="02000000000000000000" pitchFamily="2" charset="0"/>
              </a:rPr>
              <a:t> izaicinājuma</a:t>
            </a:r>
            <a:r>
              <a:rPr lang="lv-LV" sz="1600" b="1" dirty="0">
                <a:solidFill>
                  <a:schemeClr val="bg1"/>
                </a:solidFill>
                <a:latin typeface="Roboto" panose="02000000000000000000" pitchFamily="2" charset="0"/>
                <a:ea typeface="Roboto" panose="02000000000000000000" pitchFamily="2" charset="0"/>
              </a:rPr>
              <a:t> </a:t>
            </a:r>
            <a:r>
              <a:rPr lang="lv-LV" sz="1600" b="1" dirty="0">
                <a:latin typeface="Roboto" panose="02000000000000000000" pitchFamily="2" charset="0"/>
                <a:ea typeface="Roboto" panose="02000000000000000000" pitchFamily="2" charset="0"/>
              </a:rPr>
              <a:t>finansējuma mērķis ir revolucionāras inovācijas, kas būtiski ietekmē:</a:t>
            </a:r>
            <a:endParaRPr lang="en-US" sz="1600" dirty="0">
              <a:effectLst/>
              <a:latin typeface="Roboto" panose="02000000000000000000" pitchFamily="2" charset="0"/>
              <a:ea typeface="Roboto" panose="02000000000000000000" pitchFamily="2" charset="0"/>
            </a:endParaRPr>
          </a:p>
          <a:p>
            <a:pPr lvl="1">
              <a:lnSpc>
                <a:spcPct val="150000"/>
              </a:lnSpc>
            </a:pPr>
            <a:r>
              <a:rPr lang="lv-LV" sz="1400" dirty="0">
                <a:latin typeface="Roboto" panose="02000000000000000000" pitchFamily="2" charset="0"/>
                <a:ea typeface="Roboto" panose="02000000000000000000" pitchFamily="2" charset="0"/>
                <a:hlinkClick r:id="rId2"/>
              </a:rPr>
              <a:t>Stratēģiskās digitālās un veselības tehnoloģijas</a:t>
            </a:r>
            <a:r>
              <a:rPr lang="lv-LV" sz="1400" dirty="0">
                <a:latin typeface="Roboto" panose="02000000000000000000" pitchFamily="2" charset="0"/>
                <a:ea typeface="Roboto" panose="02000000000000000000" pitchFamily="2" charset="0"/>
              </a:rPr>
              <a:t>
</a:t>
            </a:r>
            <a:r>
              <a:rPr lang="lv-LV" sz="1400" dirty="0">
                <a:latin typeface="Roboto" panose="02000000000000000000" pitchFamily="2" charset="0"/>
                <a:ea typeface="Roboto" panose="02000000000000000000" pitchFamily="2" charset="0"/>
                <a:hlinkClick r:id="rId3"/>
              </a:rPr>
              <a:t>Zaļā kursa inovācijas ekonomikas atveseļošanai</a:t>
            </a:r>
            <a:endParaRPr lang="lv-LV" sz="1400" dirty="0">
              <a:latin typeface="Roboto" panose="02000000000000000000" pitchFamily="2" charset="0"/>
              <a:ea typeface="Roboto" panose="02000000000000000000" pitchFamily="2" charset="0"/>
            </a:endParaRPr>
          </a:p>
          <a:p>
            <a:pPr marL="0" indent="0">
              <a:lnSpc>
                <a:spcPct val="150000"/>
              </a:lnSpc>
              <a:buNone/>
            </a:pPr>
            <a:endParaRPr lang="lv-LV" sz="1600" dirty="0">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99935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8DDA986-B6EE-4642-AC60-0490373E6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B62878-12EF-4E97-A284-47BAFC30D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79188D-1ED5-4705-B8C7-5D6FB7670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4" y="685800"/>
            <a:ext cx="10800972"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DDB22A-DC74-41A1-9235-323A31DE4C77}"/>
              </a:ext>
            </a:extLst>
          </p:cNvPr>
          <p:cNvSpPr>
            <a:spLocks noGrp="1"/>
          </p:cNvSpPr>
          <p:nvPr>
            <p:ph type="title"/>
          </p:nvPr>
        </p:nvSpPr>
        <p:spPr>
          <a:xfrm>
            <a:off x="1616054" y="1117978"/>
            <a:ext cx="8959893" cy="888360"/>
          </a:xfrm>
        </p:spPr>
        <p:txBody>
          <a:bodyPr anchor="b">
            <a:normAutofit/>
          </a:bodyPr>
          <a:lstStyle/>
          <a:p>
            <a:pPr algn="ctr"/>
            <a:r>
              <a:rPr lang="lv-LV" sz="3200" dirty="0">
                <a:solidFill>
                  <a:schemeClr val="tx1">
                    <a:lumMod val="65000"/>
                    <a:lumOff val="35000"/>
                  </a:schemeClr>
                </a:solidFill>
                <a:latin typeface="Roboto" panose="02000000000000000000" pitchFamily="2" charset="0"/>
                <a:ea typeface="Roboto" panose="02000000000000000000" pitchFamily="2" charset="0"/>
              </a:rPr>
              <a:t>Stratēģiskās digitālās un veselības tehnoloģijas</a:t>
            </a:r>
            <a:endParaRPr lang="lv-LV" sz="3200" dirty="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EF8B8508-6EDB-4574-8363-4A36E466467E}"/>
              </a:ext>
            </a:extLst>
          </p:cNvPr>
          <p:cNvSpPr>
            <a:spLocks noGrp="1"/>
          </p:cNvSpPr>
          <p:nvPr>
            <p:ph idx="1"/>
          </p:nvPr>
        </p:nvSpPr>
        <p:spPr>
          <a:xfrm>
            <a:off x="1616054" y="2349238"/>
            <a:ext cx="8959892" cy="3623221"/>
          </a:xfrm>
        </p:spPr>
        <p:txBody>
          <a:bodyPr anchor="t">
            <a:normAutofit/>
          </a:bodyPr>
          <a:lstStyle/>
          <a:p>
            <a:pPr>
              <a:lnSpc>
                <a:spcPct val="100000"/>
              </a:lnSpc>
            </a:pPr>
            <a:r>
              <a:rPr lang="lv-LV" sz="1700" b="1" i="0" u="none" strike="noStrike" baseline="0" dirty="0">
                <a:solidFill>
                  <a:schemeClr val="tx1">
                    <a:lumMod val="65000"/>
                    <a:lumOff val="35000"/>
                  </a:schemeClr>
                </a:solidFill>
                <a:latin typeface="Roboto" panose="02000000000000000000" pitchFamily="2" charset="0"/>
                <a:ea typeface="Roboto" panose="02000000000000000000" pitchFamily="2" charset="0"/>
              </a:rPr>
              <a:t>Digitālās tehnoloģijas</a:t>
            </a:r>
            <a:r>
              <a:rPr lang="lv-LV" sz="1700" i="0" u="none" strike="noStrike" baseline="0" dirty="0">
                <a:solidFill>
                  <a:schemeClr val="tx1">
                    <a:lumMod val="65000"/>
                    <a:lumOff val="35000"/>
                  </a:schemeClr>
                </a:solidFill>
                <a:latin typeface="Roboto" panose="02000000000000000000" pitchFamily="2" charset="0"/>
                <a:ea typeface="Roboto" panose="02000000000000000000" pitchFamily="2" charset="0"/>
              </a:rPr>
              <a:t>: ierīces, metodes, sistēmas, kā arī darbības principi, procesi un standarti, kas attiecas uz IKT tehnoloģiju nozari, piemēram, uzlabota augstas veiktspējas skaitļošana, visaptveroša skaitļošana, kvantu tehnoloģijas, </a:t>
            </a:r>
            <a:r>
              <a:rPr lang="lv-LV" sz="1700" i="0" u="none" strike="noStrike" baseline="0" dirty="0" err="1">
                <a:solidFill>
                  <a:schemeClr val="tx1">
                    <a:lumMod val="65000"/>
                    <a:lumOff val="35000"/>
                  </a:schemeClr>
                </a:solidFill>
                <a:latin typeface="Roboto" panose="02000000000000000000" pitchFamily="2" charset="0"/>
                <a:ea typeface="Roboto" panose="02000000000000000000" pitchFamily="2" charset="0"/>
              </a:rPr>
              <a:t>kiberdrošība</a:t>
            </a:r>
            <a:r>
              <a:rPr lang="lv-LV" sz="1700" i="0" u="none" strike="noStrike" baseline="0" dirty="0">
                <a:solidFill>
                  <a:schemeClr val="tx1">
                    <a:lumMod val="65000"/>
                    <a:lumOff val="35000"/>
                  </a:schemeClr>
                </a:solidFill>
                <a:latin typeface="Roboto" panose="02000000000000000000" pitchFamily="2" charset="0"/>
                <a:ea typeface="Roboto" panose="02000000000000000000" pitchFamily="2" charset="0"/>
              </a:rPr>
              <a:t>, mākslīgais intelekts, </a:t>
            </a:r>
            <a:r>
              <a:rPr lang="lv-LV" sz="1700" i="0" u="none" strike="noStrike" baseline="0" dirty="0" err="1">
                <a:solidFill>
                  <a:schemeClr val="tx1">
                    <a:lumMod val="65000"/>
                    <a:lumOff val="35000"/>
                  </a:schemeClr>
                </a:solidFill>
                <a:latin typeface="Roboto" panose="02000000000000000000" pitchFamily="2" charset="0"/>
                <a:ea typeface="Roboto" panose="02000000000000000000" pitchFamily="2" charset="0"/>
              </a:rPr>
              <a:t>blokķēdes</a:t>
            </a:r>
            <a:r>
              <a:rPr lang="lv-LV" sz="1700" i="0" u="none" strike="noStrike" baseline="0" dirty="0">
                <a:solidFill>
                  <a:schemeClr val="tx1">
                    <a:lumMod val="65000"/>
                    <a:lumOff val="35000"/>
                  </a:schemeClr>
                </a:solidFill>
                <a:latin typeface="Roboto" panose="02000000000000000000" pitchFamily="2" charset="0"/>
                <a:ea typeface="Roboto" panose="02000000000000000000" pitchFamily="2" charset="0"/>
              </a:rPr>
              <a:t>, mākoņu infrastruktūras tehnoloģijas un lietišķā interneta tehnoloģijas.</a:t>
            </a:r>
          </a:p>
          <a:p>
            <a:pPr>
              <a:lnSpc>
                <a:spcPct val="100000"/>
              </a:lnSpc>
            </a:pPr>
            <a:r>
              <a:rPr lang="lv-LV" sz="1700" b="1" i="0" u="none" strike="noStrike" baseline="0" dirty="0">
                <a:solidFill>
                  <a:schemeClr val="tx1">
                    <a:lumMod val="65000"/>
                    <a:lumOff val="35000"/>
                  </a:schemeClr>
                </a:solidFill>
                <a:latin typeface="Roboto" panose="02000000000000000000" pitchFamily="2" charset="0"/>
                <a:ea typeface="Roboto" panose="02000000000000000000" pitchFamily="2" charset="0"/>
              </a:rPr>
              <a:t>Veselības aprūpes tehnoloģijas: </a:t>
            </a:r>
            <a:r>
              <a:rPr lang="lv-LV" sz="1700" i="0" u="none" strike="noStrike" baseline="0" dirty="0">
                <a:solidFill>
                  <a:schemeClr val="tx1">
                    <a:lumMod val="65000"/>
                    <a:lumOff val="35000"/>
                  </a:schemeClr>
                </a:solidFill>
                <a:latin typeface="Roboto" panose="02000000000000000000" pitchFamily="2" charset="0"/>
                <a:ea typeface="Roboto" panose="02000000000000000000" pitchFamily="2" charset="0"/>
              </a:rPr>
              <a:t>AI virzīti instrumenti agrīnai diagnostikai; “</a:t>
            </a:r>
            <a:r>
              <a:rPr lang="lv-LV" sz="1700" i="0" u="none" strike="noStrike" baseline="0" dirty="0" err="1">
                <a:solidFill>
                  <a:schemeClr val="tx1">
                    <a:lumMod val="65000"/>
                    <a:lumOff val="35000"/>
                  </a:schemeClr>
                </a:solidFill>
                <a:latin typeface="Roboto" panose="02000000000000000000" pitchFamily="2" charset="0"/>
                <a:ea typeface="Roboto" panose="02000000000000000000" pitchFamily="2" charset="0"/>
              </a:rPr>
              <a:t>point-of-care</a:t>
            </a:r>
            <a:r>
              <a:rPr lang="lv-LV" sz="1700" i="0" u="none" strike="noStrike" baseline="0" dirty="0">
                <a:solidFill>
                  <a:schemeClr val="tx1">
                    <a:lumMod val="65000"/>
                    <a:lumOff val="35000"/>
                  </a:schemeClr>
                </a:solidFill>
                <a:latin typeface="Roboto" panose="02000000000000000000" pitchFamily="2" charset="0"/>
                <a:ea typeface="Roboto" panose="02000000000000000000" pitchFamily="2" charset="0"/>
              </a:rPr>
              <a:t>” diagnostika; jaunas pieejas šūnu un gēnu terapijā, īpaši vēža gadījumā; jaunu </a:t>
            </a:r>
            <a:r>
              <a:rPr lang="lv-LV" sz="1700" i="0" u="none" strike="noStrike" baseline="0" dirty="0" err="1">
                <a:solidFill>
                  <a:schemeClr val="tx1">
                    <a:lumMod val="65000"/>
                    <a:lumOff val="35000"/>
                  </a:schemeClr>
                </a:solidFill>
                <a:latin typeface="Roboto" panose="02000000000000000000" pitchFamily="2" charset="0"/>
                <a:ea typeface="Roboto" panose="02000000000000000000" pitchFamily="2" charset="0"/>
              </a:rPr>
              <a:t>biomarķieru</a:t>
            </a:r>
            <a:r>
              <a:rPr lang="lv-LV" sz="1700" i="0" u="none" strike="noStrike" baseline="0" dirty="0">
                <a:solidFill>
                  <a:schemeClr val="tx1">
                    <a:lumMod val="65000"/>
                    <a:lumOff val="35000"/>
                  </a:schemeClr>
                </a:solidFill>
                <a:latin typeface="Roboto" panose="02000000000000000000" pitchFamily="2" charset="0"/>
                <a:ea typeface="Roboto" panose="02000000000000000000" pitchFamily="2" charset="0"/>
              </a:rPr>
              <a:t> izstrāde klīniskajai prognozēšanai, pacientu stratifikācijas vai monitoringa iemesli plašā traucējumu spektrā; bioloģiskā apstrāde 4.0 (</a:t>
            </a:r>
            <a:r>
              <a:rPr lang="lv-LV" sz="1700" i="0" u="none" strike="noStrike" baseline="0" dirty="0" err="1">
                <a:solidFill>
                  <a:schemeClr val="tx1">
                    <a:lumMod val="65000"/>
                    <a:lumOff val="35000"/>
                  </a:schemeClr>
                </a:solidFill>
                <a:latin typeface="Roboto" panose="02000000000000000000" pitchFamily="2" charset="0"/>
                <a:ea typeface="Roboto" panose="02000000000000000000" pitchFamily="2" charset="0"/>
              </a:rPr>
              <a:t>digitalizācija</a:t>
            </a:r>
            <a:r>
              <a:rPr lang="lv-LV" sz="1700" i="0" u="none" strike="noStrike" baseline="0" dirty="0">
                <a:solidFill>
                  <a:schemeClr val="tx1">
                    <a:lumMod val="65000"/>
                    <a:lumOff val="35000"/>
                  </a:schemeClr>
                </a:solidFill>
                <a:latin typeface="Roboto" panose="02000000000000000000" pitchFamily="2" charset="0"/>
                <a:ea typeface="Roboto" panose="02000000000000000000" pitchFamily="2" charset="0"/>
              </a:rPr>
              <a:t> biotehnoloģiju / </a:t>
            </a:r>
            <a:r>
              <a:rPr lang="lv-LV" sz="1700" i="0" u="none" strike="noStrike" baseline="0" dirty="0" err="1">
                <a:solidFill>
                  <a:schemeClr val="tx1">
                    <a:lumMod val="65000"/>
                    <a:lumOff val="35000"/>
                  </a:schemeClr>
                </a:solidFill>
                <a:latin typeface="Roboto" panose="02000000000000000000" pitchFamily="2" charset="0"/>
                <a:ea typeface="Roboto" panose="02000000000000000000" pitchFamily="2" charset="0"/>
              </a:rPr>
              <a:t>biofarmācijas</a:t>
            </a:r>
            <a:r>
              <a:rPr lang="lv-LV" sz="1700" i="0" u="none" strike="noStrike" baseline="0" dirty="0">
                <a:solidFill>
                  <a:schemeClr val="tx1">
                    <a:lumMod val="65000"/>
                    <a:lumOff val="35000"/>
                  </a:schemeClr>
                </a:solidFill>
                <a:latin typeface="Roboto" panose="02000000000000000000" pitchFamily="2" charset="0"/>
                <a:ea typeface="Roboto" panose="02000000000000000000" pitchFamily="2" charset="0"/>
              </a:rPr>
              <a:t> rūpniecības bioloģiskās attīstības posmos); veselības aprūpes uzraudzības pakalpojumi; un e-veselības (tostarp mobilās veselības</a:t>
            </a:r>
            <a:r>
              <a:rPr lang="lv-LV" sz="1700" b="1" i="0" u="none" strike="noStrike" baseline="0" dirty="0">
                <a:solidFill>
                  <a:schemeClr val="tx1">
                    <a:lumMod val="65000"/>
                    <a:lumOff val="35000"/>
                  </a:schemeClr>
                </a:solidFill>
                <a:latin typeface="Roboto" panose="02000000000000000000" pitchFamily="2" charset="0"/>
                <a:ea typeface="Roboto" panose="02000000000000000000" pitchFamily="2" charset="0"/>
              </a:rPr>
              <a:t>)</a:t>
            </a:r>
            <a:r>
              <a:rPr lang="lv-LV" sz="1700" i="0" u="none" strike="noStrike" baseline="0" dirty="0">
                <a:solidFill>
                  <a:schemeClr val="tx1">
                    <a:lumMod val="65000"/>
                    <a:lumOff val="35000"/>
                  </a:schemeClr>
                </a:solidFill>
                <a:latin typeface="Roboto" panose="02000000000000000000" pitchFamily="2" charset="0"/>
                <a:ea typeface="Roboto" panose="02000000000000000000" pitchFamily="2" charset="0"/>
              </a:rPr>
              <a:t> risinājumi veselības aprūpes sistēmām, medicīnas praksei un intensīvās terapijas nodaļām</a:t>
            </a:r>
            <a:r>
              <a:rPr lang="lv-LV" sz="1700" b="1" i="0" u="none" strike="noStrike" baseline="0" dirty="0">
                <a:solidFill>
                  <a:schemeClr val="tx1">
                    <a:lumMod val="65000"/>
                    <a:lumOff val="35000"/>
                  </a:schemeClr>
                </a:solidFill>
                <a:latin typeface="Roboto" panose="02000000000000000000" pitchFamily="2" charset="0"/>
                <a:ea typeface="Roboto" panose="02000000000000000000" pitchFamily="2" charset="0"/>
              </a:rPr>
              <a:t>.</a:t>
            </a:r>
          </a:p>
          <a:p>
            <a:endParaRPr lang="lv-LV" sz="1700" dirty="0">
              <a:solidFill>
                <a:schemeClr val="tx1">
                  <a:lumMod val="65000"/>
                  <a:lumOff val="35000"/>
                </a:schemeClr>
              </a:solidFill>
            </a:endParaRPr>
          </a:p>
        </p:txBody>
      </p:sp>
    </p:spTree>
    <p:extLst>
      <p:ext uri="{BB962C8B-B14F-4D97-AF65-F5344CB8AC3E}">
        <p14:creationId xmlns:p14="http://schemas.microsoft.com/office/powerpoint/2010/main" val="3542521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8DDA986-B6EE-4642-AC60-0490373E6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B62878-12EF-4E97-A284-47BAFC30D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79188D-1ED5-4705-B8C7-5D6FB7670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4" y="685800"/>
            <a:ext cx="10800972"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E55AE5-727B-4BEC-9169-47A6CEAE7623}"/>
              </a:ext>
            </a:extLst>
          </p:cNvPr>
          <p:cNvSpPr>
            <a:spLocks noGrp="1"/>
          </p:cNvSpPr>
          <p:nvPr>
            <p:ph type="title"/>
          </p:nvPr>
        </p:nvSpPr>
        <p:spPr>
          <a:xfrm>
            <a:off x="1489593" y="1080632"/>
            <a:ext cx="8959893" cy="558480"/>
          </a:xfrm>
        </p:spPr>
        <p:txBody>
          <a:bodyPr anchor="b">
            <a:normAutofit/>
          </a:bodyPr>
          <a:lstStyle/>
          <a:p>
            <a:pPr algn="ctr"/>
            <a:r>
              <a:rPr lang="lv-LV" sz="3200" dirty="0">
                <a:solidFill>
                  <a:schemeClr val="tx1">
                    <a:lumMod val="65000"/>
                    <a:lumOff val="35000"/>
                  </a:schemeClr>
                </a:solidFill>
                <a:latin typeface="Roboto" panose="02000000000000000000" pitchFamily="2" charset="0"/>
                <a:ea typeface="Roboto" panose="02000000000000000000" pitchFamily="2" charset="0"/>
              </a:rPr>
              <a:t>Zaļā kursa inovācijas ekonomikas atveseļošanai</a:t>
            </a:r>
            <a:endParaRPr lang="lv-LV" sz="3200" dirty="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C2E5EEE2-223F-4D24-A367-DB8EE3F9AEAD}"/>
              </a:ext>
            </a:extLst>
          </p:cNvPr>
          <p:cNvSpPr>
            <a:spLocks noGrp="1"/>
          </p:cNvSpPr>
          <p:nvPr>
            <p:ph idx="1"/>
          </p:nvPr>
        </p:nvSpPr>
        <p:spPr>
          <a:xfrm>
            <a:off x="1616053" y="1857984"/>
            <a:ext cx="9424841" cy="4202348"/>
          </a:xfrm>
        </p:spPr>
        <p:txBody>
          <a:bodyPr anchor="t">
            <a:normAutofit fontScale="92500"/>
          </a:bodyPr>
          <a:lstStyle/>
          <a:p>
            <a:pPr marL="0" indent="0">
              <a:buNone/>
            </a:pPr>
            <a:r>
              <a:rPr lang="lv-LV" sz="1400" dirty="0">
                <a:solidFill>
                  <a:schemeClr val="tx1">
                    <a:lumMod val="65000"/>
                    <a:lumOff val="35000"/>
                  </a:schemeClr>
                </a:solidFill>
                <a:effectLst/>
                <a:latin typeface="Calibri" panose="020F0502020204030204" pitchFamily="34" charset="0"/>
                <a:ea typeface="Calibri" panose="020F0502020204030204" pitchFamily="34" charset="0"/>
              </a:rPr>
              <a:t>Ja jūsu projekts atbalsta “Zaļā kursa” ieviešanu, ievērojami veicinot vismaz vienu no šiem ilgtspējības mērķiem:</a:t>
            </a:r>
          </a:p>
          <a:p>
            <a:pPr marL="457200" lvl="1" indent="-342900" fontAlgn="base">
              <a:lnSpc>
                <a:spcPct val="150000"/>
              </a:lnSpc>
              <a:spcBef>
                <a:spcPts val="0"/>
              </a:spcBef>
              <a:buFont typeface="Symbol" panose="05050102010706020507" pitchFamily="18" charset="2"/>
              <a:buChar char=""/>
            </a:pPr>
            <a:r>
              <a:rPr lang="lv-LV" sz="1000" dirty="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ES klimata pārmaiņas: nav toksisku vielu, to </a:t>
            </a:r>
            <a:r>
              <a:rPr lang="lv-LV" sz="1000" dirty="0">
                <a:solidFill>
                  <a:schemeClr val="tx1">
                    <a:lumMod val="65000"/>
                    <a:lumOff val="35000"/>
                  </a:schemeClr>
                </a:solidFill>
                <a:latin typeface="Calibri" panose="020F0502020204030204" pitchFamily="34" charset="0"/>
                <a:ea typeface="Times New Roman" panose="02020603050405020304" pitchFamily="18" charset="0"/>
                <a:cs typeface="Calibri" panose="020F0502020204030204" pitchFamily="34" charset="0"/>
              </a:rPr>
              <a:t>mazināšana un pielāgošanās;</a:t>
            </a:r>
            <a:endParaRPr lang="lv-LV" sz="1000" dirty="0">
              <a:solidFill>
                <a:schemeClr val="tx1">
                  <a:lumMod val="65000"/>
                  <a:lumOff val="35000"/>
                </a:schemeClr>
              </a:solidFill>
              <a:latin typeface="Calibri" panose="020F0502020204030204" pitchFamily="34" charset="0"/>
              <a:ea typeface="Calibri" panose="020F0502020204030204" pitchFamily="34" charset="0"/>
            </a:endParaRPr>
          </a:p>
          <a:p>
            <a:pPr marL="457200" lvl="1" indent="-342900" fontAlgn="base">
              <a:lnSpc>
                <a:spcPct val="150000"/>
              </a:lnSpc>
              <a:spcBef>
                <a:spcPts val="0"/>
              </a:spcBef>
              <a:buFont typeface="Symbol" panose="05050102010706020507" pitchFamily="18" charset="2"/>
              <a:buChar char=""/>
            </a:pPr>
            <a:r>
              <a:rPr lang="lv-LV" sz="1000" dirty="0">
                <a:solidFill>
                  <a:schemeClr val="tx1">
                    <a:lumMod val="65000"/>
                    <a:lumOff val="35000"/>
                  </a:schemeClr>
                </a:solidFill>
                <a:latin typeface="Calibri" panose="020F0502020204030204" pitchFamily="34" charset="0"/>
                <a:ea typeface="Times New Roman" panose="02020603050405020304" pitchFamily="18" charset="0"/>
                <a:cs typeface="Calibri" panose="020F0502020204030204" pitchFamily="34" charset="0"/>
              </a:rPr>
              <a:t>Tīras, pieejamas un drošas enerģijas piegāde; </a:t>
            </a:r>
            <a:endParaRPr lang="lv-LV" sz="1000" dirty="0">
              <a:solidFill>
                <a:schemeClr val="tx1">
                  <a:lumMod val="65000"/>
                  <a:lumOff val="35000"/>
                </a:schemeClr>
              </a:solidFill>
              <a:latin typeface="Calibri" panose="020F0502020204030204" pitchFamily="34" charset="0"/>
              <a:ea typeface="Calibri" panose="020F0502020204030204" pitchFamily="34" charset="0"/>
            </a:endParaRPr>
          </a:p>
          <a:p>
            <a:pPr marL="457200" lvl="1" indent="-342900" fontAlgn="base">
              <a:lnSpc>
                <a:spcPct val="150000"/>
              </a:lnSpc>
              <a:spcBef>
                <a:spcPts val="0"/>
              </a:spcBef>
              <a:buFont typeface="Symbol" panose="05050102010706020507" pitchFamily="18" charset="2"/>
              <a:buChar char=""/>
            </a:pPr>
            <a:r>
              <a:rPr lang="lv-LV" sz="1000" dirty="0">
                <a:solidFill>
                  <a:schemeClr val="tx1">
                    <a:lumMod val="65000"/>
                    <a:lumOff val="35000"/>
                  </a:schemeClr>
                </a:solidFill>
                <a:latin typeface="Calibri" panose="020F0502020204030204" pitchFamily="34" charset="0"/>
                <a:ea typeface="Times New Roman" panose="02020603050405020304" pitchFamily="18" charset="0"/>
                <a:cs typeface="Calibri" panose="020F0502020204030204" pitchFamily="34" charset="0"/>
              </a:rPr>
              <a:t>Rūpniecības pāreja uz tīru un / vai aprites ekonomiku (ieskaitot atkritumu rašanās novēršanu un / vai pārstrādi);</a:t>
            </a:r>
            <a:endParaRPr lang="lv-LV" sz="1000" dirty="0">
              <a:solidFill>
                <a:schemeClr val="tx1">
                  <a:lumMod val="65000"/>
                  <a:lumOff val="35000"/>
                </a:schemeClr>
              </a:solidFill>
              <a:latin typeface="Calibri" panose="020F0502020204030204" pitchFamily="34" charset="0"/>
              <a:ea typeface="Calibri" panose="020F0502020204030204" pitchFamily="34" charset="0"/>
            </a:endParaRPr>
          </a:p>
          <a:p>
            <a:pPr marL="457200" lvl="1" indent="-342900" fontAlgn="base">
              <a:lnSpc>
                <a:spcPct val="150000"/>
              </a:lnSpc>
              <a:spcBef>
                <a:spcPts val="0"/>
              </a:spcBef>
              <a:buFont typeface="Symbol" panose="05050102010706020507" pitchFamily="18" charset="2"/>
              <a:buChar char=""/>
            </a:pPr>
            <a:r>
              <a:rPr lang="lv-LV" sz="1000" dirty="0">
                <a:solidFill>
                  <a:schemeClr val="tx1">
                    <a:lumMod val="65000"/>
                    <a:lumOff val="35000"/>
                  </a:schemeClr>
                </a:solidFill>
                <a:latin typeface="Calibri" panose="020F0502020204030204" pitchFamily="34" charset="0"/>
                <a:ea typeface="Times New Roman" panose="02020603050405020304" pitchFamily="18" charset="0"/>
                <a:cs typeface="Calibri" panose="020F0502020204030204" pitchFamily="34" charset="0"/>
              </a:rPr>
              <a:t>Ēku veidošana un atjaunošana energoefektīvā veidā;</a:t>
            </a:r>
            <a:endParaRPr lang="lv-LV" sz="1000" dirty="0">
              <a:solidFill>
                <a:schemeClr val="tx1">
                  <a:lumMod val="65000"/>
                  <a:lumOff val="35000"/>
                </a:schemeClr>
              </a:solidFill>
              <a:latin typeface="Calibri" panose="020F0502020204030204" pitchFamily="34" charset="0"/>
              <a:ea typeface="Calibri" panose="020F0502020204030204" pitchFamily="34" charset="0"/>
            </a:endParaRPr>
          </a:p>
          <a:p>
            <a:pPr marL="457200" lvl="1" indent="-342900" fontAlgn="base">
              <a:lnSpc>
                <a:spcPct val="150000"/>
              </a:lnSpc>
              <a:spcBef>
                <a:spcPts val="0"/>
              </a:spcBef>
              <a:buFont typeface="Symbol" panose="05050102010706020507" pitchFamily="18" charset="2"/>
              <a:buChar char=""/>
            </a:pPr>
            <a:r>
              <a:rPr lang="lv-LV" sz="1000" dirty="0">
                <a:solidFill>
                  <a:schemeClr val="tx1">
                    <a:lumMod val="65000"/>
                    <a:lumOff val="35000"/>
                  </a:schemeClr>
                </a:solidFill>
                <a:latin typeface="Calibri" panose="020F0502020204030204" pitchFamily="34" charset="0"/>
                <a:ea typeface="Times New Roman" panose="02020603050405020304" pitchFamily="18" charset="0"/>
                <a:cs typeface="Calibri" panose="020F0502020204030204" pitchFamily="34" charset="0"/>
              </a:rPr>
              <a:t>Paātrināt pāreju uz ilgtspējīgu un gudru mobilitāti;</a:t>
            </a:r>
            <a:endParaRPr lang="lv-LV" sz="1000" dirty="0">
              <a:solidFill>
                <a:schemeClr val="tx1">
                  <a:lumMod val="65000"/>
                  <a:lumOff val="35000"/>
                </a:schemeClr>
              </a:solidFill>
              <a:latin typeface="Calibri" panose="020F0502020204030204" pitchFamily="34" charset="0"/>
              <a:ea typeface="Calibri" panose="020F0502020204030204" pitchFamily="34" charset="0"/>
            </a:endParaRPr>
          </a:p>
          <a:p>
            <a:pPr marL="457200" lvl="1" indent="-342900" fontAlgn="base">
              <a:lnSpc>
                <a:spcPct val="150000"/>
              </a:lnSpc>
              <a:spcBef>
                <a:spcPts val="0"/>
              </a:spcBef>
              <a:buFont typeface="Symbol" panose="05050102010706020507" pitchFamily="18" charset="2"/>
              <a:buChar char=""/>
            </a:pPr>
            <a:r>
              <a:rPr lang="lv-LV" sz="1000" dirty="0">
                <a:solidFill>
                  <a:schemeClr val="tx1">
                    <a:lumMod val="65000"/>
                    <a:lumOff val="35000"/>
                  </a:schemeClr>
                </a:solidFill>
                <a:latin typeface="Calibri" panose="020F0502020204030204" pitchFamily="34" charset="0"/>
                <a:ea typeface="Times New Roman" panose="02020603050405020304" pitchFamily="18" charset="0"/>
                <a:cs typeface="Calibri" panose="020F0502020204030204" pitchFamily="34" charset="0"/>
              </a:rPr>
              <a:t>Pāreja uz godīgu, veselīgu un videi draudzīgu pārtikas sistēmu;</a:t>
            </a:r>
            <a:endParaRPr lang="lv-LV" sz="1000" dirty="0">
              <a:solidFill>
                <a:schemeClr val="tx1">
                  <a:lumMod val="65000"/>
                  <a:lumOff val="35000"/>
                </a:schemeClr>
              </a:solidFill>
              <a:latin typeface="Calibri" panose="020F0502020204030204" pitchFamily="34" charset="0"/>
              <a:ea typeface="Calibri" panose="020F0502020204030204" pitchFamily="34" charset="0"/>
            </a:endParaRPr>
          </a:p>
          <a:p>
            <a:pPr marL="457200" lvl="1" indent="-342900" fontAlgn="base">
              <a:lnSpc>
                <a:spcPct val="150000"/>
              </a:lnSpc>
              <a:spcBef>
                <a:spcPts val="0"/>
              </a:spcBef>
              <a:buFont typeface="Symbol" panose="05050102010706020507" pitchFamily="18" charset="2"/>
              <a:buChar char=""/>
            </a:pPr>
            <a:r>
              <a:rPr lang="lv-LV" sz="1000" dirty="0">
                <a:solidFill>
                  <a:schemeClr val="tx1">
                    <a:lumMod val="65000"/>
                    <a:lumOff val="35000"/>
                  </a:schemeClr>
                </a:solidFill>
                <a:latin typeface="Calibri" panose="020F0502020204030204" pitchFamily="34" charset="0"/>
                <a:ea typeface="Times New Roman" panose="02020603050405020304" pitchFamily="18" charset="0"/>
                <a:cs typeface="Calibri" panose="020F0502020204030204" pitchFamily="34" charset="0"/>
              </a:rPr>
              <a:t>Ekosistēmu un bioloģiskās daudzveidības saglabāšana un atjaunošana (ieskaitot uz dabu balstītus risinājumus, kas nodrošina līdzvērtīgus ieguvumus, pielāgojoties klimatam un mazinot ietekmi uz to);</a:t>
            </a:r>
            <a:endParaRPr lang="lv-LV" sz="1000" dirty="0">
              <a:solidFill>
                <a:schemeClr val="tx1">
                  <a:lumMod val="65000"/>
                  <a:lumOff val="35000"/>
                </a:schemeClr>
              </a:solidFill>
              <a:latin typeface="Calibri" panose="020F0502020204030204" pitchFamily="34" charset="0"/>
              <a:ea typeface="Calibri" panose="020F0502020204030204" pitchFamily="34" charset="0"/>
            </a:endParaRPr>
          </a:p>
          <a:p>
            <a:pPr marL="457200" lvl="1" indent="-342900" fontAlgn="base">
              <a:lnSpc>
                <a:spcPct val="150000"/>
              </a:lnSpc>
              <a:spcBef>
                <a:spcPts val="0"/>
              </a:spcBef>
              <a:buFont typeface="Symbol" panose="05050102010706020507" pitchFamily="18" charset="2"/>
              <a:buChar char=""/>
            </a:pPr>
            <a:r>
              <a:rPr lang="lv-LV" sz="1000" dirty="0">
                <a:solidFill>
                  <a:schemeClr val="tx1">
                    <a:lumMod val="65000"/>
                    <a:lumOff val="35000"/>
                  </a:schemeClr>
                </a:solidFill>
                <a:latin typeface="Calibri" panose="020F0502020204030204" pitchFamily="34" charset="0"/>
                <a:ea typeface="Times New Roman" panose="02020603050405020304" pitchFamily="18" charset="0"/>
                <a:cs typeface="Calibri" panose="020F0502020204030204" pitchFamily="34" charset="0"/>
              </a:rPr>
              <a:t>Realizēt nulles piesārņojuma ambīcijas un vidi, kurā     </a:t>
            </a:r>
            <a:endParaRPr lang="lv-LV" sz="10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457200" lvl="1" indent="-342900" fontAlgn="base">
              <a:lnSpc>
                <a:spcPct val="150000"/>
              </a:lnSpc>
              <a:spcBef>
                <a:spcPts val="0"/>
              </a:spcBef>
              <a:buFont typeface="Symbol" panose="05050102010706020507" pitchFamily="18" charset="2"/>
              <a:buChar char=""/>
            </a:pPr>
            <a:r>
              <a:rPr lang="lv-LV" sz="1400" dirty="0">
                <a:solidFill>
                  <a:schemeClr val="bg1"/>
                </a:solidFill>
                <a:effectLst/>
                <a:highlight>
                  <a:srgbClr val="4D2885"/>
                </a:highlight>
                <a:latin typeface="Calibri" panose="020F0502020204030204" pitchFamily="34" charset="0"/>
                <a:ea typeface="Times New Roman" panose="02020603050405020304" pitchFamily="18" charset="0"/>
                <a:cs typeface="Calibri" panose="020F0502020204030204" pitchFamily="34" charset="0"/>
              </a:rPr>
              <a:t>SASKAŅĀ AR ZAĻĀ KURSA MĒRĶIEM, ĪPAŠA PRIORITĀTE TIEK PIEŠĶIRTA PROJEKTIEM, KAS SAISTĪTI AR TĀDIEM RISINĀJUMIEM, KURI NODROŠINA PĀREJU UZ VIDEI DRAUDZĪGU EKONOMIKU, KĀ NOTEIKTS EIROPAS ATVESEĻOŠANAS PLĀNĀ. </a:t>
            </a:r>
          </a:p>
          <a:p>
            <a:pPr marL="0" indent="0" fontAlgn="base">
              <a:buNone/>
            </a:pPr>
            <a:r>
              <a:rPr lang="lv-LV" sz="1400" dirty="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Jāiesniedz priekšlikumi par vienu no šādām jomām:</a:t>
            </a:r>
            <a:endParaRPr lang="lv-LV" sz="1400" dirty="0">
              <a:solidFill>
                <a:schemeClr val="tx1">
                  <a:lumMod val="65000"/>
                  <a:lumOff val="35000"/>
                </a:schemeClr>
              </a:solidFill>
              <a:effectLst/>
              <a:latin typeface="Calibri" panose="020F0502020204030204" pitchFamily="34" charset="0"/>
              <a:ea typeface="Calibri" panose="020F0502020204030204" pitchFamily="34" charset="0"/>
            </a:endParaRPr>
          </a:p>
          <a:p>
            <a:pPr marL="457200" lvl="1" indent="-342900" fontAlgn="base">
              <a:lnSpc>
                <a:spcPct val="150000"/>
              </a:lnSpc>
              <a:spcBef>
                <a:spcPts val="0"/>
              </a:spcBef>
              <a:buFont typeface="Symbol" panose="05050102010706020507" pitchFamily="18" charset="2"/>
              <a:buChar char=""/>
            </a:pPr>
            <a:r>
              <a:rPr lang="lv-LV" sz="1000" dirty="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Atjaunojamā enerģija, tostarp atjaunojamais ūdeņradis un enerģijas uzglabāšana;</a:t>
            </a:r>
            <a:endParaRPr lang="lv-LV" sz="1000" dirty="0">
              <a:solidFill>
                <a:schemeClr val="tx1">
                  <a:lumMod val="65000"/>
                  <a:lumOff val="35000"/>
                </a:schemeClr>
              </a:solidFill>
              <a:effectLst/>
              <a:latin typeface="Calibri" panose="020F0502020204030204" pitchFamily="34" charset="0"/>
              <a:ea typeface="Calibri" panose="020F0502020204030204" pitchFamily="34" charset="0"/>
            </a:endParaRPr>
          </a:p>
          <a:p>
            <a:pPr marL="457200" lvl="1" indent="-342900" fontAlgn="base">
              <a:lnSpc>
                <a:spcPct val="150000"/>
              </a:lnSpc>
              <a:spcBef>
                <a:spcPts val="0"/>
              </a:spcBef>
              <a:buFont typeface="Symbol" panose="05050102010706020507" pitchFamily="18" charset="2"/>
              <a:buChar char=""/>
            </a:pPr>
            <a:r>
              <a:rPr lang="lv-LV" sz="1000" dirty="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Ēku atjaunošana;</a:t>
            </a:r>
            <a:endParaRPr lang="lv-LV" sz="1000" dirty="0">
              <a:solidFill>
                <a:schemeClr val="tx1">
                  <a:lumMod val="65000"/>
                  <a:lumOff val="35000"/>
                </a:schemeClr>
              </a:solidFill>
              <a:effectLst/>
              <a:latin typeface="Calibri" panose="020F0502020204030204" pitchFamily="34" charset="0"/>
              <a:ea typeface="Calibri" panose="020F0502020204030204" pitchFamily="34" charset="0"/>
            </a:endParaRPr>
          </a:p>
          <a:p>
            <a:pPr marL="457200" lvl="1" indent="-342900" fontAlgn="base">
              <a:lnSpc>
                <a:spcPct val="150000"/>
              </a:lnSpc>
              <a:spcBef>
                <a:spcPts val="0"/>
              </a:spcBef>
              <a:buFont typeface="Symbol" panose="05050102010706020507" pitchFamily="18" charset="2"/>
              <a:buChar char=""/>
            </a:pPr>
            <a:r>
              <a:rPr lang="lv-LV" sz="1000" dirty="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Zema oglekļa satura nozares;</a:t>
            </a:r>
            <a:endParaRPr lang="lv-LV" sz="1000" dirty="0">
              <a:solidFill>
                <a:schemeClr val="tx1">
                  <a:lumMod val="65000"/>
                  <a:lumOff val="35000"/>
                </a:schemeClr>
              </a:solidFill>
              <a:effectLst/>
              <a:latin typeface="Calibri" panose="020F0502020204030204" pitchFamily="34" charset="0"/>
              <a:ea typeface="Calibri" panose="020F0502020204030204" pitchFamily="34" charset="0"/>
            </a:endParaRPr>
          </a:p>
          <a:p>
            <a:pPr marL="457200" lvl="1" indent="-342900" fontAlgn="base">
              <a:lnSpc>
                <a:spcPct val="150000"/>
              </a:lnSpc>
              <a:spcBef>
                <a:spcPts val="0"/>
              </a:spcBef>
              <a:buFont typeface="Symbol" panose="05050102010706020507" pitchFamily="18" charset="2"/>
              <a:buChar char=""/>
            </a:pPr>
            <a:r>
              <a:rPr lang="lv-LV" sz="1000" dirty="0">
                <a:solidFill>
                  <a:schemeClr val="tx1">
                    <a:lumMod val="65000"/>
                    <a:lumOff val="35000"/>
                  </a:schemeClr>
                </a:solidFill>
                <a:effectLst/>
                <a:latin typeface="Calibri" panose="020F0502020204030204" pitchFamily="34" charset="0"/>
                <a:ea typeface="Times New Roman" panose="02020603050405020304" pitchFamily="18" charset="0"/>
                <a:cs typeface="Calibri" panose="020F0502020204030204" pitchFamily="34" charset="0"/>
              </a:rPr>
              <a:t>Baterijas un citas enerģijas uzkrāšanas sistēmas.</a:t>
            </a:r>
            <a:endParaRPr lang="lv-LV" sz="1000" dirty="0">
              <a:solidFill>
                <a:schemeClr val="tx1">
                  <a:lumMod val="65000"/>
                  <a:lumOff val="35000"/>
                </a:schemeClr>
              </a:solidFill>
            </a:endParaRPr>
          </a:p>
        </p:txBody>
      </p:sp>
    </p:spTree>
    <p:extLst>
      <p:ext uri="{BB962C8B-B14F-4D97-AF65-F5344CB8AC3E}">
        <p14:creationId xmlns:p14="http://schemas.microsoft.com/office/powerpoint/2010/main" val="3335354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Calendar on table">
            <a:extLst>
              <a:ext uri="{FF2B5EF4-FFF2-40B4-BE49-F238E27FC236}">
                <a16:creationId xmlns:a16="http://schemas.microsoft.com/office/drawing/2014/main" id="{5D98983B-A337-4504-9E2F-3484C4327A7D}"/>
              </a:ext>
            </a:extLst>
          </p:cNvPr>
          <p:cNvPicPr>
            <a:picLocks noChangeAspect="1"/>
          </p:cNvPicPr>
          <p:nvPr/>
        </p:nvPicPr>
        <p:blipFill rotWithShape="1">
          <a:blip r:embed="rId2">
            <a:alphaModFix amt="35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F0EADDE4-CF59-4AE8-967A-A5B02E9FFB70}"/>
              </a:ext>
            </a:extLst>
          </p:cNvPr>
          <p:cNvSpPr>
            <a:spLocks noGrp="1"/>
          </p:cNvSpPr>
          <p:nvPr>
            <p:ph type="title"/>
          </p:nvPr>
        </p:nvSpPr>
        <p:spPr>
          <a:xfrm>
            <a:off x="838201" y="1065862"/>
            <a:ext cx="3313164" cy="4726276"/>
          </a:xfrm>
        </p:spPr>
        <p:txBody>
          <a:bodyPr>
            <a:normAutofit/>
          </a:bodyPr>
          <a:lstStyle/>
          <a:p>
            <a:pPr algn="r"/>
            <a:r>
              <a:rPr lang="lv-LV" sz="4000" dirty="0">
                <a:solidFill>
                  <a:srgbClr val="FFFFFF"/>
                </a:solidFill>
                <a:latin typeface="Roboto" panose="02000000000000000000" pitchFamily="2" charset="0"/>
                <a:ea typeface="Roboto" panose="02000000000000000000" pitchFamily="2" charset="0"/>
              </a:rPr>
              <a:t>Kad?</a:t>
            </a:r>
          </a:p>
        </p:txBody>
      </p:sp>
      <p:cxnSp>
        <p:nvCxnSpPr>
          <p:cNvPr id="23" name="Straight Connector 19">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6139958-8BA4-464C-B184-ED3376EDF430}"/>
              </a:ext>
            </a:extLst>
          </p:cNvPr>
          <p:cNvSpPr>
            <a:spLocks noGrp="1"/>
          </p:cNvSpPr>
          <p:nvPr>
            <p:ph idx="1"/>
          </p:nvPr>
        </p:nvSpPr>
        <p:spPr>
          <a:xfrm>
            <a:off x="5168294" y="1612616"/>
            <a:ext cx="5744685" cy="4726276"/>
          </a:xfrm>
        </p:spPr>
        <p:txBody>
          <a:bodyPr anchor="ctr">
            <a:normAutofit/>
          </a:bodyPr>
          <a:lstStyle/>
          <a:p>
            <a:pPr marL="0" indent="0">
              <a:buNone/>
            </a:pPr>
            <a:r>
              <a:rPr lang="lv-LV" sz="2400" dirty="0">
                <a:solidFill>
                  <a:srgbClr val="FFFFFF"/>
                </a:solidFill>
                <a:effectLst/>
                <a:latin typeface="Roboto" panose="02000000000000000000" pitchFamily="2" charset="0"/>
                <a:ea typeface="Roboto" panose="02000000000000000000" pitchFamily="2" charset="0"/>
              </a:rPr>
              <a:t>Konkursa noslēgumu posmi:</a:t>
            </a:r>
          </a:p>
          <a:p>
            <a:r>
              <a:rPr lang="en-US" sz="2400" dirty="0">
                <a:solidFill>
                  <a:srgbClr val="FFFFFF"/>
                </a:solidFill>
                <a:effectLst/>
                <a:highlight>
                  <a:srgbClr val="F5A30A"/>
                </a:highlight>
                <a:latin typeface="Roboto" panose="02000000000000000000" pitchFamily="2" charset="0"/>
                <a:ea typeface="Roboto" panose="02000000000000000000" pitchFamily="2" charset="0"/>
              </a:rPr>
              <a:t>2021. </a:t>
            </a:r>
            <a:r>
              <a:rPr lang="en-US" sz="2400" dirty="0" err="1">
                <a:solidFill>
                  <a:srgbClr val="FFFFFF"/>
                </a:solidFill>
                <a:effectLst/>
                <a:highlight>
                  <a:srgbClr val="F5A30A"/>
                </a:highlight>
                <a:latin typeface="Roboto" panose="02000000000000000000" pitchFamily="2" charset="0"/>
                <a:ea typeface="Roboto" panose="02000000000000000000" pitchFamily="2" charset="0"/>
              </a:rPr>
              <a:t>gada</a:t>
            </a:r>
            <a:r>
              <a:rPr lang="en-US" sz="2400" dirty="0">
                <a:solidFill>
                  <a:srgbClr val="FFFFFF"/>
                </a:solidFill>
                <a:effectLst/>
                <a:highlight>
                  <a:srgbClr val="F5A30A"/>
                </a:highlight>
                <a:latin typeface="Roboto" panose="02000000000000000000" pitchFamily="2" charset="0"/>
                <a:ea typeface="Roboto" panose="02000000000000000000" pitchFamily="2" charset="0"/>
              </a:rPr>
              <a:t>  </a:t>
            </a:r>
            <a:r>
              <a:rPr lang="lv-LV" sz="2400" dirty="0">
                <a:solidFill>
                  <a:srgbClr val="FFFFFF"/>
                </a:solidFill>
                <a:effectLst/>
                <a:highlight>
                  <a:srgbClr val="F5A30A"/>
                </a:highlight>
                <a:latin typeface="Roboto" panose="02000000000000000000" pitchFamily="2" charset="0"/>
                <a:ea typeface="Roboto" panose="02000000000000000000" pitchFamily="2" charset="0"/>
              </a:rPr>
              <a:t>16</a:t>
            </a:r>
            <a:r>
              <a:rPr lang="en-US" sz="2400" dirty="0">
                <a:solidFill>
                  <a:srgbClr val="FFFFFF"/>
                </a:solidFill>
                <a:effectLst/>
                <a:highlight>
                  <a:srgbClr val="F5A30A"/>
                </a:highlight>
                <a:latin typeface="Roboto" panose="02000000000000000000" pitchFamily="2" charset="0"/>
                <a:ea typeface="Roboto" panose="02000000000000000000" pitchFamily="2" charset="0"/>
              </a:rPr>
              <a:t>. </a:t>
            </a:r>
            <a:r>
              <a:rPr lang="en-US" sz="2400" dirty="0" err="1">
                <a:solidFill>
                  <a:srgbClr val="FFFFFF"/>
                </a:solidFill>
                <a:effectLst/>
                <a:highlight>
                  <a:srgbClr val="F5A30A"/>
                </a:highlight>
                <a:latin typeface="Roboto" panose="02000000000000000000" pitchFamily="2" charset="0"/>
                <a:ea typeface="Roboto" panose="02000000000000000000" pitchFamily="2" charset="0"/>
              </a:rPr>
              <a:t>jūnijā</a:t>
            </a:r>
            <a:r>
              <a:rPr lang="en-US" sz="2400" dirty="0">
                <a:solidFill>
                  <a:srgbClr val="FFFFFF"/>
                </a:solidFill>
                <a:effectLst/>
                <a:highlight>
                  <a:srgbClr val="F5A30A"/>
                </a:highlight>
                <a:latin typeface="Roboto" panose="02000000000000000000" pitchFamily="2" charset="0"/>
                <a:ea typeface="Roboto" panose="02000000000000000000" pitchFamily="2" charset="0"/>
              </a:rPr>
              <a:t> </a:t>
            </a:r>
            <a:endParaRPr lang="lv-LV" sz="2400" dirty="0">
              <a:solidFill>
                <a:srgbClr val="FFFFFF"/>
              </a:solidFill>
              <a:effectLst/>
              <a:highlight>
                <a:srgbClr val="F5A30A"/>
              </a:highlight>
              <a:latin typeface="Roboto" panose="02000000000000000000" pitchFamily="2" charset="0"/>
              <a:ea typeface="Roboto" panose="02000000000000000000" pitchFamily="2" charset="0"/>
            </a:endParaRPr>
          </a:p>
          <a:p>
            <a:r>
              <a:rPr lang="en-US" sz="2400" dirty="0">
                <a:solidFill>
                  <a:srgbClr val="FFFFFF"/>
                </a:solidFill>
                <a:effectLst/>
                <a:highlight>
                  <a:srgbClr val="F5A30A"/>
                </a:highlight>
                <a:latin typeface="Roboto" panose="02000000000000000000" pitchFamily="2" charset="0"/>
                <a:ea typeface="Roboto" panose="02000000000000000000" pitchFamily="2" charset="0"/>
              </a:rPr>
              <a:t>2021. </a:t>
            </a:r>
            <a:r>
              <a:rPr lang="en-US" sz="2400" dirty="0" err="1">
                <a:solidFill>
                  <a:srgbClr val="FFFFFF"/>
                </a:solidFill>
                <a:effectLst/>
                <a:highlight>
                  <a:srgbClr val="F5A30A"/>
                </a:highlight>
                <a:latin typeface="Roboto" panose="02000000000000000000" pitchFamily="2" charset="0"/>
                <a:ea typeface="Roboto" panose="02000000000000000000" pitchFamily="2" charset="0"/>
              </a:rPr>
              <a:t>gada</a:t>
            </a:r>
            <a:r>
              <a:rPr lang="en-US" sz="2400" dirty="0">
                <a:solidFill>
                  <a:srgbClr val="FFFFFF"/>
                </a:solidFill>
                <a:effectLst/>
                <a:highlight>
                  <a:srgbClr val="F5A30A"/>
                </a:highlight>
                <a:latin typeface="Roboto" panose="02000000000000000000" pitchFamily="2" charset="0"/>
                <a:ea typeface="Roboto" panose="02000000000000000000" pitchFamily="2" charset="0"/>
              </a:rPr>
              <a:t> 6. </a:t>
            </a:r>
            <a:r>
              <a:rPr lang="en-US" sz="2400" dirty="0" err="1">
                <a:solidFill>
                  <a:srgbClr val="FFFFFF"/>
                </a:solidFill>
                <a:effectLst/>
                <a:highlight>
                  <a:srgbClr val="F5A30A"/>
                </a:highlight>
                <a:latin typeface="Roboto" panose="02000000000000000000" pitchFamily="2" charset="0"/>
                <a:ea typeface="Roboto" panose="02000000000000000000" pitchFamily="2" charset="0"/>
              </a:rPr>
              <a:t>oktobrī</a:t>
            </a:r>
            <a:endParaRPr lang="lv-LV" sz="2400" dirty="0">
              <a:solidFill>
                <a:srgbClr val="FFFFFF"/>
              </a:solidFill>
              <a:highlight>
                <a:srgbClr val="F5A30A"/>
              </a:highlight>
              <a:latin typeface="Roboto" panose="02000000000000000000" pitchFamily="2" charset="0"/>
              <a:ea typeface="Roboto" panose="02000000000000000000" pitchFamily="2" charset="0"/>
            </a:endParaRPr>
          </a:p>
          <a:p>
            <a:endParaRPr lang="lv-LV" sz="2000" dirty="0">
              <a:solidFill>
                <a:srgbClr val="FFFFFF"/>
              </a:solidFill>
              <a:latin typeface="Roboto" panose="02000000000000000000" pitchFamily="2" charset="0"/>
              <a:ea typeface="Roboto" panose="02000000000000000000" pitchFamily="2" charset="0"/>
            </a:endParaRPr>
          </a:p>
          <a:p>
            <a:pPr marL="0" indent="0" algn="r">
              <a:buNone/>
            </a:pPr>
            <a:r>
              <a:rPr lang="lv-LV" sz="1600" i="1" dirty="0">
                <a:solidFill>
                  <a:srgbClr val="FFFFFF"/>
                </a:solidFill>
                <a:effectLst/>
                <a:latin typeface="Roboto" panose="02000000000000000000" pitchFamily="2" charset="0"/>
                <a:ea typeface="Roboto" panose="02000000000000000000" pitchFamily="2" charset="0"/>
              </a:rPr>
              <a:t>gan </a:t>
            </a:r>
            <a:r>
              <a:rPr lang="lv-LV" sz="1600" i="1" dirty="0" err="1">
                <a:solidFill>
                  <a:srgbClr val="FFFFFF"/>
                </a:solidFill>
                <a:effectLst/>
                <a:latin typeface="Roboto" panose="02000000000000000000" pitchFamily="2" charset="0"/>
                <a:ea typeface="Roboto" panose="02000000000000000000" pitchFamily="2" charset="0"/>
              </a:rPr>
              <a:t>Accelerator</a:t>
            </a:r>
            <a:r>
              <a:rPr lang="lv-LV" sz="1600" i="1" dirty="0">
                <a:solidFill>
                  <a:srgbClr val="FFFFFF"/>
                </a:solidFill>
                <a:effectLst/>
                <a:latin typeface="Roboto" panose="02000000000000000000" pitchFamily="2" charset="0"/>
                <a:ea typeface="Roboto" panose="02000000000000000000" pitchFamily="2" charset="0"/>
              </a:rPr>
              <a:t> </a:t>
            </a:r>
            <a:r>
              <a:rPr lang="lv-LV" sz="1600" i="1" dirty="0" err="1">
                <a:solidFill>
                  <a:srgbClr val="FFFFFF"/>
                </a:solidFill>
                <a:effectLst/>
                <a:latin typeface="Roboto" panose="02000000000000000000" pitchFamily="2" charset="0"/>
                <a:ea typeface="Roboto" panose="02000000000000000000" pitchFamily="2" charset="0"/>
              </a:rPr>
              <a:t>Open</a:t>
            </a:r>
            <a:r>
              <a:rPr lang="lv-LV" sz="1600" i="1" dirty="0">
                <a:solidFill>
                  <a:srgbClr val="FFFFFF"/>
                </a:solidFill>
                <a:effectLst/>
                <a:latin typeface="Roboto" panose="02000000000000000000" pitchFamily="2" charset="0"/>
                <a:ea typeface="Roboto" panose="02000000000000000000" pitchFamily="2" charset="0"/>
              </a:rPr>
              <a:t>, gan </a:t>
            </a:r>
            <a:r>
              <a:rPr lang="lv-LV" sz="1600" i="1" dirty="0" err="1">
                <a:solidFill>
                  <a:srgbClr val="FFFFFF"/>
                </a:solidFill>
                <a:effectLst/>
                <a:latin typeface="Roboto" panose="02000000000000000000" pitchFamily="2" charset="0"/>
                <a:ea typeface="Roboto" panose="02000000000000000000" pitchFamily="2" charset="0"/>
              </a:rPr>
              <a:t>Accelerator</a:t>
            </a:r>
            <a:r>
              <a:rPr lang="lv-LV" sz="1600" i="1" dirty="0">
                <a:solidFill>
                  <a:srgbClr val="FFFFFF"/>
                </a:solidFill>
                <a:effectLst/>
                <a:latin typeface="Roboto" panose="02000000000000000000" pitchFamily="2" charset="0"/>
                <a:ea typeface="Roboto" panose="02000000000000000000" pitchFamily="2" charset="0"/>
              </a:rPr>
              <a:t> </a:t>
            </a:r>
            <a:r>
              <a:rPr lang="lv-LV" sz="1600" i="1" dirty="0" err="1">
                <a:solidFill>
                  <a:srgbClr val="FFFFFF"/>
                </a:solidFill>
                <a:effectLst/>
                <a:latin typeface="Roboto" panose="02000000000000000000" pitchFamily="2" charset="0"/>
                <a:ea typeface="Roboto" panose="02000000000000000000" pitchFamily="2" charset="0"/>
              </a:rPr>
              <a:t>Challenges</a:t>
            </a:r>
            <a:endParaRPr lang="lv-LV" sz="2000" dirty="0">
              <a:solidFill>
                <a:srgbClr val="FFFFFF"/>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6717752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Pilnīga un nepilnīga konkurence | Naudas skola">
            <a:extLst>
              <a:ext uri="{FF2B5EF4-FFF2-40B4-BE49-F238E27FC236}">
                <a16:creationId xmlns:a16="http://schemas.microsoft.com/office/drawing/2014/main" id="{A5A81402-649F-45F9-BA9D-79C16D9D8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9519" y="4574792"/>
            <a:ext cx="3654937" cy="22832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D4E573-7F2E-4D05-81C5-3D969F34052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4000" kern="1200" dirty="0">
                <a:solidFill>
                  <a:schemeClr val="bg1"/>
                </a:solidFill>
                <a:highlight>
                  <a:srgbClr val="4D2885"/>
                </a:highlight>
                <a:latin typeface="+mj-lt"/>
                <a:ea typeface="+mj-ea"/>
                <a:cs typeface="+mj-cs"/>
              </a:rPr>
              <a:t>Open </a:t>
            </a:r>
            <a:r>
              <a:rPr lang="en-US" sz="4000" b="1" kern="1200" dirty="0" err="1">
                <a:solidFill>
                  <a:schemeClr val="bg1"/>
                </a:solidFill>
                <a:highlight>
                  <a:srgbClr val="4D2885"/>
                </a:highlight>
                <a:latin typeface="+mj-lt"/>
                <a:ea typeface="+mj-ea"/>
                <a:cs typeface="+mj-cs"/>
              </a:rPr>
              <a:t>vai</a:t>
            </a:r>
            <a:r>
              <a:rPr lang="en-US" sz="4000" kern="1200" dirty="0">
                <a:solidFill>
                  <a:schemeClr val="bg1"/>
                </a:solidFill>
                <a:highlight>
                  <a:srgbClr val="4D2885"/>
                </a:highlight>
                <a:latin typeface="+mj-lt"/>
                <a:ea typeface="+mj-ea"/>
                <a:cs typeface="+mj-cs"/>
              </a:rPr>
              <a:t> Challenges?</a:t>
            </a:r>
          </a:p>
        </p:txBody>
      </p:sp>
      <p:graphicFrame>
        <p:nvGraphicFramePr>
          <p:cNvPr id="7" name="Table 4">
            <a:extLst>
              <a:ext uri="{FF2B5EF4-FFF2-40B4-BE49-F238E27FC236}">
                <a16:creationId xmlns:a16="http://schemas.microsoft.com/office/drawing/2014/main" id="{E8C102EE-DAD8-4B7A-AC85-320E7C44E2C2}"/>
              </a:ext>
            </a:extLst>
          </p:cNvPr>
          <p:cNvGraphicFramePr>
            <a:graphicFrameLocks noGrp="1"/>
          </p:cNvGraphicFramePr>
          <p:nvPr>
            <p:ph idx="1"/>
          </p:nvPr>
        </p:nvGraphicFramePr>
        <p:xfrm>
          <a:off x="800691" y="1675227"/>
          <a:ext cx="10590619" cy="3786588"/>
        </p:xfrm>
        <a:graphic>
          <a:graphicData uri="http://schemas.openxmlformats.org/drawingml/2006/table">
            <a:tbl>
              <a:tblPr firstRow="1" bandRow="1">
                <a:noFill/>
                <a:tableStyleId>{5C22544A-7EE6-4342-B048-85BDC9FD1C3A}</a:tableStyleId>
              </a:tblPr>
              <a:tblGrid>
                <a:gridCol w="3145329">
                  <a:extLst>
                    <a:ext uri="{9D8B030D-6E8A-4147-A177-3AD203B41FA5}">
                      <a16:colId xmlns:a16="http://schemas.microsoft.com/office/drawing/2014/main" val="2618157810"/>
                    </a:ext>
                  </a:extLst>
                </a:gridCol>
                <a:gridCol w="4164327">
                  <a:extLst>
                    <a:ext uri="{9D8B030D-6E8A-4147-A177-3AD203B41FA5}">
                      <a16:colId xmlns:a16="http://schemas.microsoft.com/office/drawing/2014/main" val="3212993710"/>
                    </a:ext>
                  </a:extLst>
                </a:gridCol>
                <a:gridCol w="3280963">
                  <a:extLst>
                    <a:ext uri="{9D8B030D-6E8A-4147-A177-3AD203B41FA5}">
                      <a16:colId xmlns:a16="http://schemas.microsoft.com/office/drawing/2014/main" val="334085687"/>
                    </a:ext>
                  </a:extLst>
                </a:gridCol>
              </a:tblGrid>
              <a:tr h="512831">
                <a:tc>
                  <a:txBody>
                    <a:bodyPr/>
                    <a:lstStyle/>
                    <a:p>
                      <a:endParaRPr lang="lv-LV" sz="2000" b="1" cap="none" spc="0">
                        <a:solidFill>
                          <a:schemeClr val="tx1">
                            <a:lumMod val="75000"/>
                            <a:lumOff val="25000"/>
                          </a:schemeClr>
                        </a:solidFill>
                      </a:endParaRPr>
                    </a:p>
                  </a:txBody>
                  <a:tcPr marL="275498" marR="193212" marT="137749" marB="137749"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ctr"/>
                      <a:r>
                        <a:rPr lang="lv-LV" sz="2000" b="1" cap="none" spc="300" dirty="0">
                          <a:solidFill>
                            <a:schemeClr val="tx1">
                              <a:lumMod val="75000"/>
                              <a:lumOff val="25000"/>
                            </a:schemeClr>
                          </a:solidFill>
                        </a:rPr>
                        <a:t>OPEN</a:t>
                      </a:r>
                    </a:p>
                  </a:txBody>
                  <a:tcPr marL="275498" marR="193212" marT="137749" marB="137749"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ctr"/>
                      <a:r>
                        <a:rPr lang="lv-LV" sz="2000" b="1" cap="none" spc="300">
                          <a:solidFill>
                            <a:schemeClr val="tx1">
                              <a:lumMod val="75000"/>
                              <a:lumOff val="25000"/>
                            </a:schemeClr>
                          </a:solidFill>
                        </a:rPr>
                        <a:t>CHALLENGES</a:t>
                      </a:r>
                    </a:p>
                  </a:txBody>
                  <a:tcPr marL="275498" marR="193212" marT="137749" marB="137749"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903744241"/>
                  </a:ext>
                </a:extLst>
              </a:tr>
              <a:tr h="512831">
                <a:tc>
                  <a:txBody>
                    <a:bodyPr/>
                    <a:lstStyle/>
                    <a:p>
                      <a:pPr algn="r"/>
                      <a:r>
                        <a:rPr lang="lv-LV" sz="2000" cap="none" spc="0">
                          <a:solidFill>
                            <a:schemeClr val="tx1">
                              <a:lumMod val="75000"/>
                              <a:lumOff val="25000"/>
                            </a:schemeClr>
                          </a:solidFill>
                        </a:rPr>
                        <a:t>PATHFINDER</a:t>
                      </a:r>
                    </a:p>
                  </a:txBody>
                  <a:tcPr marL="275498" marR="193212" marT="137749" marB="13774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a:r>
                        <a:rPr lang="lv-LV" sz="2000" cap="none" spc="0">
                          <a:solidFill>
                            <a:schemeClr val="tx1">
                              <a:lumMod val="75000"/>
                              <a:lumOff val="25000"/>
                            </a:schemeClr>
                          </a:solidFill>
                        </a:rPr>
                        <a:t>168 M</a:t>
                      </a:r>
                    </a:p>
                  </a:txBody>
                  <a:tcPr marL="275498" marR="193212" marT="137749" marB="13774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a:r>
                        <a:rPr lang="lv-LV" sz="2000" cap="none" spc="0">
                          <a:solidFill>
                            <a:schemeClr val="tx1">
                              <a:lumMod val="75000"/>
                              <a:lumOff val="25000"/>
                            </a:schemeClr>
                          </a:solidFill>
                        </a:rPr>
                        <a:t>132 M</a:t>
                      </a:r>
                    </a:p>
                  </a:txBody>
                  <a:tcPr marL="275498" marR="193212" marT="137749" marB="13774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416044667"/>
                  </a:ext>
                </a:extLst>
              </a:tr>
              <a:tr h="512831">
                <a:tc>
                  <a:txBody>
                    <a:bodyPr/>
                    <a:lstStyle/>
                    <a:p>
                      <a:pPr algn="r"/>
                      <a:r>
                        <a:rPr lang="lv-LV" sz="2000" cap="none" spc="0">
                          <a:solidFill>
                            <a:schemeClr val="tx1">
                              <a:lumMod val="75000"/>
                              <a:lumOff val="25000"/>
                            </a:schemeClr>
                          </a:solidFill>
                        </a:rPr>
                        <a:t>TRANSITION</a:t>
                      </a:r>
                    </a:p>
                  </a:txBody>
                  <a:tcPr marL="275498" marR="193212" marT="137749" marB="137749">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ctr"/>
                      <a:r>
                        <a:rPr lang="lv-LV" sz="2000" cap="none" spc="0">
                          <a:solidFill>
                            <a:schemeClr val="tx1">
                              <a:lumMod val="75000"/>
                              <a:lumOff val="25000"/>
                            </a:schemeClr>
                          </a:solidFill>
                        </a:rPr>
                        <a:t>59.6 M</a:t>
                      </a:r>
                    </a:p>
                  </a:txBody>
                  <a:tcPr marL="275498" marR="193212" marT="137749" marB="137749">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ctr"/>
                      <a:r>
                        <a:rPr lang="lv-LV" sz="2000" cap="none" spc="0">
                          <a:solidFill>
                            <a:schemeClr val="tx1">
                              <a:lumMod val="75000"/>
                              <a:lumOff val="25000"/>
                            </a:schemeClr>
                          </a:solidFill>
                        </a:rPr>
                        <a:t>40.5 M</a:t>
                      </a:r>
                    </a:p>
                  </a:txBody>
                  <a:tcPr marL="275498" marR="193212" marT="137749" marB="137749">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2109340945"/>
                  </a:ext>
                </a:extLst>
              </a:tr>
              <a:tr h="799976">
                <a:tc>
                  <a:txBody>
                    <a:bodyPr/>
                    <a:lstStyle/>
                    <a:p>
                      <a:pPr algn="r"/>
                      <a:r>
                        <a:rPr lang="lv-LV" sz="2000" cap="none" spc="0" dirty="0">
                          <a:solidFill>
                            <a:schemeClr val="tx1">
                              <a:lumMod val="75000"/>
                              <a:lumOff val="25000"/>
                            </a:schemeClr>
                          </a:solidFill>
                        </a:rPr>
                        <a:t>ACCELERATOR</a:t>
                      </a:r>
                    </a:p>
                  </a:txBody>
                  <a:tcPr marL="275498" marR="193212" marT="137749" marB="13774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a:r>
                        <a:rPr lang="lv-LV" sz="2000" cap="none" spc="0">
                          <a:solidFill>
                            <a:schemeClr val="tx1">
                              <a:lumMod val="75000"/>
                              <a:lumOff val="25000"/>
                            </a:schemeClr>
                          </a:solidFill>
                        </a:rPr>
                        <a:t>143.05 M (</a:t>
                      </a:r>
                      <a:r>
                        <a:rPr lang="lv-LV" sz="2000" cap="none" spc="0" err="1">
                          <a:solidFill>
                            <a:schemeClr val="tx1">
                              <a:lumMod val="75000"/>
                              <a:lumOff val="25000"/>
                            </a:schemeClr>
                          </a:solidFill>
                        </a:rPr>
                        <a:t>next</a:t>
                      </a:r>
                      <a:r>
                        <a:rPr lang="lv-LV" sz="2000" cap="none" spc="0">
                          <a:solidFill>
                            <a:schemeClr val="tx1">
                              <a:lumMod val="75000"/>
                              <a:lumOff val="25000"/>
                            </a:schemeClr>
                          </a:solidFill>
                        </a:rPr>
                        <a:t> </a:t>
                      </a:r>
                      <a:r>
                        <a:rPr lang="lv-LV" sz="2000" cap="none" spc="0" err="1">
                          <a:solidFill>
                            <a:schemeClr val="tx1">
                              <a:lumMod val="75000"/>
                              <a:lumOff val="25000"/>
                            </a:schemeClr>
                          </a:solidFill>
                        </a:rPr>
                        <a:t>GenEU</a:t>
                      </a:r>
                      <a:r>
                        <a:rPr lang="lv-LV" sz="2000" cap="none" spc="0">
                          <a:solidFill>
                            <a:schemeClr val="tx1">
                              <a:lumMod val="75000"/>
                              <a:lumOff val="25000"/>
                            </a:schemeClr>
                          </a:solidFill>
                        </a:rPr>
                        <a:t>) &amp; 153.2 M (</a:t>
                      </a:r>
                      <a:r>
                        <a:rPr lang="lv-LV" sz="2000" cap="none" spc="0" err="1">
                          <a:solidFill>
                            <a:schemeClr val="tx1">
                              <a:lumMod val="75000"/>
                              <a:lumOff val="25000"/>
                            </a:schemeClr>
                          </a:solidFill>
                        </a:rPr>
                        <a:t>grant</a:t>
                      </a:r>
                      <a:r>
                        <a:rPr lang="lv-LV" sz="2000" cap="none" spc="0">
                          <a:solidFill>
                            <a:schemeClr val="tx1">
                              <a:lumMod val="75000"/>
                              <a:lumOff val="25000"/>
                            </a:schemeClr>
                          </a:solidFill>
                        </a:rPr>
                        <a:t>)</a:t>
                      </a:r>
                    </a:p>
                  </a:txBody>
                  <a:tcPr marL="275498" marR="193212" marT="137749" marB="13774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a:r>
                        <a:rPr lang="lv-LV" sz="2000" cap="none" spc="0">
                          <a:solidFill>
                            <a:schemeClr val="tx1">
                              <a:lumMod val="75000"/>
                              <a:lumOff val="25000"/>
                            </a:schemeClr>
                          </a:solidFill>
                        </a:rPr>
                        <a:t>248.38 M</a:t>
                      </a:r>
                    </a:p>
                  </a:txBody>
                  <a:tcPr marL="275498" marR="193212" marT="137749" marB="13774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4243314348"/>
                  </a:ext>
                </a:extLst>
              </a:tr>
              <a:tr h="512831">
                <a:tc>
                  <a:txBody>
                    <a:bodyPr/>
                    <a:lstStyle/>
                    <a:p>
                      <a:pPr algn="r"/>
                      <a:endParaRPr lang="lv-LV" sz="2000" cap="none" spc="0">
                        <a:solidFill>
                          <a:schemeClr val="tx1">
                            <a:lumMod val="75000"/>
                            <a:lumOff val="25000"/>
                          </a:schemeClr>
                        </a:solidFill>
                      </a:endParaRPr>
                    </a:p>
                  </a:txBody>
                  <a:tcPr marL="275498" marR="193212" marT="137749" marB="137749">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ctr"/>
                      <a:r>
                        <a:rPr lang="lv-LV" sz="2000" cap="none" spc="0">
                          <a:solidFill>
                            <a:schemeClr val="tx1">
                              <a:lumMod val="75000"/>
                              <a:lumOff val="25000"/>
                            </a:schemeClr>
                          </a:solidFill>
                        </a:rPr>
                        <a:t>296.25 M (</a:t>
                      </a:r>
                      <a:r>
                        <a:rPr lang="lv-LV" sz="2000" cap="none" spc="0" err="1">
                          <a:solidFill>
                            <a:schemeClr val="tx1">
                              <a:lumMod val="75000"/>
                              <a:lumOff val="25000"/>
                            </a:schemeClr>
                          </a:solidFill>
                        </a:rPr>
                        <a:t>equity</a:t>
                      </a:r>
                      <a:r>
                        <a:rPr lang="lv-LV" sz="2000" cap="none" spc="0">
                          <a:solidFill>
                            <a:schemeClr val="tx1">
                              <a:lumMod val="75000"/>
                              <a:lumOff val="25000"/>
                            </a:schemeClr>
                          </a:solidFill>
                        </a:rPr>
                        <a:t>)</a:t>
                      </a:r>
                    </a:p>
                  </a:txBody>
                  <a:tcPr marL="275498" marR="193212" marT="137749" marB="137749">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ctr"/>
                      <a:r>
                        <a:rPr lang="lv-LV" sz="2000" cap="none" spc="0">
                          <a:solidFill>
                            <a:schemeClr val="tx1">
                              <a:lumMod val="75000"/>
                              <a:lumOff val="25000"/>
                            </a:schemeClr>
                          </a:solidFill>
                        </a:rPr>
                        <a:t>248.38 M</a:t>
                      </a:r>
                    </a:p>
                  </a:txBody>
                  <a:tcPr marL="275498" marR="193212" marT="137749" marB="137749">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2823811576"/>
                  </a:ext>
                </a:extLst>
              </a:tr>
              <a:tr h="512831">
                <a:tc>
                  <a:txBody>
                    <a:bodyPr/>
                    <a:lstStyle/>
                    <a:p>
                      <a:endParaRPr lang="lv-LV" sz="2000" cap="none" spc="0">
                        <a:solidFill>
                          <a:schemeClr val="tx1">
                            <a:lumMod val="75000"/>
                            <a:lumOff val="25000"/>
                          </a:schemeClr>
                        </a:solidFill>
                      </a:endParaRPr>
                    </a:p>
                  </a:txBody>
                  <a:tcPr marL="275498" marR="193212" marT="137749" marB="13774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a:r>
                        <a:rPr lang="lv-LV" sz="2000" b="1" cap="none" spc="0">
                          <a:solidFill>
                            <a:schemeClr val="tx1">
                              <a:lumMod val="75000"/>
                              <a:lumOff val="25000"/>
                            </a:schemeClr>
                          </a:solidFill>
                        </a:rPr>
                        <a:t>820.1 M</a:t>
                      </a:r>
                    </a:p>
                  </a:txBody>
                  <a:tcPr marL="275498" marR="193212" marT="137749" marB="13774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a:r>
                        <a:rPr lang="lv-LV" sz="2000" b="1" cap="none" spc="0" dirty="0">
                          <a:solidFill>
                            <a:schemeClr val="tx1">
                              <a:lumMod val="75000"/>
                              <a:lumOff val="25000"/>
                            </a:schemeClr>
                          </a:solidFill>
                        </a:rPr>
                        <a:t>669.26 M</a:t>
                      </a:r>
                    </a:p>
                  </a:txBody>
                  <a:tcPr marL="275498" marR="193212" marT="137749" marB="13774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2453149962"/>
                  </a:ext>
                </a:extLst>
              </a:tr>
            </a:tbl>
          </a:graphicData>
        </a:graphic>
      </p:graphicFrame>
    </p:spTree>
    <p:extLst>
      <p:ext uri="{BB962C8B-B14F-4D97-AF65-F5344CB8AC3E}">
        <p14:creationId xmlns:p14="http://schemas.microsoft.com/office/powerpoint/2010/main" val="3202552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C07D3847-42B4-4D1B-9FD8-256CC1BEF2B4}"/>
              </a:ext>
            </a:extLst>
          </p:cNvPr>
          <p:cNvSpPr>
            <a:spLocks noGrp="1"/>
          </p:cNvSpPr>
          <p:nvPr>
            <p:ph type="title"/>
          </p:nvPr>
        </p:nvSpPr>
        <p:spPr>
          <a:xfrm>
            <a:off x="841246" y="673770"/>
            <a:ext cx="4660394" cy="2414488"/>
          </a:xfrm>
        </p:spPr>
        <p:txBody>
          <a:bodyPr anchor="t">
            <a:normAutofit/>
          </a:bodyPr>
          <a:lstStyle/>
          <a:p>
            <a:r>
              <a:rPr lang="lv-LV" sz="5400" b="1" i="0" u="none" strike="noStrike" baseline="0" dirty="0">
                <a:solidFill>
                  <a:srgbClr val="FFFFFF"/>
                </a:solidFill>
                <a:latin typeface="Roboto" panose="02000000000000000000" pitchFamily="2" charset="0"/>
                <a:ea typeface="Roboto" panose="02000000000000000000" pitchFamily="2" charset="0"/>
              </a:rPr>
              <a:t>Kas var pieteikties?</a:t>
            </a:r>
            <a:endParaRPr lang="lv-LV" sz="5400" dirty="0">
              <a:solidFill>
                <a:srgbClr val="FFFFFF"/>
              </a:solidFill>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E1E4B65A-58AA-49CE-990C-187E774B1122}"/>
              </a:ext>
            </a:extLst>
          </p:cNvPr>
          <p:cNvSpPr>
            <a:spLocks noGrp="1"/>
          </p:cNvSpPr>
          <p:nvPr>
            <p:ph idx="1"/>
          </p:nvPr>
        </p:nvSpPr>
        <p:spPr>
          <a:xfrm>
            <a:off x="6174420" y="535987"/>
            <a:ext cx="5649799" cy="5500786"/>
          </a:xfrm>
        </p:spPr>
        <p:txBody>
          <a:bodyPr>
            <a:normAutofit/>
          </a:bodyPr>
          <a:lstStyle/>
          <a:p>
            <a:pPr>
              <a:lnSpc>
                <a:spcPct val="150000"/>
              </a:lnSpc>
            </a:pPr>
            <a:r>
              <a:rPr lang="lv-LV" sz="1400" dirty="0">
                <a:latin typeface="Roboto" panose="02000000000000000000" pitchFamily="2" charset="0"/>
                <a:ea typeface="Roboto" panose="02000000000000000000" pitchFamily="2" charset="0"/>
              </a:rPr>
              <a:t>U</a:t>
            </a:r>
            <a:r>
              <a:rPr lang="lv-LV" sz="1400" b="0" i="0" u="none" strike="noStrike" baseline="0" dirty="0">
                <a:latin typeface="Roboto" panose="02000000000000000000" pitchFamily="2" charset="0"/>
                <a:ea typeface="Roboto" panose="02000000000000000000" pitchFamily="2" charset="0"/>
              </a:rPr>
              <a:t>zņēmums, kas klasificēts kā MVU un reģistrēts ES dalībvalstī vai </a:t>
            </a:r>
            <a:r>
              <a:rPr lang="lv-LV" sz="1400" b="0" i="0" u="none" strike="noStrike" baseline="0" dirty="0">
                <a:latin typeface="Roboto" panose="02000000000000000000" pitchFamily="2" charset="0"/>
                <a:ea typeface="Roboto" panose="02000000000000000000" pitchFamily="2" charset="0"/>
                <a:hlinkClick r:id="rId2"/>
              </a:rPr>
              <a:t>asociētajā valstī</a:t>
            </a:r>
            <a:r>
              <a:rPr lang="lv-LV" sz="1400" b="0" i="0" u="none" strike="noStrike" baseline="0" dirty="0">
                <a:latin typeface="Roboto" panose="02000000000000000000" pitchFamily="2" charset="0"/>
                <a:ea typeface="Roboto" panose="02000000000000000000" pitchFamily="2" charset="0"/>
              </a:rPr>
              <a:t>.</a:t>
            </a:r>
          </a:p>
          <a:p>
            <a:pPr>
              <a:lnSpc>
                <a:spcPct val="150000"/>
              </a:lnSpc>
            </a:pPr>
            <a:r>
              <a:rPr lang="lv-LV" sz="1400" dirty="0">
                <a:latin typeface="Roboto" panose="02000000000000000000" pitchFamily="2" charset="0"/>
                <a:ea typeface="Roboto" panose="02000000000000000000" pitchFamily="2" charset="0"/>
              </a:rPr>
              <a:t>U</a:t>
            </a:r>
            <a:r>
              <a:rPr lang="lv-LV" sz="1400" b="0" i="0" u="none" strike="noStrike" baseline="0" dirty="0">
                <a:latin typeface="Roboto" panose="02000000000000000000" pitchFamily="2" charset="0"/>
                <a:ea typeface="Roboto" panose="02000000000000000000" pitchFamily="2" charset="0"/>
              </a:rPr>
              <a:t>zņēmums, kas klasificēts kā “mazs vidēja kapitāla uzņēmums” (līdz 500 darbiniekiem) un reģistrēts ES dalībvalstī vai asociētajā valstī, taču jūsu </a:t>
            </a:r>
            <a:r>
              <a:rPr lang="lv-LV" sz="1400" b="1" i="0" u="none" strike="noStrike" baseline="0" dirty="0">
                <a:latin typeface="Roboto" panose="02000000000000000000" pitchFamily="2" charset="0"/>
                <a:ea typeface="Roboto" panose="02000000000000000000" pitchFamily="2" charset="0"/>
              </a:rPr>
              <a:t>pieteikums var būt paredzēts tikai ātras izaugsmes mērķiem (piemēram, </a:t>
            </a:r>
            <a:r>
              <a:rPr lang="lv-LV" sz="1400" b="1" i="0" u="none" strike="noStrike" baseline="0" dirty="0">
                <a:latin typeface="Roboto" panose="02000000000000000000" pitchFamily="2" charset="0"/>
                <a:ea typeface="Roboto" panose="02000000000000000000" pitchFamily="2" charset="0"/>
                <a:hlinkClick r:id="rId3"/>
              </a:rPr>
              <a:t>TRL 9</a:t>
            </a:r>
            <a:r>
              <a:rPr lang="lv-LV" sz="1400" b="1" i="0" u="none" strike="noStrike" baseline="0" dirty="0">
                <a:latin typeface="Roboto" panose="02000000000000000000" pitchFamily="2" charset="0"/>
                <a:ea typeface="Roboto" panose="02000000000000000000" pitchFamily="2" charset="0"/>
              </a:rPr>
              <a:t>) un tikai ieguldījumu veidā.</a:t>
            </a:r>
          </a:p>
          <a:p>
            <a:pPr>
              <a:lnSpc>
                <a:spcPct val="150000"/>
              </a:lnSpc>
            </a:pPr>
            <a:r>
              <a:rPr lang="lv-LV" sz="1400" b="0" i="0" u="none" strike="noStrike" baseline="0" dirty="0">
                <a:latin typeface="Roboto" panose="02000000000000000000" pitchFamily="2" charset="0"/>
                <a:ea typeface="Roboto" panose="02000000000000000000" pitchFamily="2" charset="0"/>
              </a:rPr>
              <a:t>Viena vai vairākas fiziskas vai juridiskas personas, kas plāno dibināt MVU (kā definēts iepriekš) ES dalībvalstī vai asociētajā valstī līdz līguma parakstīšanai vai, ja piešķir jauktu finansējumu, vēlākais, vienojoties par tā ieguldījumu sastāvdaļu.</a:t>
            </a:r>
          </a:p>
        </p:txBody>
      </p:sp>
      <p:sp>
        <p:nvSpPr>
          <p:cNvPr id="5" name="Rectangle 4">
            <a:extLst>
              <a:ext uri="{FF2B5EF4-FFF2-40B4-BE49-F238E27FC236}">
                <a16:creationId xmlns:a16="http://schemas.microsoft.com/office/drawing/2014/main" id="{B6E2EE5B-1618-46C2-906B-3BC80644B030}"/>
              </a:ext>
            </a:extLst>
          </p:cNvPr>
          <p:cNvSpPr/>
          <p:nvPr/>
        </p:nvSpPr>
        <p:spPr>
          <a:xfrm>
            <a:off x="0" y="2662731"/>
            <a:ext cx="3930977" cy="704653"/>
          </a:xfrm>
          <a:prstGeom prst="rect">
            <a:avLst/>
          </a:prstGeom>
          <a:solidFill>
            <a:srgbClr val="4D2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r">
              <a:buNone/>
            </a:pPr>
            <a:r>
              <a:rPr lang="lv-LV" sz="1600" b="0" i="0" u="none" strike="noStrike" baseline="0" dirty="0">
                <a:latin typeface="Roboto" panose="02000000000000000000" pitchFamily="2" charset="0"/>
                <a:ea typeface="Roboto" panose="02000000000000000000" pitchFamily="2" charset="0"/>
              </a:rPr>
              <a:t>Lai pieteiktos, jums jāatbilst vienam no šiem nosacījumiem:</a:t>
            </a:r>
          </a:p>
        </p:txBody>
      </p:sp>
      <p:sp>
        <p:nvSpPr>
          <p:cNvPr id="11" name="TextBox 10">
            <a:extLst>
              <a:ext uri="{FF2B5EF4-FFF2-40B4-BE49-F238E27FC236}">
                <a16:creationId xmlns:a16="http://schemas.microsoft.com/office/drawing/2014/main" id="{13EEDFFB-F110-4214-BBA4-627AAF9D7B61}"/>
              </a:ext>
            </a:extLst>
          </p:cNvPr>
          <p:cNvSpPr txBox="1"/>
          <p:nvPr/>
        </p:nvSpPr>
        <p:spPr>
          <a:xfrm>
            <a:off x="309930" y="4782583"/>
            <a:ext cx="5474616" cy="1672253"/>
          </a:xfrm>
          <a:prstGeom prst="rect">
            <a:avLst/>
          </a:prstGeom>
          <a:noFill/>
        </p:spPr>
        <p:txBody>
          <a:bodyPr wrap="square">
            <a:spAutoFit/>
          </a:bodyPr>
          <a:lstStyle/>
          <a:p>
            <a:pPr>
              <a:lnSpc>
                <a:spcPct val="150000"/>
              </a:lnSpc>
            </a:pPr>
            <a:r>
              <a:rPr lang="lv-LV" sz="1400" b="0" i="0" u="none" strike="noStrike" baseline="0" dirty="0">
                <a:latin typeface="Roboto" panose="02000000000000000000" pitchFamily="2" charset="0"/>
                <a:ea typeface="Roboto" panose="02000000000000000000" pitchFamily="2" charset="0"/>
              </a:rPr>
              <a:t>Ja esat individuāls uzņēmējs no </a:t>
            </a:r>
            <a:r>
              <a:rPr lang="lv-LV" sz="1400" b="1" i="0" u="none" strike="noStrike" baseline="0" dirty="0" err="1">
                <a:latin typeface="Roboto" panose="02000000000000000000" pitchFamily="2" charset="0"/>
                <a:ea typeface="Roboto" panose="02000000000000000000" pitchFamily="2" charset="0"/>
              </a:rPr>
              <a:t>ārpussavienības</a:t>
            </a:r>
            <a:r>
              <a:rPr lang="lv-LV" sz="1400" b="1" i="0" u="none" strike="noStrike" baseline="0" dirty="0">
                <a:latin typeface="Roboto" panose="02000000000000000000" pitchFamily="2" charset="0"/>
                <a:ea typeface="Roboto" panose="02000000000000000000" pitchFamily="2" charset="0"/>
              </a:rPr>
              <a:t> </a:t>
            </a:r>
            <a:r>
              <a:rPr lang="lv-LV" sz="1400" b="0" i="0" u="none" strike="noStrike" baseline="0" dirty="0">
                <a:latin typeface="Roboto" panose="02000000000000000000" pitchFamily="2" charset="0"/>
                <a:ea typeface="Roboto" panose="02000000000000000000" pitchFamily="2" charset="0"/>
              </a:rPr>
              <a:t>dalībvalsts vai neasociētās valsts, un esat gatavs dibināt MVU (ieskaitot </a:t>
            </a:r>
            <a:r>
              <a:rPr lang="lv-LV" sz="1400" b="0" i="0" u="none" strike="noStrike" baseline="0" dirty="0" err="1">
                <a:latin typeface="Roboto" panose="02000000000000000000" pitchFamily="2" charset="0"/>
                <a:ea typeface="Roboto" panose="02000000000000000000" pitchFamily="2" charset="0"/>
              </a:rPr>
              <a:t>jaunizveidotus</a:t>
            </a:r>
            <a:r>
              <a:rPr lang="lv-LV" sz="1400" b="0" i="0" u="none" strike="noStrike" baseline="0" dirty="0">
                <a:latin typeface="Roboto" panose="02000000000000000000" pitchFamily="2" charset="0"/>
                <a:ea typeface="Roboto" panose="02000000000000000000" pitchFamily="2" charset="0"/>
              </a:rPr>
              <a:t> uzņēmumus) vai pārvietot esošo MVU uz ES dalībvalsti vai asociēto valsti, jums ir tas jāizdara </a:t>
            </a:r>
            <a:r>
              <a:rPr lang="lv-LV" sz="1400" b="0" i="0" u="sng" strike="noStrike" baseline="0" dirty="0">
                <a:latin typeface="Roboto" panose="02000000000000000000" pitchFamily="2" charset="0"/>
                <a:ea typeface="Roboto" panose="02000000000000000000" pitchFamily="2" charset="0"/>
              </a:rPr>
              <a:t>līdz pilna pieteikuma iesniegšanai</a:t>
            </a:r>
            <a:r>
              <a:rPr lang="lv-LV" sz="1400" b="0" i="0" u="none" strike="noStrike" baseline="0" dirty="0">
                <a:latin typeface="Roboto" panose="02000000000000000000" pitchFamily="2" charset="0"/>
                <a:ea typeface="Roboto" panose="02000000000000000000" pitchFamily="2" charset="0"/>
              </a:rPr>
              <a:t>.</a:t>
            </a:r>
          </a:p>
        </p:txBody>
      </p:sp>
      <p:pic>
        <p:nvPicPr>
          <p:cNvPr id="3076" name="Picture 4" descr="Apache Arrow Reviews 2021: Details, Pricing, &amp; Features | G2">
            <a:extLst>
              <a:ext uri="{FF2B5EF4-FFF2-40B4-BE49-F238E27FC236}">
                <a16:creationId xmlns:a16="http://schemas.microsoft.com/office/drawing/2014/main" id="{146169D5-D72E-4634-99FC-6209253176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961684" y="4864948"/>
            <a:ext cx="3308157" cy="19255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pache Arrow Reviews 2021: Details, Pricing, &amp; Features | G2">
            <a:extLst>
              <a:ext uri="{FF2B5EF4-FFF2-40B4-BE49-F238E27FC236}">
                <a16:creationId xmlns:a16="http://schemas.microsoft.com/office/drawing/2014/main" id="{4D37F2CC-3C63-4A11-BC84-9ABA14679F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65767" y="4864949"/>
            <a:ext cx="3308157" cy="1925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440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5D02E0-D912-4BA8-A9C8-BA8CC843D1CE}"/>
              </a:ext>
            </a:extLst>
          </p:cNvPr>
          <p:cNvSpPr>
            <a:spLocks noGrp="1"/>
          </p:cNvSpPr>
          <p:nvPr>
            <p:ph type="title"/>
          </p:nvPr>
        </p:nvSpPr>
        <p:spPr>
          <a:xfrm>
            <a:off x="645065" y="1463040"/>
            <a:ext cx="3796306" cy="2690949"/>
          </a:xfrm>
        </p:spPr>
        <p:txBody>
          <a:bodyPr anchor="t">
            <a:normAutofit fontScale="90000"/>
          </a:bodyPr>
          <a:lstStyle/>
          <a:p>
            <a:r>
              <a:rPr lang="lv-LV" sz="4800" b="1" dirty="0">
                <a:latin typeface="Roboto" panose="02000000000000000000" pitchFamily="2" charset="0"/>
              </a:rPr>
              <a:t>Kāds atbalsts ir pieejams?
</a:t>
            </a:r>
            <a:endParaRPr lang="lv-LV" sz="4800" dirty="0"/>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19870E-5760-4E8A-B18D-FD9D46EBD762}"/>
              </a:ext>
            </a:extLst>
          </p:cNvPr>
          <p:cNvSpPr>
            <a:spLocks noGrp="1"/>
          </p:cNvSpPr>
          <p:nvPr>
            <p:ph idx="1"/>
          </p:nvPr>
        </p:nvSpPr>
        <p:spPr>
          <a:xfrm>
            <a:off x="5656218" y="1121790"/>
            <a:ext cx="5542387" cy="4883084"/>
          </a:xfrm>
        </p:spPr>
        <p:txBody>
          <a:bodyPr anchor="t">
            <a:normAutofit lnSpcReduction="10000"/>
          </a:bodyPr>
          <a:lstStyle/>
          <a:p>
            <a:pPr marL="0" indent="0">
              <a:lnSpc>
                <a:spcPct val="150000"/>
              </a:lnSpc>
              <a:buNone/>
            </a:pPr>
            <a:r>
              <a:rPr lang="pt-BR" sz="1400" dirty="0">
                <a:solidFill>
                  <a:schemeClr val="bg1"/>
                </a:solidFill>
                <a:highlight>
                  <a:srgbClr val="4D2885"/>
                </a:highlight>
                <a:latin typeface="Roboto" panose="02000000000000000000" pitchFamily="2" charset="0"/>
              </a:rPr>
              <a:t>Ir pieejams divu veidu finansējums:  </a:t>
            </a:r>
            <a:r>
              <a:rPr lang="pt-BR" sz="1400" dirty="0">
                <a:solidFill>
                  <a:schemeClr val="bg1"/>
                </a:solidFill>
                <a:latin typeface="Roboto" panose="02000000000000000000" pitchFamily="2" charset="0"/>
              </a:rPr>
              <a:t>
</a:t>
            </a:r>
            <a:r>
              <a:rPr lang="lv-LV" sz="1200" b="1" dirty="0">
                <a:latin typeface="Roboto" panose="02000000000000000000" pitchFamily="2" charset="0"/>
              </a:rPr>
              <a:t>Granta komponents:</a:t>
            </a:r>
            <a:r>
              <a:rPr lang="lv-LV" sz="1200" dirty="0">
                <a:latin typeface="Roboto" panose="02000000000000000000" pitchFamily="2" charset="0"/>
              </a:rPr>
              <a:t> grants EUR 2,5 miljoni tiek piešķirts uz 24 mēnešiem, lai segtu projekta </a:t>
            </a:r>
            <a:r>
              <a:rPr lang="lv-LV" sz="1200" dirty="0">
                <a:solidFill>
                  <a:srgbClr val="F5A30A"/>
                </a:solidFill>
                <a:latin typeface="Roboto" panose="02000000000000000000" pitchFamily="2" charset="0"/>
              </a:rPr>
              <a:t>attiecināmās izmaksas, tādas kā inovācijas darbības, tostarp tehnoloģijas demonstrējumus attiecīgajā vidē, prototipu izmantošanu un sistēmas līmeņa demonstrējumus, attīstību un testēšanu, kas nepieciešama, lai izpildītu normatīvās un standartizācijas prasības, intelektuālā īpašuma pārvaldību un tirdzniecības apstiprinājumu (piemēram, vismaz tehnoloģiju gatavības līmenis no 5/6 līdz 8)</a:t>
            </a:r>
            <a:r>
              <a:rPr lang="lv-LV" sz="1200" dirty="0">
                <a:latin typeface="Roboto" panose="02000000000000000000" pitchFamily="2" charset="0"/>
              </a:rPr>
              <a:t>. Tiek atlīdzināti ne vairāk kā 70 % no kopējām izmaksām. Grantu var izmantot, lai segtu attīstības darbības starp TRL 5/6 līdz 8. līmenim.</a:t>
            </a:r>
            <a:r>
              <a:rPr lang="lv-LV" sz="1200" b="1" dirty="0">
                <a:latin typeface="Roboto" panose="02000000000000000000" pitchFamily="2" charset="0"/>
              </a:rPr>
              <a:t>
Ieguldījumu komponents: </a:t>
            </a:r>
            <a:r>
              <a:rPr lang="lv-LV" sz="1200" dirty="0">
                <a:latin typeface="Roboto" panose="02000000000000000000" pitchFamily="2" charset="0"/>
              </a:rPr>
              <a:t>ieguldījumu komponents parasti ir pašu kapitāla veidā. Minimālā investīciju komponente ir 0,5 miljoni eiro, bet maksimālā - 15 miljoni eiro. Tā ir paredzēta, lai finansētu tirgus izvēršanu, bet to var izmantot arī citiem mērķiem (tostarp līdzfinansējumam vai pat pilnīgai inovācijas darbību finansēšanai). Ieguldījumu komponentes gadījumā ieguldījumi nepārsniedz 25% no uzņēmuma balsstiesīgajām akcijām un parasti tiek veikti ar garu </a:t>
            </a:r>
            <a:r>
              <a:rPr lang="lv-LV" sz="1200" dirty="0" err="1">
                <a:latin typeface="Roboto" panose="02000000000000000000" pitchFamily="2" charset="0"/>
              </a:rPr>
              <a:t>atdeves</a:t>
            </a:r>
            <a:r>
              <a:rPr lang="lv-LV" sz="1200" dirty="0">
                <a:latin typeface="Roboto" panose="02000000000000000000" pitchFamily="2" charset="0"/>
              </a:rPr>
              <a:t> perspektīvu (7-10 gadi) ar ne vairāk kā 15 gadiem.</a:t>
            </a:r>
            <a:endParaRPr lang="en-US" sz="1200" i="0" dirty="0">
              <a:effectLst/>
              <a:latin typeface="Roboto" panose="02000000000000000000" pitchFamily="2" charset="0"/>
            </a:endParaRPr>
          </a:p>
        </p:txBody>
      </p:sp>
    </p:spTree>
    <p:extLst>
      <p:ext uri="{BB962C8B-B14F-4D97-AF65-F5344CB8AC3E}">
        <p14:creationId xmlns:p14="http://schemas.microsoft.com/office/powerpoint/2010/main" val="1296284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33DC5F-D677-4BF1-A4CA-FC6BA704D321}"/>
              </a:ext>
            </a:extLst>
          </p:cNvPr>
          <p:cNvSpPr>
            <a:spLocks noGrp="1"/>
          </p:cNvSpPr>
          <p:nvPr>
            <p:ph type="title"/>
          </p:nvPr>
        </p:nvSpPr>
        <p:spPr>
          <a:xfrm>
            <a:off x="1183098" y="1876229"/>
            <a:ext cx="3394954" cy="3632514"/>
          </a:xfrm>
        </p:spPr>
        <p:txBody>
          <a:bodyPr>
            <a:normAutofit fontScale="90000"/>
          </a:bodyPr>
          <a:lstStyle/>
          <a:p>
            <a:pPr algn="ctr"/>
            <a:r>
              <a:rPr lang="lv-LV" sz="3100" dirty="0">
                <a:solidFill>
                  <a:srgbClr val="FFFFFF"/>
                </a:solidFill>
                <a:latin typeface="Roboto" panose="02000000000000000000" pitchFamily="2" charset="0"/>
                <a:ea typeface="Roboto" panose="02000000000000000000" pitchFamily="2" charset="0"/>
              </a:rPr>
              <a:t>Var saņemt «tikai </a:t>
            </a:r>
            <a:r>
              <a:rPr lang="lv-LV" sz="3100" dirty="0" err="1">
                <a:solidFill>
                  <a:srgbClr val="FFFFFF"/>
                </a:solidFill>
                <a:latin typeface="Roboto" panose="02000000000000000000" pitchFamily="2" charset="0"/>
                <a:ea typeface="Roboto" panose="02000000000000000000" pitchFamily="2" charset="0"/>
              </a:rPr>
              <a:t>granta</a:t>
            </a:r>
            <a:r>
              <a:rPr lang="lv-LV" sz="3100" dirty="0">
                <a:solidFill>
                  <a:srgbClr val="FFFFFF"/>
                </a:solidFill>
                <a:latin typeface="Roboto" panose="02000000000000000000" pitchFamily="2" charset="0"/>
                <a:ea typeface="Roboto" panose="02000000000000000000" pitchFamily="2" charset="0"/>
              </a:rPr>
              <a:t>» atbalstu vai «grants vispirms» atbalstu, ja iepriekš neesat saņēmis EIC </a:t>
            </a:r>
            <a:r>
              <a:rPr lang="lv-LV" sz="3100" dirty="0" err="1">
                <a:solidFill>
                  <a:srgbClr val="FFFFFF"/>
                </a:solidFill>
                <a:latin typeface="Roboto" panose="02000000000000000000" pitchFamily="2" charset="0"/>
                <a:ea typeface="Roboto" panose="02000000000000000000" pitchFamily="2" charset="0"/>
              </a:rPr>
              <a:t>Accelerator</a:t>
            </a:r>
            <a:r>
              <a:rPr lang="lv-LV" sz="3100" dirty="0">
                <a:solidFill>
                  <a:srgbClr val="FFFFFF"/>
                </a:solidFill>
                <a:latin typeface="Roboto" panose="02000000000000000000" pitchFamily="2" charset="0"/>
                <a:ea typeface="Roboto" panose="02000000000000000000" pitchFamily="2" charset="0"/>
              </a:rPr>
              <a:t> «tikai </a:t>
            </a:r>
            <a:r>
              <a:rPr lang="lv-LV" sz="3100" dirty="0" err="1">
                <a:solidFill>
                  <a:srgbClr val="FFFFFF"/>
                </a:solidFill>
                <a:latin typeface="Roboto" panose="02000000000000000000" pitchFamily="2" charset="0"/>
                <a:ea typeface="Roboto" panose="02000000000000000000" pitchFamily="2" charset="0"/>
              </a:rPr>
              <a:t>granta</a:t>
            </a:r>
            <a:r>
              <a:rPr lang="lv-LV" sz="3100" dirty="0">
                <a:solidFill>
                  <a:srgbClr val="FFFFFF"/>
                </a:solidFill>
                <a:latin typeface="Roboto" panose="02000000000000000000" pitchFamily="2" charset="0"/>
                <a:ea typeface="Roboto" panose="02000000000000000000" pitchFamily="2" charset="0"/>
              </a:rPr>
              <a:t>» atbalstu 
</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C2308D2-FD57-47AB-AEE5-C1A373356D79}"/>
              </a:ext>
            </a:extLst>
          </p:cNvPr>
          <p:cNvSpPr>
            <a:spLocks noGrp="1"/>
          </p:cNvSpPr>
          <p:nvPr>
            <p:ph idx="1"/>
          </p:nvPr>
        </p:nvSpPr>
        <p:spPr>
          <a:xfrm>
            <a:off x="5370153" y="1526033"/>
            <a:ext cx="5911799" cy="4789926"/>
          </a:xfrm>
        </p:spPr>
        <p:txBody>
          <a:bodyPr>
            <a:normAutofit fontScale="92500"/>
          </a:bodyPr>
          <a:lstStyle/>
          <a:p>
            <a:pPr>
              <a:lnSpc>
                <a:spcPct val="110000"/>
              </a:lnSpc>
            </a:pPr>
            <a:endParaRPr lang="lv-LV" sz="1400" b="0" i="0" u="none" strike="noStrike" baseline="0" dirty="0">
              <a:latin typeface="Roboto" panose="02000000000000000000" pitchFamily="2" charset="0"/>
              <a:ea typeface="Roboto" panose="02000000000000000000" pitchFamily="2" charset="0"/>
            </a:endParaRPr>
          </a:p>
          <a:p>
            <a:pPr>
              <a:lnSpc>
                <a:spcPct val="110000"/>
              </a:lnSpc>
            </a:pPr>
            <a:r>
              <a:rPr lang="lv-LV" sz="1400" b="1" dirty="0">
                <a:latin typeface="Roboto" panose="02000000000000000000" pitchFamily="2" charset="0"/>
                <a:ea typeface="Roboto" panose="02000000000000000000" pitchFamily="2" charset="0"/>
              </a:rPr>
              <a:t>Tikai grants</a:t>
            </a:r>
            <a:r>
              <a:rPr lang="lv-LV" sz="1400" dirty="0">
                <a:latin typeface="Roboto" panose="02000000000000000000" pitchFamily="2" charset="0"/>
                <a:ea typeface="Roboto" panose="02000000000000000000" pitchFamily="2" charset="0"/>
              </a:rPr>
              <a:t>: jūs varat sniegt pierādījumus, ka jums ir pietiekami finanšu līdzekļi (piemēram, ieņēmumu plūsma, esošie ieguldītāji vai akcionāri), lai finansētu jūsu inovācijas ieviešanu un izvēršanu. Šādā gadījumā jums savā pieteikumā būs jāprecizē visi elementi, kas pierāda, ka jums ir vai notiek šo nepieciešamo resursu un finanšu līdzekļu iegūšana, lai nodrošinātu nepieciešamos TRL 9 izdevumus, ko parasti sedz ieguldījumu komponents. </a:t>
            </a:r>
            <a:r>
              <a:rPr lang="lv-LV" sz="1400" u="sng" dirty="0">
                <a:latin typeface="Roboto" panose="02000000000000000000" pitchFamily="2" charset="0"/>
                <a:ea typeface="Roboto" panose="02000000000000000000" pitchFamily="2" charset="0"/>
              </a:rPr>
              <a:t>Ja starpposma novērtējums liecina, ka jums nav iepriekš minēto iespēju, </a:t>
            </a:r>
            <a:r>
              <a:rPr lang="lv-LV" sz="1400" u="sng" dirty="0" err="1">
                <a:latin typeface="Roboto" panose="02000000000000000000" pitchFamily="2" charset="0"/>
                <a:ea typeface="Roboto" panose="02000000000000000000" pitchFamily="2" charset="0"/>
              </a:rPr>
              <a:t>granta</a:t>
            </a:r>
            <a:r>
              <a:rPr lang="lv-LV" sz="1400" u="sng" dirty="0">
                <a:latin typeface="Roboto" panose="02000000000000000000" pitchFamily="2" charset="0"/>
                <a:ea typeface="Roboto" panose="02000000000000000000" pitchFamily="2" charset="0"/>
              </a:rPr>
              <a:t> finansējumu var pārtraukt.</a:t>
            </a:r>
            <a:endParaRPr lang="lv-LV" sz="1400" i="0" u="sng" strike="noStrike" baseline="0" dirty="0">
              <a:latin typeface="Roboto" panose="02000000000000000000" pitchFamily="2" charset="0"/>
              <a:ea typeface="Roboto" panose="02000000000000000000" pitchFamily="2" charset="0"/>
            </a:endParaRPr>
          </a:p>
          <a:p>
            <a:pPr>
              <a:lnSpc>
                <a:spcPct val="110000"/>
              </a:lnSpc>
            </a:pPr>
            <a:r>
              <a:rPr lang="lv-LV" sz="1400" b="1" dirty="0">
                <a:latin typeface="Roboto" panose="02000000000000000000" pitchFamily="2" charset="0"/>
                <a:ea typeface="Roboto" panose="02000000000000000000" pitchFamily="2" charset="0"/>
              </a:rPr>
              <a:t>Vispirms piešķiriet </a:t>
            </a:r>
            <a:r>
              <a:rPr lang="lv-LV" sz="1400" b="1" dirty="0" err="1">
                <a:latin typeface="Roboto" panose="02000000000000000000" pitchFamily="2" charset="0"/>
                <a:ea typeface="Roboto" panose="02000000000000000000" pitchFamily="2" charset="0"/>
              </a:rPr>
              <a:t>grantu</a:t>
            </a:r>
            <a:r>
              <a:rPr lang="lv-LV" sz="1400" dirty="0">
                <a:latin typeface="Roboto" panose="02000000000000000000" pitchFamily="2" charset="0"/>
                <a:ea typeface="Roboto" panose="02000000000000000000" pitchFamily="2" charset="0"/>
              </a:rPr>
              <a:t>: jūsu inovācijas pamatā ir zinātnisks atklājums vai jauna tehnoloģija, un joprojām ir nepieciešams ievērojams darbs, lai to apstiprinātu un demonstrētu attiecīgajā vidē (piemēram, vismaz TRL 5/6), lai pienācīgi novērtētu tās komerciālo potenciālu. Šādas inovācijas var ietvert, bet tā nav obligāta prasība, inovācijas, kuru pamatā ir EIC </a:t>
            </a:r>
            <a:r>
              <a:rPr lang="lv-LV" sz="1400" dirty="0" err="1">
                <a:latin typeface="Roboto" panose="02000000000000000000" pitchFamily="2" charset="0"/>
                <a:ea typeface="Roboto" panose="02000000000000000000" pitchFamily="2" charset="0"/>
              </a:rPr>
              <a:t>Pathfinder</a:t>
            </a:r>
            <a:r>
              <a:rPr lang="lv-LV" sz="1400" dirty="0">
                <a:latin typeface="Roboto" panose="02000000000000000000" pitchFamily="2" charset="0"/>
                <a:ea typeface="Roboto" panose="02000000000000000000" pitchFamily="2" charset="0"/>
              </a:rPr>
              <a:t> un </a:t>
            </a:r>
            <a:r>
              <a:rPr lang="lv-LV" sz="1400" dirty="0" err="1">
                <a:latin typeface="Roboto" panose="02000000000000000000" pitchFamily="2" charset="0"/>
                <a:ea typeface="Roboto" panose="02000000000000000000" pitchFamily="2" charset="0"/>
              </a:rPr>
              <a:t>Transition</a:t>
            </a:r>
            <a:r>
              <a:rPr lang="lv-LV" sz="1400" dirty="0">
                <a:latin typeface="Roboto" panose="02000000000000000000" pitchFamily="2" charset="0"/>
                <a:ea typeface="Roboto" panose="02000000000000000000" pitchFamily="2" charset="0"/>
              </a:rPr>
              <a:t>, kā arī Eiropas Pētniecības padomes pētniecības rezultāti. </a:t>
            </a:r>
          </a:p>
          <a:p>
            <a:pPr marL="457200" lvl="1" indent="0">
              <a:lnSpc>
                <a:spcPct val="110000"/>
              </a:lnSpc>
              <a:buNone/>
            </a:pPr>
            <a:r>
              <a:rPr lang="lv-LV" sz="1300" dirty="0">
                <a:solidFill>
                  <a:srgbClr val="4D2885"/>
                </a:solidFill>
                <a:latin typeface="Roboto" panose="02000000000000000000" pitchFamily="2" charset="0"/>
                <a:ea typeface="Roboto" panose="02000000000000000000" pitchFamily="2" charset="0"/>
              </a:rPr>
              <a:t>Iepriekš minētie «tikai </a:t>
            </a:r>
            <a:r>
              <a:rPr lang="lv-LV" sz="1300" dirty="0" err="1">
                <a:solidFill>
                  <a:srgbClr val="4D2885"/>
                </a:solidFill>
                <a:latin typeface="Roboto" panose="02000000000000000000" pitchFamily="2" charset="0"/>
                <a:ea typeface="Roboto" panose="02000000000000000000" pitchFamily="2" charset="0"/>
              </a:rPr>
              <a:t>granta</a:t>
            </a:r>
            <a:r>
              <a:rPr lang="lv-LV" sz="1300" dirty="0">
                <a:solidFill>
                  <a:srgbClr val="4D2885"/>
                </a:solidFill>
                <a:latin typeface="Roboto" panose="02000000000000000000" pitchFamily="2" charset="0"/>
                <a:ea typeface="Roboto" panose="02000000000000000000" pitchFamily="2" charset="0"/>
              </a:rPr>
              <a:t>» uzņēmumi ir tiesīgi izmantot «tikai pašu kapitāla» komponentu, ņemot vērā starpposma novērtējumu, kas apliecina, ka inovācijas darbības jau tiek veiktas un ka inovācijai ir izvēršanas potenciāls. </a:t>
            </a:r>
          </a:p>
        </p:txBody>
      </p:sp>
    </p:spTree>
    <p:extLst>
      <p:ext uri="{BB962C8B-B14F-4D97-AF65-F5344CB8AC3E}">
        <p14:creationId xmlns:p14="http://schemas.microsoft.com/office/powerpoint/2010/main" val="2070719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4AE67A6-6CBB-474B-AD74-B4C3D1222534}"/>
              </a:ext>
            </a:extLst>
          </p:cNvPr>
          <p:cNvSpPr>
            <a:spLocks noGrp="1"/>
          </p:cNvSpPr>
          <p:nvPr>
            <p:ph type="title"/>
          </p:nvPr>
        </p:nvSpPr>
        <p:spPr>
          <a:xfrm>
            <a:off x="352087" y="484280"/>
            <a:ext cx="5393361" cy="1325563"/>
          </a:xfrm>
        </p:spPr>
        <p:txBody>
          <a:bodyPr>
            <a:normAutofit/>
          </a:bodyPr>
          <a:lstStyle/>
          <a:p>
            <a:r>
              <a:rPr lang="lv-LV" b="1" dirty="0">
                <a:latin typeface="Roboto" panose="02000000000000000000" pitchFamily="2" charset="0"/>
              </a:rPr>
              <a:t>Kā pieteikties? 
</a:t>
            </a:r>
            <a:endParaRPr lang="lv-LV" dirty="0"/>
          </a:p>
        </p:txBody>
      </p:sp>
      <p:pic>
        <p:nvPicPr>
          <p:cNvPr id="25" name="Picture 22">
            <a:extLst>
              <a:ext uri="{FF2B5EF4-FFF2-40B4-BE49-F238E27FC236}">
                <a16:creationId xmlns:a16="http://schemas.microsoft.com/office/drawing/2014/main" id="{D9FAE428-9FCC-4EF3-8A6A-D42BBB95772E}"/>
              </a:ext>
            </a:extLst>
          </p:cNvPr>
          <p:cNvPicPr>
            <a:picLocks noChangeAspect="1"/>
          </p:cNvPicPr>
          <p:nvPr/>
        </p:nvPicPr>
        <p:blipFill rotWithShape="1">
          <a:blip r:embed="rId3"/>
          <a:srcRect l="23604" r="9645"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9"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87F91191-502C-407C-B9B9-19B1CC01479C}"/>
              </a:ext>
            </a:extLst>
          </p:cNvPr>
          <p:cNvGraphicFramePr/>
          <p:nvPr>
            <p:extLst>
              <p:ext uri="{D42A27DB-BD31-4B8C-83A1-F6EECF244321}">
                <p14:modId xmlns:p14="http://schemas.microsoft.com/office/powerpoint/2010/main" val="27993366"/>
              </p:ext>
            </p:extLst>
          </p:nvPr>
        </p:nvGraphicFramePr>
        <p:xfrm>
          <a:off x="399560" y="1669867"/>
          <a:ext cx="5822999" cy="4486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09356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E3E7E93-AAFB-4F52-B7DF-391C54850798}"/>
              </a:ext>
            </a:extLst>
          </p:cNvPr>
          <p:cNvSpPr>
            <a:spLocks noGrp="1"/>
          </p:cNvSpPr>
          <p:nvPr>
            <p:ph type="title"/>
          </p:nvPr>
        </p:nvSpPr>
        <p:spPr>
          <a:xfrm>
            <a:off x="838200" y="812800"/>
            <a:ext cx="10515599" cy="859292"/>
          </a:xfrm>
        </p:spPr>
        <p:txBody>
          <a:bodyPr>
            <a:normAutofit fontScale="90000"/>
          </a:bodyPr>
          <a:lstStyle/>
          <a:p>
            <a:r>
              <a:rPr lang="en-US" b="1" dirty="0" err="1">
                <a:latin typeface="Roboto" panose="02000000000000000000" pitchFamily="2" charset="0"/>
                <a:ea typeface="Roboto" panose="02000000000000000000" pitchFamily="2" charset="0"/>
              </a:rPr>
              <a:t>Ierobežojumi</a:t>
            </a:r>
            <a:r>
              <a:rPr lang="en-US" b="1" dirty="0">
                <a:latin typeface="Roboto" panose="02000000000000000000" pitchFamily="2" charset="0"/>
                <a:ea typeface="Roboto" panose="02000000000000000000" pitchFamily="2" charset="0"/>
              </a:rPr>
              <a:t> </a:t>
            </a:r>
            <a:r>
              <a:rPr lang="en-US" b="1" dirty="0" err="1">
                <a:latin typeface="Roboto" panose="02000000000000000000" pitchFamily="2" charset="0"/>
                <a:ea typeface="Roboto" panose="02000000000000000000" pitchFamily="2" charset="0"/>
              </a:rPr>
              <a:t>pieteikumu</a:t>
            </a:r>
            <a:r>
              <a:rPr lang="en-US" b="1" dirty="0">
                <a:latin typeface="Roboto" panose="02000000000000000000" pitchFamily="2" charset="0"/>
                <a:ea typeface="Roboto" panose="02000000000000000000" pitchFamily="2" charset="0"/>
              </a:rPr>
              <a:t> </a:t>
            </a:r>
            <a:r>
              <a:rPr lang="en-US" b="1" dirty="0" err="1">
                <a:latin typeface="Roboto" panose="02000000000000000000" pitchFamily="2" charset="0"/>
                <a:ea typeface="Roboto" panose="02000000000000000000" pitchFamily="2" charset="0"/>
              </a:rPr>
              <a:t>atkārtotai</a:t>
            </a:r>
            <a:r>
              <a:rPr lang="en-US" b="1" dirty="0">
                <a:latin typeface="Roboto" panose="02000000000000000000" pitchFamily="2" charset="0"/>
                <a:ea typeface="Roboto" panose="02000000000000000000" pitchFamily="2" charset="0"/>
              </a:rPr>
              <a:t> </a:t>
            </a:r>
            <a:r>
              <a:rPr lang="en-US" b="1" dirty="0" err="1">
                <a:latin typeface="Roboto" panose="02000000000000000000" pitchFamily="2" charset="0"/>
                <a:ea typeface="Roboto" panose="02000000000000000000" pitchFamily="2" charset="0"/>
              </a:rPr>
              <a:t>iesniegšanai</a:t>
            </a:r>
            <a:r>
              <a:rPr lang="en-US" b="1" dirty="0">
                <a:latin typeface="Roboto" panose="02000000000000000000" pitchFamily="2" charset="0"/>
                <a:ea typeface="Roboto" panose="02000000000000000000" pitchFamily="2" charset="0"/>
              </a:rPr>
              <a:t> EIC </a:t>
            </a:r>
            <a:r>
              <a:rPr lang="lv-LV" b="1" dirty="0">
                <a:latin typeface="Roboto" panose="02000000000000000000" pitchFamily="2" charset="0"/>
                <a:ea typeface="Roboto" panose="02000000000000000000" pitchFamily="2" charset="0"/>
              </a:rPr>
              <a:t>A</a:t>
            </a:r>
            <a:r>
              <a:rPr lang="en-US" b="1" dirty="0" err="1">
                <a:latin typeface="Roboto" panose="02000000000000000000" pitchFamily="2" charset="0"/>
                <a:ea typeface="Roboto" panose="02000000000000000000" pitchFamily="2" charset="0"/>
              </a:rPr>
              <a:t>ccelerator</a:t>
            </a:r>
            <a:r>
              <a:rPr lang="en-US" b="1" dirty="0">
                <a:latin typeface="Roboto" panose="02000000000000000000" pitchFamily="2" charset="0"/>
                <a:ea typeface="Roboto" panose="02000000000000000000" pitchFamily="2" charset="0"/>
              </a:rPr>
              <a:t> 
</a:t>
            </a:r>
            <a:endParaRPr lang="lv-LV" dirty="0">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045108AB-30FD-4FF7-803C-7AB79A362913}"/>
              </a:ext>
            </a:extLst>
          </p:cNvPr>
          <p:cNvPicPr>
            <a:picLocks noChangeAspect="1"/>
          </p:cNvPicPr>
          <p:nvPr/>
        </p:nvPicPr>
        <p:blipFill rotWithShape="1">
          <a:blip r:embed="rId2"/>
          <a:srcRect l="21257" r="22494" b="2"/>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C6B474D3-0326-4D13-93DA-3EF72A5EA868}"/>
              </a:ext>
            </a:extLst>
          </p:cNvPr>
          <p:cNvGraphicFramePr>
            <a:graphicFrameLocks noGrp="1"/>
          </p:cNvGraphicFramePr>
          <p:nvPr>
            <p:ph idx="1"/>
            <p:extLst>
              <p:ext uri="{D42A27DB-BD31-4B8C-83A1-F6EECF244321}">
                <p14:modId xmlns:p14="http://schemas.microsoft.com/office/powerpoint/2010/main" val="53020225"/>
              </p:ext>
            </p:extLst>
          </p:nvPr>
        </p:nvGraphicFramePr>
        <p:xfrm>
          <a:off x="838200" y="1825624"/>
          <a:ext cx="5393361" cy="4788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6930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61B1B2CF-F77A-4BDE-A998-038B792B5BF3}"/>
              </a:ext>
            </a:extLst>
          </p:cNvPr>
          <p:cNvSpPr>
            <a:spLocks noGrp="1"/>
          </p:cNvSpPr>
          <p:nvPr>
            <p:ph type="title"/>
          </p:nvPr>
        </p:nvSpPr>
        <p:spPr>
          <a:xfrm>
            <a:off x="702639" y="879695"/>
            <a:ext cx="5393361" cy="1325563"/>
          </a:xfrm>
        </p:spPr>
        <p:txBody>
          <a:bodyPr>
            <a:normAutofit/>
          </a:bodyPr>
          <a:lstStyle/>
          <a:p>
            <a:pPr algn="r"/>
            <a:r>
              <a:rPr lang="lv-LV" b="1" dirty="0">
                <a:latin typeface="Roboto" panose="02000000000000000000" pitchFamily="2" charset="0"/>
              </a:rPr>
              <a:t>Novērtēšana
</a:t>
            </a:r>
            <a:endParaRPr lang="lv-LV" dirty="0"/>
          </a:p>
        </p:txBody>
      </p:sp>
      <p:pic>
        <p:nvPicPr>
          <p:cNvPr id="6" name="Picture 5">
            <a:extLst>
              <a:ext uri="{FF2B5EF4-FFF2-40B4-BE49-F238E27FC236}">
                <a16:creationId xmlns:a16="http://schemas.microsoft.com/office/drawing/2014/main" id="{107F3114-C556-4856-BE2B-915096D9E90C}"/>
              </a:ext>
            </a:extLst>
          </p:cNvPr>
          <p:cNvPicPr>
            <a:picLocks noChangeAspect="1"/>
          </p:cNvPicPr>
          <p:nvPr/>
        </p:nvPicPr>
        <p:blipFill rotWithShape="1">
          <a:blip r:embed="rId3"/>
          <a:srcRect l="18732" r="14516"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5EDE9212-1241-4EC2-893D-95121B1C3882}"/>
              </a:ext>
            </a:extLst>
          </p:cNvPr>
          <p:cNvGraphicFramePr>
            <a:graphicFrameLocks noGrp="1"/>
          </p:cNvGraphicFramePr>
          <p:nvPr>
            <p:ph idx="1"/>
            <p:extLst>
              <p:ext uri="{D42A27DB-BD31-4B8C-83A1-F6EECF244321}">
                <p14:modId xmlns:p14="http://schemas.microsoft.com/office/powerpoint/2010/main" val="1774951383"/>
              </p:ext>
            </p:extLst>
          </p:nvPr>
        </p:nvGraphicFramePr>
        <p:xfrm>
          <a:off x="263473" y="1786709"/>
          <a:ext cx="5901623"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Oval 3">
            <a:extLst>
              <a:ext uri="{FF2B5EF4-FFF2-40B4-BE49-F238E27FC236}">
                <a16:creationId xmlns:a16="http://schemas.microsoft.com/office/drawing/2014/main" id="{91615A55-FD2F-4BBD-9487-869803FA1181}"/>
              </a:ext>
            </a:extLst>
          </p:cNvPr>
          <p:cNvSpPr/>
          <p:nvPr/>
        </p:nvSpPr>
        <p:spPr>
          <a:xfrm>
            <a:off x="5581713" y="2937847"/>
            <a:ext cx="747118" cy="76357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4 w</a:t>
            </a:r>
          </a:p>
        </p:txBody>
      </p:sp>
    </p:spTree>
    <p:extLst>
      <p:ext uri="{BB962C8B-B14F-4D97-AF65-F5344CB8AC3E}">
        <p14:creationId xmlns:p14="http://schemas.microsoft.com/office/powerpoint/2010/main" val="2409678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 name="Group 81">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83"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FC5EF69E-B4D3-4F97-A6CA-C3C39A75E5B9}"/>
              </a:ext>
            </a:extLst>
          </p:cNvPr>
          <p:cNvSpPr>
            <a:spLocks noGrp="1"/>
          </p:cNvSpPr>
          <p:nvPr>
            <p:ph type="title"/>
          </p:nvPr>
        </p:nvSpPr>
        <p:spPr>
          <a:xfrm>
            <a:off x="1098468" y="885651"/>
            <a:ext cx="3229803" cy="4624603"/>
          </a:xfrm>
        </p:spPr>
        <p:txBody>
          <a:bodyPr>
            <a:normAutofit/>
          </a:bodyPr>
          <a:lstStyle/>
          <a:p>
            <a:r>
              <a:rPr lang="lv-LV" dirty="0">
                <a:solidFill>
                  <a:srgbClr val="FFFFFF"/>
                </a:solidFill>
                <a:latin typeface="Roboto" panose="02000000000000000000" pitchFamily="2" charset="0"/>
                <a:ea typeface="Roboto" panose="02000000000000000000" pitchFamily="2" charset="0"/>
              </a:rPr>
              <a:t>Noderīgas saites</a:t>
            </a:r>
          </a:p>
        </p:txBody>
      </p:sp>
      <p:sp>
        <p:nvSpPr>
          <p:cNvPr id="75" name="Content Placeholder 2">
            <a:extLst>
              <a:ext uri="{FF2B5EF4-FFF2-40B4-BE49-F238E27FC236}">
                <a16:creationId xmlns:a16="http://schemas.microsoft.com/office/drawing/2014/main" id="{2B842C52-BAF9-4F57-85C6-28B7657B9AAD}"/>
              </a:ext>
            </a:extLst>
          </p:cNvPr>
          <p:cNvSpPr>
            <a:spLocks noGrp="1"/>
          </p:cNvSpPr>
          <p:nvPr>
            <p:ph idx="1"/>
          </p:nvPr>
        </p:nvSpPr>
        <p:spPr>
          <a:xfrm>
            <a:off x="4978708" y="885651"/>
            <a:ext cx="6525220" cy="4616849"/>
          </a:xfrm>
        </p:spPr>
        <p:txBody>
          <a:bodyPr anchor="ctr">
            <a:normAutofit/>
          </a:bodyPr>
          <a:lstStyle/>
          <a:p>
            <a:pPr marL="0" indent="0">
              <a:lnSpc>
                <a:spcPct val="150000"/>
              </a:lnSpc>
              <a:buNone/>
            </a:pPr>
            <a:r>
              <a:rPr lang="lv-LV" sz="2400" spc="300" dirty="0">
                <a:latin typeface="Roboto" panose="02000000000000000000" pitchFamily="2" charset="0"/>
                <a:ea typeface="Roboto" panose="02000000000000000000" pitchFamily="2" charset="0"/>
                <a:hlinkClick r:id="rId2"/>
              </a:rPr>
              <a:t>FUNDING PLAYBOOK</a:t>
            </a:r>
            <a:endParaRPr lang="lv-LV" sz="2400" spc="300" dirty="0">
              <a:latin typeface="Roboto" panose="02000000000000000000" pitchFamily="2" charset="0"/>
              <a:ea typeface="Roboto" panose="02000000000000000000" pitchFamily="2" charset="0"/>
            </a:endParaRPr>
          </a:p>
          <a:p>
            <a:pPr marL="0" indent="0">
              <a:lnSpc>
                <a:spcPct val="150000"/>
              </a:lnSpc>
              <a:buNone/>
            </a:pPr>
            <a:r>
              <a:rPr lang="lv-LV" sz="2400" spc="300" dirty="0">
                <a:latin typeface="Roboto" panose="02000000000000000000" pitchFamily="2" charset="0"/>
                <a:ea typeface="Roboto" panose="02000000000000000000" pitchFamily="2" charset="0"/>
                <a:hlinkClick r:id="rId3"/>
              </a:rPr>
              <a:t>VIAA SAITE UZ EIC ACCELERATOR </a:t>
            </a:r>
            <a:endParaRPr lang="lv-LV" sz="2400" spc="300" dirty="0">
              <a:latin typeface="Roboto" panose="02000000000000000000" pitchFamily="2" charset="0"/>
              <a:ea typeface="Roboto" panose="02000000000000000000" pitchFamily="2" charset="0"/>
            </a:endParaRPr>
          </a:p>
          <a:p>
            <a:pPr marL="0" indent="0">
              <a:lnSpc>
                <a:spcPct val="150000"/>
              </a:lnSpc>
              <a:buNone/>
            </a:pPr>
            <a:r>
              <a:rPr lang="lv-LV" sz="2400" spc="300" dirty="0">
                <a:latin typeface="Roboto" panose="02000000000000000000" pitchFamily="2" charset="0"/>
                <a:ea typeface="Roboto" panose="02000000000000000000" pitchFamily="2" charset="0"/>
                <a:hlinkClick r:id="rId4"/>
              </a:rPr>
              <a:t>EK SAITE UZ EIC ACCELERATOR</a:t>
            </a:r>
            <a:r>
              <a:rPr lang="lv-LV" sz="2400" spc="300" dirty="0">
                <a:latin typeface="Roboto" panose="02000000000000000000" pitchFamily="2" charset="0"/>
                <a:ea typeface="Roboto" panose="02000000000000000000" pitchFamily="2" charset="0"/>
              </a:rPr>
              <a:t> </a:t>
            </a:r>
          </a:p>
          <a:p>
            <a:pPr marL="0" indent="0">
              <a:lnSpc>
                <a:spcPct val="150000"/>
              </a:lnSpc>
              <a:buNone/>
            </a:pPr>
            <a:r>
              <a:rPr lang="lv-LV" sz="2400" spc="300" dirty="0">
                <a:latin typeface="Roboto" panose="02000000000000000000" pitchFamily="2" charset="0"/>
                <a:ea typeface="Roboto" panose="02000000000000000000" pitchFamily="2" charset="0"/>
                <a:hlinkClick r:id="rId5"/>
              </a:rPr>
              <a:t>DATA HUB</a:t>
            </a:r>
            <a:endParaRPr lang="lv-LV" sz="2400" spc="3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73907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48CBEF-DBC9-4546-BD59-035842CC5499}"/>
              </a:ext>
            </a:extLst>
          </p:cNvPr>
          <p:cNvSpPr>
            <a:spLocks noGrp="1"/>
          </p:cNvSpPr>
          <p:nvPr>
            <p:ph type="title"/>
          </p:nvPr>
        </p:nvSpPr>
        <p:spPr>
          <a:xfrm>
            <a:off x="0" y="1188637"/>
            <a:ext cx="4434838" cy="4480726"/>
          </a:xfrm>
        </p:spPr>
        <p:txBody>
          <a:bodyPr>
            <a:normAutofit/>
          </a:bodyPr>
          <a:lstStyle/>
          <a:p>
            <a:pPr algn="r"/>
            <a:r>
              <a:rPr lang="lv-LV" sz="4800" b="1" i="1" dirty="0">
                <a:latin typeface="Roboto" panose="02000000000000000000" pitchFamily="2" charset="0"/>
                <a:ea typeface="Roboto" panose="02000000000000000000" pitchFamily="2" charset="0"/>
              </a:rPr>
              <a:t>Dzimumu līdztiesības plāns 
</a:t>
            </a:r>
            <a:endParaRPr lang="lv-LV" sz="4800" dirty="0">
              <a:latin typeface="Roboto" panose="02000000000000000000" pitchFamily="2" charset="0"/>
              <a:ea typeface="Roboto" panose="02000000000000000000" pitchFamily="2" charset="0"/>
            </a:endParaRPr>
          </a:p>
        </p:txBody>
      </p:sp>
      <p:cxnSp>
        <p:nvCxnSpPr>
          <p:cNvPr id="25" name="Straight Connector 24">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71D708D-BF28-4459-9A0C-04D402FD4DF8}"/>
              </a:ext>
            </a:extLst>
          </p:cNvPr>
          <p:cNvSpPr>
            <a:spLocks noGrp="1"/>
          </p:cNvSpPr>
          <p:nvPr>
            <p:ph idx="1"/>
          </p:nvPr>
        </p:nvSpPr>
        <p:spPr>
          <a:xfrm>
            <a:off x="4917263" y="1394460"/>
            <a:ext cx="5240883" cy="4114800"/>
          </a:xfrm>
        </p:spPr>
        <p:txBody>
          <a:bodyPr anchor="ctr">
            <a:noAutofit/>
          </a:bodyPr>
          <a:lstStyle/>
          <a:p>
            <a:pPr marL="0" indent="0">
              <a:lnSpc>
                <a:spcPct val="100000"/>
              </a:lnSpc>
              <a:buNone/>
            </a:pPr>
            <a:r>
              <a:rPr lang="lv-LV" sz="1000" dirty="0">
                <a:latin typeface="Roboto" panose="02000000000000000000" pitchFamily="2" charset="0"/>
                <a:ea typeface="Roboto" panose="02000000000000000000" pitchFamily="2" charset="0"/>
              </a:rPr>
              <a:t>Katrai juridiskai personai, kas ir valsts iestāde, pētniecības organizācija vai augstākās izglītības iestāde, ir jābūt Dzimumu līdztiesības plānam, kas aptver šādus elementus:: </a:t>
            </a:r>
            <a:endParaRPr lang="lv-LV" sz="1000" b="0" i="0" u="none" strike="noStrike" baseline="0" dirty="0">
              <a:latin typeface="Roboto" panose="02000000000000000000" pitchFamily="2" charset="0"/>
              <a:ea typeface="Roboto" panose="02000000000000000000" pitchFamily="2" charset="0"/>
            </a:endParaRPr>
          </a:p>
          <a:p>
            <a:pPr>
              <a:lnSpc>
                <a:spcPct val="100000"/>
              </a:lnSpc>
            </a:pPr>
            <a:r>
              <a:rPr lang="lv-LV" sz="1000" dirty="0">
                <a:latin typeface="Roboto" panose="02000000000000000000" pitchFamily="2" charset="0"/>
                <a:ea typeface="Roboto" panose="02000000000000000000" pitchFamily="2" charset="0"/>
              </a:rPr>
              <a:t>Publikācija: oficiāls dokuments, kas publicēts iestādes tīmekļa vietnē un ko parakstījusi augstākā vadība 
Īpaši resursi: resursu apņemšanās, dzimumu līdztiesības ekspertīze tās īstenošanai </a:t>
            </a:r>
            <a:endParaRPr lang="lv-LV" sz="1000" b="0" i="0" u="none" strike="noStrike" baseline="0" dirty="0">
              <a:highlight>
                <a:srgbClr val="F5A30A"/>
              </a:highlight>
              <a:latin typeface="Roboto" panose="02000000000000000000" pitchFamily="2" charset="0"/>
              <a:ea typeface="Roboto" panose="02000000000000000000" pitchFamily="2" charset="0"/>
            </a:endParaRPr>
          </a:p>
          <a:p>
            <a:pPr>
              <a:lnSpc>
                <a:spcPct val="100000"/>
              </a:lnSpc>
            </a:pPr>
            <a:r>
              <a:rPr lang="lv-LV" sz="1000" dirty="0">
                <a:latin typeface="Roboto" panose="02000000000000000000" pitchFamily="2" charset="0"/>
                <a:ea typeface="Roboto" panose="02000000000000000000" pitchFamily="2" charset="0"/>
              </a:rPr>
              <a:t>Datu vākšana un uzraudzība: pēc dzimuma sadalīti dati par personālu un studentiem un ikgadējie ziņojumi, pamatojoties uz rādītājiem 
Apmācība personālam un lēmumu pieņēmējiem: izpratnes veidošana/apmācība par dzimumu līdztiesību un neapzinātiem dzimumu aizspriedumiem</a:t>
            </a:r>
            <a:endParaRPr lang="lv-LV" sz="1000" b="0" i="0" u="none" strike="noStrike" baseline="0" dirty="0">
              <a:latin typeface="Roboto" panose="02000000000000000000" pitchFamily="2" charset="0"/>
              <a:ea typeface="Roboto" panose="02000000000000000000" pitchFamily="2" charset="0"/>
            </a:endParaRPr>
          </a:p>
          <a:p>
            <a:pPr>
              <a:lnSpc>
                <a:spcPct val="100000"/>
              </a:lnSpc>
            </a:pPr>
            <a:r>
              <a:rPr lang="lv-LV" sz="1000" dirty="0">
                <a:latin typeface="Roboto" panose="02000000000000000000" pitchFamily="2" charset="0"/>
                <a:ea typeface="Roboto" panose="02000000000000000000" pitchFamily="2" charset="0"/>
              </a:rPr>
              <a:t>Ieteicamās jomas, kas jāaptver un jārisina, izmantojot konkrētus pasākumus un mērķus: </a:t>
            </a:r>
          </a:p>
          <a:p>
            <a:pPr lvl="1">
              <a:lnSpc>
                <a:spcPct val="100000"/>
              </a:lnSpc>
            </a:pPr>
            <a:r>
              <a:rPr lang="lv-LV" sz="1000" dirty="0">
                <a:latin typeface="Roboto" panose="02000000000000000000" pitchFamily="2" charset="0"/>
                <a:ea typeface="Roboto" panose="02000000000000000000" pitchFamily="2" charset="0"/>
              </a:rPr>
              <a:t>darba un privātās dzīves līdzsvars un organizatoriskā kultūra 
dzimumu līdzsvars līderībā un lēmumu pieņemšanā </a:t>
            </a:r>
            <a:endParaRPr lang="lv-LV" sz="1000" b="0" i="0" u="none" strike="noStrike" baseline="0" dirty="0">
              <a:latin typeface="Roboto" panose="02000000000000000000" pitchFamily="2" charset="0"/>
              <a:ea typeface="Roboto" panose="02000000000000000000" pitchFamily="2" charset="0"/>
            </a:endParaRPr>
          </a:p>
          <a:p>
            <a:pPr lvl="1">
              <a:lnSpc>
                <a:spcPct val="100000"/>
              </a:lnSpc>
            </a:pPr>
            <a:r>
              <a:rPr lang="lv-LV" sz="1000" dirty="0">
                <a:latin typeface="Roboto" panose="02000000000000000000" pitchFamily="2" charset="0"/>
                <a:ea typeface="Roboto" panose="02000000000000000000" pitchFamily="2" charset="0"/>
              </a:rPr>
              <a:t>dzimumu līdztiesība darbā pieņemšanas un karjeras izaugsmes jomā
dzimumu dimensijas integrēšana pētniecības un mācīšanas saturā
pasākumus pret vardarbību dzimuma dēļ, tostarp seksuālu uzmākšanos</a:t>
            </a:r>
          </a:p>
          <a:p>
            <a:pPr>
              <a:lnSpc>
                <a:spcPct val="100000"/>
              </a:lnSpc>
            </a:pPr>
            <a:r>
              <a:rPr lang="lv-LV" sz="1000" dirty="0" err="1">
                <a:latin typeface="Roboto" panose="02000000000000000000" pitchFamily="2" charset="0"/>
                <a:ea typeface="Roboto" panose="02000000000000000000" pitchFamily="2" charset="0"/>
              </a:rPr>
              <a:t>Pašdeklarācija</a:t>
            </a:r>
            <a:r>
              <a:rPr lang="lv-LV" sz="1000" dirty="0">
                <a:latin typeface="Roboto" panose="02000000000000000000" pitchFamily="2" charset="0"/>
                <a:ea typeface="Roboto" panose="02000000000000000000" pitchFamily="2" charset="0"/>
              </a:rPr>
              <a:t> tiks pieprasīta pieteikuma iesniegšanas posmā, savukārt dzimumu līdztiesības plāna esamība tiek pārbaudīta pirms </a:t>
            </a:r>
            <a:r>
              <a:rPr lang="lv-LV" sz="1000" dirty="0" err="1">
                <a:latin typeface="Roboto" panose="02000000000000000000" pitchFamily="2" charset="0"/>
                <a:ea typeface="Roboto" panose="02000000000000000000" pitchFamily="2" charset="0"/>
              </a:rPr>
              <a:t>granta</a:t>
            </a:r>
            <a:r>
              <a:rPr lang="lv-LV" sz="1000" dirty="0">
                <a:latin typeface="Roboto" panose="02000000000000000000" pitchFamily="2" charset="0"/>
                <a:ea typeface="Roboto" panose="02000000000000000000" pitchFamily="2" charset="0"/>
              </a:rPr>
              <a:t> parakstīšanas.</a:t>
            </a:r>
          </a:p>
        </p:txBody>
      </p:sp>
      <p:sp>
        <p:nvSpPr>
          <p:cNvPr id="9" name="TextBox 8">
            <a:extLst>
              <a:ext uri="{FF2B5EF4-FFF2-40B4-BE49-F238E27FC236}">
                <a16:creationId xmlns:a16="http://schemas.microsoft.com/office/drawing/2014/main" id="{6A3D5FEF-E0A9-4F4A-870B-EE934BB93BD6}"/>
              </a:ext>
            </a:extLst>
          </p:cNvPr>
          <p:cNvSpPr txBox="1"/>
          <p:nvPr/>
        </p:nvSpPr>
        <p:spPr>
          <a:xfrm>
            <a:off x="567281" y="6222773"/>
            <a:ext cx="6096000" cy="307777"/>
          </a:xfrm>
          <a:prstGeom prst="rect">
            <a:avLst/>
          </a:prstGeom>
          <a:noFill/>
        </p:spPr>
        <p:txBody>
          <a:bodyPr wrap="square">
            <a:spAutoFit/>
          </a:bodyPr>
          <a:lstStyle/>
          <a:p>
            <a:r>
              <a:rPr lang="lv-LV" sz="1400" spc="300" dirty="0">
                <a:latin typeface="Roboto" panose="02000000000000000000" pitchFamily="2" charset="0"/>
                <a:ea typeface="Roboto" panose="02000000000000000000" pitchFamily="2" charset="0"/>
                <a:hlinkClick r:id="rId2"/>
              </a:rPr>
              <a:t>VIAA – Dzimumu līdztiesības plāns // </a:t>
            </a:r>
            <a:r>
              <a:rPr lang="lv-LV" sz="1400" spc="300" dirty="0" err="1">
                <a:latin typeface="Roboto" panose="02000000000000000000" pitchFamily="2" charset="0"/>
                <a:ea typeface="Roboto" panose="02000000000000000000" pitchFamily="2" charset="0"/>
                <a:hlinkClick r:id="rId2"/>
              </a:rPr>
              <a:t>vebinārs</a:t>
            </a:r>
            <a:endParaRPr lang="lv-LV" sz="1400" spc="3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466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16748E-7E05-4FB6-9CF3-2A57C079F8D4}"/>
              </a:ext>
            </a:extLst>
          </p:cNvPr>
          <p:cNvSpPr>
            <a:spLocks noGrp="1"/>
          </p:cNvSpPr>
          <p:nvPr>
            <p:ph type="title"/>
          </p:nvPr>
        </p:nvSpPr>
        <p:spPr>
          <a:xfrm>
            <a:off x="1285240" y="1972866"/>
            <a:ext cx="8074815" cy="1618489"/>
          </a:xfrm>
        </p:spPr>
        <p:txBody>
          <a:bodyPr anchor="ctr">
            <a:normAutofit fontScale="90000"/>
          </a:bodyPr>
          <a:lstStyle/>
          <a:p>
            <a:r>
              <a:rPr lang="en-US" sz="5000" b="1" dirty="0">
                <a:latin typeface="Roboto" panose="02000000000000000000" pitchFamily="2" charset="0"/>
                <a:ea typeface="Roboto" panose="02000000000000000000" pitchFamily="2" charset="0"/>
              </a:rPr>
              <a:t>Fast Track </a:t>
            </a:r>
            <a:r>
              <a:rPr lang="en-US" sz="5000" b="1" dirty="0" err="1">
                <a:latin typeface="Roboto" panose="02000000000000000000" pitchFamily="2" charset="0"/>
                <a:ea typeface="Roboto" panose="02000000000000000000" pitchFamily="2" charset="0"/>
              </a:rPr>
              <a:t>shēma</a:t>
            </a:r>
            <a:r>
              <a:rPr lang="en-US" sz="5000" b="1" dirty="0">
                <a:latin typeface="Roboto" panose="02000000000000000000" pitchFamily="2" charset="0"/>
                <a:ea typeface="Roboto" panose="02000000000000000000" pitchFamily="2" charset="0"/>
              </a:rPr>
              <a:t>, </a:t>
            </a:r>
            <a:r>
              <a:rPr lang="en-US" sz="5000" b="1" dirty="0" err="1">
                <a:latin typeface="Roboto" panose="02000000000000000000" pitchFamily="2" charset="0"/>
                <a:ea typeface="Roboto" panose="02000000000000000000" pitchFamily="2" charset="0"/>
              </a:rPr>
              <a:t>lai</a:t>
            </a:r>
            <a:r>
              <a:rPr lang="en-US" sz="5000" b="1" dirty="0">
                <a:latin typeface="Roboto" panose="02000000000000000000" pitchFamily="2" charset="0"/>
                <a:ea typeface="Roboto" panose="02000000000000000000" pitchFamily="2" charset="0"/>
              </a:rPr>
              <a:t> </a:t>
            </a:r>
            <a:r>
              <a:rPr lang="en-US" sz="5000" b="1" dirty="0" err="1">
                <a:latin typeface="Roboto" panose="02000000000000000000" pitchFamily="2" charset="0"/>
                <a:ea typeface="Roboto" panose="02000000000000000000" pitchFamily="2" charset="0"/>
              </a:rPr>
              <a:t>pieteiktos</a:t>
            </a:r>
            <a:r>
              <a:rPr lang="en-US" sz="5000" b="1" dirty="0">
                <a:latin typeface="Roboto" panose="02000000000000000000" pitchFamily="2" charset="0"/>
                <a:ea typeface="Roboto" panose="02000000000000000000" pitchFamily="2" charset="0"/>
              </a:rPr>
              <a:t> EIC </a:t>
            </a:r>
            <a:r>
              <a:rPr lang="lv-LV" sz="5000" b="1" dirty="0">
                <a:latin typeface="Roboto" panose="02000000000000000000" pitchFamily="2" charset="0"/>
                <a:ea typeface="Roboto" panose="02000000000000000000" pitchFamily="2" charset="0"/>
              </a:rPr>
              <a:t>A</a:t>
            </a:r>
            <a:r>
              <a:rPr lang="en-US" sz="5000" b="1" dirty="0" err="1">
                <a:latin typeface="Roboto" panose="02000000000000000000" pitchFamily="2" charset="0"/>
                <a:ea typeface="Roboto" panose="02000000000000000000" pitchFamily="2" charset="0"/>
              </a:rPr>
              <a:t>ccelerator</a:t>
            </a:r>
            <a:r>
              <a:rPr lang="lv-LV" sz="5000" b="1" dirty="0">
                <a:latin typeface="Roboto" panose="02000000000000000000" pitchFamily="2" charset="0"/>
                <a:ea typeface="Roboto" panose="02000000000000000000" pitchFamily="2" charset="0"/>
              </a:rPr>
              <a:t> programmai</a:t>
            </a:r>
            <a:r>
              <a:rPr lang="en-US" sz="5000" b="1" dirty="0">
                <a:latin typeface="Roboto" panose="02000000000000000000" pitchFamily="2" charset="0"/>
                <a:ea typeface="Roboto" panose="02000000000000000000" pitchFamily="2" charset="0"/>
              </a:rPr>
              <a:t> 
</a:t>
            </a:r>
            <a:endParaRPr lang="lv-LV" sz="5000" dirty="0">
              <a:latin typeface="Roboto" panose="02000000000000000000" pitchFamily="2" charset="0"/>
              <a:ea typeface="Roboto" panose="02000000000000000000" pitchFamily="2" charset="0"/>
            </a:endParaRPr>
          </a:p>
        </p:txBody>
      </p:sp>
      <p:sp>
        <p:nvSpPr>
          <p:cNvPr id="22" name="Content Placeholder 2">
            <a:extLst>
              <a:ext uri="{FF2B5EF4-FFF2-40B4-BE49-F238E27FC236}">
                <a16:creationId xmlns:a16="http://schemas.microsoft.com/office/drawing/2014/main" id="{A87A248A-2F69-4885-9210-7CCED6A422DA}"/>
              </a:ext>
            </a:extLst>
          </p:cNvPr>
          <p:cNvSpPr>
            <a:spLocks noGrp="1"/>
          </p:cNvSpPr>
          <p:nvPr>
            <p:ph idx="1"/>
          </p:nvPr>
        </p:nvSpPr>
        <p:spPr>
          <a:xfrm>
            <a:off x="1285240" y="2782111"/>
            <a:ext cx="9734694" cy="3449046"/>
          </a:xfrm>
        </p:spPr>
        <p:txBody>
          <a:bodyPr anchor="t">
            <a:noAutofit/>
          </a:bodyPr>
          <a:lstStyle/>
          <a:p>
            <a:pPr marL="0" indent="0">
              <a:lnSpc>
                <a:spcPct val="110000"/>
              </a:lnSpc>
              <a:buNone/>
            </a:pPr>
            <a:endParaRPr lang="lv-LV" sz="1200" dirty="0">
              <a:latin typeface="Roboto" panose="02000000000000000000" pitchFamily="2" charset="0"/>
              <a:ea typeface="Roboto" panose="02000000000000000000" pitchFamily="2" charset="0"/>
            </a:endParaRPr>
          </a:p>
          <a:p>
            <a:pPr>
              <a:lnSpc>
                <a:spcPct val="110000"/>
              </a:lnSpc>
            </a:pPr>
            <a:endParaRPr lang="lv-LV" sz="1200" dirty="0">
              <a:latin typeface="Roboto" panose="02000000000000000000" pitchFamily="2" charset="0"/>
              <a:ea typeface="Roboto" panose="02000000000000000000" pitchFamily="2" charset="0"/>
            </a:endParaRPr>
          </a:p>
          <a:p>
            <a:pPr marL="0" indent="0">
              <a:lnSpc>
                <a:spcPct val="110000"/>
              </a:lnSpc>
              <a:buNone/>
            </a:pPr>
            <a:endParaRPr lang="lv-LV" sz="1200" dirty="0">
              <a:latin typeface="Roboto" panose="02000000000000000000" pitchFamily="2" charset="0"/>
              <a:ea typeface="Roboto" panose="02000000000000000000" pitchFamily="2" charset="0"/>
            </a:endParaRPr>
          </a:p>
          <a:p>
            <a:pPr>
              <a:lnSpc>
                <a:spcPct val="110000"/>
              </a:lnSpc>
            </a:pPr>
            <a:endParaRPr lang="lv-LV" sz="1200" dirty="0">
              <a:latin typeface="Roboto" panose="02000000000000000000" pitchFamily="2" charset="0"/>
              <a:ea typeface="Roboto" panose="02000000000000000000" pitchFamily="2" charset="0"/>
            </a:endParaRPr>
          </a:p>
          <a:p>
            <a:pPr marL="0" indent="0">
              <a:lnSpc>
                <a:spcPct val="110000"/>
              </a:lnSpc>
              <a:buNone/>
            </a:pPr>
            <a:r>
              <a:rPr lang="lv-LV" sz="1200" dirty="0">
                <a:latin typeface="Roboto" panose="02000000000000000000" pitchFamily="2" charset="0"/>
                <a:ea typeface="Roboto" panose="02000000000000000000" pitchFamily="2" charset="0"/>
              </a:rPr>
              <a:t>Pirmajā posmā finansēšanas struktūras un shēmas, kas ir tiesīgas saņemt </a:t>
            </a:r>
            <a:r>
              <a:rPr lang="lv-LV" sz="1200" dirty="0" err="1">
                <a:latin typeface="Roboto" panose="02000000000000000000" pitchFamily="2" charset="0"/>
                <a:ea typeface="Roboto" panose="02000000000000000000" pitchFamily="2" charset="0"/>
              </a:rPr>
              <a:t>Fast</a:t>
            </a:r>
            <a:r>
              <a:rPr lang="lv-LV" sz="1200" dirty="0">
                <a:latin typeface="Roboto" panose="02000000000000000000" pitchFamily="2" charset="0"/>
                <a:ea typeface="Roboto" panose="02000000000000000000" pitchFamily="2" charset="0"/>
              </a:rPr>
              <a:t> </a:t>
            </a:r>
            <a:r>
              <a:rPr lang="lv-LV" sz="1200" dirty="0" err="1">
                <a:latin typeface="Roboto" panose="02000000000000000000" pitchFamily="2" charset="0"/>
                <a:ea typeface="Roboto" panose="02000000000000000000" pitchFamily="2" charset="0"/>
              </a:rPr>
              <a:t>Track</a:t>
            </a:r>
            <a:r>
              <a:rPr lang="lv-LV" sz="1200" dirty="0">
                <a:latin typeface="Roboto" panose="02000000000000000000" pitchFamily="2" charset="0"/>
                <a:ea typeface="Roboto" panose="02000000000000000000" pitchFamily="2" charset="0"/>
              </a:rPr>
              <a:t> </a:t>
            </a:r>
            <a:r>
              <a:rPr lang="lv-LV" sz="1200" dirty="0" err="1">
                <a:latin typeface="Roboto" panose="02000000000000000000" pitchFamily="2" charset="0"/>
                <a:ea typeface="Roboto" panose="02000000000000000000" pitchFamily="2" charset="0"/>
              </a:rPr>
              <a:t>for</a:t>
            </a:r>
            <a:r>
              <a:rPr lang="lv-LV" sz="1200" dirty="0">
                <a:latin typeface="Roboto" panose="02000000000000000000" pitchFamily="2" charset="0"/>
                <a:ea typeface="Roboto" panose="02000000000000000000" pitchFamily="2" charset="0"/>
              </a:rPr>
              <a:t> </a:t>
            </a:r>
            <a:r>
              <a:rPr lang="lv-LV" sz="1200" dirty="0" err="1">
                <a:latin typeface="Roboto" panose="02000000000000000000" pitchFamily="2" charset="0"/>
                <a:ea typeface="Roboto" panose="02000000000000000000" pitchFamily="2" charset="0"/>
              </a:rPr>
              <a:t>Accelerator</a:t>
            </a:r>
            <a:r>
              <a:rPr lang="lv-LV" sz="1200" dirty="0">
                <a:latin typeface="Roboto" panose="02000000000000000000" pitchFamily="2" charset="0"/>
                <a:ea typeface="Roboto" panose="02000000000000000000" pitchFamily="2" charset="0"/>
              </a:rPr>
              <a:t> 2021. gadā, ir šādas: </a:t>
            </a:r>
          </a:p>
          <a:p>
            <a:pPr>
              <a:lnSpc>
                <a:spcPct val="110000"/>
              </a:lnSpc>
            </a:pPr>
            <a:r>
              <a:rPr lang="lv-LV" sz="1200" dirty="0">
                <a:latin typeface="Roboto" panose="02000000000000000000" pitchFamily="2" charset="0"/>
                <a:ea typeface="Roboto" panose="02000000000000000000" pitchFamily="2" charset="0"/>
              </a:rPr>
              <a:t>EIC </a:t>
            </a:r>
            <a:r>
              <a:rPr lang="lv-LV" sz="1200" dirty="0" err="1">
                <a:latin typeface="Roboto" panose="02000000000000000000" pitchFamily="2" charset="0"/>
                <a:ea typeface="Roboto" panose="02000000000000000000" pitchFamily="2" charset="0"/>
              </a:rPr>
              <a:t>Pathfinder</a:t>
            </a:r>
            <a:r>
              <a:rPr lang="lv-LV" sz="1200" dirty="0">
                <a:latin typeface="Roboto" panose="02000000000000000000" pitchFamily="2" charset="0"/>
                <a:ea typeface="Roboto" panose="02000000000000000000" pitchFamily="2" charset="0"/>
              </a:rPr>
              <a:t> un </a:t>
            </a:r>
            <a:r>
              <a:rPr lang="lv-LV" sz="1200" dirty="0" err="1">
                <a:latin typeface="Roboto" panose="02000000000000000000" pitchFamily="2" charset="0"/>
                <a:ea typeface="Roboto" panose="02000000000000000000" pitchFamily="2" charset="0"/>
              </a:rPr>
              <a:t>Transition</a:t>
            </a:r>
            <a:r>
              <a:rPr lang="lv-LV" sz="1200" dirty="0">
                <a:latin typeface="Roboto" panose="02000000000000000000" pitchFamily="2" charset="0"/>
                <a:ea typeface="Roboto" panose="02000000000000000000" pitchFamily="2" charset="0"/>
              </a:rPr>
              <a:t> projekti (tostarp EIC izmēģinājuma projekti (EIC PILOT)</a:t>
            </a:r>
            <a:r>
              <a:rPr lang="en-US" sz="1200" b="0" i="0" u="none" strike="noStrike" baseline="0" dirty="0">
                <a:latin typeface="Roboto" panose="02000000000000000000" pitchFamily="2" charset="0"/>
                <a:ea typeface="Roboto" panose="02000000000000000000" pitchFamily="2" charset="0"/>
              </a:rPr>
              <a:t>; </a:t>
            </a:r>
          </a:p>
          <a:p>
            <a:pPr lvl="1">
              <a:lnSpc>
                <a:spcPct val="110000"/>
              </a:lnSpc>
            </a:pPr>
            <a:r>
              <a:rPr lang="en-US" sz="1200" b="0" i="0" u="none" strike="noStrike" baseline="0" dirty="0">
                <a:latin typeface="Roboto" panose="02000000000000000000" pitchFamily="2" charset="0"/>
                <a:ea typeface="Roboto" panose="02000000000000000000" pitchFamily="2" charset="0"/>
              </a:rPr>
              <a:t>The ERC Executive Agency for Proof of Concept; </a:t>
            </a:r>
            <a:endParaRPr lang="lv-LV" sz="1200" b="0" i="0" u="none" strike="noStrike" baseline="0" dirty="0">
              <a:latin typeface="Roboto" panose="02000000000000000000" pitchFamily="2" charset="0"/>
              <a:ea typeface="Roboto" panose="02000000000000000000" pitchFamily="2" charset="0"/>
            </a:endParaRPr>
          </a:p>
          <a:p>
            <a:pPr lvl="1">
              <a:lnSpc>
                <a:spcPct val="110000"/>
              </a:lnSpc>
            </a:pPr>
            <a:r>
              <a:rPr lang="en-US" sz="1200" b="0" i="0" u="none" strike="noStrike" baseline="0" dirty="0">
                <a:latin typeface="Roboto" panose="02000000000000000000" pitchFamily="2" charset="0"/>
                <a:ea typeface="Roboto" panose="02000000000000000000" pitchFamily="2" charset="0"/>
              </a:rPr>
              <a:t>The Knowledge and Innovation Communities (KICs) </a:t>
            </a:r>
            <a:endParaRPr lang="lv-LV" sz="1200" b="0" i="0" u="none" strike="noStrike" baseline="0" dirty="0">
              <a:latin typeface="Roboto" panose="02000000000000000000" pitchFamily="2" charset="0"/>
              <a:ea typeface="Roboto" panose="02000000000000000000" pitchFamily="2" charset="0"/>
            </a:endParaRPr>
          </a:p>
          <a:p>
            <a:pPr marL="457200" lvl="1" indent="0">
              <a:lnSpc>
                <a:spcPct val="110000"/>
              </a:lnSpc>
              <a:buNone/>
            </a:pPr>
            <a:r>
              <a:rPr lang="lv-LV" sz="1200" dirty="0">
                <a:latin typeface="Roboto" panose="02000000000000000000" pitchFamily="2" charset="0"/>
                <a:ea typeface="Roboto" panose="02000000000000000000" pitchFamily="2" charset="0"/>
              </a:rPr>
              <a:t>	</a:t>
            </a:r>
            <a:r>
              <a:rPr lang="en-US" sz="1200" b="0" i="0" u="none" strike="noStrike" baseline="0" dirty="0">
                <a:latin typeface="Roboto" panose="02000000000000000000" pitchFamily="2" charset="0"/>
                <a:ea typeface="Roboto" panose="02000000000000000000" pitchFamily="2" charset="0"/>
              </a:rPr>
              <a:t>supported by the European Institute of Innovation and Technology (EIT) </a:t>
            </a:r>
            <a:endParaRPr lang="lv-LV" sz="12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05218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9D8233B0-41B5-4D9A-AEEC-13DB66A8C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A254B-2C99-46D0-B08D-B0B5E6728DD5}"/>
              </a:ext>
            </a:extLst>
          </p:cNvPr>
          <p:cNvSpPr>
            <a:spLocks noGrp="1"/>
          </p:cNvSpPr>
          <p:nvPr>
            <p:ph type="title"/>
          </p:nvPr>
        </p:nvSpPr>
        <p:spPr>
          <a:xfrm>
            <a:off x="808637" y="650683"/>
            <a:ext cx="9236700" cy="1188950"/>
          </a:xfrm>
        </p:spPr>
        <p:txBody>
          <a:bodyPr vert="horz" lIns="91440" tIns="45720" rIns="91440" bIns="45720" rtlCol="0" anchor="b">
            <a:normAutofit/>
          </a:bodyPr>
          <a:lstStyle/>
          <a:p>
            <a:r>
              <a:rPr lang="lv-LV" sz="5400" spc="300" dirty="0">
                <a:latin typeface="Roboto" panose="02000000000000000000" pitchFamily="2" charset="0"/>
                <a:ea typeface="Roboto" panose="02000000000000000000" pitchFamily="2" charset="0"/>
              </a:rPr>
              <a:t>LONG STORY - SHORT</a:t>
            </a:r>
            <a:endParaRPr lang="en-US" sz="5400" spc="300" dirty="0">
              <a:latin typeface="Roboto" panose="02000000000000000000" pitchFamily="2" charset="0"/>
              <a:ea typeface="Roboto" panose="02000000000000000000" pitchFamily="2" charset="0"/>
            </a:endParaRPr>
          </a:p>
        </p:txBody>
      </p:sp>
      <p:grpSp>
        <p:nvGrpSpPr>
          <p:cNvPr id="16"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33"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398CAFF6-C655-410B-B897-A2913713E391}"/>
              </a:ext>
            </a:extLst>
          </p:cNvPr>
          <p:cNvGraphicFramePr>
            <a:graphicFrameLocks noGrp="1"/>
          </p:cNvGraphicFramePr>
          <p:nvPr>
            <p:ph idx="1"/>
            <p:extLst>
              <p:ext uri="{D42A27DB-BD31-4B8C-83A1-F6EECF244321}">
                <p14:modId xmlns:p14="http://schemas.microsoft.com/office/powerpoint/2010/main" val="2393278698"/>
              </p:ext>
            </p:extLst>
          </p:nvPr>
        </p:nvGraphicFramePr>
        <p:xfrm>
          <a:off x="808637" y="2394408"/>
          <a:ext cx="10076613" cy="3812909"/>
        </p:xfrm>
        <a:graphic>
          <a:graphicData uri="http://schemas.openxmlformats.org/drawingml/2006/table">
            <a:tbl>
              <a:tblPr bandRow="1">
                <a:tableStyleId>{D27102A9-8310-4765-A935-A1911B00CA55}</a:tableStyleId>
              </a:tblPr>
              <a:tblGrid>
                <a:gridCol w="3923619">
                  <a:extLst>
                    <a:ext uri="{9D8B030D-6E8A-4147-A177-3AD203B41FA5}">
                      <a16:colId xmlns:a16="http://schemas.microsoft.com/office/drawing/2014/main" val="44602876"/>
                    </a:ext>
                  </a:extLst>
                </a:gridCol>
                <a:gridCol w="6152994">
                  <a:extLst>
                    <a:ext uri="{9D8B030D-6E8A-4147-A177-3AD203B41FA5}">
                      <a16:colId xmlns:a16="http://schemas.microsoft.com/office/drawing/2014/main" val="1655745724"/>
                    </a:ext>
                  </a:extLst>
                </a:gridCol>
              </a:tblGrid>
              <a:tr h="1177341">
                <a:tc>
                  <a:txBody>
                    <a:bodyPr/>
                    <a:lstStyle/>
                    <a:p>
                      <a:pPr algn="l" fontAlgn="ctr" latinLnBrk="0">
                        <a:lnSpc>
                          <a:spcPct val="150000"/>
                        </a:lnSpc>
                      </a:pPr>
                      <a:r>
                        <a:rPr lang="en-US" sz="1200" b="1" cap="none" spc="0" dirty="0">
                          <a:solidFill>
                            <a:schemeClr val="tx1"/>
                          </a:solidFill>
                          <a:effectLst/>
                          <a:latin typeface="Roboto" panose="02000000000000000000" pitchFamily="2" charset="0"/>
                          <a:ea typeface="Roboto" panose="02000000000000000000" pitchFamily="2" charset="0"/>
                        </a:rPr>
                        <a:t>PIETEIKUMA LAPU SKAITS</a:t>
                      </a:r>
                    </a:p>
                  </a:txBody>
                  <a:tcPr marL="35392" marR="13217" marT="10112" marB="75842" anchor="ctr"/>
                </a:tc>
                <a:tc>
                  <a:txBody>
                    <a:bodyPr/>
                    <a:lstStyle/>
                    <a:p>
                      <a:pPr algn="l" fontAlgn="ctr" latinLnBrk="0">
                        <a:lnSpc>
                          <a:spcPct val="150000"/>
                        </a:lnSpc>
                      </a:pPr>
                      <a:r>
                        <a:rPr lang="lv-LV" sz="1100" b="0" cap="none" spc="0" dirty="0" err="1">
                          <a:solidFill>
                            <a:schemeClr val="tx1"/>
                          </a:solidFill>
                          <a:effectLst/>
                          <a:latin typeface="Roboto" panose="02000000000000000000" pitchFamily="2" charset="0"/>
                          <a:ea typeface="Roboto" panose="02000000000000000000" pitchFamily="2" charset="0"/>
                        </a:rPr>
                        <a:t>Pre-screening</a:t>
                      </a:r>
                      <a:r>
                        <a:rPr lang="lv-LV" sz="1100" b="0" cap="none" spc="0" dirty="0">
                          <a:solidFill>
                            <a:schemeClr val="tx1"/>
                          </a:solidFill>
                          <a:effectLst/>
                          <a:latin typeface="Roboto" panose="02000000000000000000" pitchFamily="2" charset="0"/>
                          <a:ea typeface="Roboto" panose="02000000000000000000" pitchFamily="2" charset="0"/>
                        </a:rPr>
                        <a:t>: </a:t>
                      </a:r>
                      <a:r>
                        <a:rPr lang="lv-LV" sz="1100" b="0" cap="none" spc="0" dirty="0" err="1">
                          <a:solidFill>
                            <a:schemeClr val="tx1"/>
                          </a:solidFill>
                          <a:effectLst/>
                          <a:latin typeface="Roboto" panose="02000000000000000000" pitchFamily="2" charset="0"/>
                          <a:ea typeface="Roboto" panose="02000000000000000000" pitchFamily="2" charset="0"/>
                        </a:rPr>
                        <a:t>pitc-deck</a:t>
                      </a:r>
                      <a:r>
                        <a:rPr lang="lv-LV" sz="1100" b="0" cap="none" spc="0" dirty="0">
                          <a:solidFill>
                            <a:schemeClr val="tx1"/>
                          </a:solidFill>
                          <a:effectLst/>
                          <a:latin typeface="Roboto" panose="02000000000000000000" pitchFamily="2" charset="0"/>
                          <a:ea typeface="Roboto" panose="02000000000000000000" pitchFamily="2" charset="0"/>
                        </a:rPr>
                        <a:t> (apmēram 10 slaidi), projekta kopsavilkums, maksimums 5 lappuses, 3 minūšu video </a:t>
                      </a:r>
                    </a:p>
                    <a:p>
                      <a:pPr algn="l" fontAlgn="ctr" latinLnBrk="0">
                        <a:lnSpc>
                          <a:spcPct val="150000"/>
                        </a:lnSpc>
                      </a:pPr>
                      <a:r>
                        <a:rPr lang="lv-LV" sz="1100" b="0" cap="none" spc="0" dirty="0">
                          <a:solidFill>
                            <a:schemeClr val="tx1"/>
                          </a:solidFill>
                          <a:effectLst/>
                          <a:latin typeface="Roboto" panose="02000000000000000000" pitchFamily="2" charset="0"/>
                          <a:ea typeface="Roboto" panose="02000000000000000000" pitchFamily="2" charset="0"/>
                        </a:rPr>
                        <a:t>Pilna pieteikšanās tiks veikta IT platformā uz mākslīgā intelekta bāzes.</a:t>
                      </a:r>
                      <a:endParaRPr lang="en-US" sz="1100" b="0" cap="none" spc="0" dirty="0">
                        <a:solidFill>
                          <a:schemeClr val="tx1"/>
                        </a:solidFill>
                        <a:effectLst/>
                        <a:latin typeface="Roboto" panose="02000000000000000000" pitchFamily="2" charset="0"/>
                        <a:ea typeface="Roboto" panose="02000000000000000000" pitchFamily="2" charset="0"/>
                      </a:endParaRPr>
                    </a:p>
                  </a:txBody>
                  <a:tcPr marL="35392" marR="13217" marT="10112" marB="75842" anchor="ctr"/>
                </a:tc>
                <a:extLst>
                  <a:ext uri="{0D108BD9-81ED-4DB2-BD59-A6C34878D82A}">
                    <a16:rowId xmlns:a16="http://schemas.microsoft.com/office/drawing/2014/main" val="2048895157"/>
                  </a:ext>
                </a:extLst>
              </a:tr>
              <a:tr h="410746">
                <a:tc>
                  <a:txBody>
                    <a:bodyPr/>
                    <a:lstStyle/>
                    <a:p>
                      <a:pPr algn="l" fontAlgn="ctr" latinLnBrk="0">
                        <a:lnSpc>
                          <a:spcPct val="150000"/>
                        </a:lnSpc>
                      </a:pPr>
                      <a:r>
                        <a:rPr lang="lv-LV" sz="1050" b="1" cap="none" spc="0" dirty="0">
                          <a:solidFill>
                            <a:schemeClr val="tx1"/>
                          </a:solidFill>
                          <a:effectLst/>
                          <a:latin typeface="Roboto" panose="02000000000000000000" pitchFamily="2" charset="0"/>
                          <a:ea typeface="Roboto" panose="02000000000000000000" pitchFamily="2" charset="0"/>
                        </a:rPr>
                        <a:t>PROJEKTA ILGUMS</a:t>
                      </a:r>
                    </a:p>
                  </a:txBody>
                  <a:tcPr marL="35392" marR="13217" marT="10112" marB="75842" anchor="ctr"/>
                </a:tc>
                <a:tc>
                  <a:txBody>
                    <a:bodyPr/>
                    <a:lstStyle/>
                    <a:p>
                      <a:pPr algn="l" fontAlgn="ctr" latinLnBrk="0">
                        <a:lnSpc>
                          <a:spcPct val="150000"/>
                        </a:lnSpc>
                      </a:pPr>
                      <a:r>
                        <a:rPr lang="lv-LV" sz="1000" cap="none" spc="0" dirty="0" err="1">
                          <a:solidFill>
                            <a:schemeClr val="tx1"/>
                          </a:solidFill>
                          <a:effectLst/>
                          <a:latin typeface="Roboto" panose="02000000000000000000" pitchFamily="2" charset="0"/>
                          <a:ea typeface="Roboto" panose="02000000000000000000" pitchFamily="2" charset="0"/>
                        </a:rPr>
                        <a:t>Max</a:t>
                      </a:r>
                      <a:r>
                        <a:rPr lang="lv-LV" sz="1000" cap="none" spc="0" dirty="0">
                          <a:solidFill>
                            <a:schemeClr val="tx1"/>
                          </a:solidFill>
                          <a:effectLst/>
                          <a:latin typeface="Roboto" panose="02000000000000000000" pitchFamily="2" charset="0"/>
                          <a:ea typeface="Roboto" panose="02000000000000000000" pitchFamily="2" charset="0"/>
                        </a:rPr>
                        <a:t> 2 gadi</a:t>
                      </a:r>
                    </a:p>
                  </a:txBody>
                  <a:tcPr marL="35392" marR="13217" marT="10112" marB="75842" anchor="ctr"/>
                </a:tc>
                <a:extLst>
                  <a:ext uri="{0D108BD9-81ED-4DB2-BD59-A6C34878D82A}">
                    <a16:rowId xmlns:a16="http://schemas.microsoft.com/office/drawing/2014/main" val="711389723"/>
                  </a:ext>
                </a:extLst>
              </a:tr>
              <a:tr h="410746">
                <a:tc>
                  <a:txBody>
                    <a:bodyPr/>
                    <a:lstStyle/>
                    <a:p>
                      <a:pPr algn="l" fontAlgn="ctr" latinLnBrk="0">
                        <a:lnSpc>
                          <a:spcPct val="150000"/>
                        </a:lnSpc>
                      </a:pPr>
                      <a:r>
                        <a:rPr lang="lv-LV" sz="1050" b="1" cap="none" spc="0">
                          <a:solidFill>
                            <a:schemeClr val="tx1"/>
                          </a:solidFill>
                          <a:effectLst/>
                          <a:latin typeface="Roboto" panose="02000000000000000000" pitchFamily="2" charset="0"/>
                          <a:ea typeface="Roboto" panose="02000000000000000000" pitchFamily="2" charset="0"/>
                        </a:rPr>
                        <a:t>MAKSIMĀLAIS FINANSĒJUMA APJOMS</a:t>
                      </a:r>
                    </a:p>
                  </a:txBody>
                  <a:tcPr marL="35392" marR="13217" marT="10112" marB="75842" anchor="ctr"/>
                </a:tc>
                <a:tc>
                  <a:txBody>
                    <a:bodyPr/>
                    <a:lstStyle/>
                    <a:p>
                      <a:pPr algn="l" fontAlgn="ctr" latinLnBrk="0">
                        <a:lnSpc>
                          <a:spcPct val="150000"/>
                        </a:lnSpc>
                      </a:pPr>
                      <a:r>
                        <a:rPr lang="lv-LV" sz="1000" cap="none" spc="0" dirty="0">
                          <a:solidFill>
                            <a:schemeClr val="tx1"/>
                          </a:solidFill>
                          <a:effectLst/>
                          <a:latin typeface="Roboto" panose="02000000000000000000" pitchFamily="2" charset="0"/>
                          <a:ea typeface="Roboto" panose="02000000000000000000" pitchFamily="2" charset="0"/>
                        </a:rPr>
                        <a:t>2,5 miljoni eiro (+ neobligāta ieguldījumu sastāvdaļa maksimāli 15 miljoni eiro)</a:t>
                      </a:r>
                    </a:p>
                  </a:txBody>
                  <a:tcPr marL="35392" marR="13217" marT="10112" marB="75842" anchor="ctr"/>
                </a:tc>
                <a:extLst>
                  <a:ext uri="{0D108BD9-81ED-4DB2-BD59-A6C34878D82A}">
                    <a16:rowId xmlns:a16="http://schemas.microsoft.com/office/drawing/2014/main" val="825394356"/>
                  </a:ext>
                </a:extLst>
              </a:tr>
              <a:tr h="410746">
                <a:tc>
                  <a:txBody>
                    <a:bodyPr/>
                    <a:lstStyle/>
                    <a:p>
                      <a:pPr algn="l" fontAlgn="ctr" latinLnBrk="0">
                        <a:lnSpc>
                          <a:spcPct val="150000"/>
                        </a:lnSpc>
                      </a:pPr>
                      <a:r>
                        <a:rPr lang="lv-LV" sz="1050" b="1" cap="none" spc="0" dirty="0">
                          <a:solidFill>
                            <a:schemeClr val="tx1"/>
                          </a:solidFill>
                          <a:effectLst/>
                          <a:latin typeface="Roboto" panose="02000000000000000000" pitchFamily="2" charset="0"/>
                          <a:ea typeface="Roboto" panose="02000000000000000000" pitchFamily="2" charset="0"/>
                        </a:rPr>
                        <a:t>FINANSĒJUMA LIKME</a:t>
                      </a:r>
                    </a:p>
                  </a:txBody>
                  <a:tcPr marL="35392" marR="13217" marT="10112" marB="75842" anchor="ctr"/>
                </a:tc>
                <a:tc>
                  <a:txBody>
                    <a:bodyPr/>
                    <a:lstStyle/>
                    <a:p>
                      <a:pPr algn="l" fontAlgn="ctr" latinLnBrk="0">
                        <a:lnSpc>
                          <a:spcPct val="150000"/>
                        </a:lnSpc>
                      </a:pPr>
                      <a:r>
                        <a:rPr lang="lv-LV" sz="1000" cap="none" spc="0" dirty="0">
                          <a:solidFill>
                            <a:schemeClr val="tx1"/>
                          </a:solidFill>
                          <a:effectLst/>
                          <a:latin typeface="Roboto" panose="02000000000000000000" pitchFamily="2" charset="0"/>
                          <a:ea typeface="Roboto" panose="02000000000000000000" pitchFamily="2" charset="0"/>
                        </a:rPr>
                        <a:t>70%</a:t>
                      </a:r>
                    </a:p>
                  </a:txBody>
                  <a:tcPr marL="35392" marR="13217" marT="10112" marB="75842" anchor="ctr"/>
                </a:tc>
                <a:extLst>
                  <a:ext uri="{0D108BD9-81ED-4DB2-BD59-A6C34878D82A}">
                    <a16:rowId xmlns:a16="http://schemas.microsoft.com/office/drawing/2014/main" val="1524931141"/>
                  </a:ext>
                </a:extLst>
              </a:tr>
              <a:tr h="410746">
                <a:tc>
                  <a:txBody>
                    <a:bodyPr/>
                    <a:lstStyle/>
                    <a:p>
                      <a:pPr algn="l" fontAlgn="ctr" latinLnBrk="0">
                        <a:lnSpc>
                          <a:spcPct val="150000"/>
                        </a:lnSpc>
                      </a:pPr>
                      <a:r>
                        <a:rPr lang="lv-LV" sz="1050" b="1" cap="none" spc="0" dirty="0">
                          <a:solidFill>
                            <a:schemeClr val="tx1"/>
                          </a:solidFill>
                          <a:effectLst/>
                          <a:latin typeface="Roboto" panose="02000000000000000000" pitchFamily="2" charset="0"/>
                          <a:ea typeface="Roboto" panose="02000000000000000000" pitchFamily="2" charset="0"/>
                        </a:rPr>
                        <a:t>TEHNOLOĢIJAS GATAVĪBAS LĪMENIS (TRL)</a:t>
                      </a:r>
                    </a:p>
                  </a:txBody>
                  <a:tcPr marL="35392" marR="13217" marT="10112" marB="75842" anchor="ctr"/>
                </a:tc>
                <a:tc>
                  <a:txBody>
                    <a:bodyPr/>
                    <a:lstStyle/>
                    <a:p>
                      <a:pPr algn="l" fontAlgn="ctr" latinLnBrk="0">
                        <a:lnSpc>
                          <a:spcPct val="150000"/>
                        </a:lnSpc>
                      </a:pPr>
                      <a:r>
                        <a:rPr lang="lv-LV" sz="1000" cap="none" spc="0" dirty="0">
                          <a:solidFill>
                            <a:schemeClr val="tx1"/>
                          </a:solidFill>
                          <a:effectLst/>
                          <a:latin typeface="Roboto" panose="02000000000000000000" pitchFamily="2" charset="0"/>
                          <a:ea typeface="Roboto" panose="02000000000000000000" pitchFamily="2" charset="0"/>
                        </a:rPr>
                        <a:t>TRL </a:t>
                      </a:r>
                      <a:r>
                        <a:rPr lang="en-US" sz="1000" cap="none" spc="0" dirty="0">
                          <a:solidFill>
                            <a:schemeClr val="tx1"/>
                          </a:solidFill>
                          <a:effectLst/>
                          <a:latin typeface="Roboto" panose="02000000000000000000" pitchFamily="2" charset="0"/>
                          <a:ea typeface="Roboto" panose="02000000000000000000" pitchFamily="2" charset="0"/>
                        </a:rPr>
                        <a:t>5</a:t>
                      </a:r>
                      <a:r>
                        <a:rPr lang="lv-LV" sz="1000" cap="none" spc="0" dirty="0">
                          <a:solidFill>
                            <a:schemeClr val="tx1"/>
                          </a:solidFill>
                          <a:effectLst/>
                          <a:latin typeface="Roboto" panose="02000000000000000000" pitchFamily="2" charset="0"/>
                          <a:ea typeface="Roboto" panose="02000000000000000000" pitchFamily="2" charset="0"/>
                        </a:rPr>
                        <a:t> </a:t>
                      </a:r>
                      <a:r>
                        <a:rPr lang="en-US" sz="1000" cap="none" spc="0" dirty="0">
                          <a:solidFill>
                            <a:schemeClr val="tx1"/>
                          </a:solidFill>
                          <a:effectLst/>
                          <a:latin typeface="Roboto" panose="02000000000000000000" pitchFamily="2" charset="0"/>
                          <a:ea typeface="Roboto" panose="02000000000000000000" pitchFamily="2" charset="0"/>
                        </a:rPr>
                        <a:t>-</a:t>
                      </a:r>
                      <a:r>
                        <a:rPr lang="lv-LV" sz="1000" cap="none" spc="0" dirty="0">
                          <a:solidFill>
                            <a:schemeClr val="tx1"/>
                          </a:solidFill>
                          <a:effectLst/>
                          <a:latin typeface="Roboto" panose="02000000000000000000" pitchFamily="2" charset="0"/>
                          <a:ea typeface="Roboto" panose="02000000000000000000" pitchFamily="2" charset="0"/>
                        </a:rPr>
                        <a:t> </a:t>
                      </a:r>
                      <a:r>
                        <a:rPr lang="en-US" sz="1000" cap="none" spc="0" dirty="0">
                          <a:solidFill>
                            <a:schemeClr val="tx1"/>
                          </a:solidFill>
                          <a:effectLst/>
                          <a:latin typeface="Roboto" panose="02000000000000000000" pitchFamily="2" charset="0"/>
                          <a:ea typeface="Roboto" panose="02000000000000000000" pitchFamily="2" charset="0"/>
                        </a:rPr>
                        <a:t>8 (</a:t>
                      </a:r>
                      <a:r>
                        <a:rPr lang="lv-LV" sz="1000" cap="none" spc="0" dirty="0">
                          <a:solidFill>
                            <a:schemeClr val="tx1"/>
                          </a:solidFill>
                          <a:effectLst/>
                          <a:latin typeface="Roboto" panose="02000000000000000000" pitchFamily="2" charset="0"/>
                          <a:ea typeface="Roboto" panose="02000000000000000000" pitchFamily="2" charset="0"/>
                        </a:rPr>
                        <a:t>grants), </a:t>
                      </a:r>
                      <a:r>
                        <a:rPr lang="en-US" sz="1000" cap="none" spc="0" dirty="0">
                          <a:solidFill>
                            <a:schemeClr val="tx1"/>
                          </a:solidFill>
                          <a:effectLst/>
                          <a:latin typeface="Roboto" panose="02000000000000000000" pitchFamily="2" charset="0"/>
                          <a:ea typeface="Roboto" panose="02000000000000000000" pitchFamily="2" charset="0"/>
                        </a:rPr>
                        <a:t> </a:t>
                      </a:r>
                      <a:r>
                        <a:rPr lang="en-US" sz="1000" cap="none" spc="0" dirty="0" err="1">
                          <a:solidFill>
                            <a:schemeClr val="tx1"/>
                          </a:solidFill>
                          <a:effectLst/>
                          <a:latin typeface="Roboto" panose="02000000000000000000" pitchFamily="2" charset="0"/>
                          <a:ea typeface="Roboto" panose="02000000000000000000" pitchFamily="2" charset="0"/>
                        </a:rPr>
                        <a:t>ieguldījum</a:t>
                      </a:r>
                      <a:r>
                        <a:rPr lang="lv-LV" sz="1000" cap="none" spc="0" dirty="0">
                          <a:solidFill>
                            <a:schemeClr val="tx1"/>
                          </a:solidFill>
                          <a:effectLst/>
                          <a:latin typeface="Roboto" panose="02000000000000000000" pitchFamily="2" charset="0"/>
                          <a:ea typeface="Roboto" panose="02000000000000000000" pitchFamily="2" charset="0"/>
                        </a:rPr>
                        <a:t>a</a:t>
                      </a:r>
                      <a:r>
                        <a:rPr lang="en-US" sz="1000" cap="none" spc="0" dirty="0">
                          <a:solidFill>
                            <a:schemeClr val="tx1"/>
                          </a:solidFill>
                          <a:effectLst/>
                          <a:latin typeface="Roboto" panose="02000000000000000000" pitchFamily="2" charset="0"/>
                          <a:ea typeface="Roboto" panose="02000000000000000000" pitchFamily="2" charset="0"/>
                        </a:rPr>
                        <a:t> </a:t>
                      </a:r>
                      <a:r>
                        <a:rPr lang="en-US" sz="1000" cap="none" spc="0" dirty="0" err="1">
                          <a:solidFill>
                            <a:schemeClr val="tx1"/>
                          </a:solidFill>
                          <a:effectLst/>
                          <a:latin typeface="Roboto" panose="02000000000000000000" pitchFamily="2" charset="0"/>
                          <a:ea typeface="Roboto" panose="02000000000000000000" pitchFamily="2" charset="0"/>
                        </a:rPr>
                        <a:t>komponentu</a:t>
                      </a:r>
                      <a:r>
                        <a:rPr lang="en-US" sz="1000" cap="none" spc="0" dirty="0">
                          <a:solidFill>
                            <a:schemeClr val="tx1"/>
                          </a:solidFill>
                          <a:effectLst/>
                          <a:latin typeface="Roboto" panose="02000000000000000000" pitchFamily="2" charset="0"/>
                          <a:ea typeface="Roboto" panose="02000000000000000000" pitchFamily="2" charset="0"/>
                        </a:rPr>
                        <a:t> var </a:t>
                      </a:r>
                      <a:r>
                        <a:rPr lang="en-US" sz="1000" cap="none" spc="0" dirty="0" err="1">
                          <a:solidFill>
                            <a:schemeClr val="tx1"/>
                          </a:solidFill>
                          <a:effectLst/>
                          <a:latin typeface="Roboto" panose="02000000000000000000" pitchFamily="2" charset="0"/>
                          <a:ea typeface="Roboto" panose="02000000000000000000" pitchFamily="2" charset="0"/>
                        </a:rPr>
                        <a:t>izmantot</a:t>
                      </a:r>
                      <a:r>
                        <a:rPr lang="en-US" sz="1000" cap="none" spc="0" dirty="0">
                          <a:solidFill>
                            <a:schemeClr val="tx1"/>
                          </a:solidFill>
                          <a:effectLst/>
                          <a:latin typeface="Roboto" panose="02000000000000000000" pitchFamily="2" charset="0"/>
                          <a:ea typeface="Roboto" panose="02000000000000000000" pitchFamily="2" charset="0"/>
                        </a:rPr>
                        <a:t> </a:t>
                      </a:r>
                      <a:r>
                        <a:rPr lang="en-US" sz="1000" cap="none" spc="0" dirty="0" err="1">
                          <a:solidFill>
                            <a:schemeClr val="tx1"/>
                          </a:solidFill>
                          <a:effectLst/>
                          <a:latin typeface="Roboto" panose="02000000000000000000" pitchFamily="2" charset="0"/>
                          <a:ea typeface="Roboto" panose="02000000000000000000" pitchFamily="2" charset="0"/>
                        </a:rPr>
                        <a:t>arī</a:t>
                      </a:r>
                      <a:r>
                        <a:rPr lang="en-US" sz="1000" cap="none" spc="0" dirty="0">
                          <a:solidFill>
                            <a:schemeClr val="tx1"/>
                          </a:solidFill>
                          <a:effectLst/>
                          <a:latin typeface="Roboto" panose="02000000000000000000" pitchFamily="2" charset="0"/>
                          <a:ea typeface="Roboto" panose="02000000000000000000" pitchFamily="2" charset="0"/>
                        </a:rPr>
                        <a:t> TRL</a:t>
                      </a:r>
                      <a:r>
                        <a:rPr lang="lv-LV" sz="1000" cap="none" spc="0" dirty="0">
                          <a:solidFill>
                            <a:schemeClr val="tx1"/>
                          </a:solidFill>
                          <a:effectLst/>
                          <a:latin typeface="Roboto" panose="02000000000000000000" pitchFamily="2" charset="0"/>
                          <a:ea typeface="Roboto" panose="02000000000000000000" pitchFamily="2" charset="0"/>
                        </a:rPr>
                        <a:t> 9</a:t>
                      </a:r>
                      <a:endParaRPr lang="en-US" sz="1000" cap="none" spc="0" dirty="0">
                        <a:solidFill>
                          <a:schemeClr val="tx1"/>
                        </a:solidFill>
                        <a:effectLst/>
                        <a:latin typeface="Roboto" panose="02000000000000000000" pitchFamily="2" charset="0"/>
                        <a:ea typeface="Roboto" panose="02000000000000000000" pitchFamily="2" charset="0"/>
                      </a:endParaRPr>
                    </a:p>
                  </a:txBody>
                  <a:tcPr marL="35392" marR="13217" marT="10112" marB="75842" anchor="ctr"/>
                </a:tc>
                <a:extLst>
                  <a:ext uri="{0D108BD9-81ED-4DB2-BD59-A6C34878D82A}">
                    <a16:rowId xmlns:a16="http://schemas.microsoft.com/office/drawing/2014/main" val="189146230"/>
                  </a:ext>
                </a:extLst>
              </a:tr>
              <a:tr h="410746">
                <a:tc>
                  <a:txBody>
                    <a:bodyPr/>
                    <a:lstStyle/>
                    <a:p>
                      <a:pPr algn="l" fontAlgn="ctr" latinLnBrk="0">
                        <a:lnSpc>
                          <a:spcPct val="150000"/>
                        </a:lnSpc>
                      </a:pPr>
                      <a:r>
                        <a:rPr lang="en-US" sz="1050" b="1" cap="none" spc="0" dirty="0">
                          <a:solidFill>
                            <a:schemeClr val="tx1"/>
                          </a:solidFill>
                          <a:effectLst/>
                          <a:latin typeface="Roboto" panose="02000000000000000000" pitchFamily="2" charset="0"/>
                          <a:ea typeface="Roboto" panose="02000000000000000000" pitchFamily="2" charset="0"/>
                        </a:rPr>
                        <a:t>INDUSTRY AREAS (SPECIFIC CHALLENGES IN 2021)</a:t>
                      </a:r>
                    </a:p>
                  </a:txBody>
                  <a:tcPr marL="35392" marR="13217" marT="10112" marB="75842" anchor="ctr"/>
                </a:tc>
                <a:tc>
                  <a:txBody>
                    <a:bodyPr/>
                    <a:lstStyle/>
                    <a:p>
                      <a:pPr algn="l" fontAlgn="ctr" latinLnBrk="0">
                        <a:lnSpc>
                          <a:spcPct val="150000"/>
                        </a:lnSpc>
                      </a:pPr>
                      <a:r>
                        <a:rPr lang="en-US" sz="1000" cap="none" spc="0" dirty="0">
                          <a:solidFill>
                            <a:schemeClr val="tx1"/>
                          </a:solidFill>
                          <a:effectLst/>
                          <a:latin typeface="Roboto" panose="02000000000000000000" pitchFamily="2" charset="0"/>
                          <a:ea typeface="Roboto" panose="02000000000000000000" pitchFamily="2" charset="0"/>
                        </a:rPr>
                        <a:t>Deep tech, Digital technologies, Health, Green Deal</a:t>
                      </a:r>
                    </a:p>
                  </a:txBody>
                  <a:tcPr marL="35392" marR="13217" marT="10112" marB="75842" anchor="ctr"/>
                </a:tc>
                <a:extLst>
                  <a:ext uri="{0D108BD9-81ED-4DB2-BD59-A6C34878D82A}">
                    <a16:rowId xmlns:a16="http://schemas.microsoft.com/office/drawing/2014/main" val="1472631172"/>
                  </a:ext>
                </a:extLst>
              </a:tr>
              <a:tr h="581838">
                <a:tc>
                  <a:txBody>
                    <a:bodyPr/>
                    <a:lstStyle/>
                    <a:p>
                      <a:pPr algn="l" fontAlgn="ctr" latinLnBrk="0">
                        <a:lnSpc>
                          <a:spcPct val="150000"/>
                        </a:lnSpc>
                      </a:pPr>
                      <a:r>
                        <a:rPr lang="en-US" sz="1050" b="1" cap="none" spc="0" dirty="0">
                          <a:solidFill>
                            <a:schemeClr val="tx1"/>
                          </a:solidFill>
                          <a:effectLst/>
                          <a:latin typeface="Roboto" panose="02000000000000000000" pitchFamily="2" charset="0"/>
                          <a:ea typeface="Roboto" panose="02000000000000000000" pitchFamily="2" charset="0"/>
                        </a:rPr>
                        <a:t>PAREDZAMĀ PIETEIKUMA RAKSTĪŠANAS PROCESA ILGUMS (IETEIKUMS</a:t>
                      </a:r>
                      <a:r>
                        <a:rPr lang="lv-LV" sz="1050" b="1" cap="none" spc="0" dirty="0">
                          <a:solidFill>
                            <a:schemeClr val="tx1"/>
                          </a:solidFill>
                          <a:effectLst/>
                          <a:latin typeface="Roboto" panose="02000000000000000000" pitchFamily="2" charset="0"/>
                          <a:ea typeface="Roboto" panose="02000000000000000000" pitchFamily="2" charset="0"/>
                        </a:rPr>
                        <a:t>)</a:t>
                      </a:r>
                      <a:endParaRPr lang="en-US" sz="1050" b="1" cap="none" spc="0" dirty="0">
                        <a:solidFill>
                          <a:schemeClr val="tx1"/>
                        </a:solidFill>
                        <a:effectLst/>
                        <a:latin typeface="Roboto" panose="02000000000000000000" pitchFamily="2" charset="0"/>
                        <a:ea typeface="Roboto" panose="02000000000000000000" pitchFamily="2" charset="0"/>
                      </a:endParaRPr>
                    </a:p>
                  </a:txBody>
                  <a:tcPr marL="35392" marR="13217" marT="10112" marB="75842" anchor="ctr"/>
                </a:tc>
                <a:tc>
                  <a:txBody>
                    <a:bodyPr/>
                    <a:lstStyle/>
                    <a:p>
                      <a:pPr algn="l" fontAlgn="ctr" latinLnBrk="0">
                        <a:lnSpc>
                          <a:spcPct val="150000"/>
                        </a:lnSpc>
                      </a:pPr>
                      <a:r>
                        <a:rPr lang="lv-LV" sz="1000" cap="none" spc="0" dirty="0">
                          <a:solidFill>
                            <a:schemeClr val="tx1"/>
                          </a:solidFill>
                          <a:effectLst/>
                          <a:latin typeface="Roboto" panose="02000000000000000000" pitchFamily="2" charset="0"/>
                          <a:ea typeface="Roboto" panose="02000000000000000000" pitchFamily="2" charset="0"/>
                        </a:rPr>
                        <a:t>10</a:t>
                      </a:r>
                      <a:r>
                        <a:rPr lang="ru-RU" sz="1000" cap="none" spc="0" dirty="0">
                          <a:solidFill>
                            <a:schemeClr val="tx1"/>
                          </a:solidFill>
                          <a:effectLst/>
                          <a:latin typeface="Roboto" panose="02000000000000000000" pitchFamily="2" charset="0"/>
                          <a:ea typeface="Roboto" panose="02000000000000000000" pitchFamily="2" charset="0"/>
                        </a:rPr>
                        <a:t> </a:t>
                      </a:r>
                      <a:r>
                        <a:rPr lang="lv-LV" sz="1000" cap="none" spc="0" dirty="0">
                          <a:solidFill>
                            <a:schemeClr val="tx1"/>
                          </a:solidFill>
                          <a:effectLst/>
                          <a:latin typeface="Roboto" panose="02000000000000000000" pitchFamily="2" charset="0"/>
                          <a:ea typeface="Roboto" panose="02000000000000000000" pitchFamily="2" charset="0"/>
                        </a:rPr>
                        <a:t>-</a:t>
                      </a:r>
                      <a:r>
                        <a:rPr lang="ru-RU" sz="1000" cap="none" spc="0" dirty="0">
                          <a:solidFill>
                            <a:schemeClr val="tx1"/>
                          </a:solidFill>
                          <a:effectLst/>
                          <a:latin typeface="Roboto" panose="02000000000000000000" pitchFamily="2" charset="0"/>
                          <a:ea typeface="Roboto" panose="02000000000000000000" pitchFamily="2" charset="0"/>
                        </a:rPr>
                        <a:t> </a:t>
                      </a:r>
                      <a:r>
                        <a:rPr lang="lv-LV" sz="1000" cap="none" spc="0" dirty="0">
                          <a:solidFill>
                            <a:schemeClr val="tx1"/>
                          </a:solidFill>
                          <a:effectLst/>
                          <a:latin typeface="Roboto" panose="02000000000000000000" pitchFamily="2" charset="0"/>
                          <a:ea typeface="Roboto" panose="02000000000000000000" pitchFamily="2" charset="0"/>
                        </a:rPr>
                        <a:t>15 nedēļas visām trim fāzēm</a:t>
                      </a:r>
                      <a:endParaRPr lang="en-US" sz="1000" cap="none" spc="0" dirty="0">
                        <a:solidFill>
                          <a:schemeClr val="tx1"/>
                        </a:solidFill>
                        <a:effectLst/>
                        <a:latin typeface="Roboto" panose="02000000000000000000" pitchFamily="2" charset="0"/>
                        <a:ea typeface="Roboto" panose="02000000000000000000" pitchFamily="2" charset="0"/>
                      </a:endParaRPr>
                    </a:p>
                  </a:txBody>
                  <a:tcPr marL="35392" marR="13217" marT="10112" marB="75842" anchor="ctr"/>
                </a:tc>
                <a:extLst>
                  <a:ext uri="{0D108BD9-81ED-4DB2-BD59-A6C34878D82A}">
                    <a16:rowId xmlns:a16="http://schemas.microsoft.com/office/drawing/2014/main" val="2676488548"/>
                  </a:ext>
                </a:extLst>
              </a:tr>
            </a:tbl>
          </a:graphicData>
        </a:graphic>
      </p:graphicFrame>
      <p:pic>
        <p:nvPicPr>
          <p:cNvPr id="2052" name="Picture 4" descr="Microsoft Office Assistant — Национальная библиотека им. Н. Э. Баумана">
            <a:extLst>
              <a:ext uri="{FF2B5EF4-FFF2-40B4-BE49-F238E27FC236}">
                <a16:creationId xmlns:a16="http://schemas.microsoft.com/office/drawing/2014/main" id="{500942DC-0ADC-4B78-83FB-A5E31EBF4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184" y="279857"/>
            <a:ext cx="2448681" cy="2266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77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8115176-AEC9-4FF7-8DF7-318ECB832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lorful confetti and a pink checkered gift box with a green background">
            <a:extLst>
              <a:ext uri="{FF2B5EF4-FFF2-40B4-BE49-F238E27FC236}">
                <a16:creationId xmlns:a16="http://schemas.microsoft.com/office/drawing/2014/main" id="{10646BEA-F2D8-4129-84D1-7D853C223005}"/>
              </a:ext>
            </a:extLst>
          </p:cNvPr>
          <p:cNvPicPr>
            <a:picLocks noChangeAspect="1"/>
          </p:cNvPicPr>
          <p:nvPr/>
        </p:nvPicPr>
        <p:blipFill rotWithShape="1">
          <a:blip r:embed="rId2">
            <a:extLst>
              <a:ext uri="{28A0092B-C50C-407E-A947-70E740481C1C}">
                <a14:useLocalDpi xmlns:a14="http://schemas.microsoft.com/office/drawing/2010/main" val="0"/>
              </a:ext>
            </a:extLst>
          </a:blip>
          <a:srcRect t="8537"/>
          <a:stretch/>
        </p:blipFill>
        <p:spPr>
          <a:xfrm>
            <a:off x="-3047" y="10"/>
            <a:ext cx="12191999" cy="6857990"/>
          </a:xfrm>
          <a:prstGeom prst="rect">
            <a:avLst/>
          </a:prstGeom>
        </p:spPr>
      </p:pic>
      <p:sp useBgFill="1">
        <p:nvSpPr>
          <p:cNvPr id="19" name="Freeform: Shape 18">
            <a:extLst>
              <a:ext uri="{FF2B5EF4-FFF2-40B4-BE49-F238E27FC236}">
                <a16:creationId xmlns:a16="http://schemas.microsoft.com/office/drawing/2014/main" id="{7BC5096B-3782-42A4-8A8B-866FA29BC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4797551" cy="6858000"/>
          </a:xfrm>
          <a:custGeom>
            <a:avLst/>
            <a:gdLst>
              <a:gd name="connsiteX0" fmla="*/ 0 w 4196431"/>
              <a:gd name="connsiteY0" fmla="*/ 0 h 6858000"/>
              <a:gd name="connsiteX1" fmla="*/ 4196431 w 4196431"/>
              <a:gd name="connsiteY1" fmla="*/ 0 h 6858000"/>
              <a:gd name="connsiteX2" fmla="*/ 4074168 w 4196431"/>
              <a:gd name="connsiteY2" fmla="*/ 2252778 h 6858000"/>
              <a:gd name="connsiteX3" fmla="*/ 3294627 w 4196431"/>
              <a:gd name="connsiteY3" fmla="*/ 5843425 h 6858000"/>
              <a:gd name="connsiteX4" fmla="*/ 3216094 w 4196431"/>
              <a:gd name="connsiteY4" fmla="*/ 5282005 h 6858000"/>
              <a:gd name="connsiteX5" fmla="*/ 3001017 w 4196431"/>
              <a:gd name="connsiteY5" fmla="*/ 6619370 h 6858000"/>
              <a:gd name="connsiteX6" fmla="*/ 2977814 w 4196431"/>
              <a:gd name="connsiteY6" fmla="*/ 6541268 h 6858000"/>
              <a:gd name="connsiteX7" fmla="*/ 2875630 w 4196431"/>
              <a:gd name="connsiteY7" fmla="*/ 6683272 h 6858000"/>
              <a:gd name="connsiteX8" fmla="*/ 2793380 w 4196431"/>
              <a:gd name="connsiteY8" fmla="*/ 6809553 h 6858000"/>
              <a:gd name="connsiteX9" fmla="*/ 2778938 w 4196431"/>
              <a:gd name="connsiteY9" fmla="*/ 6858000 h 6858000"/>
              <a:gd name="connsiteX10" fmla="*/ 2478009 w 4196431"/>
              <a:gd name="connsiteY10" fmla="*/ 6858000 h 6858000"/>
              <a:gd name="connsiteX11" fmla="*/ 2477464 w 4196431"/>
              <a:gd name="connsiteY11" fmla="*/ 6849211 h 6858000"/>
              <a:gd name="connsiteX12" fmla="*/ 2457972 w 4196431"/>
              <a:gd name="connsiteY12" fmla="*/ 6528590 h 6858000"/>
              <a:gd name="connsiteX13" fmla="*/ 2353092 w 4196431"/>
              <a:gd name="connsiteY13" fmla="*/ 6842319 h 6858000"/>
              <a:gd name="connsiteX14" fmla="*/ 2346619 w 4196431"/>
              <a:gd name="connsiteY14" fmla="*/ 6858000 h 6858000"/>
              <a:gd name="connsiteX15" fmla="*/ 1797809 w 4196431"/>
              <a:gd name="connsiteY15" fmla="*/ 6858000 h 6858000"/>
              <a:gd name="connsiteX16" fmla="*/ 1779535 w 4196431"/>
              <a:gd name="connsiteY16" fmla="*/ 6824799 h 6858000"/>
              <a:gd name="connsiteX17" fmla="*/ 1707437 w 4196431"/>
              <a:gd name="connsiteY17" fmla="*/ 6571191 h 6858000"/>
              <a:gd name="connsiteX18" fmla="*/ 1555277 w 4196431"/>
              <a:gd name="connsiteY18" fmla="*/ 6749709 h 6858000"/>
              <a:gd name="connsiteX19" fmla="*/ 1534407 w 4196431"/>
              <a:gd name="connsiteY19" fmla="*/ 6858000 h 6858000"/>
              <a:gd name="connsiteX20" fmla="*/ 1251061 w 4196431"/>
              <a:gd name="connsiteY20" fmla="*/ 6858000 h 6858000"/>
              <a:gd name="connsiteX21" fmla="*/ 1242905 w 4196431"/>
              <a:gd name="connsiteY21" fmla="*/ 6828991 h 6858000"/>
              <a:gd name="connsiteX22" fmla="*/ 1190272 w 4196431"/>
              <a:gd name="connsiteY22" fmla="*/ 6796367 h 6858000"/>
              <a:gd name="connsiteX23" fmla="*/ 1098878 w 4196431"/>
              <a:gd name="connsiteY23" fmla="*/ 6842732 h 6858000"/>
              <a:gd name="connsiteX24" fmla="*/ 1093868 w 4196431"/>
              <a:gd name="connsiteY24" fmla="*/ 6858000 h 6858000"/>
              <a:gd name="connsiteX25" fmla="*/ 0 w 4196431"/>
              <a:gd name="connsiteY2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6431" h="6858000">
                <a:moveTo>
                  <a:pt x="0" y="0"/>
                </a:moveTo>
                <a:lnTo>
                  <a:pt x="4196431" y="0"/>
                </a:lnTo>
                <a:cubicBezTo>
                  <a:pt x="4163410" y="1021915"/>
                  <a:pt x="4120573" y="1975363"/>
                  <a:pt x="4074168" y="2252778"/>
                </a:cubicBezTo>
                <a:cubicBezTo>
                  <a:pt x="3487393" y="5765830"/>
                  <a:pt x="3294627" y="5843425"/>
                  <a:pt x="3294627" y="5843425"/>
                </a:cubicBezTo>
                <a:cubicBezTo>
                  <a:pt x="3294627" y="5843425"/>
                  <a:pt x="3260714" y="5467624"/>
                  <a:pt x="3216094" y="5282005"/>
                </a:cubicBezTo>
                <a:cubicBezTo>
                  <a:pt x="3207169" y="5543191"/>
                  <a:pt x="3031807" y="6578291"/>
                  <a:pt x="3001017" y="6619370"/>
                </a:cubicBezTo>
                <a:cubicBezTo>
                  <a:pt x="2993432" y="6595026"/>
                  <a:pt x="2985399" y="6567641"/>
                  <a:pt x="2977814" y="6541268"/>
                </a:cubicBezTo>
                <a:cubicBezTo>
                  <a:pt x="2952379" y="6592998"/>
                  <a:pt x="2920252" y="6641178"/>
                  <a:pt x="2875630" y="6683272"/>
                </a:cubicBezTo>
                <a:cubicBezTo>
                  <a:pt x="2837255" y="6719534"/>
                  <a:pt x="2811459" y="6762420"/>
                  <a:pt x="2793380" y="6809553"/>
                </a:cubicBezTo>
                <a:lnTo>
                  <a:pt x="2778938" y="6858000"/>
                </a:lnTo>
                <a:lnTo>
                  <a:pt x="2478009" y="6858000"/>
                </a:lnTo>
                <a:lnTo>
                  <a:pt x="2477464" y="6849211"/>
                </a:lnTo>
                <a:cubicBezTo>
                  <a:pt x="2474622" y="6741570"/>
                  <a:pt x="2479223" y="6629767"/>
                  <a:pt x="2457972" y="6528590"/>
                </a:cubicBezTo>
                <a:cubicBezTo>
                  <a:pt x="2419319" y="6660101"/>
                  <a:pt x="2384556" y="6761891"/>
                  <a:pt x="2353092" y="6842319"/>
                </a:cubicBezTo>
                <a:lnTo>
                  <a:pt x="2346619" y="6858000"/>
                </a:lnTo>
                <a:lnTo>
                  <a:pt x="1797809" y="6858000"/>
                </a:lnTo>
                <a:lnTo>
                  <a:pt x="1779535" y="6824799"/>
                </a:lnTo>
                <a:cubicBezTo>
                  <a:pt x="1741321" y="6743115"/>
                  <a:pt x="1720489" y="6658294"/>
                  <a:pt x="1707437" y="6571191"/>
                </a:cubicBezTo>
                <a:cubicBezTo>
                  <a:pt x="1669955" y="6502217"/>
                  <a:pt x="1616855" y="6820203"/>
                  <a:pt x="1555277" y="6749709"/>
                </a:cubicBezTo>
                <a:lnTo>
                  <a:pt x="1534407" y="6858000"/>
                </a:lnTo>
                <a:lnTo>
                  <a:pt x="1251061" y="6858000"/>
                </a:lnTo>
                <a:lnTo>
                  <a:pt x="1242905" y="6828991"/>
                </a:lnTo>
                <a:cubicBezTo>
                  <a:pt x="1232189" y="6812342"/>
                  <a:pt x="1215595" y="6800551"/>
                  <a:pt x="1190272" y="6796367"/>
                </a:cubicBezTo>
                <a:cubicBezTo>
                  <a:pt x="1141077" y="6789900"/>
                  <a:pt x="1114094" y="6810464"/>
                  <a:pt x="1098878" y="6842732"/>
                </a:cubicBezTo>
                <a:lnTo>
                  <a:pt x="10938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EA10933-4F93-4823-BBCB-D3B36CE362A7}"/>
              </a:ext>
            </a:extLst>
          </p:cNvPr>
          <p:cNvSpPr>
            <a:spLocks noGrp="1"/>
          </p:cNvSpPr>
          <p:nvPr>
            <p:ph type="title"/>
          </p:nvPr>
        </p:nvSpPr>
        <p:spPr>
          <a:xfrm>
            <a:off x="660061" y="1573107"/>
            <a:ext cx="3471333" cy="3330353"/>
          </a:xfrm>
          <a:effectLst/>
        </p:spPr>
        <p:txBody>
          <a:bodyPr vert="horz" lIns="91440" tIns="45720" rIns="91440" bIns="45720" rtlCol="0" anchor="b">
            <a:normAutofit fontScale="90000"/>
          </a:bodyPr>
          <a:lstStyle/>
          <a:p>
            <a:pPr>
              <a:lnSpc>
                <a:spcPct val="150000"/>
              </a:lnSpc>
            </a:pPr>
            <a:r>
              <a:rPr lang="en-US" sz="5400" b="1" dirty="0" err="1">
                <a:latin typeface="Roboto" panose="02000000000000000000" pitchFamily="2" charset="0"/>
                <a:ea typeface="Roboto" panose="02000000000000000000" pitchFamily="2" charset="0"/>
              </a:rPr>
              <a:t>Eiropas</a:t>
            </a:r>
            <a:r>
              <a:rPr lang="en-US" sz="5400" b="1" dirty="0">
                <a:latin typeface="Roboto" panose="02000000000000000000" pitchFamily="2" charset="0"/>
                <a:ea typeface="Roboto" panose="02000000000000000000" pitchFamily="2" charset="0"/>
              </a:rPr>
              <a:t> </a:t>
            </a:r>
            <a:r>
              <a:rPr lang="en-US" sz="5400" b="1" dirty="0" err="1">
                <a:latin typeface="Roboto" panose="02000000000000000000" pitchFamily="2" charset="0"/>
                <a:ea typeface="Roboto" panose="02000000000000000000" pitchFamily="2" charset="0"/>
              </a:rPr>
              <a:t>Inovācijas</a:t>
            </a:r>
            <a:r>
              <a:rPr lang="en-US" sz="5400" b="1" dirty="0">
                <a:latin typeface="Roboto" panose="02000000000000000000" pitchFamily="2" charset="0"/>
                <a:ea typeface="Roboto" panose="02000000000000000000" pitchFamily="2" charset="0"/>
              </a:rPr>
              <a:t> </a:t>
            </a:r>
            <a:r>
              <a:rPr lang="en-US" sz="5400" b="1" dirty="0" err="1">
                <a:latin typeface="Roboto" panose="02000000000000000000" pitchFamily="2" charset="0"/>
                <a:ea typeface="Roboto" panose="02000000000000000000" pitchFamily="2" charset="0"/>
              </a:rPr>
              <a:t>padomes</a:t>
            </a:r>
            <a:r>
              <a:rPr lang="en-US" sz="5400" b="1" dirty="0">
                <a:latin typeface="Roboto" panose="02000000000000000000" pitchFamily="2" charset="0"/>
                <a:ea typeface="Roboto" panose="02000000000000000000" pitchFamily="2" charset="0"/>
              </a:rPr>
              <a:t> </a:t>
            </a:r>
            <a:r>
              <a:rPr lang="en-US" sz="5400" b="1" spc="300" dirty="0" err="1">
                <a:latin typeface="Roboto" panose="02000000000000000000" pitchFamily="2" charset="0"/>
                <a:ea typeface="Roboto" panose="02000000000000000000" pitchFamily="2" charset="0"/>
              </a:rPr>
              <a:t>balvās</a:t>
            </a:r>
            <a:endParaRPr lang="en-US" sz="5400" spc="3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210874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4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8872C842-F6E5-4E8B-A831-0704A8266DB8}"/>
              </a:ext>
            </a:extLst>
          </p:cNvPr>
          <p:cNvPicPr>
            <a:picLocks noGrp="1" noChangeAspect="1"/>
          </p:cNvPicPr>
          <p:nvPr>
            <p:ph idx="1"/>
          </p:nvPr>
        </p:nvPicPr>
        <p:blipFill rotWithShape="1">
          <a:blip r:embed="rId2"/>
          <a:srcRect t="4018" b="4778"/>
          <a:stretch/>
        </p:blipFill>
        <p:spPr>
          <a:xfrm>
            <a:off x="1143941" y="867266"/>
            <a:ext cx="9904118" cy="5081048"/>
          </a:xfrm>
          <a:prstGeom prst="rect">
            <a:avLst/>
          </a:prstGeom>
        </p:spPr>
      </p:pic>
      <p:pic>
        <p:nvPicPr>
          <p:cNvPr id="4098" name="Picture 2" descr="Hand Click Sticker by Wylde Studios for iOS &amp; Android | GIPHY">
            <a:extLst>
              <a:ext uri="{FF2B5EF4-FFF2-40B4-BE49-F238E27FC236}">
                <a16:creationId xmlns:a16="http://schemas.microsoft.com/office/drawing/2014/main" id="{1BE13A38-7BF9-4E7C-A4D8-D6AB8769BAA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90927" y="3803074"/>
            <a:ext cx="2962072" cy="2962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29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1">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710B463-F954-4DBE-B377-2782ABB37719}"/>
              </a:ext>
            </a:extLst>
          </p:cNvPr>
          <p:cNvSpPr>
            <a:spLocks noGrp="1"/>
          </p:cNvSpPr>
          <p:nvPr>
            <p:ph type="title"/>
          </p:nvPr>
        </p:nvSpPr>
        <p:spPr>
          <a:xfrm>
            <a:off x="401319" y="307294"/>
            <a:ext cx="5529943" cy="1325563"/>
          </a:xfrm>
        </p:spPr>
        <p:txBody>
          <a:bodyPr>
            <a:normAutofit/>
          </a:bodyPr>
          <a:lstStyle/>
          <a:p>
            <a:r>
              <a:rPr lang="lv-LV" dirty="0">
                <a:latin typeface="Roboto" panose="02000000000000000000" pitchFamily="2" charset="0"/>
                <a:ea typeface="Roboto" panose="02000000000000000000" pitchFamily="2" charset="0"/>
              </a:rPr>
              <a:t>KĀPĒC INNOLOOP?</a:t>
            </a:r>
          </a:p>
        </p:txBody>
      </p:sp>
      <p:sp>
        <p:nvSpPr>
          <p:cNvPr id="3" name="Content Placeholder 2">
            <a:extLst>
              <a:ext uri="{FF2B5EF4-FFF2-40B4-BE49-F238E27FC236}">
                <a16:creationId xmlns:a16="http://schemas.microsoft.com/office/drawing/2014/main" id="{9BCD6396-E838-4B2D-9656-EA66217BF920}"/>
              </a:ext>
            </a:extLst>
          </p:cNvPr>
          <p:cNvSpPr>
            <a:spLocks noGrp="1"/>
          </p:cNvSpPr>
          <p:nvPr>
            <p:ph idx="1"/>
          </p:nvPr>
        </p:nvSpPr>
        <p:spPr>
          <a:xfrm>
            <a:off x="454410" y="1632857"/>
            <a:ext cx="4503670" cy="4627382"/>
          </a:xfrm>
        </p:spPr>
        <p:txBody>
          <a:bodyPr>
            <a:normAutofit/>
          </a:bodyPr>
          <a:lstStyle/>
          <a:p>
            <a:pPr marL="0" indent="0">
              <a:lnSpc>
                <a:spcPct val="100000"/>
              </a:lnSpc>
              <a:buNone/>
            </a:pPr>
            <a:r>
              <a:rPr lang="en-US" sz="1900" b="1" dirty="0" err="1">
                <a:latin typeface="Roboto" panose="02000000000000000000" pitchFamily="2" charset="0"/>
                <a:ea typeface="Roboto" panose="02000000000000000000" pitchFamily="2" charset="0"/>
              </a:rPr>
              <a:t>Kontekst</a:t>
            </a:r>
            <a:r>
              <a:rPr lang="lv-LV" sz="1900" b="1" dirty="0">
                <a:latin typeface="Roboto" panose="02000000000000000000" pitchFamily="2" charset="0"/>
                <a:ea typeface="Roboto" panose="02000000000000000000" pitchFamily="2" charset="0"/>
              </a:rPr>
              <a:t>s</a:t>
            </a:r>
            <a:r>
              <a:rPr lang="en-US" sz="1900" b="1" dirty="0">
                <a:latin typeface="Roboto" panose="02000000000000000000" pitchFamily="2" charset="0"/>
                <a:ea typeface="Roboto" panose="02000000000000000000" pitchFamily="2" charset="0"/>
              </a:rPr>
              <a:t> </a:t>
            </a:r>
            <a:r>
              <a:rPr lang="en-US" sz="1900" dirty="0">
                <a:latin typeface="Roboto" panose="02000000000000000000" pitchFamily="2" charset="0"/>
                <a:ea typeface="Roboto" panose="02000000000000000000" pitchFamily="2" charset="0"/>
              </a:rPr>
              <a:t>-</a:t>
            </a:r>
            <a:r>
              <a:rPr lang="lv-LV" sz="1900" dirty="0">
                <a:latin typeface="Roboto" panose="02000000000000000000" pitchFamily="2" charset="0"/>
                <a:ea typeface="Roboto" panose="02000000000000000000" pitchFamily="2" charset="0"/>
              </a:rPr>
              <a:t>&gt; Novatoru mērķis ir pakāpeniski vai radikāli mainīt pasauli.
</a:t>
            </a:r>
            <a:r>
              <a:rPr lang="lv-LV" sz="1900" b="1" dirty="0">
                <a:latin typeface="Roboto" panose="02000000000000000000" pitchFamily="2" charset="0"/>
                <a:ea typeface="Roboto" panose="02000000000000000000" pitchFamily="2" charset="0"/>
              </a:rPr>
              <a:t>P</a:t>
            </a:r>
            <a:r>
              <a:rPr lang="en-US" sz="1900" b="1" dirty="0" err="1">
                <a:latin typeface="Roboto" panose="02000000000000000000" pitchFamily="2" charset="0"/>
                <a:ea typeface="Roboto" panose="02000000000000000000" pitchFamily="2" charset="0"/>
              </a:rPr>
              <a:t>roblēma</a:t>
            </a:r>
            <a:r>
              <a:rPr lang="en-US" sz="1900" b="1" dirty="0">
                <a:latin typeface="Roboto" panose="02000000000000000000" pitchFamily="2" charset="0"/>
                <a:ea typeface="Roboto" panose="02000000000000000000" pitchFamily="2" charset="0"/>
              </a:rPr>
              <a:t> </a:t>
            </a:r>
            <a:r>
              <a:rPr lang="en-US" sz="1900" i="0" u="none" strike="noStrike" baseline="0" dirty="0">
                <a:latin typeface="Roboto" panose="02000000000000000000" pitchFamily="2" charset="0"/>
                <a:ea typeface="Roboto" panose="02000000000000000000" pitchFamily="2" charset="0"/>
              </a:rPr>
              <a:t>-</a:t>
            </a:r>
            <a:r>
              <a:rPr lang="lv-LV" sz="1900" i="0" u="none" strike="noStrike" baseline="0" dirty="0">
                <a:latin typeface="Roboto" panose="02000000000000000000" pitchFamily="2" charset="0"/>
                <a:ea typeface="Roboto" panose="02000000000000000000" pitchFamily="2" charset="0"/>
              </a:rPr>
              <a:t>&gt; </a:t>
            </a:r>
            <a:r>
              <a:rPr lang="lv-LV" sz="1900" dirty="0">
                <a:latin typeface="Roboto" panose="02000000000000000000" pitchFamily="2" charset="0"/>
                <a:ea typeface="Roboto" panose="02000000000000000000" pitchFamily="2" charset="0"/>
              </a:rPr>
              <a:t>Pārāk maz panākumu, jo trūkst instrumentu, metožu, konsultāciju, piekļuves finansējumam, datu, utt.
</a:t>
            </a:r>
            <a:r>
              <a:rPr lang="en-US" sz="1900" b="1" dirty="0" err="1">
                <a:latin typeface="Roboto" panose="02000000000000000000" pitchFamily="2" charset="0"/>
                <a:ea typeface="Roboto" panose="02000000000000000000" pitchFamily="2" charset="0"/>
              </a:rPr>
              <a:t>Misija</a:t>
            </a:r>
            <a:r>
              <a:rPr lang="en-US" sz="1900" b="1" dirty="0">
                <a:latin typeface="Roboto" panose="02000000000000000000" pitchFamily="2" charset="0"/>
                <a:ea typeface="Roboto" panose="02000000000000000000" pitchFamily="2" charset="0"/>
              </a:rPr>
              <a:t> </a:t>
            </a:r>
            <a:r>
              <a:rPr lang="en-US" sz="1900" dirty="0">
                <a:latin typeface="Roboto" panose="02000000000000000000" pitchFamily="2" charset="0"/>
                <a:ea typeface="Roboto" panose="02000000000000000000" pitchFamily="2" charset="0"/>
              </a:rPr>
              <a:t>-</a:t>
            </a:r>
            <a:r>
              <a:rPr lang="lv-LV" sz="1900" dirty="0">
                <a:latin typeface="Roboto" panose="02000000000000000000" pitchFamily="2" charset="0"/>
                <a:ea typeface="Roboto" panose="02000000000000000000" pitchFamily="2" charset="0"/>
              </a:rPr>
              <a:t>&gt; </a:t>
            </a:r>
            <a:r>
              <a:rPr lang="en-US" sz="1900" dirty="0">
                <a:latin typeface="Roboto" panose="02000000000000000000" pitchFamily="2" charset="0"/>
                <a:ea typeface="Roboto" panose="02000000000000000000" pitchFamily="2" charset="0"/>
              </a:rPr>
              <a:t>Lai </a:t>
            </a:r>
            <a:r>
              <a:rPr lang="en-US" sz="1900" dirty="0" err="1">
                <a:latin typeface="Roboto" panose="02000000000000000000" pitchFamily="2" charset="0"/>
                <a:ea typeface="Roboto" panose="02000000000000000000" pitchFamily="2" charset="0"/>
              </a:rPr>
              <a:t>novatori</a:t>
            </a:r>
            <a:r>
              <a:rPr lang="en-US" sz="1900" dirty="0">
                <a:latin typeface="Roboto" panose="02000000000000000000" pitchFamily="2" charset="0"/>
                <a:ea typeface="Roboto" panose="02000000000000000000" pitchFamily="2" charset="0"/>
              </a:rPr>
              <a:t> </a:t>
            </a:r>
            <a:r>
              <a:rPr lang="en-US" sz="1900" dirty="0" err="1">
                <a:latin typeface="Roboto" panose="02000000000000000000" pitchFamily="2" charset="0"/>
                <a:ea typeface="Roboto" panose="02000000000000000000" pitchFamily="2" charset="0"/>
              </a:rPr>
              <a:t>patiešām</a:t>
            </a:r>
            <a:r>
              <a:rPr lang="en-US" sz="1900" dirty="0">
                <a:latin typeface="Roboto" panose="02000000000000000000" pitchFamily="2" charset="0"/>
                <a:ea typeface="Roboto" panose="02000000000000000000" pitchFamily="2" charset="0"/>
              </a:rPr>
              <a:t> </a:t>
            </a:r>
            <a:r>
              <a:rPr lang="en-US" sz="1900" dirty="0" err="1">
                <a:latin typeface="Roboto" panose="02000000000000000000" pitchFamily="2" charset="0"/>
                <a:ea typeface="Roboto" panose="02000000000000000000" pitchFamily="2" charset="0"/>
              </a:rPr>
              <a:t>varētu</a:t>
            </a:r>
            <a:r>
              <a:rPr lang="en-US" sz="1900" dirty="0">
                <a:latin typeface="Roboto" panose="02000000000000000000" pitchFamily="2" charset="0"/>
                <a:ea typeface="Roboto" panose="02000000000000000000" pitchFamily="2" charset="0"/>
              </a:rPr>
              <a:t> </a:t>
            </a:r>
            <a:r>
              <a:rPr lang="en-US" sz="1900" dirty="0" err="1">
                <a:latin typeface="Roboto" panose="02000000000000000000" pitchFamily="2" charset="0"/>
                <a:ea typeface="Roboto" panose="02000000000000000000" pitchFamily="2" charset="0"/>
              </a:rPr>
              <a:t>mainīt</a:t>
            </a:r>
            <a:r>
              <a:rPr lang="en-US" sz="1900" dirty="0">
                <a:latin typeface="Roboto" panose="02000000000000000000" pitchFamily="2" charset="0"/>
                <a:ea typeface="Roboto" panose="02000000000000000000" pitchFamily="2" charset="0"/>
              </a:rPr>
              <a:t> </a:t>
            </a:r>
            <a:r>
              <a:rPr lang="en-US" sz="1900" dirty="0" err="1">
                <a:latin typeface="Roboto" panose="02000000000000000000" pitchFamily="2" charset="0"/>
                <a:ea typeface="Roboto" panose="02000000000000000000" pitchFamily="2" charset="0"/>
              </a:rPr>
              <a:t>pasaul</a:t>
            </a:r>
            <a:r>
              <a:rPr lang="lv-LV" sz="1900" dirty="0">
                <a:latin typeface="Roboto" panose="02000000000000000000" pitchFamily="2" charset="0"/>
                <a:ea typeface="Roboto" panose="02000000000000000000" pitchFamily="2" charset="0"/>
              </a:rPr>
              <a:t>i.</a:t>
            </a:r>
            <a:r>
              <a:rPr lang="en-US" sz="1900" dirty="0">
                <a:latin typeface="Roboto" panose="02000000000000000000" pitchFamily="2" charset="0"/>
                <a:ea typeface="Roboto" panose="02000000000000000000" pitchFamily="2" charset="0"/>
              </a:rPr>
              <a:t>
</a:t>
            </a:r>
            <a:r>
              <a:rPr lang="lv-LV" sz="1900" b="1" dirty="0">
                <a:latin typeface="Roboto" panose="02000000000000000000" pitchFamily="2" charset="0"/>
                <a:ea typeface="Roboto" panose="02000000000000000000" pitchFamily="2" charset="0"/>
              </a:rPr>
              <a:t>Vīzija</a:t>
            </a:r>
            <a:r>
              <a:rPr lang="en-US" sz="1900" dirty="0">
                <a:latin typeface="Roboto" panose="02000000000000000000" pitchFamily="2" charset="0"/>
                <a:ea typeface="Roboto" panose="02000000000000000000" pitchFamily="2" charset="0"/>
              </a:rPr>
              <a:t> </a:t>
            </a:r>
            <a:r>
              <a:rPr lang="en-US" sz="1900" i="0" u="none" strike="noStrike" baseline="0" dirty="0">
                <a:latin typeface="Roboto" panose="02000000000000000000" pitchFamily="2" charset="0"/>
                <a:ea typeface="Roboto" panose="02000000000000000000" pitchFamily="2" charset="0"/>
              </a:rPr>
              <a:t>-</a:t>
            </a:r>
            <a:r>
              <a:rPr lang="lv-LV" sz="1900" dirty="0">
                <a:latin typeface="Roboto" panose="02000000000000000000" pitchFamily="2" charset="0"/>
                <a:ea typeface="Roboto" panose="02000000000000000000" pitchFamily="2" charset="0"/>
              </a:rPr>
              <a:t>&gt; Kļūt par pirmo IT platformu, kas popularizē inovāciju tehnoloģiju un biznesa saturu.</a:t>
            </a:r>
          </a:p>
        </p:txBody>
      </p:sp>
      <p:pic>
        <p:nvPicPr>
          <p:cNvPr id="7" name="Picture 6">
            <a:extLst>
              <a:ext uri="{FF2B5EF4-FFF2-40B4-BE49-F238E27FC236}">
                <a16:creationId xmlns:a16="http://schemas.microsoft.com/office/drawing/2014/main" id="{A86DEA81-2E70-46AA-8D61-0F73FC23EC63}"/>
              </a:ext>
            </a:extLst>
          </p:cNvPr>
          <p:cNvPicPr>
            <a:picLocks noChangeAspect="1"/>
          </p:cNvPicPr>
          <p:nvPr/>
        </p:nvPicPr>
        <p:blipFill>
          <a:blip r:embed="rId2"/>
          <a:stretch>
            <a:fillRect/>
          </a:stretch>
        </p:blipFill>
        <p:spPr>
          <a:xfrm>
            <a:off x="5521169" y="5448700"/>
            <a:ext cx="6667783" cy="811539"/>
          </a:xfrm>
          <a:prstGeom prst="rect">
            <a:avLst/>
          </a:prstGeom>
        </p:spPr>
      </p:pic>
      <p:pic>
        <p:nvPicPr>
          <p:cNvPr id="5" name="Picture 4">
            <a:extLst>
              <a:ext uri="{FF2B5EF4-FFF2-40B4-BE49-F238E27FC236}">
                <a16:creationId xmlns:a16="http://schemas.microsoft.com/office/drawing/2014/main" id="{E7A10F83-8E4F-4A7E-A1FB-D1A18181B97D}"/>
              </a:ext>
            </a:extLst>
          </p:cNvPr>
          <p:cNvPicPr>
            <a:picLocks noChangeAspect="1"/>
          </p:cNvPicPr>
          <p:nvPr/>
        </p:nvPicPr>
        <p:blipFill>
          <a:blip r:embed="rId3"/>
          <a:stretch>
            <a:fillRect/>
          </a:stretch>
        </p:blipFill>
        <p:spPr>
          <a:xfrm>
            <a:off x="6744587" y="2057372"/>
            <a:ext cx="5110322" cy="2422821"/>
          </a:xfrm>
          <a:prstGeom prst="rect">
            <a:avLst/>
          </a:prstGeom>
        </p:spPr>
      </p:pic>
    </p:spTree>
    <p:extLst>
      <p:ext uri="{BB962C8B-B14F-4D97-AF65-F5344CB8AC3E}">
        <p14:creationId xmlns:p14="http://schemas.microsoft.com/office/powerpoint/2010/main" val="2570160801"/>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58F73-7F85-4615-AD6B-6CBC2C6DD002}"/>
              </a:ext>
            </a:extLst>
          </p:cNvPr>
          <p:cNvSpPr>
            <a:spLocks noGrp="1"/>
          </p:cNvSpPr>
          <p:nvPr>
            <p:ph type="title"/>
          </p:nvPr>
        </p:nvSpPr>
        <p:spPr>
          <a:xfrm>
            <a:off x="4965431" y="828957"/>
            <a:ext cx="6586491" cy="1286160"/>
          </a:xfrm>
        </p:spPr>
        <p:txBody>
          <a:bodyPr anchor="b">
            <a:normAutofit/>
          </a:bodyPr>
          <a:lstStyle/>
          <a:p>
            <a:r>
              <a:rPr lang="lv-LV" sz="2800" dirty="0">
                <a:latin typeface="Roboto" panose="02000000000000000000" pitchFamily="2" charset="0"/>
                <a:ea typeface="Roboto" panose="02000000000000000000" pitchFamily="2" charset="0"/>
              </a:rPr>
              <a:t>4 MODUĻI, LAI IDEJAS PĀRVĒRSTU VEIKSMĪGOS PROJEKTOS
</a:t>
            </a:r>
          </a:p>
        </p:txBody>
      </p:sp>
      <p:sp>
        <p:nvSpPr>
          <p:cNvPr id="3" name="Content Placeholder 2">
            <a:extLst>
              <a:ext uri="{FF2B5EF4-FFF2-40B4-BE49-F238E27FC236}">
                <a16:creationId xmlns:a16="http://schemas.microsoft.com/office/drawing/2014/main" id="{FDF1E5B6-147D-4393-893A-22E464DD55BC}"/>
              </a:ext>
            </a:extLst>
          </p:cNvPr>
          <p:cNvSpPr>
            <a:spLocks noGrp="1"/>
          </p:cNvSpPr>
          <p:nvPr>
            <p:ph idx="1"/>
          </p:nvPr>
        </p:nvSpPr>
        <p:spPr>
          <a:xfrm>
            <a:off x="4965431" y="2438400"/>
            <a:ext cx="6586489" cy="4175760"/>
          </a:xfrm>
        </p:spPr>
        <p:txBody>
          <a:bodyPr>
            <a:normAutofit/>
          </a:bodyPr>
          <a:lstStyle/>
          <a:p>
            <a:r>
              <a:rPr lang="lv-LV" sz="1800" b="1" dirty="0">
                <a:highlight>
                  <a:srgbClr val="FFC000"/>
                </a:highlight>
                <a:latin typeface="Roboto" panose="02000000000000000000" pitchFamily="2" charset="0"/>
                <a:ea typeface="Roboto" panose="02000000000000000000" pitchFamily="2" charset="0"/>
              </a:rPr>
              <a:t>NOTEIKŠANAS MODULIS</a:t>
            </a:r>
          </a:p>
          <a:p>
            <a:pPr lvl="1"/>
            <a:r>
              <a:rPr lang="en-US" sz="1600" dirty="0" err="1">
                <a:latin typeface="Roboto" panose="02000000000000000000" pitchFamily="2" charset="0"/>
                <a:ea typeface="Roboto" panose="02000000000000000000" pitchFamily="2" charset="0"/>
              </a:rPr>
              <a:t>Visi</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attiecīgie</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finansējuma</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avoti</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reāllaikā</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nevis</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stundās</a:t>
            </a:r>
            <a:r>
              <a:rPr lang="lv-LV" sz="1600" dirty="0">
                <a:latin typeface="Roboto" panose="02000000000000000000" pitchFamily="2" charset="0"/>
                <a:ea typeface="Roboto" panose="02000000000000000000" pitchFamily="2" charset="0"/>
              </a:rPr>
              <a:t>.</a:t>
            </a:r>
            <a:endParaRPr lang="en-US" sz="1600" i="0" u="none" strike="noStrike" baseline="0" dirty="0">
              <a:latin typeface="Roboto" panose="02000000000000000000" pitchFamily="2" charset="0"/>
              <a:ea typeface="Roboto" panose="02000000000000000000" pitchFamily="2" charset="0"/>
            </a:endParaRPr>
          </a:p>
          <a:p>
            <a:pPr lvl="2"/>
            <a:r>
              <a:rPr lang="lv-LV" sz="1000" dirty="0">
                <a:latin typeface="Roboto" panose="02000000000000000000" pitchFamily="2" charset="0"/>
                <a:ea typeface="Roboto" panose="02000000000000000000" pitchFamily="2" charset="0"/>
              </a:rPr>
              <a:t>Granti, investīcijas un aizdevumi, kas pieejami reģionālā, valsts un ES līmenī
</a:t>
            </a:r>
            <a:r>
              <a:rPr lang="en-US" sz="1000" dirty="0" err="1">
                <a:latin typeface="Roboto" panose="02000000000000000000" pitchFamily="2" charset="0"/>
                <a:ea typeface="Roboto" panose="02000000000000000000" pitchFamily="2" charset="0"/>
              </a:rPr>
              <a:t>Kopumā</a:t>
            </a:r>
            <a:r>
              <a:rPr lang="en-US" sz="1000" dirty="0">
                <a:latin typeface="Roboto" panose="02000000000000000000" pitchFamily="2" charset="0"/>
                <a:ea typeface="Roboto" panose="02000000000000000000" pitchFamily="2" charset="0"/>
              </a:rPr>
              <a:t> 15000+ </a:t>
            </a:r>
            <a:r>
              <a:rPr lang="en-US" sz="1000" dirty="0" err="1">
                <a:latin typeface="Roboto" panose="02000000000000000000" pitchFamily="2" charset="0"/>
                <a:ea typeface="Roboto" panose="02000000000000000000" pitchFamily="2" charset="0"/>
              </a:rPr>
              <a:t>finansēšanas</a:t>
            </a:r>
            <a:r>
              <a:rPr lang="en-US" sz="1000" dirty="0">
                <a:latin typeface="Roboto" panose="02000000000000000000" pitchFamily="2" charset="0"/>
                <a:ea typeface="Roboto" panose="02000000000000000000" pitchFamily="2" charset="0"/>
              </a:rPr>
              <a:t> </a:t>
            </a:r>
            <a:r>
              <a:rPr lang="en-US" sz="1000" dirty="0" err="1">
                <a:latin typeface="Roboto" panose="02000000000000000000" pitchFamily="2" charset="0"/>
                <a:ea typeface="Roboto" panose="02000000000000000000" pitchFamily="2" charset="0"/>
              </a:rPr>
              <a:t>iespējas</a:t>
            </a:r>
            <a:r>
              <a:rPr lang="en-US" sz="1000" dirty="0">
                <a:latin typeface="Roboto" panose="02000000000000000000" pitchFamily="2" charset="0"/>
                <a:ea typeface="Roboto" panose="02000000000000000000" pitchFamily="2" charset="0"/>
              </a:rPr>
              <a:t>: H</a:t>
            </a:r>
            <a:r>
              <a:rPr lang="lv-LV" sz="1000" dirty="0">
                <a:latin typeface="Roboto" panose="02000000000000000000" pitchFamily="2" charset="0"/>
                <a:ea typeface="Roboto" panose="02000000000000000000" pitchFamily="2" charset="0"/>
              </a:rPr>
              <a:t>E</a:t>
            </a:r>
            <a:r>
              <a:rPr lang="en-US" sz="1000" dirty="0">
                <a:latin typeface="Roboto" panose="02000000000000000000" pitchFamily="2" charset="0"/>
                <a:ea typeface="Roboto" panose="02000000000000000000" pitchFamily="2" charset="0"/>
              </a:rPr>
              <a:t>, LIFE, ERAF, ESF, EISI, INTERREG, PIA (FR) </a:t>
            </a:r>
            <a:r>
              <a:rPr lang="en-US" sz="1000" dirty="0" err="1">
                <a:latin typeface="Roboto" panose="02000000000000000000" pitchFamily="2" charset="0"/>
                <a:ea typeface="Roboto" panose="02000000000000000000" pitchFamily="2" charset="0"/>
              </a:rPr>
              <a:t>utt</a:t>
            </a:r>
            <a:r>
              <a:rPr lang="en-US" sz="1000" dirty="0">
                <a:latin typeface="Roboto" panose="02000000000000000000" pitchFamily="2" charset="0"/>
                <a:ea typeface="Roboto" panose="02000000000000000000" pitchFamily="2" charset="0"/>
              </a:rPr>
              <a:t>.</a:t>
            </a:r>
            <a:endParaRPr lang="lv-LV" sz="1000" dirty="0">
              <a:latin typeface="Roboto" panose="02000000000000000000" pitchFamily="2" charset="0"/>
              <a:ea typeface="Roboto" panose="02000000000000000000" pitchFamily="2" charset="0"/>
            </a:endParaRPr>
          </a:p>
          <a:p>
            <a:r>
              <a:rPr lang="lv-LV" sz="1800" b="1" dirty="0">
                <a:highlight>
                  <a:srgbClr val="FFC000"/>
                </a:highlight>
                <a:latin typeface="Roboto" panose="02000000000000000000" pitchFamily="2" charset="0"/>
                <a:ea typeface="Roboto" panose="02000000000000000000" pitchFamily="2" charset="0"/>
              </a:rPr>
              <a:t>Diagnostikas modulis</a:t>
            </a:r>
          </a:p>
          <a:p>
            <a:pPr lvl="1"/>
            <a:r>
              <a:rPr lang="en-US" sz="1600" dirty="0" err="1">
                <a:latin typeface="Roboto" panose="02000000000000000000" pitchFamily="2" charset="0"/>
                <a:ea typeface="Roboto" panose="02000000000000000000" pitchFamily="2" charset="0"/>
              </a:rPr>
              <a:t>Idejas</a:t>
            </a:r>
            <a:r>
              <a:rPr lang="en-US" sz="1600" dirty="0">
                <a:latin typeface="Roboto" panose="02000000000000000000" pitchFamily="2" charset="0"/>
                <a:ea typeface="Roboto" panose="02000000000000000000" pitchFamily="2" charset="0"/>
              </a:rPr>
              <a:t> un </a:t>
            </a:r>
            <a:r>
              <a:rPr lang="en-US" sz="1600" dirty="0" err="1">
                <a:latin typeface="Roboto" panose="02000000000000000000" pitchFamily="2" charset="0"/>
                <a:ea typeface="Roboto" panose="02000000000000000000" pitchFamily="2" charset="0"/>
              </a:rPr>
              <a:t>iespēju</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novērtējums</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lai</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iegūtu</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vislabāko</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atbilstošu</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finansēšanas</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shēmu</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dažu</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minūšu</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nevis</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dienu</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laikā</a:t>
            </a:r>
            <a:r>
              <a:rPr lang="en-US" sz="1600" dirty="0">
                <a:latin typeface="Roboto" panose="02000000000000000000" pitchFamily="2" charset="0"/>
                <a:ea typeface="Roboto" panose="02000000000000000000" pitchFamily="2" charset="0"/>
              </a:rPr>
              <a:t>.</a:t>
            </a:r>
            <a:endParaRPr lang="lv-LV" sz="1600" dirty="0">
              <a:latin typeface="Roboto" panose="02000000000000000000" pitchFamily="2" charset="0"/>
              <a:ea typeface="Roboto" panose="02000000000000000000" pitchFamily="2" charset="0"/>
            </a:endParaRPr>
          </a:p>
          <a:p>
            <a:r>
              <a:rPr lang="lv-LV" sz="1800" b="1" dirty="0">
                <a:highlight>
                  <a:srgbClr val="FFC000"/>
                </a:highlight>
                <a:latin typeface="Roboto" panose="02000000000000000000" pitchFamily="2" charset="0"/>
                <a:ea typeface="Roboto" panose="02000000000000000000" pitchFamily="2" charset="0"/>
              </a:rPr>
              <a:t>Dizaina modulis</a:t>
            </a:r>
          </a:p>
          <a:p>
            <a:pPr lvl="1"/>
            <a:r>
              <a:rPr lang="lv-LV" sz="1600" dirty="0">
                <a:latin typeface="Roboto" panose="02000000000000000000" pitchFamily="2" charset="0"/>
                <a:ea typeface="Roboto" panose="02000000000000000000" pitchFamily="2" charset="0"/>
              </a:rPr>
              <a:t>Tiešsaistes pakāpeniskais process, ko veicina uz MI balstīti ieteikumi, lai izstrādātu patiesi inovatīvus projektus vienā dienā, nevis nedēļās.</a:t>
            </a:r>
            <a:endParaRPr lang="en-US" sz="1400" i="0" u="none" strike="noStrike" baseline="0" dirty="0">
              <a:latin typeface="Roboto" panose="02000000000000000000" pitchFamily="2" charset="0"/>
              <a:ea typeface="Roboto" panose="02000000000000000000" pitchFamily="2" charset="0"/>
            </a:endParaRPr>
          </a:p>
          <a:p>
            <a:r>
              <a:rPr lang="lv-LV" sz="1800" b="1" dirty="0">
                <a:highlight>
                  <a:srgbClr val="FFC000"/>
                </a:highlight>
                <a:latin typeface="Roboto" panose="02000000000000000000" pitchFamily="2" charset="0"/>
                <a:ea typeface="Roboto" panose="02000000000000000000" pitchFamily="2" charset="0"/>
              </a:rPr>
              <a:t>Novērtēšanas modulis</a:t>
            </a:r>
          </a:p>
          <a:p>
            <a:pPr lvl="1"/>
            <a:r>
              <a:rPr lang="en-US" sz="1600" dirty="0" err="1">
                <a:latin typeface="Roboto" panose="02000000000000000000" pitchFamily="2" charset="0"/>
                <a:ea typeface="Roboto" panose="02000000000000000000" pitchFamily="2" charset="0"/>
              </a:rPr>
              <a:t>Novērt</a:t>
            </a:r>
            <a:r>
              <a:rPr lang="lv-LV" sz="1600" dirty="0">
                <a:latin typeface="Roboto" panose="02000000000000000000" pitchFamily="2" charset="0"/>
                <a:ea typeface="Roboto" panose="02000000000000000000" pitchFamily="2" charset="0"/>
              </a:rPr>
              <a:t>e</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inovāciju</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projektus</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izmantojot</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automātiskus</a:t>
            </a:r>
            <a:r>
              <a:rPr lang="en-US" sz="1600" dirty="0">
                <a:latin typeface="Roboto" panose="02000000000000000000" pitchFamily="2" charset="0"/>
                <a:ea typeface="Roboto" panose="02000000000000000000" pitchFamily="2" charset="0"/>
              </a:rPr>
              <a:t> </a:t>
            </a:r>
            <a:r>
              <a:rPr lang="en-US" sz="1600" dirty="0" err="1">
                <a:latin typeface="Roboto" panose="02000000000000000000" pitchFamily="2" charset="0"/>
                <a:ea typeface="Roboto" panose="02000000000000000000" pitchFamily="2" charset="0"/>
              </a:rPr>
              <a:t>ieskatus</a:t>
            </a:r>
            <a:r>
              <a:rPr lang="lv-LV" sz="1600" dirty="0">
                <a:latin typeface="Roboto" panose="02000000000000000000" pitchFamily="2" charset="0"/>
                <a:ea typeface="Roboto" panose="02000000000000000000" pitchFamily="2" charset="0"/>
              </a:rPr>
              <a:t>.</a:t>
            </a:r>
            <a:endParaRPr lang="en-US" sz="1000" i="0" u="none" strike="noStrike" baseline="0" dirty="0">
              <a:latin typeface="Roboto" panose="02000000000000000000" pitchFamily="2" charset="0"/>
              <a:ea typeface="Roboto" panose="02000000000000000000" pitchFamily="2" charset="0"/>
            </a:endParaRPr>
          </a:p>
        </p:txBody>
      </p:sp>
      <p:pic>
        <p:nvPicPr>
          <p:cNvPr id="5" name="Picture 4" descr="Person stepping in stairs">
            <a:extLst>
              <a:ext uri="{FF2B5EF4-FFF2-40B4-BE49-F238E27FC236}">
                <a16:creationId xmlns:a16="http://schemas.microsoft.com/office/drawing/2014/main" id="{55DB150C-D4BE-42DB-A29C-5E2265E81196}"/>
              </a:ext>
            </a:extLst>
          </p:cNvPr>
          <p:cNvPicPr>
            <a:picLocks noChangeAspect="1"/>
          </p:cNvPicPr>
          <p:nvPr/>
        </p:nvPicPr>
        <p:blipFill rotWithShape="1">
          <a:blip r:embed="rId2">
            <a:extLst>
              <a:ext uri="{28A0092B-C50C-407E-A947-70E740481C1C}">
                <a14:useLocalDpi xmlns:a14="http://schemas.microsoft.com/office/drawing/2010/main" val="0"/>
              </a:ext>
            </a:extLst>
          </a:blip>
          <a:srcRect l="22038" r="32842"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F5C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027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5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imeline&#10;&#10;Description automatically generated">
            <a:extLst>
              <a:ext uri="{FF2B5EF4-FFF2-40B4-BE49-F238E27FC236}">
                <a16:creationId xmlns:a16="http://schemas.microsoft.com/office/drawing/2014/main" id="{04DB830C-8D6B-4A31-8FE3-4879AED5659B}"/>
              </a:ext>
            </a:extLst>
          </p:cNvPr>
          <p:cNvPicPr>
            <a:picLocks noGrp="1" noChangeAspect="1"/>
          </p:cNvPicPr>
          <p:nvPr>
            <p:ph idx="1"/>
          </p:nvPr>
        </p:nvPicPr>
        <p:blipFill rotWithShape="1">
          <a:blip r:embed="rId2"/>
          <a:srcRect l="8021" t="14727" r="12359" b="5774"/>
          <a:stretch/>
        </p:blipFill>
        <p:spPr>
          <a:xfrm>
            <a:off x="1254760" y="709965"/>
            <a:ext cx="9682479" cy="5438069"/>
          </a:xfrm>
          <a:prstGeom prst="rect">
            <a:avLst/>
          </a:prstGeom>
        </p:spPr>
      </p:pic>
    </p:spTree>
    <p:extLst>
      <p:ext uri="{BB962C8B-B14F-4D97-AF65-F5344CB8AC3E}">
        <p14:creationId xmlns:p14="http://schemas.microsoft.com/office/powerpoint/2010/main" val="2984108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3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B140DC7-5F42-4F9B-A683-9C13EE207ED6}"/>
              </a:ext>
            </a:extLst>
          </p:cNvPr>
          <p:cNvPicPr>
            <a:picLocks noGrp="1" noChangeAspect="1"/>
          </p:cNvPicPr>
          <p:nvPr>
            <p:ph idx="1"/>
          </p:nvPr>
        </p:nvPicPr>
        <p:blipFill rotWithShape="1">
          <a:blip r:embed="rId2"/>
          <a:srcRect l="7633" t="14894" r="11838" b="5776"/>
          <a:stretch/>
        </p:blipFill>
        <p:spPr>
          <a:xfrm>
            <a:off x="1200631" y="812799"/>
            <a:ext cx="9790737" cy="5425441"/>
          </a:xfrm>
          <a:prstGeom prst="rect">
            <a:avLst/>
          </a:prstGeom>
        </p:spPr>
      </p:pic>
    </p:spTree>
    <p:extLst>
      <p:ext uri="{BB962C8B-B14F-4D97-AF65-F5344CB8AC3E}">
        <p14:creationId xmlns:p14="http://schemas.microsoft.com/office/powerpoint/2010/main" val="4227123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5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930249D-A09F-4785-82C4-A579D6047AC4}"/>
              </a:ext>
            </a:extLst>
          </p:cNvPr>
          <p:cNvPicPr>
            <a:picLocks noGrp="1" noChangeAspect="1"/>
          </p:cNvPicPr>
          <p:nvPr>
            <p:ph idx="1"/>
          </p:nvPr>
        </p:nvPicPr>
        <p:blipFill rotWithShape="1">
          <a:blip r:embed="rId2"/>
          <a:srcRect l="7325" t="14894" r="11736" b="4499"/>
          <a:stretch/>
        </p:blipFill>
        <p:spPr>
          <a:xfrm>
            <a:off x="1452879" y="827910"/>
            <a:ext cx="9286241" cy="5202179"/>
          </a:xfrm>
          <a:prstGeom prst="rect">
            <a:avLst/>
          </a:prstGeom>
        </p:spPr>
      </p:pic>
    </p:spTree>
    <p:extLst>
      <p:ext uri="{BB962C8B-B14F-4D97-AF65-F5344CB8AC3E}">
        <p14:creationId xmlns:p14="http://schemas.microsoft.com/office/powerpoint/2010/main" val="37594315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3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D9DFD12-02CE-47B9-A85E-8623A7204C5D}"/>
              </a:ext>
            </a:extLst>
          </p:cNvPr>
          <p:cNvPicPr>
            <a:picLocks noGrp="1" noChangeAspect="1"/>
          </p:cNvPicPr>
          <p:nvPr>
            <p:ph idx="1"/>
          </p:nvPr>
        </p:nvPicPr>
        <p:blipFill rotWithShape="1">
          <a:blip r:embed="rId2"/>
          <a:srcRect l="9965" t="14486" r="11872" b="5106"/>
          <a:stretch/>
        </p:blipFill>
        <p:spPr>
          <a:xfrm>
            <a:off x="643467" y="655572"/>
            <a:ext cx="10905066" cy="5546856"/>
          </a:xfrm>
          <a:prstGeom prst="rect">
            <a:avLst/>
          </a:prstGeom>
        </p:spPr>
      </p:pic>
    </p:spTree>
    <p:extLst>
      <p:ext uri="{BB962C8B-B14F-4D97-AF65-F5344CB8AC3E}">
        <p14:creationId xmlns:p14="http://schemas.microsoft.com/office/powerpoint/2010/main" val="1231212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D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5AAAECCE-ABFD-49FE-B542-5938E3693915}"/>
              </a:ext>
            </a:extLst>
          </p:cNvPr>
          <p:cNvPicPr>
            <a:picLocks noGrp="1" noChangeAspect="1"/>
          </p:cNvPicPr>
          <p:nvPr>
            <p:ph idx="1"/>
          </p:nvPr>
        </p:nvPicPr>
        <p:blipFill rotWithShape="1">
          <a:blip r:embed="rId2"/>
          <a:srcRect l="7838" t="14894" r="12044" b="5908"/>
          <a:stretch/>
        </p:blipFill>
        <p:spPr>
          <a:xfrm>
            <a:off x="1091775" y="646413"/>
            <a:ext cx="10008450" cy="5565173"/>
          </a:xfrm>
          <a:prstGeom prst="rect">
            <a:avLst/>
          </a:prstGeom>
        </p:spPr>
      </p:pic>
    </p:spTree>
    <p:extLst>
      <p:ext uri="{BB962C8B-B14F-4D97-AF65-F5344CB8AC3E}">
        <p14:creationId xmlns:p14="http://schemas.microsoft.com/office/powerpoint/2010/main" val="52211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328C7D-2148-41FF-AC45-B5227D182AC2}"/>
              </a:ext>
            </a:extLst>
          </p:cNvPr>
          <p:cNvSpPr>
            <a:spLocks noGrp="1"/>
          </p:cNvSpPr>
          <p:nvPr>
            <p:ph type="title"/>
          </p:nvPr>
        </p:nvSpPr>
        <p:spPr>
          <a:xfrm>
            <a:off x="1255058" y="5665591"/>
            <a:ext cx="9681882" cy="739880"/>
          </a:xfrm>
        </p:spPr>
        <p:txBody>
          <a:bodyPr vert="horz" lIns="91440" tIns="45720" rIns="91440" bIns="45720" rtlCol="0" anchor="b">
            <a:normAutofit/>
          </a:bodyPr>
          <a:lstStyle/>
          <a:p>
            <a:pPr algn="ctr"/>
            <a:r>
              <a:rPr lang="en-US" kern="1200" spc="300" dirty="0">
                <a:solidFill>
                  <a:schemeClr val="tx1">
                    <a:lumMod val="85000"/>
                    <a:lumOff val="15000"/>
                  </a:schemeClr>
                </a:solidFill>
                <a:latin typeface="+mj-lt"/>
                <a:ea typeface="+mj-ea"/>
                <a:cs typeface="+mj-cs"/>
              </a:rPr>
              <a:t>KĀ BIJA?</a:t>
            </a:r>
          </a:p>
        </p:txBody>
      </p:sp>
      <p:pic>
        <p:nvPicPr>
          <p:cNvPr id="5122" name="Picture 2" descr="How to Turn Positive Feedback into Positive Results">
            <a:hlinkClick r:id="rId2"/>
            <a:extLst>
              <a:ext uri="{FF2B5EF4-FFF2-40B4-BE49-F238E27FC236}">
                <a16:creationId xmlns:a16="http://schemas.microsoft.com/office/drawing/2014/main" id="{4FDD1CA3-E2B8-4FE9-A4E9-610C28D8B25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15384" y="579473"/>
            <a:ext cx="10561231" cy="4224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888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FEB87F05-9B7E-4B81-928B-6712CA9BB2A8}"/>
              </a:ext>
            </a:extLst>
          </p:cNvPr>
          <p:cNvSpPr>
            <a:spLocks noGrp="1"/>
          </p:cNvSpPr>
          <p:nvPr>
            <p:ph type="title"/>
          </p:nvPr>
        </p:nvSpPr>
        <p:spPr>
          <a:xfrm>
            <a:off x="838200" y="401221"/>
            <a:ext cx="10515600" cy="1348065"/>
          </a:xfrm>
        </p:spPr>
        <p:txBody>
          <a:bodyPr>
            <a:normAutofit/>
          </a:bodyPr>
          <a:lstStyle/>
          <a:p>
            <a:r>
              <a:rPr lang="lv-LV" sz="5400">
                <a:solidFill>
                  <a:srgbClr val="FFFFFF"/>
                </a:solidFill>
                <a:latin typeface="Roboto" panose="02000000000000000000" pitchFamily="2" charset="0"/>
                <a:ea typeface="Roboto" panose="02000000000000000000" pitchFamily="2" charset="0"/>
              </a:rPr>
              <a:t>Balva sievietēm novatorēm</a:t>
            </a:r>
          </a:p>
        </p:txBody>
      </p:sp>
      <p:sp>
        <p:nvSpPr>
          <p:cNvPr id="3" name="Content Placeholder 2">
            <a:extLst>
              <a:ext uri="{FF2B5EF4-FFF2-40B4-BE49-F238E27FC236}">
                <a16:creationId xmlns:a16="http://schemas.microsoft.com/office/drawing/2014/main" id="{9A17E35F-4E17-4338-B60C-F4B692C6F6B5}"/>
              </a:ext>
            </a:extLst>
          </p:cNvPr>
          <p:cNvSpPr>
            <a:spLocks noGrp="1"/>
          </p:cNvSpPr>
          <p:nvPr>
            <p:ph idx="1"/>
          </p:nvPr>
        </p:nvSpPr>
        <p:spPr>
          <a:xfrm>
            <a:off x="350520" y="2586788"/>
            <a:ext cx="11506200" cy="4134051"/>
          </a:xfrm>
        </p:spPr>
        <p:txBody>
          <a:bodyPr>
            <a:normAutofit/>
          </a:bodyPr>
          <a:lstStyle/>
          <a:p>
            <a:pPr fontAlgn="base"/>
            <a:r>
              <a:rPr lang="lv-LV" sz="1900" b="0" i="0" dirty="0">
                <a:effectLst/>
                <a:latin typeface="Roboto" panose="02000000000000000000" pitchFamily="2" charset="0"/>
                <a:ea typeface="Roboto" panose="02000000000000000000" pitchFamily="2" charset="0"/>
              </a:rPr>
              <a:t>Eiropas Savienības (ES) </a:t>
            </a:r>
            <a:r>
              <a:rPr lang="lv-LV" sz="1900" b="0" i="0" u="none" strike="noStrike" dirty="0">
                <a:effectLst/>
                <a:latin typeface="Roboto" panose="02000000000000000000" pitchFamily="2" charset="0"/>
                <a:ea typeface="Roboto" panose="02000000000000000000" pitchFamily="2" charset="0"/>
                <a:hlinkClick r:id="rId2"/>
              </a:rPr>
              <a:t>balva sievietēm novatorēm</a:t>
            </a:r>
            <a:r>
              <a:rPr lang="lv-LV" sz="1900" b="0" i="0" dirty="0">
                <a:effectLst/>
                <a:latin typeface="Roboto" panose="02000000000000000000" pitchFamily="2" charset="0"/>
                <a:ea typeface="Roboto" panose="02000000000000000000" pitchFamily="2" charset="0"/>
              </a:rPr>
              <a:t> </a:t>
            </a:r>
            <a:r>
              <a:rPr lang="lv-LV" sz="1900" b="1" i="0" dirty="0">
                <a:effectLst/>
                <a:latin typeface="Roboto" panose="02000000000000000000" pitchFamily="2" charset="0"/>
                <a:ea typeface="Roboto" panose="02000000000000000000" pitchFamily="2" charset="0"/>
              </a:rPr>
              <a:t>godina sievietes </a:t>
            </a:r>
            <a:r>
              <a:rPr lang="lv-LV" sz="1900" b="0" i="0" dirty="0">
                <a:effectLst/>
                <a:latin typeface="Roboto" panose="02000000000000000000" pitchFamily="2" charset="0"/>
                <a:ea typeface="Roboto" panose="02000000000000000000" pitchFamily="2" charset="0"/>
              </a:rPr>
              <a:t>uzņēmējas, kuras ir </a:t>
            </a:r>
            <a:r>
              <a:rPr lang="lv-LV" sz="1900" b="1" i="0" dirty="0">
                <a:effectLst/>
                <a:latin typeface="Roboto" panose="02000000000000000000" pitchFamily="2" charset="0"/>
                <a:ea typeface="Roboto" panose="02000000000000000000" pitchFamily="2" charset="0"/>
              </a:rPr>
              <a:t>radikāli mainījušas tirgu</a:t>
            </a:r>
            <a:r>
              <a:rPr lang="lv-LV" sz="1900" b="0" i="0" dirty="0">
                <a:effectLst/>
                <a:latin typeface="Roboto" panose="02000000000000000000" pitchFamily="2" charset="0"/>
                <a:ea typeface="Roboto" panose="02000000000000000000" pitchFamily="2" charset="0"/>
              </a:rPr>
              <a:t>. </a:t>
            </a:r>
          </a:p>
          <a:p>
            <a:pPr fontAlgn="base"/>
            <a:r>
              <a:rPr lang="lv-LV" sz="1900" b="0" i="0" dirty="0">
                <a:effectLst/>
                <a:latin typeface="Roboto" panose="02000000000000000000" pitchFamily="2" charset="0"/>
                <a:ea typeface="Roboto" panose="02000000000000000000" pitchFamily="2" charset="0"/>
              </a:rPr>
              <a:t>Tādā veidā ES </a:t>
            </a:r>
            <a:r>
              <a:rPr lang="lv-LV" sz="1900" b="0" i="0" u="sng" dirty="0">
                <a:effectLst/>
                <a:latin typeface="Roboto" panose="02000000000000000000" pitchFamily="2" charset="0"/>
                <a:ea typeface="Roboto" panose="02000000000000000000" pitchFamily="2" charset="0"/>
              </a:rPr>
              <a:t>veicina izpratni un informētību </a:t>
            </a:r>
            <a:r>
              <a:rPr lang="lv-LV" sz="1900" b="0" i="0" dirty="0">
                <a:effectLst/>
                <a:latin typeface="Roboto" panose="02000000000000000000" pitchFamily="2" charset="0"/>
                <a:ea typeface="Roboto" panose="02000000000000000000" pitchFamily="2" charset="0"/>
              </a:rPr>
              <a:t>par sieviešu potenciālu, nozīmi un ieguldījumu inovāciju ekosistēmā un rada spēcīgus labos piemērus, kas ir spējīgi iedvesmot citas sievietes kļūt par novatorēm. </a:t>
            </a:r>
          </a:p>
          <a:p>
            <a:pPr fontAlgn="base"/>
            <a:r>
              <a:rPr lang="lv-LV" sz="1900" b="0" i="0" dirty="0">
                <a:effectLst/>
                <a:latin typeface="Roboto" panose="02000000000000000000" pitchFamily="2" charset="0"/>
                <a:ea typeface="Roboto" panose="02000000000000000000" pitchFamily="2" charset="0"/>
              </a:rPr>
              <a:t>Balvu piešķir talantīgākajām sievietēm uzņēmējām, kuras </a:t>
            </a:r>
            <a:r>
              <a:rPr lang="lv-LV" sz="1900" b="1" i="0" dirty="0">
                <a:effectLst/>
                <a:latin typeface="Roboto" panose="02000000000000000000" pitchFamily="2" charset="0"/>
                <a:ea typeface="Roboto" panose="02000000000000000000" pitchFamily="2" charset="0"/>
              </a:rPr>
              <a:t>ir dibinājušas veiksmīgu uzņēmumu un ieviesušas tirgū inovācijas</a:t>
            </a:r>
            <a:r>
              <a:rPr lang="lv-LV" sz="1900" b="0" i="0" dirty="0">
                <a:effectLst/>
                <a:latin typeface="Roboto" panose="02000000000000000000" pitchFamily="2" charset="0"/>
                <a:ea typeface="Roboto" panose="02000000000000000000" pitchFamily="2" charset="0"/>
              </a:rPr>
              <a:t>, visā ES un valstīs, kas saistītas ar programmu </a:t>
            </a:r>
            <a:r>
              <a:rPr lang="lv-LV" sz="1900" b="0" i="1" dirty="0">
                <a:effectLst/>
                <a:latin typeface="Roboto" panose="02000000000000000000" pitchFamily="2" charset="0"/>
                <a:ea typeface="Roboto" panose="02000000000000000000" pitchFamily="2" charset="0"/>
              </a:rPr>
              <a:t>Apvārsnis Eiropa</a:t>
            </a:r>
            <a:r>
              <a:rPr lang="lv-LV" sz="1900" b="0" i="0" dirty="0">
                <a:effectLst/>
                <a:latin typeface="Roboto" panose="02000000000000000000" pitchFamily="2" charset="0"/>
                <a:ea typeface="Roboto" panose="02000000000000000000" pitchFamily="2" charset="0"/>
              </a:rPr>
              <a:t>. </a:t>
            </a:r>
          </a:p>
          <a:p>
            <a:pPr fontAlgn="base"/>
            <a:r>
              <a:rPr lang="lv-LV" sz="1900" b="0" i="0" dirty="0">
                <a:effectLst/>
                <a:latin typeface="Roboto" panose="02000000000000000000" pitchFamily="2" charset="0"/>
                <a:ea typeface="Roboto" panose="02000000000000000000" pitchFamily="2" charset="0"/>
              </a:rPr>
              <a:t>Balvu izsludina un pārvalda Eiropas Inovāciju padome un MVU </a:t>
            </a:r>
            <a:r>
              <a:rPr lang="lv-LV" sz="1900" b="0" i="0" dirty="0" err="1">
                <a:effectLst/>
                <a:latin typeface="Roboto" panose="02000000000000000000" pitchFamily="2" charset="0"/>
                <a:ea typeface="Roboto" panose="02000000000000000000" pitchFamily="2" charset="0"/>
              </a:rPr>
              <a:t>izpildaģentūra</a:t>
            </a:r>
            <a:r>
              <a:rPr lang="lv-LV" sz="1900" b="0" i="0" dirty="0">
                <a:effectLst/>
                <a:latin typeface="Roboto" panose="02000000000000000000" pitchFamily="2" charset="0"/>
                <a:ea typeface="Roboto" panose="02000000000000000000" pitchFamily="2" charset="0"/>
              </a:rPr>
              <a:t>, un uzvarētājus </a:t>
            </a:r>
            <a:r>
              <a:rPr lang="lv-LV" sz="1900" b="0" i="1" dirty="0">
                <a:effectLst/>
                <a:latin typeface="Roboto" panose="02000000000000000000" pitchFamily="2" charset="0"/>
                <a:ea typeface="Roboto" panose="02000000000000000000" pitchFamily="2" charset="0"/>
              </a:rPr>
              <a:t>izvēlas neatkarīga ekspertu žūrija.</a:t>
            </a:r>
          </a:p>
          <a:p>
            <a:pPr fontAlgn="base"/>
            <a:endParaRPr lang="lv-LV" sz="1900" b="1" i="0" dirty="0">
              <a:effectLst/>
              <a:latin typeface="Roboto" panose="02000000000000000000" pitchFamily="2" charset="0"/>
              <a:ea typeface="Roboto" panose="02000000000000000000" pitchFamily="2" charset="0"/>
            </a:endParaRPr>
          </a:p>
          <a:p>
            <a:pPr marL="457200" lvl="1" indent="0" algn="ctr" fontAlgn="base">
              <a:buNone/>
            </a:pPr>
            <a:r>
              <a:rPr lang="lv-LV" b="1" i="0" dirty="0">
                <a:solidFill>
                  <a:srgbClr val="7030A0"/>
                </a:solidFill>
                <a:effectLst/>
                <a:latin typeface="Roboto" panose="02000000000000000000" pitchFamily="2" charset="0"/>
                <a:ea typeface="Roboto" panose="02000000000000000000" pitchFamily="2" charset="0"/>
              </a:rPr>
              <a:t>Iesniegšanas termiņš: 2021. gada 30. jūnijs 17:00 pēc Briseles laika</a:t>
            </a:r>
          </a:p>
          <a:p>
            <a:endParaRPr lang="lv-LV" sz="19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55130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A977BE7-E47A-4252-8454-657BC05B2D41}"/>
              </a:ext>
            </a:extLst>
          </p:cNvPr>
          <p:cNvSpPr>
            <a:spLocks noGrp="1"/>
          </p:cNvSpPr>
          <p:nvPr>
            <p:ph type="title"/>
          </p:nvPr>
        </p:nvSpPr>
        <p:spPr>
          <a:xfrm>
            <a:off x="5526156" y="365125"/>
            <a:ext cx="5827643" cy="1433433"/>
          </a:xfrm>
        </p:spPr>
        <p:txBody>
          <a:bodyPr anchor="b">
            <a:normAutofit/>
          </a:bodyPr>
          <a:lstStyle/>
          <a:p>
            <a:r>
              <a:rPr lang="lv-LV" b="1">
                <a:latin typeface="SegoeUI-Bold"/>
              </a:rPr>
              <a:t>Piešķiršanas kritēriji
</a:t>
            </a:r>
            <a:endParaRPr lang="lv-LV" dirty="0"/>
          </a:p>
        </p:txBody>
      </p:sp>
      <p:pic>
        <p:nvPicPr>
          <p:cNvPr id="5" name="Picture 4">
            <a:extLst>
              <a:ext uri="{FF2B5EF4-FFF2-40B4-BE49-F238E27FC236}">
                <a16:creationId xmlns:a16="http://schemas.microsoft.com/office/drawing/2014/main" id="{F8A7C0ED-AD8B-4F7F-A59D-662E1C89B158}"/>
              </a:ext>
            </a:extLst>
          </p:cNvPr>
          <p:cNvPicPr>
            <a:picLocks noChangeAspect="1"/>
          </p:cNvPicPr>
          <p:nvPr/>
        </p:nvPicPr>
        <p:blipFill rotWithShape="1">
          <a:blip r:embed="rId2"/>
          <a:srcRect l="18500" t="52443" r="29750" b="17334"/>
          <a:stretch/>
        </p:blipFill>
        <p:spPr>
          <a:xfrm>
            <a:off x="343750" y="4744720"/>
            <a:ext cx="5005489" cy="1644357"/>
          </a:xfrm>
          <a:prstGeom prst="rect">
            <a:avLst/>
          </a:prstGeom>
        </p:spPr>
      </p:pic>
      <p:sp>
        <p:nvSpPr>
          <p:cNvPr id="3" name="Content Placeholder 2">
            <a:extLst>
              <a:ext uri="{FF2B5EF4-FFF2-40B4-BE49-F238E27FC236}">
                <a16:creationId xmlns:a16="http://schemas.microsoft.com/office/drawing/2014/main" id="{CADA4CD6-1B05-4AC7-B662-4A50AA6A8B48}"/>
              </a:ext>
            </a:extLst>
          </p:cNvPr>
          <p:cNvSpPr>
            <a:spLocks noGrp="1"/>
          </p:cNvSpPr>
          <p:nvPr>
            <p:ph idx="1"/>
          </p:nvPr>
        </p:nvSpPr>
        <p:spPr>
          <a:xfrm>
            <a:off x="5526156" y="2055813"/>
            <a:ext cx="5827644" cy="4121149"/>
          </a:xfrm>
        </p:spPr>
        <p:txBody>
          <a:bodyPr anchor="t">
            <a:normAutofit/>
          </a:bodyPr>
          <a:lstStyle/>
          <a:p>
            <a:pPr marL="0" indent="0">
              <a:buNone/>
            </a:pPr>
            <a:r>
              <a:rPr lang="lv-LV" sz="1900">
                <a:latin typeface="SegoeUI"/>
              </a:rPr>
              <a:t>Balvu piešķir pretendentiem, kuri žūrijas ieskatā vislabāk atbilst šādiem kritērijiem:
</a:t>
            </a:r>
            <a:r>
              <a:rPr lang="en-US" sz="1900" b="1" i="0" u="none" strike="noStrike" baseline="0">
                <a:latin typeface="SegoeUI-Bold"/>
              </a:rPr>
              <a:t>1. </a:t>
            </a:r>
            <a:r>
              <a:rPr lang="lv-LV" sz="1900" b="1">
                <a:latin typeface="SegoeUI-Bold"/>
              </a:rPr>
              <a:t>Revolucionāras inovācijas – </a:t>
            </a:r>
            <a:r>
              <a:rPr lang="lv-LV" sz="1900">
                <a:latin typeface="SegoeUI-Bold"/>
              </a:rPr>
              <a:t>pieteikuma iesniedzējas dibināts vai līdzdibināts uzņēmums nodrošina patiesi inovatīvu produktu vai pakalpojumu. </a:t>
            </a:r>
            <a:r>
              <a:rPr lang="lv-LV" sz="1900" b="1">
                <a:latin typeface="SegoeUI-Bold"/>
              </a:rPr>
              <a:t>
</a:t>
            </a:r>
            <a:r>
              <a:rPr lang="en-US" sz="1900" b="1" i="0" u="none" strike="noStrike" baseline="0">
                <a:latin typeface="SegoeUI-Bold"/>
              </a:rPr>
              <a:t>2. </a:t>
            </a:r>
            <a:r>
              <a:rPr lang="en-US" sz="1900" b="1">
                <a:latin typeface="SegoeUI-Bold"/>
              </a:rPr>
              <a:t>Ietekm</a:t>
            </a:r>
            <a:r>
              <a:rPr lang="lv-LV" sz="1900" b="1">
                <a:latin typeface="SegoeUI-Bold"/>
              </a:rPr>
              <a:t>e </a:t>
            </a:r>
            <a:r>
              <a:rPr lang="en-US" sz="1900">
                <a:latin typeface="SegoeUI"/>
              </a:rPr>
              <a:t>– produkts vai pakalpojums risina konkrētas sabiedrības vajadzības vai problēmas, kas sniedz būtiskus ieguvumus iedzīvotājiem un ekonomikai.
</a:t>
            </a:r>
            <a:r>
              <a:rPr lang="en-US" sz="1900" b="1" i="0" u="none" strike="noStrike" baseline="0">
                <a:latin typeface="SegoeUI-Bold"/>
              </a:rPr>
              <a:t>3. </a:t>
            </a:r>
            <a:r>
              <a:rPr lang="lv-LV" sz="1900" b="1" i="0" u="none" strike="noStrike" baseline="0">
                <a:latin typeface="SegoeUI-Bold"/>
              </a:rPr>
              <a:t>I</a:t>
            </a:r>
            <a:r>
              <a:rPr lang="en-US" sz="1900" b="1">
                <a:latin typeface="SegoeUI-Bold"/>
              </a:rPr>
              <a:t>edvesma </a:t>
            </a:r>
            <a:r>
              <a:rPr lang="en-US" sz="1900" b="0" i="0" u="none" strike="noStrike" baseline="0">
                <a:latin typeface="SegoeUI"/>
              </a:rPr>
              <a:t>– </a:t>
            </a:r>
            <a:r>
              <a:rPr lang="lv-LV" sz="1900">
                <a:latin typeface="SegoeUI"/>
              </a:rPr>
              <a:t>pieteikuma iesniedzējs ir izrādījis aktīvu vadību un spēlējis izšķirošu lomu uzņēmuma panākumos. Pieteikuma iesniedzējam ir potenciāls iedvesmot citus.</a:t>
            </a:r>
            <a:endParaRPr lang="lv-LV" sz="1900" b="0" i="0" u="none" strike="noStrike" baseline="0">
              <a:latin typeface="SegoeUI"/>
            </a:endParaRPr>
          </a:p>
        </p:txBody>
      </p:sp>
    </p:spTree>
    <p:extLst>
      <p:ext uri="{BB962C8B-B14F-4D97-AF65-F5344CB8AC3E}">
        <p14:creationId xmlns:p14="http://schemas.microsoft.com/office/powerpoint/2010/main" val="374101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74456-76A2-41D3-AFE2-4A16CCCFA708}"/>
              </a:ext>
            </a:extLst>
          </p:cNvPr>
          <p:cNvSpPr>
            <a:spLocks noGrp="1"/>
          </p:cNvSpPr>
          <p:nvPr>
            <p:ph type="title"/>
          </p:nvPr>
        </p:nvSpPr>
        <p:spPr>
          <a:xfrm>
            <a:off x="284480" y="325369"/>
            <a:ext cx="4368602" cy="1956841"/>
          </a:xfrm>
        </p:spPr>
        <p:txBody>
          <a:bodyPr anchor="b">
            <a:normAutofit/>
          </a:bodyPr>
          <a:lstStyle/>
          <a:p>
            <a:r>
              <a:rPr lang="lv-LV" sz="5400" b="1" dirty="0">
                <a:latin typeface="Roboto" panose="02000000000000000000" pitchFamily="2" charset="0"/>
                <a:ea typeface="Roboto" panose="02000000000000000000" pitchFamily="2" charset="0"/>
              </a:rPr>
              <a:t>Atbilstības kritēriji</a:t>
            </a:r>
            <a:endParaRPr lang="lv-LV" sz="5400" dirty="0">
              <a:latin typeface="Roboto" panose="02000000000000000000" pitchFamily="2" charset="0"/>
              <a:ea typeface="Roboto" panose="02000000000000000000" pitchFamily="2" charset="0"/>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E5F6710-BF51-4300-80D8-3DB4C174FA22}"/>
              </a:ext>
            </a:extLst>
          </p:cNvPr>
          <p:cNvSpPr>
            <a:spLocks noGrp="1"/>
          </p:cNvSpPr>
          <p:nvPr>
            <p:ph idx="1"/>
          </p:nvPr>
        </p:nvSpPr>
        <p:spPr>
          <a:xfrm>
            <a:off x="284480" y="2872899"/>
            <a:ext cx="4599189" cy="3659732"/>
          </a:xfrm>
        </p:spPr>
        <p:txBody>
          <a:bodyPr>
            <a:normAutofit/>
          </a:bodyPr>
          <a:lstStyle/>
          <a:p>
            <a:pPr marL="0" indent="0">
              <a:buNone/>
            </a:pPr>
            <a:r>
              <a:rPr lang="lv-LV" sz="1200" dirty="0">
                <a:latin typeface="Roboto" panose="02000000000000000000" pitchFamily="2" charset="0"/>
                <a:ea typeface="Roboto" panose="02000000000000000000" pitchFamily="2" charset="0"/>
              </a:rPr>
              <a:t>Lai piedalītos, visiem pieteikuma iesniedzējiem jāatbilst šādiem kritērijiem:
</a:t>
            </a:r>
            <a:r>
              <a:rPr lang="lv-LV" sz="1200" i="0" u="none" strike="noStrike" baseline="0" dirty="0">
                <a:latin typeface="Roboto" panose="02000000000000000000" pitchFamily="2" charset="0"/>
                <a:ea typeface="Roboto" panose="02000000000000000000" pitchFamily="2" charset="0"/>
              </a:rPr>
              <a:t>1. </a:t>
            </a:r>
            <a:r>
              <a:rPr lang="lv-LV" sz="1200" dirty="0">
                <a:latin typeface="Roboto" panose="02000000000000000000" pitchFamily="2" charset="0"/>
                <a:ea typeface="Roboto" panose="02000000000000000000" pitchFamily="2" charset="0"/>
              </a:rPr>
              <a:t>Pieteikuma iesniedzējam </a:t>
            </a:r>
            <a:r>
              <a:rPr lang="lv-LV" sz="1200" dirty="0">
                <a:highlight>
                  <a:srgbClr val="FFC000"/>
                </a:highlight>
                <a:latin typeface="Roboto" panose="02000000000000000000" pitchFamily="2" charset="0"/>
                <a:ea typeface="Roboto" panose="02000000000000000000" pitchFamily="2" charset="0"/>
              </a:rPr>
              <a:t>jābūt sievietei</a:t>
            </a:r>
            <a:r>
              <a:rPr lang="lv-LV" sz="1200" dirty="0">
                <a:latin typeface="Roboto" panose="02000000000000000000" pitchFamily="2" charset="0"/>
                <a:ea typeface="Roboto" panose="02000000000000000000" pitchFamily="2" charset="0"/>
              </a:rPr>
              <a:t>;
</a:t>
            </a:r>
            <a:r>
              <a:rPr lang="lv-LV" sz="1200" i="0" u="none" strike="noStrike" baseline="0" dirty="0">
                <a:latin typeface="Roboto" panose="02000000000000000000" pitchFamily="2" charset="0"/>
                <a:ea typeface="Roboto" panose="02000000000000000000" pitchFamily="2" charset="0"/>
              </a:rPr>
              <a:t>2. P</a:t>
            </a:r>
            <a:r>
              <a:rPr lang="lv-LV" sz="1200" dirty="0">
                <a:latin typeface="Roboto" panose="02000000000000000000" pitchFamily="2" charset="0"/>
                <a:ea typeface="Roboto" panose="02000000000000000000" pitchFamily="2" charset="0"/>
              </a:rPr>
              <a:t>ieteikuma iesniedzējam jābūt </a:t>
            </a:r>
            <a:r>
              <a:rPr lang="lv-LV" sz="1200" dirty="0">
                <a:highlight>
                  <a:srgbClr val="FFC000"/>
                </a:highlight>
                <a:latin typeface="Roboto" panose="02000000000000000000" pitchFamily="2" charset="0"/>
                <a:ea typeface="Roboto" panose="02000000000000000000" pitchFamily="2" charset="0"/>
              </a:rPr>
              <a:t>pastāvīgam iedzīvotājam ES dalībvalstī</a:t>
            </a:r>
            <a:r>
              <a:rPr lang="lv-LV" sz="1200" dirty="0">
                <a:latin typeface="Roboto" panose="02000000000000000000" pitchFamily="2" charset="0"/>
                <a:ea typeface="Roboto" panose="02000000000000000000" pitchFamily="2" charset="0"/>
              </a:rPr>
              <a:t> vai ar pamatprogrammu "Apvārsnis Eiropa" saistītā valstī;
</a:t>
            </a:r>
            <a:r>
              <a:rPr lang="lv-LV" sz="1200" i="0" u="none" strike="noStrike" baseline="0" dirty="0">
                <a:latin typeface="Roboto" panose="02000000000000000000" pitchFamily="2" charset="0"/>
                <a:ea typeface="Roboto" panose="02000000000000000000" pitchFamily="2" charset="0"/>
              </a:rPr>
              <a:t>3. </a:t>
            </a:r>
            <a:r>
              <a:rPr lang="lv-LV" sz="1200" dirty="0">
                <a:latin typeface="Roboto" panose="02000000000000000000" pitchFamily="2" charset="0"/>
                <a:ea typeface="Roboto" panose="02000000000000000000" pitchFamily="2" charset="0"/>
              </a:rPr>
              <a:t>Pieteikuma iesniedzējam </a:t>
            </a:r>
            <a:r>
              <a:rPr lang="lv-LV" sz="1200" dirty="0">
                <a:highlight>
                  <a:srgbClr val="FFC000"/>
                </a:highlight>
                <a:latin typeface="Roboto" panose="02000000000000000000" pitchFamily="2" charset="0"/>
                <a:ea typeface="Roboto" panose="02000000000000000000" pitchFamily="2" charset="0"/>
              </a:rPr>
              <a:t>jābūt esoša un aktīva inovatīva uzņēmuma dibinātāja vai </a:t>
            </a:r>
            <a:r>
              <a:rPr lang="lv-LV" sz="1200" dirty="0" err="1">
                <a:highlight>
                  <a:srgbClr val="FFC000"/>
                </a:highlight>
                <a:latin typeface="Roboto" panose="02000000000000000000" pitchFamily="2" charset="0"/>
                <a:ea typeface="Roboto" panose="02000000000000000000" pitchFamily="2" charset="0"/>
              </a:rPr>
              <a:t>līdzdibinātāja</a:t>
            </a:r>
            <a:r>
              <a:rPr lang="lv-LV" sz="1200" dirty="0">
                <a:latin typeface="Roboto" panose="02000000000000000000" pitchFamily="2" charset="0"/>
                <a:ea typeface="Roboto" panose="02000000000000000000" pitchFamily="2" charset="0"/>
              </a:rPr>
              <a:t>, kas reģistrēts </a:t>
            </a:r>
            <a:r>
              <a:rPr lang="lv-LV" sz="1200" b="1" dirty="0">
                <a:latin typeface="Roboto" panose="02000000000000000000" pitchFamily="2" charset="0"/>
                <a:ea typeface="Roboto" panose="02000000000000000000" pitchFamily="2" charset="0"/>
              </a:rPr>
              <a:t>vismaz divus gadus</a:t>
            </a:r>
            <a:r>
              <a:rPr lang="lv-LV" sz="1200" dirty="0">
                <a:latin typeface="Roboto" panose="02000000000000000000" pitchFamily="2" charset="0"/>
                <a:ea typeface="Roboto" panose="02000000000000000000" pitchFamily="2" charset="0"/>
              </a:rPr>
              <a:t> pirms iesniegšanas termiņa;
</a:t>
            </a:r>
            <a:r>
              <a:rPr lang="lv-LV" sz="1200" b="1" i="0" u="none" strike="noStrike" baseline="0" dirty="0">
                <a:latin typeface="Roboto" panose="02000000000000000000" pitchFamily="2" charset="0"/>
                <a:ea typeface="Roboto" panose="02000000000000000000" pitchFamily="2" charset="0"/>
              </a:rPr>
              <a:t>4. </a:t>
            </a:r>
            <a:r>
              <a:rPr lang="lv-LV" sz="1200" b="1" dirty="0">
                <a:solidFill>
                  <a:srgbClr val="7030A0"/>
                </a:solidFill>
                <a:latin typeface="Roboto" panose="02000000000000000000" pitchFamily="2" charset="0"/>
                <a:ea typeface="Roboto" panose="02000000000000000000" pitchFamily="2" charset="0"/>
              </a:rPr>
              <a:t>Pretendenti, kas jau ir saņēmuši ES vai Euratom balvu, nevar saņemt otru balvu par tādām pašām darbībām.</a:t>
            </a:r>
            <a:r>
              <a:rPr lang="lv-LV" sz="1200" b="1" dirty="0">
                <a:latin typeface="Roboto" panose="02000000000000000000" pitchFamily="2" charset="0"/>
                <a:ea typeface="Roboto" panose="02000000000000000000" pitchFamily="2" charset="0"/>
              </a:rPr>
              <a:t>
</a:t>
            </a:r>
            <a:r>
              <a:rPr lang="lv-LV" sz="1200" dirty="0">
                <a:latin typeface="Roboto" panose="02000000000000000000" pitchFamily="2" charset="0"/>
                <a:ea typeface="Roboto" panose="02000000000000000000" pitchFamily="2" charset="0"/>
              </a:rPr>
              <a:t>Papildus iepriekšminētajam tiem, kas piesakās pieaugošajai novatora kategorijai, jābūt </a:t>
            </a:r>
            <a:r>
              <a:rPr lang="lv-LV" sz="1200" u="sng" dirty="0">
                <a:latin typeface="Roboto" panose="02000000000000000000" pitchFamily="2" charset="0"/>
                <a:ea typeface="Roboto" panose="02000000000000000000" pitchFamily="2" charset="0"/>
              </a:rPr>
              <a:t>vismaz 30 gadus veciem</a:t>
            </a:r>
            <a:r>
              <a:rPr lang="lv-LV" sz="1200" dirty="0">
                <a:latin typeface="Roboto" panose="02000000000000000000" pitchFamily="2" charset="0"/>
                <a:ea typeface="Roboto" panose="02000000000000000000" pitchFamily="2" charset="0"/>
              </a:rPr>
              <a:t>.  </a:t>
            </a:r>
          </a:p>
          <a:p>
            <a:pPr marL="0" indent="0">
              <a:buNone/>
            </a:pPr>
            <a:r>
              <a:rPr lang="lv-LV" sz="1200" dirty="0">
                <a:latin typeface="Roboto" panose="02000000000000000000" pitchFamily="2" charset="0"/>
                <a:ea typeface="Roboto" panose="02000000000000000000" pitchFamily="2" charset="0"/>
              </a:rPr>
              <a:t>Nav vecuma ierobežojuma, lai pieteiktos uz galveno kategoriju, lai gan pretendenti, kas pretendē uz abām balvu kategorijām, var </a:t>
            </a:r>
            <a:r>
              <a:rPr lang="lv-LV" sz="1200" u="sng" dirty="0">
                <a:latin typeface="Roboto" panose="02000000000000000000" pitchFamily="2" charset="0"/>
                <a:ea typeface="Roboto" panose="02000000000000000000" pitchFamily="2" charset="0"/>
              </a:rPr>
              <a:t>pieteikties tikai uz vienu kategoriju.</a:t>
            </a:r>
          </a:p>
        </p:txBody>
      </p:sp>
      <p:pic>
        <p:nvPicPr>
          <p:cNvPr id="5" name="Picture 4" descr="Close up of basketball court lines">
            <a:extLst>
              <a:ext uri="{FF2B5EF4-FFF2-40B4-BE49-F238E27FC236}">
                <a16:creationId xmlns:a16="http://schemas.microsoft.com/office/drawing/2014/main" id="{8C762417-15B6-4CB0-BC8A-627A68ACF304}"/>
              </a:ext>
            </a:extLst>
          </p:cNvPr>
          <p:cNvPicPr>
            <a:picLocks noChangeAspect="1"/>
          </p:cNvPicPr>
          <p:nvPr/>
        </p:nvPicPr>
        <p:blipFill rotWithShape="1">
          <a:blip r:embed="rId2">
            <a:extLst>
              <a:ext uri="{28A0092B-C50C-407E-A947-70E740481C1C}">
                <a14:useLocalDpi xmlns:a14="http://schemas.microsoft.com/office/drawing/2010/main" val="0"/>
              </a:ext>
            </a:extLst>
          </a:blip>
          <a:srcRect l="17295" r="1575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06519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3D swirl of cords on a blue background">
            <a:extLst>
              <a:ext uri="{FF2B5EF4-FFF2-40B4-BE49-F238E27FC236}">
                <a16:creationId xmlns:a16="http://schemas.microsoft.com/office/drawing/2014/main" id="{219C36A7-2D3D-404B-BF11-167C31D3641C}"/>
              </a:ext>
            </a:extLst>
          </p:cNvPr>
          <p:cNvPicPr>
            <a:picLocks noChangeAspect="1"/>
          </p:cNvPicPr>
          <p:nvPr/>
        </p:nvPicPr>
        <p:blipFill rotWithShape="1">
          <a:blip r:embed="rId2">
            <a:extLst>
              <a:ext uri="{28A0092B-C50C-407E-A947-70E740481C1C}">
                <a14:useLocalDpi xmlns:a14="http://schemas.microsoft.com/office/drawing/2010/main" val="0"/>
              </a:ext>
            </a:extLst>
          </a:blip>
          <a:srcRect l="20688"/>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0A483E-E631-4B45-8B04-71426A95A36A}"/>
              </a:ext>
            </a:extLst>
          </p:cNvPr>
          <p:cNvSpPr>
            <a:spLocks noGrp="1"/>
          </p:cNvSpPr>
          <p:nvPr>
            <p:ph type="title"/>
          </p:nvPr>
        </p:nvSpPr>
        <p:spPr>
          <a:xfrm>
            <a:off x="370840" y="375285"/>
            <a:ext cx="3822189" cy="1899912"/>
          </a:xfrm>
        </p:spPr>
        <p:txBody>
          <a:bodyPr>
            <a:normAutofit/>
          </a:bodyPr>
          <a:lstStyle/>
          <a:p>
            <a:r>
              <a:rPr lang="lv-LV" sz="3400" dirty="0">
                <a:latin typeface="Roboto" panose="02000000000000000000" pitchFamily="2" charset="0"/>
              </a:rPr>
              <a:t>Eiropas inovācijas galvaspilsētas balva</a:t>
            </a:r>
            <a:endParaRPr lang="lv-LV" sz="3400" dirty="0"/>
          </a:p>
        </p:txBody>
      </p:sp>
      <p:sp>
        <p:nvSpPr>
          <p:cNvPr id="3" name="Content Placeholder 2">
            <a:extLst>
              <a:ext uri="{FF2B5EF4-FFF2-40B4-BE49-F238E27FC236}">
                <a16:creationId xmlns:a16="http://schemas.microsoft.com/office/drawing/2014/main" id="{31CEA125-3543-4593-8D5C-177DD662E14B}"/>
              </a:ext>
            </a:extLst>
          </p:cNvPr>
          <p:cNvSpPr>
            <a:spLocks noGrp="1"/>
          </p:cNvSpPr>
          <p:nvPr>
            <p:ph idx="1"/>
          </p:nvPr>
        </p:nvSpPr>
        <p:spPr>
          <a:xfrm>
            <a:off x="370840" y="2194560"/>
            <a:ext cx="4495800" cy="4288155"/>
          </a:xfrm>
        </p:spPr>
        <p:txBody>
          <a:bodyPr>
            <a:normAutofit fontScale="92500" lnSpcReduction="20000"/>
          </a:bodyPr>
          <a:lstStyle/>
          <a:p>
            <a:pPr marL="0" indent="0">
              <a:lnSpc>
                <a:spcPct val="110000"/>
              </a:lnSpc>
              <a:buNone/>
            </a:pPr>
            <a:r>
              <a:rPr lang="lv-LV" sz="1400" b="0" i="0" u="sng" dirty="0">
                <a:effectLst/>
                <a:latin typeface="Roboto" panose="02000000000000000000" pitchFamily="2" charset="0"/>
                <a:hlinkClick r:id="rId3"/>
              </a:rPr>
              <a:t>Eiropas inovācijas galvaspilsētas balva</a:t>
            </a:r>
            <a:r>
              <a:rPr lang="lv-LV" sz="1400" b="0" i="0" dirty="0">
                <a:effectLst/>
                <a:latin typeface="Roboto" panose="02000000000000000000" pitchFamily="2" charset="0"/>
              </a:rPr>
              <a:t> </a:t>
            </a:r>
            <a:r>
              <a:rPr lang="lv-LV" sz="1400" b="1" i="0" dirty="0">
                <a:effectLst/>
                <a:latin typeface="Roboto" panose="02000000000000000000" pitchFamily="2" charset="0"/>
              </a:rPr>
              <a:t>atzīst pilsētu lomu kā vietējās inovāciju ekosistēmas katalizatorus </a:t>
            </a:r>
            <a:r>
              <a:rPr lang="lv-LV" sz="1400" b="0" i="0" dirty="0">
                <a:effectLst/>
                <a:latin typeface="Roboto" panose="02000000000000000000" pitchFamily="2" charset="0"/>
              </a:rPr>
              <a:t>un stimulē jaunas aktivitātes, kuras veicina revolucionāras inovācijas.</a:t>
            </a:r>
          </a:p>
          <a:p>
            <a:pPr marL="0" indent="0">
              <a:lnSpc>
                <a:spcPct val="110000"/>
              </a:lnSpc>
              <a:buNone/>
            </a:pPr>
            <a:r>
              <a:rPr lang="lv-LV" sz="1400" b="0" i="0" dirty="0">
                <a:effectLst/>
                <a:latin typeface="Roboto" panose="02000000000000000000" pitchFamily="2" charset="0"/>
              </a:rPr>
              <a:t>Arvien vairāk </a:t>
            </a:r>
            <a:r>
              <a:rPr lang="lv-LV" sz="1400" b="0" i="1" dirty="0">
                <a:effectLst/>
                <a:latin typeface="Roboto" panose="02000000000000000000" pitchFamily="2" charset="0"/>
              </a:rPr>
              <a:t>pilsētu darbojas kā izmēģinājumu vietas inovācijām un vada iedzīvotāju virzītas iniciatīvas</a:t>
            </a:r>
            <a:r>
              <a:rPr lang="lv-LV" sz="1400" b="0" i="0" dirty="0">
                <a:effectLst/>
                <a:latin typeface="Roboto" panose="02000000000000000000" pitchFamily="2" charset="0"/>
              </a:rPr>
              <a:t>, lai rastu risinājumus pilsētvides problēmām. </a:t>
            </a:r>
          </a:p>
          <a:p>
            <a:pPr marL="0" indent="0">
              <a:lnSpc>
                <a:spcPct val="110000"/>
              </a:lnSpc>
              <a:buNone/>
            </a:pPr>
            <a:r>
              <a:rPr lang="lv-LV" sz="1400" b="0" i="0" dirty="0">
                <a:effectLst/>
                <a:latin typeface="Roboto" panose="02000000000000000000" pitchFamily="2" charset="0"/>
              </a:rPr>
              <a:t>Turklāt sadarbības un sinerģiju stiprināšana starp inovācijas ekosistēmām veicina pilsētu attīstību un pilsētu noturību problēmu risināšanā. </a:t>
            </a:r>
          </a:p>
          <a:p>
            <a:pPr>
              <a:lnSpc>
                <a:spcPct val="110000"/>
              </a:lnSpc>
            </a:pPr>
            <a:r>
              <a:rPr lang="lv-LV" sz="1400" b="0" i="0" dirty="0" err="1">
                <a:effectLst/>
                <a:latin typeface="Roboto" panose="02000000000000000000" pitchFamily="2" charset="0"/>
              </a:rPr>
              <a:t>Kandidātpilsētai</a:t>
            </a:r>
            <a:r>
              <a:rPr lang="lv-LV" sz="1400" b="0" i="0" dirty="0">
                <a:effectLst/>
                <a:latin typeface="Roboto" panose="02000000000000000000" pitchFamily="2" charset="0"/>
              </a:rPr>
              <a:t> jābūt vismaz </a:t>
            </a:r>
            <a:r>
              <a:rPr lang="lv-LV" sz="1400" b="1" i="0" dirty="0">
                <a:effectLst/>
                <a:latin typeface="Roboto" panose="02000000000000000000" pitchFamily="2" charset="0"/>
              </a:rPr>
              <a:t>250 000 iedzīvotāju</a:t>
            </a:r>
            <a:r>
              <a:rPr lang="lv-LV" sz="1400" b="0" i="0" dirty="0">
                <a:effectLst/>
                <a:latin typeface="Roboto" panose="02000000000000000000" pitchFamily="2" charset="0"/>
              </a:rPr>
              <a:t>. Valstīs, kur šādu pilsētu nav, lielākās pilsētas ir piemērotas un var pieteikties tikai uz vienu kategoriju, ja to iedzīvotāju skaits ir vismaz 50 000 iedzīvotāju. </a:t>
            </a:r>
          </a:p>
          <a:p>
            <a:pPr>
              <a:lnSpc>
                <a:spcPct val="110000"/>
              </a:lnSpc>
            </a:pPr>
            <a:r>
              <a:rPr lang="lv-LV" sz="1400" b="0" i="0" dirty="0">
                <a:effectLst/>
                <a:latin typeface="Roboto" panose="02000000000000000000" pitchFamily="2" charset="0"/>
              </a:rPr>
              <a:t>Kategorijai “Eiropas pieaugošā novatoriskā pilsēta” </a:t>
            </a:r>
            <a:r>
              <a:rPr lang="lv-LV" sz="1400" b="0" i="0" dirty="0" err="1">
                <a:effectLst/>
                <a:latin typeface="Roboto" panose="02000000000000000000" pitchFamily="2" charset="0"/>
              </a:rPr>
              <a:t>kandidātpilsētā</a:t>
            </a:r>
            <a:r>
              <a:rPr lang="lv-LV" sz="1400" b="0" i="0" dirty="0">
                <a:effectLst/>
                <a:latin typeface="Roboto" panose="02000000000000000000" pitchFamily="2" charset="0"/>
              </a:rPr>
              <a:t> jābūt no 50 000 līdz 249 999 iedzīvotājiem.</a:t>
            </a:r>
          </a:p>
          <a:p>
            <a:endParaRPr lang="lv-LV" sz="1100" dirty="0">
              <a:latin typeface="Roboto" panose="02000000000000000000" pitchFamily="2" charset="0"/>
            </a:endParaRPr>
          </a:p>
          <a:p>
            <a:pPr marL="0" indent="0">
              <a:buNone/>
            </a:pPr>
            <a:endParaRPr lang="lv-LV" sz="1100" b="0" i="0" dirty="0">
              <a:effectLst/>
              <a:latin typeface="Roboto" panose="02000000000000000000" pitchFamily="2" charset="0"/>
            </a:endParaRPr>
          </a:p>
          <a:p>
            <a:pPr marL="0" indent="0" algn="ctr">
              <a:buNone/>
            </a:pPr>
            <a:r>
              <a:rPr lang="lv-LV" sz="1600" b="1" i="0" dirty="0">
                <a:solidFill>
                  <a:srgbClr val="4D2885"/>
                </a:solidFill>
                <a:effectLst/>
                <a:latin typeface="inherit"/>
              </a:rPr>
              <a:t>Iesniegšanas termiņš: 2021. gada 15. jūlijs</a:t>
            </a:r>
            <a:endParaRPr lang="lv-LV" sz="1100" dirty="0"/>
          </a:p>
        </p:txBody>
      </p:sp>
    </p:spTree>
    <p:extLst>
      <p:ext uri="{BB962C8B-B14F-4D97-AF65-F5344CB8AC3E}">
        <p14:creationId xmlns:p14="http://schemas.microsoft.com/office/powerpoint/2010/main" val="19608485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2337</TotalTime>
  <Words>4941</Words>
  <Application>Microsoft Office PowerPoint</Application>
  <PresentationFormat>Widescreen</PresentationFormat>
  <Paragraphs>270</Paragraphs>
  <Slides>58</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Calibri</vt:lpstr>
      <vt:lpstr>Calibri Light</vt:lpstr>
      <vt:lpstr>inherit</vt:lpstr>
      <vt:lpstr>Roboto</vt:lpstr>
      <vt:lpstr>SegoeUI</vt:lpstr>
      <vt:lpstr>SegoeUI-Bold</vt:lpstr>
      <vt:lpstr>Symbol</vt:lpstr>
      <vt:lpstr>Office Theme</vt:lpstr>
      <vt:lpstr>Nacionālā kontaktpunkta vecākā eksperte  Valsts izglītības attīstības aģentūrā” (VIAA)</vt:lpstr>
      <vt:lpstr>Kādi ir Jūsu ieteikumi vebināra satura, organizēšanas un realizēšanas uzlabošanai?</vt:lpstr>
      <vt:lpstr>Vai vēlētos komentēt kādu aspektu, bet tas netika pajautāts?</vt:lpstr>
      <vt:lpstr>Open vai Challenges?</vt:lpstr>
      <vt:lpstr>Eiropas Inovācijas padomes balvās</vt:lpstr>
      <vt:lpstr>Balva sievietēm novatorēm</vt:lpstr>
      <vt:lpstr>Piešķiršanas kritēriji
</vt:lpstr>
      <vt:lpstr>Atbilstības kritēriji</vt:lpstr>
      <vt:lpstr>Eiropas inovācijas galvaspilsētas balva</vt:lpstr>
      <vt:lpstr>Piešķiršanas kritēriji</vt:lpstr>
      <vt:lpstr>Eiropas Inovāciju iepirkuma balva </vt:lpstr>
      <vt:lpstr>APVĀRSNIS EIROPA Eiropas Inovāciju Padome (EIP) Transition </vt:lpstr>
      <vt:lpstr>Transition</vt:lpstr>
      <vt:lpstr>Ja atbilde uz katru no šiem jautājumiem ir "jā", tad EIC Transition var būt pareizais aicinājums jums.
</vt:lpstr>
      <vt:lpstr>Kāpēc jums vajadzētu pieteikties?
</vt:lpstr>
      <vt:lpstr>Transition projekta beigās</vt:lpstr>
      <vt:lpstr>Vai varat pieteikties?
</vt:lpstr>
      <vt:lpstr>EIC Transition varat pieteikties vai nu kā:</vt:lpstr>
      <vt:lpstr>Kādu atbalstu jūs saņemsiet, ja jūsu pieteikums tiks finansēts? </vt:lpstr>
      <vt:lpstr>Kā pieteikties? Cik ilgs laiks nepieciešams? Kā viņi izlemj?</vt:lpstr>
      <vt:lpstr>Transition</vt:lpstr>
      <vt:lpstr>Transition Challenges mērķis ir izmantot pašreizējā vai nesen pabeigtā projekta izcilos rezultātus konkrētā problēmas jomā un virzīt uz priekšu revolucionāras inovācijas ar skaidru perspektīvu attiecībā uz konkrētā pielietojuma ieviešanu tirgū.</vt:lpstr>
      <vt:lpstr>Visi administratīvie aspekti ir identiski @TransitionOpen</vt:lpstr>
      <vt:lpstr>Medicīnas tehnoloģijas un ierīces: no laboratorijas līdz pacientam</vt:lpstr>
      <vt:lpstr>Īpaši nosacījumi</vt:lpstr>
      <vt:lpstr>Ieguves un uzglabāšanas tehnoloģijas</vt:lpstr>
      <vt:lpstr>Paredzams, ka projekti risinās vismaz vienu no šādiem izaicinājumiem:</vt:lpstr>
      <vt:lpstr>Īpaši nosacījumi</vt:lpstr>
      <vt:lpstr>KAFIJAS PAUZE</vt:lpstr>
      <vt:lpstr>Nacionālā kontaktpunkta vecākā eksperte  Valsts izglītības attīstības aģentūrā” (VIAA)</vt:lpstr>
      <vt:lpstr>EIROPAS INOVĀCIJAS EKOSISTĒMAS
</vt:lpstr>
      <vt:lpstr>ES mērķis ir izveidot ciešāk savienotas un efektīvākas inovācijas ekosistēmas, lai atbalstītu uzņēmumu mērogošanu, veicinātu inovāciju un stimulētu sadarbību starp valstu, reģionālajiem un vietējiem inovācijas dalībniekiem.</vt:lpstr>
      <vt:lpstr>Piemērs</vt:lpstr>
      <vt:lpstr>PowerPoint Presentation</vt:lpstr>
      <vt:lpstr>APVĀRSNIS EIROPA Eiropas Inovāciju Padome (EIP) Accelerator </vt:lpstr>
      <vt:lpstr>Kas tiek atbalstīts?</vt:lpstr>
      <vt:lpstr>Stratēģiskās digitālās un veselības tehnoloģijas</vt:lpstr>
      <vt:lpstr>Zaļā kursa inovācijas ekonomikas atveseļošanai</vt:lpstr>
      <vt:lpstr>Kad?</vt:lpstr>
      <vt:lpstr>Kas var pieteikties?</vt:lpstr>
      <vt:lpstr>Kāds atbalsts ir pieejams?
</vt:lpstr>
      <vt:lpstr>Var saņemt «tikai granta» atbalstu vai «grants vispirms» atbalstu, ja iepriekš neesat saņēmis EIC Accelerator «tikai granta» atbalstu 
</vt:lpstr>
      <vt:lpstr>Kā pieteikties? 
</vt:lpstr>
      <vt:lpstr>Ierobežojumi pieteikumu atkārtotai iesniegšanai EIC Accelerator 
</vt:lpstr>
      <vt:lpstr>Novērtēšana
</vt:lpstr>
      <vt:lpstr>Noderīgas saites</vt:lpstr>
      <vt:lpstr>Dzimumu līdztiesības plāns 
</vt:lpstr>
      <vt:lpstr>Fast Track shēma, lai pieteiktos EIC Accelerator programmai 
</vt:lpstr>
      <vt:lpstr>LONG STORY - SHORT</vt:lpstr>
      <vt:lpstr>PowerPoint Presentation</vt:lpstr>
      <vt:lpstr>KĀPĒC INNOLOOP?</vt:lpstr>
      <vt:lpstr>4 MODUĻI, LAI IDEJAS PĀRVĒRSTU VEIKSMĪGOS PROJEKTOS
</vt:lpstr>
      <vt:lpstr>PowerPoint Presentation</vt:lpstr>
      <vt:lpstr>PowerPoint Presentation</vt:lpstr>
      <vt:lpstr>PowerPoint Presentation</vt:lpstr>
      <vt:lpstr>PowerPoint Presentation</vt:lpstr>
      <vt:lpstr>PowerPoint Presentation</vt:lpstr>
      <vt:lpstr>KĀ BIJA?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APVĀRSNIS EIROPA Eiropas investīciju Padome (EIP) Accelerator </dc:title>
  <dc:creator>Marija Plotniece</dc:creator>
  <cp:lastModifiedBy>Marija Plotniece</cp:lastModifiedBy>
  <cp:revision>85</cp:revision>
  <dcterms:created xsi:type="dcterms:W3CDTF">2021-05-17T11:31:48Z</dcterms:created>
  <dcterms:modified xsi:type="dcterms:W3CDTF">2021-05-20T11:54:19Z</dcterms:modified>
</cp:coreProperties>
</file>