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sldIdLst>
    <p:sldId id="287" r:id="rId2"/>
    <p:sldId id="288" r:id="rId3"/>
    <p:sldId id="320" r:id="rId4"/>
    <p:sldId id="321" r:id="rId5"/>
    <p:sldId id="322" r:id="rId6"/>
    <p:sldId id="323" r:id="rId7"/>
    <p:sldId id="324" r:id="rId8"/>
    <p:sldId id="325" r:id="rId9"/>
    <p:sldId id="326" r:id="rId10"/>
    <p:sldId id="327" r:id="rId11"/>
    <p:sldId id="330" r:id="rId12"/>
    <p:sldId id="328" r:id="rId13"/>
    <p:sldId id="329" r:id="rId14"/>
    <p:sldId id="331" r:id="rId15"/>
  </p:sldIdLst>
  <p:sldSz cx="24380825" cy="13714413"/>
  <p:notesSz cx="6858000" cy="9144000"/>
  <p:defaultTextStyle>
    <a:defPPr>
      <a:defRPr lang="en-US"/>
    </a:defPPr>
    <a:lvl1pPr marL="0" algn="l" defTabSz="1828252" rtl="0" eaLnBrk="1" latinLnBrk="0" hangingPunct="1">
      <a:defRPr sz="3599" kern="1200">
        <a:solidFill>
          <a:schemeClr val="tx1"/>
        </a:solidFill>
        <a:latin typeface="+mn-lt"/>
        <a:ea typeface="+mn-ea"/>
        <a:cs typeface="+mn-cs"/>
      </a:defRPr>
    </a:lvl1pPr>
    <a:lvl2pPr marL="914127" algn="l" defTabSz="1828252" rtl="0" eaLnBrk="1" latinLnBrk="0" hangingPunct="1">
      <a:defRPr sz="3599" kern="1200">
        <a:solidFill>
          <a:schemeClr val="tx1"/>
        </a:solidFill>
        <a:latin typeface="+mn-lt"/>
        <a:ea typeface="+mn-ea"/>
        <a:cs typeface="+mn-cs"/>
      </a:defRPr>
    </a:lvl2pPr>
    <a:lvl3pPr marL="1828252" algn="l" defTabSz="1828252" rtl="0" eaLnBrk="1" latinLnBrk="0" hangingPunct="1">
      <a:defRPr sz="3599" kern="1200">
        <a:solidFill>
          <a:schemeClr val="tx1"/>
        </a:solidFill>
        <a:latin typeface="+mn-lt"/>
        <a:ea typeface="+mn-ea"/>
        <a:cs typeface="+mn-cs"/>
      </a:defRPr>
    </a:lvl3pPr>
    <a:lvl4pPr marL="2742379" algn="l" defTabSz="1828252" rtl="0" eaLnBrk="1" latinLnBrk="0" hangingPunct="1">
      <a:defRPr sz="3599" kern="1200">
        <a:solidFill>
          <a:schemeClr val="tx1"/>
        </a:solidFill>
        <a:latin typeface="+mn-lt"/>
        <a:ea typeface="+mn-ea"/>
        <a:cs typeface="+mn-cs"/>
      </a:defRPr>
    </a:lvl4pPr>
    <a:lvl5pPr marL="3656503" algn="l" defTabSz="1828252" rtl="0" eaLnBrk="1" latinLnBrk="0" hangingPunct="1">
      <a:defRPr sz="3599" kern="1200">
        <a:solidFill>
          <a:schemeClr val="tx1"/>
        </a:solidFill>
        <a:latin typeface="+mn-lt"/>
        <a:ea typeface="+mn-ea"/>
        <a:cs typeface="+mn-cs"/>
      </a:defRPr>
    </a:lvl5pPr>
    <a:lvl6pPr marL="4570628" algn="l" defTabSz="1828252" rtl="0" eaLnBrk="1" latinLnBrk="0" hangingPunct="1">
      <a:defRPr sz="3599" kern="1200">
        <a:solidFill>
          <a:schemeClr val="tx1"/>
        </a:solidFill>
        <a:latin typeface="+mn-lt"/>
        <a:ea typeface="+mn-ea"/>
        <a:cs typeface="+mn-cs"/>
      </a:defRPr>
    </a:lvl6pPr>
    <a:lvl7pPr marL="5484755" algn="l" defTabSz="1828252" rtl="0" eaLnBrk="1" latinLnBrk="0" hangingPunct="1">
      <a:defRPr sz="3599" kern="1200">
        <a:solidFill>
          <a:schemeClr val="tx1"/>
        </a:solidFill>
        <a:latin typeface="+mn-lt"/>
        <a:ea typeface="+mn-ea"/>
        <a:cs typeface="+mn-cs"/>
      </a:defRPr>
    </a:lvl7pPr>
    <a:lvl8pPr marL="6398880" algn="l" defTabSz="1828252" rtl="0" eaLnBrk="1" latinLnBrk="0" hangingPunct="1">
      <a:defRPr sz="3599" kern="1200">
        <a:solidFill>
          <a:schemeClr val="tx1"/>
        </a:solidFill>
        <a:latin typeface="+mn-lt"/>
        <a:ea typeface="+mn-ea"/>
        <a:cs typeface="+mn-cs"/>
      </a:defRPr>
    </a:lvl8pPr>
    <a:lvl9pPr marL="7313007" algn="l" defTabSz="1828252" rtl="0" eaLnBrk="1" latinLnBrk="0" hangingPunct="1">
      <a:defRPr sz="3599"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319">
          <p15:clr>
            <a:srgbClr val="A4A3A4"/>
          </p15:clr>
        </p15:guide>
        <p15:guide id="2" pos="7679">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ace Purina" initials="DP" lastIdx="3" clrIdx="0"/>
  <p:cmAuthor id="1" name="Elīna Līva Rudāne" initials="ELR" lastIdx="2" clrIdx="1">
    <p:extLst>
      <p:ext uri="{19B8F6BF-5375-455C-9EA6-DF929625EA0E}">
        <p15:presenceInfo xmlns:p15="http://schemas.microsoft.com/office/powerpoint/2012/main" userId="S-1-5-21-643382685-1273127185-4054792538-466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958" autoAdjust="0"/>
    <p:restoredTop sz="96240" autoAdjust="0"/>
  </p:normalViewPr>
  <p:slideViewPr>
    <p:cSldViewPr snapToGrid="0">
      <p:cViewPr varScale="1">
        <p:scale>
          <a:sx n="54" d="100"/>
          <a:sy n="54" d="100"/>
        </p:scale>
        <p:origin x="384" y="84"/>
      </p:cViewPr>
      <p:guideLst>
        <p:guide orient="horz" pos="4319"/>
        <p:guide pos="7679"/>
      </p:guideLst>
    </p:cSldViewPr>
  </p:slideViewPr>
  <p:outlineViewPr>
    <p:cViewPr>
      <p:scale>
        <a:sx n="33" d="100"/>
        <a:sy n="33" d="100"/>
      </p:scale>
      <p:origin x="0" y="0"/>
    </p:cViewPr>
  </p:outlineViewPr>
  <p:notesTextViewPr>
    <p:cViewPr>
      <p:scale>
        <a:sx n="1" d="1"/>
        <a:sy n="1" d="1"/>
      </p:scale>
      <p:origin x="0" y="0"/>
    </p:cViewPr>
  </p:notesTextViewPr>
  <p:notesViewPr>
    <p:cSldViewPr snapToGrid="0" showGuides="1">
      <p:cViewPr varScale="1">
        <p:scale>
          <a:sx n="96" d="100"/>
          <a:sy n="96" d="100"/>
        </p:scale>
        <p:origin x="2880"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Plassholder for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6A57144-1CBB-4515-B696-16F63A0D6277}" type="datetimeFigureOut">
              <a:rPr lang="en-GB" smtClean="0"/>
              <a:pPr/>
              <a:t>20/10/2021</a:t>
            </a:fld>
            <a:endParaRPr lang="en-GB"/>
          </a:p>
        </p:txBody>
      </p:sp>
      <p:sp>
        <p:nvSpPr>
          <p:cNvPr id="4" name="Plassholder for lysbil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Plassholder for nota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endParaRPr lang="en-GB" dirty="0"/>
          </a:p>
        </p:txBody>
      </p:sp>
      <p:sp>
        <p:nvSpPr>
          <p:cNvPr id="6" name="Plassholder for bunn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Plassholder for lysbil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9DA259D-87B2-48A8-8896-0559A1CBD787}" type="slidenum">
              <a:rPr lang="en-GB" smtClean="0"/>
              <a:pPr/>
              <a:t>‹#›</a:t>
            </a:fld>
            <a:endParaRPr lang="en-GB"/>
          </a:p>
        </p:txBody>
      </p:sp>
    </p:spTree>
    <p:extLst>
      <p:ext uri="{BB962C8B-B14F-4D97-AF65-F5344CB8AC3E}">
        <p14:creationId xmlns:p14="http://schemas.microsoft.com/office/powerpoint/2010/main" val="2322460102"/>
      </p:ext>
    </p:extLst>
  </p:cSld>
  <p:clrMap bg1="lt1" tx1="dk1" bg2="lt2" tx2="dk2" accent1="accent1" accent2="accent2" accent3="accent3" accent4="accent4" accent5="accent5" accent6="accent6" hlink="hlink" folHlink="folHlink"/>
  <p:notesStyle>
    <a:lvl1pPr marL="0" algn="l" defTabSz="1828252" rtl="0" eaLnBrk="1" latinLnBrk="0" hangingPunct="1">
      <a:defRPr sz="2400" kern="1200">
        <a:solidFill>
          <a:schemeClr val="tx1"/>
        </a:solidFill>
        <a:latin typeface="+mn-lt"/>
        <a:ea typeface="+mn-ea"/>
        <a:cs typeface="+mn-cs"/>
      </a:defRPr>
    </a:lvl1pPr>
    <a:lvl2pPr marL="914127" algn="l" defTabSz="1828252" rtl="0" eaLnBrk="1" latinLnBrk="0" hangingPunct="1">
      <a:defRPr sz="2400" kern="1200">
        <a:solidFill>
          <a:schemeClr val="tx1"/>
        </a:solidFill>
        <a:latin typeface="+mn-lt"/>
        <a:ea typeface="+mn-ea"/>
        <a:cs typeface="+mn-cs"/>
      </a:defRPr>
    </a:lvl2pPr>
    <a:lvl3pPr marL="1828252" algn="l" defTabSz="1828252" rtl="0" eaLnBrk="1" latinLnBrk="0" hangingPunct="1">
      <a:defRPr sz="2400" kern="1200">
        <a:solidFill>
          <a:schemeClr val="tx1"/>
        </a:solidFill>
        <a:latin typeface="+mn-lt"/>
        <a:ea typeface="+mn-ea"/>
        <a:cs typeface="+mn-cs"/>
      </a:defRPr>
    </a:lvl3pPr>
    <a:lvl4pPr marL="2742379" algn="l" defTabSz="1828252" rtl="0" eaLnBrk="1" latinLnBrk="0" hangingPunct="1">
      <a:defRPr sz="2400" kern="1200">
        <a:solidFill>
          <a:schemeClr val="tx1"/>
        </a:solidFill>
        <a:latin typeface="+mn-lt"/>
        <a:ea typeface="+mn-ea"/>
        <a:cs typeface="+mn-cs"/>
      </a:defRPr>
    </a:lvl4pPr>
    <a:lvl5pPr marL="3656503" algn="l" defTabSz="1828252" rtl="0" eaLnBrk="1" latinLnBrk="0" hangingPunct="1">
      <a:defRPr sz="2400" kern="1200">
        <a:solidFill>
          <a:schemeClr val="tx1"/>
        </a:solidFill>
        <a:latin typeface="+mn-lt"/>
        <a:ea typeface="+mn-ea"/>
        <a:cs typeface="+mn-cs"/>
      </a:defRPr>
    </a:lvl5pPr>
    <a:lvl6pPr marL="4570628" algn="l" defTabSz="1828252" rtl="0" eaLnBrk="1" latinLnBrk="0" hangingPunct="1">
      <a:defRPr sz="2400" kern="1200">
        <a:solidFill>
          <a:schemeClr val="tx1"/>
        </a:solidFill>
        <a:latin typeface="+mn-lt"/>
        <a:ea typeface="+mn-ea"/>
        <a:cs typeface="+mn-cs"/>
      </a:defRPr>
    </a:lvl6pPr>
    <a:lvl7pPr marL="5484755" algn="l" defTabSz="1828252" rtl="0" eaLnBrk="1" latinLnBrk="0" hangingPunct="1">
      <a:defRPr sz="2400" kern="1200">
        <a:solidFill>
          <a:schemeClr val="tx1"/>
        </a:solidFill>
        <a:latin typeface="+mn-lt"/>
        <a:ea typeface="+mn-ea"/>
        <a:cs typeface="+mn-cs"/>
      </a:defRPr>
    </a:lvl7pPr>
    <a:lvl8pPr marL="6398880" algn="l" defTabSz="1828252" rtl="0" eaLnBrk="1" latinLnBrk="0" hangingPunct="1">
      <a:defRPr sz="2400" kern="1200">
        <a:solidFill>
          <a:schemeClr val="tx1"/>
        </a:solidFill>
        <a:latin typeface="+mn-lt"/>
        <a:ea typeface="+mn-ea"/>
        <a:cs typeface="+mn-cs"/>
      </a:defRPr>
    </a:lvl8pPr>
    <a:lvl9pPr marL="7313007" algn="l" defTabSz="1828252" rtl="0" eaLnBrk="1" latinLnBrk="0" hangingPunct="1">
      <a:defRPr sz="24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tellysbilde">
    <p:spTree>
      <p:nvGrpSpPr>
        <p:cNvPr id="1" name=""/>
        <p:cNvGrpSpPr/>
        <p:nvPr/>
      </p:nvGrpSpPr>
      <p:grpSpPr>
        <a:xfrm>
          <a:off x="0" y="0"/>
          <a:ext cx="0" cy="0"/>
          <a:chOff x="0" y="0"/>
          <a:chExt cx="0" cy="0"/>
        </a:xfrm>
      </p:grpSpPr>
      <p:sp>
        <p:nvSpPr>
          <p:cNvPr id="2" name="Tittel 1"/>
          <p:cNvSpPr>
            <a:spLocks noGrp="1"/>
          </p:cNvSpPr>
          <p:nvPr>
            <p:ph type="ctrTitle" hasCustomPrompt="1"/>
          </p:nvPr>
        </p:nvSpPr>
        <p:spPr>
          <a:xfrm>
            <a:off x="1260157" y="6382328"/>
            <a:ext cx="18332511" cy="1231106"/>
          </a:xfrm>
        </p:spPr>
        <p:txBody>
          <a:bodyPr wrap="square" lIns="0" tIns="0" rIns="0" bIns="0" anchor="ctr">
            <a:spAutoFit/>
          </a:bodyPr>
          <a:lstStyle>
            <a:lvl1pPr algn="l">
              <a:defRPr sz="8000"/>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4" name="Plassholder for dato 3"/>
          <p:cNvSpPr>
            <a:spLocks noGrp="1"/>
          </p:cNvSpPr>
          <p:nvPr>
            <p:ph type="dt" sz="half" idx="10"/>
          </p:nvPr>
        </p:nvSpPr>
        <p:spPr>
          <a:xfrm>
            <a:off x="19136392" y="12705989"/>
            <a:ext cx="3985698" cy="461665"/>
          </a:xfrm>
          <a:prstGeom prst="rect">
            <a:avLst/>
          </a:prstGeom>
        </p:spPr>
        <p:txBody>
          <a:bodyPr anchor="b">
            <a:spAutoFit/>
          </a:bodyPr>
          <a:lstStyle>
            <a:lvl1pPr>
              <a:defRPr sz="3000">
                <a:solidFill>
                  <a:schemeClr val="dk2"/>
                </a:solidFill>
              </a:defRPr>
            </a:lvl1pPr>
          </a:lstStyle>
          <a:p>
            <a:fld id="{D5906656-A9BE-4917-BFD7-16C60DDEE872}" type="datetime1">
              <a:rPr lang="nb-NO" smtClean="0"/>
              <a:pPr/>
              <a:t>20.10.2021</a:t>
            </a:fld>
            <a:endParaRPr lang="nb-NO" dirty="0"/>
          </a:p>
        </p:txBody>
      </p:sp>
      <p:sp>
        <p:nvSpPr>
          <p:cNvPr id="13" name="Plassholder for tekst 12"/>
          <p:cNvSpPr>
            <a:spLocks noGrp="1"/>
          </p:cNvSpPr>
          <p:nvPr>
            <p:ph type="body" sz="quarter" idx="13" hasCustomPrompt="1"/>
          </p:nvPr>
        </p:nvSpPr>
        <p:spPr>
          <a:xfrm>
            <a:off x="1260157" y="12153389"/>
            <a:ext cx="4220063" cy="461665"/>
          </a:xfrm>
        </p:spPr>
        <p:txBody>
          <a:bodyPr anchor="b">
            <a:spAutoFit/>
          </a:bodyPr>
          <a:lstStyle>
            <a:lvl1pPr marL="0" indent="0">
              <a:buNone/>
              <a:defRPr b="1">
                <a:solidFill>
                  <a:schemeClr val="dk2"/>
                </a:solidFill>
              </a:defRPr>
            </a:lvl1pPr>
          </a:lstStyle>
          <a:p>
            <a:pPr lvl="0"/>
            <a:r>
              <a:rPr lang="nb-NO" dirty="0" err="1"/>
              <a:t>Name</a:t>
            </a:r>
            <a:endParaRPr lang="en-GB" dirty="0"/>
          </a:p>
        </p:txBody>
      </p:sp>
      <p:sp>
        <p:nvSpPr>
          <p:cNvPr id="14" name="Plassholder for tekst 12"/>
          <p:cNvSpPr>
            <a:spLocks noGrp="1"/>
          </p:cNvSpPr>
          <p:nvPr>
            <p:ph type="body" sz="quarter" idx="14" hasCustomPrompt="1"/>
          </p:nvPr>
        </p:nvSpPr>
        <p:spPr>
          <a:xfrm>
            <a:off x="1260157" y="12707725"/>
            <a:ext cx="4220063" cy="461665"/>
          </a:xfrm>
        </p:spPr>
        <p:txBody>
          <a:bodyPr anchor="b">
            <a:spAutoFit/>
          </a:bodyPr>
          <a:lstStyle>
            <a:lvl1pPr marL="0" indent="0">
              <a:buNone/>
              <a:defRPr b="1">
                <a:solidFill>
                  <a:schemeClr val="dk2"/>
                </a:solidFill>
              </a:defRPr>
            </a:lvl1pPr>
          </a:lstStyle>
          <a:p>
            <a:pPr lvl="0"/>
            <a:r>
              <a:rPr lang="nb-NO" dirty="0" err="1"/>
              <a:t>Title</a:t>
            </a:r>
            <a:endParaRPr lang="en-GB" dirty="0"/>
          </a:p>
        </p:txBody>
      </p:sp>
      <p:sp>
        <p:nvSpPr>
          <p:cNvPr id="17" name="Plassholder for tekst 12"/>
          <p:cNvSpPr>
            <a:spLocks noGrp="1"/>
          </p:cNvSpPr>
          <p:nvPr>
            <p:ph type="body" sz="quarter" idx="15" hasCustomPrompt="1"/>
          </p:nvPr>
        </p:nvSpPr>
        <p:spPr>
          <a:xfrm>
            <a:off x="10200074" y="12146546"/>
            <a:ext cx="6767125" cy="461665"/>
          </a:xfrm>
        </p:spPr>
        <p:txBody>
          <a:bodyPr wrap="square" anchor="b">
            <a:spAutoFit/>
          </a:bodyPr>
          <a:lstStyle>
            <a:lvl1pPr marL="0" indent="0">
              <a:buNone/>
              <a:defRPr b="0">
                <a:solidFill>
                  <a:schemeClr val="dk2"/>
                </a:solidFill>
              </a:defRPr>
            </a:lvl1pPr>
          </a:lstStyle>
          <a:p>
            <a:pPr lvl="0"/>
            <a:r>
              <a:rPr lang="nb-NO" dirty="0"/>
              <a:t>Office</a:t>
            </a:r>
            <a:endParaRPr lang="en-GB" dirty="0"/>
          </a:p>
        </p:txBody>
      </p:sp>
      <p:sp>
        <p:nvSpPr>
          <p:cNvPr id="18" name="Plassholder for tekst 12"/>
          <p:cNvSpPr>
            <a:spLocks noGrp="1"/>
          </p:cNvSpPr>
          <p:nvPr>
            <p:ph type="body" sz="quarter" idx="16" hasCustomPrompt="1"/>
          </p:nvPr>
        </p:nvSpPr>
        <p:spPr>
          <a:xfrm>
            <a:off x="10200075" y="12705989"/>
            <a:ext cx="6767125" cy="461665"/>
          </a:xfrm>
        </p:spPr>
        <p:txBody>
          <a:bodyPr wrap="square" anchor="b">
            <a:spAutoFit/>
          </a:bodyPr>
          <a:lstStyle>
            <a:lvl1pPr marL="0" indent="0">
              <a:buNone/>
              <a:defRPr b="0">
                <a:solidFill>
                  <a:schemeClr val="dk2"/>
                </a:solidFill>
              </a:defRPr>
            </a:lvl1pPr>
          </a:lstStyle>
          <a:p>
            <a:pPr lvl="0"/>
            <a:r>
              <a:rPr lang="nb-NO" dirty="0"/>
              <a:t>Company</a:t>
            </a:r>
            <a:endParaRPr lang="en-GB" dirty="0"/>
          </a:p>
        </p:txBody>
      </p:sp>
      <p:pic>
        <p:nvPicPr>
          <p:cNvPr id="20" name="Bilde 19"/>
          <p:cNvPicPr>
            <a:picLocks noChangeAspect="1"/>
          </p:cNvPicPr>
          <p:nvPr userDrawn="1"/>
        </p:nvPicPr>
        <p:blipFill>
          <a:blip r:embed="rId2"/>
          <a:stretch>
            <a:fillRect/>
          </a:stretch>
        </p:blipFill>
        <p:spPr>
          <a:xfrm>
            <a:off x="1" y="0"/>
            <a:ext cx="24380825" cy="2413702"/>
          </a:xfrm>
          <a:prstGeom prst="rect">
            <a:avLst/>
          </a:prstGeom>
        </p:spPr>
      </p:pic>
    </p:spTree>
    <p:extLst>
      <p:ext uri="{BB962C8B-B14F-4D97-AF65-F5344CB8AC3E}">
        <p14:creationId xmlns:p14="http://schemas.microsoft.com/office/powerpoint/2010/main" val="18465593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kst og diagram">
    <p:spTree>
      <p:nvGrpSpPr>
        <p:cNvPr id="1" name=""/>
        <p:cNvGrpSpPr/>
        <p:nvPr/>
      </p:nvGrpSpPr>
      <p:grpSpPr>
        <a:xfrm>
          <a:off x="0" y="0"/>
          <a:ext cx="0" cy="0"/>
          <a:chOff x="0" y="0"/>
          <a:chExt cx="0" cy="0"/>
        </a:xfrm>
      </p:grpSpPr>
      <p:sp>
        <p:nvSpPr>
          <p:cNvPr id="2" name="Plassholder for diagram 1"/>
          <p:cNvSpPr>
            <a:spLocks noGrp="1"/>
          </p:cNvSpPr>
          <p:nvPr>
            <p:ph type="chart" sz="quarter" idx="11" hasCustomPrompt="1"/>
          </p:nvPr>
        </p:nvSpPr>
        <p:spPr>
          <a:xfrm>
            <a:off x="5742718" y="1168400"/>
            <a:ext cx="17375190" cy="11111129"/>
          </a:xfrm>
          <a:prstGeom prst="rect">
            <a:avLst/>
          </a:prstGeom>
        </p:spPr>
        <p:txBody>
          <a:bodyPr lIns="0" tIns="0" rIns="0" bIns="0"/>
          <a:lstStyle>
            <a:lvl1pPr>
              <a:defRPr/>
            </a:lvl1pPr>
          </a:lstStyle>
          <a:p>
            <a:r>
              <a:rPr lang="en-GB" dirty="0"/>
              <a:t>Click the icon to add a chart</a:t>
            </a:r>
          </a:p>
        </p:txBody>
      </p:sp>
      <p:sp>
        <p:nvSpPr>
          <p:cNvPr id="6" name="Plassholder for innhold 2"/>
          <p:cNvSpPr>
            <a:spLocks noGrp="1"/>
          </p:cNvSpPr>
          <p:nvPr>
            <p:ph idx="12" hasCustomPrompt="1"/>
          </p:nvPr>
        </p:nvSpPr>
        <p:spPr>
          <a:xfrm>
            <a:off x="1260386" y="1629141"/>
            <a:ext cx="4010673" cy="10650388"/>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8" name="Plassholder for tekst 8"/>
          <p:cNvSpPr>
            <a:spLocks noGrp="1"/>
          </p:cNvSpPr>
          <p:nvPr>
            <p:ph type="body" sz="quarter" idx="13" hasCustomPrompt="1"/>
          </p:nvPr>
        </p:nvSpPr>
        <p:spPr>
          <a:xfrm>
            <a:off x="1259560" y="1168400"/>
            <a:ext cx="4010673" cy="461665"/>
          </a:xfrm>
        </p:spPr>
        <p:txBody>
          <a:bodyPr wrap="square">
            <a:spAutoFit/>
          </a:bodyPr>
          <a:lstStyle>
            <a:lvl1pPr marL="0" indent="0">
              <a:buNone/>
              <a:defRPr b="1">
                <a:solidFill>
                  <a:schemeClr val="accent1"/>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31086804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kst og diagram Orange">
    <p:spTree>
      <p:nvGrpSpPr>
        <p:cNvPr id="1" name=""/>
        <p:cNvGrpSpPr/>
        <p:nvPr/>
      </p:nvGrpSpPr>
      <p:grpSpPr>
        <a:xfrm>
          <a:off x="0" y="0"/>
          <a:ext cx="0" cy="0"/>
          <a:chOff x="0" y="0"/>
          <a:chExt cx="0" cy="0"/>
        </a:xfrm>
      </p:grpSpPr>
      <p:sp>
        <p:nvSpPr>
          <p:cNvPr id="2" name="Plassholder for diagram 1"/>
          <p:cNvSpPr>
            <a:spLocks noGrp="1"/>
          </p:cNvSpPr>
          <p:nvPr>
            <p:ph type="chart" sz="quarter" idx="11" hasCustomPrompt="1"/>
          </p:nvPr>
        </p:nvSpPr>
        <p:spPr>
          <a:xfrm>
            <a:off x="5742718" y="1168400"/>
            <a:ext cx="17375190" cy="11111129"/>
          </a:xfrm>
          <a:prstGeom prst="rect">
            <a:avLst/>
          </a:prstGeom>
        </p:spPr>
        <p:txBody>
          <a:bodyPr lIns="0" tIns="0" rIns="0" bIns="0"/>
          <a:lstStyle>
            <a:lvl1pPr>
              <a:defRPr/>
            </a:lvl1pPr>
          </a:lstStyle>
          <a:p>
            <a:r>
              <a:rPr lang="en-GB" dirty="0"/>
              <a:t>Click the icon to add a chart</a:t>
            </a:r>
          </a:p>
        </p:txBody>
      </p:sp>
      <p:sp>
        <p:nvSpPr>
          <p:cNvPr id="6" name="Plassholder for innhold 2"/>
          <p:cNvSpPr>
            <a:spLocks noGrp="1"/>
          </p:cNvSpPr>
          <p:nvPr>
            <p:ph idx="12" hasCustomPrompt="1"/>
          </p:nvPr>
        </p:nvSpPr>
        <p:spPr>
          <a:xfrm>
            <a:off x="1260386" y="1629141"/>
            <a:ext cx="4010673" cy="10650388"/>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8" name="Plassholder for tekst 8"/>
          <p:cNvSpPr>
            <a:spLocks noGrp="1"/>
          </p:cNvSpPr>
          <p:nvPr>
            <p:ph type="body" sz="quarter" idx="13" hasCustomPrompt="1"/>
          </p:nvPr>
        </p:nvSpPr>
        <p:spPr>
          <a:xfrm>
            <a:off x="1259560" y="1168400"/>
            <a:ext cx="4010673" cy="461665"/>
          </a:xfrm>
        </p:spPr>
        <p:txBody>
          <a:bodyPr wrap="square">
            <a:spAutoFit/>
          </a:bodyPr>
          <a:lstStyle>
            <a:lvl1pPr marL="0" indent="0">
              <a:buNone/>
              <a:defRPr b="1">
                <a:solidFill>
                  <a:schemeClr val="accent2"/>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19226268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kst og tabell">
    <p:spTree>
      <p:nvGrpSpPr>
        <p:cNvPr id="1" name=""/>
        <p:cNvGrpSpPr/>
        <p:nvPr/>
      </p:nvGrpSpPr>
      <p:grpSpPr>
        <a:xfrm>
          <a:off x="0" y="0"/>
          <a:ext cx="0" cy="0"/>
          <a:chOff x="0" y="0"/>
          <a:chExt cx="0" cy="0"/>
        </a:xfrm>
      </p:grpSpPr>
      <p:sp>
        <p:nvSpPr>
          <p:cNvPr id="2" name="Plassholder for tabell 1"/>
          <p:cNvSpPr>
            <a:spLocks noGrp="1"/>
          </p:cNvSpPr>
          <p:nvPr>
            <p:ph type="tbl" sz="quarter" idx="12" hasCustomPrompt="1"/>
          </p:nvPr>
        </p:nvSpPr>
        <p:spPr>
          <a:xfrm>
            <a:off x="5742718" y="1168400"/>
            <a:ext cx="17375191" cy="11111129"/>
          </a:xfrm>
          <a:prstGeom prst="rect">
            <a:avLst/>
          </a:prstGeom>
        </p:spPr>
        <p:txBody>
          <a:bodyPr lIns="0" tIns="0" rIns="0" bIns="0"/>
          <a:lstStyle>
            <a:lvl1pPr>
              <a:defRPr/>
            </a:lvl1pPr>
          </a:lstStyle>
          <a:p>
            <a:r>
              <a:rPr lang="en-GB" dirty="0"/>
              <a:t>Click on the icon to add a table</a:t>
            </a:r>
          </a:p>
        </p:txBody>
      </p:sp>
      <p:sp>
        <p:nvSpPr>
          <p:cNvPr id="8" name="Plassholder for innhold 2"/>
          <p:cNvSpPr>
            <a:spLocks noGrp="1"/>
          </p:cNvSpPr>
          <p:nvPr>
            <p:ph idx="11" hasCustomPrompt="1"/>
          </p:nvPr>
        </p:nvSpPr>
        <p:spPr>
          <a:xfrm>
            <a:off x="1260386" y="1629141"/>
            <a:ext cx="4010673" cy="10650388"/>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9" name="Plassholder for tekst 8"/>
          <p:cNvSpPr>
            <a:spLocks noGrp="1"/>
          </p:cNvSpPr>
          <p:nvPr>
            <p:ph type="body" sz="quarter" idx="13" hasCustomPrompt="1"/>
          </p:nvPr>
        </p:nvSpPr>
        <p:spPr>
          <a:xfrm>
            <a:off x="1259560" y="1168400"/>
            <a:ext cx="4010673" cy="461665"/>
          </a:xfrm>
        </p:spPr>
        <p:txBody>
          <a:bodyPr wrap="square">
            <a:spAutoFit/>
          </a:bodyPr>
          <a:lstStyle>
            <a:lvl1pPr marL="0" indent="0">
              <a:buNone/>
              <a:defRPr b="1">
                <a:solidFill>
                  <a:schemeClr val="accent1"/>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7365848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kst og tabell Orange">
    <p:spTree>
      <p:nvGrpSpPr>
        <p:cNvPr id="1" name=""/>
        <p:cNvGrpSpPr/>
        <p:nvPr/>
      </p:nvGrpSpPr>
      <p:grpSpPr>
        <a:xfrm>
          <a:off x="0" y="0"/>
          <a:ext cx="0" cy="0"/>
          <a:chOff x="0" y="0"/>
          <a:chExt cx="0" cy="0"/>
        </a:xfrm>
      </p:grpSpPr>
      <p:sp>
        <p:nvSpPr>
          <p:cNvPr id="2" name="Plassholder for tabell 1"/>
          <p:cNvSpPr>
            <a:spLocks noGrp="1"/>
          </p:cNvSpPr>
          <p:nvPr>
            <p:ph type="tbl" sz="quarter" idx="12" hasCustomPrompt="1"/>
          </p:nvPr>
        </p:nvSpPr>
        <p:spPr>
          <a:xfrm>
            <a:off x="5742718" y="1168400"/>
            <a:ext cx="17375191" cy="11111129"/>
          </a:xfrm>
          <a:prstGeom prst="rect">
            <a:avLst/>
          </a:prstGeom>
        </p:spPr>
        <p:txBody>
          <a:bodyPr lIns="0" tIns="0" rIns="0" bIns="0"/>
          <a:lstStyle>
            <a:lvl1pPr>
              <a:defRPr/>
            </a:lvl1pPr>
          </a:lstStyle>
          <a:p>
            <a:r>
              <a:rPr lang="en-GB" dirty="0"/>
              <a:t>Click on the icon to add a table</a:t>
            </a:r>
          </a:p>
        </p:txBody>
      </p:sp>
      <p:sp>
        <p:nvSpPr>
          <p:cNvPr id="8" name="Plassholder for innhold 2"/>
          <p:cNvSpPr>
            <a:spLocks noGrp="1"/>
          </p:cNvSpPr>
          <p:nvPr>
            <p:ph idx="11" hasCustomPrompt="1"/>
          </p:nvPr>
        </p:nvSpPr>
        <p:spPr>
          <a:xfrm>
            <a:off x="1260386" y="1629141"/>
            <a:ext cx="4010673" cy="10650388"/>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9" name="Plassholder for tekst 8"/>
          <p:cNvSpPr>
            <a:spLocks noGrp="1"/>
          </p:cNvSpPr>
          <p:nvPr>
            <p:ph type="body" sz="quarter" idx="13" hasCustomPrompt="1"/>
          </p:nvPr>
        </p:nvSpPr>
        <p:spPr>
          <a:xfrm>
            <a:off x="1259560" y="1168400"/>
            <a:ext cx="4010673" cy="461665"/>
          </a:xfrm>
        </p:spPr>
        <p:txBody>
          <a:bodyPr wrap="square">
            <a:spAutoFit/>
          </a:bodyPr>
          <a:lstStyle>
            <a:lvl1pPr marL="0" indent="0">
              <a:buNone/>
              <a:defRPr b="1">
                <a:solidFill>
                  <a:schemeClr val="accent2"/>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4919453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Deloverskrift Orange">
    <p:bg>
      <p:bgPr>
        <a:solidFill>
          <a:schemeClr val="accent2"/>
        </a:solidFill>
        <a:effectLst/>
      </p:bgPr>
    </p:bg>
    <p:spTree>
      <p:nvGrpSpPr>
        <p:cNvPr id="1" name=""/>
        <p:cNvGrpSpPr/>
        <p:nvPr/>
      </p:nvGrpSpPr>
      <p:grpSpPr>
        <a:xfrm>
          <a:off x="0" y="0"/>
          <a:ext cx="0" cy="0"/>
          <a:chOff x="0" y="0"/>
          <a:chExt cx="0" cy="0"/>
        </a:xfrm>
      </p:grpSpPr>
      <p:sp>
        <p:nvSpPr>
          <p:cNvPr id="2" name="Tittel 1"/>
          <p:cNvSpPr>
            <a:spLocks noGrp="1"/>
          </p:cNvSpPr>
          <p:nvPr>
            <p:ph type="title" hasCustomPrompt="1"/>
          </p:nvPr>
        </p:nvSpPr>
        <p:spPr>
          <a:xfrm>
            <a:off x="1260157" y="5633541"/>
            <a:ext cx="21028462" cy="1384995"/>
          </a:xfrm>
        </p:spPr>
        <p:txBody>
          <a:bodyPr anchor="ctr"/>
          <a:lstStyle>
            <a:lvl1pPr>
              <a:defRPr sz="9000">
                <a:solidFill>
                  <a:schemeClr val="lt1"/>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7" name="Rectangle 5"/>
          <p:cNvSpPr>
            <a:spLocks noChangeArrowheads="1"/>
          </p:cNvSpPr>
          <p:nvPr userDrawn="1"/>
        </p:nvSpPr>
        <p:spPr bwMode="auto">
          <a:xfrm>
            <a:off x="1906588" y="12903932"/>
            <a:ext cx="155575" cy="161925"/>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8" name="Freeform 6"/>
          <p:cNvSpPr>
            <a:spLocks/>
          </p:cNvSpPr>
          <p:nvPr userDrawn="1"/>
        </p:nvSpPr>
        <p:spPr bwMode="auto">
          <a:xfrm>
            <a:off x="1433513" y="12903932"/>
            <a:ext cx="158750" cy="161925"/>
          </a:xfrm>
          <a:custGeom>
            <a:avLst/>
            <a:gdLst>
              <a:gd name="T0" fmla="*/ 100 w 100"/>
              <a:gd name="T1" fmla="*/ 102 h 102"/>
              <a:gd name="T2" fmla="*/ 0 w 100"/>
              <a:gd name="T3" fmla="*/ 102 h 102"/>
              <a:gd name="T4" fmla="*/ 0 w 100"/>
              <a:gd name="T5" fmla="*/ 0 h 102"/>
              <a:gd name="T6" fmla="*/ 100 w 100"/>
              <a:gd name="T7" fmla="*/ 102 h 102"/>
            </a:gdLst>
            <a:ahLst/>
            <a:cxnLst>
              <a:cxn ang="0">
                <a:pos x="T0" y="T1"/>
              </a:cxn>
              <a:cxn ang="0">
                <a:pos x="T2" y="T3"/>
              </a:cxn>
              <a:cxn ang="0">
                <a:pos x="T4" y="T5"/>
              </a:cxn>
              <a:cxn ang="0">
                <a:pos x="T6" y="T7"/>
              </a:cxn>
            </a:cxnLst>
            <a:rect l="0" t="0" r="r" b="b"/>
            <a:pathLst>
              <a:path w="100" h="102">
                <a:moveTo>
                  <a:pt x="100" y="102"/>
                </a:moveTo>
                <a:lnTo>
                  <a:pt x="0" y="102"/>
                </a:lnTo>
                <a:lnTo>
                  <a:pt x="0" y="0"/>
                </a:lnTo>
                <a:lnTo>
                  <a:pt x="100" y="102"/>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9" name="Rectangle 7"/>
          <p:cNvSpPr>
            <a:spLocks noChangeArrowheads="1"/>
          </p:cNvSpPr>
          <p:nvPr userDrawn="1"/>
        </p:nvSpPr>
        <p:spPr bwMode="auto">
          <a:xfrm>
            <a:off x="1277938" y="12903932"/>
            <a:ext cx="155575" cy="319088"/>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0" name="Freeform 8"/>
          <p:cNvSpPr>
            <a:spLocks/>
          </p:cNvSpPr>
          <p:nvPr userDrawn="1"/>
        </p:nvSpPr>
        <p:spPr bwMode="auto">
          <a:xfrm>
            <a:off x="1592263" y="12746770"/>
            <a:ext cx="155575" cy="476250"/>
          </a:xfrm>
          <a:custGeom>
            <a:avLst/>
            <a:gdLst>
              <a:gd name="T0" fmla="*/ 0 w 98"/>
              <a:gd name="T1" fmla="*/ 0 h 300"/>
              <a:gd name="T2" fmla="*/ 0 w 98"/>
              <a:gd name="T3" fmla="*/ 201 h 300"/>
              <a:gd name="T4" fmla="*/ 98 w 98"/>
              <a:gd name="T5" fmla="*/ 300 h 300"/>
              <a:gd name="T6" fmla="*/ 98 w 98"/>
              <a:gd name="T7" fmla="*/ 0 h 300"/>
              <a:gd name="T8" fmla="*/ 0 w 98"/>
              <a:gd name="T9" fmla="*/ 0 h 300"/>
            </a:gdLst>
            <a:ahLst/>
            <a:cxnLst>
              <a:cxn ang="0">
                <a:pos x="T0" y="T1"/>
              </a:cxn>
              <a:cxn ang="0">
                <a:pos x="T2" y="T3"/>
              </a:cxn>
              <a:cxn ang="0">
                <a:pos x="T4" y="T5"/>
              </a:cxn>
              <a:cxn ang="0">
                <a:pos x="T6" y="T7"/>
              </a:cxn>
              <a:cxn ang="0">
                <a:pos x="T8" y="T9"/>
              </a:cxn>
            </a:cxnLst>
            <a:rect l="0" t="0" r="r" b="b"/>
            <a:pathLst>
              <a:path w="98" h="300">
                <a:moveTo>
                  <a:pt x="0" y="0"/>
                </a:moveTo>
                <a:lnTo>
                  <a:pt x="0" y="201"/>
                </a:lnTo>
                <a:lnTo>
                  <a:pt x="98" y="300"/>
                </a:lnTo>
                <a:lnTo>
                  <a:pt x="98" y="0"/>
                </a:lnTo>
                <a:lnTo>
                  <a:pt x="0" y="0"/>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1" name="Freeform 9"/>
          <p:cNvSpPr>
            <a:spLocks/>
          </p:cNvSpPr>
          <p:nvPr userDrawn="1"/>
        </p:nvSpPr>
        <p:spPr bwMode="auto">
          <a:xfrm>
            <a:off x="2609850" y="12903932"/>
            <a:ext cx="155575" cy="161925"/>
          </a:xfrm>
          <a:custGeom>
            <a:avLst/>
            <a:gdLst>
              <a:gd name="T0" fmla="*/ 98 w 98"/>
              <a:gd name="T1" fmla="*/ 102 h 102"/>
              <a:gd name="T2" fmla="*/ 0 w 98"/>
              <a:gd name="T3" fmla="*/ 102 h 102"/>
              <a:gd name="T4" fmla="*/ 0 w 98"/>
              <a:gd name="T5" fmla="*/ 0 h 102"/>
              <a:gd name="T6" fmla="*/ 98 w 98"/>
              <a:gd name="T7" fmla="*/ 102 h 102"/>
            </a:gdLst>
            <a:ahLst/>
            <a:cxnLst>
              <a:cxn ang="0">
                <a:pos x="T0" y="T1"/>
              </a:cxn>
              <a:cxn ang="0">
                <a:pos x="T2" y="T3"/>
              </a:cxn>
              <a:cxn ang="0">
                <a:pos x="T4" y="T5"/>
              </a:cxn>
              <a:cxn ang="0">
                <a:pos x="T6" y="T7"/>
              </a:cxn>
            </a:cxnLst>
            <a:rect l="0" t="0" r="r" b="b"/>
            <a:pathLst>
              <a:path w="98" h="102">
                <a:moveTo>
                  <a:pt x="98" y="102"/>
                </a:moveTo>
                <a:lnTo>
                  <a:pt x="0" y="102"/>
                </a:lnTo>
                <a:lnTo>
                  <a:pt x="0" y="0"/>
                </a:lnTo>
                <a:lnTo>
                  <a:pt x="98" y="102"/>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2" name="Rectangle 10"/>
          <p:cNvSpPr>
            <a:spLocks noChangeArrowheads="1"/>
          </p:cNvSpPr>
          <p:nvPr userDrawn="1"/>
        </p:nvSpPr>
        <p:spPr bwMode="auto">
          <a:xfrm>
            <a:off x="2455863" y="12903932"/>
            <a:ext cx="153988" cy="319088"/>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3" name="Freeform 11"/>
          <p:cNvSpPr>
            <a:spLocks/>
          </p:cNvSpPr>
          <p:nvPr userDrawn="1"/>
        </p:nvSpPr>
        <p:spPr bwMode="auto">
          <a:xfrm>
            <a:off x="2765425" y="12746770"/>
            <a:ext cx="158750" cy="476250"/>
          </a:xfrm>
          <a:custGeom>
            <a:avLst/>
            <a:gdLst>
              <a:gd name="T0" fmla="*/ 0 w 100"/>
              <a:gd name="T1" fmla="*/ 0 h 300"/>
              <a:gd name="T2" fmla="*/ 0 w 100"/>
              <a:gd name="T3" fmla="*/ 201 h 300"/>
              <a:gd name="T4" fmla="*/ 100 w 100"/>
              <a:gd name="T5" fmla="*/ 300 h 300"/>
              <a:gd name="T6" fmla="*/ 100 w 100"/>
              <a:gd name="T7" fmla="*/ 0 h 300"/>
              <a:gd name="T8" fmla="*/ 0 w 100"/>
              <a:gd name="T9" fmla="*/ 0 h 300"/>
            </a:gdLst>
            <a:ahLst/>
            <a:cxnLst>
              <a:cxn ang="0">
                <a:pos x="T0" y="T1"/>
              </a:cxn>
              <a:cxn ang="0">
                <a:pos x="T2" y="T3"/>
              </a:cxn>
              <a:cxn ang="0">
                <a:pos x="T4" y="T5"/>
              </a:cxn>
              <a:cxn ang="0">
                <a:pos x="T6" y="T7"/>
              </a:cxn>
              <a:cxn ang="0">
                <a:pos x="T8" y="T9"/>
              </a:cxn>
            </a:cxnLst>
            <a:rect l="0" t="0" r="r" b="b"/>
            <a:pathLst>
              <a:path w="100" h="300">
                <a:moveTo>
                  <a:pt x="0" y="0"/>
                </a:moveTo>
                <a:lnTo>
                  <a:pt x="0" y="201"/>
                </a:lnTo>
                <a:lnTo>
                  <a:pt x="100" y="300"/>
                </a:lnTo>
                <a:lnTo>
                  <a:pt x="100" y="0"/>
                </a:lnTo>
                <a:lnTo>
                  <a:pt x="0" y="0"/>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4" name="Rectangle 12"/>
          <p:cNvSpPr>
            <a:spLocks noChangeArrowheads="1"/>
          </p:cNvSpPr>
          <p:nvPr userDrawn="1"/>
        </p:nvSpPr>
        <p:spPr bwMode="auto">
          <a:xfrm>
            <a:off x="1747838" y="12589607"/>
            <a:ext cx="158750" cy="476250"/>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5" name="Line 13"/>
          <p:cNvSpPr>
            <a:spLocks noChangeShapeType="1"/>
          </p:cNvSpPr>
          <p:nvPr userDrawn="1"/>
        </p:nvSpPr>
        <p:spPr bwMode="auto">
          <a:xfrm>
            <a:off x="2062163" y="13065857"/>
            <a:ext cx="393700"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6" name="Line 14"/>
          <p:cNvSpPr>
            <a:spLocks noChangeShapeType="1"/>
          </p:cNvSpPr>
          <p:nvPr userDrawn="1"/>
        </p:nvSpPr>
        <p:spPr bwMode="auto">
          <a:xfrm>
            <a:off x="2924175" y="13065857"/>
            <a:ext cx="21443950"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dirty="0"/>
          </a:p>
        </p:txBody>
      </p:sp>
      <p:sp>
        <p:nvSpPr>
          <p:cNvPr id="17" name="Line 15"/>
          <p:cNvSpPr>
            <a:spLocks noChangeShapeType="1"/>
          </p:cNvSpPr>
          <p:nvPr userDrawn="1"/>
        </p:nvSpPr>
        <p:spPr bwMode="auto">
          <a:xfrm>
            <a:off x="6350" y="13065857"/>
            <a:ext cx="1271588"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28032043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Deloverskrift Grønn">
    <p:bg>
      <p:bgPr>
        <a:solidFill>
          <a:schemeClr val="accent3"/>
        </a:solidFill>
        <a:effectLst/>
      </p:bgPr>
    </p:bg>
    <p:spTree>
      <p:nvGrpSpPr>
        <p:cNvPr id="1" name=""/>
        <p:cNvGrpSpPr/>
        <p:nvPr/>
      </p:nvGrpSpPr>
      <p:grpSpPr>
        <a:xfrm>
          <a:off x="0" y="0"/>
          <a:ext cx="0" cy="0"/>
          <a:chOff x="0" y="0"/>
          <a:chExt cx="0" cy="0"/>
        </a:xfrm>
      </p:grpSpPr>
      <p:sp>
        <p:nvSpPr>
          <p:cNvPr id="2" name="Tittel 1"/>
          <p:cNvSpPr>
            <a:spLocks noGrp="1"/>
          </p:cNvSpPr>
          <p:nvPr>
            <p:ph type="title" hasCustomPrompt="1"/>
          </p:nvPr>
        </p:nvSpPr>
        <p:spPr>
          <a:xfrm>
            <a:off x="1260157" y="5633541"/>
            <a:ext cx="21028462" cy="1384995"/>
          </a:xfrm>
        </p:spPr>
        <p:txBody>
          <a:bodyPr anchor="ctr"/>
          <a:lstStyle>
            <a:lvl1pPr>
              <a:defRPr sz="9000">
                <a:solidFill>
                  <a:schemeClr val="lt1"/>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7" name="Rectangle 5"/>
          <p:cNvSpPr>
            <a:spLocks noChangeArrowheads="1"/>
          </p:cNvSpPr>
          <p:nvPr userDrawn="1"/>
        </p:nvSpPr>
        <p:spPr bwMode="auto">
          <a:xfrm>
            <a:off x="1906588" y="12903932"/>
            <a:ext cx="155575" cy="161925"/>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8" name="Freeform 6"/>
          <p:cNvSpPr>
            <a:spLocks/>
          </p:cNvSpPr>
          <p:nvPr userDrawn="1"/>
        </p:nvSpPr>
        <p:spPr bwMode="auto">
          <a:xfrm>
            <a:off x="1433513" y="12903932"/>
            <a:ext cx="158750" cy="161925"/>
          </a:xfrm>
          <a:custGeom>
            <a:avLst/>
            <a:gdLst>
              <a:gd name="T0" fmla="*/ 100 w 100"/>
              <a:gd name="T1" fmla="*/ 102 h 102"/>
              <a:gd name="T2" fmla="*/ 0 w 100"/>
              <a:gd name="T3" fmla="*/ 102 h 102"/>
              <a:gd name="T4" fmla="*/ 0 w 100"/>
              <a:gd name="T5" fmla="*/ 0 h 102"/>
              <a:gd name="T6" fmla="*/ 100 w 100"/>
              <a:gd name="T7" fmla="*/ 102 h 102"/>
            </a:gdLst>
            <a:ahLst/>
            <a:cxnLst>
              <a:cxn ang="0">
                <a:pos x="T0" y="T1"/>
              </a:cxn>
              <a:cxn ang="0">
                <a:pos x="T2" y="T3"/>
              </a:cxn>
              <a:cxn ang="0">
                <a:pos x="T4" y="T5"/>
              </a:cxn>
              <a:cxn ang="0">
                <a:pos x="T6" y="T7"/>
              </a:cxn>
            </a:cxnLst>
            <a:rect l="0" t="0" r="r" b="b"/>
            <a:pathLst>
              <a:path w="100" h="102">
                <a:moveTo>
                  <a:pt x="100" y="102"/>
                </a:moveTo>
                <a:lnTo>
                  <a:pt x="0" y="102"/>
                </a:lnTo>
                <a:lnTo>
                  <a:pt x="0" y="0"/>
                </a:lnTo>
                <a:lnTo>
                  <a:pt x="100" y="102"/>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9" name="Rectangle 7"/>
          <p:cNvSpPr>
            <a:spLocks noChangeArrowheads="1"/>
          </p:cNvSpPr>
          <p:nvPr userDrawn="1"/>
        </p:nvSpPr>
        <p:spPr bwMode="auto">
          <a:xfrm>
            <a:off x="1277938" y="12903932"/>
            <a:ext cx="155575" cy="319088"/>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0" name="Freeform 8"/>
          <p:cNvSpPr>
            <a:spLocks/>
          </p:cNvSpPr>
          <p:nvPr userDrawn="1"/>
        </p:nvSpPr>
        <p:spPr bwMode="auto">
          <a:xfrm>
            <a:off x="1592263" y="12746770"/>
            <a:ext cx="155575" cy="476250"/>
          </a:xfrm>
          <a:custGeom>
            <a:avLst/>
            <a:gdLst>
              <a:gd name="T0" fmla="*/ 0 w 98"/>
              <a:gd name="T1" fmla="*/ 0 h 300"/>
              <a:gd name="T2" fmla="*/ 0 w 98"/>
              <a:gd name="T3" fmla="*/ 201 h 300"/>
              <a:gd name="T4" fmla="*/ 98 w 98"/>
              <a:gd name="T5" fmla="*/ 300 h 300"/>
              <a:gd name="T6" fmla="*/ 98 w 98"/>
              <a:gd name="T7" fmla="*/ 0 h 300"/>
              <a:gd name="T8" fmla="*/ 0 w 98"/>
              <a:gd name="T9" fmla="*/ 0 h 300"/>
            </a:gdLst>
            <a:ahLst/>
            <a:cxnLst>
              <a:cxn ang="0">
                <a:pos x="T0" y="T1"/>
              </a:cxn>
              <a:cxn ang="0">
                <a:pos x="T2" y="T3"/>
              </a:cxn>
              <a:cxn ang="0">
                <a:pos x="T4" y="T5"/>
              </a:cxn>
              <a:cxn ang="0">
                <a:pos x="T6" y="T7"/>
              </a:cxn>
              <a:cxn ang="0">
                <a:pos x="T8" y="T9"/>
              </a:cxn>
            </a:cxnLst>
            <a:rect l="0" t="0" r="r" b="b"/>
            <a:pathLst>
              <a:path w="98" h="300">
                <a:moveTo>
                  <a:pt x="0" y="0"/>
                </a:moveTo>
                <a:lnTo>
                  <a:pt x="0" y="201"/>
                </a:lnTo>
                <a:lnTo>
                  <a:pt x="98" y="300"/>
                </a:lnTo>
                <a:lnTo>
                  <a:pt x="98" y="0"/>
                </a:lnTo>
                <a:lnTo>
                  <a:pt x="0" y="0"/>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1" name="Freeform 9"/>
          <p:cNvSpPr>
            <a:spLocks/>
          </p:cNvSpPr>
          <p:nvPr userDrawn="1"/>
        </p:nvSpPr>
        <p:spPr bwMode="auto">
          <a:xfrm>
            <a:off x="2609850" y="12903932"/>
            <a:ext cx="155575" cy="161925"/>
          </a:xfrm>
          <a:custGeom>
            <a:avLst/>
            <a:gdLst>
              <a:gd name="T0" fmla="*/ 98 w 98"/>
              <a:gd name="T1" fmla="*/ 102 h 102"/>
              <a:gd name="T2" fmla="*/ 0 w 98"/>
              <a:gd name="T3" fmla="*/ 102 h 102"/>
              <a:gd name="T4" fmla="*/ 0 w 98"/>
              <a:gd name="T5" fmla="*/ 0 h 102"/>
              <a:gd name="T6" fmla="*/ 98 w 98"/>
              <a:gd name="T7" fmla="*/ 102 h 102"/>
            </a:gdLst>
            <a:ahLst/>
            <a:cxnLst>
              <a:cxn ang="0">
                <a:pos x="T0" y="T1"/>
              </a:cxn>
              <a:cxn ang="0">
                <a:pos x="T2" y="T3"/>
              </a:cxn>
              <a:cxn ang="0">
                <a:pos x="T4" y="T5"/>
              </a:cxn>
              <a:cxn ang="0">
                <a:pos x="T6" y="T7"/>
              </a:cxn>
            </a:cxnLst>
            <a:rect l="0" t="0" r="r" b="b"/>
            <a:pathLst>
              <a:path w="98" h="102">
                <a:moveTo>
                  <a:pt x="98" y="102"/>
                </a:moveTo>
                <a:lnTo>
                  <a:pt x="0" y="102"/>
                </a:lnTo>
                <a:lnTo>
                  <a:pt x="0" y="0"/>
                </a:lnTo>
                <a:lnTo>
                  <a:pt x="98" y="102"/>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2" name="Rectangle 10"/>
          <p:cNvSpPr>
            <a:spLocks noChangeArrowheads="1"/>
          </p:cNvSpPr>
          <p:nvPr userDrawn="1"/>
        </p:nvSpPr>
        <p:spPr bwMode="auto">
          <a:xfrm>
            <a:off x="2455863" y="12903932"/>
            <a:ext cx="153988" cy="319088"/>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3" name="Freeform 11"/>
          <p:cNvSpPr>
            <a:spLocks/>
          </p:cNvSpPr>
          <p:nvPr userDrawn="1"/>
        </p:nvSpPr>
        <p:spPr bwMode="auto">
          <a:xfrm>
            <a:off x="2765425" y="12746770"/>
            <a:ext cx="158750" cy="476250"/>
          </a:xfrm>
          <a:custGeom>
            <a:avLst/>
            <a:gdLst>
              <a:gd name="T0" fmla="*/ 0 w 100"/>
              <a:gd name="T1" fmla="*/ 0 h 300"/>
              <a:gd name="T2" fmla="*/ 0 w 100"/>
              <a:gd name="T3" fmla="*/ 201 h 300"/>
              <a:gd name="T4" fmla="*/ 100 w 100"/>
              <a:gd name="T5" fmla="*/ 300 h 300"/>
              <a:gd name="T6" fmla="*/ 100 w 100"/>
              <a:gd name="T7" fmla="*/ 0 h 300"/>
              <a:gd name="T8" fmla="*/ 0 w 100"/>
              <a:gd name="T9" fmla="*/ 0 h 300"/>
            </a:gdLst>
            <a:ahLst/>
            <a:cxnLst>
              <a:cxn ang="0">
                <a:pos x="T0" y="T1"/>
              </a:cxn>
              <a:cxn ang="0">
                <a:pos x="T2" y="T3"/>
              </a:cxn>
              <a:cxn ang="0">
                <a:pos x="T4" y="T5"/>
              </a:cxn>
              <a:cxn ang="0">
                <a:pos x="T6" y="T7"/>
              </a:cxn>
              <a:cxn ang="0">
                <a:pos x="T8" y="T9"/>
              </a:cxn>
            </a:cxnLst>
            <a:rect l="0" t="0" r="r" b="b"/>
            <a:pathLst>
              <a:path w="100" h="300">
                <a:moveTo>
                  <a:pt x="0" y="0"/>
                </a:moveTo>
                <a:lnTo>
                  <a:pt x="0" y="201"/>
                </a:lnTo>
                <a:lnTo>
                  <a:pt x="100" y="300"/>
                </a:lnTo>
                <a:lnTo>
                  <a:pt x="100" y="0"/>
                </a:lnTo>
                <a:lnTo>
                  <a:pt x="0" y="0"/>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4" name="Rectangle 12"/>
          <p:cNvSpPr>
            <a:spLocks noChangeArrowheads="1"/>
          </p:cNvSpPr>
          <p:nvPr userDrawn="1"/>
        </p:nvSpPr>
        <p:spPr bwMode="auto">
          <a:xfrm>
            <a:off x="1747838" y="12589607"/>
            <a:ext cx="158750" cy="476250"/>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5" name="Line 13"/>
          <p:cNvSpPr>
            <a:spLocks noChangeShapeType="1"/>
          </p:cNvSpPr>
          <p:nvPr userDrawn="1"/>
        </p:nvSpPr>
        <p:spPr bwMode="auto">
          <a:xfrm>
            <a:off x="2062163" y="13065857"/>
            <a:ext cx="393700"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6" name="Line 14"/>
          <p:cNvSpPr>
            <a:spLocks noChangeShapeType="1"/>
          </p:cNvSpPr>
          <p:nvPr userDrawn="1"/>
        </p:nvSpPr>
        <p:spPr bwMode="auto">
          <a:xfrm>
            <a:off x="2924175" y="13065857"/>
            <a:ext cx="21443950"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dirty="0"/>
          </a:p>
        </p:txBody>
      </p:sp>
      <p:sp>
        <p:nvSpPr>
          <p:cNvPr id="17" name="Line 15"/>
          <p:cNvSpPr>
            <a:spLocks noChangeShapeType="1"/>
          </p:cNvSpPr>
          <p:nvPr userDrawn="1"/>
        </p:nvSpPr>
        <p:spPr bwMode="auto">
          <a:xfrm>
            <a:off x="6350" y="13065857"/>
            <a:ext cx="1271588"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18259275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Deloverskrift Blå">
    <p:bg>
      <p:bgPr>
        <a:solidFill>
          <a:schemeClr val="accent1"/>
        </a:solidFill>
        <a:effectLst/>
      </p:bgPr>
    </p:bg>
    <p:spTree>
      <p:nvGrpSpPr>
        <p:cNvPr id="1" name=""/>
        <p:cNvGrpSpPr/>
        <p:nvPr/>
      </p:nvGrpSpPr>
      <p:grpSpPr>
        <a:xfrm>
          <a:off x="0" y="0"/>
          <a:ext cx="0" cy="0"/>
          <a:chOff x="0" y="0"/>
          <a:chExt cx="0" cy="0"/>
        </a:xfrm>
      </p:grpSpPr>
      <p:sp>
        <p:nvSpPr>
          <p:cNvPr id="2" name="Tittel 1"/>
          <p:cNvSpPr>
            <a:spLocks noGrp="1"/>
          </p:cNvSpPr>
          <p:nvPr>
            <p:ph type="title" hasCustomPrompt="1"/>
          </p:nvPr>
        </p:nvSpPr>
        <p:spPr>
          <a:xfrm>
            <a:off x="1260157" y="5633541"/>
            <a:ext cx="21028462" cy="1384995"/>
          </a:xfrm>
        </p:spPr>
        <p:txBody>
          <a:bodyPr anchor="ctr"/>
          <a:lstStyle>
            <a:lvl1pPr>
              <a:defRPr sz="9000">
                <a:solidFill>
                  <a:schemeClr val="lt1"/>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7" name="Rectangle 5"/>
          <p:cNvSpPr>
            <a:spLocks noChangeArrowheads="1"/>
          </p:cNvSpPr>
          <p:nvPr userDrawn="1"/>
        </p:nvSpPr>
        <p:spPr bwMode="auto">
          <a:xfrm>
            <a:off x="1906588" y="12903932"/>
            <a:ext cx="155575" cy="161925"/>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8" name="Freeform 6"/>
          <p:cNvSpPr>
            <a:spLocks/>
          </p:cNvSpPr>
          <p:nvPr userDrawn="1"/>
        </p:nvSpPr>
        <p:spPr bwMode="auto">
          <a:xfrm>
            <a:off x="1433513" y="12903932"/>
            <a:ext cx="158750" cy="161925"/>
          </a:xfrm>
          <a:custGeom>
            <a:avLst/>
            <a:gdLst>
              <a:gd name="T0" fmla="*/ 100 w 100"/>
              <a:gd name="T1" fmla="*/ 102 h 102"/>
              <a:gd name="T2" fmla="*/ 0 w 100"/>
              <a:gd name="T3" fmla="*/ 102 h 102"/>
              <a:gd name="T4" fmla="*/ 0 w 100"/>
              <a:gd name="T5" fmla="*/ 0 h 102"/>
              <a:gd name="T6" fmla="*/ 100 w 100"/>
              <a:gd name="T7" fmla="*/ 102 h 102"/>
            </a:gdLst>
            <a:ahLst/>
            <a:cxnLst>
              <a:cxn ang="0">
                <a:pos x="T0" y="T1"/>
              </a:cxn>
              <a:cxn ang="0">
                <a:pos x="T2" y="T3"/>
              </a:cxn>
              <a:cxn ang="0">
                <a:pos x="T4" y="T5"/>
              </a:cxn>
              <a:cxn ang="0">
                <a:pos x="T6" y="T7"/>
              </a:cxn>
            </a:cxnLst>
            <a:rect l="0" t="0" r="r" b="b"/>
            <a:pathLst>
              <a:path w="100" h="102">
                <a:moveTo>
                  <a:pt x="100" y="102"/>
                </a:moveTo>
                <a:lnTo>
                  <a:pt x="0" y="102"/>
                </a:lnTo>
                <a:lnTo>
                  <a:pt x="0" y="0"/>
                </a:lnTo>
                <a:lnTo>
                  <a:pt x="100" y="102"/>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9" name="Rectangle 7"/>
          <p:cNvSpPr>
            <a:spLocks noChangeArrowheads="1"/>
          </p:cNvSpPr>
          <p:nvPr userDrawn="1"/>
        </p:nvSpPr>
        <p:spPr bwMode="auto">
          <a:xfrm>
            <a:off x="1277938" y="12903932"/>
            <a:ext cx="155575" cy="319088"/>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0" name="Freeform 8"/>
          <p:cNvSpPr>
            <a:spLocks/>
          </p:cNvSpPr>
          <p:nvPr userDrawn="1"/>
        </p:nvSpPr>
        <p:spPr bwMode="auto">
          <a:xfrm>
            <a:off x="1592263" y="12746770"/>
            <a:ext cx="155575" cy="476250"/>
          </a:xfrm>
          <a:custGeom>
            <a:avLst/>
            <a:gdLst>
              <a:gd name="T0" fmla="*/ 0 w 98"/>
              <a:gd name="T1" fmla="*/ 0 h 300"/>
              <a:gd name="T2" fmla="*/ 0 w 98"/>
              <a:gd name="T3" fmla="*/ 201 h 300"/>
              <a:gd name="T4" fmla="*/ 98 w 98"/>
              <a:gd name="T5" fmla="*/ 300 h 300"/>
              <a:gd name="T6" fmla="*/ 98 w 98"/>
              <a:gd name="T7" fmla="*/ 0 h 300"/>
              <a:gd name="T8" fmla="*/ 0 w 98"/>
              <a:gd name="T9" fmla="*/ 0 h 300"/>
            </a:gdLst>
            <a:ahLst/>
            <a:cxnLst>
              <a:cxn ang="0">
                <a:pos x="T0" y="T1"/>
              </a:cxn>
              <a:cxn ang="0">
                <a:pos x="T2" y="T3"/>
              </a:cxn>
              <a:cxn ang="0">
                <a:pos x="T4" y="T5"/>
              </a:cxn>
              <a:cxn ang="0">
                <a:pos x="T6" y="T7"/>
              </a:cxn>
              <a:cxn ang="0">
                <a:pos x="T8" y="T9"/>
              </a:cxn>
            </a:cxnLst>
            <a:rect l="0" t="0" r="r" b="b"/>
            <a:pathLst>
              <a:path w="98" h="300">
                <a:moveTo>
                  <a:pt x="0" y="0"/>
                </a:moveTo>
                <a:lnTo>
                  <a:pt x="0" y="201"/>
                </a:lnTo>
                <a:lnTo>
                  <a:pt x="98" y="300"/>
                </a:lnTo>
                <a:lnTo>
                  <a:pt x="98" y="0"/>
                </a:lnTo>
                <a:lnTo>
                  <a:pt x="0" y="0"/>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1" name="Freeform 9"/>
          <p:cNvSpPr>
            <a:spLocks/>
          </p:cNvSpPr>
          <p:nvPr userDrawn="1"/>
        </p:nvSpPr>
        <p:spPr bwMode="auto">
          <a:xfrm>
            <a:off x="2609850" y="12903932"/>
            <a:ext cx="155575" cy="161925"/>
          </a:xfrm>
          <a:custGeom>
            <a:avLst/>
            <a:gdLst>
              <a:gd name="T0" fmla="*/ 98 w 98"/>
              <a:gd name="T1" fmla="*/ 102 h 102"/>
              <a:gd name="T2" fmla="*/ 0 w 98"/>
              <a:gd name="T3" fmla="*/ 102 h 102"/>
              <a:gd name="T4" fmla="*/ 0 w 98"/>
              <a:gd name="T5" fmla="*/ 0 h 102"/>
              <a:gd name="T6" fmla="*/ 98 w 98"/>
              <a:gd name="T7" fmla="*/ 102 h 102"/>
            </a:gdLst>
            <a:ahLst/>
            <a:cxnLst>
              <a:cxn ang="0">
                <a:pos x="T0" y="T1"/>
              </a:cxn>
              <a:cxn ang="0">
                <a:pos x="T2" y="T3"/>
              </a:cxn>
              <a:cxn ang="0">
                <a:pos x="T4" y="T5"/>
              </a:cxn>
              <a:cxn ang="0">
                <a:pos x="T6" y="T7"/>
              </a:cxn>
            </a:cxnLst>
            <a:rect l="0" t="0" r="r" b="b"/>
            <a:pathLst>
              <a:path w="98" h="102">
                <a:moveTo>
                  <a:pt x="98" y="102"/>
                </a:moveTo>
                <a:lnTo>
                  <a:pt x="0" y="102"/>
                </a:lnTo>
                <a:lnTo>
                  <a:pt x="0" y="0"/>
                </a:lnTo>
                <a:lnTo>
                  <a:pt x="98" y="102"/>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2" name="Rectangle 10"/>
          <p:cNvSpPr>
            <a:spLocks noChangeArrowheads="1"/>
          </p:cNvSpPr>
          <p:nvPr userDrawn="1"/>
        </p:nvSpPr>
        <p:spPr bwMode="auto">
          <a:xfrm>
            <a:off x="2455863" y="12903932"/>
            <a:ext cx="153988" cy="319088"/>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3" name="Freeform 11"/>
          <p:cNvSpPr>
            <a:spLocks/>
          </p:cNvSpPr>
          <p:nvPr userDrawn="1"/>
        </p:nvSpPr>
        <p:spPr bwMode="auto">
          <a:xfrm>
            <a:off x="2765425" y="12746770"/>
            <a:ext cx="158750" cy="476250"/>
          </a:xfrm>
          <a:custGeom>
            <a:avLst/>
            <a:gdLst>
              <a:gd name="T0" fmla="*/ 0 w 100"/>
              <a:gd name="T1" fmla="*/ 0 h 300"/>
              <a:gd name="T2" fmla="*/ 0 w 100"/>
              <a:gd name="T3" fmla="*/ 201 h 300"/>
              <a:gd name="T4" fmla="*/ 100 w 100"/>
              <a:gd name="T5" fmla="*/ 300 h 300"/>
              <a:gd name="T6" fmla="*/ 100 w 100"/>
              <a:gd name="T7" fmla="*/ 0 h 300"/>
              <a:gd name="T8" fmla="*/ 0 w 100"/>
              <a:gd name="T9" fmla="*/ 0 h 300"/>
            </a:gdLst>
            <a:ahLst/>
            <a:cxnLst>
              <a:cxn ang="0">
                <a:pos x="T0" y="T1"/>
              </a:cxn>
              <a:cxn ang="0">
                <a:pos x="T2" y="T3"/>
              </a:cxn>
              <a:cxn ang="0">
                <a:pos x="T4" y="T5"/>
              </a:cxn>
              <a:cxn ang="0">
                <a:pos x="T6" y="T7"/>
              </a:cxn>
              <a:cxn ang="0">
                <a:pos x="T8" y="T9"/>
              </a:cxn>
            </a:cxnLst>
            <a:rect l="0" t="0" r="r" b="b"/>
            <a:pathLst>
              <a:path w="100" h="300">
                <a:moveTo>
                  <a:pt x="0" y="0"/>
                </a:moveTo>
                <a:lnTo>
                  <a:pt x="0" y="201"/>
                </a:lnTo>
                <a:lnTo>
                  <a:pt x="100" y="300"/>
                </a:lnTo>
                <a:lnTo>
                  <a:pt x="100" y="0"/>
                </a:lnTo>
                <a:lnTo>
                  <a:pt x="0" y="0"/>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4" name="Rectangle 12"/>
          <p:cNvSpPr>
            <a:spLocks noChangeArrowheads="1"/>
          </p:cNvSpPr>
          <p:nvPr userDrawn="1"/>
        </p:nvSpPr>
        <p:spPr bwMode="auto">
          <a:xfrm>
            <a:off x="1747838" y="12589607"/>
            <a:ext cx="158750" cy="476250"/>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5" name="Line 13"/>
          <p:cNvSpPr>
            <a:spLocks noChangeShapeType="1"/>
          </p:cNvSpPr>
          <p:nvPr userDrawn="1"/>
        </p:nvSpPr>
        <p:spPr bwMode="auto">
          <a:xfrm>
            <a:off x="2062163" y="13065857"/>
            <a:ext cx="393700"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6" name="Line 14"/>
          <p:cNvSpPr>
            <a:spLocks noChangeShapeType="1"/>
          </p:cNvSpPr>
          <p:nvPr userDrawn="1"/>
        </p:nvSpPr>
        <p:spPr bwMode="auto">
          <a:xfrm>
            <a:off x="2924175" y="13065857"/>
            <a:ext cx="21443950"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dirty="0"/>
          </a:p>
        </p:txBody>
      </p:sp>
      <p:sp>
        <p:nvSpPr>
          <p:cNvPr id="17" name="Line 15"/>
          <p:cNvSpPr>
            <a:spLocks noChangeShapeType="1"/>
          </p:cNvSpPr>
          <p:nvPr userDrawn="1"/>
        </p:nvSpPr>
        <p:spPr bwMode="auto">
          <a:xfrm>
            <a:off x="6350" y="13065857"/>
            <a:ext cx="1271588"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302341219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p:cNvSpPr>
            <a:spLocks noGrp="1"/>
          </p:cNvSpPr>
          <p:nvPr>
            <p:ph type="title" hasCustomPrompt="1"/>
          </p:nvPr>
        </p:nvSpPr>
        <p:spPr/>
        <p:txBody>
          <a:bodyPr/>
          <a:lstStyle>
            <a:lvl1pPr>
              <a:defRPr/>
            </a:lvl1pPr>
          </a:lstStyle>
          <a:p>
            <a:r>
              <a:rPr lang="nb-NO" dirty="0" err="1"/>
              <a:t>Click</a:t>
            </a:r>
            <a:r>
              <a:rPr lang="nb-NO" dirty="0"/>
              <a:t> to </a:t>
            </a:r>
            <a:r>
              <a:rPr lang="nb-NO" dirty="0" err="1"/>
              <a:t>add</a:t>
            </a:r>
            <a:r>
              <a:rPr lang="nb-NO" dirty="0"/>
              <a:t> </a:t>
            </a:r>
            <a:r>
              <a:rPr lang="nb-NO" dirty="0" err="1"/>
              <a:t>title</a:t>
            </a:r>
            <a:endParaRPr lang="nb-NO" dirty="0"/>
          </a:p>
        </p:txBody>
      </p:sp>
    </p:spTree>
    <p:extLst>
      <p:ext uri="{BB962C8B-B14F-4D97-AF65-F5344CB8AC3E}">
        <p14:creationId xmlns:p14="http://schemas.microsoft.com/office/powerpoint/2010/main" val="243691527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Bakside">
    <p:bg>
      <p:bgPr>
        <a:blipFill>
          <a:blip r:embed="rId2"/>
          <a:stretch>
            <a:fillRect/>
          </a:stretch>
        </a:blipFill>
        <a:effectLst/>
      </p:bgPr>
    </p:bg>
    <p:spTree>
      <p:nvGrpSpPr>
        <p:cNvPr id="1" name=""/>
        <p:cNvGrpSpPr/>
        <p:nvPr/>
      </p:nvGrpSpPr>
      <p:grpSpPr>
        <a:xfrm>
          <a:off x="0" y="0"/>
          <a:ext cx="0" cy="0"/>
          <a:chOff x="0" y="0"/>
          <a:chExt cx="0" cy="0"/>
        </a:xfrm>
      </p:grpSpPr>
      <p:sp>
        <p:nvSpPr>
          <p:cNvPr id="2" name="Tittel 1"/>
          <p:cNvSpPr>
            <a:spLocks noGrp="1"/>
          </p:cNvSpPr>
          <p:nvPr>
            <p:ph type="ctrTitle" hasCustomPrompt="1"/>
          </p:nvPr>
        </p:nvSpPr>
        <p:spPr>
          <a:xfrm>
            <a:off x="1260157" y="3543261"/>
            <a:ext cx="18332511" cy="1231106"/>
          </a:xfrm>
        </p:spPr>
        <p:txBody>
          <a:bodyPr wrap="square" lIns="0" tIns="0" rIns="0" bIns="0" anchor="ctr">
            <a:spAutoFit/>
          </a:bodyPr>
          <a:lstStyle>
            <a:lvl1pPr algn="l">
              <a:defRPr sz="8000" b="1">
                <a:solidFill>
                  <a:schemeClr val="bg1"/>
                </a:solidFill>
              </a:defRPr>
            </a:lvl1pPr>
          </a:lstStyle>
          <a:p>
            <a:r>
              <a:rPr lang="nb-NO" dirty="0" err="1"/>
              <a:t>Click</a:t>
            </a:r>
            <a:r>
              <a:rPr lang="nb-NO" dirty="0"/>
              <a:t> to </a:t>
            </a:r>
            <a:r>
              <a:rPr lang="nb-NO" dirty="0" err="1"/>
              <a:t>add</a:t>
            </a:r>
            <a:r>
              <a:rPr lang="nb-NO" dirty="0"/>
              <a:t> </a:t>
            </a:r>
            <a:r>
              <a:rPr lang="nb-NO" dirty="0" err="1"/>
              <a:t>title</a:t>
            </a:r>
            <a:endParaRPr lang="nb-NO" dirty="0"/>
          </a:p>
        </p:txBody>
      </p:sp>
      <p:pic>
        <p:nvPicPr>
          <p:cNvPr id="5" name="Bilde 4"/>
          <p:cNvPicPr>
            <a:picLocks noChangeAspect="1"/>
          </p:cNvPicPr>
          <p:nvPr userDrawn="1"/>
        </p:nvPicPr>
        <p:blipFill>
          <a:blip r:embed="rId3"/>
          <a:stretch>
            <a:fillRect/>
          </a:stretch>
        </p:blipFill>
        <p:spPr>
          <a:xfrm>
            <a:off x="1" y="0"/>
            <a:ext cx="24380825" cy="2523415"/>
          </a:xfrm>
          <a:prstGeom prst="rect">
            <a:avLst/>
          </a:prstGeom>
        </p:spPr>
      </p:pic>
      <p:sp>
        <p:nvSpPr>
          <p:cNvPr id="7" name="Plassholder for tekst 6"/>
          <p:cNvSpPr>
            <a:spLocks noGrp="1"/>
          </p:cNvSpPr>
          <p:nvPr>
            <p:ph type="body" sz="quarter" idx="10" hasCustomPrompt="1"/>
          </p:nvPr>
        </p:nvSpPr>
        <p:spPr>
          <a:xfrm>
            <a:off x="1260474" y="5161524"/>
            <a:ext cx="18332193" cy="2154238"/>
          </a:xfrm>
        </p:spPr>
        <p:txBody>
          <a:bodyPr/>
          <a:lstStyle>
            <a:lvl1pPr marL="0" indent="0">
              <a:buNone/>
              <a:defRPr b="1">
                <a:solidFill>
                  <a:schemeClr val="bg1"/>
                </a:solidFill>
              </a:defRPr>
            </a:lvl1pPr>
            <a:lvl2pPr marL="914263" indent="0">
              <a:buNone/>
              <a:defRPr b="1">
                <a:solidFill>
                  <a:schemeClr val="bg1"/>
                </a:solidFill>
              </a:defRPr>
            </a:lvl2pPr>
            <a:lvl3pPr marL="1828526" indent="0">
              <a:buNone/>
              <a:defRPr b="1">
                <a:solidFill>
                  <a:schemeClr val="bg1"/>
                </a:solidFill>
              </a:defRPr>
            </a:lvl3pPr>
            <a:lvl4pPr marL="2742789" indent="0">
              <a:buNone/>
              <a:defRPr b="1">
                <a:solidFill>
                  <a:schemeClr val="bg1"/>
                </a:solidFill>
              </a:defRPr>
            </a:lvl4pPr>
            <a:lvl5pPr marL="3657052" indent="0">
              <a:buNone/>
              <a:defRPr b="1">
                <a:solidFill>
                  <a:schemeClr val="bg1"/>
                </a:solidFill>
              </a:defRPr>
            </a:lvl5pPr>
          </a:lstStyle>
          <a:p>
            <a:pPr lvl="0"/>
            <a:r>
              <a:rPr lang="nb-NO" dirty="0" err="1"/>
              <a:t>Click</a:t>
            </a:r>
            <a:r>
              <a:rPr lang="nb-NO" dirty="0"/>
              <a:t> to </a:t>
            </a:r>
            <a:r>
              <a:rPr lang="nb-NO" dirty="0" err="1"/>
              <a:t>add</a:t>
            </a:r>
            <a:r>
              <a:rPr lang="nb-NO" dirty="0"/>
              <a:t> </a:t>
            </a:r>
            <a:r>
              <a:rPr lang="nb-NO" dirty="0" err="1"/>
              <a:t>text</a:t>
            </a:r>
            <a:endParaRPr lang="nb-NO" dirty="0"/>
          </a:p>
        </p:txBody>
      </p:sp>
    </p:spTree>
    <p:extLst>
      <p:ext uri="{BB962C8B-B14F-4D97-AF65-F5344CB8AC3E}">
        <p14:creationId xmlns:p14="http://schemas.microsoft.com/office/powerpoint/2010/main" val="24686441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tellysbilde med bakgrunnsbilde">
    <p:bg>
      <p:bgPr>
        <a:blipFill>
          <a:blip r:embed="rId2"/>
          <a:stretch>
            <a:fillRect/>
          </a:stretch>
        </a:blipFill>
        <a:effectLst/>
      </p:bgPr>
    </p:bg>
    <p:spTree>
      <p:nvGrpSpPr>
        <p:cNvPr id="1" name=""/>
        <p:cNvGrpSpPr/>
        <p:nvPr/>
      </p:nvGrpSpPr>
      <p:grpSpPr>
        <a:xfrm>
          <a:off x="0" y="0"/>
          <a:ext cx="0" cy="0"/>
          <a:chOff x="0" y="0"/>
          <a:chExt cx="0" cy="0"/>
        </a:xfrm>
      </p:grpSpPr>
      <p:sp>
        <p:nvSpPr>
          <p:cNvPr id="2" name="Tittel 1"/>
          <p:cNvSpPr>
            <a:spLocks noGrp="1"/>
          </p:cNvSpPr>
          <p:nvPr>
            <p:ph type="ctrTitle" hasCustomPrompt="1"/>
          </p:nvPr>
        </p:nvSpPr>
        <p:spPr>
          <a:xfrm>
            <a:off x="1260157" y="6382328"/>
            <a:ext cx="18332511" cy="1231106"/>
          </a:xfrm>
        </p:spPr>
        <p:txBody>
          <a:bodyPr wrap="square" lIns="0" tIns="0" rIns="0" bIns="0" anchor="ctr">
            <a:spAutoFit/>
          </a:bodyPr>
          <a:lstStyle>
            <a:lvl1pPr algn="l">
              <a:defRPr sz="8000">
                <a:solidFill>
                  <a:schemeClr val="bg1"/>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4" name="Plassholder for dato 3"/>
          <p:cNvSpPr>
            <a:spLocks noGrp="1"/>
          </p:cNvSpPr>
          <p:nvPr>
            <p:ph type="dt" sz="half" idx="10"/>
          </p:nvPr>
        </p:nvSpPr>
        <p:spPr>
          <a:xfrm>
            <a:off x="19136392" y="12705989"/>
            <a:ext cx="3985698" cy="461665"/>
          </a:xfrm>
          <a:prstGeom prst="rect">
            <a:avLst/>
          </a:prstGeom>
        </p:spPr>
        <p:txBody>
          <a:bodyPr anchor="b">
            <a:spAutoFit/>
          </a:bodyPr>
          <a:lstStyle>
            <a:lvl1pPr>
              <a:defRPr sz="3000">
                <a:solidFill>
                  <a:schemeClr val="bg1"/>
                </a:solidFill>
              </a:defRPr>
            </a:lvl1pPr>
          </a:lstStyle>
          <a:p>
            <a:fld id="{35900153-C3D1-4B62-A437-E57CAB8AEB13}" type="datetime1">
              <a:rPr lang="nb-NO" smtClean="0"/>
              <a:pPr/>
              <a:t>20.10.2021</a:t>
            </a:fld>
            <a:endParaRPr lang="nb-NO" dirty="0"/>
          </a:p>
        </p:txBody>
      </p:sp>
      <p:sp>
        <p:nvSpPr>
          <p:cNvPr id="13" name="Plassholder for tekst 12"/>
          <p:cNvSpPr>
            <a:spLocks noGrp="1"/>
          </p:cNvSpPr>
          <p:nvPr>
            <p:ph type="body" sz="quarter" idx="13" hasCustomPrompt="1"/>
          </p:nvPr>
        </p:nvSpPr>
        <p:spPr>
          <a:xfrm>
            <a:off x="1260157" y="12153389"/>
            <a:ext cx="4220063" cy="461665"/>
          </a:xfrm>
        </p:spPr>
        <p:txBody>
          <a:bodyPr anchor="b">
            <a:spAutoFit/>
          </a:bodyPr>
          <a:lstStyle>
            <a:lvl1pPr marL="0" indent="0">
              <a:buNone/>
              <a:defRPr b="1">
                <a:solidFill>
                  <a:schemeClr val="bg1"/>
                </a:solidFill>
              </a:defRPr>
            </a:lvl1pPr>
          </a:lstStyle>
          <a:p>
            <a:pPr lvl="0"/>
            <a:r>
              <a:rPr lang="nb-NO" dirty="0" err="1"/>
              <a:t>Name</a:t>
            </a:r>
            <a:endParaRPr lang="en-GB" dirty="0"/>
          </a:p>
        </p:txBody>
      </p:sp>
      <p:sp>
        <p:nvSpPr>
          <p:cNvPr id="14" name="Plassholder for tekst 12"/>
          <p:cNvSpPr>
            <a:spLocks noGrp="1"/>
          </p:cNvSpPr>
          <p:nvPr>
            <p:ph type="body" sz="quarter" idx="14" hasCustomPrompt="1"/>
          </p:nvPr>
        </p:nvSpPr>
        <p:spPr>
          <a:xfrm>
            <a:off x="1260157" y="12707725"/>
            <a:ext cx="4220063" cy="461665"/>
          </a:xfrm>
        </p:spPr>
        <p:txBody>
          <a:bodyPr anchor="b">
            <a:spAutoFit/>
          </a:bodyPr>
          <a:lstStyle>
            <a:lvl1pPr marL="0" indent="0">
              <a:buNone/>
              <a:defRPr b="1">
                <a:solidFill>
                  <a:schemeClr val="bg1"/>
                </a:solidFill>
              </a:defRPr>
            </a:lvl1pPr>
          </a:lstStyle>
          <a:p>
            <a:pPr lvl="0"/>
            <a:r>
              <a:rPr lang="nb-NO" dirty="0" err="1"/>
              <a:t>Title</a:t>
            </a:r>
            <a:endParaRPr lang="en-GB" dirty="0"/>
          </a:p>
        </p:txBody>
      </p:sp>
      <p:sp>
        <p:nvSpPr>
          <p:cNvPr id="17" name="Plassholder for tekst 12"/>
          <p:cNvSpPr>
            <a:spLocks noGrp="1"/>
          </p:cNvSpPr>
          <p:nvPr>
            <p:ph type="body" sz="quarter" idx="15" hasCustomPrompt="1"/>
          </p:nvPr>
        </p:nvSpPr>
        <p:spPr>
          <a:xfrm>
            <a:off x="10200074" y="12146546"/>
            <a:ext cx="6767125" cy="461665"/>
          </a:xfrm>
        </p:spPr>
        <p:txBody>
          <a:bodyPr wrap="square" anchor="b">
            <a:spAutoFit/>
          </a:bodyPr>
          <a:lstStyle>
            <a:lvl1pPr marL="0" indent="0">
              <a:buNone/>
              <a:defRPr b="0">
                <a:solidFill>
                  <a:schemeClr val="bg1"/>
                </a:solidFill>
              </a:defRPr>
            </a:lvl1pPr>
          </a:lstStyle>
          <a:p>
            <a:pPr lvl="0"/>
            <a:r>
              <a:rPr lang="nb-NO" dirty="0"/>
              <a:t>Office</a:t>
            </a:r>
            <a:endParaRPr lang="en-GB" dirty="0"/>
          </a:p>
        </p:txBody>
      </p:sp>
      <p:sp>
        <p:nvSpPr>
          <p:cNvPr id="18" name="Plassholder for tekst 12"/>
          <p:cNvSpPr>
            <a:spLocks noGrp="1"/>
          </p:cNvSpPr>
          <p:nvPr>
            <p:ph type="body" sz="quarter" idx="16" hasCustomPrompt="1"/>
          </p:nvPr>
        </p:nvSpPr>
        <p:spPr>
          <a:xfrm>
            <a:off x="10200075" y="12705989"/>
            <a:ext cx="6767125" cy="461665"/>
          </a:xfrm>
        </p:spPr>
        <p:txBody>
          <a:bodyPr wrap="square" anchor="b">
            <a:spAutoFit/>
          </a:bodyPr>
          <a:lstStyle>
            <a:lvl1pPr marL="0" indent="0">
              <a:buNone/>
              <a:defRPr b="0">
                <a:solidFill>
                  <a:schemeClr val="bg1"/>
                </a:solidFill>
              </a:defRPr>
            </a:lvl1pPr>
          </a:lstStyle>
          <a:p>
            <a:pPr lvl="0"/>
            <a:r>
              <a:rPr lang="nb-NO" dirty="0"/>
              <a:t>Company</a:t>
            </a:r>
            <a:endParaRPr lang="en-GB" dirty="0"/>
          </a:p>
        </p:txBody>
      </p:sp>
      <p:pic>
        <p:nvPicPr>
          <p:cNvPr id="5" name="Bilde 4"/>
          <p:cNvPicPr>
            <a:picLocks noChangeAspect="1"/>
          </p:cNvPicPr>
          <p:nvPr userDrawn="1"/>
        </p:nvPicPr>
        <p:blipFill>
          <a:blip r:embed="rId3"/>
          <a:stretch>
            <a:fillRect/>
          </a:stretch>
        </p:blipFill>
        <p:spPr>
          <a:xfrm>
            <a:off x="1" y="0"/>
            <a:ext cx="24380825" cy="2523415"/>
          </a:xfrm>
          <a:prstGeom prst="rect">
            <a:avLst/>
          </a:prstGeom>
        </p:spPr>
      </p:pic>
    </p:spTree>
    <p:extLst>
      <p:ext uri="{BB962C8B-B14F-4D97-AF65-F5344CB8AC3E}">
        <p14:creationId xmlns:p14="http://schemas.microsoft.com/office/powerpoint/2010/main" val="22580774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tel og innhold">
    <p:spTree>
      <p:nvGrpSpPr>
        <p:cNvPr id="1" name=""/>
        <p:cNvGrpSpPr/>
        <p:nvPr/>
      </p:nvGrpSpPr>
      <p:grpSpPr>
        <a:xfrm>
          <a:off x="0" y="0"/>
          <a:ext cx="0" cy="0"/>
          <a:chOff x="0" y="0"/>
          <a:chExt cx="0" cy="0"/>
        </a:xfrm>
      </p:grpSpPr>
      <p:sp>
        <p:nvSpPr>
          <p:cNvPr id="2" name="Tittel 1"/>
          <p:cNvSpPr>
            <a:spLocks noGrp="1"/>
          </p:cNvSpPr>
          <p:nvPr>
            <p:ph type="title" hasCustomPrompt="1"/>
          </p:nvPr>
        </p:nvSpPr>
        <p:spPr/>
        <p:txBody>
          <a:bodyPr/>
          <a:lstStyle>
            <a:lvl1pPr>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3" name="Plassholder for innhold 2"/>
          <p:cNvSpPr>
            <a:spLocks noGrp="1"/>
          </p:cNvSpPr>
          <p:nvPr>
            <p:ph idx="1" hasCustomPrompt="1"/>
          </p:nvPr>
        </p:nvSpPr>
        <p:spPr>
          <a:xfrm>
            <a:off x="1260386" y="3091543"/>
            <a:ext cx="21861705" cy="9187986"/>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9" name="Plassholder for tekst 8"/>
          <p:cNvSpPr>
            <a:spLocks noGrp="1"/>
          </p:cNvSpPr>
          <p:nvPr>
            <p:ph type="body" sz="quarter" idx="10" hasCustomPrompt="1"/>
          </p:nvPr>
        </p:nvSpPr>
        <p:spPr>
          <a:xfrm>
            <a:off x="1259560" y="2630802"/>
            <a:ext cx="21861704" cy="461665"/>
          </a:xfrm>
        </p:spPr>
        <p:txBody>
          <a:bodyPr>
            <a:spAutoFit/>
          </a:bodyPr>
          <a:lstStyle>
            <a:lvl1pPr marL="0" indent="0">
              <a:buNone/>
              <a:defRPr b="1">
                <a:solidFill>
                  <a:schemeClr val="accent1"/>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16395794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tel og innhold Orange">
    <p:spTree>
      <p:nvGrpSpPr>
        <p:cNvPr id="1" name=""/>
        <p:cNvGrpSpPr/>
        <p:nvPr/>
      </p:nvGrpSpPr>
      <p:grpSpPr>
        <a:xfrm>
          <a:off x="0" y="0"/>
          <a:ext cx="0" cy="0"/>
          <a:chOff x="0" y="0"/>
          <a:chExt cx="0" cy="0"/>
        </a:xfrm>
      </p:grpSpPr>
      <p:sp>
        <p:nvSpPr>
          <p:cNvPr id="2" name="Tittel 1"/>
          <p:cNvSpPr>
            <a:spLocks noGrp="1"/>
          </p:cNvSpPr>
          <p:nvPr>
            <p:ph type="title" hasCustomPrompt="1"/>
          </p:nvPr>
        </p:nvSpPr>
        <p:spPr/>
        <p:txBody>
          <a:bodyPr/>
          <a:lstStyle>
            <a:lvl1pPr>
              <a:defRPr>
                <a:solidFill>
                  <a:schemeClr val="accent2"/>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3" name="Plassholder for innhold 2"/>
          <p:cNvSpPr>
            <a:spLocks noGrp="1"/>
          </p:cNvSpPr>
          <p:nvPr>
            <p:ph idx="1" hasCustomPrompt="1"/>
          </p:nvPr>
        </p:nvSpPr>
        <p:spPr>
          <a:xfrm>
            <a:off x="1260386" y="3091543"/>
            <a:ext cx="21861705" cy="9187986"/>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9" name="Plassholder for tekst 8"/>
          <p:cNvSpPr>
            <a:spLocks noGrp="1"/>
          </p:cNvSpPr>
          <p:nvPr>
            <p:ph type="body" sz="quarter" idx="10" hasCustomPrompt="1"/>
          </p:nvPr>
        </p:nvSpPr>
        <p:spPr>
          <a:xfrm>
            <a:off x="1259560" y="2630802"/>
            <a:ext cx="21861704" cy="461665"/>
          </a:xfrm>
        </p:spPr>
        <p:txBody>
          <a:bodyPr>
            <a:spAutoFit/>
          </a:bodyPr>
          <a:lstStyle>
            <a:lvl1pPr marL="0" indent="0">
              <a:buNone/>
              <a:defRPr b="1">
                <a:solidFill>
                  <a:schemeClr val="accent2"/>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5374282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tel, innhold og bilde">
    <p:spTree>
      <p:nvGrpSpPr>
        <p:cNvPr id="1" name=""/>
        <p:cNvGrpSpPr/>
        <p:nvPr/>
      </p:nvGrpSpPr>
      <p:grpSpPr>
        <a:xfrm>
          <a:off x="0" y="0"/>
          <a:ext cx="0" cy="0"/>
          <a:chOff x="0" y="0"/>
          <a:chExt cx="0" cy="0"/>
        </a:xfrm>
      </p:grpSpPr>
      <p:sp>
        <p:nvSpPr>
          <p:cNvPr id="7" name="Rektangel 6"/>
          <p:cNvSpPr/>
          <p:nvPr userDrawn="1"/>
        </p:nvSpPr>
        <p:spPr>
          <a:xfrm>
            <a:off x="14689837" y="-1"/>
            <a:ext cx="9690988" cy="137144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lassholder for bilde 4"/>
          <p:cNvSpPr>
            <a:spLocks noGrp="1"/>
          </p:cNvSpPr>
          <p:nvPr>
            <p:ph type="pic" sz="quarter" idx="10" hasCustomPrompt="1"/>
          </p:nvPr>
        </p:nvSpPr>
        <p:spPr>
          <a:xfrm>
            <a:off x="14689837" y="-1"/>
            <a:ext cx="9690988" cy="13714413"/>
          </a:xfrm>
        </p:spPr>
        <p:txBody>
          <a:bodyPr/>
          <a:lstStyle>
            <a:lvl1pPr>
              <a:defRPr/>
            </a:lvl1pPr>
          </a:lstStyle>
          <a:p>
            <a:r>
              <a:rPr lang="en-GB" dirty="0"/>
              <a:t>Click the icon to add picture</a:t>
            </a:r>
          </a:p>
        </p:txBody>
      </p:sp>
      <p:sp>
        <p:nvSpPr>
          <p:cNvPr id="2" name="Tittel 1"/>
          <p:cNvSpPr>
            <a:spLocks noGrp="1"/>
          </p:cNvSpPr>
          <p:nvPr>
            <p:ph type="title" hasCustomPrompt="1"/>
          </p:nvPr>
        </p:nvSpPr>
        <p:spPr>
          <a:xfrm>
            <a:off x="1260387" y="1097394"/>
            <a:ext cx="12277305" cy="1077218"/>
          </a:xfrm>
        </p:spPr>
        <p:txBody>
          <a:bodyPr/>
          <a:lstStyle>
            <a:lvl1pPr>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8" name="Plassholder for innhold 2"/>
          <p:cNvSpPr>
            <a:spLocks noGrp="1"/>
          </p:cNvSpPr>
          <p:nvPr>
            <p:ph idx="1" hasCustomPrompt="1"/>
          </p:nvPr>
        </p:nvSpPr>
        <p:spPr>
          <a:xfrm>
            <a:off x="1260387" y="3091543"/>
            <a:ext cx="12277306" cy="9187986"/>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9" name="Plassholder for tekst 8"/>
          <p:cNvSpPr>
            <a:spLocks noGrp="1"/>
          </p:cNvSpPr>
          <p:nvPr>
            <p:ph type="body" sz="quarter" idx="11" hasCustomPrompt="1"/>
          </p:nvPr>
        </p:nvSpPr>
        <p:spPr>
          <a:xfrm>
            <a:off x="1259560" y="2630802"/>
            <a:ext cx="12277305" cy="461665"/>
          </a:xfrm>
        </p:spPr>
        <p:txBody>
          <a:bodyPr wrap="square">
            <a:spAutoFit/>
          </a:bodyPr>
          <a:lstStyle>
            <a:lvl1pPr marL="0" indent="0">
              <a:buNone/>
              <a:defRPr b="1">
                <a:solidFill>
                  <a:schemeClr val="accent1"/>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8787005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tel, innhold og bilde Orange">
    <p:spTree>
      <p:nvGrpSpPr>
        <p:cNvPr id="1" name=""/>
        <p:cNvGrpSpPr/>
        <p:nvPr/>
      </p:nvGrpSpPr>
      <p:grpSpPr>
        <a:xfrm>
          <a:off x="0" y="0"/>
          <a:ext cx="0" cy="0"/>
          <a:chOff x="0" y="0"/>
          <a:chExt cx="0" cy="0"/>
        </a:xfrm>
      </p:grpSpPr>
      <p:sp>
        <p:nvSpPr>
          <p:cNvPr id="7" name="Rektangel 6"/>
          <p:cNvSpPr/>
          <p:nvPr userDrawn="1"/>
        </p:nvSpPr>
        <p:spPr>
          <a:xfrm>
            <a:off x="14689837" y="-1"/>
            <a:ext cx="9690988" cy="137144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lassholder for bilde 4"/>
          <p:cNvSpPr>
            <a:spLocks noGrp="1"/>
          </p:cNvSpPr>
          <p:nvPr>
            <p:ph type="pic" sz="quarter" idx="10" hasCustomPrompt="1"/>
          </p:nvPr>
        </p:nvSpPr>
        <p:spPr>
          <a:xfrm>
            <a:off x="14689837" y="-1"/>
            <a:ext cx="9690988" cy="13714413"/>
          </a:xfrm>
        </p:spPr>
        <p:txBody>
          <a:bodyPr/>
          <a:lstStyle>
            <a:lvl1pPr>
              <a:defRPr/>
            </a:lvl1pPr>
          </a:lstStyle>
          <a:p>
            <a:r>
              <a:rPr lang="en-GB" dirty="0"/>
              <a:t>Click the icon to add picture</a:t>
            </a:r>
          </a:p>
        </p:txBody>
      </p:sp>
      <p:sp>
        <p:nvSpPr>
          <p:cNvPr id="2" name="Tittel 1"/>
          <p:cNvSpPr>
            <a:spLocks noGrp="1"/>
          </p:cNvSpPr>
          <p:nvPr>
            <p:ph type="title" hasCustomPrompt="1"/>
          </p:nvPr>
        </p:nvSpPr>
        <p:spPr>
          <a:xfrm>
            <a:off x="1260387" y="1097394"/>
            <a:ext cx="12277305" cy="1077218"/>
          </a:xfrm>
        </p:spPr>
        <p:txBody>
          <a:bodyPr/>
          <a:lstStyle>
            <a:lvl1pPr>
              <a:defRPr>
                <a:solidFill>
                  <a:schemeClr val="accent2"/>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8" name="Plassholder for innhold 2"/>
          <p:cNvSpPr>
            <a:spLocks noGrp="1"/>
          </p:cNvSpPr>
          <p:nvPr>
            <p:ph idx="1" hasCustomPrompt="1"/>
          </p:nvPr>
        </p:nvSpPr>
        <p:spPr>
          <a:xfrm>
            <a:off x="1260387" y="3091543"/>
            <a:ext cx="12277306" cy="9187986"/>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9" name="Plassholder for tekst 8"/>
          <p:cNvSpPr>
            <a:spLocks noGrp="1"/>
          </p:cNvSpPr>
          <p:nvPr>
            <p:ph type="body" sz="quarter" idx="11" hasCustomPrompt="1"/>
          </p:nvPr>
        </p:nvSpPr>
        <p:spPr>
          <a:xfrm>
            <a:off x="1259560" y="2630802"/>
            <a:ext cx="12277305" cy="461665"/>
          </a:xfrm>
        </p:spPr>
        <p:txBody>
          <a:bodyPr wrap="square">
            <a:spAutoFit/>
          </a:bodyPr>
          <a:lstStyle>
            <a:lvl1pPr marL="0" indent="0">
              <a:buNone/>
              <a:defRPr b="1">
                <a:solidFill>
                  <a:schemeClr val="accent2"/>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15327412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kst og bilde">
    <p:spTree>
      <p:nvGrpSpPr>
        <p:cNvPr id="1" name=""/>
        <p:cNvGrpSpPr/>
        <p:nvPr/>
      </p:nvGrpSpPr>
      <p:grpSpPr>
        <a:xfrm>
          <a:off x="0" y="0"/>
          <a:ext cx="0" cy="0"/>
          <a:chOff x="0" y="0"/>
          <a:chExt cx="0" cy="0"/>
        </a:xfrm>
      </p:grpSpPr>
      <p:sp>
        <p:nvSpPr>
          <p:cNvPr id="7" name="Rektangel 6"/>
          <p:cNvSpPr/>
          <p:nvPr userDrawn="1"/>
        </p:nvSpPr>
        <p:spPr>
          <a:xfrm>
            <a:off x="5742718" y="-1"/>
            <a:ext cx="18638107" cy="137144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lassholder for bilde 4"/>
          <p:cNvSpPr>
            <a:spLocks noGrp="1"/>
          </p:cNvSpPr>
          <p:nvPr>
            <p:ph type="pic" sz="quarter" idx="10" hasCustomPrompt="1"/>
          </p:nvPr>
        </p:nvSpPr>
        <p:spPr>
          <a:xfrm>
            <a:off x="5742717" y="-1"/>
            <a:ext cx="18638107" cy="13714413"/>
          </a:xfrm>
        </p:spPr>
        <p:txBody>
          <a:bodyPr/>
          <a:lstStyle>
            <a:lvl1pPr>
              <a:defRPr/>
            </a:lvl1pPr>
          </a:lstStyle>
          <a:p>
            <a:r>
              <a:rPr lang="en-GB" dirty="0"/>
              <a:t>Click the icon to add picture</a:t>
            </a:r>
          </a:p>
        </p:txBody>
      </p:sp>
      <p:sp>
        <p:nvSpPr>
          <p:cNvPr id="10" name="Plassholder for innhold 2"/>
          <p:cNvSpPr>
            <a:spLocks noGrp="1"/>
          </p:cNvSpPr>
          <p:nvPr>
            <p:ph idx="11" hasCustomPrompt="1"/>
          </p:nvPr>
        </p:nvSpPr>
        <p:spPr>
          <a:xfrm>
            <a:off x="1260386" y="1629141"/>
            <a:ext cx="4010673" cy="10650388"/>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11" name="Plassholder for tekst 8"/>
          <p:cNvSpPr>
            <a:spLocks noGrp="1"/>
          </p:cNvSpPr>
          <p:nvPr>
            <p:ph type="body" sz="quarter" idx="12" hasCustomPrompt="1"/>
          </p:nvPr>
        </p:nvSpPr>
        <p:spPr>
          <a:xfrm>
            <a:off x="1259560" y="1168400"/>
            <a:ext cx="4010673" cy="461665"/>
          </a:xfrm>
        </p:spPr>
        <p:txBody>
          <a:bodyPr wrap="square">
            <a:spAutoFit/>
          </a:bodyPr>
          <a:lstStyle>
            <a:lvl1pPr marL="0" indent="0">
              <a:buNone/>
              <a:defRPr b="1">
                <a:solidFill>
                  <a:schemeClr val="accent1"/>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22277368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kst og bilde Orange">
    <p:spTree>
      <p:nvGrpSpPr>
        <p:cNvPr id="1" name=""/>
        <p:cNvGrpSpPr/>
        <p:nvPr/>
      </p:nvGrpSpPr>
      <p:grpSpPr>
        <a:xfrm>
          <a:off x="0" y="0"/>
          <a:ext cx="0" cy="0"/>
          <a:chOff x="0" y="0"/>
          <a:chExt cx="0" cy="0"/>
        </a:xfrm>
      </p:grpSpPr>
      <p:sp>
        <p:nvSpPr>
          <p:cNvPr id="7" name="Rektangel 6"/>
          <p:cNvSpPr/>
          <p:nvPr userDrawn="1"/>
        </p:nvSpPr>
        <p:spPr>
          <a:xfrm>
            <a:off x="5742718" y="-1"/>
            <a:ext cx="18638107" cy="137144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lassholder for bilde 4"/>
          <p:cNvSpPr>
            <a:spLocks noGrp="1"/>
          </p:cNvSpPr>
          <p:nvPr>
            <p:ph type="pic" sz="quarter" idx="10" hasCustomPrompt="1"/>
          </p:nvPr>
        </p:nvSpPr>
        <p:spPr>
          <a:xfrm>
            <a:off x="5742717" y="-1"/>
            <a:ext cx="18638107" cy="13714413"/>
          </a:xfrm>
        </p:spPr>
        <p:txBody>
          <a:bodyPr/>
          <a:lstStyle>
            <a:lvl1pPr>
              <a:defRPr/>
            </a:lvl1pPr>
          </a:lstStyle>
          <a:p>
            <a:r>
              <a:rPr lang="en-GB" dirty="0"/>
              <a:t>Click the icon to add picture</a:t>
            </a:r>
          </a:p>
        </p:txBody>
      </p:sp>
      <p:sp>
        <p:nvSpPr>
          <p:cNvPr id="10" name="Plassholder for innhold 2"/>
          <p:cNvSpPr>
            <a:spLocks noGrp="1"/>
          </p:cNvSpPr>
          <p:nvPr>
            <p:ph idx="11" hasCustomPrompt="1"/>
          </p:nvPr>
        </p:nvSpPr>
        <p:spPr>
          <a:xfrm>
            <a:off x="1260386" y="1629141"/>
            <a:ext cx="4010673" cy="10650388"/>
          </a:xfrm>
        </p:spPr>
        <p:txBody>
          <a:body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11" name="Plassholder for tekst 8"/>
          <p:cNvSpPr>
            <a:spLocks noGrp="1"/>
          </p:cNvSpPr>
          <p:nvPr>
            <p:ph type="body" sz="quarter" idx="12" hasCustomPrompt="1"/>
          </p:nvPr>
        </p:nvSpPr>
        <p:spPr>
          <a:xfrm>
            <a:off x="1259560" y="1168400"/>
            <a:ext cx="4010673" cy="461665"/>
          </a:xfrm>
        </p:spPr>
        <p:txBody>
          <a:bodyPr wrap="square">
            <a:spAutoFit/>
          </a:bodyPr>
          <a:lstStyle>
            <a:lvl1pPr marL="0" indent="0">
              <a:buNone/>
              <a:defRPr b="1">
                <a:solidFill>
                  <a:schemeClr val="accent2"/>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27443342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Stort bilde">
    <p:bg>
      <p:bgPr>
        <a:blipFill>
          <a:blip r:embed="rId2"/>
          <a:stretch>
            <a:fillRect/>
          </a:stretch>
        </a:blipFill>
        <a:effectLst/>
      </p:bgPr>
    </p:bg>
    <p:spTree>
      <p:nvGrpSpPr>
        <p:cNvPr id="1" name=""/>
        <p:cNvGrpSpPr/>
        <p:nvPr/>
      </p:nvGrpSpPr>
      <p:grpSpPr>
        <a:xfrm>
          <a:off x="0" y="0"/>
          <a:ext cx="0" cy="0"/>
          <a:chOff x="0" y="0"/>
          <a:chExt cx="0" cy="0"/>
        </a:xfrm>
      </p:grpSpPr>
      <p:sp>
        <p:nvSpPr>
          <p:cNvPr id="41" name="Rectangle 5"/>
          <p:cNvSpPr>
            <a:spLocks noChangeArrowheads="1"/>
          </p:cNvSpPr>
          <p:nvPr userDrawn="1"/>
        </p:nvSpPr>
        <p:spPr bwMode="auto">
          <a:xfrm>
            <a:off x="1906588" y="12903932"/>
            <a:ext cx="155575" cy="161925"/>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42" name="Freeform 6"/>
          <p:cNvSpPr>
            <a:spLocks/>
          </p:cNvSpPr>
          <p:nvPr userDrawn="1"/>
        </p:nvSpPr>
        <p:spPr bwMode="auto">
          <a:xfrm>
            <a:off x="1433513" y="12903932"/>
            <a:ext cx="158750" cy="161925"/>
          </a:xfrm>
          <a:custGeom>
            <a:avLst/>
            <a:gdLst>
              <a:gd name="T0" fmla="*/ 100 w 100"/>
              <a:gd name="T1" fmla="*/ 102 h 102"/>
              <a:gd name="T2" fmla="*/ 0 w 100"/>
              <a:gd name="T3" fmla="*/ 102 h 102"/>
              <a:gd name="T4" fmla="*/ 0 w 100"/>
              <a:gd name="T5" fmla="*/ 0 h 102"/>
              <a:gd name="T6" fmla="*/ 100 w 100"/>
              <a:gd name="T7" fmla="*/ 102 h 102"/>
            </a:gdLst>
            <a:ahLst/>
            <a:cxnLst>
              <a:cxn ang="0">
                <a:pos x="T0" y="T1"/>
              </a:cxn>
              <a:cxn ang="0">
                <a:pos x="T2" y="T3"/>
              </a:cxn>
              <a:cxn ang="0">
                <a:pos x="T4" y="T5"/>
              </a:cxn>
              <a:cxn ang="0">
                <a:pos x="T6" y="T7"/>
              </a:cxn>
            </a:cxnLst>
            <a:rect l="0" t="0" r="r" b="b"/>
            <a:pathLst>
              <a:path w="100" h="102">
                <a:moveTo>
                  <a:pt x="100" y="102"/>
                </a:moveTo>
                <a:lnTo>
                  <a:pt x="0" y="102"/>
                </a:lnTo>
                <a:lnTo>
                  <a:pt x="0" y="0"/>
                </a:lnTo>
                <a:lnTo>
                  <a:pt x="100" y="102"/>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43" name="Rectangle 7"/>
          <p:cNvSpPr>
            <a:spLocks noChangeArrowheads="1"/>
          </p:cNvSpPr>
          <p:nvPr userDrawn="1"/>
        </p:nvSpPr>
        <p:spPr bwMode="auto">
          <a:xfrm>
            <a:off x="1277938" y="12903932"/>
            <a:ext cx="155575" cy="319088"/>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44" name="Freeform 8"/>
          <p:cNvSpPr>
            <a:spLocks/>
          </p:cNvSpPr>
          <p:nvPr userDrawn="1"/>
        </p:nvSpPr>
        <p:spPr bwMode="auto">
          <a:xfrm>
            <a:off x="1592263" y="12746770"/>
            <a:ext cx="155575" cy="476250"/>
          </a:xfrm>
          <a:custGeom>
            <a:avLst/>
            <a:gdLst>
              <a:gd name="T0" fmla="*/ 0 w 98"/>
              <a:gd name="T1" fmla="*/ 0 h 300"/>
              <a:gd name="T2" fmla="*/ 0 w 98"/>
              <a:gd name="T3" fmla="*/ 201 h 300"/>
              <a:gd name="T4" fmla="*/ 98 w 98"/>
              <a:gd name="T5" fmla="*/ 300 h 300"/>
              <a:gd name="T6" fmla="*/ 98 w 98"/>
              <a:gd name="T7" fmla="*/ 0 h 300"/>
              <a:gd name="T8" fmla="*/ 0 w 98"/>
              <a:gd name="T9" fmla="*/ 0 h 300"/>
            </a:gdLst>
            <a:ahLst/>
            <a:cxnLst>
              <a:cxn ang="0">
                <a:pos x="T0" y="T1"/>
              </a:cxn>
              <a:cxn ang="0">
                <a:pos x="T2" y="T3"/>
              </a:cxn>
              <a:cxn ang="0">
                <a:pos x="T4" y="T5"/>
              </a:cxn>
              <a:cxn ang="0">
                <a:pos x="T6" y="T7"/>
              </a:cxn>
              <a:cxn ang="0">
                <a:pos x="T8" y="T9"/>
              </a:cxn>
            </a:cxnLst>
            <a:rect l="0" t="0" r="r" b="b"/>
            <a:pathLst>
              <a:path w="98" h="300">
                <a:moveTo>
                  <a:pt x="0" y="0"/>
                </a:moveTo>
                <a:lnTo>
                  <a:pt x="0" y="201"/>
                </a:lnTo>
                <a:lnTo>
                  <a:pt x="98" y="300"/>
                </a:lnTo>
                <a:lnTo>
                  <a:pt x="98" y="0"/>
                </a:lnTo>
                <a:lnTo>
                  <a:pt x="0" y="0"/>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45" name="Freeform 9"/>
          <p:cNvSpPr>
            <a:spLocks/>
          </p:cNvSpPr>
          <p:nvPr userDrawn="1"/>
        </p:nvSpPr>
        <p:spPr bwMode="auto">
          <a:xfrm>
            <a:off x="2609850" y="12903932"/>
            <a:ext cx="155575" cy="161925"/>
          </a:xfrm>
          <a:custGeom>
            <a:avLst/>
            <a:gdLst>
              <a:gd name="T0" fmla="*/ 98 w 98"/>
              <a:gd name="T1" fmla="*/ 102 h 102"/>
              <a:gd name="T2" fmla="*/ 0 w 98"/>
              <a:gd name="T3" fmla="*/ 102 h 102"/>
              <a:gd name="T4" fmla="*/ 0 w 98"/>
              <a:gd name="T5" fmla="*/ 0 h 102"/>
              <a:gd name="T6" fmla="*/ 98 w 98"/>
              <a:gd name="T7" fmla="*/ 102 h 102"/>
            </a:gdLst>
            <a:ahLst/>
            <a:cxnLst>
              <a:cxn ang="0">
                <a:pos x="T0" y="T1"/>
              </a:cxn>
              <a:cxn ang="0">
                <a:pos x="T2" y="T3"/>
              </a:cxn>
              <a:cxn ang="0">
                <a:pos x="T4" y="T5"/>
              </a:cxn>
              <a:cxn ang="0">
                <a:pos x="T6" y="T7"/>
              </a:cxn>
            </a:cxnLst>
            <a:rect l="0" t="0" r="r" b="b"/>
            <a:pathLst>
              <a:path w="98" h="102">
                <a:moveTo>
                  <a:pt x="98" y="102"/>
                </a:moveTo>
                <a:lnTo>
                  <a:pt x="0" y="102"/>
                </a:lnTo>
                <a:lnTo>
                  <a:pt x="0" y="0"/>
                </a:lnTo>
                <a:lnTo>
                  <a:pt x="98" y="102"/>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46" name="Rectangle 10"/>
          <p:cNvSpPr>
            <a:spLocks noChangeArrowheads="1"/>
          </p:cNvSpPr>
          <p:nvPr userDrawn="1"/>
        </p:nvSpPr>
        <p:spPr bwMode="auto">
          <a:xfrm>
            <a:off x="2455863" y="12903932"/>
            <a:ext cx="153988" cy="319088"/>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47" name="Freeform 11"/>
          <p:cNvSpPr>
            <a:spLocks/>
          </p:cNvSpPr>
          <p:nvPr userDrawn="1"/>
        </p:nvSpPr>
        <p:spPr bwMode="auto">
          <a:xfrm>
            <a:off x="2765425" y="12746770"/>
            <a:ext cx="158750" cy="476250"/>
          </a:xfrm>
          <a:custGeom>
            <a:avLst/>
            <a:gdLst>
              <a:gd name="T0" fmla="*/ 0 w 100"/>
              <a:gd name="T1" fmla="*/ 0 h 300"/>
              <a:gd name="T2" fmla="*/ 0 w 100"/>
              <a:gd name="T3" fmla="*/ 201 h 300"/>
              <a:gd name="T4" fmla="*/ 100 w 100"/>
              <a:gd name="T5" fmla="*/ 300 h 300"/>
              <a:gd name="T6" fmla="*/ 100 w 100"/>
              <a:gd name="T7" fmla="*/ 0 h 300"/>
              <a:gd name="T8" fmla="*/ 0 w 100"/>
              <a:gd name="T9" fmla="*/ 0 h 300"/>
            </a:gdLst>
            <a:ahLst/>
            <a:cxnLst>
              <a:cxn ang="0">
                <a:pos x="T0" y="T1"/>
              </a:cxn>
              <a:cxn ang="0">
                <a:pos x="T2" y="T3"/>
              </a:cxn>
              <a:cxn ang="0">
                <a:pos x="T4" y="T5"/>
              </a:cxn>
              <a:cxn ang="0">
                <a:pos x="T6" y="T7"/>
              </a:cxn>
              <a:cxn ang="0">
                <a:pos x="T8" y="T9"/>
              </a:cxn>
            </a:cxnLst>
            <a:rect l="0" t="0" r="r" b="b"/>
            <a:pathLst>
              <a:path w="100" h="300">
                <a:moveTo>
                  <a:pt x="0" y="0"/>
                </a:moveTo>
                <a:lnTo>
                  <a:pt x="0" y="201"/>
                </a:lnTo>
                <a:lnTo>
                  <a:pt x="100" y="300"/>
                </a:lnTo>
                <a:lnTo>
                  <a:pt x="100" y="0"/>
                </a:lnTo>
                <a:lnTo>
                  <a:pt x="0" y="0"/>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48" name="Rectangle 12"/>
          <p:cNvSpPr>
            <a:spLocks noChangeArrowheads="1"/>
          </p:cNvSpPr>
          <p:nvPr userDrawn="1"/>
        </p:nvSpPr>
        <p:spPr bwMode="auto">
          <a:xfrm>
            <a:off x="1747838" y="12589607"/>
            <a:ext cx="158750" cy="476250"/>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49" name="Line 13"/>
          <p:cNvSpPr>
            <a:spLocks noChangeShapeType="1"/>
          </p:cNvSpPr>
          <p:nvPr userDrawn="1"/>
        </p:nvSpPr>
        <p:spPr bwMode="auto">
          <a:xfrm>
            <a:off x="2062163" y="13065857"/>
            <a:ext cx="393700"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50" name="Line 14"/>
          <p:cNvSpPr>
            <a:spLocks noChangeShapeType="1"/>
          </p:cNvSpPr>
          <p:nvPr userDrawn="1"/>
        </p:nvSpPr>
        <p:spPr bwMode="auto">
          <a:xfrm>
            <a:off x="2924175" y="13065857"/>
            <a:ext cx="21443950"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dirty="0"/>
          </a:p>
        </p:txBody>
      </p:sp>
      <p:sp>
        <p:nvSpPr>
          <p:cNvPr id="51" name="Line 15"/>
          <p:cNvSpPr>
            <a:spLocks noChangeShapeType="1"/>
          </p:cNvSpPr>
          <p:nvPr userDrawn="1"/>
        </p:nvSpPr>
        <p:spPr bwMode="auto">
          <a:xfrm>
            <a:off x="6350" y="13065857"/>
            <a:ext cx="1271588"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32111334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ittel 1"/>
          <p:cNvSpPr>
            <a:spLocks noGrp="1"/>
          </p:cNvSpPr>
          <p:nvPr>
            <p:ph type="title"/>
          </p:nvPr>
        </p:nvSpPr>
        <p:spPr>
          <a:xfrm>
            <a:off x="1260386" y="1097394"/>
            <a:ext cx="21861705" cy="1077218"/>
          </a:xfrm>
          <a:prstGeom prst="rect">
            <a:avLst/>
          </a:prstGeom>
        </p:spPr>
        <p:txBody>
          <a:bodyPr vert="horz" wrap="square" lIns="0" tIns="0" rIns="0" bIns="0" rtlCol="0" anchor="ctr">
            <a:spAutoFit/>
          </a:bodyPr>
          <a:lstStyle/>
          <a:p>
            <a:r>
              <a:rPr lang="nb-NO" dirty="0" err="1"/>
              <a:t>Click</a:t>
            </a:r>
            <a:r>
              <a:rPr lang="nb-NO" dirty="0"/>
              <a:t> to </a:t>
            </a:r>
            <a:r>
              <a:rPr lang="nb-NO" dirty="0" err="1"/>
              <a:t>add</a:t>
            </a:r>
            <a:r>
              <a:rPr lang="nb-NO" dirty="0"/>
              <a:t> </a:t>
            </a:r>
            <a:r>
              <a:rPr lang="nb-NO" dirty="0" err="1"/>
              <a:t>title</a:t>
            </a:r>
            <a:endParaRPr lang="nb-NO" dirty="0"/>
          </a:p>
        </p:txBody>
      </p:sp>
      <p:sp>
        <p:nvSpPr>
          <p:cNvPr id="3" name="Plassholder for tekst 2"/>
          <p:cNvSpPr>
            <a:spLocks noGrp="1"/>
          </p:cNvSpPr>
          <p:nvPr>
            <p:ph type="body" idx="1"/>
          </p:nvPr>
        </p:nvSpPr>
        <p:spPr>
          <a:xfrm>
            <a:off x="1260386" y="2647950"/>
            <a:ext cx="21861705" cy="9631579"/>
          </a:xfrm>
          <a:prstGeom prst="rect">
            <a:avLst/>
          </a:prstGeom>
        </p:spPr>
        <p:txBody>
          <a:bodyPr vert="horz" lIns="0" tIns="0" rIns="0" bIns="0" rtlCol="0">
            <a:normAutofit/>
          </a:body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29" name="Rectangle 5"/>
          <p:cNvSpPr>
            <a:spLocks noChangeArrowheads="1"/>
          </p:cNvSpPr>
          <p:nvPr userDrawn="1"/>
        </p:nvSpPr>
        <p:spPr bwMode="auto">
          <a:xfrm>
            <a:off x="1906588" y="12903932"/>
            <a:ext cx="155575" cy="161925"/>
          </a:xfrm>
          <a:prstGeom prst="rect">
            <a:avLst/>
          </a:prstGeom>
          <a:noFill/>
          <a:ln w="19050" cap="rnd">
            <a:solidFill>
              <a:srgbClr val="1D1E1C"/>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0" name="Freeform 6"/>
          <p:cNvSpPr>
            <a:spLocks/>
          </p:cNvSpPr>
          <p:nvPr userDrawn="1"/>
        </p:nvSpPr>
        <p:spPr bwMode="auto">
          <a:xfrm>
            <a:off x="1433513" y="12903932"/>
            <a:ext cx="158750" cy="161925"/>
          </a:xfrm>
          <a:custGeom>
            <a:avLst/>
            <a:gdLst>
              <a:gd name="T0" fmla="*/ 100 w 100"/>
              <a:gd name="T1" fmla="*/ 102 h 102"/>
              <a:gd name="T2" fmla="*/ 0 w 100"/>
              <a:gd name="T3" fmla="*/ 102 h 102"/>
              <a:gd name="T4" fmla="*/ 0 w 100"/>
              <a:gd name="T5" fmla="*/ 0 h 102"/>
              <a:gd name="T6" fmla="*/ 100 w 100"/>
              <a:gd name="T7" fmla="*/ 102 h 102"/>
            </a:gdLst>
            <a:ahLst/>
            <a:cxnLst>
              <a:cxn ang="0">
                <a:pos x="T0" y="T1"/>
              </a:cxn>
              <a:cxn ang="0">
                <a:pos x="T2" y="T3"/>
              </a:cxn>
              <a:cxn ang="0">
                <a:pos x="T4" y="T5"/>
              </a:cxn>
              <a:cxn ang="0">
                <a:pos x="T6" y="T7"/>
              </a:cxn>
            </a:cxnLst>
            <a:rect l="0" t="0" r="r" b="b"/>
            <a:pathLst>
              <a:path w="100" h="102">
                <a:moveTo>
                  <a:pt x="100" y="102"/>
                </a:moveTo>
                <a:lnTo>
                  <a:pt x="0" y="102"/>
                </a:lnTo>
                <a:lnTo>
                  <a:pt x="0" y="0"/>
                </a:lnTo>
                <a:lnTo>
                  <a:pt x="100" y="102"/>
                </a:lnTo>
                <a:close/>
              </a:path>
            </a:pathLst>
          </a:custGeom>
          <a:noFill/>
          <a:ln w="19050" cap="rnd">
            <a:solidFill>
              <a:srgbClr val="1D1E1C"/>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1" name="Rectangle 7"/>
          <p:cNvSpPr>
            <a:spLocks noChangeArrowheads="1"/>
          </p:cNvSpPr>
          <p:nvPr userDrawn="1"/>
        </p:nvSpPr>
        <p:spPr bwMode="auto">
          <a:xfrm>
            <a:off x="1277938" y="12903932"/>
            <a:ext cx="155575" cy="319088"/>
          </a:xfrm>
          <a:prstGeom prst="rect">
            <a:avLst/>
          </a:prstGeom>
          <a:noFill/>
          <a:ln w="19050" cap="rnd">
            <a:solidFill>
              <a:srgbClr val="1D1E1C"/>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2" name="Freeform 8"/>
          <p:cNvSpPr>
            <a:spLocks/>
          </p:cNvSpPr>
          <p:nvPr userDrawn="1"/>
        </p:nvSpPr>
        <p:spPr bwMode="auto">
          <a:xfrm>
            <a:off x="1592263" y="12746770"/>
            <a:ext cx="155575" cy="476250"/>
          </a:xfrm>
          <a:custGeom>
            <a:avLst/>
            <a:gdLst>
              <a:gd name="T0" fmla="*/ 0 w 98"/>
              <a:gd name="T1" fmla="*/ 0 h 300"/>
              <a:gd name="T2" fmla="*/ 0 w 98"/>
              <a:gd name="T3" fmla="*/ 201 h 300"/>
              <a:gd name="T4" fmla="*/ 98 w 98"/>
              <a:gd name="T5" fmla="*/ 300 h 300"/>
              <a:gd name="T6" fmla="*/ 98 w 98"/>
              <a:gd name="T7" fmla="*/ 0 h 300"/>
              <a:gd name="T8" fmla="*/ 0 w 98"/>
              <a:gd name="T9" fmla="*/ 0 h 300"/>
            </a:gdLst>
            <a:ahLst/>
            <a:cxnLst>
              <a:cxn ang="0">
                <a:pos x="T0" y="T1"/>
              </a:cxn>
              <a:cxn ang="0">
                <a:pos x="T2" y="T3"/>
              </a:cxn>
              <a:cxn ang="0">
                <a:pos x="T4" y="T5"/>
              </a:cxn>
              <a:cxn ang="0">
                <a:pos x="T6" y="T7"/>
              </a:cxn>
              <a:cxn ang="0">
                <a:pos x="T8" y="T9"/>
              </a:cxn>
            </a:cxnLst>
            <a:rect l="0" t="0" r="r" b="b"/>
            <a:pathLst>
              <a:path w="98" h="300">
                <a:moveTo>
                  <a:pt x="0" y="0"/>
                </a:moveTo>
                <a:lnTo>
                  <a:pt x="0" y="201"/>
                </a:lnTo>
                <a:lnTo>
                  <a:pt x="98" y="300"/>
                </a:lnTo>
                <a:lnTo>
                  <a:pt x="98" y="0"/>
                </a:lnTo>
                <a:lnTo>
                  <a:pt x="0" y="0"/>
                </a:lnTo>
                <a:close/>
              </a:path>
            </a:pathLst>
          </a:custGeom>
          <a:noFill/>
          <a:ln w="19050" cap="rnd">
            <a:solidFill>
              <a:srgbClr val="1D1E1C"/>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3" name="Freeform 9"/>
          <p:cNvSpPr>
            <a:spLocks/>
          </p:cNvSpPr>
          <p:nvPr userDrawn="1"/>
        </p:nvSpPr>
        <p:spPr bwMode="auto">
          <a:xfrm>
            <a:off x="2609850" y="12903932"/>
            <a:ext cx="155575" cy="161925"/>
          </a:xfrm>
          <a:custGeom>
            <a:avLst/>
            <a:gdLst>
              <a:gd name="T0" fmla="*/ 98 w 98"/>
              <a:gd name="T1" fmla="*/ 102 h 102"/>
              <a:gd name="T2" fmla="*/ 0 w 98"/>
              <a:gd name="T3" fmla="*/ 102 h 102"/>
              <a:gd name="T4" fmla="*/ 0 w 98"/>
              <a:gd name="T5" fmla="*/ 0 h 102"/>
              <a:gd name="T6" fmla="*/ 98 w 98"/>
              <a:gd name="T7" fmla="*/ 102 h 102"/>
            </a:gdLst>
            <a:ahLst/>
            <a:cxnLst>
              <a:cxn ang="0">
                <a:pos x="T0" y="T1"/>
              </a:cxn>
              <a:cxn ang="0">
                <a:pos x="T2" y="T3"/>
              </a:cxn>
              <a:cxn ang="0">
                <a:pos x="T4" y="T5"/>
              </a:cxn>
              <a:cxn ang="0">
                <a:pos x="T6" y="T7"/>
              </a:cxn>
            </a:cxnLst>
            <a:rect l="0" t="0" r="r" b="b"/>
            <a:pathLst>
              <a:path w="98" h="102">
                <a:moveTo>
                  <a:pt x="98" y="102"/>
                </a:moveTo>
                <a:lnTo>
                  <a:pt x="0" y="102"/>
                </a:lnTo>
                <a:lnTo>
                  <a:pt x="0" y="0"/>
                </a:lnTo>
                <a:lnTo>
                  <a:pt x="98" y="102"/>
                </a:lnTo>
                <a:close/>
              </a:path>
            </a:pathLst>
          </a:custGeom>
          <a:noFill/>
          <a:ln w="19050" cap="rnd">
            <a:solidFill>
              <a:srgbClr val="1D1E1C"/>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4" name="Rectangle 10"/>
          <p:cNvSpPr>
            <a:spLocks noChangeArrowheads="1"/>
          </p:cNvSpPr>
          <p:nvPr userDrawn="1"/>
        </p:nvSpPr>
        <p:spPr bwMode="auto">
          <a:xfrm>
            <a:off x="2455863" y="12903932"/>
            <a:ext cx="153988" cy="319088"/>
          </a:xfrm>
          <a:prstGeom prst="rect">
            <a:avLst/>
          </a:prstGeom>
          <a:noFill/>
          <a:ln w="19050" cap="rnd">
            <a:solidFill>
              <a:srgbClr val="1D1E1C"/>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5" name="Freeform 11"/>
          <p:cNvSpPr>
            <a:spLocks/>
          </p:cNvSpPr>
          <p:nvPr userDrawn="1"/>
        </p:nvSpPr>
        <p:spPr bwMode="auto">
          <a:xfrm>
            <a:off x="2765425" y="12746770"/>
            <a:ext cx="158750" cy="476250"/>
          </a:xfrm>
          <a:custGeom>
            <a:avLst/>
            <a:gdLst>
              <a:gd name="T0" fmla="*/ 0 w 100"/>
              <a:gd name="T1" fmla="*/ 0 h 300"/>
              <a:gd name="T2" fmla="*/ 0 w 100"/>
              <a:gd name="T3" fmla="*/ 201 h 300"/>
              <a:gd name="T4" fmla="*/ 100 w 100"/>
              <a:gd name="T5" fmla="*/ 300 h 300"/>
              <a:gd name="T6" fmla="*/ 100 w 100"/>
              <a:gd name="T7" fmla="*/ 0 h 300"/>
              <a:gd name="T8" fmla="*/ 0 w 100"/>
              <a:gd name="T9" fmla="*/ 0 h 300"/>
            </a:gdLst>
            <a:ahLst/>
            <a:cxnLst>
              <a:cxn ang="0">
                <a:pos x="T0" y="T1"/>
              </a:cxn>
              <a:cxn ang="0">
                <a:pos x="T2" y="T3"/>
              </a:cxn>
              <a:cxn ang="0">
                <a:pos x="T4" y="T5"/>
              </a:cxn>
              <a:cxn ang="0">
                <a:pos x="T6" y="T7"/>
              </a:cxn>
              <a:cxn ang="0">
                <a:pos x="T8" y="T9"/>
              </a:cxn>
            </a:cxnLst>
            <a:rect l="0" t="0" r="r" b="b"/>
            <a:pathLst>
              <a:path w="100" h="300">
                <a:moveTo>
                  <a:pt x="0" y="0"/>
                </a:moveTo>
                <a:lnTo>
                  <a:pt x="0" y="201"/>
                </a:lnTo>
                <a:lnTo>
                  <a:pt x="100" y="300"/>
                </a:lnTo>
                <a:lnTo>
                  <a:pt x="100" y="0"/>
                </a:lnTo>
                <a:lnTo>
                  <a:pt x="0" y="0"/>
                </a:lnTo>
                <a:close/>
              </a:path>
            </a:pathLst>
          </a:custGeom>
          <a:noFill/>
          <a:ln w="19050" cap="rnd">
            <a:solidFill>
              <a:srgbClr val="1D1E1C"/>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6" name="Rectangle 12"/>
          <p:cNvSpPr>
            <a:spLocks noChangeArrowheads="1"/>
          </p:cNvSpPr>
          <p:nvPr userDrawn="1"/>
        </p:nvSpPr>
        <p:spPr bwMode="auto">
          <a:xfrm>
            <a:off x="1747838" y="12589607"/>
            <a:ext cx="158750" cy="476250"/>
          </a:xfrm>
          <a:prstGeom prst="rect">
            <a:avLst/>
          </a:prstGeom>
          <a:noFill/>
          <a:ln w="19050" cap="rnd">
            <a:solidFill>
              <a:srgbClr val="1D1E1C"/>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7" name="Line 13"/>
          <p:cNvSpPr>
            <a:spLocks noChangeShapeType="1"/>
          </p:cNvSpPr>
          <p:nvPr userDrawn="1"/>
        </p:nvSpPr>
        <p:spPr bwMode="auto">
          <a:xfrm>
            <a:off x="2062163" y="13065857"/>
            <a:ext cx="393700" cy="0"/>
          </a:xfrm>
          <a:prstGeom prst="line">
            <a:avLst/>
          </a:prstGeom>
          <a:noFill/>
          <a:ln w="19050" cap="rnd">
            <a:solidFill>
              <a:srgbClr val="1D1E1C"/>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8" name="Line 14"/>
          <p:cNvSpPr>
            <a:spLocks noChangeShapeType="1"/>
          </p:cNvSpPr>
          <p:nvPr userDrawn="1"/>
        </p:nvSpPr>
        <p:spPr bwMode="auto">
          <a:xfrm>
            <a:off x="2924175" y="13065857"/>
            <a:ext cx="21443950" cy="0"/>
          </a:xfrm>
          <a:prstGeom prst="line">
            <a:avLst/>
          </a:prstGeom>
          <a:noFill/>
          <a:ln w="19050" cap="rnd">
            <a:solidFill>
              <a:srgbClr val="1D1E1C"/>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dirty="0"/>
          </a:p>
        </p:txBody>
      </p:sp>
      <p:sp>
        <p:nvSpPr>
          <p:cNvPr id="39" name="Line 15"/>
          <p:cNvSpPr>
            <a:spLocks noChangeShapeType="1"/>
          </p:cNvSpPr>
          <p:nvPr userDrawn="1"/>
        </p:nvSpPr>
        <p:spPr bwMode="auto">
          <a:xfrm>
            <a:off x="6350" y="13065857"/>
            <a:ext cx="1271588" cy="0"/>
          </a:xfrm>
          <a:prstGeom prst="line">
            <a:avLst/>
          </a:prstGeom>
          <a:noFill/>
          <a:ln w="19050" cap="rnd">
            <a:solidFill>
              <a:srgbClr val="1D1E1C"/>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3812354849"/>
      </p:ext>
    </p:extLst>
  </p:cSld>
  <p:clrMap bg1="lt1" tx1="dk1" bg2="lt2" tx2="dk2" accent1="accent1" accent2="accent2" accent3="accent3" accent4="accent4" accent5="accent5" accent6="accent6" hlink="hlink" folHlink="folHlink"/>
  <p:sldLayoutIdLst>
    <p:sldLayoutId id="2147483649" r:id="rId1"/>
    <p:sldLayoutId id="2147483656" r:id="rId2"/>
    <p:sldLayoutId id="2147483650" r:id="rId3"/>
    <p:sldLayoutId id="2147483664" r:id="rId4"/>
    <p:sldLayoutId id="2147483657" r:id="rId5"/>
    <p:sldLayoutId id="2147483665" r:id="rId6"/>
    <p:sldLayoutId id="2147483658" r:id="rId7"/>
    <p:sldLayoutId id="2147483666" r:id="rId8"/>
    <p:sldLayoutId id="2147483659" r:id="rId9"/>
    <p:sldLayoutId id="2147483660" r:id="rId10"/>
    <p:sldLayoutId id="2147483667" r:id="rId11"/>
    <p:sldLayoutId id="2147483661" r:id="rId12"/>
    <p:sldLayoutId id="2147483668" r:id="rId13"/>
    <p:sldLayoutId id="2147483651" r:id="rId14"/>
    <p:sldLayoutId id="2147483669" r:id="rId15"/>
    <p:sldLayoutId id="2147483670" r:id="rId16"/>
    <p:sldLayoutId id="2147483654" r:id="rId17"/>
    <p:sldLayoutId id="2147483663" r:id="rId18"/>
  </p:sldLayoutIdLst>
  <p:hf sldNum="0" hdr="0" ftr="0"/>
  <p:txStyles>
    <p:titleStyle>
      <a:lvl1pPr algn="l" defTabSz="1828526" rtl="0" eaLnBrk="1" latinLnBrk="0" hangingPunct="1">
        <a:lnSpc>
          <a:spcPct val="100000"/>
        </a:lnSpc>
        <a:spcBef>
          <a:spcPct val="0"/>
        </a:spcBef>
        <a:buNone/>
        <a:defRPr sz="7000" b="1" kern="1200">
          <a:solidFill>
            <a:schemeClr val="bg2"/>
          </a:solidFill>
          <a:latin typeface="+mj-lt"/>
          <a:ea typeface="+mj-ea"/>
          <a:cs typeface="+mj-cs"/>
        </a:defRPr>
      </a:lvl1pPr>
    </p:titleStyle>
    <p:bodyStyle>
      <a:lvl1pPr marL="457131" indent="-457131" algn="l" defTabSz="1828526" rtl="0" eaLnBrk="1" latinLnBrk="0" hangingPunct="1">
        <a:lnSpc>
          <a:spcPct val="100000"/>
        </a:lnSpc>
        <a:spcBef>
          <a:spcPts val="2000"/>
        </a:spcBef>
        <a:buFont typeface="Arial" panose="020B0604020202020204" pitchFamily="34" charset="0"/>
        <a:buChar char="•"/>
        <a:defRPr sz="3000" kern="1200">
          <a:solidFill>
            <a:schemeClr val="dk2"/>
          </a:solidFill>
          <a:latin typeface="+mn-lt"/>
          <a:ea typeface="+mn-ea"/>
          <a:cs typeface="+mn-cs"/>
        </a:defRPr>
      </a:lvl1pPr>
      <a:lvl2pPr marL="1371394" indent="-457131" algn="l" defTabSz="1828526" rtl="0" eaLnBrk="1" latinLnBrk="0" hangingPunct="1">
        <a:lnSpc>
          <a:spcPct val="100000"/>
        </a:lnSpc>
        <a:spcBef>
          <a:spcPts val="1000"/>
        </a:spcBef>
        <a:buFont typeface="Arial" panose="020B0604020202020204" pitchFamily="34" charset="0"/>
        <a:buChar char="•"/>
        <a:defRPr sz="3000" kern="1200">
          <a:solidFill>
            <a:schemeClr val="dk2"/>
          </a:solidFill>
          <a:latin typeface="+mn-lt"/>
          <a:ea typeface="+mn-ea"/>
          <a:cs typeface="+mn-cs"/>
        </a:defRPr>
      </a:lvl2pPr>
      <a:lvl3pPr marL="2285657" indent="-457131" algn="l" defTabSz="1828526" rtl="0" eaLnBrk="1" latinLnBrk="0" hangingPunct="1">
        <a:lnSpc>
          <a:spcPct val="100000"/>
        </a:lnSpc>
        <a:spcBef>
          <a:spcPts val="1000"/>
        </a:spcBef>
        <a:buFont typeface="Arial" panose="020B0604020202020204" pitchFamily="34" charset="0"/>
        <a:buChar char="•"/>
        <a:defRPr sz="3000" kern="1200">
          <a:solidFill>
            <a:schemeClr val="dk2"/>
          </a:solidFill>
          <a:latin typeface="+mn-lt"/>
          <a:ea typeface="+mn-ea"/>
          <a:cs typeface="+mn-cs"/>
        </a:defRPr>
      </a:lvl3pPr>
      <a:lvl4pPr marL="3199920" indent="-457131" algn="l" defTabSz="1828526" rtl="0" eaLnBrk="1" latinLnBrk="0" hangingPunct="1">
        <a:lnSpc>
          <a:spcPct val="100000"/>
        </a:lnSpc>
        <a:spcBef>
          <a:spcPts val="1000"/>
        </a:spcBef>
        <a:buFont typeface="Arial" panose="020B0604020202020204" pitchFamily="34" charset="0"/>
        <a:buChar char="•"/>
        <a:defRPr sz="3000" kern="1200">
          <a:solidFill>
            <a:schemeClr val="dk2"/>
          </a:solidFill>
          <a:latin typeface="+mn-lt"/>
          <a:ea typeface="+mn-ea"/>
          <a:cs typeface="+mn-cs"/>
        </a:defRPr>
      </a:lvl4pPr>
      <a:lvl5pPr marL="4114183" indent="-457131" algn="l" defTabSz="1828526" rtl="0" eaLnBrk="1" latinLnBrk="0" hangingPunct="1">
        <a:lnSpc>
          <a:spcPct val="100000"/>
        </a:lnSpc>
        <a:spcBef>
          <a:spcPts val="1000"/>
        </a:spcBef>
        <a:buFont typeface="Arial" panose="020B0604020202020204" pitchFamily="34" charset="0"/>
        <a:buChar char="•"/>
        <a:defRPr sz="3000" kern="1200">
          <a:solidFill>
            <a:schemeClr val="dk2"/>
          </a:solidFill>
          <a:latin typeface="+mn-lt"/>
          <a:ea typeface="+mn-ea"/>
          <a:cs typeface="+mn-cs"/>
        </a:defRPr>
      </a:lvl5pPr>
      <a:lvl6pPr marL="5028446" indent="-457131" algn="l" defTabSz="1828526"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6pPr>
      <a:lvl7pPr marL="5942708" indent="-457131" algn="l" defTabSz="1828526"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7pPr>
      <a:lvl8pPr marL="6856971" indent="-457131" algn="l" defTabSz="1828526"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8pPr>
      <a:lvl9pPr marL="7771234" indent="-457131" algn="l" defTabSz="1828526"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9pPr>
    </p:bodyStyle>
    <p:otherStyle>
      <a:defPPr>
        <a:defRPr lang="en-US"/>
      </a:defPPr>
      <a:lvl1pPr marL="0" algn="l" defTabSz="1828526" rtl="0" eaLnBrk="1" latinLnBrk="0" hangingPunct="1">
        <a:defRPr sz="3599" kern="1200">
          <a:solidFill>
            <a:schemeClr val="tx1"/>
          </a:solidFill>
          <a:latin typeface="+mn-lt"/>
          <a:ea typeface="+mn-ea"/>
          <a:cs typeface="+mn-cs"/>
        </a:defRPr>
      </a:lvl1pPr>
      <a:lvl2pPr marL="914263" algn="l" defTabSz="1828526" rtl="0" eaLnBrk="1" latinLnBrk="0" hangingPunct="1">
        <a:defRPr sz="3599" kern="1200">
          <a:solidFill>
            <a:schemeClr val="tx1"/>
          </a:solidFill>
          <a:latin typeface="+mn-lt"/>
          <a:ea typeface="+mn-ea"/>
          <a:cs typeface="+mn-cs"/>
        </a:defRPr>
      </a:lvl2pPr>
      <a:lvl3pPr marL="1828526" algn="l" defTabSz="1828526" rtl="0" eaLnBrk="1" latinLnBrk="0" hangingPunct="1">
        <a:defRPr sz="3599" kern="1200">
          <a:solidFill>
            <a:schemeClr val="tx1"/>
          </a:solidFill>
          <a:latin typeface="+mn-lt"/>
          <a:ea typeface="+mn-ea"/>
          <a:cs typeface="+mn-cs"/>
        </a:defRPr>
      </a:lvl3pPr>
      <a:lvl4pPr marL="2742789" algn="l" defTabSz="1828526" rtl="0" eaLnBrk="1" latinLnBrk="0" hangingPunct="1">
        <a:defRPr sz="3599" kern="1200">
          <a:solidFill>
            <a:schemeClr val="tx1"/>
          </a:solidFill>
          <a:latin typeface="+mn-lt"/>
          <a:ea typeface="+mn-ea"/>
          <a:cs typeface="+mn-cs"/>
        </a:defRPr>
      </a:lvl4pPr>
      <a:lvl5pPr marL="3657051" algn="l" defTabSz="1828526" rtl="0" eaLnBrk="1" latinLnBrk="0" hangingPunct="1">
        <a:defRPr sz="3599" kern="1200">
          <a:solidFill>
            <a:schemeClr val="tx1"/>
          </a:solidFill>
          <a:latin typeface="+mn-lt"/>
          <a:ea typeface="+mn-ea"/>
          <a:cs typeface="+mn-cs"/>
        </a:defRPr>
      </a:lvl5pPr>
      <a:lvl6pPr marL="4571314" algn="l" defTabSz="1828526" rtl="0" eaLnBrk="1" latinLnBrk="0" hangingPunct="1">
        <a:defRPr sz="3599" kern="1200">
          <a:solidFill>
            <a:schemeClr val="tx1"/>
          </a:solidFill>
          <a:latin typeface="+mn-lt"/>
          <a:ea typeface="+mn-ea"/>
          <a:cs typeface="+mn-cs"/>
        </a:defRPr>
      </a:lvl6pPr>
      <a:lvl7pPr marL="5485577" algn="l" defTabSz="1828526" rtl="0" eaLnBrk="1" latinLnBrk="0" hangingPunct="1">
        <a:defRPr sz="3599" kern="1200">
          <a:solidFill>
            <a:schemeClr val="tx1"/>
          </a:solidFill>
          <a:latin typeface="+mn-lt"/>
          <a:ea typeface="+mn-ea"/>
          <a:cs typeface="+mn-cs"/>
        </a:defRPr>
      </a:lvl7pPr>
      <a:lvl8pPr marL="6399840" algn="l" defTabSz="1828526" rtl="0" eaLnBrk="1" latinLnBrk="0" hangingPunct="1">
        <a:defRPr sz="3599" kern="1200">
          <a:solidFill>
            <a:schemeClr val="tx1"/>
          </a:solidFill>
          <a:latin typeface="+mn-lt"/>
          <a:ea typeface="+mn-ea"/>
          <a:cs typeface="+mn-cs"/>
        </a:defRPr>
      </a:lvl8pPr>
      <a:lvl9pPr marL="7314103" algn="l" defTabSz="1828526" rtl="0" eaLnBrk="1" latinLnBrk="0" hangingPunct="1">
        <a:defRPr sz="359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ctrTitle"/>
          </p:nvPr>
        </p:nvSpPr>
        <p:spPr>
          <a:xfrm>
            <a:off x="1260157" y="5766775"/>
            <a:ext cx="18332511" cy="2462213"/>
          </a:xfrm>
        </p:spPr>
        <p:txBody>
          <a:bodyPr/>
          <a:lstStyle/>
          <a:p>
            <a:r>
              <a:rPr lang="lv-LV" noProof="0" dirty="0"/>
              <a:t>Stipendiju p</a:t>
            </a:r>
            <a:r>
              <a:rPr lang="en-US" noProof="0" dirty="0" err="1"/>
              <a:t>rojektu</a:t>
            </a:r>
            <a:r>
              <a:rPr lang="en-US" noProof="0" dirty="0"/>
              <a:t> </a:t>
            </a:r>
            <a:r>
              <a:rPr lang="en-US" noProof="0" dirty="0" err="1"/>
              <a:t>īstenošanas</a:t>
            </a:r>
            <a:r>
              <a:rPr lang="en-US" noProof="0" dirty="0"/>
              <a:t> un </a:t>
            </a:r>
            <a:r>
              <a:rPr lang="en-US" noProof="0" dirty="0" err="1"/>
              <a:t>uzraudzības</a:t>
            </a:r>
            <a:r>
              <a:rPr lang="en-US" noProof="0" dirty="0"/>
              <a:t> </a:t>
            </a:r>
            <a:r>
              <a:rPr lang="en-US" noProof="0" dirty="0" err="1"/>
              <a:t>nosacījumi</a:t>
            </a:r>
            <a:endParaRPr lang="en-US" noProof="0" dirty="0"/>
          </a:p>
        </p:txBody>
      </p:sp>
      <p:sp>
        <p:nvSpPr>
          <p:cNvPr id="7" name="Plassholder for tekst 6"/>
          <p:cNvSpPr>
            <a:spLocks noGrp="1"/>
          </p:cNvSpPr>
          <p:nvPr>
            <p:ph type="body" sz="quarter" idx="15"/>
          </p:nvPr>
        </p:nvSpPr>
        <p:spPr/>
        <p:txBody>
          <a:bodyPr/>
          <a:lstStyle/>
          <a:p>
            <a:endParaRPr lang="en-GB" dirty="0"/>
          </a:p>
        </p:txBody>
      </p:sp>
      <p:sp>
        <p:nvSpPr>
          <p:cNvPr id="8" name="Plassholder for tekst 7"/>
          <p:cNvSpPr>
            <a:spLocks noGrp="1"/>
          </p:cNvSpPr>
          <p:nvPr>
            <p:ph type="body" sz="quarter" idx="16"/>
          </p:nvPr>
        </p:nvSpPr>
        <p:spPr/>
        <p:txBody>
          <a:bodyPr/>
          <a:lstStyle/>
          <a:p>
            <a:r>
              <a:rPr lang="lv-LV" noProof="0" dirty="0"/>
              <a:t>VIAA</a:t>
            </a:r>
            <a:endParaRPr lang="en-US" noProof="0" dirty="0"/>
          </a:p>
        </p:txBody>
      </p:sp>
      <p:sp>
        <p:nvSpPr>
          <p:cNvPr id="9" name="Plassholder for dato 8"/>
          <p:cNvSpPr>
            <a:spLocks noGrp="1"/>
          </p:cNvSpPr>
          <p:nvPr>
            <p:ph type="dt" sz="half" idx="10"/>
          </p:nvPr>
        </p:nvSpPr>
        <p:spPr>
          <a:xfrm>
            <a:off x="19136392" y="12613656"/>
            <a:ext cx="3985698" cy="553998"/>
          </a:xfrm>
        </p:spPr>
        <p:txBody>
          <a:bodyPr/>
          <a:lstStyle/>
          <a:p>
            <a:r>
              <a:rPr lang="lv-LV" dirty="0"/>
              <a:t>21/10/2021</a:t>
            </a:r>
            <a:endParaRPr lang="nb-NO" dirty="0"/>
          </a:p>
        </p:txBody>
      </p:sp>
      <p:sp>
        <p:nvSpPr>
          <p:cNvPr id="2" name="Rectangle 1"/>
          <p:cNvSpPr/>
          <p:nvPr/>
        </p:nvSpPr>
        <p:spPr>
          <a:xfrm>
            <a:off x="448574" y="293298"/>
            <a:ext cx="23515607" cy="232913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14" name="Plassholder for tekst 3"/>
          <p:cNvSpPr txBox="1">
            <a:spLocks/>
          </p:cNvSpPr>
          <p:nvPr/>
        </p:nvSpPr>
        <p:spPr>
          <a:xfrm>
            <a:off x="1260157" y="8851313"/>
            <a:ext cx="21861704" cy="461665"/>
          </a:xfrm>
          <a:prstGeom prst="rect">
            <a:avLst/>
          </a:prstGeom>
        </p:spPr>
        <p:txBody>
          <a:bodyPr vert="horz" lIns="0" tIns="0" rIns="0" bIns="0" rtlCol="0">
            <a:spAutoFit/>
          </a:bodyPr>
          <a:lstStyle>
            <a:lvl1pPr marL="0" indent="0" algn="l" defTabSz="1828526" rtl="0" eaLnBrk="1" latinLnBrk="0" hangingPunct="1">
              <a:lnSpc>
                <a:spcPct val="100000"/>
              </a:lnSpc>
              <a:spcBef>
                <a:spcPts val="2000"/>
              </a:spcBef>
              <a:buFont typeface="Arial" panose="020B0604020202020204" pitchFamily="34" charset="0"/>
              <a:buNone/>
              <a:defRPr sz="3000" b="1" kern="1200">
                <a:solidFill>
                  <a:schemeClr val="accent1"/>
                </a:solidFill>
                <a:latin typeface="+mn-lt"/>
                <a:ea typeface="+mn-ea"/>
                <a:cs typeface="+mn-cs"/>
              </a:defRPr>
            </a:lvl1pPr>
            <a:lvl2pPr marL="1371394" indent="-457131" algn="l" defTabSz="1828526" rtl="0" eaLnBrk="1" latinLnBrk="0" hangingPunct="1">
              <a:lnSpc>
                <a:spcPct val="100000"/>
              </a:lnSpc>
              <a:spcBef>
                <a:spcPts val="1000"/>
              </a:spcBef>
              <a:buFont typeface="Arial" panose="020B0604020202020204" pitchFamily="34" charset="0"/>
              <a:buChar char="•"/>
              <a:defRPr sz="3000" kern="1200">
                <a:solidFill>
                  <a:schemeClr val="dk2"/>
                </a:solidFill>
                <a:latin typeface="+mn-lt"/>
                <a:ea typeface="+mn-ea"/>
                <a:cs typeface="+mn-cs"/>
              </a:defRPr>
            </a:lvl2pPr>
            <a:lvl3pPr marL="2285657" indent="-457131" algn="l" defTabSz="1828526" rtl="0" eaLnBrk="1" latinLnBrk="0" hangingPunct="1">
              <a:lnSpc>
                <a:spcPct val="100000"/>
              </a:lnSpc>
              <a:spcBef>
                <a:spcPts val="1000"/>
              </a:spcBef>
              <a:buFont typeface="Arial" panose="020B0604020202020204" pitchFamily="34" charset="0"/>
              <a:buChar char="•"/>
              <a:defRPr sz="3000" kern="1200">
                <a:solidFill>
                  <a:schemeClr val="dk2"/>
                </a:solidFill>
                <a:latin typeface="+mn-lt"/>
                <a:ea typeface="+mn-ea"/>
                <a:cs typeface="+mn-cs"/>
              </a:defRPr>
            </a:lvl3pPr>
            <a:lvl4pPr marL="3199920" indent="-457131" algn="l" defTabSz="1828526" rtl="0" eaLnBrk="1" latinLnBrk="0" hangingPunct="1">
              <a:lnSpc>
                <a:spcPct val="100000"/>
              </a:lnSpc>
              <a:spcBef>
                <a:spcPts val="1000"/>
              </a:spcBef>
              <a:buFont typeface="Arial" panose="020B0604020202020204" pitchFamily="34" charset="0"/>
              <a:buChar char="•"/>
              <a:defRPr sz="3000" kern="1200">
                <a:solidFill>
                  <a:schemeClr val="dk2"/>
                </a:solidFill>
                <a:latin typeface="+mn-lt"/>
                <a:ea typeface="+mn-ea"/>
                <a:cs typeface="+mn-cs"/>
              </a:defRPr>
            </a:lvl4pPr>
            <a:lvl5pPr marL="4114183" indent="-457131" algn="l" defTabSz="1828526" rtl="0" eaLnBrk="1" latinLnBrk="0" hangingPunct="1">
              <a:lnSpc>
                <a:spcPct val="100000"/>
              </a:lnSpc>
              <a:spcBef>
                <a:spcPts val="1000"/>
              </a:spcBef>
              <a:buFont typeface="Arial" panose="020B0604020202020204" pitchFamily="34" charset="0"/>
              <a:buChar char="•"/>
              <a:defRPr sz="3000" kern="1200">
                <a:solidFill>
                  <a:schemeClr val="dk2"/>
                </a:solidFill>
                <a:latin typeface="+mn-lt"/>
                <a:ea typeface="+mn-ea"/>
                <a:cs typeface="+mn-cs"/>
              </a:defRPr>
            </a:lvl5pPr>
            <a:lvl6pPr marL="5028446" indent="-457131" algn="l" defTabSz="1828526"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6pPr>
            <a:lvl7pPr marL="5942708" indent="-457131" algn="l" defTabSz="1828526"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7pPr>
            <a:lvl8pPr marL="6856971" indent="-457131" algn="l" defTabSz="1828526"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8pPr>
            <a:lvl9pPr marL="7771234" indent="-457131" algn="l" defTabSz="1828526"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9pPr>
          </a:lstStyle>
          <a:p>
            <a:r>
              <a:rPr lang="lv-LV" i="1" dirty="0" err="1"/>
              <a:t>HerbertsBucenieks</a:t>
            </a:r>
            <a:endParaRPr lang="en-GB" i="1" dirty="0"/>
          </a:p>
        </p:txBody>
      </p:sp>
      <p:pic>
        <p:nvPicPr>
          <p:cNvPr id="15" name="Picture 14" descr="EEZ_IZM_VIAA_logo_kopa">
            <a:extLst>
              <a:ext uri="{FF2B5EF4-FFF2-40B4-BE49-F238E27FC236}">
                <a16:creationId xmlns:a16="http://schemas.microsoft.com/office/drawing/2014/main" id="{F42961AF-A02F-4C2E-AA9C-BE728D11CFBC}"/>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26400" y="129193"/>
            <a:ext cx="15940799" cy="4986473"/>
          </a:xfrm>
          <a:prstGeom prst="rect">
            <a:avLst/>
          </a:prstGeom>
          <a:noFill/>
          <a:ln>
            <a:noFill/>
          </a:ln>
        </p:spPr>
      </p:pic>
    </p:spTree>
    <p:extLst>
      <p:ext uri="{BB962C8B-B14F-4D97-AF65-F5344CB8AC3E}">
        <p14:creationId xmlns:p14="http://schemas.microsoft.com/office/powerpoint/2010/main" val="26369662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1260386" y="1251282"/>
            <a:ext cx="21861705" cy="769441"/>
          </a:xfrm>
        </p:spPr>
        <p:txBody>
          <a:bodyPr/>
          <a:lstStyle/>
          <a:p>
            <a:r>
              <a:rPr lang="lv-LV" sz="5000" noProof="0" dirty="0"/>
              <a:t>Progresa starpposma / noslēguma pārskata iesniegšana</a:t>
            </a:r>
            <a:endParaRPr lang="en-US" sz="5000" noProof="0" dirty="0"/>
          </a:p>
        </p:txBody>
      </p:sp>
      <p:sp>
        <p:nvSpPr>
          <p:cNvPr id="3" name="Plassholder for innhold 2"/>
          <p:cNvSpPr>
            <a:spLocks noGrp="1"/>
          </p:cNvSpPr>
          <p:nvPr>
            <p:ph idx="1"/>
          </p:nvPr>
        </p:nvSpPr>
        <p:spPr/>
        <p:txBody>
          <a:bodyPr>
            <a:scene3d>
              <a:camera prst="orthographicFront">
                <a:rot lat="0" lon="21299999" rev="0"/>
              </a:camera>
              <a:lightRig rig="threePt" dir="t"/>
            </a:scene3d>
          </a:bodyPr>
          <a:lstStyle/>
          <a:p>
            <a:endParaRPr lang="en-US" noProof="0" dirty="0"/>
          </a:p>
          <a:p>
            <a:pPr>
              <a:buNone/>
            </a:pPr>
            <a:endParaRPr lang="en-US" noProof="0" dirty="0">
              <a:solidFill>
                <a:srgbClr val="FF0000"/>
              </a:solidFill>
            </a:endParaRPr>
          </a:p>
          <a:p>
            <a:pPr>
              <a:buNone/>
            </a:pPr>
            <a:endParaRPr lang="en-US" noProof="0" dirty="0">
              <a:solidFill>
                <a:srgbClr val="FF0000"/>
              </a:solidFill>
            </a:endParaRPr>
          </a:p>
          <a:p>
            <a:pPr>
              <a:buNone/>
            </a:pPr>
            <a:endParaRPr lang="en-US" noProof="0" dirty="0">
              <a:solidFill>
                <a:srgbClr val="FF0000"/>
              </a:solidFill>
            </a:endParaRPr>
          </a:p>
          <a:p>
            <a:pPr>
              <a:buNone/>
            </a:pPr>
            <a:endParaRPr lang="en-US" noProof="0" dirty="0">
              <a:solidFill>
                <a:srgbClr val="FF0000"/>
              </a:solidFill>
            </a:endParaRPr>
          </a:p>
          <a:p>
            <a:endParaRPr lang="en-US" noProof="0" dirty="0">
              <a:solidFill>
                <a:srgbClr val="FF0000"/>
              </a:solidFill>
            </a:endParaRPr>
          </a:p>
        </p:txBody>
      </p:sp>
      <p:sp>
        <p:nvSpPr>
          <p:cNvPr id="4" name="Plassholder for tekst 3"/>
          <p:cNvSpPr>
            <a:spLocks noGrp="1"/>
          </p:cNvSpPr>
          <p:nvPr>
            <p:ph type="body" sz="quarter" idx="10"/>
          </p:nvPr>
        </p:nvSpPr>
        <p:spPr>
          <a:xfrm>
            <a:off x="1353708" y="2860710"/>
            <a:ext cx="21861704" cy="6432530"/>
          </a:xfrm>
        </p:spPr>
        <p:txBody>
          <a:bodyPr/>
          <a:lstStyle/>
          <a:p>
            <a:pPr marL="571500" indent="-571500">
              <a:buFont typeface="Arial" panose="020B0604020202020204" pitchFamily="34" charset="0"/>
              <a:buChar char="•"/>
            </a:pPr>
            <a:r>
              <a:rPr lang="lv-LV" sz="3600" noProof="0" dirty="0">
                <a:solidFill>
                  <a:schemeClr val="accent1">
                    <a:lumMod val="75000"/>
                  </a:schemeClr>
                </a:solidFill>
              </a:rPr>
              <a:t>Iesniegšanas termiņi saskaņā ar līguma par projekta īstenošanu 4.2.punktā noteikto</a:t>
            </a:r>
          </a:p>
          <a:p>
            <a:pPr marL="571500" indent="-571500">
              <a:buFont typeface="Arial" panose="020B0604020202020204" pitchFamily="34" charset="0"/>
              <a:buChar char="•"/>
            </a:pPr>
            <a:r>
              <a:rPr lang="lv-LV" sz="3600" noProof="0" dirty="0">
                <a:solidFill>
                  <a:schemeClr val="accent1">
                    <a:lumMod val="75000"/>
                  </a:schemeClr>
                </a:solidFill>
              </a:rPr>
              <a:t>Pārskats jāiesniedz sistēmā rsgrants.viaa.gov.lv</a:t>
            </a:r>
          </a:p>
          <a:p>
            <a:pPr marL="571500" indent="-571500">
              <a:buFont typeface="Arial" panose="020B0604020202020204" pitchFamily="34" charset="0"/>
              <a:buChar char="•"/>
            </a:pPr>
            <a:r>
              <a:rPr lang="lv-LV" sz="3600" noProof="0" dirty="0">
                <a:solidFill>
                  <a:schemeClr val="accent1">
                    <a:lumMod val="75000"/>
                  </a:schemeClr>
                </a:solidFill>
              </a:rPr>
              <a:t>Jāiesniedz starpposma / noslēguma pārskata veidlapa (līguma 1.pielikums) un finanšu pārskata veidlapa (līguma 2.pielikums)</a:t>
            </a:r>
          </a:p>
          <a:p>
            <a:pPr marL="571500" indent="-571500">
              <a:buFont typeface="Arial" panose="020B0604020202020204" pitchFamily="34" charset="0"/>
              <a:buChar char="•"/>
            </a:pPr>
            <a:r>
              <a:rPr lang="lv-LV" sz="3600" noProof="0" dirty="0">
                <a:solidFill>
                  <a:schemeClr val="accent1">
                    <a:lumMod val="75000"/>
                  </a:schemeClr>
                </a:solidFill>
              </a:rPr>
              <a:t>Pārskata sadaļas Project </a:t>
            </a:r>
            <a:r>
              <a:rPr lang="lv-LV" sz="3600" noProof="0" dirty="0" err="1">
                <a:solidFill>
                  <a:schemeClr val="accent1">
                    <a:lumMod val="75000"/>
                  </a:schemeClr>
                </a:solidFill>
              </a:rPr>
              <a:t>management</a:t>
            </a:r>
            <a:r>
              <a:rPr lang="lv-LV" sz="3600" noProof="0" dirty="0">
                <a:solidFill>
                  <a:schemeClr val="accent1">
                    <a:lumMod val="75000"/>
                  </a:schemeClr>
                </a:solidFill>
              </a:rPr>
              <a:t>, </a:t>
            </a:r>
            <a:r>
              <a:rPr lang="lv-LV" sz="3600" noProof="0" dirty="0" err="1">
                <a:solidFill>
                  <a:schemeClr val="accent1">
                    <a:lumMod val="75000"/>
                  </a:schemeClr>
                </a:solidFill>
              </a:rPr>
              <a:t>Implementation</a:t>
            </a:r>
            <a:r>
              <a:rPr lang="lv-LV" sz="3600" noProof="0" dirty="0">
                <a:solidFill>
                  <a:schemeClr val="accent1">
                    <a:lumMod val="75000"/>
                  </a:schemeClr>
                </a:solidFill>
              </a:rPr>
              <a:t>, </a:t>
            </a:r>
            <a:r>
              <a:rPr lang="lv-LV" sz="3600" noProof="0" dirty="0" err="1">
                <a:solidFill>
                  <a:schemeClr val="accent1">
                    <a:lumMod val="75000"/>
                  </a:schemeClr>
                </a:solidFill>
              </a:rPr>
              <a:t>Overview</a:t>
            </a:r>
            <a:r>
              <a:rPr lang="lv-LV" sz="3600" noProof="0" dirty="0">
                <a:solidFill>
                  <a:schemeClr val="accent1">
                    <a:lumMod val="75000"/>
                  </a:schemeClr>
                </a:solidFill>
              </a:rPr>
              <a:t> </a:t>
            </a:r>
            <a:r>
              <a:rPr lang="lv-LV" sz="3600" noProof="0" dirty="0" err="1">
                <a:solidFill>
                  <a:schemeClr val="accent1">
                    <a:lumMod val="75000"/>
                  </a:schemeClr>
                </a:solidFill>
              </a:rPr>
              <a:t>of</a:t>
            </a:r>
            <a:r>
              <a:rPr lang="lv-LV" sz="3600" noProof="0" dirty="0">
                <a:solidFill>
                  <a:schemeClr val="accent1">
                    <a:lumMod val="75000"/>
                  </a:schemeClr>
                </a:solidFill>
              </a:rPr>
              <a:t> </a:t>
            </a:r>
            <a:r>
              <a:rPr lang="lv-LV" sz="3600" noProof="0" dirty="0" err="1">
                <a:solidFill>
                  <a:schemeClr val="accent1">
                    <a:lumMod val="75000"/>
                  </a:schemeClr>
                </a:solidFill>
              </a:rPr>
              <a:t>mobility</a:t>
            </a:r>
            <a:r>
              <a:rPr lang="lv-LV" sz="3600" noProof="0" dirty="0">
                <a:solidFill>
                  <a:schemeClr val="accent1">
                    <a:lumMod val="75000"/>
                  </a:schemeClr>
                </a:solidFill>
              </a:rPr>
              <a:t> </a:t>
            </a:r>
            <a:r>
              <a:rPr lang="lv-LV" sz="3600" noProof="0" dirty="0" err="1">
                <a:solidFill>
                  <a:schemeClr val="accent1">
                    <a:lumMod val="75000"/>
                  </a:schemeClr>
                </a:solidFill>
              </a:rPr>
              <a:t>participants</a:t>
            </a:r>
            <a:r>
              <a:rPr lang="lv-LV" sz="3600" noProof="0" dirty="0">
                <a:solidFill>
                  <a:schemeClr val="accent1">
                    <a:lumMod val="75000"/>
                  </a:schemeClr>
                </a:solidFill>
              </a:rPr>
              <a:t>, </a:t>
            </a:r>
            <a:r>
              <a:rPr lang="lv-LV" sz="3600" noProof="0" dirty="0" err="1">
                <a:solidFill>
                  <a:schemeClr val="accent1">
                    <a:lumMod val="75000"/>
                  </a:schemeClr>
                </a:solidFill>
              </a:rPr>
              <a:t>Synergy</a:t>
            </a:r>
            <a:r>
              <a:rPr lang="lv-LV" sz="3600" noProof="0" dirty="0">
                <a:solidFill>
                  <a:schemeClr val="accent1">
                    <a:lumMod val="75000"/>
                  </a:schemeClr>
                </a:solidFill>
              </a:rPr>
              <a:t> </a:t>
            </a:r>
            <a:r>
              <a:rPr lang="lv-LV" sz="3600" noProof="0" dirty="0" err="1">
                <a:solidFill>
                  <a:schemeClr val="accent1">
                    <a:lumMod val="75000"/>
                  </a:schemeClr>
                </a:solidFill>
              </a:rPr>
              <a:t>with</a:t>
            </a:r>
            <a:r>
              <a:rPr lang="lv-LV" sz="3600" noProof="0" dirty="0">
                <a:solidFill>
                  <a:schemeClr val="accent1">
                    <a:lumMod val="75000"/>
                  </a:schemeClr>
                </a:solidFill>
              </a:rPr>
              <a:t> BRP </a:t>
            </a:r>
            <a:r>
              <a:rPr lang="lv-LV" sz="3600" noProof="0" dirty="0" err="1">
                <a:solidFill>
                  <a:schemeClr val="accent1">
                    <a:lumMod val="75000"/>
                  </a:schemeClr>
                </a:solidFill>
              </a:rPr>
              <a:t>and</a:t>
            </a:r>
            <a:r>
              <a:rPr lang="lv-LV" sz="3600" noProof="0" dirty="0">
                <a:solidFill>
                  <a:schemeClr val="accent1">
                    <a:lumMod val="75000"/>
                  </a:schemeClr>
                </a:solidFill>
              </a:rPr>
              <a:t> </a:t>
            </a:r>
            <a:r>
              <a:rPr lang="lv-LV" sz="3600" noProof="0" dirty="0" err="1">
                <a:solidFill>
                  <a:schemeClr val="accent1">
                    <a:lumMod val="75000"/>
                  </a:schemeClr>
                </a:solidFill>
              </a:rPr>
              <a:t>Erasmus</a:t>
            </a:r>
            <a:r>
              <a:rPr lang="lv-LV" sz="3600" noProof="0" dirty="0">
                <a:solidFill>
                  <a:schemeClr val="accent1">
                    <a:lumMod val="75000"/>
                  </a:schemeClr>
                </a:solidFill>
              </a:rPr>
              <a:t>+, </a:t>
            </a:r>
            <a:r>
              <a:rPr lang="lv-LV" sz="3600" noProof="0" dirty="0" err="1">
                <a:solidFill>
                  <a:schemeClr val="accent1">
                    <a:lumMod val="75000"/>
                  </a:schemeClr>
                </a:solidFill>
              </a:rPr>
              <a:t>Impact</a:t>
            </a:r>
            <a:r>
              <a:rPr lang="lv-LV" sz="3600" noProof="0" dirty="0">
                <a:solidFill>
                  <a:schemeClr val="accent1">
                    <a:lumMod val="75000"/>
                  </a:schemeClr>
                </a:solidFill>
              </a:rPr>
              <a:t> </a:t>
            </a:r>
            <a:r>
              <a:rPr lang="lv-LV" sz="3600" noProof="0" dirty="0" err="1">
                <a:solidFill>
                  <a:schemeClr val="accent1">
                    <a:lumMod val="75000"/>
                  </a:schemeClr>
                </a:solidFill>
              </a:rPr>
              <a:t>and</a:t>
            </a:r>
            <a:r>
              <a:rPr lang="lv-LV" sz="3600" noProof="0" dirty="0">
                <a:solidFill>
                  <a:schemeClr val="accent1">
                    <a:lumMod val="75000"/>
                  </a:schemeClr>
                </a:solidFill>
              </a:rPr>
              <a:t> </a:t>
            </a:r>
            <a:r>
              <a:rPr lang="lv-LV" sz="3600" noProof="0" dirty="0" err="1">
                <a:solidFill>
                  <a:schemeClr val="accent1">
                    <a:lumMod val="75000"/>
                  </a:schemeClr>
                </a:solidFill>
              </a:rPr>
              <a:t>Dissemination</a:t>
            </a:r>
            <a:endParaRPr lang="lv-LV" sz="3600" noProof="0" dirty="0">
              <a:solidFill>
                <a:schemeClr val="accent1">
                  <a:lumMod val="75000"/>
                </a:schemeClr>
              </a:solidFill>
            </a:endParaRPr>
          </a:p>
          <a:p>
            <a:pPr marL="571500" indent="-571500">
              <a:buFont typeface="Arial" panose="020B0604020202020204" pitchFamily="34" charset="0"/>
              <a:buChar char="•"/>
            </a:pPr>
            <a:endParaRPr lang="lv-LV" sz="3600" noProof="0" dirty="0"/>
          </a:p>
          <a:p>
            <a:endParaRPr lang="lv-LV" sz="3600" noProof="0" dirty="0"/>
          </a:p>
          <a:p>
            <a:pPr marL="514350" indent="-514350">
              <a:buAutoNum type="arabicPeriod"/>
            </a:pPr>
            <a:endParaRPr lang="en-US" noProof="0" dirty="0"/>
          </a:p>
        </p:txBody>
      </p:sp>
    </p:spTree>
    <p:extLst>
      <p:ext uri="{BB962C8B-B14F-4D97-AF65-F5344CB8AC3E}">
        <p14:creationId xmlns:p14="http://schemas.microsoft.com/office/powerpoint/2010/main" val="41998157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1260386" y="1251282"/>
            <a:ext cx="21861705" cy="769441"/>
          </a:xfrm>
        </p:spPr>
        <p:txBody>
          <a:bodyPr/>
          <a:lstStyle/>
          <a:p>
            <a:r>
              <a:rPr lang="lv-LV" sz="5000" noProof="0" dirty="0"/>
              <a:t>Pārbaude projekta īstenošanas vietā</a:t>
            </a:r>
            <a:endParaRPr lang="en-US" sz="5000" noProof="0" dirty="0"/>
          </a:p>
        </p:txBody>
      </p:sp>
      <p:sp>
        <p:nvSpPr>
          <p:cNvPr id="3" name="Plassholder for innhold 2"/>
          <p:cNvSpPr>
            <a:spLocks noGrp="1"/>
          </p:cNvSpPr>
          <p:nvPr>
            <p:ph idx="1"/>
          </p:nvPr>
        </p:nvSpPr>
        <p:spPr/>
        <p:txBody>
          <a:bodyPr>
            <a:scene3d>
              <a:camera prst="orthographicFront">
                <a:rot lat="0" lon="21299999" rev="0"/>
              </a:camera>
              <a:lightRig rig="threePt" dir="t"/>
            </a:scene3d>
          </a:bodyPr>
          <a:lstStyle/>
          <a:p>
            <a:endParaRPr lang="en-US" noProof="0" dirty="0"/>
          </a:p>
          <a:p>
            <a:pPr>
              <a:buNone/>
            </a:pPr>
            <a:endParaRPr lang="en-US" noProof="0" dirty="0">
              <a:solidFill>
                <a:srgbClr val="FF0000"/>
              </a:solidFill>
            </a:endParaRPr>
          </a:p>
          <a:p>
            <a:pPr>
              <a:buNone/>
            </a:pPr>
            <a:endParaRPr lang="en-US" noProof="0" dirty="0">
              <a:solidFill>
                <a:srgbClr val="FF0000"/>
              </a:solidFill>
            </a:endParaRPr>
          </a:p>
          <a:p>
            <a:pPr>
              <a:buNone/>
            </a:pPr>
            <a:endParaRPr lang="en-US" noProof="0" dirty="0">
              <a:solidFill>
                <a:srgbClr val="FF0000"/>
              </a:solidFill>
            </a:endParaRPr>
          </a:p>
          <a:p>
            <a:pPr>
              <a:buNone/>
            </a:pPr>
            <a:endParaRPr lang="en-US" noProof="0" dirty="0">
              <a:solidFill>
                <a:srgbClr val="FF0000"/>
              </a:solidFill>
            </a:endParaRPr>
          </a:p>
          <a:p>
            <a:endParaRPr lang="en-US" noProof="0" dirty="0">
              <a:solidFill>
                <a:srgbClr val="FF0000"/>
              </a:solidFill>
            </a:endParaRPr>
          </a:p>
        </p:txBody>
      </p:sp>
      <p:sp>
        <p:nvSpPr>
          <p:cNvPr id="4" name="Plassholder for tekst 3"/>
          <p:cNvSpPr>
            <a:spLocks noGrp="1"/>
          </p:cNvSpPr>
          <p:nvPr>
            <p:ph type="body" sz="quarter" idx="10"/>
          </p:nvPr>
        </p:nvSpPr>
        <p:spPr>
          <a:xfrm>
            <a:off x="1353708" y="2860710"/>
            <a:ext cx="21861704" cy="11079956"/>
          </a:xfrm>
        </p:spPr>
        <p:txBody>
          <a:bodyPr/>
          <a:lstStyle/>
          <a:p>
            <a:pPr marL="571500" indent="-571500">
              <a:buFont typeface="Arial" panose="020B0604020202020204" pitchFamily="34" charset="0"/>
              <a:buChar char="•"/>
            </a:pPr>
            <a:r>
              <a:rPr lang="lv-LV" sz="3600" noProof="0" dirty="0">
                <a:solidFill>
                  <a:schemeClr val="accent1">
                    <a:lumMod val="75000"/>
                  </a:schemeClr>
                </a:solidFill>
              </a:rPr>
              <a:t>Līguma 6.1.punktā noteikts “Aģentūra Projekta īstenošanas pārbaudi Projekta īstenošanās vietā veic, par to paziņojot Līdzfinansējuma saņēmējam vismaz 5 (piecas) darbdienas pirms pārbaudes uzsākšanas dienas”</a:t>
            </a:r>
          </a:p>
          <a:p>
            <a:pPr marL="571500" indent="-571500">
              <a:buFont typeface="Arial" panose="020B0604020202020204" pitchFamily="34" charset="0"/>
              <a:buChar char="•"/>
            </a:pPr>
            <a:r>
              <a:rPr lang="lv-LV" sz="3600" noProof="0" dirty="0">
                <a:solidFill>
                  <a:schemeClr val="accent1">
                    <a:lumMod val="75000"/>
                  </a:schemeClr>
                </a:solidFill>
              </a:rPr>
              <a:t>Pārbaude uz projekta riskiem balstītā izlasē</a:t>
            </a:r>
          </a:p>
          <a:p>
            <a:pPr marL="571500" indent="-571500">
              <a:buFont typeface="Arial" panose="020B0604020202020204" pitchFamily="34" charset="0"/>
              <a:buChar char="•"/>
            </a:pPr>
            <a:r>
              <a:rPr lang="lv-LV" sz="3600" noProof="0" dirty="0">
                <a:solidFill>
                  <a:schemeClr val="accent1">
                    <a:lumMod val="75000"/>
                  </a:schemeClr>
                </a:solidFill>
              </a:rPr>
              <a:t>Kas tiks pārbaudīts? Piemēri no VIAA pārbaudes lapas.</a:t>
            </a:r>
          </a:p>
          <a:p>
            <a:pPr marL="1165225"/>
            <a:r>
              <a:rPr lang="lv-LV" sz="3600" noProof="0" dirty="0">
                <a:solidFill>
                  <a:srgbClr val="002060"/>
                </a:solidFill>
              </a:rPr>
              <a:t>Vai ir nodrošināta ar projektu saistītās īstenošanas un grāmatvedības dokumentācijas pieejamība?</a:t>
            </a:r>
          </a:p>
          <a:p>
            <a:pPr marL="1165225"/>
            <a:r>
              <a:rPr lang="lv-LV" sz="3600" noProof="0" dirty="0">
                <a:solidFill>
                  <a:srgbClr val="002060"/>
                </a:solidFill>
              </a:rPr>
              <a:t>Vai mācību/mobilitātes/ līgums/-i noslēgts/-i atbilstoši projektā plānotajam?</a:t>
            </a:r>
          </a:p>
          <a:p>
            <a:pPr marL="1165225"/>
            <a:r>
              <a:rPr lang="lv-LV" sz="3600" noProof="0" dirty="0">
                <a:solidFill>
                  <a:srgbClr val="002060"/>
                </a:solidFill>
              </a:rPr>
              <a:t>Vai ir īstenotas mācību/mobilitātes līgumā (-</a:t>
            </a:r>
            <a:r>
              <a:rPr lang="lv-LV" sz="3600" noProof="0" dirty="0" err="1">
                <a:solidFill>
                  <a:srgbClr val="002060"/>
                </a:solidFill>
              </a:rPr>
              <a:t>os</a:t>
            </a:r>
            <a:r>
              <a:rPr lang="lv-LV" sz="3600" noProof="0" dirty="0">
                <a:solidFill>
                  <a:srgbClr val="002060"/>
                </a:solidFill>
              </a:rPr>
              <a:t>) noteiktās darbības, izpildīti katras puses noteiktie pienākumi, sasniegti mācību rezultāti un ir atbilstoši dokumenti (pārskati, atskaites u.tml.)?</a:t>
            </a:r>
          </a:p>
          <a:p>
            <a:pPr marL="1165225"/>
            <a:r>
              <a:rPr lang="lv-LV" sz="3600" noProof="0" dirty="0">
                <a:solidFill>
                  <a:srgbClr val="002060"/>
                </a:solidFill>
              </a:rPr>
              <a:t>Vai maksājumi veikti atbilstoši noslēgtā līguma nosacījumiem un ir pieejama maksājuma apliecinoša dokumentācija?</a:t>
            </a:r>
          </a:p>
          <a:p>
            <a:pPr marL="571500" indent="-571500">
              <a:buFont typeface="Arial" panose="020B0604020202020204" pitchFamily="34" charset="0"/>
              <a:buChar char="•"/>
            </a:pPr>
            <a:endParaRPr lang="lv-LV" sz="3600" noProof="0" dirty="0"/>
          </a:p>
          <a:p>
            <a:endParaRPr lang="lv-LV" sz="3600" noProof="0" dirty="0"/>
          </a:p>
          <a:p>
            <a:pPr marL="514350" indent="-514350">
              <a:buAutoNum type="arabicPeriod"/>
            </a:pPr>
            <a:endParaRPr lang="en-US" noProof="0" dirty="0"/>
          </a:p>
        </p:txBody>
      </p:sp>
    </p:spTree>
    <p:extLst>
      <p:ext uri="{BB962C8B-B14F-4D97-AF65-F5344CB8AC3E}">
        <p14:creationId xmlns:p14="http://schemas.microsoft.com/office/powerpoint/2010/main" val="35681045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1260386" y="1251282"/>
            <a:ext cx="21861705" cy="769441"/>
          </a:xfrm>
        </p:spPr>
        <p:txBody>
          <a:bodyPr/>
          <a:lstStyle/>
          <a:p>
            <a:r>
              <a:rPr lang="lv-LV" sz="5000" noProof="0" dirty="0"/>
              <a:t>Biežāk uzdotie jautājumi</a:t>
            </a:r>
            <a:endParaRPr lang="en-US" sz="5000" noProof="0" dirty="0"/>
          </a:p>
        </p:txBody>
      </p:sp>
      <p:sp>
        <p:nvSpPr>
          <p:cNvPr id="3" name="Plassholder for innhold 2"/>
          <p:cNvSpPr>
            <a:spLocks noGrp="1"/>
          </p:cNvSpPr>
          <p:nvPr>
            <p:ph idx="1"/>
          </p:nvPr>
        </p:nvSpPr>
        <p:spPr/>
        <p:txBody>
          <a:bodyPr>
            <a:scene3d>
              <a:camera prst="orthographicFront">
                <a:rot lat="0" lon="21299999" rev="0"/>
              </a:camera>
              <a:lightRig rig="threePt" dir="t"/>
            </a:scene3d>
          </a:bodyPr>
          <a:lstStyle/>
          <a:p>
            <a:endParaRPr lang="en-US" noProof="0" dirty="0"/>
          </a:p>
          <a:p>
            <a:pPr>
              <a:buNone/>
            </a:pPr>
            <a:endParaRPr lang="en-US" noProof="0" dirty="0">
              <a:solidFill>
                <a:srgbClr val="FF0000"/>
              </a:solidFill>
            </a:endParaRPr>
          </a:p>
          <a:p>
            <a:pPr>
              <a:buNone/>
            </a:pPr>
            <a:endParaRPr lang="en-US" noProof="0" dirty="0">
              <a:solidFill>
                <a:srgbClr val="FF0000"/>
              </a:solidFill>
            </a:endParaRPr>
          </a:p>
          <a:p>
            <a:pPr>
              <a:buNone/>
            </a:pPr>
            <a:endParaRPr lang="en-US" noProof="0" dirty="0">
              <a:solidFill>
                <a:srgbClr val="FF0000"/>
              </a:solidFill>
            </a:endParaRPr>
          </a:p>
          <a:p>
            <a:pPr>
              <a:buNone/>
            </a:pPr>
            <a:endParaRPr lang="en-US" noProof="0" dirty="0">
              <a:solidFill>
                <a:srgbClr val="FF0000"/>
              </a:solidFill>
            </a:endParaRPr>
          </a:p>
          <a:p>
            <a:endParaRPr lang="en-US" noProof="0" dirty="0">
              <a:solidFill>
                <a:srgbClr val="FF0000"/>
              </a:solidFill>
            </a:endParaRPr>
          </a:p>
        </p:txBody>
      </p:sp>
      <p:sp>
        <p:nvSpPr>
          <p:cNvPr id="4" name="Plassholder for tekst 3"/>
          <p:cNvSpPr>
            <a:spLocks noGrp="1"/>
          </p:cNvSpPr>
          <p:nvPr>
            <p:ph type="body" sz="quarter" idx="10"/>
          </p:nvPr>
        </p:nvSpPr>
        <p:spPr>
          <a:xfrm>
            <a:off x="1353708" y="2860710"/>
            <a:ext cx="21861704" cy="8351004"/>
          </a:xfrm>
        </p:spPr>
        <p:txBody>
          <a:bodyPr/>
          <a:lstStyle/>
          <a:p>
            <a:pPr marL="571500" indent="-571500">
              <a:buFont typeface="Arial" panose="020B0604020202020204" pitchFamily="34" charset="0"/>
              <a:buChar char="•"/>
            </a:pPr>
            <a:r>
              <a:rPr lang="lv-LV" sz="3600" noProof="0" dirty="0">
                <a:solidFill>
                  <a:schemeClr val="accent1">
                    <a:lumMod val="75000"/>
                  </a:schemeClr>
                </a:solidFill>
              </a:rPr>
              <a:t>Kādi izdevumus apliecinošie dokumenti Latvijas un ārvalstu partneriem jāiesniedz?</a:t>
            </a:r>
          </a:p>
          <a:p>
            <a:pPr marL="1612900"/>
            <a:r>
              <a:rPr lang="lv-LV" sz="3600" noProof="0" dirty="0">
                <a:solidFill>
                  <a:srgbClr val="002060"/>
                </a:solidFill>
              </a:rPr>
              <a:t>Izdevumus apliecinošie dokumenti nav jāiesniedz, jo, atbilstoši konkursa nolikumam un MK noteikumu  26.4.apakšpunktam, projekta administratīvajiem izdevumiem tiek piemērota vienas vienības standarta likme.</a:t>
            </a:r>
          </a:p>
          <a:p>
            <a:pPr marL="571500" indent="-571500">
              <a:buFont typeface="Arial" panose="020B0604020202020204" pitchFamily="34" charset="0"/>
              <a:buChar char="•"/>
            </a:pPr>
            <a:endParaRPr lang="lv-LV" sz="3600" noProof="0" dirty="0">
              <a:solidFill>
                <a:schemeClr val="accent1">
                  <a:lumMod val="75000"/>
                </a:schemeClr>
              </a:solidFill>
            </a:endParaRPr>
          </a:p>
          <a:p>
            <a:pPr marL="571500" indent="-571500">
              <a:buFont typeface="Arial" panose="020B0604020202020204" pitchFamily="34" charset="0"/>
              <a:buChar char="•"/>
            </a:pPr>
            <a:r>
              <a:rPr lang="lv-LV" sz="3600" noProof="0" dirty="0">
                <a:solidFill>
                  <a:schemeClr val="accent1">
                    <a:lumMod val="75000"/>
                  </a:schemeClr>
                </a:solidFill>
              </a:rPr>
              <a:t>Vai būs pieejami līgumu veidlapu paraugi (stipendiju/finansēšanas līgums) ar studējošajiem un akadēmisko personālu? </a:t>
            </a:r>
          </a:p>
          <a:p>
            <a:pPr marL="1612900"/>
            <a:r>
              <a:rPr lang="lv-LV" sz="3600" noProof="0" dirty="0">
                <a:solidFill>
                  <a:srgbClr val="002060"/>
                </a:solidFill>
              </a:rPr>
              <a:t>Līguma paraugi nav pieejami. Līgumi (tas arī var būt rīkojums) slēdzami atbilstoši iestādes iekšējai kārtībai par šādu dokumentu apriti.</a:t>
            </a:r>
          </a:p>
          <a:p>
            <a:pPr marL="571500" indent="-571500">
              <a:buFont typeface="Arial" panose="020B0604020202020204" pitchFamily="34" charset="0"/>
              <a:buChar char="•"/>
            </a:pPr>
            <a:endParaRPr lang="lv-LV" sz="3600" noProof="0" dirty="0"/>
          </a:p>
          <a:p>
            <a:endParaRPr lang="lv-LV" sz="3600" noProof="0" dirty="0"/>
          </a:p>
          <a:p>
            <a:pPr marL="514350" indent="-514350">
              <a:buAutoNum type="arabicPeriod"/>
            </a:pPr>
            <a:endParaRPr lang="en-US" noProof="0" dirty="0"/>
          </a:p>
        </p:txBody>
      </p:sp>
    </p:spTree>
    <p:extLst>
      <p:ext uri="{BB962C8B-B14F-4D97-AF65-F5344CB8AC3E}">
        <p14:creationId xmlns:p14="http://schemas.microsoft.com/office/powerpoint/2010/main" val="15708418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1260386" y="1251282"/>
            <a:ext cx="21861705" cy="769441"/>
          </a:xfrm>
        </p:spPr>
        <p:txBody>
          <a:bodyPr/>
          <a:lstStyle/>
          <a:p>
            <a:r>
              <a:rPr lang="lv-LV" sz="5000" noProof="0" dirty="0"/>
              <a:t>Biežāk uzdotie jautājumi</a:t>
            </a:r>
            <a:endParaRPr lang="en-US" sz="5000" noProof="0" dirty="0"/>
          </a:p>
        </p:txBody>
      </p:sp>
      <p:sp>
        <p:nvSpPr>
          <p:cNvPr id="3" name="Plassholder for innhold 2"/>
          <p:cNvSpPr>
            <a:spLocks noGrp="1"/>
          </p:cNvSpPr>
          <p:nvPr>
            <p:ph idx="1"/>
          </p:nvPr>
        </p:nvSpPr>
        <p:spPr/>
        <p:txBody>
          <a:bodyPr>
            <a:scene3d>
              <a:camera prst="orthographicFront">
                <a:rot lat="0" lon="21299999" rev="0"/>
              </a:camera>
              <a:lightRig rig="threePt" dir="t"/>
            </a:scene3d>
          </a:bodyPr>
          <a:lstStyle/>
          <a:p>
            <a:endParaRPr lang="en-US" noProof="0" dirty="0"/>
          </a:p>
          <a:p>
            <a:pPr>
              <a:buNone/>
            </a:pPr>
            <a:endParaRPr lang="en-US" noProof="0" dirty="0">
              <a:solidFill>
                <a:srgbClr val="FF0000"/>
              </a:solidFill>
            </a:endParaRPr>
          </a:p>
          <a:p>
            <a:pPr>
              <a:buNone/>
            </a:pPr>
            <a:endParaRPr lang="en-US" noProof="0" dirty="0">
              <a:solidFill>
                <a:srgbClr val="FF0000"/>
              </a:solidFill>
            </a:endParaRPr>
          </a:p>
          <a:p>
            <a:pPr>
              <a:buNone/>
            </a:pPr>
            <a:endParaRPr lang="en-US" noProof="0" dirty="0">
              <a:solidFill>
                <a:srgbClr val="FF0000"/>
              </a:solidFill>
            </a:endParaRPr>
          </a:p>
          <a:p>
            <a:pPr>
              <a:buNone/>
            </a:pPr>
            <a:endParaRPr lang="en-US" noProof="0" dirty="0">
              <a:solidFill>
                <a:srgbClr val="FF0000"/>
              </a:solidFill>
            </a:endParaRPr>
          </a:p>
          <a:p>
            <a:endParaRPr lang="en-US" noProof="0" dirty="0">
              <a:solidFill>
                <a:srgbClr val="FF0000"/>
              </a:solidFill>
            </a:endParaRPr>
          </a:p>
        </p:txBody>
      </p:sp>
      <p:sp>
        <p:nvSpPr>
          <p:cNvPr id="4" name="Plassholder for tekst 3"/>
          <p:cNvSpPr>
            <a:spLocks noGrp="1"/>
          </p:cNvSpPr>
          <p:nvPr>
            <p:ph type="body" sz="quarter" idx="10"/>
          </p:nvPr>
        </p:nvSpPr>
        <p:spPr>
          <a:xfrm>
            <a:off x="1353708" y="2860710"/>
            <a:ext cx="21861704" cy="10012998"/>
          </a:xfrm>
        </p:spPr>
        <p:txBody>
          <a:bodyPr/>
          <a:lstStyle/>
          <a:p>
            <a:pPr marL="571500" indent="-571500">
              <a:buFont typeface="Arial" panose="020B0604020202020204" pitchFamily="34" charset="0"/>
              <a:buChar char="•"/>
            </a:pPr>
            <a:r>
              <a:rPr lang="lv-LV" sz="3600" noProof="0" dirty="0">
                <a:solidFill>
                  <a:schemeClr val="accent1">
                    <a:lumMod val="75000"/>
                  </a:schemeClr>
                </a:solidFill>
              </a:rPr>
              <a:t>Kādi papildus dokumenti (apliecinājumi par izdevumu atbilstību, u.c.) būs jāsniedz Latvijas un ārvalstu partneriem?</a:t>
            </a:r>
          </a:p>
          <a:p>
            <a:pPr marL="1612900"/>
            <a:r>
              <a:rPr lang="lv-LV" sz="3600" noProof="0" dirty="0">
                <a:solidFill>
                  <a:srgbClr val="002060"/>
                </a:solidFill>
              </a:rPr>
              <a:t>Atbilstoši noslēgtajam projekta līgumam, līdzfinansējuma saņēmējam ir jāiesniedz projekta starpposma pārskats (-i) un noslēguma pārskats, kas sastāv no projekta progresa ziņojuma un finanšu ziņojuma. VIAA, izskatot pārskatu, ir tiesības pieprasīt papildus informāciju vai precizēt esošo informāciju, ja rodas tāda nepieciešamība.</a:t>
            </a:r>
          </a:p>
          <a:p>
            <a:pPr marL="571500" indent="-571500">
              <a:buFont typeface="Arial" panose="020B0604020202020204" pitchFamily="34" charset="0"/>
              <a:buChar char="•"/>
            </a:pPr>
            <a:endParaRPr lang="lv-LV" sz="3600" noProof="0" dirty="0">
              <a:solidFill>
                <a:schemeClr val="accent1">
                  <a:lumMod val="75000"/>
                </a:schemeClr>
              </a:solidFill>
            </a:endParaRPr>
          </a:p>
          <a:p>
            <a:pPr marL="571500" indent="-571500">
              <a:buFont typeface="Arial" panose="020B0604020202020204" pitchFamily="34" charset="0"/>
              <a:buChar char="•"/>
            </a:pPr>
            <a:r>
              <a:rPr lang="lv-LV" sz="3600" noProof="0" dirty="0">
                <a:solidFill>
                  <a:schemeClr val="accent1">
                    <a:lumMod val="75000"/>
                  </a:schemeClr>
                </a:solidFill>
              </a:rPr>
              <a:t>Vai nepieciešama institūcijas līmeņa kārtība vai rīkojums EEZ Stipendiju aktivitātes mobilitāšu organizēšanai?</a:t>
            </a:r>
          </a:p>
          <a:p>
            <a:pPr marL="1612900"/>
            <a:r>
              <a:rPr lang="lv-LV" sz="3600" noProof="0" dirty="0">
                <a:solidFill>
                  <a:srgbClr val="002060"/>
                </a:solidFill>
              </a:rPr>
              <a:t>Šāds dokuments noformējams atbilstoši iestādes iekšējai kārtībai par šādu dokumentu apriti. Nav izvirzīta konkrēta prasība, ka tam ir jābūt institūcijas līmeņa dokumentam. Tas var būt arī katedras, izglītības programmas vai cita organizatoriska līmeņa dokuments.</a:t>
            </a:r>
          </a:p>
          <a:p>
            <a:pPr marL="571500" indent="-571500">
              <a:buFont typeface="Arial" panose="020B0604020202020204" pitchFamily="34" charset="0"/>
              <a:buChar char="•"/>
            </a:pPr>
            <a:endParaRPr lang="lv-LV" sz="3600" noProof="0" dirty="0"/>
          </a:p>
          <a:p>
            <a:endParaRPr lang="lv-LV" sz="3600" noProof="0" dirty="0"/>
          </a:p>
          <a:p>
            <a:pPr marL="514350" indent="-514350">
              <a:buAutoNum type="arabicPeriod"/>
            </a:pPr>
            <a:endParaRPr lang="en-US" noProof="0" dirty="0"/>
          </a:p>
        </p:txBody>
      </p:sp>
    </p:spTree>
    <p:extLst>
      <p:ext uri="{BB962C8B-B14F-4D97-AF65-F5344CB8AC3E}">
        <p14:creationId xmlns:p14="http://schemas.microsoft.com/office/powerpoint/2010/main" val="41735274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ctrTitle"/>
          </p:nvPr>
        </p:nvSpPr>
        <p:spPr>
          <a:xfrm>
            <a:off x="1260157" y="6382328"/>
            <a:ext cx="18332511" cy="1231106"/>
          </a:xfrm>
        </p:spPr>
        <p:txBody>
          <a:bodyPr/>
          <a:lstStyle/>
          <a:p>
            <a:r>
              <a:rPr lang="lv-LV" noProof="0" dirty="0"/>
              <a:t>Paldies!</a:t>
            </a:r>
            <a:endParaRPr lang="en-US" noProof="0" dirty="0"/>
          </a:p>
        </p:txBody>
      </p:sp>
      <p:sp>
        <p:nvSpPr>
          <p:cNvPr id="2" name="Rectangle 1"/>
          <p:cNvSpPr/>
          <p:nvPr/>
        </p:nvSpPr>
        <p:spPr>
          <a:xfrm>
            <a:off x="448574" y="293298"/>
            <a:ext cx="23515607" cy="232913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pic>
        <p:nvPicPr>
          <p:cNvPr id="15" name="Picture 14" descr="EEZ_IZM_VIAA_logo_kopa">
            <a:extLst>
              <a:ext uri="{FF2B5EF4-FFF2-40B4-BE49-F238E27FC236}">
                <a16:creationId xmlns:a16="http://schemas.microsoft.com/office/drawing/2014/main" id="{F42961AF-A02F-4C2E-AA9C-BE728D11CFBC}"/>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26400" y="129193"/>
            <a:ext cx="15940799" cy="4986473"/>
          </a:xfrm>
          <a:prstGeom prst="rect">
            <a:avLst/>
          </a:prstGeom>
          <a:noFill/>
          <a:ln>
            <a:noFill/>
          </a:ln>
        </p:spPr>
      </p:pic>
    </p:spTree>
    <p:extLst>
      <p:ext uri="{BB962C8B-B14F-4D97-AF65-F5344CB8AC3E}">
        <p14:creationId xmlns:p14="http://schemas.microsoft.com/office/powerpoint/2010/main" val="16170028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1260386" y="1251282"/>
            <a:ext cx="21861705" cy="769441"/>
          </a:xfrm>
        </p:spPr>
        <p:txBody>
          <a:bodyPr/>
          <a:lstStyle/>
          <a:p>
            <a:r>
              <a:rPr lang="en-US" sz="5000" noProof="0" dirty="0" err="1"/>
              <a:t>Projektu</a:t>
            </a:r>
            <a:r>
              <a:rPr lang="en-US" sz="5000" noProof="0" dirty="0"/>
              <a:t> </a:t>
            </a:r>
            <a:r>
              <a:rPr lang="en-US" sz="5000" noProof="0" dirty="0" err="1"/>
              <a:t>īstenošanas</a:t>
            </a:r>
            <a:r>
              <a:rPr lang="en-US" sz="5000" noProof="0" dirty="0"/>
              <a:t> un </a:t>
            </a:r>
            <a:r>
              <a:rPr lang="en-US" sz="5000" noProof="0" dirty="0" err="1"/>
              <a:t>uzraudzības</a:t>
            </a:r>
            <a:r>
              <a:rPr lang="en-US" sz="5000" noProof="0" dirty="0"/>
              <a:t> </a:t>
            </a:r>
            <a:r>
              <a:rPr lang="en-US" sz="5000" noProof="0" dirty="0" err="1"/>
              <a:t>nosacījumi</a:t>
            </a:r>
            <a:r>
              <a:rPr lang="en-US" sz="5000" noProof="0" dirty="0"/>
              <a:t> </a:t>
            </a:r>
          </a:p>
        </p:txBody>
      </p:sp>
      <p:sp>
        <p:nvSpPr>
          <p:cNvPr id="3" name="Plassholder for innhold 2"/>
          <p:cNvSpPr>
            <a:spLocks noGrp="1"/>
          </p:cNvSpPr>
          <p:nvPr>
            <p:ph idx="1"/>
          </p:nvPr>
        </p:nvSpPr>
        <p:spPr/>
        <p:txBody>
          <a:bodyPr>
            <a:scene3d>
              <a:camera prst="orthographicFront">
                <a:rot lat="0" lon="21299999" rev="0"/>
              </a:camera>
              <a:lightRig rig="threePt" dir="t"/>
            </a:scene3d>
          </a:bodyPr>
          <a:lstStyle/>
          <a:p>
            <a:endParaRPr lang="en-US" noProof="0" dirty="0"/>
          </a:p>
          <a:p>
            <a:pPr>
              <a:buNone/>
            </a:pPr>
            <a:endParaRPr lang="en-US" noProof="0" dirty="0">
              <a:solidFill>
                <a:srgbClr val="FF0000"/>
              </a:solidFill>
            </a:endParaRPr>
          </a:p>
          <a:p>
            <a:pPr>
              <a:buNone/>
            </a:pPr>
            <a:endParaRPr lang="en-US" noProof="0" dirty="0">
              <a:solidFill>
                <a:srgbClr val="FF0000"/>
              </a:solidFill>
            </a:endParaRPr>
          </a:p>
          <a:p>
            <a:pPr>
              <a:buNone/>
            </a:pPr>
            <a:endParaRPr lang="en-US" noProof="0" dirty="0">
              <a:solidFill>
                <a:srgbClr val="FF0000"/>
              </a:solidFill>
            </a:endParaRPr>
          </a:p>
          <a:p>
            <a:pPr>
              <a:buNone/>
            </a:pPr>
            <a:endParaRPr lang="en-US" noProof="0" dirty="0">
              <a:solidFill>
                <a:srgbClr val="FF0000"/>
              </a:solidFill>
            </a:endParaRPr>
          </a:p>
          <a:p>
            <a:endParaRPr lang="en-US" noProof="0" dirty="0">
              <a:solidFill>
                <a:srgbClr val="FF0000"/>
              </a:solidFill>
            </a:endParaRPr>
          </a:p>
        </p:txBody>
      </p:sp>
      <p:sp>
        <p:nvSpPr>
          <p:cNvPr id="4" name="Plassholder for tekst 3"/>
          <p:cNvSpPr>
            <a:spLocks noGrp="1"/>
          </p:cNvSpPr>
          <p:nvPr>
            <p:ph type="body" sz="quarter" idx="10"/>
          </p:nvPr>
        </p:nvSpPr>
        <p:spPr>
          <a:xfrm>
            <a:off x="1353708" y="2860710"/>
            <a:ext cx="21861704" cy="10187404"/>
          </a:xfrm>
        </p:spPr>
        <p:txBody>
          <a:bodyPr/>
          <a:lstStyle/>
          <a:p>
            <a:endParaRPr lang="en-US" sz="3600" noProof="0" dirty="0"/>
          </a:p>
          <a:p>
            <a:r>
              <a:rPr lang="lv-LV" sz="3600" noProof="0" dirty="0"/>
              <a:t>Saturs</a:t>
            </a:r>
            <a:r>
              <a:rPr lang="en-US" sz="3600" noProof="0" dirty="0"/>
              <a:t>:</a:t>
            </a:r>
          </a:p>
          <a:p>
            <a:pPr marL="514350" indent="-514350">
              <a:buAutoNum type="arabicPeriod"/>
            </a:pPr>
            <a:r>
              <a:rPr lang="lv-LV" sz="3600" noProof="0" dirty="0"/>
              <a:t>Vispārēji aktivitātes “Stipendijas” principi</a:t>
            </a:r>
          </a:p>
          <a:p>
            <a:pPr marL="514350" indent="-514350">
              <a:buAutoNum type="arabicPeriod"/>
            </a:pPr>
            <a:r>
              <a:rPr lang="lv-LV" sz="3600" noProof="0" dirty="0"/>
              <a:t>Regulējums</a:t>
            </a:r>
          </a:p>
          <a:p>
            <a:pPr marL="514350" indent="-514350">
              <a:buAutoNum type="arabicPeriod"/>
            </a:pPr>
            <a:r>
              <a:rPr lang="lv-LV" sz="3600" dirty="0"/>
              <a:t>Mobilitātes</a:t>
            </a:r>
          </a:p>
          <a:p>
            <a:pPr marL="514350" indent="-514350">
              <a:buAutoNum type="arabicPeriod"/>
            </a:pPr>
            <a:r>
              <a:rPr lang="lv-LV" sz="3600" noProof="0" dirty="0"/>
              <a:t>Budžets</a:t>
            </a:r>
          </a:p>
          <a:p>
            <a:pPr marL="514350" indent="-514350">
              <a:buAutoNum type="arabicPeriod"/>
            </a:pPr>
            <a:r>
              <a:rPr lang="lv-LV" sz="3600" dirty="0"/>
              <a:t>Izmaiņas projekta īstenošanā</a:t>
            </a:r>
          </a:p>
          <a:p>
            <a:pPr marL="514350" indent="-514350">
              <a:buAutoNum type="arabicPeriod"/>
            </a:pPr>
            <a:r>
              <a:rPr lang="lv-LV" sz="3600" noProof="0"/>
              <a:t>COVID </a:t>
            </a:r>
            <a:r>
              <a:rPr lang="lv-LV" sz="3600" noProof="0" dirty="0"/>
              <a:t>pandēmijas ietekme</a:t>
            </a:r>
          </a:p>
          <a:p>
            <a:pPr marL="514350" indent="-514350">
              <a:buAutoNum type="arabicPeriod"/>
            </a:pPr>
            <a:r>
              <a:rPr lang="en-US" sz="3600" noProof="0" dirty="0" err="1"/>
              <a:t>Progresa</a:t>
            </a:r>
            <a:r>
              <a:rPr lang="en-US" sz="3600" noProof="0" dirty="0"/>
              <a:t> </a:t>
            </a:r>
            <a:r>
              <a:rPr lang="en-US" sz="3600" noProof="0" dirty="0" err="1"/>
              <a:t>starpposma</a:t>
            </a:r>
            <a:r>
              <a:rPr lang="en-US" sz="3600" noProof="0" dirty="0"/>
              <a:t> / </a:t>
            </a:r>
            <a:r>
              <a:rPr lang="en-US" sz="3600" noProof="0" dirty="0" err="1"/>
              <a:t>noslēguma</a:t>
            </a:r>
            <a:r>
              <a:rPr lang="en-US" sz="3600" noProof="0" dirty="0"/>
              <a:t> </a:t>
            </a:r>
            <a:r>
              <a:rPr lang="en-US" sz="3600" noProof="0" dirty="0" err="1"/>
              <a:t>pārskata</a:t>
            </a:r>
            <a:r>
              <a:rPr lang="en-US" sz="3600" noProof="0" dirty="0"/>
              <a:t> </a:t>
            </a:r>
            <a:r>
              <a:rPr lang="en-US" sz="3600" noProof="0" dirty="0" err="1"/>
              <a:t>iesniegšana</a:t>
            </a:r>
            <a:endParaRPr lang="lv-LV" sz="3600" noProof="0" dirty="0"/>
          </a:p>
          <a:p>
            <a:pPr marL="514350" indent="-514350">
              <a:buAutoNum type="arabicPeriod"/>
            </a:pPr>
            <a:r>
              <a:rPr lang="lv-LV" sz="3600" noProof="0" dirty="0"/>
              <a:t>Pārbaude projekta īstenošanas vietā</a:t>
            </a:r>
          </a:p>
          <a:p>
            <a:pPr marL="514350" indent="-514350">
              <a:buFont typeface="Arial" panose="020B0604020202020204" pitchFamily="34" charset="0"/>
              <a:buAutoNum type="arabicPeriod"/>
            </a:pPr>
            <a:r>
              <a:rPr lang="lv-LV" sz="3600" noProof="0" dirty="0"/>
              <a:t>Biežāk uzdotie jautājumi</a:t>
            </a:r>
          </a:p>
          <a:p>
            <a:pPr marL="514350" indent="-514350">
              <a:buAutoNum type="arabicPeriod"/>
            </a:pPr>
            <a:endParaRPr lang="lv-LV" sz="3600" noProof="0" dirty="0"/>
          </a:p>
          <a:p>
            <a:pPr marL="514350" indent="-514350">
              <a:buAutoNum type="arabicPeriod"/>
            </a:pPr>
            <a:endParaRPr lang="en-US" noProof="0" dirty="0"/>
          </a:p>
        </p:txBody>
      </p:sp>
    </p:spTree>
    <p:extLst>
      <p:ext uri="{BB962C8B-B14F-4D97-AF65-F5344CB8AC3E}">
        <p14:creationId xmlns:p14="http://schemas.microsoft.com/office/powerpoint/2010/main" val="28798063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1260386" y="1251282"/>
            <a:ext cx="21861705" cy="769441"/>
          </a:xfrm>
        </p:spPr>
        <p:txBody>
          <a:bodyPr/>
          <a:lstStyle/>
          <a:p>
            <a:r>
              <a:rPr lang="en-US" sz="5000" noProof="0" dirty="0" err="1"/>
              <a:t>Vispārēji</a:t>
            </a:r>
            <a:r>
              <a:rPr lang="en-US" sz="5000" noProof="0" dirty="0"/>
              <a:t> </a:t>
            </a:r>
            <a:r>
              <a:rPr lang="en-US" sz="5000" noProof="0" dirty="0" err="1"/>
              <a:t>aktivitātes</a:t>
            </a:r>
            <a:r>
              <a:rPr lang="en-US" sz="5000" noProof="0" dirty="0"/>
              <a:t> “</a:t>
            </a:r>
            <a:r>
              <a:rPr lang="en-US" sz="5000" noProof="0" dirty="0" err="1"/>
              <a:t>Stipendijas</a:t>
            </a:r>
            <a:r>
              <a:rPr lang="en-US" sz="5000" noProof="0" dirty="0"/>
              <a:t>” </a:t>
            </a:r>
            <a:r>
              <a:rPr lang="en-US" sz="5000" noProof="0" dirty="0" err="1"/>
              <a:t>principi</a:t>
            </a:r>
            <a:endParaRPr lang="en-US" sz="5000" noProof="0" dirty="0"/>
          </a:p>
        </p:txBody>
      </p:sp>
      <p:sp>
        <p:nvSpPr>
          <p:cNvPr id="3" name="Plassholder for innhold 2"/>
          <p:cNvSpPr>
            <a:spLocks noGrp="1"/>
          </p:cNvSpPr>
          <p:nvPr>
            <p:ph idx="1"/>
          </p:nvPr>
        </p:nvSpPr>
        <p:spPr/>
        <p:txBody>
          <a:bodyPr>
            <a:scene3d>
              <a:camera prst="orthographicFront">
                <a:rot lat="0" lon="21299999" rev="0"/>
              </a:camera>
              <a:lightRig rig="threePt" dir="t"/>
            </a:scene3d>
          </a:bodyPr>
          <a:lstStyle/>
          <a:p>
            <a:endParaRPr lang="en-US" noProof="0" dirty="0"/>
          </a:p>
          <a:p>
            <a:pPr>
              <a:buNone/>
            </a:pPr>
            <a:endParaRPr lang="en-US" noProof="0" dirty="0">
              <a:solidFill>
                <a:srgbClr val="FF0000"/>
              </a:solidFill>
            </a:endParaRPr>
          </a:p>
          <a:p>
            <a:pPr>
              <a:buNone/>
            </a:pPr>
            <a:endParaRPr lang="en-US" noProof="0" dirty="0">
              <a:solidFill>
                <a:srgbClr val="FF0000"/>
              </a:solidFill>
            </a:endParaRPr>
          </a:p>
          <a:p>
            <a:pPr>
              <a:buNone/>
            </a:pPr>
            <a:endParaRPr lang="en-US" noProof="0" dirty="0">
              <a:solidFill>
                <a:srgbClr val="FF0000"/>
              </a:solidFill>
            </a:endParaRPr>
          </a:p>
          <a:p>
            <a:pPr>
              <a:buNone/>
            </a:pPr>
            <a:endParaRPr lang="en-US" noProof="0" dirty="0">
              <a:solidFill>
                <a:srgbClr val="FF0000"/>
              </a:solidFill>
            </a:endParaRPr>
          </a:p>
          <a:p>
            <a:endParaRPr lang="en-US" noProof="0" dirty="0">
              <a:solidFill>
                <a:srgbClr val="FF0000"/>
              </a:solidFill>
            </a:endParaRPr>
          </a:p>
        </p:txBody>
      </p:sp>
      <p:sp>
        <p:nvSpPr>
          <p:cNvPr id="4" name="Plassholder for tekst 3"/>
          <p:cNvSpPr>
            <a:spLocks noGrp="1"/>
          </p:cNvSpPr>
          <p:nvPr>
            <p:ph type="body" sz="quarter" idx="10"/>
          </p:nvPr>
        </p:nvSpPr>
        <p:spPr>
          <a:xfrm>
            <a:off x="1353708" y="2860710"/>
            <a:ext cx="21861704" cy="4514056"/>
          </a:xfrm>
        </p:spPr>
        <p:txBody>
          <a:bodyPr/>
          <a:lstStyle/>
          <a:p>
            <a:pPr marL="571500" indent="-571500">
              <a:buFont typeface="Arial" panose="020B0604020202020204" pitchFamily="34" charset="0"/>
              <a:buChar char="•"/>
            </a:pPr>
            <a:endParaRPr lang="en-US" sz="3600" noProof="0" dirty="0"/>
          </a:p>
          <a:p>
            <a:pPr marL="571500" indent="-571500">
              <a:buFont typeface="Arial" panose="020B0604020202020204" pitchFamily="34" charset="0"/>
              <a:buChar char="•"/>
            </a:pPr>
            <a:r>
              <a:rPr lang="lv-LV" sz="3600" noProof="0" dirty="0">
                <a:solidFill>
                  <a:schemeClr val="accent1">
                    <a:lumMod val="75000"/>
                  </a:schemeClr>
                </a:solidFill>
              </a:rPr>
              <a:t>Vienas vienības standarta likmes</a:t>
            </a:r>
          </a:p>
          <a:p>
            <a:pPr marL="571500" indent="-571500">
              <a:buFont typeface="Arial" panose="020B0604020202020204" pitchFamily="34" charset="0"/>
              <a:buChar char="•"/>
            </a:pPr>
            <a:r>
              <a:rPr lang="lv-LV" sz="3600" noProof="0" dirty="0">
                <a:solidFill>
                  <a:schemeClr val="accent1">
                    <a:lumMod val="75000"/>
                  </a:schemeClr>
                </a:solidFill>
              </a:rPr>
              <a:t>Vienkāršota uzraudzības un atskaites sistēma</a:t>
            </a:r>
          </a:p>
          <a:p>
            <a:pPr marL="571500" indent="-571500">
              <a:buFont typeface="Arial" panose="020B0604020202020204" pitchFamily="34" charset="0"/>
              <a:buChar char="•"/>
            </a:pPr>
            <a:endParaRPr lang="lv-LV" sz="3600" noProof="0" dirty="0">
              <a:solidFill>
                <a:schemeClr val="accent1">
                  <a:lumMod val="75000"/>
                </a:schemeClr>
              </a:solidFill>
            </a:endParaRPr>
          </a:p>
          <a:p>
            <a:pPr marL="514350" indent="-514350">
              <a:buAutoNum type="arabicPeriod"/>
            </a:pPr>
            <a:endParaRPr lang="lv-LV" sz="3600" noProof="0" dirty="0"/>
          </a:p>
          <a:p>
            <a:pPr marL="514350" indent="-514350">
              <a:buAutoNum type="arabicPeriod"/>
            </a:pPr>
            <a:endParaRPr lang="en-US" noProof="0" dirty="0"/>
          </a:p>
        </p:txBody>
      </p:sp>
      <p:pic>
        <p:nvPicPr>
          <p:cNvPr id="5" name="Picture 4">
            <a:extLst>
              <a:ext uri="{FF2B5EF4-FFF2-40B4-BE49-F238E27FC236}">
                <a16:creationId xmlns:a16="http://schemas.microsoft.com/office/drawing/2014/main" id="{F76C831B-BDE4-4C2C-8EB3-7CA2731AF1F4}"/>
              </a:ext>
            </a:extLst>
          </p:cNvPr>
          <p:cNvPicPr>
            <a:picLocks noChangeAspect="1"/>
          </p:cNvPicPr>
          <p:nvPr/>
        </p:nvPicPr>
        <p:blipFill>
          <a:blip r:embed="rId2"/>
          <a:stretch>
            <a:fillRect/>
          </a:stretch>
        </p:blipFill>
        <p:spPr>
          <a:xfrm>
            <a:off x="13205837" y="2555086"/>
            <a:ext cx="8014312" cy="9306092"/>
          </a:xfrm>
          <a:prstGeom prst="rect">
            <a:avLst/>
          </a:prstGeom>
        </p:spPr>
      </p:pic>
    </p:spTree>
    <p:extLst>
      <p:ext uri="{BB962C8B-B14F-4D97-AF65-F5344CB8AC3E}">
        <p14:creationId xmlns:p14="http://schemas.microsoft.com/office/powerpoint/2010/main" val="41755576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1260386" y="1251282"/>
            <a:ext cx="21861705" cy="769441"/>
          </a:xfrm>
        </p:spPr>
        <p:txBody>
          <a:bodyPr/>
          <a:lstStyle/>
          <a:p>
            <a:r>
              <a:rPr lang="en-US" sz="5000" noProof="0" dirty="0" err="1"/>
              <a:t>Regulējums</a:t>
            </a:r>
            <a:endParaRPr lang="en-US" sz="5000" noProof="0" dirty="0"/>
          </a:p>
        </p:txBody>
      </p:sp>
      <p:sp>
        <p:nvSpPr>
          <p:cNvPr id="3" name="Plassholder for innhold 2"/>
          <p:cNvSpPr>
            <a:spLocks noGrp="1"/>
          </p:cNvSpPr>
          <p:nvPr>
            <p:ph idx="1"/>
          </p:nvPr>
        </p:nvSpPr>
        <p:spPr/>
        <p:txBody>
          <a:bodyPr>
            <a:scene3d>
              <a:camera prst="orthographicFront">
                <a:rot lat="0" lon="21299999" rev="0"/>
              </a:camera>
              <a:lightRig rig="threePt" dir="t"/>
            </a:scene3d>
          </a:bodyPr>
          <a:lstStyle/>
          <a:p>
            <a:endParaRPr lang="en-US" noProof="0" dirty="0"/>
          </a:p>
          <a:p>
            <a:pPr>
              <a:buNone/>
            </a:pPr>
            <a:endParaRPr lang="en-US" noProof="0" dirty="0">
              <a:solidFill>
                <a:srgbClr val="FF0000"/>
              </a:solidFill>
            </a:endParaRPr>
          </a:p>
          <a:p>
            <a:pPr>
              <a:buNone/>
            </a:pPr>
            <a:endParaRPr lang="en-US" noProof="0" dirty="0">
              <a:solidFill>
                <a:srgbClr val="FF0000"/>
              </a:solidFill>
            </a:endParaRPr>
          </a:p>
          <a:p>
            <a:pPr>
              <a:buNone/>
            </a:pPr>
            <a:endParaRPr lang="en-US" noProof="0" dirty="0">
              <a:solidFill>
                <a:srgbClr val="FF0000"/>
              </a:solidFill>
            </a:endParaRPr>
          </a:p>
          <a:p>
            <a:pPr>
              <a:buNone/>
            </a:pPr>
            <a:endParaRPr lang="en-US" noProof="0" dirty="0">
              <a:solidFill>
                <a:srgbClr val="FF0000"/>
              </a:solidFill>
            </a:endParaRPr>
          </a:p>
          <a:p>
            <a:endParaRPr lang="en-US" noProof="0" dirty="0">
              <a:solidFill>
                <a:srgbClr val="FF0000"/>
              </a:solidFill>
            </a:endParaRPr>
          </a:p>
        </p:txBody>
      </p:sp>
      <p:sp>
        <p:nvSpPr>
          <p:cNvPr id="4" name="Plassholder for tekst 3"/>
          <p:cNvSpPr>
            <a:spLocks noGrp="1"/>
          </p:cNvSpPr>
          <p:nvPr>
            <p:ph type="body" sz="quarter" idx="10"/>
          </p:nvPr>
        </p:nvSpPr>
        <p:spPr>
          <a:xfrm>
            <a:off x="1353708" y="2860710"/>
            <a:ext cx="21861704" cy="5919569"/>
          </a:xfrm>
        </p:spPr>
        <p:txBody>
          <a:bodyPr/>
          <a:lstStyle/>
          <a:p>
            <a:pPr marL="571500" indent="-571500">
              <a:buFont typeface="Arial" panose="020B0604020202020204" pitchFamily="34" charset="0"/>
              <a:buChar char="•"/>
            </a:pPr>
            <a:endParaRPr lang="en-US" sz="3600" noProof="0" dirty="0"/>
          </a:p>
          <a:p>
            <a:pPr marL="571500" indent="-571500">
              <a:buFont typeface="Arial" panose="020B0604020202020204" pitchFamily="34" charset="0"/>
              <a:buChar char="•"/>
            </a:pPr>
            <a:r>
              <a:rPr lang="lv-LV" sz="3600" noProof="0" dirty="0">
                <a:solidFill>
                  <a:schemeClr val="accent1">
                    <a:lumMod val="75000"/>
                  </a:schemeClr>
                </a:solidFill>
              </a:rPr>
              <a:t>Ministru kabineta 02.06.2020. noteikumi Nr. 333 “Eiropas Ekonomikas zonas finanšu instrumenta un Norvēģijas finanšu instrumenta 2014.–2021. gada perioda programmas "Pētniecība un izglītība" aktivitātes "Baltijas pētniecības programma" un aktivitātes "Stipendijas" īstenošanas noteikumi” (turpmāk – MK noteikumi). Redakcija, kas bija spēkā konkursa un projekta pieteikumu iesniegšanas laikā</a:t>
            </a:r>
          </a:p>
          <a:p>
            <a:pPr marL="571500" indent="-571500">
              <a:buFont typeface="Arial" panose="020B0604020202020204" pitchFamily="34" charset="0"/>
              <a:buChar char="•"/>
            </a:pPr>
            <a:r>
              <a:rPr lang="lv-LV" sz="3600" noProof="0" dirty="0">
                <a:solidFill>
                  <a:schemeClr val="accent1">
                    <a:lumMod val="75000"/>
                  </a:schemeClr>
                </a:solidFill>
              </a:rPr>
              <a:t>Līgums par projekta īstenošanu</a:t>
            </a:r>
          </a:p>
          <a:p>
            <a:endParaRPr lang="lv-LV" sz="3600" noProof="0" dirty="0"/>
          </a:p>
          <a:p>
            <a:pPr marL="514350" indent="-514350">
              <a:buAutoNum type="arabicPeriod"/>
            </a:pPr>
            <a:endParaRPr lang="en-US" noProof="0" dirty="0"/>
          </a:p>
        </p:txBody>
      </p:sp>
    </p:spTree>
    <p:extLst>
      <p:ext uri="{BB962C8B-B14F-4D97-AF65-F5344CB8AC3E}">
        <p14:creationId xmlns:p14="http://schemas.microsoft.com/office/powerpoint/2010/main" val="33016946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1260386" y="1251282"/>
            <a:ext cx="21861705" cy="769441"/>
          </a:xfrm>
        </p:spPr>
        <p:txBody>
          <a:bodyPr/>
          <a:lstStyle/>
          <a:p>
            <a:r>
              <a:rPr lang="en-US" sz="5000" noProof="0" dirty="0" err="1"/>
              <a:t>Regulējums</a:t>
            </a:r>
            <a:endParaRPr lang="en-US" sz="5000" noProof="0" dirty="0"/>
          </a:p>
        </p:txBody>
      </p:sp>
      <p:sp>
        <p:nvSpPr>
          <p:cNvPr id="3" name="Plassholder for innhold 2"/>
          <p:cNvSpPr>
            <a:spLocks noGrp="1"/>
          </p:cNvSpPr>
          <p:nvPr>
            <p:ph idx="1"/>
          </p:nvPr>
        </p:nvSpPr>
        <p:spPr/>
        <p:txBody>
          <a:bodyPr>
            <a:scene3d>
              <a:camera prst="orthographicFront">
                <a:rot lat="0" lon="21299999" rev="0"/>
              </a:camera>
              <a:lightRig rig="threePt" dir="t"/>
            </a:scene3d>
          </a:bodyPr>
          <a:lstStyle/>
          <a:p>
            <a:endParaRPr lang="en-US" noProof="0" dirty="0"/>
          </a:p>
          <a:p>
            <a:pPr>
              <a:buNone/>
            </a:pPr>
            <a:endParaRPr lang="en-US" noProof="0" dirty="0">
              <a:solidFill>
                <a:srgbClr val="FF0000"/>
              </a:solidFill>
            </a:endParaRPr>
          </a:p>
          <a:p>
            <a:pPr>
              <a:buNone/>
            </a:pPr>
            <a:endParaRPr lang="en-US" noProof="0" dirty="0">
              <a:solidFill>
                <a:srgbClr val="FF0000"/>
              </a:solidFill>
            </a:endParaRPr>
          </a:p>
          <a:p>
            <a:pPr>
              <a:buNone/>
            </a:pPr>
            <a:endParaRPr lang="en-US" noProof="0" dirty="0">
              <a:solidFill>
                <a:srgbClr val="FF0000"/>
              </a:solidFill>
            </a:endParaRPr>
          </a:p>
          <a:p>
            <a:pPr>
              <a:buNone/>
            </a:pPr>
            <a:endParaRPr lang="en-US" noProof="0" dirty="0">
              <a:solidFill>
                <a:srgbClr val="FF0000"/>
              </a:solidFill>
            </a:endParaRPr>
          </a:p>
          <a:p>
            <a:endParaRPr lang="en-US" noProof="0" dirty="0">
              <a:solidFill>
                <a:srgbClr val="FF0000"/>
              </a:solidFill>
            </a:endParaRPr>
          </a:p>
        </p:txBody>
      </p:sp>
      <p:sp>
        <p:nvSpPr>
          <p:cNvPr id="4" name="Plassholder for tekst 3"/>
          <p:cNvSpPr>
            <a:spLocks noGrp="1"/>
          </p:cNvSpPr>
          <p:nvPr>
            <p:ph type="body" sz="quarter" idx="10"/>
          </p:nvPr>
        </p:nvSpPr>
        <p:spPr>
          <a:xfrm>
            <a:off x="1353708" y="2860710"/>
            <a:ext cx="21861704" cy="10095071"/>
          </a:xfrm>
        </p:spPr>
        <p:txBody>
          <a:bodyPr/>
          <a:lstStyle/>
          <a:p>
            <a:pPr marL="571500" indent="-571500">
              <a:buFont typeface="Arial" panose="020B0604020202020204" pitchFamily="34" charset="0"/>
              <a:buChar char="•"/>
            </a:pPr>
            <a:r>
              <a:rPr lang="lv-LV" sz="3600" noProof="0" dirty="0">
                <a:solidFill>
                  <a:schemeClr val="accent1">
                    <a:lumMod val="75000"/>
                  </a:schemeClr>
                </a:solidFill>
              </a:rPr>
              <a:t>Konkursa nolikuma 12.punkts “Gadījumā, ja Covid-19 pandēmijas radīto pārvietošanās ierobežojumu dēļ nebūs iespējams īstenot projekta pieteikumā paredzēto mobilitāti, to varēs aizstāt ar saīsinātu mobilitāti vai mobilitāti tiešsaistē atbilstoši šī nolikuma 1.8.apakšpunktā norādītājās vadlīnijās noteiktajam – mobilitāte studējošiem – minimāli 5 darba dienas, mobilitāte akadēmiskajam un administratīvajam personālam – minimāli 2 darba dienas, mobilitāte tiešsaistē studējošiem – minimāli 20 stundas un mobilitātei tiešsaistē akadēmiskajam un administratīvajam personālam – minimāli 8 stundas”</a:t>
            </a:r>
          </a:p>
          <a:p>
            <a:pPr marL="571500" indent="-571500">
              <a:buFont typeface="Arial" panose="020B0604020202020204" pitchFamily="34" charset="0"/>
              <a:buChar char="•"/>
            </a:pPr>
            <a:r>
              <a:rPr lang="lv-LV" sz="3600" noProof="0" dirty="0">
                <a:solidFill>
                  <a:schemeClr val="accent1">
                    <a:lumMod val="75000"/>
                  </a:schemeClr>
                </a:solidFill>
              </a:rPr>
              <a:t>MK noteikumu 29.06.2021. grozījumu anotācijā noteikts: “Saīsinātā un tiešsaistes mobilitāte nav attiecināma uz Programmas aktivitātes “Stipendijas” tiem pieciem projekta iesniegumiem, kas tika iesniegti līdz 2021. gada 12. aprīlim pirmā atklātā stipendiju konkursa ietvaros. To apstiprināšanas gadījumā tiks noslēgti projekta līgumi par iesniegto projekta iesniegumu īstenošanu plānotajos termiņos un apjomā, kas atbilst pirmā atklātā stipendiju konkursa nolikumam. Noteikumu projekts neietekmē tiesības, ar kurām stipendiju projekta iesnieguma iesniedzēji varēja rēķināties, iesniedzot iesniegumu pirmajā atklātajā konkursā. Noteikumu grozījumi ir attiecināmi tikai uz projektiem, kas tiks iesniegti nākamajos konkursos.”</a:t>
            </a:r>
          </a:p>
          <a:p>
            <a:endParaRPr lang="lv-LV" sz="3600" noProof="0" dirty="0"/>
          </a:p>
          <a:p>
            <a:pPr marL="514350" indent="-514350">
              <a:buAutoNum type="arabicPeriod"/>
            </a:pPr>
            <a:endParaRPr lang="en-US" noProof="0" dirty="0"/>
          </a:p>
        </p:txBody>
      </p:sp>
    </p:spTree>
    <p:extLst>
      <p:ext uri="{BB962C8B-B14F-4D97-AF65-F5344CB8AC3E}">
        <p14:creationId xmlns:p14="http://schemas.microsoft.com/office/powerpoint/2010/main" val="33128552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1260386" y="1251282"/>
            <a:ext cx="21861705" cy="769441"/>
          </a:xfrm>
        </p:spPr>
        <p:txBody>
          <a:bodyPr/>
          <a:lstStyle/>
          <a:p>
            <a:r>
              <a:rPr lang="en-US" sz="5000" noProof="0" dirty="0" err="1"/>
              <a:t>Mobilitātes</a:t>
            </a:r>
            <a:endParaRPr lang="en-US" sz="5000" noProof="0" dirty="0"/>
          </a:p>
        </p:txBody>
      </p:sp>
      <p:sp>
        <p:nvSpPr>
          <p:cNvPr id="3" name="Plassholder for innhold 2"/>
          <p:cNvSpPr>
            <a:spLocks noGrp="1"/>
          </p:cNvSpPr>
          <p:nvPr>
            <p:ph idx="1"/>
          </p:nvPr>
        </p:nvSpPr>
        <p:spPr/>
        <p:txBody>
          <a:bodyPr>
            <a:scene3d>
              <a:camera prst="orthographicFront">
                <a:rot lat="0" lon="21299999" rev="0"/>
              </a:camera>
              <a:lightRig rig="threePt" dir="t"/>
            </a:scene3d>
          </a:bodyPr>
          <a:lstStyle/>
          <a:p>
            <a:endParaRPr lang="en-US" noProof="0" dirty="0"/>
          </a:p>
          <a:p>
            <a:pPr>
              <a:buNone/>
            </a:pPr>
            <a:endParaRPr lang="en-US" noProof="0" dirty="0">
              <a:solidFill>
                <a:srgbClr val="FF0000"/>
              </a:solidFill>
            </a:endParaRPr>
          </a:p>
          <a:p>
            <a:pPr>
              <a:buNone/>
            </a:pPr>
            <a:endParaRPr lang="en-US" noProof="0" dirty="0">
              <a:solidFill>
                <a:srgbClr val="FF0000"/>
              </a:solidFill>
            </a:endParaRPr>
          </a:p>
          <a:p>
            <a:pPr>
              <a:buNone/>
            </a:pPr>
            <a:endParaRPr lang="en-US" noProof="0" dirty="0">
              <a:solidFill>
                <a:srgbClr val="FF0000"/>
              </a:solidFill>
            </a:endParaRPr>
          </a:p>
          <a:p>
            <a:pPr>
              <a:buNone/>
            </a:pPr>
            <a:endParaRPr lang="en-US" noProof="0" dirty="0">
              <a:solidFill>
                <a:srgbClr val="FF0000"/>
              </a:solidFill>
            </a:endParaRPr>
          </a:p>
          <a:p>
            <a:endParaRPr lang="en-US" noProof="0" dirty="0">
              <a:solidFill>
                <a:srgbClr val="FF0000"/>
              </a:solidFill>
            </a:endParaRPr>
          </a:p>
        </p:txBody>
      </p:sp>
      <p:sp>
        <p:nvSpPr>
          <p:cNvPr id="4" name="Plassholder for tekst 3"/>
          <p:cNvSpPr>
            <a:spLocks noGrp="1"/>
          </p:cNvSpPr>
          <p:nvPr>
            <p:ph type="body" sz="quarter" idx="10"/>
          </p:nvPr>
        </p:nvSpPr>
        <p:spPr>
          <a:xfrm>
            <a:off x="1353708" y="2860710"/>
            <a:ext cx="21861704" cy="8351004"/>
          </a:xfrm>
        </p:spPr>
        <p:txBody>
          <a:bodyPr/>
          <a:lstStyle/>
          <a:p>
            <a:pPr marL="571500" indent="-571500">
              <a:buFont typeface="Arial" panose="020B0604020202020204" pitchFamily="34" charset="0"/>
              <a:buChar char="•"/>
            </a:pPr>
            <a:r>
              <a:rPr lang="lv-LV" sz="3600" noProof="0" dirty="0">
                <a:solidFill>
                  <a:schemeClr val="accent1">
                    <a:lumMod val="75000"/>
                  </a:schemeClr>
                </a:solidFill>
              </a:rPr>
              <a:t>Mobilitātes tiek īstenotas saskaņā ar projekta aprakstā un laika grafikā noteikto</a:t>
            </a:r>
          </a:p>
          <a:p>
            <a:pPr marL="571500" indent="-571500">
              <a:buFont typeface="Arial" panose="020B0604020202020204" pitchFamily="34" charset="0"/>
              <a:buChar char="•"/>
            </a:pPr>
            <a:r>
              <a:rPr lang="lv-LV" sz="3600" noProof="0" dirty="0">
                <a:solidFill>
                  <a:schemeClr val="accent1">
                    <a:lumMod val="75000"/>
                  </a:schemeClr>
                </a:solidFill>
              </a:rPr>
              <a:t>Stingri jāpieturas pie MK noteikumu 24.punktā noteiktajiem minimālajiem mobilitāšu termiņiem, bez interpretācijas iespējām (piemēram, aizliegts sadalīt iepriekš noteiktu 4 mēnešu studējošā mobilitāti 2 mobilitātes plūsmās pa 2 </a:t>
            </a:r>
            <a:r>
              <a:rPr lang="lv-LV" sz="3600" noProof="0">
                <a:solidFill>
                  <a:schemeClr val="accent1">
                    <a:lumMod val="75000"/>
                  </a:schemeClr>
                </a:solidFill>
              </a:rPr>
              <a:t>mēnešiem):</a:t>
            </a:r>
            <a:endParaRPr lang="lv-LV" sz="3600" noProof="0" dirty="0">
              <a:solidFill>
                <a:schemeClr val="accent1">
                  <a:lumMod val="75000"/>
                </a:schemeClr>
              </a:solidFill>
            </a:endParaRPr>
          </a:p>
          <a:p>
            <a:pPr marL="1255713"/>
            <a:r>
              <a:rPr lang="lv-LV" sz="3600" noProof="0" dirty="0">
                <a:solidFill>
                  <a:schemeClr val="accent1">
                    <a:lumMod val="75000"/>
                  </a:schemeClr>
                </a:solidFill>
              </a:rPr>
              <a:t>24.1. trīs līdz 11 mēnešus ilgu studējošo apmaiņu starp Latvijas un </a:t>
            </a:r>
            <a:r>
              <a:rPr lang="lv-LV" sz="3600" noProof="0" dirty="0" err="1">
                <a:solidFill>
                  <a:schemeClr val="accent1">
                    <a:lumMod val="75000"/>
                  </a:schemeClr>
                </a:solidFill>
              </a:rPr>
              <a:t>donorvalstu</a:t>
            </a:r>
            <a:r>
              <a:rPr lang="lv-LV" sz="3600" noProof="0" dirty="0">
                <a:solidFill>
                  <a:schemeClr val="accent1">
                    <a:lumMod val="75000"/>
                  </a:schemeClr>
                </a:solidFill>
              </a:rPr>
              <a:t> augstskolām;</a:t>
            </a:r>
          </a:p>
          <a:p>
            <a:pPr marL="1255713"/>
            <a:r>
              <a:rPr lang="lv-LV" sz="3600" noProof="0" dirty="0">
                <a:solidFill>
                  <a:schemeClr val="accent1">
                    <a:lumMod val="75000"/>
                  </a:schemeClr>
                </a:solidFill>
              </a:rPr>
              <a:t>24.2. vienu līdz četras nedēļas ilgu akadēmiskā un administratīvā personāla apmaiņu starp Latvijas un </a:t>
            </a:r>
            <a:r>
              <a:rPr lang="lv-LV" sz="3600" noProof="0" dirty="0" err="1">
                <a:solidFill>
                  <a:schemeClr val="accent1">
                    <a:lumMod val="75000"/>
                  </a:schemeClr>
                </a:solidFill>
              </a:rPr>
              <a:t>donorvalstu</a:t>
            </a:r>
            <a:r>
              <a:rPr lang="lv-LV" sz="3600" noProof="0" dirty="0">
                <a:solidFill>
                  <a:schemeClr val="accent1">
                    <a:lumMod val="75000"/>
                  </a:schemeClr>
                </a:solidFill>
              </a:rPr>
              <a:t> augstskolām.</a:t>
            </a:r>
          </a:p>
          <a:p>
            <a:pPr marL="571500" indent="-571500">
              <a:buFont typeface="Arial" panose="020B0604020202020204" pitchFamily="34" charset="0"/>
              <a:buChar char="•"/>
            </a:pPr>
            <a:r>
              <a:rPr lang="lv-LV" sz="3600" noProof="0" dirty="0">
                <a:solidFill>
                  <a:schemeClr val="accent1">
                    <a:lumMod val="75000"/>
                  </a:schemeClr>
                </a:solidFill>
              </a:rPr>
              <a:t>Var tikt īstenotas tiešsaistes mobilitātes, bet papildu finansējuma saņemšana par šādām mobilitātēm nav paredzēta, kā arī šādu mobilitāti nevar iekļaut iznākumu rādītājos</a:t>
            </a:r>
          </a:p>
          <a:p>
            <a:pPr marL="571500" indent="-571500">
              <a:buFont typeface="Arial" panose="020B0604020202020204" pitchFamily="34" charset="0"/>
              <a:buChar char="•"/>
            </a:pPr>
            <a:endParaRPr lang="lv-LV" sz="3600" noProof="0" dirty="0"/>
          </a:p>
          <a:p>
            <a:endParaRPr lang="lv-LV" sz="3600" noProof="0" dirty="0"/>
          </a:p>
          <a:p>
            <a:pPr marL="514350" indent="-514350">
              <a:buAutoNum type="arabicPeriod"/>
            </a:pPr>
            <a:endParaRPr lang="en-US" noProof="0" dirty="0"/>
          </a:p>
        </p:txBody>
      </p:sp>
    </p:spTree>
    <p:extLst>
      <p:ext uri="{BB962C8B-B14F-4D97-AF65-F5344CB8AC3E}">
        <p14:creationId xmlns:p14="http://schemas.microsoft.com/office/powerpoint/2010/main" val="16864138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1260386" y="1251282"/>
            <a:ext cx="21861705" cy="769441"/>
          </a:xfrm>
        </p:spPr>
        <p:txBody>
          <a:bodyPr/>
          <a:lstStyle/>
          <a:p>
            <a:r>
              <a:rPr lang="en-US" sz="5000" noProof="0" dirty="0" err="1"/>
              <a:t>Budžets</a:t>
            </a:r>
            <a:endParaRPr lang="en-US" sz="5000" noProof="0" dirty="0"/>
          </a:p>
        </p:txBody>
      </p:sp>
      <p:sp>
        <p:nvSpPr>
          <p:cNvPr id="3" name="Plassholder for innhold 2"/>
          <p:cNvSpPr>
            <a:spLocks noGrp="1"/>
          </p:cNvSpPr>
          <p:nvPr>
            <p:ph idx="1"/>
          </p:nvPr>
        </p:nvSpPr>
        <p:spPr/>
        <p:txBody>
          <a:bodyPr>
            <a:scene3d>
              <a:camera prst="orthographicFront">
                <a:rot lat="0" lon="21299999" rev="0"/>
              </a:camera>
              <a:lightRig rig="threePt" dir="t"/>
            </a:scene3d>
          </a:bodyPr>
          <a:lstStyle/>
          <a:p>
            <a:endParaRPr lang="en-US" noProof="0" dirty="0"/>
          </a:p>
          <a:p>
            <a:pPr>
              <a:buNone/>
            </a:pPr>
            <a:endParaRPr lang="en-US" noProof="0" dirty="0">
              <a:solidFill>
                <a:srgbClr val="FF0000"/>
              </a:solidFill>
            </a:endParaRPr>
          </a:p>
          <a:p>
            <a:pPr>
              <a:buNone/>
            </a:pPr>
            <a:endParaRPr lang="en-US" noProof="0" dirty="0">
              <a:solidFill>
                <a:srgbClr val="FF0000"/>
              </a:solidFill>
            </a:endParaRPr>
          </a:p>
          <a:p>
            <a:pPr>
              <a:buNone/>
            </a:pPr>
            <a:endParaRPr lang="en-US" noProof="0" dirty="0">
              <a:solidFill>
                <a:srgbClr val="FF0000"/>
              </a:solidFill>
            </a:endParaRPr>
          </a:p>
          <a:p>
            <a:pPr>
              <a:buNone/>
            </a:pPr>
            <a:endParaRPr lang="en-US" noProof="0" dirty="0">
              <a:solidFill>
                <a:srgbClr val="FF0000"/>
              </a:solidFill>
            </a:endParaRPr>
          </a:p>
          <a:p>
            <a:endParaRPr lang="en-US" noProof="0" dirty="0">
              <a:solidFill>
                <a:srgbClr val="FF0000"/>
              </a:solidFill>
            </a:endParaRPr>
          </a:p>
        </p:txBody>
      </p:sp>
      <p:sp>
        <p:nvSpPr>
          <p:cNvPr id="4" name="Plassholder for tekst 3"/>
          <p:cNvSpPr>
            <a:spLocks noGrp="1"/>
          </p:cNvSpPr>
          <p:nvPr>
            <p:ph type="body" sz="quarter" idx="10"/>
          </p:nvPr>
        </p:nvSpPr>
        <p:spPr>
          <a:xfrm>
            <a:off x="1353708" y="2860710"/>
            <a:ext cx="21861704" cy="8392041"/>
          </a:xfrm>
        </p:spPr>
        <p:txBody>
          <a:bodyPr/>
          <a:lstStyle/>
          <a:p>
            <a:pPr marL="571500" indent="-571500">
              <a:buFont typeface="Arial" panose="020B0604020202020204" pitchFamily="34" charset="0"/>
              <a:buChar char="•"/>
            </a:pPr>
            <a:r>
              <a:rPr lang="lv-LV" sz="3600" noProof="0" dirty="0">
                <a:solidFill>
                  <a:schemeClr val="accent1">
                    <a:lumMod val="75000"/>
                  </a:schemeClr>
                </a:solidFill>
              </a:rPr>
              <a:t>Projekta budžetā ir iekļautas izmaksas visu projekta darbību īstenošanai, t.sk. administrēšanai un publicitātes nodrošināšanai</a:t>
            </a:r>
          </a:p>
          <a:p>
            <a:pPr marL="571500" indent="-571500">
              <a:buFont typeface="Arial" panose="020B0604020202020204" pitchFamily="34" charset="0"/>
              <a:buChar char="•"/>
            </a:pPr>
            <a:r>
              <a:rPr lang="lv-LV" sz="3600" noProof="0" dirty="0">
                <a:solidFill>
                  <a:schemeClr val="accent1">
                    <a:lumMod val="75000"/>
                  </a:schemeClr>
                </a:solidFill>
              </a:rPr>
              <a:t>Ja mobilitāte ilgst mazāku laiku, nekā noteikts projektā (vienlaikus iekļaujoties MK noteikumos noteiktajiem mobilitāšu ilgumiem), izmaksas tiek segtas atbilstoši faktiskajam mobilitātes ilgumam. Vienlaikus starpposma / noslēguma pārskatā ir jāsniedz detalizēts apraksts, ka tas nav atstājis ietekmi uz projekta īstenošanu, vai arī pamatojums, kādas papildu darbības projekta ietvaros ir veiktas, lai kompensētu minēto novirzi no sākotnēji projektā paredzētā</a:t>
            </a:r>
          </a:p>
          <a:p>
            <a:pPr marL="571500" indent="-571500">
              <a:buFont typeface="Arial" panose="020B0604020202020204" pitchFamily="34" charset="0"/>
              <a:buChar char="•"/>
            </a:pPr>
            <a:r>
              <a:rPr lang="lv-LV" sz="3600" noProof="0" dirty="0">
                <a:solidFill>
                  <a:schemeClr val="accent1">
                    <a:lumMod val="75000"/>
                  </a:schemeClr>
                </a:solidFill>
              </a:rPr>
              <a:t>Ja mobilitāte norit ilgāku laiku, nekā noteikts projektā, vai arī, ja kādā no mobilitātēm dodas persona ar invaliditāti, tad papildus izmaksas, kas pārsniedz projekta budžetu, sedz līdzfinansējuma saņēmējs</a:t>
            </a:r>
          </a:p>
          <a:p>
            <a:pPr marL="571500" indent="-571500">
              <a:buFont typeface="Arial" panose="020B0604020202020204" pitchFamily="34" charset="0"/>
              <a:buChar char="•"/>
            </a:pPr>
            <a:endParaRPr lang="lv-LV" sz="3600" noProof="0" dirty="0"/>
          </a:p>
          <a:p>
            <a:endParaRPr lang="lv-LV" sz="3600" noProof="0" dirty="0"/>
          </a:p>
          <a:p>
            <a:pPr marL="514350" indent="-514350">
              <a:buAutoNum type="arabicPeriod"/>
            </a:pPr>
            <a:endParaRPr lang="en-US" noProof="0" dirty="0"/>
          </a:p>
        </p:txBody>
      </p:sp>
    </p:spTree>
    <p:extLst>
      <p:ext uri="{BB962C8B-B14F-4D97-AF65-F5344CB8AC3E}">
        <p14:creationId xmlns:p14="http://schemas.microsoft.com/office/powerpoint/2010/main" val="9940822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1260386" y="1251282"/>
            <a:ext cx="21861705" cy="769441"/>
          </a:xfrm>
        </p:spPr>
        <p:txBody>
          <a:bodyPr/>
          <a:lstStyle/>
          <a:p>
            <a:r>
              <a:rPr lang="lv-LV" sz="5000" noProof="0" dirty="0"/>
              <a:t>Izmaiņas projekta īstenošanā</a:t>
            </a:r>
            <a:endParaRPr lang="en-US" sz="5000" noProof="0" dirty="0"/>
          </a:p>
        </p:txBody>
      </p:sp>
      <p:sp>
        <p:nvSpPr>
          <p:cNvPr id="3" name="Plassholder for innhold 2"/>
          <p:cNvSpPr>
            <a:spLocks noGrp="1"/>
          </p:cNvSpPr>
          <p:nvPr>
            <p:ph idx="1"/>
          </p:nvPr>
        </p:nvSpPr>
        <p:spPr/>
        <p:txBody>
          <a:bodyPr>
            <a:scene3d>
              <a:camera prst="orthographicFront">
                <a:rot lat="0" lon="21299999" rev="0"/>
              </a:camera>
              <a:lightRig rig="threePt" dir="t"/>
            </a:scene3d>
          </a:bodyPr>
          <a:lstStyle/>
          <a:p>
            <a:endParaRPr lang="en-US" noProof="0" dirty="0"/>
          </a:p>
          <a:p>
            <a:pPr>
              <a:buNone/>
            </a:pPr>
            <a:endParaRPr lang="en-US" noProof="0" dirty="0">
              <a:solidFill>
                <a:srgbClr val="FF0000"/>
              </a:solidFill>
            </a:endParaRPr>
          </a:p>
          <a:p>
            <a:pPr>
              <a:buNone/>
            </a:pPr>
            <a:endParaRPr lang="en-US" noProof="0" dirty="0">
              <a:solidFill>
                <a:srgbClr val="FF0000"/>
              </a:solidFill>
            </a:endParaRPr>
          </a:p>
          <a:p>
            <a:pPr>
              <a:buNone/>
            </a:pPr>
            <a:endParaRPr lang="en-US" noProof="0" dirty="0">
              <a:solidFill>
                <a:srgbClr val="FF0000"/>
              </a:solidFill>
            </a:endParaRPr>
          </a:p>
          <a:p>
            <a:pPr>
              <a:buNone/>
            </a:pPr>
            <a:endParaRPr lang="en-US" noProof="0" dirty="0">
              <a:solidFill>
                <a:srgbClr val="FF0000"/>
              </a:solidFill>
            </a:endParaRPr>
          </a:p>
          <a:p>
            <a:endParaRPr lang="en-US" noProof="0" dirty="0">
              <a:solidFill>
                <a:srgbClr val="FF0000"/>
              </a:solidFill>
            </a:endParaRPr>
          </a:p>
        </p:txBody>
      </p:sp>
      <p:sp>
        <p:nvSpPr>
          <p:cNvPr id="4" name="Plassholder for tekst 3"/>
          <p:cNvSpPr>
            <a:spLocks noGrp="1"/>
          </p:cNvSpPr>
          <p:nvPr>
            <p:ph type="body" sz="quarter" idx="10"/>
          </p:nvPr>
        </p:nvSpPr>
        <p:spPr>
          <a:xfrm>
            <a:off x="1353708" y="2860710"/>
            <a:ext cx="21861704" cy="11162030"/>
          </a:xfrm>
        </p:spPr>
        <p:txBody>
          <a:bodyPr/>
          <a:lstStyle/>
          <a:p>
            <a:pPr marL="571500" indent="-571500">
              <a:buFont typeface="Arial" panose="020B0604020202020204" pitchFamily="34" charset="0"/>
              <a:buChar char="•"/>
            </a:pPr>
            <a:r>
              <a:rPr lang="lv-LV" sz="3600" noProof="0" dirty="0">
                <a:solidFill>
                  <a:schemeClr val="accent1">
                    <a:lumMod val="75000"/>
                  </a:schemeClr>
                </a:solidFill>
              </a:rPr>
              <a:t>Izmaiņas nedrīkst ietekmēt projekta mērķi un īstenojamās darbības. Projekta aprakstu ir vērtējuši kvalitātes vērtēšanas eksperti. Izmaiņas nedrīkst būt tādas, kas varētu ietekmēt saņemto kvalitātes </a:t>
            </a:r>
            <a:r>
              <a:rPr lang="lv-LV" sz="3600" noProof="0" dirty="0" err="1">
                <a:solidFill>
                  <a:schemeClr val="accent1">
                    <a:lumMod val="75000"/>
                  </a:schemeClr>
                </a:solidFill>
              </a:rPr>
              <a:t>krit</a:t>
            </a:r>
            <a:r>
              <a:rPr lang="lv-LV" sz="3600" dirty="0" err="1">
                <a:solidFill>
                  <a:schemeClr val="accent1">
                    <a:lumMod val="75000"/>
                  </a:schemeClr>
                </a:solidFill>
              </a:rPr>
              <a:t>ēriju</a:t>
            </a:r>
            <a:r>
              <a:rPr lang="lv-LV" sz="3600" noProof="0" dirty="0">
                <a:solidFill>
                  <a:schemeClr val="accent1">
                    <a:lumMod val="75000"/>
                  </a:schemeClr>
                </a:solidFill>
              </a:rPr>
              <a:t> vērtējumu.</a:t>
            </a:r>
          </a:p>
          <a:p>
            <a:pPr marL="571500" indent="-571500">
              <a:buFont typeface="Arial" panose="020B0604020202020204" pitchFamily="34" charset="0"/>
              <a:buChar char="•"/>
            </a:pPr>
            <a:r>
              <a:rPr lang="lv-LV" sz="3600" noProof="0" dirty="0">
                <a:solidFill>
                  <a:schemeClr val="accent1">
                    <a:lumMod val="75000"/>
                  </a:schemeClr>
                </a:solidFill>
              </a:rPr>
              <a:t>Grozījumu priekšlikums sniedzams saskaņā ar līguma 9.2.punktā noteikto: “Līdzfinansējuma saņēmējs priekšlikumu par grozījumiem Projektā, tai skaitā papildu darbību iekļaušanu Projekta mērķa sasniegšanai, ja samazinājušās Projektā paredzēto darbību izmaksas vai arī ietaupījuma novirzīšanu citu Projektā paredzēto darbību finansēšanai, kā arī Projekta īstenošanas termiņa pagarināšanu vai </a:t>
            </a:r>
            <a:r>
              <a:rPr lang="lv-LV" sz="3600" u="sng" noProof="0" dirty="0">
                <a:solidFill>
                  <a:schemeClr val="accent1">
                    <a:lumMod val="75000"/>
                  </a:schemeClr>
                </a:solidFill>
              </a:rPr>
              <a:t>priekšlikumu par grozījumiem Līgumā iesniedz noformētu tabulu formā, norādot spēkā esošo un ierosināto teksta redakciju un pamatojumu grozījumu veikšanai, kurā paskaidrota grozījumu nepieciešamība un lietderība</a:t>
            </a:r>
            <a:r>
              <a:rPr lang="lv-LV" sz="3600" noProof="0" dirty="0">
                <a:solidFill>
                  <a:schemeClr val="accent1">
                    <a:lumMod val="75000"/>
                  </a:schemeClr>
                </a:solidFill>
              </a:rPr>
              <a:t>. Ja grozījumu priekšlikums paredz Finansējuma pārdali starp Projekta budžeta pozīcijām, Līdzfinansējuma saņēmējs norāda atsevišķu pamatojumu gan Projekta budžeta samazinājumam, gan palielinājumam un iesniedz precizētu Projekta budžetu.”</a:t>
            </a:r>
          </a:p>
          <a:p>
            <a:pPr marL="571500" indent="-571500">
              <a:buFont typeface="Arial" panose="020B0604020202020204" pitchFamily="34" charset="0"/>
              <a:buChar char="•"/>
            </a:pPr>
            <a:r>
              <a:rPr lang="lv-LV" sz="3600" noProof="0" dirty="0">
                <a:solidFill>
                  <a:schemeClr val="accent1">
                    <a:lumMod val="75000"/>
                  </a:schemeClr>
                </a:solidFill>
              </a:rPr>
              <a:t>Var tikt pagarināts projekta īstenošanas termiņš, piemēram, no 12 uz 24 vai no 24 uz 30 mēnešiem, vienlaikus, ja projekta īstenošanas beigu datums nepārsniedz 2024.gada 30.aprīli. Papildus finansējumu par projekta termiņa pagarināšanu netiek piešķirts.</a:t>
            </a:r>
          </a:p>
          <a:p>
            <a:pPr marL="571500" indent="-571500">
              <a:buFont typeface="Arial" panose="020B0604020202020204" pitchFamily="34" charset="0"/>
              <a:buChar char="•"/>
            </a:pPr>
            <a:endParaRPr lang="lv-LV" sz="3600" noProof="0" dirty="0"/>
          </a:p>
          <a:p>
            <a:endParaRPr lang="lv-LV" sz="3600" noProof="0" dirty="0"/>
          </a:p>
          <a:p>
            <a:pPr marL="514350" indent="-514350">
              <a:buAutoNum type="arabicPeriod"/>
            </a:pPr>
            <a:endParaRPr lang="en-US" noProof="0" dirty="0"/>
          </a:p>
        </p:txBody>
      </p:sp>
    </p:spTree>
    <p:extLst>
      <p:ext uri="{BB962C8B-B14F-4D97-AF65-F5344CB8AC3E}">
        <p14:creationId xmlns:p14="http://schemas.microsoft.com/office/powerpoint/2010/main" val="3642441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1260386" y="1251282"/>
            <a:ext cx="21861705" cy="769441"/>
          </a:xfrm>
        </p:spPr>
        <p:txBody>
          <a:bodyPr/>
          <a:lstStyle/>
          <a:p>
            <a:r>
              <a:rPr lang="lv-LV" sz="5000" noProof="0" dirty="0"/>
              <a:t>COVID pandēmijas ietekme</a:t>
            </a:r>
            <a:endParaRPr lang="en-US" sz="5000" noProof="0" dirty="0"/>
          </a:p>
        </p:txBody>
      </p:sp>
      <p:sp>
        <p:nvSpPr>
          <p:cNvPr id="3" name="Plassholder for innhold 2"/>
          <p:cNvSpPr>
            <a:spLocks noGrp="1"/>
          </p:cNvSpPr>
          <p:nvPr>
            <p:ph idx="1"/>
          </p:nvPr>
        </p:nvSpPr>
        <p:spPr/>
        <p:txBody>
          <a:bodyPr>
            <a:scene3d>
              <a:camera prst="orthographicFront">
                <a:rot lat="0" lon="21299999" rev="0"/>
              </a:camera>
              <a:lightRig rig="threePt" dir="t"/>
            </a:scene3d>
          </a:bodyPr>
          <a:lstStyle/>
          <a:p>
            <a:endParaRPr lang="en-US" noProof="0" dirty="0"/>
          </a:p>
          <a:p>
            <a:pPr>
              <a:buNone/>
            </a:pPr>
            <a:endParaRPr lang="en-US" noProof="0" dirty="0">
              <a:solidFill>
                <a:srgbClr val="FF0000"/>
              </a:solidFill>
            </a:endParaRPr>
          </a:p>
          <a:p>
            <a:pPr>
              <a:buNone/>
            </a:pPr>
            <a:endParaRPr lang="en-US" noProof="0" dirty="0">
              <a:solidFill>
                <a:srgbClr val="FF0000"/>
              </a:solidFill>
            </a:endParaRPr>
          </a:p>
          <a:p>
            <a:pPr>
              <a:buNone/>
            </a:pPr>
            <a:endParaRPr lang="en-US" noProof="0" dirty="0">
              <a:solidFill>
                <a:srgbClr val="FF0000"/>
              </a:solidFill>
            </a:endParaRPr>
          </a:p>
          <a:p>
            <a:pPr>
              <a:buNone/>
            </a:pPr>
            <a:endParaRPr lang="en-US" noProof="0" dirty="0">
              <a:solidFill>
                <a:srgbClr val="FF0000"/>
              </a:solidFill>
            </a:endParaRPr>
          </a:p>
          <a:p>
            <a:endParaRPr lang="en-US" noProof="0" dirty="0">
              <a:solidFill>
                <a:srgbClr val="FF0000"/>
              </a:solidFill>
            </a:endParaRPr>
          </a:p>
        </p:txBody>
      </p:sp>
      <p:sp>
        <p:nvSpPr>
          <p:cNvPr id="4" name="Plassholder for tekst 3"/>
          <p:cNvSpPr>
            <a:spLocks noGrp="1"/>
          </p:cNvSpPr>
          <p:nvPr>
            <p:ph type="body" sz="quarter" idx="10"/>
          </p:nvPr>
        </p:nvSpPr>
        <p:spPr>
          <a:xfrm>
            <a:off x="1353708" y="2860710"/>
            <a:ext cx="21861704" cy="6176050"/>
          </a:xfrm>
        </p:spPr>
        <p:txBody>
          <a:bodyPr/>
          <a:lstStyle/>
          <a:p>
            <a:pPr marL="571500" indent="-571500">
              <a:buFont typeface="Arial" panose="020B0604020202020204" pitchFamily="34" charset="0"/>
              <a:buChar char="•"/>
            </a:pPr>
            <a:r>
              <a:rPr lang="lv-LV" sz="3600" noProof="0" dirty="0">
                <a:solidFill>
                  <a:schemeClr val="accent1">
                    <a:lumMod val="75000"/>
                  </a:schemeClr>
                </a:solidFill>
              </a:rPr>
              <a:t>Jāvērtē situācija katrā konkrētajā valstī, uz kuru paredzēts doties mobilitātē</a:t>
            </a:r>
          </a:p>
          <a:p>
            <a:pPr marL="571500" indent="-571500">
              <a:buFont typeface="Arial" panose="020B0604020202020204" pitchFamily="34" charset="0"/>
              <a:buChar char="•"/>
            </a:pPr>
            <a:r>
              <a:rPr lang="lv-LV" sz="3600" noProof="0" dirty="0">
                <a:solidFill>
                  <a:schemeClr val="accent1">
                    <a:lumMod val="75000"/>
                  </a:schemeClr>
                </a:solidFill>
              </a:rPr>
              <a:t>Ja nav ierobežojumu, kas liegtu personām no Latvijas doties mobilitātē uz konkrēto </a:t>
            </a:r>
            <a:r>
              <a:rPr lang="lv-LV" sz="3600" noProof="0" dirty="0" err="1">
                <a:solidFill>
                  <a:schemeClr val="accent1">
                    <a:lumMod val="75000"/>
                  </a:schemeClr>
                </a:solidFill>
              </a:rPr>
              <a:t>donorvalsti</a:t>
            </a:r>
            <a:r>
              <a:rPr lang="lv-LV" sz="3600" noProof="0" dirty="0">
                <a:solidFill>
                  <a:schemeClr val="accent1">
                    <a:lumMod val="75000"/>
                  </a:schemeClr>
                </a:solidFill>
              </a:rPr>
              <a:t> vai personām no </a:t>
            </a:r>
            <a:r>
              <a:rPr lang="lv-LV" sz="3600" noProof="0" dirty="0" err="1">
                <a:solidFill>
                  <a:schemeClr val="accent1">
                    <a:lumMod val="75000"/>
                  </a:schemeClr>
                </a:solidFill>
              </a:rPr>
              <a:t>donorvalsts</a:t>
            </a:r>
            <a:r>
              <a:rPr lang="lv-LV" sz="3600" noProof="0" dirty="0">
                <a:solidFill>
                  <a:schemeClr val="accent1">
                    <a:lumMod val="75000"/>
                  </a:schemeClr>
                </a:solidFill>
              </a:rPr>
              <a:t> ieceļot Latvijā, tad nevajadzētu būt šķēršļiem īstenot paredzēto mobilitāti</a:t>
            </a:r>
          </a:p>
          <a:p>
            <a:pPr marL="571500" indent="-571500">
              <a:buFont typeface="Arial" panose="020B0604020202020204" pitchFamily="34" charset="0"/>
              <a:buChar char="•"/>
            </a:pPr>
            <a:r>
              <a:rPr lang="lv-LV" sz="3600" noProof="0" dirty="0">
                <a:solidFill>
                  <a:schemeClr val="accent1">
                    <a:lumMod val="75000"/>
                  </a:schemeClr>
                </a:solidFill>
              </a:rPr>
              <a:t>Ja ierobežojumi ieilgs un būs paredzams, ka tas var atstāt ietekmi uz projektu pilnvērtīgu īstenošanu, tad šādi jautājumi tiks izskatīti / risināti programmas līmenī.</a:t>
            </a:r>
          </a:p>
          <a:p>
            <a:pPr marL="571500" indent="-571500">
              <a:buFont typeface="Arial" panose="020B0604020202020204" pitchFamily="34" charset="0"/>
              <a:buChar char="•"/>
            </a:pPr>
            <a:endParaRPr lang="lv-LV" sz="3600" noProof="0" dirty="0"/>
          </a:p>
          <a:p>
            <a:endParaRPr lang="lv-LV" sz="3600" noProof="0" dirty="0"/>
          </a:p>
          <a:p>
            <a:pPr marL="514350" indent="-514350">
              <a:buAutoNum type="arabicPeriod"/>
            </a:pPr>
            <a:endParaRPr lang="en-US" noProof="0" dirty="0"/>
          </a:p>
        </p:txBody>
      </p:sp>
    </p:spTree>
    <p:extLst>
      <p:ext uri="{BB962C8B-B14F-4D97-AF65-F5344CB8AC3E}">
        <p14:creationId xmlns:p14="http://schemas.microsoft.com/office/powerpoint/2010/main" val="1031164137"/>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1E1E1C"/>
      </a:dk2>
      <a:lt2>
        <a:srgbClr val="0573BA"/>
      </a:lt2>
      <a:accent1>
        <a:srgbClr val="0573BA"/>
      </a:accent1>
      <a:accent2>
        <a:srgbClr val="E94E2E"/>
      </a:accent2>
      <a:accent3>
        <a:srgbClr val="02AB84"/>
      </a:accent3>
      <a:accent4>
        <a:srgbClr val="FFC000"/>
      </a:accent4>
      <a:accent5>
        <a:srgbClr val="4472C4"/>
      </a:accent5>
      <a:accent6>
        <a:srgbClr val="70AD47"/>
      </a:accent6>
      <a:hlink>
        <a:srgbClr val="0563C1"/>
      </a:hlink>
      <a:folHlink>
        <a:srgbClr val="954F72"/>
      </a:folHlink>
    </a:clrScheme>
    <a:fontScheme name="Egendefinert 14">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PT-mal_EØSMidlene.potx" id="{2877A2A8-6D65-4BE8-A3B9-A911333E1F70}" vid="{D3D72181-B44E-471C-A438-738F633005D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PPT-mal_EØSMidlene</Template>
  <TotalTime>2965</TotalTime>
  <Words>1188</Words>
  <Application>Microsoft Office PowerPoint</Application>
  <PresentationFormat>Custom</PresentationFormat>
  <Paragraphs>128</Paragraphs>
  <Slides>14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Arial</vt:lpstr>
      <vt:lpstr>Calibri</vt:lpstr>
      <vt:lpstr>Office-tema</vt:lpstr>
      <vt:lpstr>Stipendiju projektu īstenošanas un uzraudzības nosacījumi</vt:lpstr>
      <vt:lpstr>Projektu īstenošanas un uzraudzības nosacījumi </vt:lpstr>
      <vt:lpstr>Vispārēji aktivitātes “Stipendijas” principi</vt:lpstr>
      <vt:lpstr>Regulējums</vt:lpstr>
      <vt:lpstr>Regulējums</vt:lpstr>
      <vt:lpstr>Mobilitātes</vt:lpstr>
      <vt:lpstr>Budžets</vt:lpstr>
      <vt:lpstr>Izmaiņas projekta īstenošanā</vt:lpstr>
      <vt:lpstr>COVID pandēmijas ietekme</vt:lpstr>
      <vt:lpstr>Progresa starpposma / noslēguma pārskata iesniegšana</vt:lpstr>
      <vt:lpstr>Pārbaude projekta īstenošanas vietā</vt:lpstr>
      <vt:lpstr>Biežāk uzdotie jautājumi</vt:lpstr>
      <vt:lpstr>Biežāk uzdotie jautājumi</vt:lpstr>
      <vt:lpstr>Paldies!</vt:lpstr>
    </vt:vector>
  </TitlesOfParts>
  <Company>EFTA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WEGGERSEN Lillann</dc:creator>
  <cp:lastModifiedBy>Herberts Bucenieks</cp:lastModifiedBy>
  <cp:revision>234</cp:revision>
  <dcterms:created xsi:type="dcterms:W3CDTF">2017-06-12T12:11:38Z</dcterms:created>
  <dcterms:modified xsi:type="dcterms:W3CDTF">2021-10-20T14:19:12Z</dcterms:modified>
</cp:coreProperties>
</file>