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4" r:id="rId3"/>
    <p:sldId id="265" r:id="rId4"/>
    <p:sldId id="271" r:id="rId5"/>
    <p:sldId id="272" r:id="rId6"/>
    <p:sldId id="283" r:id="rId7"/>
    <p:sldId id="273" r:id="rId8"/>
    <p:sldId id="275" r:id="rId9"/>
    <p:sldId id="274" r:id="rId10"/>
    <p:sldId id="284" r:id="rId11"/>
    <p:sldId id="266" r:id="rId12"/>
    <p:sldId id="277" r:id="rId13"/>
    <p:sldId id="278" r:id="rId14"/>
    <p:sldId id="269" r:id="rId15"/>
    <p:sldId id="282" r:id="rId16"/>
    <p:sldId id="279" r:id="rId17"/>
    <p:sldId id="270" r:id="rId18"/>
    <p:sldId id="281" r:id="rId19"/>
    <p:sldId id="285" r:id="rId20"/>
    <p:sldId id="261" r:id="rId21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3F9210-7ADE-45E0-AD54-D03F1FC2773E}" v="12" dt="2021-11-22T21:31:53.4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1416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8C3F9210-7ADE-45E0-AD54-D03F1FC2773E}"/>
    <pc:docChg chg="undo custSel modSld">
      <pc:chgData name="Linards Deidulis" userId="03205da9529d126d" providerId="LiveId" clId="{8C3F9210-7ADE-45E0-AD54-D03F1FC2773E}" dt="2021-11-22T21:32:03.816" v="367" actId="1076"/>
      <pc:docMkLst>
        <pc:docMk/>
      </pc:docMkLst>
      <pc:sldChg chg="addSp delSp modSp mod">
        <pc:chgData name="Linards Deidulis" userId="03205da9529d126d" providerId="LiveId" clId="{8C3F9210-7ADE-45E0-AD54-D03F1FC2773E}" dt="2021-11-22T21:32:03.816" v="367" actId="1076"/>
        <pc:sldMkLst>
          <pc:docMk/>
          <pc:sldMk cId="3309192379" sldId="261"/>
        </pc:sldMkLst>
        <pc:spChg chg="del">
          <ac:chgData name="Linards Deidulis" userId="03205da9529d126d" providerId="LiveId" clId="{8C3F9210-7ADE-45E0-AD54-D03F1FC2773E}" dt="2021-11-22T21:31:45.682" v="362" actId="478"/>
          <ac:spMkLst>
            <pc:docMk/>
            <pc:sldMk cId="3309192379" sldId="261"/>
            <ac:spMk id="5" creationId="{00000000-0000-0000-0000-000000000000}"/>
          </ac:spMkLst>
        </pc:spChg>
        <pc:spChg chg="add del mod">
          <ac:chgData name="Linards Deidulis" userId="03205da9529d126d" providerId="LiveId" clId="{8C3F9210-7ADE-45E0-AD54-D03F1FC2773E}" dt="2021-11-22T21:31:50.898" v="364"/>
          <ac:spMkLst>
            <pc:docMk/>
            <pc:sldMk cId="3309192379" sldId="261"/>
            <ac:spMk id="6" creationId="{D6F1C952-940B-4376-998B-90863FB5AE75}"/>
          </ac:spMkLst>
        </pc:spChg>
        <pc:spChg chg="add del mod">
          <ac:chgData name="Linards Deidulis" userId="03205da9529d126d" providerId="LiveId" clId="{8C3F9210-7ADE-45E0-AD54-D03F1FC2773E}" dt="2021-11-22T21:31:50.898" v="364"/>
          <ac:spMkLst>
            <pc:docMk/>
            <pc:sldMk cId="3309192379" sldId="261"/>
            <ac:spMk id="7" creationId="{86D27EDE-87DE-4016-BE3A-0DA63F9F94A7}"/>
          </ac:spMkLst>
        </pc:spChg>
        <pc:spChg chg="add del mod">
          <ac:chgData name="Linards Deidulis" userId="03205da9529d126d" providerId="LiveId" clId="{8C3F9210-7ADE-45E0-AD54-D03F1FC2773E}" dt="2021-11-22T21:31:59.412" v="366" actId="478"/>
          <ac:spMkLst>
            <pc:docMk/>
            <pc:sldMk cId="3309192379" sldId="261"/>
            <ac:spMk id="9" creationId="{D7B84C77-CC5A-4E82-B739-C9EBC2D3596F}"/>
          </ac:spMkLst>
        </pc:spChg>
        <pc:spChg chg="add mod">
          <ac:chgData name="Linards Deidulis" userId="03205da9529d126d" providerId="LiveId" clId="{8C3F9210-7ADE-45E0-AD54-D03F1FC2773E}" dt="2021-11-22T21:32:03.816" v="367" actId="1076"/>
          <ac:spMkLst>
            <pc:docMk/>
            <pc:sldMk cId="3309192379" sldId="261"/>
            <ac:spMk id="10" creationId="{91D54333-CFBF-44EA-A5B7-BAC7B96F8314}"/>
          </ac:spMkLst>
        </pc:spChg>
        <pc:picChg chg="del">
          <ac:chgData name="Linards Deidulis" userId="03205da9529d126d" providerId="LiveId" clId="{8C3F9210-7ADE-45E0-AD54-D03F1FC2773E}" dt="2021-11-22T21:31:28.471" v="361" actId="478"/>
          <ac:picMkLst>
            <pc:docMk/>
            <pc:sldMk cId="3309192379" sldId="261"/>
            <ac:picMk id="4" creationId="{00000000-0000-0000-0000-000000000000}"/>
          </ac:picMkLst>
        </pc:picChg>
        <pc:picChg chg="add del mod">
          <ac:chgData name="Linards Deidulis" userId="03205da9529d126d" providerId="LiveId" clId="{8C3F9210-7ADE-45E0-AD54-D03F1FC2773E}" dt="2021-11-22T21:31:50.898" v="364"/>
          <ac:picMkLst>
            <pc:docMk/>
            <pc:sldMk cId="3309192379" sldId="261"/>
            <ac:picMk id="8" creationId="{989D9927-BD75-4EB8-8C0E-FB875D173D16}"/>
          </ac:picMkLst>
        </pc:picChg>
        <pc:picChg chg="add mod">
          <ac:chgData name="Linards Deidulis" userId="03205da9529d126d" providerId="LiveId" clId="{8C3F9210-7ADE-45E0-AD54-D03F1FC2773E}" dt="2021-11-22T21:31:53.415" v="365"/>
          <ac:picMkLst>
            <pc:docMk/>
            <pc:sldMk cId="3309192379" sldId="261"/>
            <ac:picMk id="11" creationId="{2F772845-D722-467A-87F6-80F44ABF0A2F}"/>
          </ac:picMkLst>
        </pc:picChg>
      </pc:sldChg>
      <pc:sldChg chg="modSp mod">
        <pc:chgData name="Linards Deidulis" userId="03205da9529d126d" providerId="LiveId" clId="{8C3F9210-7ADE-45E0-AD54-D03F1FC2773E}" dt="2021-11-22T19:54:15.165" v="13" actId="114"/>
        <pc:sldMkLst>
          <pc:docMk/>
          <pc:sldMk cId="170399056" sldId="264"/>
        </pc:sldMkLst>
        <pc:spChg chg="mod">
          <ac:chgData name="Linards Deidulis" userId="03205da9529d126d" providerId="LiveId" clId="{8C3F9210-7ADE-45E0-AD54-D03F1FC2773E}" dt="2021-11-22T19:54:15.165" v="13" actId="114"/>
          <ac:spMkLst>
            <pc:docMk/>
            <pc:sldMk cId="170399056" sldId="264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19:54:31.685" v="14" actId="113"/>
        <pc:sldMkLst>
          <pc:docMk/>
          <pc:sldMk cId="3832728191" sldId="265"/>
        </pc:sldMkLst>
        <pc:spChg chg="mod">
          <ac:chgData name="Linards Deidulis" userId="03205da9529d126d" providerId="LiveId" clId="{8C3F9210-7ADE-45E0-AD54-D03F1FC2773E}" dt="2021-11-22T19:54:31.685" v="14" actId="113"/>
          <ac:spMkLst>
            <pc:docMk/>
            <pc:sldMk cId="3832728191" sldId="265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21:16:26.474" v="223" actId="114"/>
        <pc:sldMkLst>
          <pc:docMk/>
          <pc:sldMk cId="188517667" sldId="269"/>
        </pc:sldMkLst>
        <pc:spChg chg="mod">
          <ac:chgData name="Linards Deidulis" userId="03205da9529d126d" providerId="LiveId" clId="{8C3F9210-7ADE-45E0-AD54-D03F1FC2773E}" dt="2021-11-22T21:16:26.474" v="223" actId="114"/>
          <ac:spMkLst>
            <pc:docMk/>
            <pc:sldMk cId="188517667" sldId="269"/>
            <ac:spMk id="6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19:54:37.356" v="15" actId="14100"/>
        <pc:sldMkLst>
          <pc:docMk/>
          <pc:sldMk cId="2465711088" sldId="271"/>
        </pc:sldMkLst>
        <pc:spChg chg="mod">
          <ac:chgData name="Linards Deidulis" userId="03205da9529d126d" providerId="LiveId" clId="{8C3F9210-7ADE-45E0-AD54-D03F1FC2773E}" dt="2021-11-22T19:54:37.356" v="15" actId="14100"/>
          <ac:spMkLst>
            <pc:docMk/>
            <pc:sldMk cId="2465711088" sldId="271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19:55:04.558" v="23" actId="20577"/>
        <pc:sldMkLst>
          <pc:docMk/>
          <pc:sldMk cId="719598974" sldId="272"/>
        </pc:sldMkLst>
        <pc:spChg chg="mod">
          <ac:chgData name="Linards Deidulis" userId="03205da9529d126d" providerId="LiveId" clId="{8C3F9210-7ADE-45E0-AD54-D03F1FC2773E}" dt="2021-11-22T19:55:04.558" v="23" actId="20577"/>
          <ac:spMkLst>
            <pc:docMk/>
            <pc:sldMk cId="719598974" sldId="272"/>
            <ac:spMk id="5" creationId="{00000000-0000-0000-0000-000000000000}"/>
          </ac:spMkLst>
        </pc:spChg>
      </pc:sldChg>
      <pc:sldChg chg="addSp delSp modSp mod">
        <pc:chgData name="Linards Deidulis" userId="03205da9529d126d" providerId="LiveId" clId="{8C3F9210-7ADE-45E0-AD54-D03F1FC2773E}" dt="2021-11-22T19:57:44.036" v="30" actId="14100"/>
        <pc:sldMkLst>
          <pc:docMk/>
          <pc:sldMk cId="3882705781" sldId="273"/>
        </pc:sldMkLst>
        <pc:graphicFrameChg chg="del mod">
          <ac:chgData name="Linards Deidulis" userId="03205da9529d126d" providerId="LiveId" clId="{8C3F9210-7ADE-45E0-AD54-D03F1FC2773E}" dt="2021-11-22T19:57:37.724" v="27" actId="478"/>
          <ac:graphicFrameMkLst>
            <pc:docMk/>
            <pc:sldMk cId="3882705781" sldId="273"/>
            <ac:graphicFrameMk id="6" creationId="{00000000-0000-0000-0000-000000000000}"/>
          </ac:graphicFrameMkLst>
        </pc:graphicFrameChg>
        <pc:picChg chg="add mod">
          <ac:chgData name="Linards Deidulis" userId="03205da9529d126d" providerId="LiveId" clId="{8C3F9210-7ADE-45E0-AD54-D03F1FC2773E}" dt="2021-11-22T19:57:44.036" v="30" actId="14100"/>
          <ac:picMkLst>
            <pc:docMk/>
            <pc:sldMk cId="3882705781" sldId="273"/>
            <ac:picMk id="7" creationId="{942DDB78-0B79-4E6F-8EC2-85272DDE433C}"/>
          </ac:picMkLst>
        </pc:picChg>
      </pc:sldChg>
      <pc:sldChg chg="modSp mod">
        <pc:chgData name="Linards Deidulis" userId="03205da9529d126d" providerId="LiveId" clId="{8C3F9210-7ADE-45E0-AD54-D03F1FC2773E}" dt="2021-11-22T21:10:52.790" v="103" actId="14100"/>
        <pc:sldMkLst>
          <pc:docMk/>
          <pc:sldMk cId="3727322974" sldId="274"/>
        </pc:sldMkLst>
        <pc:graphicFrameChg chg="mod">
          <ac:chgData name="Linards Deidulis" userId="03205da9529d126d" providerId="LiveId" clId="{8C3F9210-7ADE-45E0-AD54-D03F1FC2773E}" dt="2021-11-22T21:10:52.790" v="103" actId="14100"/>
          <ac:graphicFrameMkLst>
            <pc:docMk/>
            <pc:sldMk cId="3727322974" sldId="274"/>
            <ac:graphicFrameMk id="6" creationId="{00000000-0000-0000-0000-000000000000}"/>
          </ac:graphicFrameMkLst>
        </pc:graphicFrameChg>
      </pc:sldChg>
      <pc:sldChg chg="modSp mod">
        <pc:chgData name="Linards Deidulis" userId="03205da9529d126d" providerId="LiveId" clId="{8C3F9210-7ADE-45E0-AD54-D03F1FC2773E}" dt="2021-11-22T19:59:19.722" v="101" actId="20577"/>
        <pc:sldMkLst>
          <pc:docMk/>
          <pc:sldMk cId="3577523085" sldId="275"/>
        </pc:sldMkLst>
        <pc:graphicFrameChg chg="modGraphic">
          <ac:chgData name="Linards Deidulis" userId="03205da9529d126d" providerId="LiveId" clId="{8C3F9210-7ADE-45E0-AD54-D03F1FC2773E}" dt="2021-11-22T19:59:19.722" v="101" actId="20577"/>
          <ac:graphicFrameMkLst>
            <pc:docMk/>
            <pc:sldMk cId="3577523085" sldId="275"/>
            <ac:graphicFrameMk id="5" creationId="{00000000-0000-0000-0000-000000000000}"/>
          </ac:graphicFrameMkLst>
        </pc:graphicFrameChg>
      </pc:sldChg>
      <pc:sldChg chg="addSp delSp modSp mod">
        <pc:chgData name="Linards Deidulis" userId="03205da9529d126d" providerId="LiveId" clId="{8C3F9210-7ADE-45E0-AD54-D03F1FC2773E}" dt="2021-11-22T21:13:52.466" v="169" actId="20577"/>
        <pc:sldMkLst>
          <pc:docMk/>
          <pc:sldMk cId="2933723988" sldId="277"/>
        </pc:sldMkLst>
        <pc:spChg chg="mod">
          <ac:chgData name="Linards Deidulis" userId="03205da9529d126d" providerId="LiveId" clId="{8C3F9210-7ADE-45E0-AD54-D03F1FC2773E}" dt="2021-11-22T21:13:52.466" v="169" actId="20577"/>
          <ac:spMkLst>
            <pc:docMk/>
            <pc:sldMk cId="2933723988" sldId="277"/>
            <ac:spMk id="3" creationId="{00000000-0000-0000-0000-000000000000}"/>
          </ac:spMkLst>
        </pc:spChg>
        <pc:graphicFrameChg chg="del mod">
          <ac:chgData name="Linards Deidulis" userId="03205da9529d126d" providerId="LiveId" clId="{8C3F9210-7ADE-45E0-AD54-D03F1FC2773E}" dt="2021-11-22T21:13:12.153" v="115" actId="478"/>
          <ac:graphicFrameMkLst>
            <pc:docMk/>
            <pc:sldMk cId="2933723988" sldId="277"/>
            <ac:graphicFrameMk id="5" creationId="{00000000-0000-0000-0000-000000000000}"/>
          </ac:graphicFrameMkLst>
        </pc:graphicFrameChg>
        <pc:picChg chg="add mod">
          <ac:chgData name="Linards Deidulis" userId="03205da9529d126d" providerId="LiveId" clId="{8C3F9210-7ADE-45E0-AD54-D03F1FC2773E}" dt="2021-11-22T21:13:40.938" v="146" actId="14100"/>
          <ac:picMkLst>
            <pc:docMk/>
            <pc:sldMk cId="2933723988" sldId="277"/>
            <ac:picMk id="6" creationId="{A9DEC999-1BF7-4CBB-AF05-479343CF1AE6}"/>
          </ac:picMkLst>
        </pc:picChg>
      </pc:sldChg>
      <pc:sldChg chg="addSp delSp modSp mod">
        <pc:chgData name="Linards Deidulis" userId="03205da9529d126d" providerId="LiveId" clId="{8C3F9210-7ADE-45E0-AD54-D03F1FC2773E}" dt="2021-11-22T21:15:43.587" v="209" actId="1076"/>
        <pc:sldMkLst>
          <pc:docMk/>
          <pc:sldMk cId="692160484" sldId="278"/>
        </pc:sldMkLst>
        <pc:spChg chg="del">
          <ac:chgData name="Linards Deidulis" userId="03205da9529d126d" providerId="LiveId" clId="{8C3F9210-7ADE-45E0-AD54-D03F1FC2773E}" dt="2021-11-22T21:15:34.802" v="206" actId="478"/>
          <ac:spMkLst>
            <pc:docMk/>
            <pc:sldMk cId="692160484" sldId="278"/>
            <ac:spMk id="3" creationId="{00000000-0000-0000-0000-000000000000}"/>
          </ac:spMkLst>
        </pc:spChg>
        <pc:spChg chg="mod">
          <ac:chgData name="Linards Deidulis" userId="03205da9529d126d" providerId="LiveId" clId="{8C3F9210-7ADE-45E0-AD54-D03F1FC2773E}" dt="2021-11-22T21:14:21.171" v="173" actId="1076"/>
          <ac:spMkLst>
            <pc:docMk/>
            <pc:sldMk cId="692160484" sldId="278"/>
            <ac:spMk id="4" creationId="{00000000-0000-0000-0000-000000000000}"/>
          </ac:spMkLst>
        </pc:spChg>
        <pc:graphicFrameChg chg="del mod">
          <ac:chgData name="Linards Deidulis" userId="03205da9529d126d" providerId="LiveId" clId="{8C3F9210-7ADE-45E0-AD54-D03F1FC2773E}" dt="2021-11-22T21:15:31.858" v="205" actId="478"/>
          <ac:graphicFrameMkLst>
            <pc:docMk/>
            <pc:sldMk cId="692160484" sldId="278"/>
            <ac:graphicFrameMk id="6" creationId="{00000000-0000-0000-0000-000000000000}"/>
          </ac:graphicFrameMkLst>
        </pc:graphicFrameChg>
        <pc:picChg chg="add mod">
          <ac:chgData name="Linards Deidulis" userId="03205da9529d126d" providerId="LiveId" clId="{8C3F9210-7ADE-45E0-AD54-D03F1FC2773E}" dt="2021-11-22T21:15:43.587" v="209" actId="1076"/>
          <ac:picMkLst>
            <pc:docMk/>
            <pc:sldMk cId="692160484" sldId="278"/>
            <ac:picMk id="7" creationId="{EF43C86D-3192-44A2-BBB3-F368C7132584}"/>
          </ac:picMkLst>
        </pc:picChg>
      </pc:sldChg>
      <pc:sldChg chg="modSp mod">
        <pc:chgData name="Linards Deidulis" userId="03205da9529d126d" providerId="LiveId" clId="{8C3F9210-7ADE-45E0-AD54-D03F1FC2773E}" dt="2021-11-22T21:26:51.668" v="344" actId="20577"/>
        <pc:sldMkLst>
          <pc:docMk/>
          <pc:sldMk cId="2555193280" sldId="279"/>
        </pc:sldMkLst>
        <pc:spChg chg="mod">
          <ac:chgData name="Linards Deidulis" userId="03205da9529d126d" providerId="LiveId" clId="{8C3F9210-7ADE-45E0-AD54-D03F1FC2773E}" dt="2021-11-22T21:26:51.668" v="344" actId="20577"/>
          <ac:spMkLst>
            <pc:docMk/>
            <pc:sldMk cId="2555193280" sldId="279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21:16:35.361" v="231" actId="20577"/>
        <pc:sldMkLst>
          <pc:docMk/>
          <pc:sldMk cId="3783480554" sldId="282"/>
        </pc:sldMkLst>
        <pc:spChg chg="mod">
          <ac:chgData name="Linards Deidulis" userId="03205da9529d126d" providerId="LiveId" clId="{8C3F9210-7ADE-45E0-AD54-D03F1FC2773E}" dt="2021-11-22T21:16:35.361" v="231" actId="20577"/>
          <ac:spMkLst>
            <pc:docMk/>
            <pc:sldMk cId="3783480554" sldId="282"/>
            <ac:spMk id="6" creationId="{00000000-0000-0000-0000-000000000000}"/>
          </ac:spMkLst>
        </pc:spChg>
      </pc:sldChg>
      <pc:sldChg chg="modSp">
        <pc:chgData name="Linards Deidulis" userId="03205da9529d126d" providerId="LiveId" clId="{8C3F9210-7ADE-45E0-AD54-D03F1FC2773E}" dt="2021-11-22T19:56:54.100" v="24" actId="14100"/>
        <pc:sldMkLst>
          <pc:docMk/>
          <pc:sldMk cId="4107972332" sldId="283"/>
        </pc:sldMkLst>
        <pc:spChg chg="mod">
          <ac:chgData name="Linards Deidulis" userId="03205da9529d126d" providerId="LiveId" clId="{8C3F9210-7ADE-45E0-AD54-D03F1FC2773E}" dt="2021-11-22T19:56:54.100" v="24" actId="14100"/>
          <ac:spMkLst>
            <pc:docMk/>
            <pc:sldMk cId="4107972332" sldId="283"/>
            <ac:spMk id="48135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21:11:14.198" v="113" actId="20577"/>
        <pc:sldMkLst>
          <pc:docMk/>
          <pc:sldMk cId="348263912" sldId="284"/>
        </pc:sldMkLst>
        <pc:spChg chg="mod">
          <ac:chgData name="Linards Deidulis" userId="03205da9529d126d" providerId="LiveId" clId="{8C3F9210-7ADE-45E0-AD54-D03F1FC2773E}" dt="2021-11-22T21:11:14.198" v="113" actId="20577"/>
          <ac:spMkLst>
            <pc:docMk/>
            <pc:sldMk cId="348263912" sldId="284"/>
            <ac:spMk id="7" creationId="{00000000-0000-0000-0000-000000000000}"/>
          </ac:spMkLst>
        </pc:spChg>
      </pc:sldChg>
      <pc:sldChg chg="modSp mod">
        <pc:chgData name="Linards Deidulis" userId="03205da9529d126d" providerId="LiveId" clId="{8C3F9210-7ADE-45E0-AD54-D03F1FC2773E}" dt="2021-11-22T21:29:43.770" v="360" actId="255"/>
        <pc:sldMkLst>
          <pc:docMk/>
          <pc:sldMk cId="3935682600" sldId="285"/>
        </pc:sldMkLst>
        <pc:spChg chg="mod">
          <ac:chgData name="Linards Deidulis" userId="03205da9529d126d" providerId="LiveId" clId="{8C3F9210-7ADE-45E0-AD54-D03F1FC2773E}" dt="2021-11-22T21:29:43.770" v="360" actId="255"/>
          <ac:spMkLst>
            <pc:docMk/>
            <pc:sldMk cId="3935682600" sldId="285"/>
            <ac:spMk id="38915" creationId="{00000000-0000-0000-0000-000000000000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sz="2200" dirty="0">
              <a:solidFill>
                <a:schemeClr val="accent1">
                  <a:lumMod val="50000"/>
                </a:schemeClr>
              </a:solidFill>
            </a:rPr>
            <a:t>Partneru pasniedzēju un pedagoģiskā personāla, kā arī izglītojamo pieredzes apmaiņas braucieni.</a:t>
          </a:r>
        </a:p>
        <a:p>
          <a:endParaRPr lang="en-US" sz="2200" dirty="0"/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Sadarbības projektus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en-US" sz="22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pieaugušo izglītībā - jaunas pedagoģiskās metodes, mācību programmas, un tml.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2" custLinFactNeighborX="172" custLinFactNeighborY="1763">
        <dgm:presLayoutVars>
          <dgm:chMax val="0"/>
          <dgm:chPref val="0"/>
          <dgm:bulletEnabled val="1"/>
        </dgm:presLayoutVars>
      </dgm:prSet>
      <dgm:spPr/>
    </dgm:pt>
    <dgm:pt modelId="{973DD5CE-6032-4567-A787-D1DF2D47DBE1}" type="pres">
      <dgm:prSet presAssocID="{CC575567-0B68-44A5-8151-90F0D7374D1E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</dgm:pt>
    <dgm:pt modelId="{ED8ECB8D-47A9-41D7-AE0C-67F88DA73B34}" type="pres">
      <dgm:prSet presAssocID="{CC575567-0B68-44A5-8151-90F0D7374D1E}" presName="Accent" presStyleLbl="parChTrans1D1" presStyleIdx="0" presStyleCnt="2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A239F5D0-E75E-40BF-B1B5-BDD90334AB85}" type="pres">
      <dgm:prSet presAssocID="{B0325429-59A4-43D5-A65D-0D0382FB2D3B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</dgm:pt>
    <dgm:pt modelId="{6EF1E263-9E6B-4EDC-BC79-47615D5710FE}" type="pres">
      <dgm:prSet presAssocID="{B0325429-59A4-43D5-A65D-0D0382FB2D3B}" presName="Accent" presStyleLbl="parChTrans1D1" presStyleIdx="1" presStyleCnt="2"/>
      <dgm:spPr/>
    </dgm:pt>
  </dgm:ptLst>
  <dgm:cxnLst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dirty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2">
        <dgm:presLayoutVars>
          <dgm:bulletEnabled val="1"/>
        </dgm:presLayoutVars>
      </dgm:prSet>
      <dgm:spPr/>
    </dgm:pt>
    <dgm:pt modelId="{FCF2D020-DF4C-4B81-ADF7-A12674ED9FE7}" type="pres">
      <dgm:prSet presAssocID="{A4811B84-3C44-4EB5-8A2A-BE8AAF19018B}" presName="sibTransLast" presStyleLbl="sibTrans2D1" presStyleIdx="0" presStyleCnt="1" custScaleX="152049" custScaleY="78074"/>
      <dgm:spPr/>
    </dgm:pt>
    <dgm:pt modelId="{AAC929A6-7E10-42C1-A7F5-CA73B5B21A59}" type="pres">
      <dgm:prSet presAssocID="{A4811B84-3C44-4EB5-8A2A-BE8AAF19018B}" presName="connectorText" presStyleLbl="sibTrans2D1" presStyleIdx="0" presStyleCnt="1"/>
      <dgm:spPr/>
    </dgm:pt>
    <dgm:pt modelId="{4B549424-6FEE-47B6-9C86-3A25617840C8}" type="pres">
      <dgm:prSet presAssocID="{A4811B84-3C44-4EB5-8A2A-BE8AAF19018B}" presName="lastNode" presStyleLbl="node1" presStyleIdx="1" presStyleCnt="2" custScaleX="125207" custScaleY="89083">
        <dgm:presLayoutVars>
          <dgm:bulletEnabled val="1"/>
        </dgm:presLayoutVars>
      </dgm:prSet>
      <dgm:spPr/>
    </dgm:pt>
  </dgm:ptLst>
  <dgm:cxnLst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EBBDCEB5-0FCD-4106-AC9E-DF2B989BFC64}" srcId="{A4811B84-3C44-4EB5-8A2A-BE8AAF19018B}" destId="{EFA6CA8E-D00B-4C27-A5E8-F60431CCA97C}" srcOrd="1" destOrd="0" parTransId="{49D6BC67-165A-4E0B-BE84-EBBF443F460F}" sibTransId="{EF75CBE8-BB6F-4CA9-891C-80CC1928A061}"/>
    <dgm:cxn modelId="{A8BEE8CA-7D28-43F8-A1C8-4455CB9AD146}" type="presOf" srcId="{688FFD90-893F-44D3-8CE2-EA9DB556E8A1}" destId="{FCF2D020-DF4C-4B81-ADF7-A12674ED9FE7}" srcOrd="0" destOrd="0" presId="urn:microsoft.com/office/officeart/2005/8/layout/equation2"/>
    <dgm:cxn modelId="{130FC7D4-C0D9-4509-97BA-4E8275F6E107}" type="presOf" srcId="{688FFD90-893F-44D3-8CE2-EA9DB556E8A1}" destId="{AAC929A6-7E10-42C1-A7F5-CA73B5B21A59}" srcOrd="1" destOrd="0" presId="urn:microsoft.com/office/officeart/2005/8/layout/equation2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Tematisko tīklu projekti</a:t>
          </a:r>
          <a:endParaRPr lang="en-US" sz="28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administratīvas tikšanās, lai dibinātu un attīstītu sadarbības tīklu pieaugušo izglītības sfērā, sabiedrības informēšanas aktivitātes, projekta rezultātu izplatīšanu</a:t>
          </a:r>
          <a:endParaRPr lang="en-US" sz="800" dirty="0">
            <a:solidFill>
              <a:schemeClr val="accent1">
                <a:lumMod val="50000"/>
              </a:schemeClr>
            </a:solidFill>
          </a:endParaRPr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/>
        </a:p>
      </dgm:t>
    </dgm:pt>
    <dgm:pt modelId="{B0325429-59A4-43D5-A65D-0D0382FB2D3B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Attīstības projekti</a:t>
          </a:r>
          <a:endParaRPr lang="en-US" sz="28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/>
        </a:p>
      </dgm:t>
    </dgm:pt>
    <dgm:pt modelId="{7C031C65-A50A-4C13-9C8D-F319ED3473E3}">
      <dgm:prSet phldrT="[Text]" custT="1"/>
      <dgm:spPr/>
      <dgm:t>
        <a:bodyPr/>
        <a:lstStyle/>
        <a:p>
          <a:r>
            <a: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jaunu moduļu, kursu, mācību metožu</a:t>
          </a:r>
          <a:r>
            <a:rPr lang="lv-LV" altLang="en-US" sz="24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, u.c. izvedi</a:t>
          </a:r>
          <a:endParaRPr lang="en-US" sz="24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/>
        </a:p>
      </dgm:t>
    </dgm:pt>
    <dgm:pt modelId="{F49AE766-4990-42FB-9095-658DAFF3172B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Plānošanas projekti</a:t>
          </a:r>
          <a:endParaRPr lang="en-US" sz="2800" b="1" dirty="0">
            <a:solidFill>
              <a:schemeClr val="accent1">
                <a:lumMod val="50000"/>
              </a:schemeClr>
            </a:solidFill>
          </a:endParaRPr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/>
        </a:p>
      </dgm:t>
    </dgm:pt>
    <dgm:pt modelId="{7D9DE8FB-44F1-4B57-BEBC-8FDCDB12AF8F}">
      <dgm:prSet phldrT="[Text]" custT="1"/>
      <dgm:spPr/>
      <dgm:t>
        <a:bodyPr/>
        <a:lstStyle/>
        <a:p>
          <a:r>
            <a: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iestrāžu sagatavošanu jaunu attīstības projektu izstrādei un īstenošanai</a:t>
          </a:r>
          <a:endParaRPr lang="en-US" sz="8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973DD5CE-6032-4567-A787-D1DF2D47DBE1}" type="pres">
      <dgm:prSet presAssocID="{CC575567-0B68-44A5-8151-90F0D7374D1E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A239F5D0-E75E-40BF-B1B5-BDD90334AB85}" type="pres">
      <dgm:prSet presAssocID="{B0325429-59A4-43D5-A65D-0D0382FB2D3B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5F198BD5-7567-47F0-878D-E3E8261BF80C}" type="pres">
      <dgm:prSet presAssocID="{F49AE766-4990-42FB-9095-658DAFF3172B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</dgm:pt>
    <dgm:pt modelId="{E36FAD24-B1DC-49E4-B423-F8EEDCA258A6}" type="pres">
      <dgm:prSet presAssocID="{F49AE766-4990-42FB-9095-658DAFF3172B}" presName="Accent" presStyleLbl="parChTrans1D1" presStyleIdx="2" presStyleCnt="3"/>
      <dgm:spPr/>
    </dgm:pt>
  </dgm:ptLst>
  <dgm:cxnLst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481C0C50-69C2-4D3A-9F83-627D705F040C}" type="presOf" srcId="{7D9DE8FB-44F1-4B57-BEBC-8FDCDB12AF8F}" destId="{C65DCB4B-28C3-4638-ABCD-127A49CEF8C5}" srcOrd="0" destOrd="0" presId="urn:microsoft.com/office/officeart/2011/layout/TabList"/>
    <dgm:cxn modelId="{E4DC1876-A848-4B12-8D21-32E681EEC813}" srcId="{F49AE766-4990-42FB-9095-658DAFF3172B}" destId="{7D9DE8FB-44F1-4B57-BEBC-8FDCDB12AF8F}" srcOrd="0" destOrd="0" parTransId="{272F1124-8EC7-4A15-A5BD-C67FBF8ECB70}" sibTransId="{985DACA7-E848-4F6C-BBAF-E5FFC4A22504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FDF6AA0B-AE1D-4016-BE90-BEE0693302E7}" type="presParOf" srcId="{F83E3057-9714-4D1B-95BF-314B53A92EB7}" destId="{596B6161-F7CB-4266-BD02-DF6882AEAAC8}" srcOrd="3" destOrd="0" presId="urn:microsoft.com/office/officeart/2011/layout/TabList"/>
    <dgm:cxn modelId="{582B170A-105B-479A-861C-FEBAAF47B7CB}" type="presParOf" srcId="{F83E3057-9714-4D1B-95BF-314B53A92EB7}" destId="{6BB06AF8-B564-4CC3-BF96-B5124017ACC0}" srcOrd="4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F1E263-9E6B-4EDC-BC79-47615D5710FE}">
      <dsp:nvSpPr>
        <dsp:cNvPr id="0" name=""/>
        <dsp:cNvSpPr/>
      </dsp:nvSpPr>
      <dsp:spPr>
        <a:xfrm>
          <a:off x="0" y="3561783"/>
          <a:ext cx="719137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2081593"/>
          <a:ext cx="7191374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869757" y="696741"/>
          <a:ext cx="5321616" cy="1409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kern="1200" dirty="0">
              <a:solidFill>
                <a:schemeClr val="accent1">
                  <a:lumMod val="50000"/>
                </a:schemeClr>
              </a:solidFill>
            </a:rPr>
            <a:t>Partneru pasniedzēju un pedagoģiskā personāla, kā arī izglītojamo pieredzes apmaiņas braucieni.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1869757" y="696741"/>
        <a:ext cx="5321616" cy="1409704"/>
      </dsp:txXfrm>
    </dsp:sp>
    <dsp:sp modelId="{973DD5CE-6032-4567-A787-D1DF2D47DBE1}">
      <dsp:nvSpPr>
        <dsp:cNvPr id="0" name=""/>
        <dsp:cNvSpPr/>
      </dsp:nvSpPr>
      <dsp:spPr>
        <a:xfrm>
          <a:off x="0" y="671888"/>
          <a:ext cx="1869757" cy="14097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8828" y="740716"/>
        <a:ext cx="1732101" cy="1340876"/>
      </dsp:txXfrm>
    </dsp:sp>
    <dsp:sp modelId="{18DC2ECC-B8B5-4690-B821-EBE4830FDE48}">
      <dsp:nvSpPr>
        <dsp:cNvPr id="0" name=""/>
        <dsp:cNvSpPr/>
      </dsp:nvSpPr>
      <dsp:spPr>
        <a:xfrm>
          <a:off x="1869757" y="2152078"/>
          <a:ext cx="5321616" cy="1409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en-US" sz="22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pieaugušo izglītībā - jaunas pedagoģiskās metodes, mācību programmas, un tml.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69757" y="2152078"/>
        <a:ext cx="5321616" cy="1409704"/>
      </dsp:txXfrm>
    </dsp:sp>
    <dsp:sp modelId="{A239F5D0-E75E-40BF-B1B5-BDD90334AB85}">
      <dsp:nvSpPr>
        <dsp:cNvPr id="0" name=""/>
        <dsp:cNvSpPr/>
      </dsp:nvSpPr>
      <dsp:spPr>
        <a:xfrm>
          <a:off x="0" y="2152078"/>
          <a:ext cx="1869757" cy="14097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Sadarbības projektus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8828" y="2220906"/>
        <a:ext cx="1732101" cy="13408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302" y="1448425"/>
          <a:ext cx="2035633" cy="2035633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900" b="1" kern="1200" dirty="0">
              <a:solidFill>
                <a:schemeClr val="accent1">
                  <a:lumMod val="50000"/>
                </a:schemeClr>
              </a:solidFill>
            </a:rPr>
            <a:t>100%</a:t>
          </a:r>
          <a:r>
            <a:rPr lang="lv-LV" sz="2900" kern="1200" dirty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2900" kern="1200" dirty="0" err="1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29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98414" y="1746537"/>
        <a:ext cx="1439409" cy="1439409"/>
      </dsp:txXfrm>
    </dsp:sp>
    <dsp:sp modelId="{FCF2D020-DF4C-4B81-ADF7-A12674ED9FE7}">
      <dsp:nvSpPr>
        <dsp:cNvPr id="0" name=""/>
        <dsp:cNvSpPr/>
      </dsp:nvSpPr>
      <dsp:spPr>
        <a:xfrm>
          <a:off x="2172816" y="2170632"/>
          <a:ext cx="984260" cy="5912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2172816" y="2288876"/>
        <a:ext cx="806894" cy="354731"/>
      </dsp:txXfrm>
    </dsp:sp>
    <dsp:sp modelId="{4B549424-6FEE-47B6-9C86-3A25617840C8}">
      <dsp:nvSpPr>
        <dsp:cNvPr id="0" name=""/>
        <dsp:cNvSpPr/>
      </dsp:nvSpPr>
      <dsp:spPr>
        <a:xfrm>
          <a:off x="3257316" y="1559540"/>
          <a:ext cx="2548755" cy="1813403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900" kern="1200" dirty="0"/>
        </a:p>
      </dsp:txBody>
      <dsp:txXfrm>
        <a:off x="3630573" y="1825107"/>
        <a:ext cx="1802241" cy="12822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4417721"/>
          <a:ext cx="748811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2921446"/>
          <a:ext cx="748811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425172"/>
          <a:ext cx="7488116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946910" y="148"/>
          <a:ext cx="554120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administratīvas tikšanās, lai dibinātu un attīstītu sadarbības tīklu pieaugušo izglītības sfērā, sabiedrības informēšanas aktivitātes, projekta rezultātu izplatīšanu</a:t>
          </a:r>
          <a:endParaRPr lang="en-US" sz="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946910" y="148"/>
        <a:ext cx="5541205" cy="1425023"/>
      </dsp:txXfrm>
    </dsp:sp>
    <dsp:sp modelId="{973DD5CE-6032-4567-A787-D1DF2D47DBE1}">
      <dsp:nvSpPr>
        <dsp:cNvPr id="0" name=""/>
        <dsp:cNvSpPr/>
      </dsp:nvSpPr>
      <dsp:spPr>
        <a:xfrm>
          <a:off x="0" y="148"/>
          <a:ext cx="1946910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800" b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Tematisko tīklu projekti</a:t>
          </a:r>
          <a:endParaRPr lang="en-US" sz="28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9576" y="69724"/>
        <a:ext cx="1807758" cy="1355447"/>
      </dsp:txXfrm>
    </dsp:sp>
    <dsp:sp modelId="{18DC2ECC-B8B5-4690-B821-EBE4830FDE48}">
      <dsp:nvSpPr>
        <dsp:cNvPr id="0" name=""/>
        <dsp:cNvSpPr/>
      </dsp:nvSpPr>
      <dsp:spPr>
        <a:xfrm>
          <a:off x="1946910" y="1496423"/>
          <a:ext cx="554120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jaunu moduļu, kursu, mācību metožu</a:t>
          </a:r>
          <a:r>
            <a:rPr lang="lv-LV" altLang="en-US" sz="24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, u.c. izvedi</a:t>
          </a:r>
          <a:endParaRPr lang="en-US" sz="24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946910" y="1496423"/>
        <a:ext cx="5541205" cy="1425023"/>
      </dsp:txXfrm>
    </dsp:sp>
    <dsp:sp modelId="{A239F5D0-E75E-40BF-B1B5-BDD90334AB85}">
      <dsp:nvSpPr>
        <dsp:cNvPr id="0" name=""/>
        <dsp:cNvSpPr/>
      </dsp:nvSpPr>
      <dsp:spPr>
        <a:xfrm>
          <a:off x="0" y="1496423"/>
          <a:ext cx="1946910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800" b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Attīstības projekti</a:t>
          </a:r>
          <a:endParaRPr lang="en-US" sz="28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9576" y="1565999"/>
        <a:ext cx="1807758" cy="1355447"/>
      </dsp:txXfrm>
    </dsp:sp>
    <dsp:sp modelId="{C65DCB4B-28C3-4638-ABCD-127A49CEF8C5}">
      <dsp:nvSpPr>
        <dsp:cNvPr id="0" name=""/>
        <dsp:cNvSpPr/>
      </dsp:nvSpPr>
      <dsp:spPr>
        <a:xfrm>
          <a:off x="1946910" y="2992697"/>
          <a:ext cx="554120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Paredz iestrāžu sagatavošanu jaunu attīstības projektu izstrādei un īstenošanai</a:t>
          </a:r>
          <a:endParaRPr lang="en-US" sz="8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946910" y="2992697"/>
        <a:ext cx="5541205" cy="1425023"/>
      </dsp:txXfrm>
    </dsp:sp>
    <dsp:sp modelId="{5F198BD5-7567-47F0-878D-E3E8261BF80C}">
      <dsp:nvSpPr>
        <dsp:cNvPr id="0" name=""/>
        <dsp:cNvSpPr/>
      </dsp:nvSpPr>
      <dsp:spPr>
        <a:xfrm>
          <a:off x="0" y="2992697"/>
          <a:ext cx="1946910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800" b="1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rPr>
            <a:t>Plānošanas projekti</a:t>
          </a:r>
          <a:endParaRPr lang="en-US" sz="28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9576" y="3062273"/>
        <a:ext cx="1807758" cy="13554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AE1E91D2-ED99-49F1-B1FC-E5BC5C591160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0083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375" y="1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0919D52-B463-4238-8070-8A7A7F5B1276}" type="datetimeFigureOut">
              <a:rPr lang="en-US" smtClean="0"/>
              <a:t>11/23/2021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292" y="4777611"/>
            <a:ext cx="5439092" cy="3909388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830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375" y="9429830"/>
            <a:ext cx="2945712" cy="498395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EA80F92E-CB83-46F1-8244-AD6ACFC4A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69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80F92E-CB83-46F1-8244-AD6ACFC4A5F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35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6142038"/>
            <a:ext cx="17145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356CFE89-B9A1-4736-AE09-8B36D4FB160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403150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23.11.2021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fm.dk/nordplu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nvl.org/nyheter/english" TargetMode="External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s://espresso.diku.no/projects/nordplus?0&amp;lang=en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viaa.gov.lv/lv/nordplus" TargetMode="External"/><Relationship Id="rId5" Type="http://schemas.openxmlformats.org/officeDocument/2006/relationships/hyperlink" Target="http://espresso.siu.no/espresso" TargetMode="External"/><Relationship Id="rId10" Type="http://schemas.openxmlformats.org/officeDocument/2006/relationships/hyperlink" Target="http://www.muzizglitiba.lv/" TargetMode="External"/><Relationship Id="rId4" Type="http://schemas.openxmlformats.org/officeDocument/2006/relationships/hyperlink" Target="https://www.nordplusonline.org/how-to-apply/handbook/" TargetMode="External"/><Relationship Id="rId9" Type="http://schemas.openxmlformats.org/officeDocument/2006/relationships/hyperlink" Target="https://ec.europa.eu/epale/e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936530" y="5455593"/>
            <a:ext cx="3702014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2021. gada 24.novembrī, Rīgā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9946" y="2391508"/>
            <a:ext cx="7421880" cy="1320103"/>
          </a:xfrm>
        </p:spPr>
        <p:txBody>
          <a:bodyPr>
            <a:noAutofit/>
          </a:bodyPr>
          <a:lstStyle/>
          <a:p>
            <a:r>
              <a:rPr lang="nb-NO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Pieaugušo izglītības apakšprogramma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93437" y="3908489"/>
            <a:ext cx="7048864" cy="1108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</a:p>
          <a:p>
            <a:pPr algn="ctr"/>
            <a:r>
              <a:rPr lang="lv-LV" altLang="lv-LV" sz="18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sadarbības programmu 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vecākais projektu vadītājs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0592" y="1580457"/>
            <a:ext cx="5504688" cy="5379582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22898" y="250688"/>
            <a:ext cx="6207579" cy="1325563"/>
          </a:xfrm>
        </p:spPr>
        <p:txBody>
          <a:bodyPr>
            <a:normAutofit/>
          </a:bodyPr>
          <a:lstStyle/>
          <a:p>
            <a:pPr algn="ctr"/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92088" y="2503488"/>
            <a:ext cx="234080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Mobilitāšu finansējums 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2022,.  49.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48263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2898" y="250688"/>
            <a:ext cx="6207579" cy="1325563"/>
          </a:xfrm>
        </p:spPr>
        <p:txBody>
          <a:bodyPr>
            <a:normAutofit/>
          </a:bodyPr>
          <a:lstStyle/>
          <a:p>
            <a:pPr algn="ctr"/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15821919"/>
              </p:ext>
            </p:extLst>
          </p:nvPr>
        </p:nvGraphicFramePr>
        <p:xfrm>
          <a:off x="1515207" y="1740876"/>
          <a:ext cx="7488116" cy="4417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7895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9284" y="1462363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Projektu īsteno koordinators 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 – min. 3 valstis </a:t>
            </a:r>
          </a:p>
          <a:p>
            <a:pPr algn="just"/>
            <a:endParaRPr lang="lv-LV" altLang="en-US" sz="1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DEC999-1BF7-4CBB-AF05-479343CF1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541" y="2759142"/>
            <a:ext cx="5246915" cy="361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723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</a:t>
            </a:r>
          </a:p>
        </p:txBody>
      </p:sp>
      <p:sp>
        <p:nvSpPr>
          <p:cNvPr id="4" name="Rectangle 3"/>
          <p:cNvSpPr/>
          <p:nvPr/>
        </p:nvSpPr>
        <p:spPr>
          <a:xfrm>
            <a:off x="1560635" y="5004703"/>
            <a:ext cx="7086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100% apmērā saskaņā ar noteiktajām vienības izmaksām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43C86D-3192-44A2-BBB3-F368C7132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500" y="1310055"/>
            <a:ext cx="7190870" cy="348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16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651" y="1547950"/>
            <a:ext cx="8003176" cy="3261794"/>
          </a:xfrm>
        </p:spPr>
        <p:txBody>
          <a:bodyPr>
            <a:normAutofit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vadības, īstenošanas un publicitātes izmaksas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fiksēta summa projekta koordinatoram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3000 EUR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projekta partneriem –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1000 EUR;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(starptautiskās) tikšanās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ceļa un uzturēšanās izdevumi projektā iesaistīto partneru dalībai plānošanas, projekta koordinēšanas sanāksmēm, semināriem, mācību kursiem saskaņā ar noteiktajām likmēm ceļa un uzturēšanās izdevumiem.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70289" y="510867"/>
            <a:ext cx="6972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</a:t>
            </a:r>
            <a:endParaRPr lang="lv-LV" sz="3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/>
          <a:srcRect l="3216" t="7692" r="1802" b="5769"/>
          <a:stretch/>
        </p:blipFill>
        <p:spPr>
          <a:xfrm>
            <a:off x="2753262" y="4700017"/>
            <a:ext cx="5640930" cy="1819656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01232" y="4824478"/>
            <a:ext cx="238652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Sadarbības projektu finansējums 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2022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 ;  51.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88517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651" y="1593670"/>
            <a:ext cx="8003176" cy="2310818"/>
          </a:xfrm>
        </p:spPr>
        <p:txBody>
          <a:bodyPr>
            <a:normAutofit/>
          </a:bodyPr>
          <a:lstStyle/>
          <a:p>
            <a:pPr marL="269875" lvl="1" indent="0" algn="just">
              <a:spcBef>
                <a:spcPct val="0"/>
              </a:spcBef>
              <a:buSzPct val="45000"/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Vienības izmaksas: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612775" lvl="1" indent="-342900" algn="just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Izstrādes darbs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darba apmaksai, kas ieguldītas projekta ietvaros paredzētā produkta radīšanai (izglītojošie materiāli, mācību programmas, metodes, u.c.), saskaņā ar noteiktajām likmēm:</a:t>
            </a:r>
          </a:p>
        </p:txBody>
      </p:sp>
      <p:sp>
        <p:nvSpPr>
          <p:cNvPr id="4" name="Rectangle 3"/>
          <p:cNvSpPr/>
          <p:nvPr/>
        </p:nvSpPr>
        <p:spPr>
          <a:xfrm>
            <a:off x="1770289" y="510867"/>
            <a:ext cx="6972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</a:t>
            </a:r>
            <a:endParaRPr lang="lv-LV" sz="3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15183" y="3659666"/>
            <a:ext cx="6217922" cy="2329624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92672" y="3904488"/>
            <a:ext cx="2084768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Sadarbības projektu finansējums 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2022.;  51.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783480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lv-LV" altLang="lv-LV" sz="3600" dirty="0">
                <a:latin typeface="Calibri" panose="020F0502020204030204" pitchFamily="34" charset="0"/>
                <a:ea typeface="MS PGothic" panose="020B0600070205080204" pitchFamily="34" charset="-128"/>
              </a:rPr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3367" y="2604181"/>
            <a:ext cx="8003176" cy="2620109"/>
          </a:xfrm>
        </p:spPr>
        <p:txBody>
          <a:bodyPr>
            <a:noAutofit/>
          </a:bodyPr>
          <a:lstStyle/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Vidēji projektos apstiprina 25 darba dienas gadā 1 institūcijai, īpaši pamatojot iespējams saņemt atbalstu līdz 40 darba dienām gadā 1 institūcija;</a:t>
            </a: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ar īpašām vajadzībām iespējams 100%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finansējums atbilstoši reālajām izmaksām;</a:t>
            </a: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Finanšu vadlīnijas Pieaugušo izglītības programmas projektu īstenošanā pieejamas 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Espresso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sistēmā (semināra dalībniekiem tiks nosūtītas pa e-pastu) </a:t>
            </a:r>
          </a:p>
          <a:p>
            <a:pPr marL="2857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22231" y="470518"/>
            <a:ext cx="68474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</a:t>
            </a:r>
            <a:endParaRPr lang="lv-LV" sz="3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17325" y="1221492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3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010" y="366718"/>
            <a:ext cx="6737503" cy="1063080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II Sadarbības projektu finansējums</a:t>
            </a:r>
            <a:endParaRPr lang="lv-LV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010" y="1732085"/>
            <a:ext cx="6573339" cy="444487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kas nav programmas dalībvalstu pārstāvji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izdevumi, kas radušies ārpus programmas dalībvalstu teritorijas;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uz projektu neattiecināmi izdevumi.</a:t>
            </a:r>
          </a:p>
        </p:txBody>
      </p:sp>
    </p:spTree>
    <p:extLst>
      <p:ext uri="{BB962C8B-B14F-4D97-AF65-F5344CB8AC3E}">
        <p14:creationId xmlns:p14="http://schemas.microsoft.com/office/powerpoint/2010/main" val="749859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740877"/>
            <a:ext cx="6844811" cy="443608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Maksimālais finansējuma apmērs vienam projektam nav noteikts.</a:t>
            </a:r>
          </a:p>
          <a:p>
            <a:pPr marL="0" indent="0" algn="just">
              <a:lnSpc>
                <a:spcPct val="110000"/>
              </a:lnSpc>
              <a:buNone/>
            </a:pPr>
            <a:endParaRPr lang="lv-LV" altLang="lv-LV" sz="15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Dānijas Augstākās izglītības aģentūru 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www.ufm.dk/nordplus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);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maksājums 20% pēc noslēguma pārskata apstiprināšanas;</a:t>
            </a:r>
          </a:p>
          <a:p>
            <a:pPr lvl="1" algn="just">
              <a:lnSpc>
                <a:spcPct val="70000"/>
              </a:lnSpc>
              <a:spcBef>
                <a:spcPts val="60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Projektiem, kam piešķirtais finansējums nepārsniedz 15 tūkstošus eiro, tiek izmaksāts avanss 100% apmērā.</a:t>
            </a: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0836567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620713"/>
          </a:xfrm>
        </p:spPr>
        <p:txBody>
          <a:bodyPr/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Informācijas avoti</a:t>
            </a:r>
            <a:endParaRPr lang="en-GB" altLang="lv-LV" sz="250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1783080" y="812801"/>
            <a:ext cx="7360920" cy="552608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Programmas oficiālā mājas lapa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;  </a:t>
            </a:r>
          </a:p>
          <a:p>
            <a:pPr>
              <a:lnSpc>
                <a:spcPct val="90000"/>
              </a:lnSpc>
              <a:defRPr/>
            </a:pPr>
            <a:r>
              <a:rPr lang="lv-LV" altLang="lv-LV" sz="1800" b="1" i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Nordplus</a:t>
            </a:r>
            <a:r>
              <a:rPr lang="lv-LV" altLang="lv-LV" sz="18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(2022.)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hlinkClick r:id="rId4"/>
              </a:rPr>
              <a:t>https://www.nordplusonline.org/how-to-apply/handbook/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Tiešsaistes sistēma </a:t>
            </a:r>
            <a:r>
              <a:rPr lang="lv-LV" altLang="lv-LV" sz="1800" i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iesniegšana) –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5"/>
              </a:rPr>
              <a:t>http://espresso.siu.no/espresso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VIAA mājas lapa – sadaļa “Nordplus” -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6"/>
              </a:rPr>
              <a:t>https://www.viaa.gov.lv/lv/nordplus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18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8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meklēšana:</a:t>
            </a:r>
          </a:p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8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 partneru meklēšanas datu bāze  </a:t>
            </a:r>
            <a:r>
              <a:rPr lang="lv-LV" altLang="lv-LV" sz="18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7"/>
              </a:rPr>
              <a:t>https://espresso.diku.no/projects/nordplus?0&amp;lang=en</a:t>
            </a:r>
            <a:r>
              <a:rPr lang="lv-LV" altLang="lv-LV" sz="18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8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Ziemeļvalstu PI tīkls: </a:t>
            </a:r>
            <a:r>
              <a:rPr lang="lv-LV" altLang="lv-LV" sz="18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https://nvl.org/nyheter/english</a:t>
            </a:r>
            <a:r>
              <a:rPr lang="lv-LV" altLang="lv-LV" sz="18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8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Pieaugušo izglītības sektorā: </a:t>
            </a:r>
            <a:r>
              <a:rPr lang="lv-LV" altLang="lv-LV" sz="18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EPALE: 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https://ec.europa.eu/epale/en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				</a:t>
            </a:r>
            <a:r>
              <a:rPr lang="lv-LV" altLang="lv-LV" sz="18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0"/>
              </a:rPr>
              <a:t>http://www.muzizglitiba.lv/</a:t>
            </a: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18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18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682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673" y="566056"/>
            <a:ext cx="6972049" cy="1140823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</a:t>
            </a:r>
            <a:b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8528" y="2039814"/>
            <a:ext cx="7033561" cy="4369777"/>
          </a:xfrm>
        </p:spPr>
        <p:txBody>
          <a:bodyPr>
            <a:normAutofit fontScale="70000" lnSpcReduction="20000"/>
          </a:bodyPr>
          <a:lstStyle/>
          <a:p>
            <a:pPr marL="342900" lvl="1" indent="0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Atbalsta iniciatīvas, kas vērstas uz:</a:t>
            </a:r>
          </a:p>
          <a:p>
            <a:pPr lvl="1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pieaugušo izglītības kvalitātes paaugstināšanu;</a:t>
            </a:r>
          </a:p>
          <a:p>
            <a:pPr lvl="1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izglītojamo vajadzību izzināšanu un jaunu apmācību metožu izstrādi, ieviešanu, izmantošanu;</a:t>
            </a:r>
          </a:p>
          <a:p>
            <a:pPr lvl="1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visa veida pieaugušo formālo un neformālo izglītību;</a:t>
            </a:r>
          </a:p>
          <a:p>
            <a:pPr lvl="1">
              <a:lnSpc>
                <a:spcPct val="112000"/>
              </a:lnSpc>
              <a:spcBef>
                <a:spcPts val="638"/>
              </a:spcBef>
              <a:spcAft>
                <a:spcPts val="1425"/>
              </a:spcAft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 atbalstu pieaugušajiem ceļā uz moderno sabiedrību</a:t>
            </a:r>
            <a:r>
              <a:rPr lang="lv-LV" sz="3200" i="1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lvl="1">
              <a:lnSpc>
                <a:spcPct val="112000"/>
              </a:lnSpc>
              <a:spcBef>
                <a:spcPts val="638"/>
              </a:spcBef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lv-LV" sz="3200" dirty="0">
                <a:solidFill>
                  <a:schemeClr val="accent1">
                    <a:lumMod val="50000"/>
                  </a:schemeClr>
                </a:solidFill>
              </a:rPr>
              <a:t> saiknes starp pieaugušo izglītību un darba dzīvi stiprināšanu.</a:t>
            </a:r>
          </a:p>
          <a:p>
            <a:pPr>
              <a:buFont typeface="Wingdings" panose="05000000000000000000" pitchFamily="2" charset="2"/>
              <a:buChar char="ü"/>
            </a:pPr>
            <a:endParaRPr lang="lv-LV" altLang="lv-LV" sz="28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/>
          </a:p>
        </p:txBody>
      </p:sp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3566" y="365127"/>
            <a:ext cx="5765074" cy="653776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1D54333-CFBF-44EA-A5B7-BAC7B96F8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1628" y="1344022"/>
            <a:ext cx="6844811" cy="22787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8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8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F772845-D722-467A-87F6-80F44ABF0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5832" y="3947884"/>
            <a:ext cx="3757354" cy="260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192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0" y="365126"/>
            <a:ext cx="6503670" cy="984703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3336" y="1825625"/>
            <a:ext cx="6852013" cy="4351338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grupa ir</a:t>
            </a: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visi un jebkurš pieaugušo izglītībā iesaistītais (formālā, neformālā, vispārējā, profesionālā izglītība).</a:t>
            </a:r>
          </a:p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1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102000"/>
              </a:lnSpc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pieteicēji:</a:t>
            </a:r>
          </a:p>
          <a:p>
            <a:pPr lvl="1">
              <a:lnSpc>
                <a:spcPct val="102000"/>
              </a:lnSpc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izglītības iestādes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nodarbojas ar pieaugušo izglītības nodrošināšanu; </a:t>
            </a:r>
          </a:p>
          <a:p>
            <a:pPr lvl="1">
              <a:lnSpc>
                <a:spcPct val="102000"/>
              </a:lnSpc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Organizācijas un uzņēmumi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saistītas ar pieaugušo izglītības īstenošanu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(asociācijas, uzņēmumi, nevalstiskās organizācijas, un tml.).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832728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500" y="1825625"/>
            <a:ext cx="7931638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25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lang="lv-LV" altLang="lv-LV" sz="25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102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Pieaugušo izglītības programmas projekta iesniedzējs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var nebūt izglītības iestāde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, bet projektā jābūt skaidri norādītam, kā projekta iesniedzējs saistīts ar pieaugušo izglītību, ko un kā izglītojamie iegūs no projekta īstenošanas.</a:t>
            </a:r>
          </a:p>
          <a:p>
            <a:endParaRPr lang="lv-LV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51726" y="1349829"/>
            <a:ext cx="2901828" cy="1448451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11680" y="365126"/>
            <a:ext cx="6503670" cy="984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izglītības apakšprogramma</a:t>
            </a:r>
          </a:p>
        </p:txBody>
      </p:sp>
    </p:spTree>
    <p:extLst>
      <p:ext uri="{BB962C8B-B14F-4D97-AF65-F5344CB8AC3E}">
        <p14:creationId xmlns:p14="http://schemas.microsoft.com/office/powerpoint/2010/main" val="2465711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apakšprogramma atbalsta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80410776"/>
              </p:ext>
            </p:extLst>
          </p:nvPr>
        </p:nvGraphicFramePr>
        <p:xfrm>
          <a:off x="2108074" y="1554480"/>
          <a:ext cx="7191374" cy="4233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6681" y="2368296"/>
            <a:ext cx="1384428" cy="1769118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09728" y="4632833"/>
            <a:ext cx="1998346" cy="1019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i="1" dirty="0">
                <a:solidFill>
                  <a:srgbClr val="1F4E79"/>
                </a:solidFill>
              </a:rPr>
              <a:t>Rokasgrāmata 2021., 2022.,  </a:t>
            </a:r>
            <a:r>
              <a:rPr lang="lv-LV" dirty="0">
                <a:solidFill>
                  <a:srgbClr val="1F4E79"/>
                </a:solidFill>
              </a:rPr>
              <a:t> 41. -  53. lpp. </a:t>
            </a:r>
          </a:p>
        </p:txBody>
      </p:sp>
    </p:spTree>
    <p:extLst>
      <p:ext uri="{BB962C8B-B14F-4D97-AF65-F5344CB8AC3E}">
        <p14:creationId xmlns:p14="http://schemas.microsoft.com/office/powerpoint/2010/main" val="719598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01D4C4B-B058-40AA-B3EB-69A760092412}" type="slidenum">
              <a:rPr lang="en-US" altLang="lv-LV" smtClean="0"/>
              <a:pPr/>
              <a:t>6</a:t>
            </a:fld>
            <a:endParaRPr lang="en-US" altLang="lv-LV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478088" y="1865313"/>
            <a:ext cx="612775" cy="7493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592888" y="1865313"/>
            <a:ext cx="695325" cy="6762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8134" name="TextBox 16"/>
          <p:cNvSpPr txBox="1">
            <a:spLocks noChangeArrowheads="1"/>
          </p:cNvSpPr>
          <p:nvPr/>
        </p:nvSpPr>
        <p:spPr bwMode="auto">
          <a:xfrm>
            <a:off x="474308" y="2761933"/>
            <a:ext cx="4620334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Mobilitāšu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i="1" dirty="0">
                <a:solidFill>
                  <a:srgbClr val="002060"/>
                </a:solidFill>
                <a:latin typeface="Verdana" panose="020B0604030504040204" pitchFamily="34" charset="0"/>
              </a:rPr>
              <a:t>Sagatavošanas vizītes </a:t>
            </a: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  <a:endParaRPr lang="lv-LV" altLang="lv-LV" sz="2000" i="1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Pedagoģiskā personāla apmaiņa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Izglītojamo apmaiņa</a:t>
            </a:r>
          </a:p>
          <a:p>
            <a:pPr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48135" name="TextBox 17"/>
          <p:cNvSpPr txBox="1">
            <a:spLocks noChangeArrowheads="1"/>
          </p:cNvSpPr>
          <p:nvPr/>
        </p:nvSpPr>
        <p:spPr bwMode="auto">
          <a:xfrm>
            <a:off x="5094643" y="2813050"/>
            <a:ext cx="374455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Sadarbības projekti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Tematisko tīklu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Attīstības projekti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rgbClr val="002060"/>
                </a:solidFill>
                <a:latin typeface="Verdana" panose="020B0604030504040204" pitchFamily="34" charset="0"/>
              </a:rPr>
              <a:t>Plānošanas projekti</a:t>
            </a:r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978270" y="365127"/>
            <a:ext cx="6537080" cy="944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Pieaugušo apakšprogrammas projektu veidi</a:t>
            </a:r>
          </a:p>
        </p:txBody>
      </p:sp>
    </p:spTree>
    <p:extLst>
      <p:ext uri="{BB962C8B-B14F-4D97-AF65-F5344CB8AC3E}">
        <p14:creationId xmlns:p14="http://schemas.microsoft.com/office/powerpoint/2010/main" val="4107972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1855177"/>
            <a:ext cx="7086600" cy="1471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! Projektu īsteno koordinators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citas programmas dalībvalsts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DDB78-0B79-4E6F-8EC2-85272DDE4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542" y="2737529"/>
            <a:ext cx="5246916" cy="306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70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069416"/>
              </p:ext>
            </p:extLst>
          </p:nvPr>
        </p:nvGraphicFramePr>
        <p:xfrm>
          <a:off x="474784" y="1793631"/>
          <a:ext cx="8376607" cy="44814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6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6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39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73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15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0451">
                <a:tc>
                  <a:txBody>
                    <a:bodyPr/>
                    <a:lstStyle/>
                    <a:p>
                      <a:r>
                        <a:rPr lang="lv-LV" sz="1200" dirty="0"/>
                        <a:t>Veids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Saturs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Mobilitātes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Projekta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Pavadošā</a:t>
                      </a:r>
                      <a:r>
                        <a:rPr lang="lv-LV" sz="1200" baseline="0" dirty="0"/>
                        <a:t> persona/ pedagogs</a:t>
                      </a:r>
                      <a:endParaRPr lang="lv-LV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9515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alt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Izglītojamo apmaiņa</a:t>
                      </a:r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izglītojamo mobilitāte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(5 darba dienas neskaitot laiku ceļā)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1 gads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Pavadošā pedagoga uzturēšanās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laiks līdz 1 nedēļai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707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Pedagoģiskā personāla apmaiņa</a:t>
                      </a:r>
                    </a:p>
                    <a:p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mācību vizītes, darba vērošana (parasti – 2 personas no </a:t>
                      </a:r>
                      <a:r>
                        <a:rPr lang="lv-LV" sz="1600" baseline="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partnerorganizācijas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) 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(5 darba dienas neskaitot laiku ceļā)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– 1 gads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9515">
                <a:tc>
                  <a:txBody>
                    <a:bodyPr/>
                    <a:lstStyle/>
                    <a:p>
                      <a:r>
                        <a:rPr lang="lv-LV" sz="1600" b="1" dirty="0">
                          <a:solidFill>
                            <a:schemeClr val="tx1"/>
                          </a:solidFill>
                        </a:rPr>
                        <a:t>Sagatavošanas</a:t>
                      </a:r>
                      <a:r>
                        <a:rPr lang="lv-LV" sz="1600" b="1" baseline="0" dirty="0">
                          <a:solidFill>
                            <a:schemeClr val="tx1"/>
                          </a:solidFill>
                        </a:rPr>
                        <a:t> vizītes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lv-LV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tx1"/>
                          </a:solidFill>
                        </a:rPr>
                        <a:t>Projekta pieteikuma sagatavošana un plānošana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Līdz 5 dienām, ieskaitot laiku ceļā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Līdz nākamā projektu konkursa beigu termiņam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523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36457" y="3699332"/>
            <a:ext cx="70866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lv-LV" altLang="lv-LV" sz="3200" dirty="0">
                <a:solidFill>
                  <a:schemeClr val="accent1">
                    <a:lumMod val="50000"/>
                  </a:schemeClr>
                </a:solidFill>
              </a:rPr>
              <a:t>100% apmērā ceļa un uzturēšanās izdevumi </a:t>
            </a:r>
            <a:r>
              <a:rPr lang="lv-LV" altLang="lv-LV" sz="3200" u="sng" dirty="0">
                <a:solidFill>
                  <a:schemeClr val="accent1">
                    <a:lumMod val="50000"/>
                  </a:schemeClr>
                </a:solidFill>
              </a:rPr>
              <a:t>saskaņā ar noteiktajām likmēm</a:t>
            </a:r>
          </a:p>
          <a:p>
            <a:pPr algn="just"/>
            <a:endParaRPr lang="lv-LV" altLang="lv-LV" sz="2000" u="sng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152376715"/>
              </p:ext>
            </p:extLst>
          </p:nvPr>
        </p:nvGraphicFramePr>
        <p:xfrm>
          <a:off x="1606796" y="281355"/>
          <a:ext cx="5806375" cy="493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732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1923</TotalTime>
  <Words>942</Words>
  <Application>Microsoft Office PowerPoint</Application>
  <PresentationFormat>On-screen Show (4:3)</PresentationFormat>
  <Paragraphs>130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Verdana</vt:lpstr>
      <vt:lpstr>Wingdings</vt:lpstr>
      <vt:lpstr>Office Theme</vt:lpstr>
      <vt:lpstr>Nordplus Pieaugušo izglītības apakšprogramma</vt:lpstr>
      <vt:lpstr>Pieaugušo izglītības  apakšprogramma</vt:lpstr>
      <vt:lpstr>Pieaugušo izglītības apakšprogramma</vt:lpstr>
      <vt:lpstr>PowerPoint Presentation</vt:lpstr>
      <vt:lpstr>Pieaugušo apakšprogramma atbalsta</vt:lpstr>
      <vt:lpstr>PowerPoint Presentation</vt:lpstr>
      <vt:lpstr>I Mobilitāšu aktivitātes</vt:lpstr>
      <vt:lpstr>I Mobilitāšu aktivitātes</vt:lpstr>
      <vt:lpstr>I Mobilitāšu finansējums</vt:lpstr>
      <vt:lpstr>I Mobilitāšu finansējums</vt:lpstr>
      <vt:lpstr>II Sadarbības projekti</vt:lpstr>
      <vt:lpstr>II Sadarbības projekti</vt:lpstr>
      <vt:lpstr>II Sadarbības projekti</vt:lpstr>
      <vt:lpstr> </vt:lpstr>
      <vt:lpstr> </vt:lpstr>
      <vt:lpstr> </vt:lpstr>
      <vt:lpstr>II Sadarbības projektu finansējums</vt:lpstr>
      <vt:lpstr>Finansējums – kopējie jautājumi</vt:lpstr>
      <vt:lpstr>Informācijas avoti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128</cp:revision>
  <cp:lastPrinted>2020-12-09T08:18:43Z</cp:lastPrinted>
  <dcterms:created xsi:type="dcterms:W3CDTF">2017-03-17T07:53:29Z</dcterms:created>
  <dcterms:modified xsi:type="dcterms:W3CDTF">2021-11-23T10:10:17Z</dcterms:modified>
</cp:coreProperties>
</file>