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64" r:id="rId3"/>
    <p:sldId id="274" r:id="rId4"/>
    <p:sldId id="273" r:id="rId5"/>
    <p:sldId id="275" r:id="rId6"/>
    <p:sldId id="276" r:id="rId7"/>
    <p:sldId id="277" r:id="rId8"/>
    <p:sldId id="278" r:id="rId9"/>
    <p:sldId id="284" r:id="rId10"/>
    <p:sldId id="285" r:id="rId11"/>
    <p:sldId id="290" r:id="rId12"/>
    <p:sldId id="296" r:id="rId13"/>
    <p:sldId id="280" r:id="rId14"/>
    <p:sldId id="279" r:id="rId15"/>
    <p:sldId id="295" r:id="rId16"/>
    <p:sldId id="281" r:id="rId17"/>
    <p:sldId id="294" r:id="rId18"/>
    <p:sldId id="286" r:id="rId19"/>
    <p:sldId id="288" r:id="rId20"/>
    <p:sldId id="291" r:id="rId21"/>
    <p:sldId id="292" r:id="rId22"/>
    <p:sldId id="293" r:id="rId23"/>
    <p:sldId id="289" r:id="rId24"/>
  </p:sldIdLst>
  <p:sldSz cx="9144000" cy="6858000" type="screen4x3"/>
  <p:notesSz cx="6797675" cy="9928225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E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0" autoAdjust="0"/>
    <p:restoredTop sz="94660"/>
  </p:normalViewPr>
  <p:slideViewPr>
    <p:cSldViewPr snapToGrid="0">
      <p:cViewPr varScale="1">
        <p:scale>
          <a:sx n="43" d="100"/>
          <a:sy n="43" d="100"/>
        </p:scale>
        <p:origin x="1471" y="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8" d="100"/>
          <a:sy n="78" d="100"/>
        </p:scale>
        <p:origin x="397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nards Deidulis" userId="03205da9529d126d" providerId="LiveId" clId="{0D12B582-144B-4D1B-82FE-2CE4596109BC}"/>
    <pc:docChg chg="custSel modSld">
      <pc:chgData name="Linards Deidulis" userId="03205da9529d126d" providerId="LiveId" clId="{0D12B582-144B-4D1B-82FE-2CE4596109BC}" dt="2021-11-22T21:28:42.496" v="141" actId="14100"/>
      <pc:docMkLst>
        <pc:docMk/>
      </pc:docMkLst>
      <pc:sldChg chg="addSp delSp modSp mod">
        <pc:chgData name="Linards Deidulis" userId="03205da9529d126d" providerId="LiveId" clId="{0D12B582-144B-4D1B-82FE-2CE4596109BC}" dt="2021-11-22T18:53:23.795" v="55" actId="14100"/>
        <pc:sldMkLst>
          <pc:docMk/>
          <pc:sldMk cId="223365114" sldId="280"/>
        </pc:sldMkLst>
        <pc:graphicFrameChg chg="del mod">
          <ac:chgData name="Linards Deidulis" userId="03205da9529d126d" providerId="LiveId" clId="{0D12B582-144B-4D1B-82FE-2CE4596109BC}" dt="2021-11-22T18:53:17.740" v="52" actId="478"/>
          <ac:graphicFrameMkLst>
            <pc:docMk/>
            <pc:sldMk cId="223365114" sldId="280"/>
            <ac:graphicFrameMk id="5" creationId="{00000000-0000-0000-0000-000000000000}"/>
          </ac:graphicFrameMkLst>
        </pc:graphicFrameChg>
        <pc:picChg chg="add mod">
          <ac:chgData name="Linards Deidulis" userId="03205da9529d126d" providerId="LiveId" clId="{0D12B582-144B-4D1B-82FE-2CE4596109BC}" dt="2021-11-22T18:53:23.795" v="55" actId="14100"/>
          <ac:picMkLst>
            <pc:docMk/>
            <pc:sldMk cId="223365114" sldId="280"/>
            <ac:picMk id="6" creationId="{B372859A-96DE-4364-A87A-7A7C236D9C27}"/>
          </ac:picMkLst>
        </pc:picChg>
      </pc:sldChg>
      <pc:sldChg chg="addSp delSp modSp mod">
        <pc:chgData name="Linards Deidulis" userId="03205da9529d126d" providerId="LiveId" clId="{0D12B582-144B-4D1B-82FE-2CE4596109BC}" dt="2021-11-22T18:57:32.153" v="120" actId="1036"/>
        <pc:sldMkLst>
          <pc:docMk/>
          <pc:sldMk cId="534791524" sldId="281"/>
        </pc:sldMkLst>
        <pc:spChg chg="mod">
          <ac:chgData name="Linards Deidulis" userId="03205da9529d126d" providerId="LiveId" clId="{0D12B582-144B-4D1B-82FE-2CE4596109BC}" dt="2021-11-22T18:57:30.560" v="112" actId="1036"/>
          <ac:spMkLst>
            <pc:docMk/>
            <pc:sldMk cId="534791524" sldId="281"/>
            <ac:spMk id="5" creationId="{00000000-0000-0000-0000-000000000000}"/>
          </ac:spMkLst>
        </pc:spChg>
        <pc:spChg chg="mod">
          <ac:chgData name="Linards Deidulis" userId="03205da9529d126d" providerId="LiveId" clId="{0D12B582-144B-4D1B-82FE-2CE4596109BC}" dt="2021-11-22T18:55:51.608" v="66" actId="20577"/>
          <ac:spMkLst>
            <pc:docMk/>
            <pc:sldMk cId="534791524" sldId="281"/>
            <ac:spMk id="6" creationId="{00000000-0000-0000-0000-000000000000}"/>
          </ac:spMkLst>
        </pc:spChg>
        <pc:picChg chg="add mod">
          <ac:chgData name="Linards Deidulis" userId="03205da9529d126d" providerId="LiveId" clId="{0D12B582-144B-4D1B-82FE-2CE4596109BC}" dt="2021-11-22T18:57:32.153" v="120" actId="1036"/>
          <ac:picMkLst>
            <pc:docMk/>
            <pc:sldMk cId="534791524" sldId="281"/>
            <ac:picMk id="4" creationId="{96EA1CC5-F140-4D45-8FC3-802B0BA8D2AE}"/>
          </ac:picMkLst>
        </pc:picChg>
        <pc:picChg chg="del">
          <ac:chgData name="Linards Deidulis" userId="03205da9529d126d" providerId="LiveId" clId="{0D12B582-144B-4D1B-82FE-2CE4596109BC}" dt="2021-11-22T18:56:30.548" v="67" actId="478"/>
          <ac:picMkLst>
            <pc:docMk/>
            <pc:sldMk cId="534791524" sldId="281"/>
            <ac:picMk id="3075" creationId="{00000000-0000-0000-0000-000000000000}"/>
          </ac:picMkLst>
        </pc:picChg>
      </pc:sldChg>
      <pc:sldChg chg="addSp delSp modSp mod">
        <pc:chgData name="Linards Deidulis" userId="03205da9529d126d" providerId="LiveId" clId="{0D12B582-144B-4D1B-82FE-2CE4596109BC}" dt="2021-11-22T18:49:14.214" v="7" actId="14100"/>
        <pc:sldMkLst>
          <pc:docMk/>
          <pc:sldMk cId="3850701081" sldId="284"/>
        </pc:sldMkLst>
        <pc:spChg chg="del">
          <ac:chgData name="Linards Deidulis" userId="03205da9529d126d" providerId="LiveId" clId="{0D12B582-144B-4D1B-82FE-2CE4596109BC}" dt="2021-11-22T18:49:01.058" v="3" actId="478"/>
          <ac:spMkLst>
            <pc:docMk/>
            <pc:sldMk cId="3850701081" sldId="284"/>
            <ac:spMk id="3" creationId="{00000000-0000-0000-0000-000000000000}"/>
          </ac:spMkLst>
        </pc:spChg>
        <pc:graphicFrameChg chg="del mod">
          <ac:chgData name="Linards Deidulis" userId="03205da9529d126d" providerId="LiveId" clId="{0D12B582-144B-4D1B-82FE-2CE4596109BC}" dt="2021-11-22T18:48:57.186" v="2" actId="478"/>
          <ac:graphicFrameMkLst>
            <pc:docMk/>
            <pc:sldMk cId="3850701081" sldId="284"/>
            <ac:graphicFrameMk id="6" creationId="{00000000-0000-0000-0000-000000000000}"/>
          </ac:graphicFrameMkLst>
        </pc:graphicFrameChg>
        <pc:picChg chg="add mod">
          <ac:chgData name="Linards Deidulis" userId="03205da9529d126d" providerId="LiveId" clId="{0D12B582-144B-4D1B-82FE-2CE4596109BC}" dt="2021-11-22T18:49:14.214" v="7" actId="14100"/>
          <ac:picMkLst>
            <pc:docMk/>
            <pc:sldMk cId="3850701081" sldId="284"/>
            <ac:picMk id="7" creationId="{AD8C0173-3D70-42F1-9216-1FA7C3EB4907}"/>
          </ac:picMkLst>
        </pc:picChg>
      </pc:sldChg>
      <pc:sldChg chg="modSp mod">
        <pc:chgData name="Linards Deidulis" userId="03205da9529d126d" providerId="LiveId" clId="{0D12B582-144B-4D1B-82FE-2CE4596109BC}" dt="2021-11-22T18:49:41.525" v="9" actId="255"/>
        <pc:sldMkLst>
          <pc:docMk/>
          <pc:sldMk cId="2989586470" sldId="285"/>
        </pc:sldMkLst>
        <pc:spChg chg="mod">
          <ac:chgData name="Linards Deidulis" userId="03205da9529d126d" providerId="LiveId" clId="{0D12B582-144B-4D1B-82FE-2CE4596109BC}" dt="2021-11-22T18:49:41.525" v="9" actId="255"/>
          <ac:spMkLst>
            <pc:docMk/>
            <pc:sldMk cId="2989586470" sldId="285"/>
            <ac:spMk id="4" creationId="{00000000-0000-0000-0000-000000000000}"/>
          </ac:spMkLst>
        </pc:spChg>
      </pc:sldChg>
      <pc:sldChg chg="modSp mod">
        <pc:chgData name="Linards Deidulis" userId="03205da9529d126d" providerId="LiveId" clId="{0D12B582-144B-4D1B-82FE-2CE4596109BC}" dt="2021-11-22T18:58:12.754" v="130" actId="20577"/>
        <pc:sldMkLst>
          <pc:docMk/>
          <pc:sldMk cId="95081549" sldId="286"/>
        </pc:sldMkLst>
        <pc:spChg chg="mod">
          <ac:chgData name="Linards Deidulis" userId="03205da9529d126d" providerId="LiveId" clId="{0D12B582-144B-4D1B-82FE-2CE4596109BC}" dt="2021-11-22T18:58:12.754" v="130" actId="20577"/>
          <ac:spMkLst>
            <pc:docMk/>
            <pc:sldMk cId="95081549" sldId="286"/>
            <ac:spMk id="3" creationId="{00000000-0000-0000-0000-000000000000}"/>
          </ac:spMkLst>
        </pc:spChg>
      </pc:sldChg>
      <pc:sldChg chg="modSp mod">
        <pc:chgData name="Linards Deidulis" userId="03205da9529d126d" providerId="LiveId" clId="{0D12B582-144B-4D1B-82FE-2CE4596109BC}" dt="2021-11-22T18:49:53.823" v="17" actId="20577"/>
        <pc:sldMkLst>
          <pc:docMk/>
          <pc:sldMk cId="2910982020" sldId="290"/>
        </pc:sldMkLst>
        <pc:spChg chg="mod">
          <ac:chgData name="Linards Deidulis" userId="03205da9529d126d" providerId="LiveId" clId="{0D12B582-144B-4D1B-82FE-2CE4596109BC}" dt="2021-11-22T18:49:53.823" v="17" actId="20577"/>
          <ac:spMkLst>
            <pc:docMk/>
            <pc:sldMk cId="2910982020" sldId="290"/>
            <ac:spMk id="53253" creationId="{00000000-0000-0000-0000-000000000000}"/>
          </ac:spMkLst>
        </pc:spChg>
      </pc:sldChg>
      <pc:sldChg chg="modSp mod">
        <pc:chgData name="Linards Deidulis" userId="03205da9529d126d" providerId="LiveId" clId="{0D12B582-144B-4D1B-82FE-2CE4596109BC}" dt="2021-11-22T21:28:42.496" v="141" actId="14100"/>
        <pc:sldMkLst>
          <pc:docMk/>
          <pc:sldMk cId="3022205789" sldId="293"/>
        </pc:sldMkLst>
        <pc:spChg chg="mod">
          <ac:chgData name="Linards Deidulis" userId="03205da9529d126d" providerId="LiveId" clId="{0D12B582-144B-4D1B-82FE-2CE4596109BC}" dt="2021-11-22T21:28:42.496" v="141" actId="14100"/>
          <ac:spMkLst>
            <pc:docMk/>
            <pc:sldMk cId="3022205789" sldId="293"/>
            <ac:spMk id="38915" creationId="{00000000-0000-0000-0000-000000000000}"/>
          </ac:spMkLst>
        </pc:spChg>
      </pc:sldChg>
      <pc:sldChg chg="modSp mod">
        <pc:chgData name="Linards Deidulis" userId="03205da9529d126d" providerId="LiveId" clId="{0D12B582-144B-4D1B-82FE-2CE4596109BC}" dt="2021-11-22T18:57:55.271" v="127" actId="20577"/>
        <pc:sldMkLst>
          <pc:docMk/>
          <pc:sldMk cId="0" sldId="294"/>
        </pc:sldMkLst>
        <pc:spChg chg="mod">
          <ac:chgData name="Linards Deidulis" userId="03205da9529d126d" providerId="LiveId" clId="{0D12B582-144B-4D1B-82FE-2CE4596109BC}" dt="2021-11-22T18:57:55.271" v="127" actId="20577"/>
          <ac:spMkLst>
            <pc:docMk/>
            <pc:sldMk cId="0" sldId="294"/>
            <ac:spMk id="6" creationId="{00000000-0000-0000-0000-000000000000}"/>
          </ac:spMkLst>
        </pc:spChg>
      </pc:sldChg>
      <pc:sldChg chg="modSp mod">
        <pc:chgData name="Linards Deidulis" userId="03205da9529d126d" providerId="LiveId" clId="{0D12B582-144B-4D1B-82FE-2CE4596109BC}" dt="2021-11-22T18:54:04.752" v="57" actId="20577"/>
        <pc:sldMkLst>
          <pc:docMk/>
          <pc:sldMk cId="1559502338" sldId="295"/>
        </pc:sldMkLst>
        <pc:spChg chg="mod">
          <ac:chgData name="Linards Deidulis" userId="03205da9529d126d" providerId="LiveId" clId="{0D12B582-144B-4D1B-82FE-2CE4596109BC}" dt="2021-11-22T18:54:04.752" v="57" actId="20577"/>
          <ac:spMkLst>
            <pc:docMk/>
            <pc:sldMk cId="1559502338" sldId="295"/>
            <ac:spMk id="3" creationId="{00000000-0000-0000-0000-000000000000}"/>
          </ac:spMkLst>
        </pc:spChg>
      </pc:sldChg>
    </pc:docChg>
  </pc:docChgLst>
  <pc:docChgLst>
    <pc:chgData name="Linards Deidulis" userId="03205da9529d126d" providerId="LiveId" clId="{A745AE7F-02A1-4221-8A67-EA653F28AD79}"/>
    <pc:docChg chg="modSld">
      <pc:chgData name="Linards Deidulis" userId="03205da9529d126d" providerId="LiveId" clId="{A745AE7F-02A1-4221-8A67-EA653F28AD79}" dt="2021-11-24T06:48:31.396" v="0" actId="122"/>
      <pc:docMkLst>
        <pc:docMk/>
      </pc:docMkLst>
      <pc:sldChg chg="modSp mod">
        <pc:chgData name="Linards Deidulis" userId="03205da9529d126d" providerId="LiveId" clId="{A745AE7F-02A1-4221-8A67-EA653F28AD79}" dt="2021-11-24T06:48:31.396" v="0" actId="122"/>
        <pc:sldMkLst>
          <pc:docMk/>
          <pc:sldMk cId="0" sldId="294"/>
        </pc:sldMkLst>
        <pc:spChg chg="mod">
          <ac:chgData name="Linards Deidulis" userId="03205da9529d126d" providerId="LiveId" clId="{A745AE7F-02A1-4221-8A67-EA653F28AD79}" dt="2021-11-24T06:48:31.396" v="0" actId="122"/>
          <ac:spMkLst>
            <pc:docMk/>
            <pc:sldMk cId="0" sldId="294"/>
            <ac:spMk id="6" creationId="{00000000-0000-0000-0000-000000000000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476891-8B15-45C4-B794-C95096B19BD6}" type="doc">
      <dgm:prSet loTypeId="urn:microsoft.com/office/officeart/2011/layout/Tab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C575567-0B68-44A5-8151-90F0D7374D1E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lv-LV" sz="2200" b="1" dirty="0">
              <a:solidFill>
                <a:schemeClr val="accent1">
                  <a:lumMod val="50000"/>
                </a:schemeClr>
              </a:solidFill>
            </a:rPr>
            <a:t>Mobilitātes</a:t>
          </a:r>
          <a:endParaRPr lang="en-US" sz="2200" b="1" dirty="0">
            <a:solidFill>
              <a:schemeClr val="accent1">
                <a:lumMod val="50000"/>
              </a:schemeClr>
            </a:solidFill>
          </a:endParaRPr>
        </a:p>
      </dgm:t>
    </dgm:pt>
    <dgm:pt modelId="{61565E8B-BF30-4D2A-BE88-2A524EAF4133}" type="parTrans" cxnId="{45DBADCF-A992-4803-AE6C-C38F33AB57B2}">
      <dgm:prSet/>
      <dgm:spPr/>
      <dgm:t>
        <a:bodyPr/>
        <a:lstStyle/>
        <a:p>
          <a:endParaRPr lang="en-US" sz="2200"/>
        </a:p>
      </dgm:t>
    </dgm:pt>
    <dgm:pt modelId="{C97FB154-C025-4618-8108-CA81C1371E78}" type="sibTrans" cxnId="{45DBADCF-A992-4803-AE6C-C38F33AB57B2}">
      <dgm:prSet/>
      <dgm:spPr/>
      <dgm:t>
        <a:bodyPr/>
        <a:lstStyle/>
        <a:p>
          <a:endParaRPr lang="en-US" sz="2200"/>
        </a:p>
      </dgm:t>
    </dgm:pt>
    <dgm:pt modelId="{2154EC92-6924-4E3C-A707-3B6C6FDEA251}">
      <dgm:prSet phldrT="[Text]" custT="1"/>
      <dgm:spPr/>
      <dgm:t>
        <a:bodyPr/>
        <a:lstStyle/>
        <a:p>
          <a:pPr algn="l"/>
          <a:r>
            <a:rPr lang="lv-LV" sz="2200" dirty="0">
              <a:solidFill>
                <a:schemeClr val="accent1">
                  <a:lumMod val="50000"/>
                </a:schemeClr>
              </a:solidFill>
            </a:rPr>
            <a:t>Partneru pedagoģiskā personāla un izglītojamo pieredzes apmaiņas braucieni</a:t>
          </a:r>
        </a:p>
        <a:p>
          <a:pPr algn="l"/>
          <a:endParaRPr lang="en-US" sz="2200" dirty="0"/>
        </a:p>
      </dgm:t>
    </dgm:pt>
    <dgm:pt modelId="{F9710302-C05F-4C1D-B9C0-19D8B7A19CD1}" type="parTrans" cxnId="{100887A1-0874-44D1-99C1-CC6BD2E2899F}">
      <dgm:prSet/>
      <dgm:spPr/>
      <dgm:t>
        <a:bodyPr/>
        <a:lstStyle/>
        <a:p>
          <a:endParaRPr lang="en-US" sz="2200"/>
        </a:p>
      </dgm:t>
    </dgm:pt>
    <dgm:pt modelId="{2B2FB635-AA53-412B-86EC-7AA990E0DF0D}" type="sibTrans" cxnId="{100887A1-0874-44D1-99C1-CC6BD2E2899F}">
      <dgm:prSet/>
      <dgm:spPr/>
      <dgm:t>
        <a:bodyPr/>
        <a:lstStyle/>
        <a:p>
          <a:endParaRPr lang="en-US" sz="2200"/>
        </a:p>
      </dgm:t>
    </dgm:pt>
    <dgm:pt modelId="{B0325429-59A4-43D5-A65D-0D0382FB2D3B}">
      <dgm:prSet phldrT="[Text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lv-LV" sz="2200" b="1" dirty="0">
              <a:solidFill>
                <a:schemeClr val="accent1">
                  <a:lumMod val="50000"/>
                </a:schemeClr>
              </a:solidFill>
            </a:rPr>
            <a:t>Sadarbības projektus</a:t>
          </a:r>
          <a:endParaRPr lang="en-US" sz="2200" b="1" dirty="0">
            <a:solidFill>
              <a:schemeClr val="accent1">
                <a:lumMod val="50000"/>
              </a:schemeClr>
            </a:solidFill>
          </a:endParaRPr>
        </a:p>
      </dgm:t>
    </dgm:pt>
    <dgm:pt modelId="{AF2D0CE5-18CF-42CC-8C0A-C678EE86CA50}" type="parTrans" cxnId="{13D20D62-CBFD-4D15-ABFD-3C5542B4AFD4}">
      <dgm:prSet/>
      <dgm:spPr/>
      <dgm:t>
        <a:bodyPr/>
        <a:lstStyle/>
        <a:p>
          <a:endParaRPr lang="en-US" sz="2200"/>
        </a:p>
      </dgm:t>
    </dgm:pt>
    <dgm:pt modelId="{1D68ADF1-CEB6-4C4E-829A-23EB4382A18D}" type="sibTrans" cxnId="{13D20D62-CBFD-4D15-ABFD-3C5542B4AFD4}">
      <dgm:prSet/>
      <dgm:spPr/>
      <dgm:t>
        <a:bodyPr/>
        <a:lstStyle/>
        <a:p>
          <a:endParaRPr lang="en-US" sz="2200"/>
        </a:p>
      </dgm:t>
    </dgm:pt>
    <dgm:pt modelId="{7C031C65-A50A-4C13-9C8D-F319ED3473E3}">
      <dgm:prSet phldrT="[Text]" custT="1"/>
      <dgm:spPr/>
      <dgm:t>
        <a:bodyPr/>
        <a:lstStyle/>
        <a:p>
          <a:pPr algn="l"/>
          <a:r>
            <a:rPr lang="lv-LV" altLang="en-US" sz="2200" u="none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Partneru ilgtermiņa sadarbība ar mērķi izstrādāt vai ieviest jauninājumus izglītībā - jaunas pedagoģiskās vai didaktiskās metodes, mācību programmas, un tml.</a:t>
          </a:r>
          <a:endParaRPr lang="en-US" sz="2200" u="none" dirty="0">
            <a:solidFill>
              <a:schemeClr val="accent1">
                <a:lumMod val="50000"/>
              </a:schemeClr>
            </a:solidFill>
          </a:endParaRPr>
        </a:p>
      </dgm:t>
    </dgm:pt>
    <dgm:pt modelId="{469CDB71-7A7B-4BB5-AA93-ED658C763D67}" type="parTrans" cxnId="{0B9DAC9A-0635-471F-9CD4-7B9EECE0E780}">
      <dgm:prSet/>
      <dgm:spPr/>
      <dgm:t>
        <a:bodyPr/>
        <a:lstStyle/>
        <a:p>
          <a:endParaRPr lang="en-US" sz="2200"/>
        </a:p>
      </dgm:t>
    </dgm:pt>
    <dgm:pt modelId="{77C34B46-F3F0-4759-A10D-8F17B4CAEB3A}" type="sibTrans" cxnId="{0B9DAC9A-0635-471F-9CD4-7B9EECE0E780}">
      <dgm:prSet/>
      <dgm:spPr/>
      <dgm:t>
        <a:bodyPr/>
        <a:lstStyle/>
        <a:p>
          <a:endParaRPr lang="en-US" sz="2200"/>
        </a:p>
      </dgm:t>
    </dgm:pt>
    <dgm:pt modelId="{F49AE766-4990-42FB-9095-658DAFF3172B}">
      <dgm:prSet phldrT="[Text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lv-LV" sz="2200" b="1" dirty="0">
              <a:solidFill>
                <a:schemeClr val="accent1">
                  <a:lumMod val="50000"/>
                </a:schemeClr>
              </a:solidFill>
            </a:rPr>
            <a:t>Sadarbības tīklus</a:t>
          </a:r>
          <a:endParaRPr lang="en-US" sz="2200" b="1" dirty="0">
            <a:solidFill>
              <a:schemeClr val="accent1">
                <a:lumMod val="50000"/>
              </a:schemeClr>
            </a:solidFill>
          </a:endParaRPr>
        </a:p>
      </dgm:t>
    </dgm:pt>
    <dgm:pt modelId="{62B140AC-7AC9-4E17-856E-7BA45C65C0B7}" type="parTrans" cxnId="{8414F8BA-8326-47D8-B3E4-6584476C41C9}">
      <dgm:prSet/>
      <dgm:spPr/>
      <dgm:t>
        <a:bodyPr/>
        <a:lstStyle/>
        <a:p>
          <a:endParaRPr lang="en-US" sz="2200"/>
        </a:p>
      </dgm:t>
    </dgm:pt>
    <dgm:pt modelId="{247DEDFF-4E2F-47F4-9B83-2430525D0137}" type="sibTrans" cxnId="{8414F8BA-8326-47D8-B3E4-6584476C41C9}">
      <dgm:prSet/>
      <dgm:spPr/>
      <dgm:t>
        <a:bodyPr/>
        <a:lstStyle/>
        <a:p>
          <a:endParaRPr lang="en-US" sz="2200"/>
        </a:p>
      </dgm:t>
    </dgm:pt>
    <dgm:pt modelId="{7D9DE8FB-44F1-4B57-BEBC-8FDCDB12AF8F}">
      <dgm:prSet phldrT="[Text]" custT="1"/>
      <dgm:spPr/>
      <dgm:t>
        <a:bodyPr/>
        <a:lstStyle/>
        <a:p>
          <a:pPr algn="l"/>
          <a:r>
            <a:rPr lang="lv-LV" altLang="lv-LV" sz="2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Partnerības, kuru mērķis ir izveidot </a:t>
          </a:r>
          <a:r>
            <a:rPr lang="lv-LV" altLang="lv-LV" sz="2200" u="none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ilgtermiņa sadarbību par vienotu tēmu izglītības jomā </a:t>
          </a:r>
        </a:p>
        <a:p>
          <a:pPr algn="l"/>
          <a:endParaRPr lang="en-US" sz="2200" u="none" dirty="0">
            <a:solidFill>
              <a:schemeClr val="accent1">
                <a:lumMod val="50000"/>
              </a:schemeClr>
            </a:solidFill>
          </a:endParaRPr>
        </a:p>
      </dgm:t>
    </dgm:pt>
    <dgm:pt modelId="{272F1124-8EC7-4A15-A5BD-C67FBF8ECB70}" type="parTrans" cxnId="{E4DC1876-A848-4B12-8D21-32E681EEC813}">
      <dgm:prSet/>
      <dgm:spPr/>
      <dgm:t>
        <a:bodyPr/>
        <a:lstStyle/>
        <a:p>
          <a:endParaRPr lang="en-US" sz="2200"/>
        </a:p>
      </dgm:t>
    </dgm:pt>
    <dgm:pt modelId="{985DACA7-E848-4F6C-BBAF-E5FFC4A22504}" type="sibTrans" cxnId="{E4DC1876-A848-4B12-8D21-32E681EEC813}">
      <dgm:prSet/>
      <dgm:spPr/>
      <dgm:t>
        <a:bodyPr/>
        <a:lstStyle/>
        <a:p>
          <a:endParaRPr lang="en-US" sz="2200"/>
        </a:p>
      </dgm:t>
    </dgm:pt>
    <dgm:pt modelId="{F83E3057-9714-4D1B-95BF-314B53A92EB7}" type="pres">
      <dgm:prSet presAssocID="{E4476891-8B15-45C4-B794-C95096B19BD6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</dgm:pt>
    <dgm:pt modelId="{9FF58841-6947-4CD8-8555-4035BF0D7C19}" type="pres">
      <dgm:prSet presAssocID="{CC575567-0B68-44A5-8151-90F0D7374D1E}" presName="composite" presStyleCnt="0"/>
      <dgm:spPr/>
    </dgm:pt>
    <dgm:pt modelId="{061C4FB6-D6B8-4241-9655-BE8DF9067055}" type="pres">
      <dgm:prSet presAssocID="{CC575567-0B68-44A5-8151-90F0D7374D1E}" presName="FirstChild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973DD5CE-6032-4567-A787-D1DF2D47DBE1}" type="pres">
      <dgm:prSet presAssocID="{CC575567-0B68-44A5-8151-90F0D7374D1E}" presName="Parent" presStyleLbl="alignNode1" presStyleIdx="0" presStyleCnt="3">
        <dgm:presLayoutVars>
          <dgm:chMax val="3"/>
          <dgm:chPref val="3"/>
          <dgm:bulletEnabled val="1"/>
        </dgm:presLayoutVars>
      </dgm:prSet>
      <dgm:spPr/>
    </dgm:pt>
    <dgm:pt modelId="{ED8ECB8D-47A9-41D7-AE0C-67F88DA73B34}" type="pres">
      <dgm:prSet presAssocID="{CC575567-0B68-44A5-8151-90F0D7374D1E}" presName="Accent" presStyleLbl="parChTrans1D1" presStyleIdx="0" presStyleCnt="3"/>
      <dgm:spPr/>
    </dgm:pt>
    <dgm:pt modelId="{76020137-1AD0-407C-9EA1-D8E9DA30694D}" type="pres">
      <dgm:prSet presAssocID="{C97FB154-C025-4618-8108-CA81C1371E78}" presName="sibTrans" presStyleCnt="0"/>
      <dgm:spPr/>
    </dgm:pt>
    <dgm:pt modelId="{938E2DBD-1AAB-42CF-A3F8-DD40C72C355C}" type="pres">
      <dgm:prSet presAssocID="{B0325429-59A4-43D5-A65D-0D0382FB2D3B}" presName="composite" presStyleCnt="0"/>
      <dgm:spPr/>
    </dgm:pt>
    <dgm:pt modelId="{18DC2ECC-B8B5-4690-B821-EBE4830FDE48}" type="pres">
      <dgm:prSet presAssocID="{B0325429-59A4-43D5-A65D-0D0382FB2D3B}" presName="FirstChild" presStyleLbl="revTx" presStyleIdx="1" presStyleCnt="3" custScaleX="97617">
        <dgm:presLayoutVars>
          <dgm:chMax val="0"/>
          <dgm:chPref val="0"/>
          <dgm:bulletEnabled val="1"/>
        </dgm:presLayoutVars>
      </dgm:prSet>
      <dgm:spPr/>
    </dgm:pt>
    <dgm:pt modelId="{A239F5D0-E75E-40BF-B1B5-BDD90334AB85}" type="pres">
      <dgm:prSet presAssocID="{B0325429-59A4-43D5-A65D-0D0382FB2D3B}" presName="Parent" presStyleLbl="alignNode1" presStyleIdx="1" presStyleCnt="3">
        <dgm:presLayoutVars>
          <dgm:chMax val="3"/>
          <dgm:chPref val="3"/>
          <dgm:bulletEnabled val="1"/>
        </dgm:presLayoutVars>
      </dgm:prSet>
      <dgm:spPr/>
    </dgm:pt>
    <dgm:pt modelId="{6EF1E263-9E6B-4EDC-BC79-47615D5710FE}" type="pres">
      <dgm:prSet presAssocID="{B0325429-59A4-43D5-A65D-0D0382FB2D3B}" presName="Accent" presStyleLbl="parChTrans1D1" presStyleIdx="1" presStyleCnt="3"/>
      <dgm:spPr/>
    </dgm:pt>
    <dgm:pt modelId="{596B6161-F7CB-4266-BD02-DF6882AEAAC8}" type="pres">
      <dgm:prSet presAssocID="{1D68ADF1-CEB6-4C4E-829A-23EB4382A18D}" presName="sibTrans" presStyleCnt="0"/>
      <dgm:spPr/>
    </dgm:pt>
    <dgm:pt modelId="{6BB06AF8-B564-4CC3-BF96-B5124017ACC0}" type="pres">
      <dgm:prSet presAssocID="{F49AE766-4990-42FB-9095-658DAFF3172B}" presName="composite" presStyleCnt="0"/>
      <dgm:spPr/>
    </dgm:pt>
    <dgm:pt modelId="{C65DCB4B-28C3-4638-ABCD-127A49CEF8C5}" type="pres">
      <dgm:prSet presAssocID="{F49AE766-4990-42FB-9095-658DAFF3172B}" presName="FirstChild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5F198BD5-7567-47F0-878D-E3E8261BF80C}" type="pres">
      <dgm:prSet presAssocID="{F49AE766-4990-42FB-9095-658DAFF3172B}" presName="Parent" presStyleLbl="alignNode1" presStyleIdx="2" presStyleCnt="3">
        <dgm:presLayoutVars>
          <dgm:chMax val="3"/>
          <dgm:chPref val="3"/>
          <dgm:bulletEnabled val="1"/>
        </dgm:presLayoutVars>
      </dgm:prSet>
      <dgm:spPr/>
    </dgm:pt>
    <dgm:pt modelId="{E36FAD24-B1DC-49E4-B423-F8EEDCA258A6}" type="pres">
      <dgm:prSet presAssocID="{F49AE766-4990-42FB-9095-658DAFF3172B}" presName="Accent" presStyleLbl="parChTrans1D1" presStyleIdx="2" presStyleCnt="3"/>
      <dgm:spPr/>
    </dgm:pt>
  </dgm:ptLst>
  <dgm:cxnLst>
    <dgm:cxn modelId="{A51BCD07-94FC-4768-A00E-553B6D097EF1}" type="presOf" srcId="{B0325429-59A4-43D5-A65D-0D0382FB2D3B}" destId="{A239F5D0-E75E-40BF-B1B5-BDD90334AB85}" srcOrd="0" destOrd="0" presId="urn:microsoft.com/office/officeart/2011/layout/TabList"/>
    <dgm:cxn modelId="{C65AAD0A-18C3-4A14-8414-38A1E0812638}" type="presOf" srcId="{2154EC92-6924-4E3C-A707-3B6C6FDEA251}" destId="{061C4FB6-D6B8-4241-9655-BE8DF9067055}" srcOrd="0" destOrd="0" presId="urn:microsoft.com/office/officeart/2011/layout/TabList"/>
    <dgm:cxn modelId="{44D4F738-F3A3-4ADF-9311-38EA03F66900}" type="presOf" srcId="{F49AE766-4990-42FB-9095-658DAFF3172B}" destId="{5F198BD5-7567-47F0-878D-E3E8261BF80C}" srcOrd="0" destOrd="0" presId="urn:microsoft.com/office/officeart/2011/layout/TabList"/>
    <dgm:cxn modelId="{13D20D62-CBFD-4D15-ABFD-3C5542B4AFD4}" srcId="{E4476891-8B15-45C4-B794-C95096B19BD6}" destId="{B0325429-59A4-43D5-A65D-0D0382FB2D3B}" srcOrd="1" destOrd="0" parTransId="{AF2D0CE5-18CF-42CC-8C0A-C678EE86CA50}" sibTransId="{1D68ADF1-CEB6-4C4E-829A-23EB4382A18D}"/>
    <dgm:cxn modelId="{481C0C50-69C2-4D3A-9F83-627D705F040C}" type="presOf" srcId="{7D9DE8FB-44F1-4B57-BEBC-8FDCDB12AF8F}" destId="{C65DCB4B-28C3-4638-ABCD-127A49CEF8C5}" srcOrd="0" destOrd="0" presId="urn:microsoft.com/office/officeart/2011/layout/TabList"/>
    <dgm:cxn modelId="{E4DC1876-A848-4B12-8D21-32E681EEC813}" srcId="{F49AE766-4990-42FB-9095-658DAFF3172B}" destId="{7D9DE8FB-44F1-4B57-BEBC-8FDCDB12AF8F}" srcOrd="0" destOrd="0" parTransId="{272F1124-8EC7-4A15-A5BD-C67FBF8ECB70}" sibTransId="{985DACA7-E848-4F6C-BBAF-E5FFC4A22504}"/>
    <dgm:cxn modelId="{AEB72587-E346-4D64-83CA-700E6C4AC69F}" type="presOf" srcId="{E4476891-8B15-45C4-B794-C95096B19BD6}" destId="{F83E3057-9714-4D1B-95BF-314B53A92EB7}" srcOrd="0" destOrd="0" presId="urn:microsoft.com/office/officeart/2011/layout/TabList"/>
    <dgm:cxn modelId="{0B9DAC9A-0635-471F-9CD4-7B9EECE0E780}" srcId="{B0325429-59A4-43D5-A65D-0D0382FB2D3B}" destId="{7C031C65-A50A-4C13-9C8D-F319ED3473E3}" srcOrd="0" destOrd="0" parTransId="{469CDB71-7A7B-4BB5-AA93-ED658C763D67}" sibTransId="{77C34B46-F3F0-4759-A10D-8F17B4CAEB3A}"/>
    <dgm:cxn modelId="{100887A1-0874-44D1-99C1-CC6BD2E2899F}" srcId="{CC575567-0B68-44A5-8151-90F0D7374D1E}" destId="{2154EC92-6924-4E3C-A707-3B6C6FDEA251}" srcOrd="0" destOrd="0" parTransId="{F9710302-C05F-4C1D-B9C0-19D8B7A19CD1}" sibTransId="{2B2FB635-AA53-412B-86EC-7AA990E0DF0D}"/>
    <dgm:cxn modelId="{8414F8BA-8326-47D8-B3E4-6584476C41C9}" srcId="{E4476891-8B15-45C4-B794-C95096B19BD6}" destId="{F49AE766-4990-42FB-9095-658DAFF3172B}" srcOrd="2" destOrd="0" parTransId="{62B140AC-7AC9-4E17-856E-7BA45C65C0B7}" sibTransId="{247DEDFF-4E2F-47F4-9B83-2430525D0137}"/>
    <dgm:cxn modelId="{45DBADCF-A992-4803-AE6C-C38F33AB57B2}" srcId="{E4476891-8B15-45C4-B794-C95096B19BD6}" destId="{CC575567-0B68-44A5-8151-90F0D7374D1E}" srcOrd="0" destOrd="0" parTransId="{61565E8B-BF30-4D2A-BE88-2A524EAF4133}" sibTransId="{C97FB154-C025-4618-8108-CA81C1371E78}"/>
    <dgm:cxn modelId="{3977CAD1-90D0-4B4A-AE5C-1A793750589F}" type="presOf" srcId="{7C031C65-A50A-4C13-9C8D-F319ED3473E3}" destId="{18DC2ECC-B8B5-4690-B821-EBE4830FDE48}" srcOrd="0" destOrd="0" presId="urn:microsoft.com/office/officeart/2011/layout/TabList"/>
    <dgm:cxn modelId="{B60B42F2-065B-4258-8A05-2E971E459F32}" type="presOf" srcId="{CC575567-0B68-44A5-8151-90F0D7374D1E}" destId="{973DD5CE-6032-4567-A787-D1DF2D47DBE1}" srcOrd="0" destOrd="0" presId="urn:microsoft.com/office/officeart/2011/layout/TabList"/>
    <dgm:cxn modelId="{D344A330-C842-476D-8B44-4DC46692918B}" type="presParOf" srcId="{F83E3057-9714-4D1B-95BF-314B53A92EB7}" destId="{9FF58841-6947-4CD8-8555-4035BF0D7C19}" srcOrd="0" destOrd="0" presId="urn:microsoft.com/office/officeart/2011/layout/TabList"/>
    <dgm:cxn modelId="{9902BF4E-5C5F-4F84-9419-3519B7876D32}" type="presParOf" srcId="{9FF58841-6947-4CD8-8555-4035BF0D7C19}" destId="{061C4FB6-D6B8-4241-9655-BE8DF9067055}" srcOrd="0" destOrd="0" presId="urn:microsoft.com/office/officeart/2011/layout/TabList"/>
    <dgm:cxn modelId="{2C2FAE0C-FEEE-4A98-B545-430851A48AD7}" type="presParOf" srcId="{9FF58841-6947-4CD8-8555-4035BF0D7C19}" destId="{973DD5CE-6032-4567-A787-D1DF2D47DBE1}" srcOrd="1" destOrd="0" presId="urn:microsoft.com/office/officeart/2011/layout/TabList"/>
    <dgm:cxn modelId="{FB74723E-1BCF-4F75-979D-1AA30F8815DC}" type="presParOf" srcId="{9FF58841-6947-4CD8-8555-4035BF0D7C19}" destId="{ED8ECB8D-47A9-41D7-AE0C-67F88DA73B34}" srcOrd="2" destOrd="0" presId="urn:microsoft.com/office/officeart/2011/layout/TabList"/>
    <dgm:cxn modelId="{38336A58-202F-43CE-B2CF-90A1EBA1D92D}" type="presParOf" srcId="{F83E3057-9714-4D1B-95BF-314B53A92EB7}" destId="{76020137-1AD0-407C-9EA1-D8E9DA30694D}" srcOrd="1" destOrd="0" presId="urn:microsoft.com/office/officeart/2011/layout/TabList"/>
    <dgm:cxn modelId="{5294FEA0-6E44-41B7-9C46-F9755264C25E}" type="presParOf" srcId="{F83E3057-9714-4D1B-95BF-314B53A92EB7}" destId="{938E2DBD-1AAB-42CF-A3F8-DD40C72C355C}" srcOrd="2" destOrd="0" presId="urn:microsoft.com/office/officeart/2011/layout/TabList"/>
    <dgm:cxn modelId="{07D72E52-89BB-4D21-B5C2-22547FAD182A}" type="presParOf" srcId="{938E2DBD-1AAB-42CF-A3F8-DD40C72C355C}" destId="{18DC2ECC-B8B5-4690-B821-EBE4830FDE48}" srcOrd="0" destOrd="0" presId="urn:microsoft.com/office/officeart/2011/layout/TabList"/>
    <dgm:cxn modelId="{21C70797-209E-4E71-9123-2FF35592A7B5}" type="presParOf" srcId="{938E2DBD-1AAB-42CF-A3F8-DD40C72C355C}" destId="{A239F5D0-E75E-40BF-B1B5-BDD90334AB85}" srcOrd="1" destOrd="0" presId="urn:microsoft.com/office/officeart/2011/layout/TabList"/>
    <dgm:cxn modelId="{36226F76-C943-48A3-AEBA-070C16F5C242}" type="presParOf" srcId="{938E2DBD-1AAB-42CF-A3F8-DD40C72C355C}" destId="{6EF1E263-9E6B-4EDC-BC79-47615D5710FE}" srcOrd="2" destOrd="0" presId="urn:microsoft.com/office/officeart/2011/layout/TabList"/>
    <dgm:cxn modelId="{FDF6AA0B-AE1D-4016-BE90-BEE0693302E7}" type="presParOf" srcId="{F83E3057-9714-4D1B-95BF-314B53A92EB7}" destId="{596B6161-F7CB-4266-BD02-DF6882AEAAC8}" srcOrd="3" destOrd="0" presId="urn:microsoft.com/office/officeart/2011/layout/TabList"/>
    <dgm:cxn modelId="{582B170A-105B-479A-861C-FEBAAF47B7CB}" type="presParOf" srcId="{F83E3057-9714-4D1B-95BF-314B53A92EB7}" destId="{6BB06AF8-B564-4CC3-BF96-B5124017ACC0}" srcOrd="4" destOrd="0" presId="urn:microsoft.com/office/officeart/2011/layout/TabList"/>
    <dgm:cxn modelId="{5A2E63D4-4E9C-4859-AC62-03B03F1B195D}" type="presParOf" srcId="{6BB06AF8-B564-4CC3-BF96-B5124017ACC0}" destId="{C65DCB4B-28C3-4638-ABCD-127A49CEF8C5}" srcOrd="0" destOrd="0" presId="urn:microsoft.com/office/officeart/2011/layout/TabList"/>
    <dgm:cxn modelId="{C1D99B8B-C446-4102-9B73-BD7144984658}" type="presParOf" srcId="{6BB06AF8-B564-4CC3-BF96-B5124017ACC0}" destId="{5F198BD5-7567-47F0-878D-E3E8261BF80C}" srcOrd="1" destOrd="0" presId="urn:microsoft.com/office/officeart/2011/layout/TabList"/>
    <dgm:cxn modelId="{A9134451-DF58-4183-83BA-3626CB714D30}" type="presParOf" srcId="{6BB06AF8-B564-4CC3-BF96-B5124017ACC0}" destId="{E36FAD24-B1DC-49E4-B423-F8EEDCA258A6}" srcOrd="2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117A65E-6CDD-48B4-8037-C3419189008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E69E6E6-3D2F-458E-9DBD-750F56485A25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en-US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Mācību kvalitātes nodrošināšana, uzlabošana</a:t>
          </a:r>
        </a:p>
      </dgm:t>
    </dgm:pt>
    <dgm:pt modelId="{2143BFDD-E499-4678-A533-D85E4B6B7633}" type="parTrans" cxnId="{6EDBB3DF-E81F-4AC8-BDD6-C3BFCD82F438}">
      <dgm:prSet/>
      <dgm:spPr/>
      <dgm:t>
        <a:bodyPr/>
        <a:lstStyle/>
        <a:p>
          <a:endParaRPr lang="en-US"/>
        </a:p>
      </dgm:t>
    </dgm:pt>
    <dgm:pt modelId="{5DEC1E0E-807A-4FF9-8F1F-8F2037B8F195}" type="sibTrans" cxnId="{6EDBB3DF-E81F-4AC8-BDD6-C3BFCD82F438}">
      <dgm:prSet/>
      <dgm:spPr/>
      <dgm:t>
        <a:bodyPr/>
        <a:lstStyle/>
        <a:p>
          <a:endParaRPr lang="en-US"/>
        </a:p>
      </dgm:t>
    </dgm:pt>
    <dgm:pt modelId="{E509881F-B777-4D45-AC19-6D73C26CCFF4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en-US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Mācību programmu attīstība un uzlabošana</a:t>
          </a:r>
        </a:p>
        <a:p>
          <a:pPr defTabSz="355600">
            <a:spcAft>
              <a:spcPct val="35000"/>
            </a:spcAft>
          </a:pPr>
          <a:endParaRPr lang="en-US" sz="900" dirty="0"/>
        </a:p>
      </dgm:t>
    </dgm:pt>
    <dgm:pt modelId="{44BC05D9-A836-4D48-943D-6923A19418F7}" type="parTrans" cxnId="{6FE8D327-B31C-4D19-B2A4-296DF105CF6C}">
      <dgm:prSet/>
      <dgm:spPr/>
      <dgm:t>
        <a:bodyPr/>
        <a:lstStyle/>
        <a:p>
          <a:endParaRPr lang="en-US"/>
        </a:p>
      </dgm:t>
    </dgm:pt>
    <dgm:pt modelId="{0525C6C2-8A91-4501-8573-63DF90F6885A}" type="sibTrans" cxnId="{6FE8D327-B31C-4D19-B2A4-296DF105CF6C}">
      <dgm:prSet/>
      <dgm:spPr/>
      <dgm:t>
        <a:bodyPr/>
        <a:lstStyle/>
        <a:p>
          <a:endParaRPr lang="en-US"/>
        </a:p>
      </dgm:t>
    </dgm:pt>
    <dgm:pt modelId="{9062BE87-B0A8-4699-9E03-89814667F7F1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en-US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Pedagoģisko un didaktisko metožu attīstība un pilnveide (īstenošanas ilgums līdz 3 gadiem)</a:t>
          </a:r>
        </a:p>
      </dgm:t>
    </dgm:pt>
    <dgm:pt modelId="{5AB9FF4F-8EA5-4991-9778-369F908B9E20}" type="parTrans" cxnId="{DA8984EC-68E8-4C01-A7D5-EBEB02BEE9ED}">
      <dgm:prSet/>
      <dgm:spPr/>
      <dgm:t>
        <a:bodyPr/>
        <a:lstStyle/>
        <a:p>
          <a:endParaRPr lang="en-US"/>
        </a:p>
      </dgm:t>
    </dgm:pt>
    <dgm:pt modelId="{9E8272E9-DF87-40F2-AD2F-C9C1F43C005F}" type="sibTrans" cxnId="{DA8984EC-68E8-4C01-A7D5-EBEB02BEE9ED}">
      <dgm:prSet/>
      <dgm:spPr/>
      <dgm:t>
        <a:bodyPr/>
        <a:lstStyle/>
        <a:p>
          <a:endParaRPr lang="en-US"/>
        </a:p>
      </dgm:t>
    </dgm:pt>
    <dgm:pt modelId="{F95D81BB-8B5D-4DAE-A63F-E92348336009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en-US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Projekta rezultātu izplatīšana</a:t>
          </a:r>
        </a:p>
      </dgm:t>
    </dgm:pt>
    <dgm:pt modelId="{E3EBE366-8116-4D1A-8264-DCF61734DCE6}" type="parTrans" cxnId="{D24DDF6E-EF1D-4184-855E-52EFEB99D827}">
      <dgm:prSet/>
      <dgm:spPr/>
      <dgm:t>
        <a:bodyPr/>
        <a:lstStyle/>
        <a:p>
          <a:endParaRPr lang="en-US"/>
        </a:p>
      </dgm:t>
    </dgm:pt>
    <dgm:pt modelId="{0B619C0C-BD1B-4F74-B3A9-DFE9F27EAD88}" type="sibTrans" cxnId="{D24DDF6E-EF1D-4184-855E-52EFEB99D827}">
      <dgm:prSet/>
      <dgm:spPr/>
      <dgm:t>
        <a:bodyPr/>
        <a:lstStyle/>
        <a:p>
          <a:endParaRPr lang="en-US"/>
        </a:p>
      </dgm:t>
    </dgm:pt>
    <dgm:pt modelId="{0BC923A2-CDAF-4419-A2D0-C1512D5F9447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defTabSz="355600">
            <a:spcAft>
              <a:spcPct val="35000"/>
            </a:spcAft>
          </a:pPr>
          <a:r>
            <a:rPr lang="lv-LV" sz="2400" dirty="0">
              <a:solidFill>
                <a:schemeClr val="accent1">
                  <a:lumMod val="50000"/>
                </a:schemeClr>
              </a:solidFill>
            </a:rPr>
            <a:t>Citas, līdzīga rakstura aktivitātes</a:t>
          </a:r>
          <a:endParaRPr lang="en-US" sz="2400" dirty="0">
            <a:solidFill>
              <a:schemeClr val="accent1">
                <a:lumMod val="50000"/>
              </a:schemeClr>
            </a:solidFill>
          </a:endParaRPr>
        </a:p>
      </dgm:t>
    </dgm:pt>
    <dgm:pt modelId="{31A0AA75-7D70-4094-93D6-D7A32A28F411}" type="parTrans" cxnId="{45679C0D-B9AB-408A-BDB9-9FE02A68FC7B}">
      <dgm:prSet/>
      <dgm:spPr/>
      <dgm:t>
        <a:bodyPr/>
        <a:lstStyle/>
        <a:p>
          <a:endParaRPr lang="en-US"/>
        </a:p>
      </dgm:t>
    </dgm:pt>
    <dgm:pt modelId="{A8B498D3-53FD-409B-B2C3-18223D4F9557}" type="sibTrans" cxnId="{45679C0D-B9AB-408A-BDB9-9FE02A68FC7B}">
      <dgm:prSet/>
      <dgm:spPr/>
      <dgm:t>
        <a:bodyPr/>
        <a:lstStyle/>
        <a:p>
          <a:endParaRPr lang="en-US"/>
        </a:p>
      </dgm:t>
    </dgm:pt>
    <dgm:pt modelId="{736975D6-A479-41D8-8813-20C9F08C29E1}" type="pres">
      <dgm:prSet presAssocID="{0117A65E-6CDD-48B4-8037-C3419189008A}" presName="linear" presStyleCnt="0">
        <dgm:presLayoutVars>
          <dgm:dir/>
          <dgm:animLvl val="lvl"/>
          <dgm:resizeHandles val="exact"/>
        </dgm:presLayoutVars>
      </dgm:prSet>
      <dgm:spPr/>
    </dgm:pt>
    <dgm:pt modelId="{79ED89EB-2006-499C-B3E7-8D6FF637573A}" type="pres">
      <dgm:prSet presAssocID="{BE69E6E6-3D2F-458E-9DBD-750F56485A25}" presName="parentLin" presStyleCnt="0"/>
      <dgm:spPr/>
    </dgm:pt>
    <dgm:pt modelId="{131CEAD5-1177-4CA4-9916-EA3933061C6C}" type="pres">
      <dgm:prSet presAssocID="{BE69E6E6-3D2F-458E-9DBD-750F56485A25}" presName="parentLeftMargin" presStyleLbl="node1" presStyleIdx="0" presStyleCnt="5"/>
      <dgm:spPr/>
    </dgm:pt>
    <dgm:pt modelId="{49CBD0B3-3722-42B4-8D78-D8014AEB0841}" type="pres">
      <dgm:prSet presAssocID="{BE69E6E6-3D2F-458E-9DBD-750F56485A25}" presName="parentText" presStyleLbl="node1" presStyleIdx="0" presStyleCnt="5" custScaleX="142857">
        <dgm:presLayoutVars>
          <dgm:chMax val="0"/>
          <dgm:bulletEnabled val="1"/>
        </dgm:presLayoutVars>
      </dgm:prSet>
      <dgm:spPr/>
    </dgm:pt>
    <dgm:pt modelId="{577590C4-04C2-479F-A612-5E225F6016FC}" type="pres">
      <dgm:prSet presAssocID="{BE69E6E6-3D2F-458E-9DBD-750F56485A25}" presName="negativeSpace" presStyleCnt="0"/>
      <dgm:spPr/>
    </dgm:pt>
    <dgm:pt modelId="{86444468-F83C-4D4B-B9DF-8023F8E0322D}" type="pres">
      <dgm:prSet presAssocID="{BE69E6E6-3D2F-458E-9DBD-750F56485A25}" presName="childText" presStyleLbl="conFgAcc1" presStyleIdx="0" presStyleCnt="5">
        <dgm:presLayoutVars>
          <dgm:bulletEnabled val="1"/>
        </dgm:presLayoutVars>
      </dgm:prSet>
      <dgm:spPr/>
    </dgm:pt>
    <dgm:pt modelId="{5456E1E1-FBF3-4D83-9858-751E6C00CC81}" type="pres">
      <dgm:prSet presAssocID="{5DEC1E0E-807A-4FF9-8F1F-8F2037B8F195}" presName="spaceBetweenRectangles" presStyleCnt="0"/>
      <dgm:spPr/>
    </dgm:pt>
    <dgm:pt modelId="{66F9692F-3B5D-4260-BEC7-062C97B0F9A4}" type="pres">
      <dgm:prSet presAssocID="{F95D81BB-8B5D-4DAE-A63F-E92348336009}" presName="parentLin" presStyleCnt="0"/>
      <dgm:spPr/>
    </dgm:pt>
    <dgm:pt modelId="{E8C60E13-3101-4F49-ABD6-59B063D9CFA1}" type="pres">
      <dgm:prSet presAssocID="{F95D81BB-8B5D-4DAE-A63F-E92348336009}" presName="parentLeftMargin" presStyleLbl="node1" presStyleIdx="0" presStyleCnt="5"/>
      <dgm:spPr/>
    </dgm:pt>
    <dgm:pt modelId="{BC7A0328-9201-40D6-BD30-01FD599AD932}" type="pres">
      <dgm:prSet presAssocID="{F95D81BB-8B5D-4DAE-A63F-E92348336009}" presName="parentText" presStyleLbl="node1" presStyleIdx="1" presStyleCnt="5" custScaleX="142857">
        <dgm:presLayoutVars>
          <dgm:chMax val="0"/>
          <dgm:bulletEnabled val="1"/>
        </dgm:presLayoutVars>
      </dgm:prSet>
      <dgm:spPr/>
    </dgm:pt>
    <dgm:pt modelId="{5FFF7971-FC95-474C-A872-1DBFA137AB7C}" type="pres">
      <dgm:prSet presAssocID="{F95D81BB-8B5D-4DAE-A63F-E92348336009}" presName="negativeSpace" presStyleCnt="0"/>
      <dgm:spPr/>
    </dgm:pt>
    <dgm:pt modelId="{D3816CF4-3766-4D98-B445-EAF91A150FA5}" type="pres">
      <dgm:prSet presAssocID="{F95D81BB-8B5D-4DAE-A63F-E92348336009}" presName="childText" presStyleLbl="conFgAcc1" presStyleIdx="1" presStyleCnt="5">
        <dgm:presLayoutVars>
          <dgm:bulletEnabled val="1"/>
        </dgm:presLayoutVars>
      </dgm:prSet>
      <dgm:spPr/>
    </dgm:pt>
    <dgm:pt modelId="{62308212-5BC5-446A-89D4-3119392D35A3}" type="pres">
      <dgm:prSet presAssocID="{0B619C0C-BD1B-4F74-B3A9-DFE9F27EAD88}" presName="spaceBetweenRectangles" presStyleCnt="0"/>
      <dgm:spPr/>
    </dgm:pt>
    <dgm:pt modelId="{2F9F9679-3319-41C0-BD52-B808C3238910}" type="pres">
      <dgm:prSet presAssocID="{9062BE87-B0A8-4699-9E03-89814667F7F1}" presName="parentLin" presStyleCnt="0"/>
      <dgm:spPr/>
    </dgm:pt>
    <dgm:pt modelId="{390D8170-F516-4B59-8A27-59E0B47EF47D}" type="pres">
      <dgm:prSet presAssocID="{9062BE87-B0A8-4699-9E03-89814667F7F1}" presName="parentLeftMargin" presStyleLbl="node1" presStyleIdx="1" presStyleCnt="5"/>
      <dgm:spPr/>
    </dgm:pt>
    <dgm:pt modelId="{CC80105B-CAFD-444E-80BA-11C6C4F15887}" type="pres">
      <dgm:prSet presAssocID="{9062BE87-B0A8-4699-9E03-89814667F7F1}" presName="parentText" presStyleLbl="node1" presStyleIdx="2" presStyleCnt="5" custScaleX="142857" custScaleY="139374">
        <dgm:presLayoutVars>
          <dgm:chMax val="0"/>
          <dgm:bulletEnabled val="1"/>
        </dgm:presLayoutVars>
      </dgm:prSet>
      <dgm:spPr/>
    </dgm:pt>
    <dgm:pt modelId="{7A9B0171-9C16-45D9-8C5E-C0F4EE7CF7F0}" type="pres">
      <dgm:prSet presAssocID="{9062BE87-B0A8-4699-9E03-89814667F7F1}" presName="negativeSpace" presStyleCnt="0"/>
      <dgm:spPr/>
    </dgm:pt>
    <dgm:pt modelId="{04FE1373-5ABD-4CCB-B947-A7F61D2D4349}" type="pres">
      <dgm:prSet presAssocID="{9062BE87-B0A8-4699-9E03-89814667F7F1}" presName="childText" presStyleLbl="conFgAcc1" presStyleIdx="2" presStyleCnt="5">
        <dgm:presLayoutVars>
          <dgm:bulletEnabled val="1"/>
        </dgm:presLayoutVars>
      </dgm:prSet>
      <dgm:spPr/>
    </dgm:pt>
    <dgm:pt modelId="{EFE55348-E19C-4EA3-B1D4-1D2C07366383}" type="pres">
      <dgm:prSet presAssocID="{9E8272E9-DF87-40F2-AD2F-C9C1F43C005F}" presName="spaceBetweenRectangles" presStyleCnt="0"/>
      <dgm:spPr/>
    </dgm:pt>
    <dgm:pt modelId="{0EA31B0D-86CD-40D4-81CC-191459F1DFD3}" type="pres">
      <dgm:prSet presAssocID="{E509881F-B777-4D45-AC19-6D73C26CCFF4}" presName="parentLin" presStyleCnt="0"/>
      <dgm:spPr/>
    </dgm:pt>
    <dgm:pt modelId="{630BF762-F56F-4DC0-A4EA-4BC1B3250652}" type="pres">
      <dgm:prSet presAssocID="{E509881F-B777-4D45-AC19-6D73C26CCFF4}" presName="parentLeftMargin" presStyleLbl="node1" presStyleIdx="2" presStyleCnt="5"/>
      <dgm:spPr/>
    </dgm:pt>
    <dgm:pt modelId="{0AB2A6E9-42E5-46E6-B3B6-C1A651216328}" type="pres">
      <dgm:prSet presAssocID="{E509881F-B777-4D45-AC19-6D73C26CCFF4}" presName="parentText" presStyleLbl="node1" presStyleIdx="3" presStyleCnt="5" custScaleX="142857" custScaleY="127958">
        <dgm:presLayoutVars>
          <dgm:chMax val="0"/>
          <dgm:bulletEnabled val="1"/>
        </dgm:presLayoutVars>
      </dgm:prSet>
      <dgm:spPr/>
    </dgm:pt>
    <dgm:pt modelId="{DEDA7ABC-45D3-4B74-8EE6-6BF5BE0F86AB}" type="pres">
      <dgm:prSet presAssocID="{E509881F-B777-4D45-AC19-6D73C26CCFF4}" presName="negativeSpace" presStyleCnt="0"/>
      <dgm:spPr/>
    </dgm:pt>
    <dgm:pt modelId="{1E6021CB-0244-4E9B-9AF4-775CBEFDD9E2}" type="pres">
      <dgm:prSet presAssocID="{E509881F-B777-4D45-AC19-6D73C26CCFF4}" presName="childText" presStyleLbl="conFgAcc1" presStyleIdx="3" presStyleCnt="5">
        <dgm:presLayoutVars>
          <dgm:bulletEnabled val="1"/>
        </dgm:presLayoutVars>
      </dgm:prSet>
      <dgm:spPr/>
    </dgm:pt>
    <dgm:pt modelId="{B5311439-E649-4436-A290-ADB24AF29F93}" type="pres">
      <dgm:prSet presAssocID="{0525C6C2-8A91-4501-8573-63DF90F6885A}" presName="spaceBetweenRectangles" presStyleCnt="0"/>
      <dgm:spPr/>
    </dgm:pt>
    <dgm:pt modelId="{EFCC2C46-E1B5-4844-B762-03CB8BB92F47}" type="pres">
      <dgm:prSet presAssocID="{0BC923A2-CDAF-4419-A2D0-C1512D5F9447}" presName="parentLin" presStyleCnt="0"/>
      <dgm:spPr/>
    </dgm:pt>
    <dgm:pt modelId="{76760A9A-BB3E-440E-8F0A-239BA69FB7DA}" type="pres">
      <dgm:prSet presAssocID="{0BC923A2-CDAF-4419-A2D0-C1512D5F9447}" presName="parentLeftMargin" presStyleLbl="node1" presStyleIdx="3" presStyleCnt="5"/>
      <dgm:spPr/>
    </dgm:pt>
    <dgm:pt modelId="{D1A2CB04-F374-4947-9056-B497F37BBD2A}" type="pres">
      <dgm:prSet presAssocID="{0BC923A2-CDAF-4419-A2D0-C1512D5F9447}" presName="parentText" presStyleLbl="node1" presStyleIdx="4" presStyleCnt="5" custScaleX="141094" custLinFactX="229" custLinFactNeighborX="100000">
        <dgm:presLayoutVars>
          <dgm:chMax val="0"/>
          <dgm:bulletEnabled val="1"/>
        </dgm:presLayoutVars>
      </dgm:prSet>
      <dgm:spPr/>
    </dgm:pt>
    <dgm:pt modelId="{54CFF1F4-4F0F-440C-B536-71C581BF0AB5}" type="pres">
      <dgm:prSet presAssocID="{0BC923A2-CDAF-4419-A2D0-C1512D5F9447}" presName="negativeSpace" presStyleCnt="0"/>
      <dgm:spPr/>
    </dgm:pt>
    <dgm:pt modelId="{B3FE1E75-79A2-4482-8191-F87F3247EE73}" type="pres">
      <dgm:prSet presAssocID="{0BC923A2-CDAF-4419-A2D0-C1512D5F9447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961B8B06-45DF-43BF-8A73-FB2B82976E12}" type="presOf" srcId="{BE69E6E6-3D2F-458E-9DBD-750F56485A25}" destId="{49CBD0B3-3722-42B4-8D78-D8014AEB0841}" srcOrd="1" destOrd="0" presId="urn:microsoft.com/office/officeart/2005/8/layout/list1"/>
    <dgm:cxn modelId="{018CAD07-6B60-4ADA-96F8-BE372D83F139}" type="presOf" srcId="{0117A65E-6CDD-48B4-8037-C3419189008A}" destId="{736975D6-A479-41D8-8813-20C9F08C29E1}" srcOrd="0" destOrd="0" presId="urn:microsoft.com/office/officeart/2005/8/layout/list1"/>
    <dgm:cxn modelId="{45679C0D-B9AB-408A-BDB9-9FE02A68FC7B}" srcId="{0117A65E-6CDD-48B4-8037-C3419189008A}" destId="{0BC923A2-CDAF-4419-A2D0-C1512D5F9447}" srcOrd="4" destOrd="0" parTransId="{31A0AA75-7D70-4094-93D6-D7A32A28F411}" sibTransId="{A8B498D3-53FD-409B-B2C3-18223D4F9557}"/>
    <dgm:cxn modelId="{6FE8D327-B31C-4D19-B2A4-296DF105CF6C}" srcId="{0117A65E-6CDD-48B4-8037-C3419189008A}" destId="{E509881F-B777-4D45-AC19-6D73C26CCFF4}" srcOrd="3" destOrd="0" parTransId="{44BC05D9-A836-4D48-943D-6923A19418F7}" sibTransId="{0525C6C2-8A91-4501-8573-63DF90F6885A}"/>
    <dgm:cxn modelId="{DEBEDB3F-B6E4-4319-B72C-C84259248ED9}" type="presOf" srcId="{E509881F-B777-4D45-AC19-6D73C26CCFF4}" destId="{630BF762-F56F-4DC0-A4EA-4BC1B3250652}" srcOrd="0" destOrd="0" presId="urn:microsoft.com/office/officeart/2005/8/layout/list1"/>
    <dgm:cxn modelId="{65F38141-8C33-4530-89E0-B98E9B851DC7}" type="presOf" srcId="{0BC923A2-CDAF-4419-A2D0-C1512D5F9447}" destId="{D1A2CB04-F374-4947-9056-B497F37BBD2A}" srcOrd="1" destOrd="0" presId="urn:microsoft.com/office/officeart/2005/8/layout/list1"/>
    <dgm:cxn modelId="{8217CA41-05A1-44F5-896A-DC43B6C51C64}" type="presOf" srcId="{0BC923A2-CDAF-4419-A2D0-C1512D5F9447}" destId="{76760A9A-BB3E-440E-8F0A-239BA69FB7DA}" srcOrd="0" destOrd="0" presId="urn:microsoft.com/office/officeart/2005/8/layout/list1"/>
    <dgm:cxn modelId="{14101D45-009A-4FF0-B55D-63856E328D67}" type="presOf" srcId="{E509881F-B777-4D45-AC19-6D73C26CCFF4}" destId="{0AB2A6E9-42E5-46E6-B3B6-C1A651216328}" srcOrd="1" destOrd="0" presId="urn:microsoft.com/office/officeart/2005/8/layout/list1"/>
    <dgm:cxn modelId="{D24DDF6E-EF1D-4184-855E-52EFEB99D827}" srcId="{0117A65E-6CDD-48B4-8037-C3419189008A}" destId="{F95D81BB-8B5D-4DAE-A63F-E92348336009}" srcOrd="1" destOrd="0" parTransId="{E3EBE366-8116-4D1A-8264-DCF61734DCE6}" sibTransId="{0B619C0C-BD1B-4F74-B3A9-DFE9F27EAD88}"/>
    <dgm:cxn modelId="{66C2A79D-A385-4B7D-BA28-BC5E08CF735C}" type="presOf" srcId="{9062BE87-B0A8-4699-9E03-89814667F7F1}" destId="{CC80105B-CAFD-444E-80BA-11C6C4F15887}" srcOrd="1" destOrd="0" presId="urn:microsoft.com/office/officeart/2005/8/layout/list1"/>
    <dgm:cxn modelId="{14094C9F-BED2-45E3-A57C-93B6B93E3256}" type="presOf" srcId="{F95D81BB-8B5D-4DAE-A63F-E92348336009}" destId="{BC7A0328-9201-40D6-BD30-01FD599AD932}" srcOrd="1" destOrd="0" presId="urn:microsoft.com/office/officeart/2005/8/layout/list1"/>
    <dgm:cxn modelId="{E24459AD-D5CE-4C02-B606-0F3404FD5716}" type="presOf" srcId="{BE69E6E6-3D2F-458E-9DBD-750F56485A25}" destId="{131CEAD5-1177-4CA4-9916-EA3933061C6C}" srcOrd="0" destOrd="0" presId="urn:microsoft.com/office/officeart/2005/8/layout/list1"/>
    <dgm:cxn modelId="{E06514C3-A5FA-45B6-8B51-D831B993588C}" type="presOf" srcId="{F95D81BB-8B5D-4DAE-A63F-E92348336009}" destId="{E8C60E13-3101-4F49-ABD6-59B063D9CFA1}" srcOrd="0" destOrd="0" presId="urn:microsoft.com/office/officeart/2005/8/layout/list1"/>
    <dgm:cxn modelId="{6EDBB3DF-E81F-4AC8-BDD6-C3BFCD82F438}" srcId="{0117A65E-6CDD-48B4-8037-C3419189008A}" destId="{BE69E6E6-3D2F-458E-9DBD-750F56485A25}" srcOrd="0" destOrd="0" parTransId="{2143BFDD-E499-4678-A533-D85E4B6B7633}" sibTransId="{5DEC1E0E-807A-4FF9-8F1F-8F2037B8F195}"/>
    <dgm:cxn modelId="{DA8984EC-68E8-4C01-A7D5-EBEB02BEE9ED}" srcId="{0117A65E-6CDD-48B4-8037-C3419189008A}" destId="{9062BE87-B0A8-4699-9E03-89814667F7F1}" srcOrd="2" destOrd="0" parTransId="{5AB9FF4F-8EA5-4991-9778-369F908B9E20}" sibTransId="{9E8272E9-DF87-40F2-AD2F-C9C1F43C005F}"/>
    <dgm:cxn modelId="{555439FA-BF7A-4AFC-A63C-C0A3CFA5D2E5}" type="presOf" srcId="{9062BE87-B0A8-4699-9E03-89814667F7F1}" destId="{390D8170-F516-4B59-8A27-59E0B47EF47D}" srcOrd="0" destOrd="0" presId="urn:microsoft.com/office/officeart/2005/8/layout/list1"/>
    <dgm:cxn modelId="{39BFF833-A5E4-4E39-B156-3F80B7730BB8}" type="presParOf" srcId="{736975D6-A479-41D8-8813-20C9F08C29E1}" destId="{79ED89EB-2006-499C-B3E7-8D6FF637573A}" srcOrd="0" destOrd="0" presId="urn:microsoft.com/office/officeart/2005/8/layout/list1"/>
    <dgm:cxn modelId="{E01E11E0-6C35-4767-94CF-777B3340FA60}" type="presParOf" srcId="{79ED89EB-2006-499C-B3E7-8D6FF637573A}" destId="{131CEAD5-1177-4CA4-9916-EA3933061C6C}" srcOrd="0" destOrd="0" presId="urn:microsoft.com/office/officeart/2005/8/layout/list1"/>
    <dgm:cxn modelId="{353E1108-E4C2-4C76-B387-1FB9C39E79F5}" type="presParOf" srcId="{79ED89EB-2006-499C-B3E7-8D6FF637573A}" destId="{49CBD0B3-3722-42B4-8D78-D8014AEB0841}" srcOrd="1" destOrd="0" presId="urn:microsoft.com/office/officeart/2005/8/layout/list1"/>
    <dgm:cxn modelId="{E5460A8B-C3F3-48A6-AB4E-CE8BE8C4ACF1}" type="presParOf" srcId="{736975D6-A479-41D8-8813-20C9F08C29E1}" destId="{577590C4-04C2-479F-A612-5E225F6016FC}" srcOrd="1" destOrd="0" presId="urn:microsoft.com/office/officeart/2005/8/layout/list1"/>
    <dgm:cxn modelId="{DD301512-59DB-48B1-B041-56549832CBB9}" type="presParOf" srcId="{736975D6-A479-41D8-8813-20C9F08C29E1}" destId="{86444468-F83C-4D4B-B9DF-8023F8E0322D}" srcOrd="2" destOrd="0" presId="urn:microsoft.com/office/officeart/2005/8/layout/list1"/>
    <dgm:cxn modelId="{25C23AEA-8D6C-49AF-9326-8905B001CC8D}" type="presParOf" srcId="{736975D6-A479-41D8-8813-20C9F08C29E1}" destId="{5456E1E1-FBF3-4D83-9858-751E6C00CC81}" srcOrd="3" destOrd="0" presId="urn:microsoft.com/office/officeart/2005/8/layout/list1"/>
    <dgm:cxn modelId="{FB183BFC-FD5A-4429-8AC4-F6326ED8529F}" type="presParOf" srcId="{736975D6-A479-41D8-8813-20C9F08C29E1}" destId="{66F9692F-3B5D-4260-BEC7-062C97B0F9A4}" srcOrd="4" destOrd="0" presId="urn:microsoft.com/office/officeart/2005/8/layout/list1"/>
    <dgm:cxn modelId="{4C6F113A-C7C4-4E69-8110-10841B2EC43C}" type="presParOf" srcId="{66F9692F-3B5D-4260-BEC7-062C97B0F9A4}" destId="{E8C60E13-3101-4F49-ABD6-59B063D9CFA1}" srcOrd="0" destOrd="0" presId="urn:microsoft.com/office/officeart/2005/8/layout/list1"/>
    <dgm:cxn modelId="{946DB184-CB9C-4BCA-9CD8-E0F868D28C13}" type="presParOf" srcId="{66F9692F-3B5D-4260-BEC7-062C97B0F9A4}" destId="{BC7A0328-9201-40D6-BD30-01FD599AD932}" srcOrd="1" destOrd="0" presId="urn:microsoft.com/office/officeart/2005/8/layout/list1"/>
    <dgm:cxn modelId="{E2B0B56D-D33B-4EC3-93F2-E501EA621629}" type="presParOf" srcId="{736975D6-A479-41D8-8813-20C9F08C29E1}" destId="{5FFF7971-FC95-474C-A872-1DBFA137AB7C}" srcOrd="5" destOrd="0" presId="urn:microsoft.com/office/officeart/2005/8/layout/list1"/>
    <dgm:cxn modelId="{02DEA5A8-D959-4745-9DEE-8679D60E9F7D}" type="presParOf" srcId="{736975D6-A479-41D8-8813-20C9F08C29E1}" destId="{D3816CF4-3766-4D98-B445-EAF91A150FA5}" srcOrd="6" destOrd="0" presId="urn:microsoft.com/office/officeart/2005/8/layout/list1"/>
    <dgm:cxn modelId="{0FC98820-AB50-4674-907F-C4678B782334}" type="presParOf" srcId="{736975D6-A479-41D8-8813-20C9F08C29E1}" destId="{62308212-5BC5-446A-89D4-3119392D35A3}" srcOrd="7" destOrd="0" presId="urn:microsoft.com/office/officeart/2005/8/layout/list1"/>
    <dgm:cxn modelId="{2043E8BD-84D4-4DFD-9178-C3A701F4BD4C}" type="presParOf" srcId="{736975D6-A479-41D8-8813-20C9F08C29E1}" destId="{2F9F9679-3319-41C0-BD52-B808C3238910}" srcOrd="8" destOrd="0" presId="urn:microsoft.com/office/officeart/2005/8/layout/list1"/>
    <dgm:cxn modelId="{0450B7FE-1E1F-4D36-BB82-1EC731F30FE9}" type="presParOf" srcId="{2F9F9679-3319-41C0-BD52-B808C3238910}" destId="{390D8170-F516-4B59-8A27-59E0B47EF47D}" srcOrd="0" destOrd="0" presId="urn:microsoft.com/office/officeart/2005/8/layout/list1"/>
    <dgm:cxn modelId="{0D3E3425-B1FA-438B-834D-9404EE1F53DE}" type="presParOf" srcId="{2F9F9679-3319-41C0-BD52-B808C3238910}" destId="{CC80105B-CAFD-444E-80BA-11C6C4F15887}" srcOrd="1" destOrd="0" presId="urn:microsoft.com/office/officeart/2005/8/layout/list1"/>
    <dgm:cxn modelId="{9FC0FB2E-B756-4F97-B734-947B589BC157}" type="presParOf" srcId="{736975D6-A479-41D8-8813-20C9F08C29E1}" destId="{7A9B0171-9C16-45D9-8C5E-C0F4EE7CF7F0}" srcOrd="9" destOrd="0" presId="urn:microsoft.com/office/officeart/2005/8/layout/list1"/>
    <dgm:cxn modelId="{5CAA2BA6-D6CD-4005-8677-9D1A4D964E73}" type="presParOf" srcId="{736975D6-A479-41D8-8813-20C9F08C29E1}" destId="{04FE1373-5ABD-4CCB-B947-A7F61D2D4349}" srcOrd="10" destOrd="0" presId="urn:microsoft.com/office/officeart/2005/8/layout/list1"/>
    <dgm:cxn modelId="{4C56ECEB-9EC9-4902-B6AB-4FC87B5D85CD}" type="presParOf" srcId="{736975D6-A479-41D8-8813-20C9F08C29E1}" destId="{EFE55348-E19C-4EA3-B1D4-1D2C07366383}" srcOrd="11" destOrd="0" presId="urn:microsoft.com/office/officeart/2005/8/layout/list1"/>
    <dgm:cxn modelId="{CE4339EB-1710-4D65-AA16-98B9316604BC}" type="presParOf" srcId="{736975D6-A479-41D8-8813-20C9F08C29E1}" destId="{0EA31B0D-86CD-40D4-81CC-191459F1DFD3}" srcOrd="12" destOrd="0" presId="urn:microsoft.com/office/officeart/2005/8/layout/list1"/>
    <dgm:cxn modelId="{B568D1A9-82A7-4FDE-91CB-46A741383380}" type="presParOf" srcId="{0EA31B0D-86CD-40D4-81CC-191459F1DFD3}" destId="{630BF762-F56F-4DC0-A4EA-4BC1B3250652}" srcOrd="0" destOrd="0" presId="urn:microsoft.com/office/officeart/2005/8/layout/list1"/>
    <dgm:cxn modelId="{D636C593-274F-4407-A065-9D4DCB88E19F}" type="presParOf" srcId="{0EA31B0D-86CD-40D4-81CC-191459F1DFD3}" destId="{0AB2A6E9-42E5-46E6-B3B6-C1A651216328}" srcOrd="1" destOrd="0" presId="urn:microsoft.com/office/officeart/2005/8/layout/list1"/>
    <dgm:cxn modelId="{B7D4780E-720C-470E-A0BA-8B9FC7111604}" type="presParOf" srcId="{736975D6-A479-41D8-8813-20C9F08C29E1}" destId="{DEDA7ABC-45D3-4B74-8EE6-6BF5BE0F86AB}" srcOrd="13" destOrd="0" presId="urn:microsoft.com/office/officeart/2005/8/layout/list1"/>
    <dgm:cxn modelId="{AC181484-1E11-49DF-A496-3C64589E3B3F}" type="presParOf" srcId="{736975D6-A479-41D8-8813-20C9F08C29E1}" destId="{1E6021CB-0244-4E9B-9AF4-775CBEFDD9E2}" srcOrd="14" destOrd="0" presId="urn:microsoft.com/office/officeart/2005/8/layout/list1"/>
    <dgm:cxn modelId="{C19D0A9A-0A8F-46B9-9051-950E529174CD}" type="presParOf" srcId="{736975D6-A479-41D8-8813-20C9F08C29E1}" destId="{B5311439-E649-4436-A290-ADB24AF29F93}" srcOrd="15" destOrd="0" presId="urn:microsoft.com/office/officeart/2005/8/layout/list1"/>
    <dgm:cxn modelId="{4220EB22-2C8A-45E0-99D0-8CC720BB8FE2}" type="presParOf" srcId="{736975D6-A479-41D8-8813-20C9F08C29E1}" destId="{EFCC2C46-E1B5-4844-B762-03CB8BB92F47}" srcOrd="16" destOrd="0" presId="urn:microsoft.com/office/officeart/2005/8/layout/list1"/>
    <dgm:cxn modelId="{387C14F2-9011-45E8-8F3A-42FDB5E2A049}" type="presParOf" srcId="{EFCC2C46-E1B5-4844-B762-03CB8BB92F47}" destId="{76760A9A-BB3E-440E-8F0A-239BA69FB7DA}" srcOrd="0" destOrd="0" presId="urn:microsoft.com/office/officeart/2005/8/layout/list1"/>
    <dgm:cxn modelId="{9DC921AE-D7D2-4EB7-88C1-D47B2749FACA}" type="presParOf" srcId="{EFCC2C46-E1B5-4844-B762-03CB8BB92F47}" destId="{D1A2CB04-F374-4947-9056-B497F37BBD2A}" srcOrd="1" destOrd="0" presId="urn:microsoft.com/office/officeart/2005/8/layout/list1"/>
    <dgm:cxn modelId="{8D36F7D6-C543-4F26-A406-0ADAC41A071F}" type="presParOf" srcId="{736975D6-A479-41D8-8813-20C9F08C29E1}" destId="{54CFF1F4-4F0F-440C-B536-71C581BF0AB5}" srcOrd="17" destOrd="0" presId="urn:microsoft.com/office/officeart/2005/8/layout/list1"/>
    <dgm:cxn modelId="{FEBAB1E9-3ABE-42EE-B530-4F599C159B3A}" type="presParOf" srcId="{736975D6-A479-41D8-8813-20C9F08C29E1}" destId="{B3FE1E75-79A2-4482-8191-F87F3247EE73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6FAD24-B1DC-49E4-B423-F8EEDCA258A6}">
      <dsp:nvSpPr>
        <dsp:cNvPr id="0" name=""/>
        <dsp:cNvSpPr/>
      </dsp:nvSpPr>
      <dsp:spPr>
        <a:xfrm>
          <a:off x="0" y="4417721"/>
          <a:ext cx="7153305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F1E263-9E6B-4EDC-BC79-47615D5710FE}">
      <dsp:nvSpPr>
        <dsp:cNvPr id="0" name=""/>
        <dsp:cNvSpPr/>
      </dsp:nvSpPr>
      <dsp:spPr>
        <a:xfrm>
          <a:off x="0" y="2921446"/>
          <a:ext cx="7153305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8ECB8D-47A9-41D7-AE0C-67F88DA73B34}">
      <dsp:nvSpPr>
        <dsp:cNvPr id="0" name=""/>
        <dsp:cNvSpPr/>
      </dsp:nvSpPr>
      <dsp:spPr>
        <a:xfrm>
          <a:off x="0" y="1425172"/>
          <a:ext cx="7153305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1C4FB6-D6B8-4241-9655-BE8DF9067055}">
      <dsp:nvSpPr>
        <dsp:cNvPr id="0" name=""/>
        <dsp:cNvSpPr/>
      </dsp:nvSpPr>
      <dsp:spPr>
        <a:xfrm>
          <a:off x="1859859" y="148"/>
          <a:ext cx="5293445" cy="14250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b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200" kern="1200" dirty="0">
              <a:solidFill>
                <a:schemeClr val="accent1">
                  <a:lumMod val="50000"/>
                </a:schemeClr>
              </a:solidFill>
            </a:rPr>
            <a:t>Partneru pedagoģiskā personāla un izglītojamo pieredzes apmaiņas braucieni</a:t>
          </a:r>
        </a:p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1859859" y="148"/>
        <a:ext cx="5293445" cy="1425023"/>
      </dsp:txXfrm>
    </dsp:sp>
    <dsp:sp modelId="{973DD5CE-6032-4567-A787-D1DF2D47DBE1}">
      <dsp:nvSpPr>
        <dsp:cNvPr id="0" name=""/>
        <dsp:cNvSpPr/>
      </dsp:nvSpPr>
      <dsp:spPr>
        <a:xfrm>
          <a:off x="0" y="148"/>
          <a:ext cx="1859859" cy="1425023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200" b="1" kern="1200" dirty="0">
              <a:solidFill>
                <a:schemeClr val="accent1">
                  <a:lumMod val="50000"/>
                </a:schemeClr>
              </a:solidFill>
            </a:rPr>
            <a:t>Mobilitātes</a:t>
          </a:r>
          <a:endParaRPr lang="en-US" sz="22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69576" y="69724"/>
        <a:ext cx="1720707" cy="1355447"/>
      </dsp:txXfrm>
    </dsp:sp>
    <dsp:sp modelId="{18DC2ECC-B8B5-4690-B821-EBE4830FDE48}">
      <dsp:nvSpPr>
        <dsp:cNvPr id="0" name=""/>
        <dsp:cNvSpPr/>
      </dsp:nvSpPr>
      <dsp:spPr>
        <a:xfrm>
          <a:off x="1922930" y="1496423"/>
          <a:ext cx="5167302" cy="14250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b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altLang="en-US" sz="2200" u="none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Partneru ilgtermiņa sadarbība ar mērķi izstrādāt vai ieviest jauninājumus izglītībā - jaunas pedagoģiskās vai didaktiskās metodes, mācību programmas, un tml.</a:t>
          </a:r>
          <a:endParaRPr lang="en-US" sz="2200" u="none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922930" y="1496423"/>
        <a:ext cx="5167302" cy="1425023"/>
      </dsp:txXfrm>
    </dsp:sp>
    <dsp:sp modelId="{A239F5D0-E75E-40BF-B1B5-BDD90334AB85}">
      <dsp:nvSpPr>
        <dsp:cNvPr id="0" name=""/>
        <dsp:cNvSpPr/>
      </dsp:nvSpPr>
      <dsp:spPr>
        <a:xfrm>
          <a:off x="0" y="1496423"/>
          <a:ext cx="1859859" cy="1425023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200" b="1" kern="1200" dirty="0">
              <a:solidFill>
                <a:schemeClr val="accent1">
                  <a:lumMod val="50000"/>
                </a:schemeClr>
              </a:solidFill>
            </a:rPr>
            <a:t>Sadarbības projektus</a:t>
          </a:r>
          <a:endParaRPr lang="en-US" sz="22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69576" y="1565999"/>
        <a:ext cx="1720707" cy="1355447"/>
      </dsp:txXfrm>
    </dsp:sp>
    <dsp:sp modelId="{C65DCB4B-28C3-4638-ABCD-127A49CEF8C5}">
      <dsp:nvSpPr>
        <dsp:cNvPr id="0" name=""/>
        <dsp:cNvSpPr/>
      </dsp:nvSpPr>
      <dsp:spPr>
        <a:xfrm>
          <a:off x="1859859" y="2992697"/>
          <a:ext cx="5293445" cy="14250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b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altLang="lv-LV" sz="22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Partnerības, kuru mērķis ir izveidot </a:t>
          </a:r>
          <a:r>
            <a:rPr lang="lv-LV" altLang="lv-LV" sz="2200" u="none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ilgtermiņa sadarbību par vienotu tēmu izglītības jomā </a:t>
          </a:r>
        </a:p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u="none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859859" y="2992697"/>
        <a:ext cx="5293445" cy="1425023"/>
      </dsp:txXfrm>
    </dsp:sp>
    <dsp:sp modelId="{5F198BD5-7567-47F0-878D-E3E8261BF80C}">
      <dsp:nvSpPr>
        <dsp:cNvPr id="0" name=""/>
        <dsp:cNvSpPr/>
      </dsp:nvSpPr>
      <dsp:spPr>
        <a:xfrm>
          <a:off x="0" y="2992697"/>
          <a:ext cx="1859859" cy="1425023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200" b="1" kern="1200" dirty="0">
              <a:solidFill>
                <a:schemeClr val="accent1">
                  <a:lumMod val="50000"/>
                </a:schemeClr>
              </a:solidFill>
            </a:rPr>
            <a:t>Sadarbības tīklus</a:t>
          </a:r>
          <a:endParaRPr lang="en-US" sz="22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69576" y="3062273"/>
        <a:ext cx="1720707" cy="135544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444468-F83C-4D4B-B9DF-8023F8E0322D}">
      <dsp:nvSpPr>
        <dsp:cNvPr id="0" name=""/>
        <dsp:cNvSpPr/>
      </dsp:nvSpPr>
      <dsp:spPr>
        <a:xfrm>
          <a:off x="0" y="384706"/>
          <a:ext cx="6559062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CBD0B3-3722-42B4-8D78-D8014AEB0841}">
      <dsp:nvSpPr>
        <dsp:cNvPr id="0" name=""/>
        <dsp:cNvSpPr/>
      </dsp:nvSpPr>
      <dsp:spPr>
        <a:xfrm>
          <a:off x="312260" y="104266"/>
          <a:ext cx="6245194" cy="56088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en-US" sz="24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Mācību kvalitātes nodrošināšana, uzlabošana</a:t>
          </a:r>
        </a:p>
      </dsp:txBody>
      <dsp:txXfrm>
        <a:off x="339640" y="131646"/>
        <a:ext cx="6190434" cy="506120"/>
      </dsp:txXfrm>
    </dsp:sp>
    <dsp:sp modelId="{D3816CF4-3766-4D98-B445-EAF91A150FA5}">
      <dsp:nvSpPr>
        <dsp:cNvPr id="0" name=""/>
        <dsp:cNvSpPr/>
      </dsp:nvSpPr>
      <dsp:spPr>
        <a:xfrm>
          <a:off x="0" y="1246546"/>
          <a:ext cx="6559062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7A0328-9201-40D6-BD30-01FD599AD932}">
      <dsp:nvSpPr>
        <dsp:cNvPr id="0" name=""/>
        <dsp:cNvSpPr/>
      </dsp:nvSpPr>
      <dsp:spPr>
        <a:xfrm>
          <a:off x="312260" y="966106"/>
          <a:ext cx="6245194" cy="56088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en-US" sz="24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Projekta rezultātu izplatīšana</a:t>
          </a:r>
        </a:p>
      </dsp:txBody>
      <dsp:txXfrm>
        <a:off x="339640" y="993486"/>
        <a:ext cx="6190434" cy="506120"/>
      </dsp:txXfrm>
    </dsp:sp>
    <dsp:sp modelId="{04FE1373-5ABD-4CCB-B947-A7F61D2D4349}">
      <dsp:nvSpPr>
        <dsp:cNvPr id="0" name=""/>
        <dsp:cNvSpPr/>
      </dsp:nvSpPr>
      <dsp:spPr>
        <a:xfrm>
          <a:off x="0" y="2329227"/>
          <a:ext cx="6559062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80105B-CAFD-444E-80BA-11C6C4F15887}">
      <dsp:nvSpPr>
        <dsp:cNvPr id="0" name=""/>
        <dsp:cNvSpPr/>
      </dsp:nvSpPr>
      <dsp:spPr>
        <a:xfrm>
          <a:off x="312260" y="1827946"/>
          <a:ext cx="6245194" cy="78172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en-US" sz="24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Pedagoģisko un didaktisko metožu attīstība un pilnveide (īstenošanas ilgums līdz 3 gadiem)</a:t>
          </a:r>
        </a:p>
      </dsp:txBody>
      <dsp:txXfrm>
        <a:off x="350420" y="1866106"/>
        <a:ext cx="6168874" cy="705400"/>
      </dsp:txXfrm>
    </dsp:sp>
    <dsp:sp modelId="{1E6021CB-0244-4E9B-9AF4-775CBEFDD9E2}">
      <dsp:nvSpPr>
        <dsp:cNvPr id="0" name=""/>
        <dsp:cNvSpPr/>
      </dsp:nvSpPr>
      <dsp:spPr>
        <a:xfrm>
          <a:off x="0" y="3347877"/>
          <a:ext cx="6559062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B2A6E9-42E5-46E6-B3B6-C1A651216328}">
      <dsp:nvSpPr>
        <dsp:cNvPr id="0" name=""/>
        <dsp:cNvSpPr/>
      </dsp:nvSpPr>
      <dsp:spPr>
        <a:xfrm>
          <a:off x="312260" y="2910627"/>
          <a:ext cx="6245194" cy="71769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en-US" sz="24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Mācību programmu attīstība un uzlabošana</a:t>
          </a:r>
        </a:p>
        <a:p>
          <a:pPr defTabSz="355600">
            <a:spcBef>
              <a:spcPct val="0"/>
            </a:spcBef>
            <a:spcAft>
              <a:spcPct val="35000"/>
            </a:spcAft>
            <a:buNone/>
          </a:pPr>
          <a:endParaRPr lang="en-US" sz="900" kern="1200" dirty="0"/>
        </a:p>
      </dsp:txBody>
      <dsp:txXfrm>
        <a:off x="347295" y="2945662"/>
        <a:ext cx="6175124" cy="647620"/>
      </dsp:txXfrm>
    </dsp:sp>
    <dsp:sp modelId="{B3FE1E75-79A2-4482-8191-F87F3247EE73}">
      <dsp:nvSpPr>
        <dsp:cNvPr id="0" name=""/>
        <dsp:cNvSpPr/>
      </dsp:nvSpPr>
      <dsp:spPr>
        <a:xfrm>
          <a:off x="0" y="4209717"/>
          <a:ext cx="6559062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A2CB04-F374-4947-9056-B497F37BBD2A}">
      <dsp:nvSpPr>
        <dsp:cNvPr id="0" name=""/>
        <dsp:cNvSpPr/>
      </dsp:nvSpPr>
      <dsp:spPr>
        <a:xfrm>
          <a:off x="321350" y="3929277"/>
          <a:ext cx="6237711" cy="56088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542" tIns="0" rIns="173542" bIns="0" numCol="1" spcCol="1270" anchor="ctr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400" kern="1200" dirty="0">
              <a:solidFill>
                <a:schemeClr val="accent1">
                  <a:lumMod val="50000"/>
                </a:schemeClr>
              </a:solidFill>
            </a:rPr>
            <a:t>Citas, līdzīga rakstura aktivitātes</a:t>
          </a:r>
          <a:endParaRPr lang="en-US" sz="24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348730" y="3956657"/>
        <a:ext cx="6182951" cy="5061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0091"/>
            <a:ext cx="2945659" cy="498134"/>
          </a:xfrm>
          <a:prstGeom prst="rect">
            <a:avLst/>
          </a:prstGeom>
        </p:spPr>
        <p:txBody>
          <a:bodyPr vert="horz" lIns="91431" tIns="45716" rIns="91431" bIns="45716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430091"/>
            <a:ext cx="2945659" cy="498134"/>
          </a:xfrm>
          <a:prstGeom prst="rect">
            <a:avLst/>
          </a:prstGeom>
        </p:spPr>
        <p:txBody>
          <a:bodyPr vert="horz" lIns="91431" tIns="45716" rIns="91431" bIns="45716" rtlCol="0" anchor="b"/>
          <a:lstStyle>
            <a:lvl1pPr algn="r">
              <a:defRPr sz="1200"/>
            </a:lvl1pPr>
          </a:lstStyle>
          <a:p>
            <a:fld id="{E9279281-133B-4207-B894-28B3359F96F4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4410460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712" cy="496809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375" y="0"/>
            <a:ext cx="2945712" cy="496809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r">
              <a:defRPr sz="1200"/>
            </a:lvl1pPr>
          </a:lstStyle>
          <a:p>
            <a:fld id="{8527F5B4-A798-4EB3-BBFA-AB7DE79713D0}" type="datetimeFigureOut">
              <a:rPr lang="lv-LV" smtClean="0"/>
              <a:pPr/>
              <a:t>24.11.2021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2" tIns="45711" rIns="91422" bIns="45711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292" y="4715709"/>
            <a:ext cx="5439092" cy="4468097"/>
          </a:xfrm>
          <a:prstGeom prst="rect">
            <a:avLst/>
          </a:prstGeom>
        </p:spPr>
        <p:txBody>
          <a:bodyPr vert="horz" lIns="91422" tIns="45711" rIns="91422" bIns="4571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830"/>
            <a:ext cx="2945712" cy="496808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375" y="9429830"/>
            <a:ext cx="2945712" cy="496808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r">
              <a:defRPr sz="1200"/>
            </a:lvl1pPr>
          </a:lstStyle>
          <a:p>
            <a:fld id="{B006DE99-D2BC-49A9-9488-07B12A071405}" type="slidenum">
              <a:rPr lang="lv-LV" smtClean="0"/>
              <a:pPr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06DE99-D2BC-49A9-9488-07B12A071405}" type="slidenum">
              <a:rPr lang="lv-LV" smtClean="0"/>
              <a:pPr/>
              <a:t>12</a:t>
            </a:fld>
            <a:endParaRPr lang="lv-LV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06DE99-D2BC-49A9-9488-07B12A071405}" type="slidenum">
              <a:rPr lang="lv-LV" smtClean="0"/>
              <a:pPr/>
              <a:t>14</a:t>
            </a:fld>
            <a:endParaRPr lang="lv-LV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24.11.2021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987030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24.11.2021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69843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24.11.2021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920154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" y="6142038"/>
            <a:ext cx="1714500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81000"/>
            <a:ext cx="6096000" cy="1036642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1752600"/>
            <a:ext cx="6096000" cy="437357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356CFE89-B9A1-4736-AE09-8B36D4FB1607}" type="slidenum">
              <a:rPr lang="en-US" altLang="lv-LV"/>
              <a:pPr>
                <a:defRPr/>
              </a:pPr>
              <a:t>‹#›</a:t>
            </a:fld>
            <a:endParaRPr lang="en-US" altLang="lv-LV"/>
          </a:p>
        </p:txBody>
      </p:sp>
    </p:spTree>
    <p:extLst>
      <p:ext uri="{BB962C8B-B14F-4D97-AF65-F5344CB8AC3E}">
        <p14:creationId xmlns:p14="http://schemas.microsoft.com/office/powerpoint/2010/main" val="3854935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24.11.2021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07599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24.11.2021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58997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24.11.2021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07027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24.11.2021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815106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24.11.2021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760324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24.11.2021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481398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24.11.2021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993347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24.11.2021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658584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E324C-890F-4D05-85F8-1A2A9FDC6D42}" type="datetimeFigureOut">
              <a:rPr lang="lv-LV" smtClean="0"/>
              <a:pPr/>
              <a:t>24.11.2021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760050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espresso.siu.no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tbyten.se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espresso.siu.no/espresso" TargetMode="External"/><Relationship Id="rId3" Type="http://schemas.openxmlformats.org/officeDocument/2006/relationships/hyperlink" Target="http://www.nordplusonline.org/" TargetMode="External"/><Relationship Id="rId7" Type="http://schemas.openxmlformats.org/officeDocument/2006/relationships/hyperlink" Target="https://www.nordplusonline.org/wp-content/uploads/2020/12/advice-on-financial-management-and-documentation-for-granted-projects2021-2022.pdf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nordplusonline.org/programmes/junior/" TargetMode="External"/><Relationship Id="rId11" Type="http://schemas.openxmlformats.org/officeDocument/2006/relationships/hyperlink" Target="https://login.schoolgateway.com/0/auth/login" TargetMode="External"/><Relationship Id="rId5" Type="http://schemas.openxmlformats.org/officeDocument/2006/relationships/hyperlink" Target="https://www.nordplusonline.org/how-to-apply/handbook/" TargetMode="External"/><Relationship Id="rId10" Type="http://schemas.openxmlformats.org/officeDocument/2006/relationships/hyperlink" Target="https://www.etwinning.net/en/pub/index.htm" TargetMode="External"/><Relationship Id="rId4" Type="http://schemas.openxmlformats.org/officeDocument/2006/relationships/hyperlink" Target="https://espresso.diku.no/projects/nordplus?0&amp;lang=en" TargetMode="External"/><Relationship Id="rId9" Type="http://schemas.openxmlformats.org/officeDocument/2006/relationships/hyperlink" Target="https://www.viaa.gov.lv/lv/nordplus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linards.deidulis" TargetMode="External"/><Relationship Id="rId2" Type="http://schemas.openxmlformats.org/officeDocument/2006/relationships/hyperlink" Target="mailto:linards.deidulis@viaa.gov.lv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2968"/>
            <a:ext cx="9144000" cy="244656"/>
          </a:xfrm>
          <a:prstGeom prst="rect">
            <a:avLst/>
          </a:prstGeom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1942011" y="5455593"/>
            <a:ext cx="5691052" cy="609600"/>
          </a:xfrm>
          <a:prstGeom prst="rect">
            <a:avLst/>
          </a:prstGeom>
        </p:spPr>
        <p:txBody>
          <a:bodyPr vert="horz" lIns="93957" tIns="46979" rIns="93957" bIns="46979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sz="2000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2021.gada 24.novembrī, Rīgā</a:t>
            </a: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1071154" y="2782062"/>
            <a:ext cx="7421880" cy="744910"/>
          </a:xfrm>
        </p:spPr>
        <p:txBody>
          <a:bodyPr>
            <a:normAutofit fontScale="90000"/>
          </a:bodyPr>
          <a:lstStyle/>
          <a:p>
            <a:r>
              <a:rPr lang="nb-NO" alt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Nordplus</a:t>
            </a:r>
            <a:r>
              <a:rPr lang="lv-LV" alt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 Jauniešu apakšprogramma</a:t>
            </a:r>
            <a:endParaRPr lang="lv-LV" sz="44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42703" y="3908489"/>
            <a:ext cx="7550332" cy="11089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9000"/>
              </a:lnSpc>
              <a:buClr>
                <a:srgbClr val="000000"/>
              </a:buClr>
            </a:pPr>
            <a:r>
              <a:rPr lang="lv-LV" altLang="lv-LV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Linards Deidulis</a:t>
            </a:r>
          </a:p>
          <a:p>
            <a:pPr algn="ctr"/>
            <a:r>
              <a:rPr lang="lv-LV" altLang="lv-LV" sz="1800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Izglītības atbalsta un starptautiskās sadarbības departamenta</a:t>
            </a:r>
          </a:p>
          <a:p>
            <a:pPr algn="ctr">
              <a:lnSpc>
                <a:spcPct val="89000"/>
              </a:lnSpc>
              <a:buClr>
                <a:srgbClr val="000000"/>
              </a:buClr>
            </a:pPr>
            <a:r>
              <a:rPr lang="lv-LV" altLang="lv-LV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Starptautiskās sadarbības programmu nodaļas </a:t>
            </a:r>
          </a:p>
          <a:p>
            <a:pPr algn="ctr">
              <a:lnSpc>
                <a:spcPct val="89000"/>
              </a:lnSpc>
              <a:buClr>
                <a:srgbClr val="000000"/>
              </a:buClr>
            </a:pPr>
            <a:r>
              <a:rPr lang="lv-LV" altLang="lv-LV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vecākais projektu vadītājs</a:t>
            </a:r>
          </a:p>
        </p:txBody>
      </p:sp>
    </p:spTree>
    <p:extLst>
      <p:ext uri="{BB962C8B-B14F-4D97-AF65-F5344CB8AC3E}">
        <p14:creationId xmlns:p14="http://schemas.microsoft.com/office/powerpoint/2010/main" val="5449022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Mobilitāšu finansējums</a:t>
            </a:r>
          </a:p>
        </p:txBody>
      </p:sp>
      <p:sp>
        <p:nvSpPr>
          <p:cNvPr id="3" name="Rectangle 2"/>
          <p:cNvSpPr/>
          <p:nvPr/>
        </p:nvSpPr>
        <p:spPr>
          <a:xfrm>
            <a:off x="2180492" y="2077825"/>
            <a:ext cx="650630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1" y="1608992"/>
            <a:ext cx="8339328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lv-LV" altLang="lv-LV" sz="2000" u="sng" dirty="0"/>
          </a:p>
          <a:p>
            <a:pPr algn="just"/>
            <a:endParaRPr lang="lv-LV" altLang="lv-LV" sz="2000" u="sng" dirty="0"/>
          </a:p>
          <a:p>
            <a:pPr algn="just"/>
            <a:r>
              <a:rPr lang="lv-LV" altLang="lv-LV" sz="2800" b="1" i="1" dirty="0" err="1">
                <a:solidFill>
                  <a:schemeClr val="accent1">
                    <a:lumMod val="50000"/>
                  </a:schemeClr>
                </a:solidFill>
              </a:rPr>
              <a:t>Lump</a:t>
            </a:r>
            <a:r>
              <a:rPr lang="lv-LV" altLang="lv-LV" sz="2800" b="1" i="1" dirty="0">
                <a:solidFill>
                  <a:schemeClr val="accent1">
                    <a:lumMod val="50000"/>
                  </a:schemeClr>
                </a:solidFill>
              </a:rPr>
              <a:t>-sum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</a:rPr>
              <a:t> princips –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</a:rPr>
              <a:t>apstiprinot projektu, finansējums tiek piešķirts, pamatojoties uz apstiprināto mobilitāšu skaitu (1 mobilitāte = brauciens turp un atpakaļ) saskaņā ar noteiktajām likmēm. </a:t>
            </a:r>
          </a:p>
          <a:p>
            <a:pPr algn="just"/>
            <a:endParaRPr lang="lv-LV" altLang="lv-LV" sz="2000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lv-LV" altLang="lv-LV" sz="2500" dirty="0">
                <a:solidFill>
                  <a:schemeClr val="accent1">
                    <a:lumMod val="50000"/>
                  </a:schemeClr>
                </a:solidFill>
              </a:rPr>
              <a:t>Gadījumā, ja projektā apstiprinātās mobilitātes iespējams īstenot par mazāku summu, nekā apstiprināts, pāri palikušo summu </a:t>
            </a:r>
            <a:r>
              <a:rPr lang="lv-LV" altLang="lv-LV" sz="2500" b="1" dirty="0">
                <a:solidFill>
                  <a:schemeClr val="accent1">
                    <a:lumMod val="50000"/>
                  </a:schemeClr>
                </a:solidFill>
              </a:rPr>
              <a:t>drīkst izmantot citām, projekta veiksmīgai īstenošanai nepieciešamām aktivitātēm</a:t>
            </a:r>
            <a:r>
              <a:rPr lang="lv-LV" altLang="lv-LV" sz="2500" dirty="0">
                <a:solidFill>
                  <a:schemeClr val="accent1">
                    <a:lumMod val="50000"/>
                  </a:schemeClr>
                </a:solidFill>
              </a:rPr>
              <a:t> (piemēram, skolēnu uzturēšanās izdevumi, ēdināšanas izdevumi u.c.)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74267" y="965957"/>
            <a:ext cx="2576512" cy="1286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586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  <p:bldP spid="4" grpId="1" uiExpand="1" build="allAtOnce"/>
      <p:bldP spid="4" grpId="2" uiExpand="1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68F8CCE3-DE1C-412F-A28F-0D006B9E2FAA}" type="slidenum">
              <a:rPr lang="en-US" altLang="lv-LV" smtClean="0"/>
              <a:pPr/>
              <a:t>11</a:t>
            </a:fld>
            <a:endParaRPr lang="en-US" altLang="lv-LV"/>
          </a:p>
        </p:txBody>
      </p:sp>
      <p:pic>
        <p:nvPicPr>
          <p:cNvPr id="53251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902"/>
          <a:stretch>
            <a:fillRect/>
          </a:stretch>
        </p:blipFill>
        <p:spPr bwMode="auto">
          <a:xfrm>
            <a:off x="4572000" y="1457325"/>
            <a:ext cx="3724275" cy="3056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3" name="Rectangle 2"/>
          <p:cNvSpPr>
            <a:spLocks noChangeArrowheads="1"/>
          </p:cNvSpPr>
          <p:nvPr/>
        </p:nvSpPr>
        <p:spPr bwMode="auto">
          <a:xfrm>
            <a:off x="192088" y="2503488"/>
            <a:ext cx="3776408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Mobilitāšu finansējums  (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2021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2022.,  22. – 23. </a:t>
            </a:r>
            <a:r>
              <a:rPr lang="lv-LV" altLang="lv-LV" sz="1800" dirty="0" err="1">
                <a:solidFill>
                  <a:srgbClr val="1F4E79"/>
                </a:solidFill>
                <a:latin typeface="Calibri" panose="020F0502020204030204" pitchFamily="34" charset="0"/>
              </a:rPr>
              <a:t>lpp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). </a:t>
            </a:r>
          </a:p>
        </p:txBody>
      </p:sp>
      <p:pic>
        <p:nvPicPr>
          <p:cNvPr id="53254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175" y="3802063"/>
            <a:ext cx="4105275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Mobilitāšu finansējums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46171" y="4639453"/>
            <a:ext cx="3439887" cy="1942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9109820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 Sadarbības projekti un sadarbības tīkli </a:t>
            </a:r>
          </a:p>
        </p:txBody>
      </p:sp>
      <p:sp>
        <p:nvSpPr>
          <p:cNvPr id="3" name="Rectangle 2"/>
          <p:cNvSpPr/>
          <p:nvPr/>
        </p:nvSpPr>
        <p:spPr>
          <a:xfrm>
            <a:off x="2180492" y="2077825"/>
            <a:ext cx="650630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5088" y="1543396"/>
            <a:ext cx="3802740" cy="5056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522515" y="4247070"/>
            <a:ext cx="2258568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2021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 </a:t>
            </a:r>
          </a:p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skat. 20. – 21. lpp. </a:t>
            </a:r>
          </a:p>
        </p:txBody>
      </p:sp>
    </p:spTree>
    <p:extLst>
      <p:ext uri="{BB962C8B-B14F-4D97-AF65-F5344CB8AC3E}">
        <p14:creationId xmlns:p14="http://schemas.microsoft.com/office/powerpoint/2010/main" val="40309662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 Sadarbības projekti  un sadarbības tīkli</a:t>
            </a:r>
          </a:p>
        </p:txBody>
      </p:sp>
      <p:sp>
        <p:nvSpPr>
          <p:cNvPr id="3" name="Rectangle 2"/>
          <p:cNvSpPr/>
          <p:nvPr/>
        </p:nvSpPr>
        <p:spPr>
          <a:xfrm>
            <a:off x="2189284" y="1462363"/>
            <a:ext cx="6506308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lv-LV" altLang="en-US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! Projektu īsteno koordinators + vismaz 2 partneri </a:t>
            </a:r>
            <a:r>
              <a:rPr lang="lv-LV" altLang="en-US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 </a:t>
            </a:r>
            <a:r>
              <a:rPr lang="lv-LV" altLang="en-US" sz="2800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dažādām</a:t>
            </a:r>
            <a:r>
              <a:rPr lang="lv-LV" altLang="en-US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programmas dalībvalstīm</a:t>
            </a:r>
          </a:p>
          <a:p>
            <a:pPr algn="just"/>
            <a:endParaRPr lang="lv-LV" altLang="en-US" sz="10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372859A-96DE-4364-A87A-7A7C236D9C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9915" y="2703707"/>
            <a:ext cx="4833256" cy="3714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651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180492" y="2077825"/>
            <a:ext cx="650630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62629" y="360332"/>
            <a:ext cx="6342742" cy="574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2000"/>
              </a:lnSpc>
              <a:spcBef>
                <a:spcPts val="600"/>
              </a:spcBef>
              <a:buClr>
                <a:srgbClr val="DB2D93"/>
              </a:buClr>
              <a:buSzPct val="45000"/>
              <a:buNone/>
            </a:pPr>
            <a:r>
              <a:rPr lang="lv-LV" altLang="en-US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Sadarbības projektu iespējamie virzieni:</a:t>
            </a: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401025330"/>
              </p:ext>
            </p:extLst>
          </p:nvPr>
        </p:nvGraphicFramePr>
        <p:xfrm>
          <a:off x="1956288" y="1556239"/>
          <a:ext cx="6559062" cy="4792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30966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  <p:bldP spid="4" grpId="1" uiExpand="1" build="allAtOnce"/>
      <p:bldP spid="4" grpId="2" uiExpand="1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3930" y="365127"/>
            <a:ext cx="6451419" cy="949868"/>
          </a:xfrm>
        </p:spPr>
        <p:txBody>
          <a:bodyPr>
            <a:normAutofit/>
          </a:bodyPr>
          <a:lstStyle/>
          <a:p>
            <a:r>
              <a:rPr 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  Sadarbības tīklu projekti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966" y="1314995"/>
            <a:ext cx="7095057" cy="4861968"/>
          </a:xfrm>
        </p:spPr>
        <p:txBody>
          <a:bodyPr>
            <a:normAutofit lnSpcReduction="10000"/>
          </a:bodyPr>
          <a:lstStyle/>
          <a:p>
            <a:pPr marL="0" indent="0" algn="just">
              <a:spcAft>
                <a:spcPts val="1200"/>
              </a:spcAft>
              <a:buNone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Šo projektu mērķis ir izveidot ilgtermiņa sadarbību par vienotu tēmu izglītības jomā, atbilstošu Nordplus Jauniešu programmas mērķiem.</a:t>
            </a:r>
          </a:p>
          <a:p>
            <a:pPr marL="0" indent="0">
              <a:buNone/>
            </a:pP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Šo projektu ietvaros var tikt paredzētas:</a:t>
            </a:r>
          </a:p>
          <a:p>
            <a:pPr lvl="1" algn="just">
              <a:lnSpc>
                <a:spcPct val="112000"/>
              </a:lnSpc>
              <a:spcBef>
                <a:spcPts val="600"/>
              </a:spcBef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administratīvas tikšanās, lai dibinātu un attīstītu skolu sadarbības tīklu;</a:t>
            </a:r>
          </a:p>
          <a:p>
            <a:pPr lvl="1" algn="just">
              <a:lnSpc>
                <a:spcPct val="112000"/>
              </a:lnSpc>
              <a:spcBef>
                <a:spcPts val="600"/>
              </a:spcBef>
              <a:spcAft>
                <a:spcPts val="12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sabiedrības informēšanas aktivitātes un projektu rezultātu izplatīšana;</a:t>
            </a:r>
          </a:p>
          <a:p>
            <a:pPr lvl="1" algn="just">
              <a:lnSpc>
                <a:spcPct val="112000"/>
              </a:lnSpc>
              <a:spcBef>
                <a:spcPts val="600"/>
              </a:spcBef>
              <a:spcAft>
                <a:spcPts val="12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Projektu īstenošanas ilgums - līdz 3 gadiem. </a:t>
            </a:r>
          </a:p>
          <a:p>
            <a:pPr marL="0" indent="0" algn="just">
              <a:buNone/>
            </a:pPr>
            <a:endParaRPr lang="lv-LV" altLang="lv-LV" sz="2000" b="1" dirty="0">
              <a:latin typeface="Calibri" panose="020F0502020204030204" pitchFamily="34" charset="0"/>
            </a:endParaRPr>
          </a:p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15595023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Autofit/>
          </a:bodyPr>
          <a:lstStyle/>
          <a:p>
            <a:pPr algn="ctr"/>
            <a:r>
              <a:rPr lang="lv-LV" sz="3200" b="1" dirty="0">
                <a:solidFill>
                  <a:srgbClr val="1F4E79"/>
                </a:solidFill>
                <a:latin typeface="Verdana" pitchFamily="34" charset="0"/>
                <a:ea typeface="Verdana" pitchFamily="34" charset="0"/>
              </a:rPr>
              <a:t>Sadarbības projektu un tīklu finansējums (1)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897690" y="6141139"/>
            <a:ext cx="5433510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Jauniešu apakšprogrammas Sadarbības projektu pieteikumu veidlapa, pieejama 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  <a:hlinkClick r:id="rId2"/>
              </a:rPr>
              <a:t>https://espresso.siu.no/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 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736018" y="1346785"/>
            <a:ext cx="6885468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2400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400" i="1" dirty="0">
                <a:solidFill>
                  <a:srgbClr val="FF0000"/>
                </a:solidFill>
                <a:latin typeface="Calibri" panose="020F0502020204030204" pitchFamily="34" charset="0"/>
              </a:rPr>
              <a:t>Izmaiņas kopš 2021. gada – līdzfinansējumam vairs nav noteikta % apjoma! </a:t>
            </a:r>
            <a:endParaRPr lang="lv-LV" altLang="lv-LV" sz="24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6EA1CC5-F140-4D45-8FC3-802B0BA8D2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9804" y="1721697"/>
            <a:ext cx="5644391" cy="4387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7915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1090" y="1872079"/>
            <a:ext cx="4283023" cy="1385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29958" y="3777575"/>
            <a:ext cx="4486728" cy="2275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88686" y="3548516"/>
            <a:ext cx="3776408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Sadarbības projektu finansējums (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2021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.,2022.,  24. – 25. </a:t>
            </a:r>
            <a:r>
              <a:rPr lang="lv-LV" altLang="lv-LV" sz="1800" dirty="0" err="1">
                <a:solidFill>
                  <a:srgbClr val="1F4E79"/>
                </a:solidFill>
                <a:latin typeface="Calibri" panose="020F0502020204030204" pitchFamily="34" charset="0"/>
              </a:rPr>
              <a:t>lpp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). 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Autofit/>
          </a:bodyPr>
          <a:lstStyle/>
          <a:p>
            <a:pPr algn="ctr"/>
            <a:r>
              <a:rPr lang="lv-LV" sz="3200" b="1" dirty="0">
                <a:solidFill>
                  <a:srgbClr val="1F4E79"/>
                </a:solidFill>
                <a:latin typeface="Verdana" pitchFamily="34" charset="0"/>
                <a:ea typeface="Verdana" pitchFamily="34" charset="0"/>
              </a:rPr>
              <a:t>Sadarbības projektu un tīklu finansējums (2)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73235" y="744333"/>
            <a:ext cx="2576512" cy="12860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9062" y="313510"/>
            <a:ext cx="6216287" cy="1210490"/>
          </a:xfrm>
        </p:spPr>
        <p:txBody>
          <a:bodyPr>
            <a:normAutofit/>
          </a:bodyPr>
          <a:lstStyle/>
          <a:p>
            <a:r>
              <a:rPr 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Sadarbības projektu un tīklu f</a:t>
            </a:r>
            <a:r>
              <a:rPr lang="lv-LV" alt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inansējums (3) </a:t>
            </a:r>
            <a:endParaRPr lang="lv-LV" sz="40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0538" y="1524001"/>
            <a:ext cx="6844811" cy="2365828"/>
          </a:xfrm>
        </p:spPr>
        <p:txBody>
          <a:bodyPr>
            <a:normAutofit/>
          </a:bodyPr>
          <a:lstStyle/>
          <a:p>
            <a:pPr marL="0" lvl="1" indent="0" algn="just">
              <a:spcAft>
                <a:spcPts val="500"/>
              </a:spcAft>
              <a:buSzPct val="10000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lv-LV" sz="20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42900" lvl="1" indent="-342900" algn="just">
              <a:buFont typeface="Wingdings" panose="05000000000000000000" pitchFamily="2" charset="2"/>
              <a:buChar char="Ø"/>
              <a:defRPr/>
            </a:pP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Projekta pieteikumam obligāti jāpievieno detalizēts projekta budžets;</a:t>
            </a:r>
          </a:p>
          <a:p>
            <a:pPr marL="342900" lvl="1" indent="-342900" algn="just">
              <a:buFont typeface="Wingdings" panose="05000000000000000000" pitchFamily="2" charset="2"/>
              <a:buChar char="Ø"/>
              <a:defRPr/>
            </a:pP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Dalībniek</a:t>
            </a:r>
            <a:r>
              <a:rPr lang="lv-LV" sz="2800" dirty="0">
                <a:solidFill>
                  <a:srgbClr val="1F4E79"/>
                </a:solidFill>
                <a:latin typeface="Calibri" panose="020F0502020204030204" pitchFamily="34" charset="0"/>
              </a:rPr>
              <a:t>ie</a:t>
            </a: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m ar īpašām vajadzībām iespējams 100% </a:t>
            </a:r>
            <a:r>
              <a:rPr lang="lv-LV" sz="28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Nordplus</a:t>
            </a: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finansējums.</a:t>
            </a:r>
          </a:p>
          <a:p>
            <a:pPr marL="0" indent="0">
              <a:buNone/>
            </a:pP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950815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9062" y="313510"/>
            <a:ext cx="6216287" cy="1210490"/>
          </a:xfrm>
        </p:spPr>
        <p:txBody>
          <a:bodyPr>
            <a:normAutofit/>
          </a:bodyPr>
          <a:lstStyle/>
          <a:p>
            <a:pPr algn="ctr"/>
            <a:r>
              <a:rPr 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</a:t>
            </a:r>
            <a:r>
              <a:rPr lang="lv-LV" alt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inansējums – kopējie jautājumi</a:t>
            </a:r>
            <a:endParaRPr lang="lv-LV" sz="40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4168" y="1740877"/>
            <a:ext cx="7171181" cy="4436086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Maksimālais finansējuma apmērs vienam projektam nav noteikts.</a:t>
            </a:r>
            <a:endParaRPr lang="lv-LV" altLang="lv-LV" sz="15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algn="just">
              <a:lnSpc>
                <a:spcPct val="7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altLang="lv-LV" sz="2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Maksājumi:</a:t>
            </a:r>
          </a:p>
          <a:p>
            <a:pPr lvl="1" algn="just">
              <a:lnSpc>
                <a:spcPct val="70000"/>
              </a:lnSpc>
              <a:spcAft>
                <a:spcPts val="600"/>
              </a:spcAft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sym typeface="Dancer-Book" pitchFamily="2" charset="0"/>
              </a:rPr>
              <a:t>Avansa maksājums 80% pēc līguma noslēgšanas ar programmas galveno administratoru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Zviedrijas Augstākās izglītības padomi (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hlinkClick r:id="rId2"/>
              </a:rPr>
              <a:t>www.utbyten.se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);</a:t>
            </a:r>
          </a:p>
          <a:p>
            <a:pPr lvl="1" algn="just">
              <a:lnSpc>
                <a:spcPct val="70000"/>
              </a:lnSpc>
              <a:spcAft>
                <a:spcPts val="600"/>
              </a:spcAft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sym typeface="Dancer-Book" pitchFamily="2" charset="0"/>
              </a:rPr>
              <a:t>Noslēguma maksājums 20% pēc noslēguma pārskata apstiprināšanas;</a:t>
            </a:r>
          </a:p>
          <a:p>
            <a:pPr lvl="1" algn="just">
              <a:lnSpc>
                <a:spcPct val="70000"/>
              </a:lnSpc>
              <a:spcAft>
                <a:spcPts val="600"/>
              </a:spcAft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Projektiem, kam piešķirtais finansējums nepārsniedz 15 tūkstošus eiro, tiek izmaksāts avanss 100% apmērā.</a:t>
            </a:r>
          </a:p>
          <a:p>
            <a:pPr marL="0" indent="0">
              <a:buNone/>
            </a:pP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4209458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7703" y="365126"/>
            <a:ext cx="5667646" cy="1393336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Jauniešu apakšprogrammas mērķi: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7639" y="1899138"/>
            <a:ext cx="4757057" cy="4277824"/>
          </a:xfrm>
        </p:spPr>
        <p:txBody>
          <a:bodyPr>
            <a:normAutofit/>
          </a:bodyPr>
          <a:lstStyle/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lv-LV" sz="2600" dirty="0">
                <a:solidFill>
                  <a:schemeClr val="accent1">
                    <a:lumMod val="50000"/>
                  </a:schemeClr>
                </a:solidFill>
              </a:rPr>
              <a:t> Sniegt ieguldījumu pirmsskolu, vispārizglītojošo skolu (t.sk. kultūras skolu) un profesionālās izglītības iestāžu sadarbības tīklu Baltijas valstīs un Ziemeļvalstīs attīstībai un stiprināšanai;</a:t>
            </a:r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lv-LV" altLang="lv-LV" sz="2600" dirty="0">
                <a:solidFill>
                  <a:schemeClr val="accent1">
                    <a:lumMod val="50000"/>
                  </a:schemeClr>
                </a:solidFill>
              </a:rPr>
              <a:t> Veicināt kopējas Ziemeļvalstu un Baltijas valstu izglītības telpas izveidi, kā arī savstarpējo Ziemeļvalstu un Baltijas valodu un kultūru izpratni.</a:t>
            </a:r>
          </a:p>
        </p:txBody>
      </p:sp>
      <p:pic>
        <p:nvPicPr>
          <p:cNvPr id="5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98"/>
          <a:stretch>
            <a:fillRect/>
          </a:stretch>
        </p:blipFill>
        <p:spPr bwMode="auto">
          <a:xfrm>
            <a:off x="138113" y="2520950"/>
            <a:ext cx="3770312" cy="271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3990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Content Placeholder 2"/>
          <p:cNvSpPr>
            <a:spLocks noGrp="1"/>
          </p:cNvSpPr>
          <p:nvPr>
            <p:ph idx="1"/>
          </p:nvPr>
        </p:nvSpPr>
        <p:spPr>
          <a:xfrm>
            <a:off x="754063" y="1755775"/>
            <a:ext cx="8085137" cy="4297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lv-LV" altLang="lv-LV" sz="2400" b="1" dirty="0">
                <a:solidFill>
                  <a:srgbClr val="1F4E79"/>
                </a:solidFill>
                <a:ea typeface="MS PGothic" panose="020B0600070205080204" pitchFamily="34" charset="-128"/>
              </a:rPr>
              <a:t>Mobilitāšu projektiem: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altLang="lv-LV" sz="2400" b="1" dirty="0">
                <a:solidFill>
                  <a:srgbClr val="1F4E79"/>
                </a:solidFill>
                <a:ea typeface="MS PGothic" panose="020B0600070205080204" pitchFamily="34" charset="-128"/>
              </a:rPr>
              <a:t>Skaidri un caurspīdīgi </a:t>
            </a:r>
            <a:r>
              <a:rPr lang="lv-LV" altLang="lv-LV" sz="2400" dirty="0">
                <a:solidFill>
                  <a:srgbClr val="1F4E79"/>
                </a:solidFill>
                <a:ea typeface="MS PGothic" panose="020B0600070205080204" pitchFamily="34" charset="-128"/>
              </a:rPr>
              <a:t>mobilitāšu dalībnieku atlases kritēriji;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altLang="lv-LV" sz="2400" b="1" dirty="0">
                <a:solidFill>
                  <a:srgbClr val="1F4E79"/>
                </a:solidFill>
                <a:ea typeface="MS PGothic" panose="020B0600070205080204" pitchFamily="34" charset="-128"/>
              </a:rPr>
              <a:t>Sagatavošanās pasākumi </a:t>
            </a:r>
            <a:r>
              <a:rPr lang="lv-LV" altLang="lv-LV" sz="2400" dirty="0">
                <a:solidFill>
                  <a:srgbClr val="1F4E79"/>
                </a:solidFill>
                <a:ea typeface="MS PGothic" panose="020B0600070205080204" pitchFamily="34" charset="-128"/>
              </a:rPr>
              <a:t>mobilitātēm (minimums – pamatinformācija par apmeklējamo valsti, uzņemošo organizāciju, projekta mērķiem);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altLang="lv-LV" sz="2400" b="1" dirty="0">
                <a:solidFill>
                  <a:srgbClr val="1F4E79"/>
                </a:solidFill>
                <a:ea typeface="MS PGothic" panose="020B0600070205080204" pitchFamily="34" charset="-128"/>
              </a:rPr>
              <a:t>Mobilitāšu novērtēšana </a:t>
            </a:r>
            <a:r>
              <a:rPr lang="lv-LV" altLang="lv-LV" sz="2400" dirty="0">
                <a:solidFill>
                  <a:srgbClr val="1F4E79"/>
                </a:solidFill>
                <a:ea typeface="MS PGothic" panose="020B0600070205080204" pitchFamily="34" charset="-128"/>
              </a:rPr>
              <a:t>– ieteicama gan mobilitātes īstenošanas gaitā, gan pēc tās noslēguma;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lv-LV" altLang="lv-LV" sz="2400" b="1" dirty="0">
                <a:solidFill>
                  <a:srgbClr val="1F4E79"/>
                </a:solidFill>
                <a:ea typeface="MS PGothic" panose="020B0600070205080204" pitchFamily="34" charset="-128"/>
              </a:rPr>
              <a:t>Mobilitāšu rezultātu analīze</a:t>
            </a:r>
            <a:r>
              <a:rPr lang="lv-LV" altLang="lv-LV" sz="2400" dirty="0">
                <a:solidFill>
                  <a:srgbClr val="1F4E79"/>
                </a:solidFill>
                <a:ea typeface="MS PGothic" panose="020B0600070205080204" pitchFamily="34" charset="-128"/>
              </a:rPr>
              <a:t>, iegūtās pieredzes izmantošana savas izglītības iestādes / organizācijas darbā.</a:t>
            </a:r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8394700" y="6324600"/>
            <a:ext cx="444500" cy="30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9809BCF-3761-4801-8716-D340661C7B64}" type="slidenum">
              <a:rPr lang="en-US" altLang="lv-LV" smtClean="0"/>
              <a:pPr/>
              <a:t>20</a:t>
            </a:fld>
            <a:endParaRPr lang="en-US" altLang="lv-LV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99062" y="313510"/>
            <a:ext cx="6216287" cy="1210490"/>
          </a:xfrm>
        </p:spPr>
        <p:txBody>
          <a:bodyPr>
            <a:normAutofit/>
          </a:bodyPr>
          <a:lstStyle/>
          <a:p>
            <a:pPr algn="ctr"/>
            <a:r>
              <a:rPr 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Jau projekta sagatavošanas posmā jāparedz</a:t>
            </a:r>
          </a:p>
        </p:txBody>
      </p:sp>
    </p:spTree>
    <p:extLst>
      <p:ext uri="{BB962C8B-B14F-4D97-AF65-F5344CB8AC3E}">
        <p14:creationId xmlns:p14="http://schemas.microsoft.com/office/powerpoint/2010/main" val="6915291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Content Placeholder 2"/>
          <p:cNvSpPr>
            <a:spLocks noGrp="1"/>
          </p:cNvSpPr>
          <p:nvPr>
            <p:ph idx="1"/>
          </p:nvPr>
        </p:nvSpPr>
        <p:spPr>
          <a:xfrm>
            <a:off x="754063" y="1755775"/>
            <a:ext cx="8085137" cy="4297363"/>
          </a:xfrm>
        </p:spPr>
        <p:txBody>
          <a:bodyPr>
            <a:normAutofit/>
          </a:bodyPr>
          <a:lstStyle/>
          <a:p>
            <a:pPr marL="0" indent="0" algn="just">
              <a:buNone/>
              <a:defRPr/>
            </a:pPr>
            <a:r>
              <a:rPr lang="lv-LV" altLang="lv-LV" sz="2400" b="1" dirty="0">
                <a:solidFill>
                  <a:srgbClr val="1F4E79"/>
                </a:solidFill>
                <a:ea typeface="MS PGothic" panose="020B0600070205080204" pitchFamily="34" charset="-128"/>
              </a:rPr>
              <a:t>Sadarbības projektiem: </a:t>
            </a:r>
            <a:endParaRPr lang="lv-LV" altLang="lv-LV" sz="2400" dirty="0">
              <a:solidFill>
                <a:srgbClr val="1F4E79"/>
              </a:solidFill>
              <a:ea typeface="MS PGothic" panose="020B0600070205080204" pitchFamily="34" charset="-128"/>
            </a:endParaRP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r>
              <a:rPr lang="lv-LV" altLang="lv-LV" sz="2400" dirty="0">
                <a:solidFill>
                  <a:srgbClr val="1F4E79"/>
                </a:solidFill>
                <a:ea typeface="MS PGothic" panose="020B0600070205080204" pitchFamily="34" charset="-128"/>
              </a:rPr>
              <a:t>Projekta ietvaros sagatavoto </a:t>
            </a:r>
            <a:r>
              <a:rPr lang="lv-LV" altLang="lv-LV" sz="2400" b="1" dirty="0">
                <a:solidFill>
                  <a:srgbClr val="1F4E79"/>
                </a:solidFill>
                <a:ea typeface="MS PGothic" panose="020B0600070205080204" pitchFamily="34" charset="-128"/>
              </a:rPr>
              <a:t>materiālu izmantošana </a:t>
            </a:r>
            <a:r>
              <a:rPr lang="lv-LV" altLang="lv-LV" sz="2400" dirty="0">
                <a:solidFill>
                  <a:srgbClr val="1F4E79"/>
                </a:solidFill>
                <a:ea typeface="MS PGothic" panose="020B0600070205080204" pitchFamily="34" charset="-128"/>
              </a:rPr>
              <a:t>savas izglītības iestādes / organizācijas / uzņēmuma darbā;</a:t>
            </a: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r>
              <a:rPr lang="lv-LV" altLang="lv-LV" sz="2400" dirty="0">
                <a:solidFill>
                  <a:srgbClr val="1F4E79"/>
                </a:solidFill>
                <a:ea typeface="MS PGothic" panose="020B0600070205080204" pitchFamily="34" charset="-128"/>
              </a:rPr>
              <a:t>Projekta kopējo </a:t>
            </a:r>
            <a:r>
              <a:rPr lang="lv-LV" altLang="lv-LV" sz="2400" b="1" dirty="0">
                <a:solidFill>
                  <a:srgbClr val="1F4E79"/>
                </a:solidFill>
                <a:ea typeface="MS PGothic" panose="020B0600070205080204" pitchFamily="34" charset="-128"/>
              </a:rPr>
              <a:t>rezultātu izmantošana </a:t>
            </a:r>
            <a:r>
              <a:rPr lang="lv-LV" altLang="lv-LV" sz="2400" dirty="0">
                <a:solidFill>
                  <a:srgbClr val="1F4E79"/>
                </a:solidFill>
                <a:ea typeface="MS PGothic" panose="020B0600070205080204" pitchFamily="34" charset="-128"/>
              </a:rPr>
              <a:t>atbilstoši savas organizācijas/uzņēmuma/iestādes attīstības stratēģijai, sasniegtajos rezultātos balstītu jaunu nacionālu un starptautisku projektu izstrāde;</a:t>
            </a:r>
          </a:p>
          <a:p>
            <a:pPr marL="342900" indent="-342900" algn="just">
              <a:buFont typeface="Arial" panose="020B0604020202020204" pitchFamily="34" charset="0"/>
              <a:buChar char="•"/>
              <a:defRPr/>
            </a:pPr>
            <a:r>
              <a:rPr lang="lv-LV" altLang="lv-LV" sz="2400" b="1" dirty="0">
                <a:solidFill>
                  <a:srgbClr val="1F4E79"/>
                </a:solidFill>
                <a:ea typeface="MS PGothic" panose="020B0600070205080204" pitchFamily="34" charset="-128"/>
              </a:rPr>
              <a:t>Informācijas izplatīšana </a:t>
            </a:r>
            <a:r>
              <a:rPr lang="lv-LV" altLang="lv-LV" sz="2400" dirty="0">
                <a:solidFill>
                  <a:srgbClr val="1F4E79"/>
                </a:solidFill>
                <a:ea typeface="MS PGothic" panose="020B0600070205080204" pitchFamily="34" charset="-128"/>
              </a:rPr>
              <a:t>par projekta rezultātiem un to izmantošanu citās izglītības iestādēs, vietējā, reģionālā un nacionālā līmeņa plašsaziņas līdzekļos.</a:t>
            </a:r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8394700" y="6324600"/>
            <a:ext cx="444500" cy="30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4B7961F-8FFB-4D9E-ABD5-E579619938A7}" type="slidenum">
              <a:rPr lang="en-US" altLang="lv-LV" smtClean="0"/>
              <a:pPr/>
              <a:t>21</a:t>
            </a:fld>
            <a:endParaRPr lang="en-US" altLang="lv-LV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299062" y="313510"/>
            <a:ext cx="6216287" cy="12104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Jau projekta sagatavošanas posmā jāpārdomā</a:t>
            </a:r>
          </a:p>
        </p:txBody>
      </p:sp>
    </p:spTree>
    <p:extLst>
      <p:ext uri="{BB962C8B-B14F-4D97-AF65-F5344CB8AC3E}">
        <p14:creationId xmlns:p14="http://schemas.microsoft.com/office/powerpoint/2010/main" val="5831173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8" y="5926138"/>
            <a:ext cx="241300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Title 1"/>
          <p:cNvSpPr>
            <a:spLocks noGrp="1"/>
          </p:cNvSpPr>
          <p:nvPr>
            <p:ph type="title"/>
          </p:nvPr>
        </p:nvSpPr>
        <p:spPr>
          <a:xfrm>
            <a:off x="2590800" y="381000"/>
            <a:ext cx="6096000" cy="620713"/>
          </a:xfrm>
        </p:spPr>
        <p:txBody>
          <a:bodyPr/>
          <a:lstStyle/>
          <a:p>
            <a:pPr algn="ctr" eaLnBrk="1" hangingPunct="1">
              <a:spcBef>
                <a:spcPts val="400"/>
              </a:spcBef>
            </a:pPr>
            <a:r>
              <a:rPr lang="lv-LV" altLang="lv-LV" sz="2500">
                <a:solidFill>
                  <a:srgbClr val="0B7D91"/>
                </a:solidFill>
                <a:ea typeface="MS PGothic" panose="020B0600070205080204" pitchFamily="34" charset="-128"/>
                <a:sym typeface="Dancer-Light"/>
              </a:rPr>
              <a:t>Informācijas avoti</a:t>
            </a:r>
            <a:endParaRPr lang="en-GB" altLang="lv-LV" sz="2500">
              <a:solidFill>
                <a:srgbClr val="0B7D91"/>
              </a:solidFill>
              <a:ea typeface="MS PGothic" panose="020B0600070205080204" pitchFamily="34" charset="-128"/>
              <a:sym typeface="Dancer-Light"/>
            </a:endParaRPr>
          </a:p>
        </p:txBody>
      </p:sp>
      <p:sp>
        <p:nvSpPr>
          <p:cNvPr id="38915" name="Content Placeholder 1"/>
          <p:cNvSpPr>
            <a:spLocks noGrp="1"/>
          </p:cNvSpPr>
          <p:nvPr>
            <p:ph idx="1"/>
          </p:nvPr>
        </p:nvSpPr>
        <p:spPr>
          <a:xfrm>
            <a:off x="1783080" y="862013"/>
            <a:ext cx="7143433" cy="5995987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Programmas oficiālā mājas lapa, t.sk. partneru datu bāze – 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3"/>
              </a:rPr>
              <a:t>www.nordplusonline.org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 ; 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4"/>
              </a:rPr>
              <a:t>https://espresso.diku.no/projects/nordplus?0&amp;lang=en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</a:p>
          <a:p>
            <a:pPr>
              <a:lnSpc>
                <a:spcPct val="90000"/>
              </a:lnSpc>
              <a:defRPr/>
            </a:pPr>
            <a:r>
              <a:rPr lang="lv-LV" altLang="lv-LV" sz="2900" b="1" i="1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Nordplus</a:t>
            </a:r>
            <a:r>
              <a:rPr lang="lv-LV" altLang="lv-LV" sz="2900" b="1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rokasgrāmata (2022.) 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hlinkClick r:id="rId5"/>
              </a:rPr>
              <a:t>https://www.nordplusonline.org/how-to-apply/handbook/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</a:p>
          <a:p>
            <a:pPr>
              <a:lnSpc>
                <a:spcPct val="90000"/>
              </a:lnSpc>
              <a:defRPr/>
            </a:pPr>
            <a:r>
              <a:rPr lang="lv-LV" altLang="lv-LV" sz="2900" b="1" dirty="0">
                <a:latin typeface="Calibri" panose="020F0502020204030204" pitchFamily="34" charset="0"/>
                <a:ea typeface="MS PGothic" panose="020B0600070205080204" pitchFamily="34" charset="-128"/>
              </a:rPr>
              <a:t>Ieteikumi projekta finanšu vadībai un dokumentācijai  </a:t>
            </a:r>
            <a:r>
              <a:rPr lang="lv-LV" altLang="lv-LV" sz="2900" b="1" dirty="0">
                <a:latin typeface="Calibri" panose="020F0502020204030204" pitchFamily="34" charset="0"/>
                <a:ea typeface="MS PGothic" panose="020B0600070205080204" pitchFamily="34" charset="-128"/>
                <a:hlinkClick r:id="rId6"/>
              </a:rPr>
              <a:t>https://www.nordplusonline.org/programmes/junior/</a:t>
            </a:r>
            <a:r>
              <a:rPr lang="lv-LV" altLang="lv-LV" sz="2900" b="1" dirty="0"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</a:p>
          <a:p>
            <a:pPr>
              <a:lnSpc>
                <a:spcPct val="90000"/>
              </a:lnSpc>
              <a:defRPr/>
            </a:pP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hlinkClick r:id="rId7"/>
              </a:rPr>
              <a:t>https://www.nordplusonline.org/wp-content/uploads/2020/12/advice-on-financial-management-and-documentation-for-granted-projects2021-2022.pdf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Tiešsaistes sistēma </a:t>
            </a:r>
            <a:r>
              <a:rPr lang="lv-LV" altLang="lv-LV" sz="2900" i="1" dirty="0" err="1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Espresso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(pieteikumu aizpildīšana un iesniegšana) – 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8"/>
              </a:rPr>
              <a:t>http://espresso.siu.no/espresso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endParaRPr lang="lv-LV" altLang="lv-LV" sz="2900" dirty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/>
            </a:pP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VIAA mājas lapa – sadaļa “Nordplus” - 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9"/>
              </a:rPr>
              <a:t>https://www.viaa.gov.lv/lv/nordplus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</a:p>
          <a:p>
            <a:pPr algn="ctr" eaLnBrk="1" hangingPunct="1"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2900" b="1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Partneru meklēšana:</a:t>
            </a:r>
          </a:p>
          <a:p>
            <a:pPr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2900" u="sng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Nordplus partneru meklēšanas datu bāze  </a:t>
            </a:r>
            <a:r>
              <a:rPr lang="lv-LV" altLang="lv-LV" sz="2900" u="sng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4"/>
              </a:rPr>
              <a:t>https://espresso.diku.no/projects/nordplus?0&amp;lang=en</a:t>
            </a:r>
            <a:r>
              <a:rPr lang="lv-LV" altLang="lv-LV" sz="2900" u="sng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2900" u="sng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Skolu izglītības sektorā: 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2900" b="1" dirty="0" err="1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eTwinning</a:t>
            </a:r>
            <a:r>
              <a:rPr lang="lv-LV" altLang="lv-LV" sz="2900" b="1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: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10"/>
              </a:rPr>
              <a:t>https://www.etwinning.net/en/pub/index.htm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, 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2900" b="1" dirty="0" err="1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Schoolgateway</a:t>
            </a:r>
            <a:r>
              <a:rPr lang="lv-LV" altLang="lv-LV" sz="2900" b="1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: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  <a:hlinkClick r:id="rId11"/>
              </a:rPr>
              <a:t>https://login.schoolgateway.com/0/auth/login</a:t>
            </a:r>
            <a:r>
              <a:rPr lang="lv-LV" altLang="lv-LV" sz="2900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r>
              <a:rPr lang="lv-LV" altLang="lv-LV" sz="2200" u="sng" dirty="0"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endParaRPr lang="lv-LV" altLang="lv-LV" sz="2200" dirty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endParaRPr lang="lv-LV" altLang="lv-LV" sz="2200" dirty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eaLnBrk="1" hangingPunct="1">
              <a:lnSpc>
                <a:spcPct val="130000"/>
              </a:lnSpc>
              <a:spcBef>
                <a:spcPts val="600"/>
              </a:spcBef>
              <a:defRPr/>
            </a:pPr>
            <a:endParaRPr lang="lv-LV" altLang="lv-LV" sz="2200" b="1" dirty="0"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22057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4799" y="331095"/>
            <a:ext cx="6216287" cy="1210490"/>
          </a:xfrm>
        </p:spPr>
        <p:txBody>
          <a:bodyPr>
            <a:normAutofit/>
          </a:bodyPr>
          <a:lstStyle/>
          <a:p>
            <a:pPr algn="ctr"/>
            <a:r>
              <a:rPr 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Konsultācijas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21628" y="1669141"/>
            <a:ext cx="6844811" cy="22787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lv-LV" altLang="lv-LV" sz="2500" dirty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altLang="lv-LV" sz="28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Linards Deidulis</a:t>
            </a: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800" b="1" i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  </a:t>
            </a:r>
            <a:r>
              <a:rPr lang="lv-LV" altLang="lv-LV" sz="28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tālr. 67830837, 29554403 </a:t>
            </a:r>
            <a:r>
              <a:rPr lang="lv-LV" altLang="lv-LV" sz="28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(GSM, </a:t>
            </a:r>
            <a:r>
              <a:rPr lang="lv-LV" altLang="lv-LV" sz="2800" dirty="0" err="1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WhatsApp</a:t>
            </a:r>
            <a:r>
              <a:rPr lang="lv-LV" altLang="lv-LV" sz="28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, </a:t>
            </a:r>
            <a:r>
              <a:rPr lang="lv-LV" altLang="lv-LV" sz="2800" dirty="0" err="1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Viber</a:t>
            </a:r>
            <a:r>
              <a:rPr lang="lv-LV" altLang="lv-LV" sz="28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)</a:t>
            </a: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8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  <a:hlinkClick r:id="rId2"/>
              </a:rPr>
              <a:t>linards.deidulis@viaa.gov.lv</a:t>
            </a:r>
            <a:endParaRPr lang="lv-LV" altLang="lv-LV" sz="2800" b="1" dirty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8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Skype: </a:t>
            </a:r>
            <a:r>
              <a:rPr lang="lv-LV" altLang="lv-LV" sz="2800" dirty="0" err="1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  <a:hlinkClick r:id="rId3" action="ppaction://hlinkfile"/>
              </a:rPr>
              <a:t>linards.deidulis</a:t>
            </a:r>
            <a:endParaRPr lang="lv-LV" altLang="lv-LV" sz="2800" dirty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>
              <a:buNone/>
            </a:pPr>
            <a:endParaRPr lang="lv-LV" dirty="0">
              <a:solidFill>
                <a:srgbClr val="1F4E79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36F48E2-9D11-4C13-90FB-54A88A5ECC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5832" y="3947884"/>
            <a:ext cx="3757354" cy="2605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654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3512" y="365127"/>
            <a:ext cx="5811837" cy="944928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Koordinatori un partneri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1892" y="1565031"/>
            <a:ext cx="6844352" cy="4647100"/>
          </a:xfrm>
        </p:spPr>
        <p:txBody>
          <a:bodyPr>
            <a:normAutofit lnSpcReduction="10000"/>
          </a:bodyPr>
          <a:lstStyle/>
          <a:p>
            <a:pPr marL="0" lvl="1" indent="0" algn="just">
              <a:lnSpc>
                <a:spcPct val="112000"/>
              </a:lnSpc>
              <a:spcAft>
                <a:spcPts val="1200"/>
              </a:spcAft>
              <a:buClr>
                <a:srgbClr val="000000"/>
              </a:buClr>
              <a:buSzPct val="45000"/>
              <a:buNone/>
              <a:defRPr/>
            </a:pPr>
            <a:endParaRPr lang="lv-LV" altLang="lv-LV" sz="22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0" lvl="1" indent="0" algn="just">
              <a:lnSpc>
                <a:spcPct val="112000"/>
              </a:lnSpc>
              <a:spcAft>
                <a:spcPts val="1200"/>
              </a:spcAft>
              <a:buClr>
                <a:srgbClr val="000000"/>
              </a:buClr>
              <a:buSzPct val="45000"/>
              <a:buNone/>
              <a:defRPr/>
            </a:pPr>
            <a:endParaRPr lang="lv-LV" altLang="lv-LV" sz="22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342900" lvl="1" indent="-342900" algn="just">
              <a:lnSpc>
                <a:spcPct val="112000"/>
              </a:lnSpc>
              <a:spcAft>
                <a:spcPts val="1200"/>
              </a:spcAft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Kā </a:t>
            </a:r>
            <a:r>
              <a:rPr lang="lv-LV" altLang="lv-LV" sz="2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projekta </a:t>
            </a:r>
            <a:r>
              <a:rPr lang="lv-LV" altLang="lv-LV" sz="2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Verdana" panose="020B0604030504040204" pitchFamily="34" charset="0"/>
              </a:rPr>
              <a:t>iesniedzēji/koordinatori</a:t>
            </a:r>
            <a:r>
              <a:rPr lang="lv-LV" altLang="lv-LV" sz="2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var būt </a:t>
            </a:r>
            <a:r>
              <a:rPr lang="lv-LV" altLang="lv-LV" sz="2200" b="1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tikai </a:t>
            </a:r>
            <a:r>
              <a:rPr lang="lv-LV" altLang="lv-LV" sz="2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Verdana" panose="020B0604030504040204" pitchFamily="34" charset="0"/>
              </a:rPr>
              <a:t>formālās izglītības iestādes</a:t>
            </a:r>
            <a:r>
              <a:rPr lang="lv-LV" altLang="lv-LV" sz="2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(bērnudārzi, skolas, profesionālās izglītības iestādes, mūzikas un mākslas skolas, kas īsteno </a:t>
            </a:r>
            <a:r>
              <a:rPr lang="lv-LV" altLang="lv-LV" sz="2200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valsts apstiprinātas mācību programmas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);</a:t>
            </a:r>
          </a:p>
          <a:p>
            <a:pPr marL="342900" lvl="1" indent="-342900" algn="just">
              <a:lnSpc>
                <a:spcPct val="11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Verdana" panose="020B0604030504040204" pitchFamily="34" charset="0"/>
              </a:rPr>
              <a:t>Citas iestādes, organizācijas un uzņēmumi, kas ir saistītas ar mērķa grupu, bet neīsteno valsts apstiprinātas mācību programmas, var piedalīties </a:t>
            </a:r>
            <a:r>
              <a:rPr lang="lv-LV" altLang="lv-LV" sz="2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Verdana" panose="020B0604030504040204" pitchFamily="34" charset="0"/>
              </a:rPr>
              <a:t>kā partneri.</a:t>
            </a:r>
            <a:endParaRPr lang="lv-LV" altLang="lv-LV" sz="2200" u="sng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5496" y="1184763"/>
            <a:ext cx="2901828" cy="1448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3713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3512" y="365127"/>
            <a:ext cx="5811837" cy="944928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Jauniešu apakšprogramma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77208" y="1565031"/>
            <a:ext cx="6519036" cy="4647100"/>
          </a:xfrm>
        </p:spPr>
        <p:txBody>
          <a:bodyPr>
            <a:normAutofit/>
          </a:bodyPr>
          <a:lstStyle/>
          <a:p>
            <a:pPr marL="0" indent="0">
              <a:lnSpc>
                <a:spcPct val="112000"/>
              </a:lnSpc>
              <a:buClr>
                <a:srgbClr val="000000"/>
              </a:buClr>
              <a:buNone/>
              <a:defRPr/>
            </a:pPr>
            <a:r>
              <a:rPr lang="lv-LV" altLang="lv-LV" sz="2400" b="1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Mērķa grupa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</a:p>
          <a:p>
            <a:pPr lvl="1">
              <a:lnSpc>
                <a:spcPct val="112000"/>
              </a:lnSpc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skolēni/izglītojamie</a:t>
            </a:r>
          </a:p>
          <a:p>
            <a:pPr lvl="1">
              <a:lnSpc>
                <a:spcPct val="112000"/>
              </a:lnSpc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skolotāji/pasniedzēji</a:t>
            </a:r>
          </a:p>
          <a:p>
            <a:pPr lvl="1">
              <a:lnSpc>
                <a:spcPct val="112000"/>
              </a:lnSpc>
              <a:buClr>
                <a:schemeClr val="accent1">
                  <a:lumMod val="50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administrācijas darbinieki</a:t>
            </a:r>
          </a:p>
          <a:p>
            <a:pPr marL="0" indent="0">
              <a:lnSpc>
                <a:spcPct val="112000"/>
              </a:lnSpc>
              <a:buClr>
                <a:srgbClr val="000000"/>
              </a:buClr>
              <a:buNone/>
              <a:defRPr/>
            </a:pPr>
            <a:r>
              <a:rPr lang="lv-LV" altLang="lv-LV" sz="2400" b="1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Projektu iesniedzēji (koordinatori)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:</a:t>
            </a:r>
          </a:p>
          <a:p>
            <a:pPr marL="811212" lvl="1" indent="-342900">
              <a:lnSpc>
                <a:spcPct val="11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pirmsskolas iestādes</a:t>
            </a:r>
          </a:p>
          <a:p>
            <a:pPr marL="811212" lvl="1" indent="-342900">
              <a:lnSpc>
                <a:spcPct val="11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sākumskolas/pamatskolas/vidusskolas</a:t>
            </a:r>
          </a:p>
          <a:p>
            <a:pPr marL="811212" lvl="1" indent="-342900">
              <a:lnSpc>
                <a:spcPct val="11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profesionālās izglītības iestādes</a:t>
            </a:r>
          </a:p>
          <a:p>
            <a:pPr marL="811212" lvl="1" indent="-342900" algn="just">
              <a:lnSpc>
                <a:spcPct val="11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kultūras skolas (mūzikas un mākslas skolas), kas īsteno valsts apstiprinātas programmas</a:t>
            </a:r>
          </a:p>
        </p:txBody>
      </p:sp>
    </p:spTree>
    <p:extLst>
      <p:ext uri="{BB962C8B-B14F-4D97-AF65-F5344CB8AC3E}">
        <p14:creationId xmlns:p14="http://schemas.microsoft.com/office/powerpoint/2010/main" val="2667654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8270" y="365127"/>
            <a:ext cx="6537080" cy="944928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Jauniešu apakšprogramma atbalsta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165493489"/>
              </p:ext>
            </p:extLst>
          </p:nvPr>
        </p:nvGraphicFramePr>
        <p:xfrm>
          <a:off x="2136999" y="1740876"/>
          <a:ext cx="7153305" cy="44178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5292099"/>
            <a:ext cx="2062420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2021., 2022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 , skat. 16. – 27. lpp.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450" y="2210766"/>
            <a:ext cx="1992970" cy="2672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3515645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Jauniešu apakšprogramma atbalsta</a:t>
            </a:r>
          </a:p>
        </p:txBody>
      </p:sp>
      <p:sp>
        <p:nvSpPr>
          <p:cNvPr id="3" name="Rectangle 2"/>
          <p:cNvSpPr/>
          <p:nvPr/>
        </p:nvSpPr>
        <p:spPr>
          <a:xfrm>
            <a:off x="2180492" y="2077825"/>
            <a:ext cx="6506308" cy="36772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lvl="1" indent="-342900" algn="just">
              <a:lnSpc>
                <a:spcPct val="11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Viens koordinators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drīkst iesniegt vairākus projekta iesniegumus vienā projektu konkursā.</a:t>
            </a:r>
          </a:p>
          <a:p>
            <a:pPr marL="0" lvl="1" algn="just">
              <a:lnSpc>
                <a:spcPct val="112000"/>
              </a:lnSpc>
              <a:buClr>
                <a:schemeClr val="accent1">
                  <a:lumMod val="50000"/>
                </a:schemeClr>
              </a:buClr>
              <a:buSzPct val="100000"/>
              <a:defRPr/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42900" lvl="1" indent="-342900" algn="just">
              <a:lnSpc>
                <a:spcPct val="11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Koordinators, kura projekti ir atbalstīti 3 gadus pēc kārtas, VAR tikt izslēgts no atbalstāmo projektu saraksta, ja projekta iesniegums ir līdzīgs iepriekšējiem projektu iesniegumiem.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5496" y="1347145"/>
            <a:ext cx="2576512" cy="1286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2892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Mobilitāšu projekti</a:t>
            </a:r>
          </a:p>
        </p:txBody>
      </p:sp>
      <p:sp>
        <p:nvSpPr>
          <p:cNvPr id="3" name="Rectangle 2"/>
          <p:cNvSpPr/>
          <p:nvPr/>
        </p:nvSpPr>
        <p:spPr>
          <a:xfrm>
            <a:off x="2180492" y="2077825"/>
            <a:ext cx="650630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00200" y="1571713"/>
            <a:ext cx="70866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80000"/>
              </a:lnSpc>
            </a:pP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</a:rPr>
              <a:t>! Piedalās vismaz 2 izglītības iestādes no 2 valstīm - koordinators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</a:rPr>
              <a:t> +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</a:rPr>
              <a:t>vismaz 1 partneris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</a:rPr>
              <a:t>no </a:t>
            </a:r>
            <a:r>
              <a:rPr lang="lv-LV" altLang="lv-LV" sz="2800" u="sng" dirty="0">
                <a:solidFill>
                  <a:schemeClr val="accent1">
                    <a:lumMod val="50000"/>
                  </a:schemeClr>
                </a:solidFill>
              </a:rPr>
              <a:t>citas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</a:rPr>
              <a:t> programmas dalībvalsts</a:t>
            </a:r>
          </a:p>
          <a:p>
            <a:pPr marL="914400" lvl="1" indent="-457200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lv-LV" altLang="lv-LV" sz="2800" dirty="0">
              <a:solidFill>
                <a:schemeClr val="accent1">
                  <a:lumMod val="50000"/>
                </a:schemeClr>
              </a:solidFill>
            </a:endParaRPr>
          </a:p>
          <a:p>
            <a:pPr lvl="1">
              <a:lnSpc>
                <a:spcPct val="80000"/>
              </a:lnSpc>
            </a:pPr>
            <a:endParaRPr lang="lv-LV" altLang="lv-LV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3AB3B02-F43E-4010-A3DC-54182C08A5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6771" y="2812930"/>
            <a:ext cx="5486400" cy="2958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87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  <p:bldP spid="4" grpId="1" uiExpand="1" build="allAtOnce"/>
      <p:bldP spid="4" grpId="2" uiExpand="1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Mobilitāšu aktivitātes</a:t>
            </a:r>
          </a:p>
        </p:txBody>
      </p:sp>
      <p:sp>
        <p:nvSpPr>
          <p:cNvPr id="3" name="Rectangle 2"/>
          <p:cNvSpPr/>
          <p:nvPr/>
        </p:nvSpPr>
        <p:spPr>
          <a:xfrm>
            <a:off x="2180492" y="2077825"/>
            <a:ext cx="6506308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  <a:defRPr/>
            </a:pPr>
            <a:endParaRPr lang="lv-LV" altLang="lv-LV"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258990"/>
              </p:ext>
            </p:extLst>
          </p:nvPr>
        </p:nvGraphicFramePr>
        <p:xfrm>
          <a:off x="514349" y="1273926"/>
          <a:ext cx="8405446" cy="36585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47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463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904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670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068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19119">
                <a:tc>
                  <a:txBody>
                    <a:bodyPr/>
                    <a:lstStyle/>
                    <a:p>
                      <a:r>
                        <a:rPr lang="lv-LV" sz="1200" dirty="0"/>
                        <a:t>Veids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200" dirty="0"/>
                        <a:t>Saturs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200" dirty="0"/>
                        <a:t>Mobilitātes ilgums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200" dirty="0"/>
                        <a:t>Projekta ilgums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200" dirty="0"/>
                        <a:t>Pavadošā</a:t>
                      </a:r>
                      <a:r>
                        <a:rPr lang="lv-LV" sz="1200" baseline="0" dirty="0"/>
                        <a:t> persona/ pedagogs</a:t>
                      </a:r>
                      <a:endParaRPr lang="lv-LV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7193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Klašu apmaiņa</a:t>
                      </a:r>
                    </a:p>
                    <a:p>
                      <a:endParaRPr lang="lv-LV" sz="14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Vienots temats</a:t>
                      </a:r>
                      <a:r>
                        <a:rPr lang="lv-LV" sz="14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, saistīts ar obligāto mācību saturu</a:t>
                      </a:r>
                      <a:endParaRPr lang="lv-LV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endParaRPr lang="lv-LV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1-3</a:t>
                      </a:r>
                      <a:r>
                        <a:rPr lang="lv-LV" sz="14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nedēļas (ieskaitot laiku ceļā)</a:t>
                      </a:r>
                      <a:endParaRPr lang="lv-LV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1-3 gadi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Līdz 30 skolēniem</a:t>
                      </a:r>
                      <a:r>
                        <a:rPr lang="lv-LV" sz="14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no vienas skolas,</a:t>
                      </a:r>
                      <a:endParaRPr lang="lv-LV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lv-LV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 pedagogi</a:t>
                      </a:r>
                      <a:r>
                        <a:rPr lang="lv-LV" sz="14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uz 10 skolēniem</a:t>
                      </a:r>
                      <a:endParaRPr lang="lv-LV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3084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altLang="lv-LV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Skolēnu/audzēkņu</a:t>
                      </a:r>
                      <a:r>
                        <a:rPr lang="lv-LV" altLang="lv-LV" sz="1400" b="1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lv-LV" altLang="lv-LV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apmaiņa teorētiskajām</a:t>
                      </a:r>
                      <a:r>
                        <a:rPr lang="lv-LV" altLang="lv-LV" sz="1400" b="1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ea typeface="Verdana" panose="020B0604030504040204" pitchFamily="34" charset="0"/>
                          <a:cs typeface="Calibri" panose="020F0502020204030204" pitchFamily="34" charset="0"/>
                        </a:rPr>
                        <a:t> mācībām</a:t>
                      </a:r>
                      <a:endParaRPr lang="lv-LV" sz="14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Individuālā skolēnu/audzēkņu mobilitāte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nedēļa – 1 gads </a:t>
                      </a:r>
                      <a:r>
                        <a:rPr lang="lv-LV" sz="14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(ieskaitot laiku ceļā)</a:t>
                      </a:r>
                      <a:endParaRPr lang="lv-LV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gads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Pavadošā pedagoga uzturēšanās</a:t>
                      </a:r>
                      <a:r>
                        <a:rPr lang="lv-LV" sz="14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laiks līdz 1 nedēļai</a:t>
                      </a:r>
                      <a:endParaRPr lang="lv-LV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4949">
                <a:tc>
                  <a:txBody>
                    <a:bodyPr/>
                    <a:lstStyle/>
                    <a:p>
                      <a:r>
                        <a:rPr lang="lv-LV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Profesionālās</a:t>
                      </a:r>
                      <a:r>
                        <a:rPr lang="lv-LV" sz="1400" b="1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izglītības iestāžu audzēkņu darba prakse</a:t>
                      </a:r>
                      <a:endParaRPr lang="lv-LV" sz="14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Darba</a:t>
                      </a:r>
                      <a:r>
                        <a:rPr lang="lv-LV" sz="14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prakse, darba pieredzes iegūšanai apgūstamajā specialitātē</a:t>
                      </a:r>
                      <a:endParaRPr lang="lv-LV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nedēļa – 1 gads</a:t>
                      </a:r>
                    </a:p>
                    <a:p>
                      <a:r>
                        <a:rPr lang="lv-LV" sz="14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(ieskaitot laiku ceļā)</a:t>
                      </a:r>
                      <a:endParaRPr lang="lv-LV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1 -3 gadi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Pavadošā pedagoga uzturēšanās</a:t>
                      </a:r>
                      <a:r>
                        <a:rPr lang="lv-LV" sz="14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laiks līdz 1 nedēļai</a:t>
                      </a:r>
                      <a:endParaRPr lang="lv-LV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16150">
                <a:tc>
                  <a:txBody>
                    <a:bodyPr/>
                    <a:lstStyle/>
                    <a:p>
                      <a:r>
                        <a:rPr lang="lv-LV" sz="1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Pedagoģiskā personāla apmaiņa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Pieredzes</a:t>
                      </a:r>
                      <a:r>
                        <a:rPr lang="lv-LV" sz="14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apmaiņa, mācību vizītes, darba vērošana</a:t>
                      </a:r>
                      <a:endParaRPr lang="lv-LV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nedēļa – 1 gads</a:t>
                      </a:r>
                    </a:p>
                    <a:p>
                      <a:r>
                        <a:rPr lang="lv-LV" sz="14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(ieskaitot laiku ceļā)</a:t>
                      </a:r>
                      <a:endParaRPr lang="lv-LV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gads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4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n/a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3614615"/>
              </p:ext>
            </p:extLst>
          </p:nvPr>
        </p:nvGraphicFramePr>
        <p:xfrm>
          <a:off x="514349" y="4932485"/>
          <a:ext cx="8401051" cy="94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1120">
                  <a:extLst>
                    <a:ext uri="{9D8B030D-6E8A-4147-A177-3AD203B41FA5}">
                      <a16:colId xmlns:a16="http://schemas.microsoft.com/office/drawing/2014/main" val="692079162"/>
                    </a:ext>
                  </a:extLst>
                </a:gridCol>
                <a:gridCol w="2219990">
                  <a:extLst>
                    <a:ext uri="{9D8B030D-6E8A-4147-A177-3AD203B41FA5}">
                      <a16:colId xmlns:a16="http://schemas.microsoft.com/office/drawing/2014/main" val="3365430362"/>
                    </a:ext>
                  </a:extLst>
                </a:gridCol>
                <a:gridCol w="1490443">
                  <a:extLst>
                    <a:ext uri="{9D8B030D-6E8A-4147-A177-3AD203B41FA5}">
                      <a16:colId xmlns:a16="http://schemas.microsoft.com/office/drawing/2014/main" val="676372996"/>
                    </a:ext>
                  </a:extLst>
                </a:gridCol>
                <a:gridCol w="967075">
                  <a:extLst>
                    <a:ext uri="{9D8B030D-6E8A-4147-A177-3AD203B41FA5}">
                      <a16:colId xmlns:a16="http://schemas.microsoft.com/office/drawing/2014/main" val="2484863172"/>
                    </a:ext>
                  </a:extLst>
                </a:gridCol>
                <a:gridCol w="1802423">
                  <a:extLst>
                    <a:ext uri="{9D8B030D-6E8A-4147-A177-3AD203B41FA5}">
                      <a16:colId xmlns:a16="http://schemas.microsoft.com/office/drawing/2014/main" val="586908813"/>
                    </a:ext>
                  </a:extLst>
                </a:gridCol>
              </a:tblGrid>
              <a:tr h="907193">
                <a:tc>
                  <a:txBody>
                    <a:bodyPr/>
                    <a:lstStyle/>
                    <a:p>
                      <a:r>
                        <a:rPr lang="lv-LV" sz="1400" kern="1200" baseline="0" dirty="0">
                          <a:solidFill>
                            <a:srgbClr val="1F4E79"/>
                          </a:solidFill>
                          <a:latin typeface="+mn-lt"/>
                          <a:ea typeface="+mn-ea"/>
                          <a:cs typeface="+mn-cs"/>
                        </a:rPr>
                        <a:t>Sagatavošanas vizītes</a:t>
                      </a:r>
                    </a:p>
                    <a:p>
                      <a:r>
                        <a:rPr lang="lv-LV" sz="1400" b="0" kern="1200" baseline="0" dirty="0">
                          <a:solidFill>
                            <a:srgbClr val="1F4E79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lv-LV" sz="1400" b="0" kern="1200" baseline="0" dirty="0">
                          <a:solidFill>
                            <a:srgbClr val="1F4E79"/>
                          </a:solidFill>
                          <a:latin typeface="+mn-lt"/>
                          <a:ea typeface="+mn-ea"/>
                          <a:cs typeface="+mn-cs"/>
                        </a:rPr>
                        <a:t>Projekta pieteikuma sagatavošana un plānošana (var piedalīties arī administratīvais personāls)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lv-LV" sz="1400" b="0" kern="1200" baseline="0" dirty="0">
                          <a:solidFill>
                            <a:srgbClr val="1F4E79"/>
                          </a:solidFill>
                          <a:latin typeface="+mn-lt"/>
                          <a:ea typeface="+mn-ea"/>
                          <a:cs typeface="+mn-cs"/>
                        </a:rPr>
                        <a:t>Līdz 5 dienām, ieskaitot laiku ceļā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lv-LV" sz="1400" b="0" dirty="0">
                          <a:solidFill>
                            <a:srgbClr val="1F4E79"/>
                          </a:solidFill>
                        </a:rPr>
                        <a:t>1 gads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lv-LV" sz="1400" b="0" kern="1200" baseline="0" dirty="0">
                          <a:solidFill>
                            <a:srgbClr val="1F4E79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771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00391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Mobilitāšu finansējums</a:t>
            </a:r>
          </a:p>
        </p:txBody>
      </p:sp>
      <p:sp>
        <p:nvSpPr>
          <p:cNvPr id="4" name="Rectangle 3"/>
          <p:cNvSpPr/>
          <p:nvPr/>
        </p:nvSpPr>
        <p:spPr>
          <a:xfrm>
            <a:off x="1125415" y="3435563"/>
            <a:ext cx="7389935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</a:rPr>
              <a:t>100% apmērā ceļa izdevumiem skolēniem/audzēkņiem </a:t>
            </a:r>
            <a:r>
              <a:rPr lang="lv-LV" altLang="lv-LV" sz="2400" u="sng" dirty="0">
                <a:solidFill>
                  <a:schemeClr val="accent1">
                    <a:lumMod val="50000"/>
                  </a:schemeClr>
                </a:solidFill>
              </a:rPr>
              <a:t>saskaņā ar Nordplus programmas noteiktajām likmēm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</a:rPr>
              <a:t>;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</a:rPr>
              <a:t>100% apmērā ceļa un uzturēšanās izdevumi – pedagogiem </a:t>
            </a:r>
            <a:r>
              <a:rPr lang="lv-LV" altLang="lv-LV" sz="2400" u="sng" dirty="0">
                <a:solidFill>
                  <a:schemeClr val="accent1">
                    <a:lumMod val="50000"/>
                  </a:schemeClr>
                </a:solidFill>
              </a:rPr>
              <a:t>saskaņā ar Nordplus programmas noteiktajām likmēm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algn="just"/>
            <a:endParaRPr lang="lv-LV" altLang="lv-LV" sz="2000" u="sng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D8C0173-3D70-42F1-9216-1FA7C3EB49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0185" y="1397948"/>
            <a:ext cx="5928400" cy="2677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701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5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  <p:bldP spid="4" grpId="1" uiExpand="1" build="allAtOnce"/>
      <p:bldP spid="4" grpId="2" uiExpand="1" build="allAtOnce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13394</TotalTime>
  <Words>1243</Words>
  <Application>Microsoft Office PowerPoint</Application>
  <PresentationFormat>On-screen Show (4:3)</PresentationFormat>
  <Paragraphs>155</Paragraphs>
  <Slides>23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Calibri</vt:lpstr>
      <vt:lpstr>Calibri Light</vt:lpstr>
      <vt:lpstr>Times New Roman</vt:lpstr>
      <vt:lpstr>Verdana</vt:lpstr>
      <vt:lpstr>Wingdings</vt:lpstr>
      <vt:lpstr>Office Theme</vt:lpstr>
      <vt:lpstr>Nordplus Jauniešu apakšprogramma</vt:lpstr>
      <vt:lpstr>Jauniešu apakšprogrammas mērķi:</vt:lpstr>
      <vt:lpstr>Koordinatori un partneri</vt:lpstr>
      <vt:lpstr>Jauniešu apakšprogramma</vt:lpstr>
      <vt:lpstr>Jauniešu apakšprogramma atbalsta</vt:lpstr>
      <vt:lpstr>Jauniešu apakšprogramma atbalsta</vt:lpstr>
      <vt:lpstr>I Mobilitāšu projekti</vt:lpstr>
      <vt:lpstr>I Mobilitāšu aktivitātes</vt:lpstr>
      <vt:lpstr>I Mobilitāšu finansējums</vt:lpstr>
      <vt:lpstr>Mobilitāšu finansējums</vt:lpstr>
      <vt:lpstr>Mobilitāšu finansējums</vt:lpstr>
      <vt:lpstr>II Sadarbības projekti un sadarbības tīkli </vt:lpstr>
      <vt:lpstr>II Sadarbības projekti  un sadarbības tīkli</vt:lpstr>
      <vt:lpstr>PowerPoint Presentation</vt:lpstr>
      <vt:lpstr>  Sadarbības tīklu projekti</vt:lpstr>
      <vt:lpstr>Sadarbības projektu un tīklu finansējums (1)</vt:lpstr>
      <vt:lpstr>Sadarbības projektu un tīklu finansējums (2)</vt:lpstr>
      <vt:lpstr>Sadarbības projektu un tīklu finansējums (3) </vt:lpstr>
      <vt:lpstr>Finansējums – kopējie jautājumi</vt:lpstr>
      <vt:lpstr>Jau projekta sagatavošanas posmā jāparedz</vt:lpstr>
      <vt:lpstr>PowerPoint Presentation</vt:lpstr>
      <vt:lpstr>Informācijas avoti</vt:lpstr>
      <vt:lpstr>Konsultācijas</vt:lpstr>
    </vt:vector>
  </TitlesOfParts>
  <Company>VIAA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Dace Kosa</dc:creator>
  <cp:lastModifiedBy>Linards Deidulis</cp:lastModifiedBy>
  <cp:revision>201</cp:revision>
  <cp:lastPrinted>2020-12-09T08:14:22Z</cp:lastPrinted>
  <dcterms:created xsi:type="dcterms:W3CDTF">2017-03-17T07:53:29Z</dcterms:created>
  <dcterms:modified xsi:type="dcterms:W3CDTF">2021-11-24T06:48:32Z</dcterms:modified>
</cp:coreProperties>
</file>