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4" r:id="rId3"/>
    <p:sldId id="266" r:id="rId4"/>
    <p:sldId id="268" r:id="rId5"/>
    <p:sldId id="270" r:id="rId6"/>
    <p:sldId id="271" r:id="rId7"/>
    <p:sldId id="272" r:id="rId8"/>
    <p:sldId id="273" r:id="rId9"/>
    <p:sldId id="278" r:id="rId10"/>
    <p:sldId id="277" r:id="rId11"/>
    <p:sldId id="279" r:id="rId12"/>
    <p:sldId id="274" r:id="rId13"/>
    <p:sldId id="275" r:id="rId14"/>
    <p:sldId id="289" r:id="rId1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8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2F2C1-D12F-48B1-B20E-9D26E0560BEA}" v="4" dt="2021-11-22T22:27:08.7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706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6ED2F2C1-D12F-48B1-B20E-9D26E0560BEA}"/>
    <pc:docChg chg="undo custSel addSld delSld modSld">
      <pc:chgData name="Linards Deidulis" userId="03205da9529d126d" providerId="LiveId" clId="{6ED2F2C1-D12F-48B1-B20E-9D26E0560BEA}" dt="2021-11-22T22:35:38.650" v="67" actId="1076"/>
      <pc:docMkLst>
        <pc:docMk/>
      </pc:docMkLst>
      <pc:sldChg chg="modSp mod">
        <pc:chgData name="Linards Deidulis" userId="03205da9529d126d" providerId="LiveId" clId="{6ED2F2C1-D12F-48B1-B20E-9D26E0560BEA}" dt="2021-11-22T17:39:10.716" v="8" actId="20577"/>
        <pc:sldMkLst>
          <pc:docMk/>
          <pc:sldMk cId="3361979209" sldId="266"/>
        </pc:sldMkLst>
        <pc:spChg chg="mod">
          <ac:chgData name="Linards Deidulis" userId="03205da9529d126d" providerId="LiveId" clId="{6ED2F2C1-D12F-48B1-B20E-9D26E0560BEA}" dt="2021-11-22T17:39:10.716" v="8" actId="20577"/>
          <ac:spMkLst>
            <pc:docMk/>
            <pc:sldMk cId="3361979209" sldId="26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6ED2F2C1-D12F-48B1-B20E-9D26E0560BEA}" dt="2021-11-22T22:17:18.686" v="13" actId="1076"/>
        <pc:sldMkLst>
          <pc:docMk/>
          <pc:sldMk cId="2037911840" sldId="270"/>
        </pc:sldMkLst>
        <pc:graphicFrameChg chg="del">
          <ac:chgData name="Linards Deidulis" userId="03205da9529d126d" providerId="LiveId" clId="{6ED2F2C1-D12F-48B1-B20E-9D26E0560BEA}" dt="2021-11-22T22:17:15.449" v="11" actId="478"/>
          <ac:graphicFrameMkLst>
            <pc:docMk/>
            <pc:sldMk cId="2037911840" sldId="270"/>
            <ac:graphicFrameMk id="4" creationId="{00000000-0000-0000-0000-000000000000}"/>
          </ac:graphicFrameMkLst>
        </pc:graphicFrameChg>
        <pc:picChg chg="add mod">
          <ac:chgData name="Linards Deidulis" userId="03205da9529d126d" providerId="LiveId" clId="{6ED2F2C1-D12F-48B1-B20E-9D26E0560BEA}" dt="2021-11-22T22:17:18.686" v="13" actId="1076"/>
          <ac:picMkLst>
            <pc:docMk/>
            <pc:sldMk cId="2037911840" sldId="270"/>
            <ac:picMk id="5" creationId="{0D36E976-71C3-44FB-8C10-9601E7971437}"/>
          </ac:picMkLst>
        </pc:picChg>
      </pc:sldChg>
      <pc:sldChg chg="modSp mod">
        <pc:chgData name="Linards Deidulis" userId="03205da9529d126d" providerId="LiveId" clId="{6ED2F2C1-D12F-48B1-B20E-9D26E0560BEA}" dt="2021-11-22T22:19:27.855" v="24" actId="20577"/>
        <pc:sldMkLst>
          <pc:docMk/>
          <pc:sldMk cId="3625702756" sldId="273"/>
        </pc:sldMkLst>
        <pc:spChg chg="mod">
          <ac:chgData name="Linards Deidulis" userId="03205da9529d126d" providerId="LiveId" clId="{6ED2F2C1-D12F-48B1-B20E-9D26E0560BEA}" dt="2021-11-22T22:19:27.855" v="24" actId="20577"/>
          <ac:spMkLst>
            <pc:docMk/>
            <pc:sldMk cId="3625702756" sldId="273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2:56.428" v="53" actId="20577"/>
        <pc:sldMkLst>
          <pc:docMk/>
          <pc:sldMk cId="1163359465" sldId="274"/>
        </pc:sldMkLst>
        <pc:spChg chg="mod">
          <ac:chgData name="Linards Deidulis" userId="03205da9529d126d" providerId="LiveId" clId="{6ED2F2C1-D12F-48B1-B20E-9D26E0560BEA}" dt="2021-11-22T22:22:56.428" v="53" actId="20577"/>
          <ac:spMkLst>
            <pc:docMk/>
            <pc:sldMk cId="1163359465" sldId="27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6ED2F2C1-D12F-48B1-B20E-9D26E0560BEA}" dt="2021-11-22T22:27:28.145" v="63" actId="20577"/>
        <pc:sldMkLst>
          <pc:docMk/>
          <pc:sldMk cId="1719813498" sldId="275"/>
        </pc:sldMkLst>
        <pc:spChg chg="mod">
          <ac:chgData name="Linards Deidulis" userId="03205da9529d126d" providerId="LiveId" clId="{6ED2F2C1-D12F-48B1-B20E-9D26E0560BEA}" dt="2021-11-22T22:27:28.145" v="63" actId="20577"/>
          <ac:spMkLst>
            <pc:docMk/>
            <pc:sldMk cId="1719813498" sldId="275"/>
            <ac:spMk id="4" creationId="{00000000-0000-0000-0000-000000000000}"/>
          </ac:spMkLst>
        </pc:spChg>
      </pc:sldChg>
      <pc:sldChg chg="del">
        <pc:chgData name="Linards Deidulis" userId="03205da9529d126d" providerId="LiveId" clId="{6ED2F2C1-D12F-48B1-B20E-9D26E0560BEA}" dt="2021-11-22T22:12:32.167" v="10" actId="47"/>
        <pc:sldMkLst>
          <pc:docMk/>
          <pc:sldMk cId="2059280025" sldId="276"/>
        </pc:sldMkLst>
      </pc:sldChg>
      <pc:sldChg chg="addSp delSp modSp mod">
        <pc:chgData name="Linards Deidulis" userId="03205da9529d126d" providerId="LiveId" clId="{6ED2F2C1-D12F-48B1-B20E-9D26E0560BEA}" dt="2021-11-22T22:21:26.003" v="33" actId="692"/>
        <pc:sldMkLst>
          <pc:docMk/>
          <pc:sldMk cId="0" sldId="278"/>
        </pc:sldMkLst>
        <pc:spChg chg="mod">
          <ac:chgData name="Linards Deidulis" userId="03205da9529d126d" providerId="LiveId" clId="{6ED2F2C1-D12F-48B1-B20E-9D26E0560BEA}" dt="2021-11-22T22:20:49.007" v="28" actId="122"/>
          <ac:spMkLst>
            <pc:docMk/>
            <pc:sldMk cId="0" sldId="278"/>
            <ac:spMk id="6" creationId="{00000000-0000-0000-0000-000000000000}"/>
          </ac:spMkLst>
        </pc:spChg>
        <pc:picChg chg="add mod">
          <ac:chgData name="Linards Deidulis" userId="03205da9529d126d" providerId="LiveId" clId="{6ED2F2C1-D12F-48B1-B20E-9D26E0560BEA}" dt="2021-11-22T22:20:31.123" v="27" actId="1076"/>
          <ac:picMkLst>
            <pc:docMk/>
            <pc:sldMk cId="0" sldId="278"/>
            <ac:picMk id="3" creationId="{E0544906-1F2C-443A-A3DC-B696A301A735}"/>
          </ac:picMkLst>
        </pc:picChg>
        <pc:picChg chg="del">
          <ac:chgData name="Linards Deidulis" userId="03205da9529d126d" providerId="LiveId" clId="{6ED2F2C1-D12F-48B1-B20E-9D26E0560BEA}" dt="2021-11-22T22:20:26.062" v="25" actId="478"/>
          <ac:picMkLst>
            <pc:docMk/>
            <pc:sldMk cId="0" sldId="278"/>
            <ac:picMk id="2050" creationId="{00000000-0000-0000-0000-000000000000}"/>
          </ac:picMkLst>
        </pc:picChg>
        <pc:cxnChg chg="add mod">
          <ac:chgData name="Linards Deidulis" userId="03205da9529d126d" providerId="LiveId" clId="{6ED2F2C1-D12F-48B1-B20E-9D26E0560BEA}" dt="2021-11-22T22:21:26.003" v="33" actId="692"/>
          <ac:cxnSpMkLst>
            <pc:docMk/>
            <pc:sldMk cId="0" sldId="278"/>
            <ac:cxnSpMk id="7" creationId="{26550A58-C817-4F69-9970-744C783B06EC}"/>
          </ac:cxnSpMkLst>
        </pc:cxnChg>
      </pc:sldChg>
      <pc:sldChg chg="addSp delSp modSp mod">
        <pc:chgData name="Linards Deidulis" userId="03205da9529d126d" providerId="LiveId" clId="{6ED2F2C1-D12F-48B1-B20E-9D26E0560BEA}" dt="2021-11-22T22:35:38.650" v="67" actId="1076"/>
        <pc:sldMkLst>
          <pc:docMk/>
          <pc:sldMk cId="178731947" sldId="279"/>
        </pc:sldMkLst>
        <pc:spChg chg="mod">
          <ac:chgData name="Linards Deidulis" userId="03205da9529d126d" providerId="LiveId" clId="{6ED2F2C1-D12F-48B1-B20E-9D26E0560BEA}" dt="2021-11-22T22:22:22.480" v="38" actId="122"/>
          <ac:spMkLst>
            <pc:docMk/>
            <pc:sldMk cId="178731947" sldId="279"/>
            <ac:spMk id="6" creationId="{00000000-0000-0000-0000-000000000000}"/>
          </ac:spMkLst>
        </pc:spChg>
        <pc:picChg chg="add del mod">
          <ac:chgData name="Linards Deidulis" userId="03205da9529d126d" providerId="LiveId" clId="{6ED2F2C1-D12F-48B1-B20E-9D26E0560BEA}" dt="2021-11-22T22:35:31.220" v="64" actId="478"/>
          <ac:picMkLst>
            <pc:docMk/>
            <pc:sldMk cId="178731947" sldId="279"/>
            <ac:picMk id="4" creationId="{DDC6D5ED-833F-4DDF-84CD-26B36AD537D8}"/>
          </ac:picMkLst>
        </pc:picChg>
        <pc:picChg chg="add mod">
          <ac:chgData name="Linards Deidulis" userId="03205da9529d126d" providerId="LiveId" clId="{6ED2F2C1-D12F-48B1-B20E-9D26E0560BEA}" dt="2021-11-22T22:35:38.650" v="67" actId="1076"/>
          <ac:picMkLst>
            <pc:docMk/>
            <pc:sldMk cId="178731947" sldId="279"/>
            <ac:picMk id="5" creationId="{FA361555-7D93-42E0-A7A4-1A07DD5CE054}"/>
          </ac:picMkLst>
        </pc:picChg>
        <pc:picChg chg="del">
          <ac:chgData name="Linards Deidulis" userId="03205da9529d126d" providerId="LiveId" clId="{6ED2F2C1-D12F-48B1-B20E-9D26E0560BEA}" dt="2021-11-22T22:21:54.344" v="34" actId="478"/>
          <ac:picMkLst>
            <pc:docMk/>
            <pc:sldMk cId="178731947" sldId="279"/>
            <ac:picMk id="3074" creationId="{00000000-0000-0000-0000-000000000000}"/>
          </ac:picMkLst>
        </pc:picChg>
      </pc:sldChg>
      <pc:sldChg chg="add">
        <pc:chgData name="Linards Deidulis" userId="03205da9529d126d" providerId="LiveId" clId="{6ED2F2C1-D12F-48B1-B20E-9D26E0560BEA}" dt="2021-11-22T22:12:29.191" v="9"/>
        <pc:sldMkLst>
          <pc:docMk/>
          <pc:sldMk cId="1644654515" sldId="28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0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469DCCCF-576D-4DC7-A099-96045F20AD1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b="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gm:t>
    </dgm:pt>
    <dgm:pt modelId="{39C23A13-3109-48A6-BB36-3C47388CA557}" type="parTrans" cxnId="{F37DFFD3-9057-4261-A0EA-48855D673E2A}">
      <dgm:prSet/>
      <dgm:spPr/>
      <dgm:t>
        <a:bodyPr/>
        <a:lstStyle/>
        <a:p>
          <a:endParaRPr lang="en-US"/>
        </a:p>
      </dgm:t>
    </dgm:pt>
    <dgm:pt modelId="{95FF687B-1B17-4BC4-AC0B-F95439CE2149}" type="sibTrans" cxnId="{F37DFFD3-9057-4261-A0EA-48855D673E2A}">
      <dgm:prSet/>
      <dgm:spPr/>
      <dgm:t>
        <a:bodyPr/>
        <a:lstStyle/>
        <a:p>
          <a:endParaRPr lang="en-US"/>
        </a:p>
      </dgm:t>
    </dgm:pt>
    <dgm:pt modelId="{D194B265-4F0A-4523-AD3A-6374EBFE79B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C52AAC59-CAAC-4629-BD32-6CFD8C8DDC41}" type="parTrans" cxnId="{D88CCAF3-9F8E-4CC5-BB6D-E9C73F47392B}">
      <dgm:prSet/>
      <dgm:spPr/>
      <dgm:t>
        <a:bodyPr/>
        <a:lstStyle/>
        <a:p>
          <a:endParaRPr lang="en-US"/>
        </a:p>
      </dgm:t>
    </dgm:pt>
    <dgm:pt modelId="{B4A5B662-ED27-4C7E-B7F5-BF6CCB93BB21}" type="sibTrans" cxnId="{D88CCAF3-9F8E-4CC5-BB6D-E9C73F47392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7"/>
      <dgm:spPr/>
    </dgm:pt>
    <dgm:pt modelId="{49CBD0B3-3722-42B4-8D78-D8014AEB0841}" type="pres">
      <dgm:prSet presAssocID="{BE69E6E6-3D2F-458E-9DBD-750F56485A25}" presName="parentText" presStyleLbl="node1" presStyleIdx="0" presStyleCnt="7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7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7"/>
      <dgm:spPr/>
    </dgm:pt>
    <dgm:pt modelId="{BC7A0328-9201-40D6-BD30-01FD599AD932}" type="pres">
      <dgm:prSet presAssocID="{F95D81BB-8B5D-4DAE-A63F-E92348336009}" presName="parentText" presStyleLbl="node1" presStyleIdx="1" presStyleCnt="7" custScaleX="142857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7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7"/>
      <dgm:spPr/>
    </dgm:pt>
    <dgm:pt modelId="{CC80105B-CAFD-444E-80BA-11C6C4F15887}" type="pres">
      <dgm:prSet presAssocID="{9062BE87-B0A8-4699-9E03-89814667F7F1}" presName="parentText" presStyleLbl="node1" presStyleIdx="2" presStyleCnt="7" custScaleX="142857" custScaleY="220175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7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7"/>
      <dgm:spPr/>
    </dgm:pt>
    <dgm:pt modelId="{0AB2A6E9-42E5-46E6-B3B6-C1A651216328}" type="pres">
      <dgm:prSet presAssocID="{E509881F-B777-4D45-AC19-6D73C26CCFF4}" presName="parentText" presStyleLbl="node1" presStyleIdx="3" presStyleCnt="7" custScaleX="142857" custScaleY="294224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7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7"/>
      <dgm:spPr/>
    </dgm:pt>
    <dgm:pt modelId="{D1A2CB04-F374-4947-9056-B497F37BBD2A}" type="pres">
      <dgm:prSet presAssocID="{0BC923A2-CDAF-4419-A2D0-C1512D5F9447}" presName="parentText" presStyleLbl="node1" presStyleIdx="4" presStyleCnt="7" custScaleX="141094" custScaleY="248726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7">
        <dgm:presLayoutVars>
          <dgm:bulletEnabled val="1"/>
        </dgm:presLayoutVars>
      </dgm:prSet>
      <dgm:spPr/>
    </dgm:pt>
    <dgm:pt modelId="{64A0293D-FE4E-425C-AC4F-4BEE2948EC12}" type="pres">
      <dgm:prSet presAssocID="{A8B498D3-53FD-409B-B2C3-18223D4F9557}" presName="spaceBetweenRectangles" presStyleCnt="0"/>
      <dgm:spPr/>
    </dgm:pt>
    <dgm:pt modelId="{78CBAB87-2B85-479F-83E0-670A51D3A8E8}" type="pres">
      <dgm:prSet presAssocID="{469DCCCF-576D-4DC7-A099-96045F20AD14}" presName="parentLin" presStyleCnt="0"/>
      <dgm:spPr/>
    </dgm:pt>
    <dgm:pt modelId="{E1FF6B81-19E1-422E-947A-A6BCC8634699}" type="pres">
      <dgm:prSet presAssocID="{469DCCCF-576D-4DC7-A099-96045F20AD14}" presName="parentLeftMargin" presStyleLbl="node1" presStyleIdx="4" presStyleCnt="7" custScaleX="141094" custScaleY="152700" custLinFactX="229" custLinFactNeighborX="100000"/>
      <dgm:spPr/>
    </dgm:pt>
    <dgm:pt modelId="{29387279-4764-4250-A8BD-3FD7F43BA226}" type="pres">
      <dgm:prSet presAssocID="{469DCCCF-576D-4DC7-A099-96045F20AD14}" presName="parentText" presStyleLbl="node1" presStyleIdx="5" presStyleCnt="7" custScaleX="186889" custScaleY="244783" custLinFactX="121817" custLinFactNeighborX="200000" custLinFactNeighborY="13237">
        <dgm:presLayoutVars>
          <dgm:chMax val="0"/>
          <dgm:bulletEnabled val="1"/>
        </dgm:presLayoutVars>
      </dgm:prSet>
      <dgm:spPr/>
    </dgm:pt>
    <dgm:pt modelId="{7D000A02-81D1-494A-B7D3-0463CD2A753A}" type="pres">
      <dgm:prSet presAssocID="{469DCCCF-576D-4DC7-A099-96045F20AD14}" presName="negativeSpace" presStyleCnt="0"/>
      <dgm:spPr/>
    </dgm:pt>
    <dgm:pt modelId="{9CB5CB13-B4D4-44A3-AC64-D4A58892095E}" type="pres">
      <dgm:prSet presAssocID="{469DCCCF-576D-4DC7-A099-96045F20AD14}" presName="childText" presStyleLbl="conFgAcc1" presStyleIdx="5" presStyleCnt="7">
        <dgm:presLayoutVars>
          <dgm:bulletEnabled val="1"/>
        </dgm:presLayoutVars>
      </dgm:prSet>
      <dgm:spPr/>
    </dgm:pt>
    <dgm:pt modelId="{A087E220-8137-4C6B-B7B6-DB1E2B1273C2}" type="pres">
      <dgm:prSet presAssocID="{95FF687B-1B17-4BC4-AC0B-F95439CE2149}" presName="spaceBetweenRectangles" presStyleCnt="0"/>
      <dgm:spPr/>
    </dgm:pt>
    <dgm:pt modelId="{B2A5FDE9-12C3-41C9-A105-3492B642095E}" type="pres">
      <dgm:prSet presAssocID="{D194B265-4F0A-4523-AD3A-6374EBFE79B9}" presName="parentLin" presStyleCnt="0"/>
      <dgm:spPr/>
    </dgm:pt>
    <dgm:pt modelId="{02EEDB41-2F85-45FE-913D-52BC5C03F6B0}" type="pres">
      <dgm:prSet presAssocID="{D194B265-4F0A-4523-AD3A-6374EBFE79B9}" presName="parentLeftMargin" presStyleLbl="node1" presStyleIdx="5" presStyleCnt="7" custScaleX="169202" custScaleY="132332"/>
      <dgm:spPr/>
    </dgm:pt>
    <dgm:pt modelId="{7B5B9C3B-E8C5-4994-B7B4-E6E373CDF86C}" type="pres">
      <dgm:prSet presAssocID="{D194B265-4F0A-4523-AD3A-6374EBFE79B9}" presName="parentText" presStyleLbl="node1" presStyleIdx="6" presStyleCnt="7" custScaleX="218517" custScaleY="318927">
        <dgm:presLayoutVars>
          <dgm:chMax val="0"/>
          <dgm:bulletEnabled val="1"/>
        </dgm:presLayoutVars>
      </dgm:prSet>
      <dgm:spPr/>
    </dgm:pt>
    <dgm:pt modelId="{F8629212-17CF-4ED3-BECA-4612E9E7AF2F}" type="pres">
      <dgm:prSet presAssocID="{D194B265-4F0A-4523-AD3A-6374EBFE79B9}" presName="negativeSpace" presStyleCnt="0"/>
      <dgm:spPr/>
    </dgm:pt>
    <dgm:pt modelId="{D8A7E2A2-B288-4500-B336-ED900B1E692D}" type="pres">
      <dgm:prSet presAssocID="{D194B265-4F0A-4523-AD3A-6374EBFE79B9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7450A825-CBB3-4663-8A26-4682FBC42D3B}" type="presOf" srcId="{D194B265-4F0A-4523-AD3A-6374EBFE79B9}" destId="{02EEDB41-2F85-45FE-913D-52BC5C03F6B0}" srcOrd="0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558FD043-CA79-4619-B4D0-28CC27307DE4}" type="presOf" srcId="{469DCCCF-576D-4DC7-A099-96045F20AD14}" destId="{29387279-4764-4250-A8BD-3FD7F43BA226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EE87B051-16B6-485F-B1B4-C2AA7CC6BF43}" type="presOf" srcId="{D194B265-4F0A-4523-AD3A-6374EBFE79B9}" destId="{7B5B9C3B-E8C5-4994-B7B4-E6E373CDF86C}" srcOrd="1" destOrd="0" presId="urn:microsoft.com/office/officeart/2005/8/layout/list1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F3F2BC0-187E-4F2B-9A7B-64171A92F07C}" type="presOf" srcId="{469DCCCF-576D-4DC7-A099-96045F20AD14}" destId="{E1FF6B81-19E1-422E-947A-A6BCC8634699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F37DFFD3-9057-4261-A0EA-48855D673E2A}" srcId="{0117A65E-6CDD-48B4-8037-C3419189008A}" destId="{469DCCCF-576D-4DC7-A099-96045F20AD14}" srcOrd="5" destOrd="0" parTransId="{39C23A13-3109-48A6-BB36-3C47388CA557}" sibTransId="{95FF687B-1B17-4BC4-AC0B-F95439CE2149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D88CCAF3-9F8E-4CC5-BB6D-E9C73F47392B}" srcId="{0117A65E-6CDD-48B4-8037-C3419189008A}" destId="{D194B265-4F0A-4523-AD3A-6374EBFE79B9}" srcOrd="6" destOrd="0" parTransId="{C52AAC59-CAAC-4629-BD32-6CFD8C8DDC41}" sibTransId="{B4A5B662-ED27-4C7E-B7F5-BF6CCB93BB21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  <dgm:cxn modelId="{DDD421D8-DBD8-4AB2-BB9E-BF5E034AF377}" type="presParOf" srcId="{736975D6-A479-41D8-8813-20C9F08C29E1}" destId="{64A0293D-FE4E-425C-AC4F-4BEE2948EC12}" srcOrd="19" destOrd="0" presId="urn:microsoft.com/office/officeart/2005/8/layout/list1"/>
    <dgm:cxn modelId="{A3AC2351-51D0-4DD9-BC97-CD6CD4DE8ECC}" type="presParOf" srcId="{736975D6-A479-41D8-8813-20C9F08C29E1}" destId="{78CBAB87-2B85-479F-83E0-670A51D3A8E8}" srcOrd="20" destOrd="0" presId="urn:microsoft.com/office/officeart/2005/8/layout/list1"/>
    <dgm:cxn modelId="{038A6E36-A685-4E7B-BD65-0222B2308765}" type="presParOf" srcId="{78CBAB87-2B85-479F-83E0-670A51D3A8E8}" destId="{E1FF6B81-19E1-422E-947A-A6BCC8634699}" srcOrd="0" destOrd="0" presId="urn:microsoft.com/office/officeart/2005/8/layout/list1"/>
    <dgm:cxn modelId="{6CD8D7BB-3B39-4EA9-8788-B0B961A12B17}" type="presParOf" srcId="{78CBAB87-2B85-479F-83E0-670A51D3A8E8}" destId="{29387279-4764-4250-A8BD-3FD7F43BA226}" srcOrd="1" destOrd="0" presId="urn:microsoft.com/office/officeart/2005/8/layout/list1"/>
    <dgm:cxn modelId="{E85E9BC0-6436-4EE1-ACF4-A3F3F05020A4}" type="presParOf" srcId="{736975D6-A479-41D8-8813-20C9F08C29E1}" destId="{7D000A02-81D1-494A-B7D3-0463CD2A753A}" srcOrd="21" destOrd="0" presId="urn:microsoft.com/office/officeart/2005/8/layout/list1"/>
    <dgm:cxn modelId="{6B4A5680-8435-4045-A977-350ADCDBB535}" type="presParOf" srcId="{736975D6-A479-41D8-8813-20C9F08C29E1}" destId="{9CB5CB13-B4D4-44A3-AC64-D4A58892095E}" srcOrd="22" destOrd="0" presId="urn:microsoft.com/office/officeart/2005/8/layout/list1"/>
    <dgm:cxn modelId="{C1B2B977-32D3-4A1F-9D2A-3C4B5E8226BB}" type="presParOf" srcId="{736975D6-A479-41D8-8813-20C9F08C29E1}" destId="{A087E220-8137-4C6B-B7B6-DB1E2B1273C2}" srcOrd="23" destOrd="0" presId="urn:microsoft.com/office/officeart/2005/8/layout/list1"/>
    <dgm:cxn modelId="{0BD9E3F2-36EF-4CE2-8EA6-0D48C0B94467}" type="presParOf" srcId="{736975D6-A479-41D8-8813-20C9F08C29E1}" destId="{B2A5FDE9-12C3-41C9-A105-3492B642095E}" srcOrd="24" destOrd="0" presId="urn:microsoft.com/office/officeart/2005/8/layout/list1"/>
    <dgm:cxn modelId="{DDAE98EF-DE29-4F54-9AD3-94D3CE206C5D}" type="presParOf" srcId="{B2A5FDE9-12C3-41C9-A105-3492B642095E}" destId="{02EEDB41-2F85-45FE-913D-52BC5C03F6B0}" srcOrd="0" destOrd="0" presId="urn:microsoft.com/office/officeart/2005/8/layout/list1"/>
    <dgm:cxn modelId="{4C901808-87B6-4447-941E-C92BD04A54F1}" type="presParOf" srcId="{B2A5FDE9-12C3-41C9-A105-3492B642095E}" destId="{7B5B9C3B-E8C5-4994-B7B4-E6E373CDF86C}" srcOrd="1" destOrd="0" presId="urn:microsoft.com/office/officeart/2005/8/layout/list1"/>
    <dgm:cxn modelId="{798F38F4-60F6-4E75-96A1-63F0126A3B20}" type="presParOf" srcId="{736975D6-A479-41D8-8813-20C9F08C29E1}" destId="{F8629212-17CF-4ED3-BECA-4612E9E7AF2F}" srcOrd="25" destOrd="0" presId="urn:microsoft.com/office/officeart/2005/8/layout/list1"/>
    <dgm:cxn modelId="{4DC28664-FC3A-4A62-B1B1-81DB6750C576}" type="presParOf" srcId="{736975D6-A479-41D8-8813-20C9F08C29E1}" destId="{D8A7E2A2-B288-4500-B336-ED900B1E692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25919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2635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radošās darbnīcas, semināri un konferences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139323"/>
        <a:ext cx="6219256" cy="239742"/>
      </dsp:txXfrm>
    </dsp:sp>
    <dsp:sp modelId="{D3816CF4-3766-4D98-B445-EAF91A150FA5}">
      <dsp:nvSpPr>
        <dsp:cNvPr id="0" name=""/>
        <dsp:cNvSpPr/>
      </dsp:nvSpPr>
      <dsp:spPr>
        <a:xfrm>
          <a:off x="0" y="66743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534594"/>
          <a:ext cx="6245194" cy="2656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analītiski, statistikas un izpētes projekti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5229" y="547563"/>
        <a:ext cx="6219256" cy="239742"/>
      </dsp:txXfrm>
    </dsp:sp>
    <dsp:sp modelId="{04FE1373-5ABD-4CCB-B947-A7F61D2D4349}">
      <dsp:nvSpPr>
        <dsp:cNvPr id="0" name=""/>
        <dsp:cNvSpPr/>
      </dsp:nvSpPr>
      <dsp:spPr>
        <a:xfrm>
          <a:off x="0" y="139495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942834"/>
          <a:ext cx="6245194" cy="58496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projekti, kas vērsti uz izglītības pētījumu rezultātu izmantošanu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40815" y="971389"/>
        <a:ext cx="6188084" cy="527850"/>
      </dsp:txXfrm>
    </dsp:sp>
    <dsp:sp modelId="{1E6021CB-0244-4E9B-9AF4-775CBEFDD9E2}">
      <dsp:nvSpPr>
        <dsp:cNvPr id="0" name=""/>
        <dsp:cNvSpPr/>
      </dsp:nvSpPr>
      <dsp:spPr>
        <a:xfrm>
          <a:off x="0" y="231921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1670355"/>
          <a:ext cx="6245194" cy="78169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materiālu veidošana inovatīvai valodu apguvei, mācīšanai un tulkošanai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50419" y="1708514"/>
        <a:ext cx="6168876" cy="705376"/>
      </dsp:txXfrm>
    </dsp:sp>
    <dsp:sp modelId="{B3FE1E75-79A2-4482-8191-F87F3247EE73}">
      <dsp:nvSpPr>
        <dsp:cNvPr id="0" name=""/>
        <dsp:cNvSpPr/>
      </dsp:nvSpPr>
      <dsp:spPr>
        <a:xfrm>
          <a:off x="0" y="3122585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2594610"/>
          <a:ext cx="6237711" cy="66081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jaunu mācību rīku un kursu moduļu izveide, izmantojot jaunas mācīšanās un mācīšanas metodes</a:t>
          </a:r>
        </a:p>
      </dsp:txBody>
      <dsp:txXfrm>
        <a:off x="353608" y="2626868"/>
        <a:ext cx="6173195" cy="596299"/>
      </dsp:txXfrm>
    </dsp:sp>
    <dsp:sp modelId="{9CB5CB13-B4D4-44A3-AC64-D4A58892095E}">
      <dsp:nvSpPr>
        <dsp:cNvPr id="0" name=""/>
        <dsp:cNvSpPr/>
      </dsp:nvSpPr>
      <dsp:spPr>
        <a:xfrm>
          <a:off x="0" y="3915484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87279-4764-4250-A8BD-3FD7F43BA226}">
      <dsp:nvSpPr>
        <dsp:cNvPr id="0" name=""/>
        <dsp:cNvSpPr/>
      </dsp:nvSpPr>
      <dsp:spPr>
        <a:xfrm>
          <a:off x="341394" y="3433153"/>
          <a:ext cx="6217667" cy="650339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b="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izglītības aktivitāšu rezultātu un pieredzes apmaiņa, publicēšana un izplatīšana</a:t>
          </a:r>
        </a:p>
      </dsp:txBody>
      <dsp:txXfrm>
        <a:off x="373141" y="3464900"/>
        <a:ext cx="6154173" cy="586845"/>
      </dsp:txXfrm>
    </dsp:sp>
    <dsp:sp modelId="{D8A7E2A2-B288-4500-B336-ED900B1E692D}">
      <dsp:nvSpPr>
        <dsp:cNvPr id="0" name=""/>
        <dsp:cNvSpPr/>
      </dsp:nvSpPr>
      <dsp:spPr>
        <a:xfrm>
          <a:off x="0" y="4905370"/>
          <a:ext cx="6559062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5B9C3B-E8C5-4994-B7B4-E6E373CDF86C}">
      <dsp:nvSpPr>
        <dsp:cNvPr id="0" name=""/>
        <dsp:cNvSpPr/>
      </dsp:nvSpPr>
      <dsp:spPr>
        <a:xfrm>
          <a:off x="343563" y="4190884"/>
          <a:ext cx="6211754" cy="847325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starpnozaru tīkli un projekti, kuru darbība balstīta līdz šim pastāvošajos </a:t>
          </a:r>
          <a:r>
            <a:rPr lang="lv-LV" altLang="lv-LV" sz="2000" i="1" kern="1200" dirty="0" err="1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Nordplus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 programmas projektos un sadarbības tīklos</a:t>
          </a:r>
          <a:endParaRPr lang="lv-LV" altLang="lv-LV" sz="2000" u="sng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84926" y="4232247"/>
        <a:ext cx="6129028" cy="764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89DC8780-74C1-4439-9A24-D37FBFCC0C2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59739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50359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spresso.siu.no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kdir.n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viaa.gov.lv/lat/nordplus/nordplus_horizontala_programma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spresso.siu.n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2021. gada 24.novembrī, Rīgā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Verdana" pitchFamily="34" charset="0"/>
                <a:ea typeface="Verdana" pitchFamily="34" charset="0"/>
              </a:rPr>
              <a:t> Horizontālā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20420" y="3927566"/>
            <a:ext cx="750316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300310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– samaksa par darbu projektā iesaistīto organizāciju un iestāžu personālam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nevar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tikt maksātas no 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piešķirtā Nordplus </a:t>
            </a:r>
            <a:r>
              <a:rPr lang="lv-LV" sz="2800" b="1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Algas var paredzēt </a:t>
            </a:r>
            <a:r>
              <a:rPr 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kā projekta iesniedzēja/partneru līdzfinansējumu.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9100" y="3727450"/>
            <a:ext cx="47244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48844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https://espresso.siu.no/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361555-7D93-42E0-A7A4-1A07DD5CE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5177" y="1714499"/>
            <a:ext cx="7193462" cy="403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1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5200" y="1696914"/>
            <a:ext cx="6908800" cy="4856285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Finasējums  dalībniekiem ar īpašām vajadzībām 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Papildus izmaksas dalībniekiem ar īpašām vajadzībām var tikt finansētas 100% apmērā. </a:t>
            </a:r>
          </a:p>
          <a:p>
            <a:pPr marL="0" indent="0" algn="just">
              <a:lnSpc>
                <a:spcPct val="80000"/>
              </a:lnSpc>
              <a:buFont typeface="Wingdings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(datortehnika)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74901"/>
            <a:ext cx="236668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1"/>
            <a:ext cx="21577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92099"/>
            <a:ext cx="226338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2022.;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58. – 59. lpp. </a:t>
            </a:r>
          </a:p>
        </p:txBody>
      </p:sp>
    </p:spTree>
    <p:extLst>
      <p:ext uri="{BB962C8B-B14F-4D97-AF65-F5344CB8AC3E}">
        <p14:creationId xmlns:p14="http://schemas.microsoft.com/office/powerpoint/2010/main" val="1163359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(7)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17809" y="1437835"/>
            <a:ext cx="6734907" cy="4753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</a:t>
            </a:r>
            <a:r>
              <a:rPr lang="lv-LV" altLang="lv-LV" sz="2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nav noteikts.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Norvēģijā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Norvēģijas Augstākās izglītības un kompetenču aģentūra  HKDIR  (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Direktoratet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for 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høgare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utdanning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og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kompetanse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https://hkdir.no/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; iepriekšējais nosaukums – DIKU; DIKU logo joprojām redzams </a:t>
            </a:r>
            <a:r>
              <a:rPr lang="lv-LV" sz="2400" i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Espresso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sistēmā</a:t>
            </a: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792000" indent="-342900" algn="just"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Noslēguma maksājums 20% pēc noslēguma pārskata apstiprināšanas </a:t>
            </a:r>
            <a:r>
              <a:rPr 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HKDIR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13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F48E2-9D11-4C13-90FB-54A88A5EC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32" y="3947884"/>
            <a:ext cx="3757354" cy="26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3E89CE"/>
                </a:solidFill>
                <a:latin typeface="+mn-lt"/>
                <a:ea typeface="MS PGothic" panose="020B0600070205080204" pitchFamily="34" charset="-128"/>
              </a:rPr>
              <a:t>Horizontālā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4508" y="1445623"/>
            <a:ext cx="5168892" cy="4983887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inovatīvus, sarežģītus un rosinošus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starpnozaru projektus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(dažādu sfēru un dažādu nozaru institūciju vidū) izglītībā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Apakšprogrammā var iesistīties ikviena programmas dalībvalstu institūcija un organizācija, kuru darbība saistīta ar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(formālo, neformālo, profesionālo, vispārējo) 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30" y="3132193"/>
            <a:ext cx="2468880" cy="101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966858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aktivitātes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29325031"/>
              </p:ext>
            </p:extLst>
          </p:nvPr>
        </p:nvGraphicFramePr>
        <p:xfrm>
          <a:off x="1956287" y="1103679"/>
          <a:ext cx="6559062" cy="525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2880" y="2091588"/>
            <a:ext cx="1883664" cy="2601672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5292099"/>
            <a:ext cx="226338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2022 , skat. 56. – 59. lpp. </a:t>
            </a:r>
          </a:p>
        </p:txBody>
      </p:sp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65127"/>
            <a:ext cx="75438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(1)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7103766" cy="45832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Projektā iesaistīti vismaz 2 sektori, t.i.: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projekta </a:t>
            </a:r>
            <a:r>
              <a:rPr lang="lv-LV" altLang="lv-LV" sz="3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satura ziņā </a:t>
            </a: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(vispārējā, profesionālā, augstākā izglītība, mūžizglītība, neformālā izglītība) </a:t>
            </a:r>
            <a:r>
              <a:rPr lang="lv-LV" altLang="lv-LV" sz="3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un/vai</a:t>
            </a:r>
          </a:p>
          <a:p>
            <a:pPr lvl="1">
              <a:buFontTx/>
              <a:buChar char="-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2 iesaistīto institūciju ziņā (publiskais/nevalstiskais/privātais sektors)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ilgums: 1 - 3 gadi</a:t>
            </a:r>
          </a:p>
          <a:p>
            <a:pPr marL="0" indent="0">
              <a:buNone/>
            </a:pP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365127"/>
            <a:ext cx="7505700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(2)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Verdana" pitchFamily="34" charset="0"/>
              <a:ea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730092" cy="4583294"/>
          </a:xfrm>
        </p:spPr>
        <p:txBody>
          <a:bodyPr/>
          <a:lstStyle/>
          <a:p>
            <a:pPr algn="just"/>
            <a:r>
              <a:rPr lang="lv-LV" altLang="en-US" sz="24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īstenotāji - koordinators </a:t>
            </a:r>
            <a:r>
              <a:rPr lang="lv-LV" altLang="en-US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6E976-71C3-44FB-8C10-9601E7971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87" y="2462147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911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8775" y="365127"/>
            <a:ext cx="7515225" cy="1010828"/>
          </a:xfrm>
        </p:spPr>
        <p:txBody>
          <a:bodyPr>
            <a:normAutofit/>
          </a:bodyPr>
          <a:lstStyle/>
          <a:p>
            <a:r>
              <a:rPr lang="lv-LV" sz="30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Apakšprogrammas nosacījumi (3) </a:t>
            </a:r>
            <a:endParaRPr lang="lv-LV" sz="3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1593669"/>
            <a:ext cx="6936712" cy="458329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buNone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Individuālā mobilitāte netiek finansēta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ceļa izdevumi var būt iekļauti projektā īstenojamo aktivitāšu ietvaros (semināri, darba grupas, konferences un tml.)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99389" y="1209989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01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(1)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19227C-EED9-4000-9D3D-3ACB1CE4D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0" y="1592763"/>
            <a:ext cx="6223000" cy="463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0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246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 finansējums - līdz 50%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 no projekta tiešajiem īstenošanas izdevumiem: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vieslektoriem un specifisku darbu izpildītājiem (</a:t>
            </a: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bet ne atlīdzība saviem darbiniekiem</a:t>
            </a: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programmas finansējuma</a:t>
            </a:r>
          </a:p>
          <a:p>
            <a:pPr marL="541338" lvl="1" indent="-271463" algn="just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līdzfinansējums līdz 50%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(var tikt norādīts projekta iesniedzēja/partnera darbinieku ieguldīto darba stundu izteiksmē)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0224"/>
            <a:ext cx="2812664" cy="126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9919" y="3764241"/>
            <a:ext cx="226338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, 2022.;  skat. 54. – 59. lpp. </a:t>
            </a:r>
          </a:p>
        </p:txBody>
      </p:sp>
    </p:spTree>
    <p:extLst>
      <p:ext uri="{BB962C8B-B14F-4D97-AF65-F5344CB8AC3E}">
        <p14:creationId xmlns:p14="http://schemas.microsoft.com/office/powerpoint/2010/main" val="362570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9"/>
            <a:ext cx="181356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https://espresso.siu.no/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44906-1F2C-443A-A3DC-B696A301A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25" y="1165624"/>
            <a:ext cx="5769579" cy="4120351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6550A58-C817-4F69-9970-744C783B06EC}"/>
              </a:ext>
            </a:extLst>
          </p:cNvPr>
          <p:cNvCxnSpPr>
            <a:cxnSpLocks/>
          </p:cNvCxnSpPr>
          <p:nvPr/>
        </p:nvCxnSpPr>
        <p:spPr>
          <a:xfrm>
            <a:off x="1379913" y="4355869"/>
            <a:ext cx="4322618" cy="7813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2376</TotalTime>
  <Words>602</Words>
  <Application>Microsoft Office PowerPoint</Application>
  <PresentationFormat>On-screen Show (4:3)</PresentationFormat>
  <Paragraphs>70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Verdana</vt:lpstr>
      <vt:lpstr>Wingdings</vt:lpstr>
      <vt:lpstr>Office Theme</vt:lpstr>
      <vt:lpstr>Nordplus Horizontālā apakšprogramma</vt:lpstr>
      <vt:lpstr>Horizontālā apakšprogramma</vt:lpstr>
      <vt:lpstr>Apakšprogrammas aktivitātes</vt:lpstr>
      <vt:lpstr>Apakšprogrammas nosacījumi (1)  </vt:lpstr>
      <vt:lpstr>Apakšprogrammas nosacījumi (2) </vt:lpstr>
      <vt:lpstr>Apakšprogrammas nosacījumi (3) </vt:lpstr>
      <vt:lpstr>Finansējums (1)</vt:lpstr>
      <vt:lpstr>Finansējums (2)</vt:lpstr>
      <vt:lpstr>Finansējums (3)</vt:lpstr>
      <vt:lpstr>Finansējums (4)</vt:lpstr>
      <vt:lpstr>Finansējums (5)</vt:lpstr>
      <vt:lpstr>Finansējums (6) </vt:lpstr>
      <vt:lpstr>Finansējums (7) 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154</cp:revision>
  <cp:lastPrinted>2020-12-09T08:21:00Z</cp:lastPrinted>
  <dcterms:created xsi:type="dcterms:W3CDTF">2017-03-17T07:53:29Z</dcterms:created>
  <dcterms:modified xsi:type="dcterms:W3CDTF">2021-11-22T22:35:41Z</dcterms:modified>
</cp:coreProperties>
</file>