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7"/>
  </p:handoutMasterIdLst>
  <p:sldIdLst>
    <p:sldId id="256" r:id="rId2"/>
    <p:sldId id="264" r:id="rId3"/>
    <p:sldId id="271" r:id="rId4"/>
    <p:sldId id="272" r:id="rId5"/>
    <p:sldId id="278" r:id="rId6"/>
    <p:sldId id="297" r:id="rId7"/>
    <p:sldId id="273" r:id="rId8"/>
    <p:sldId id="280" r:id="rId9"/>
    <p:sldId id="293" r:id="rId10"/>
    <p:sldId id="281" r:id="rId11"/>
    <p:sldId id="275" r:id="rId12"/>
    <p:sldId id="282" r:id="rId13"/>
    <p:sldId id="291" r:id="rId14"/>
    <p:sldId id="283" r:id="rId15"/>
    <p:sldId id="284" r:id="rId16"/>
    <p:sldId id="285" r:id="rId17"/>
    <p:sldId id="286" r:id="rId18"/>
    <p:sldId id="287" r:id="rId19"/>
    <p:sldId id="295" r:id="rId20"/>
    <p:sldId id="277" r:id="rId21"/>
    <p:sldId id="294" r:id="rId22"/>
    <p:sldId id="288" r:id="rId23"/>
    <p:sldId id="289" r:id="rId24"/>
    <p:sldId id="296" r:id="rId25"/>
    <p:sldId id="261" r:id="rId26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3A66D2-5DE8-4DAE-89C5-4FBDC0AE4FFE}" v="12" dt="2021-11-22T22:06:08.2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94" autoAdjust="0"/>
    <p:restoredTop sz="94660"/>
  </p:normalViewPr>
  <p:slideViewPr>
    <p:cSldViewPr snapToGrid="0">
      <p:cViewPr>
        <p:scale>
          <a:sx n="75" d="100"/>
          <a:sy n="75" d="100"/>
        </p:scale>
        <p:origin x="322" y="-60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063A66D2-5DE8-4DAE-89C5-4FBDC0AE4FFE}"/>
    <pc:docChg chg="undo custSel addSld delSld modSld">
      <pc:chgData name="Linards Deidulis" userId="03205da9529d126d" providerId="LiveId" clId="{063A66D2-5DE8-4DAE-89C5-4FBDC0AE4FFE}" dt="2021-11-22T22:09:02.822" v="322" actId="122"/>
      <pc:docMkLst>
        <pc:docMk/>
      </pc:docMkLst>
      <pc:sldChg chg="add">
        <pc:chgData name="Linards Deidulis" userId="03205da9529d126d" providerId="LiveId" clId="{063A66D2-5DE8-4DAE-89C5-4FBDC0AE4FFE}" dt="2021-11-22T21:38:23.538" v="0"/>
        <pc:sldMkLst>
          <pc:docMk/>
          <pc:sldMk cId="3309192379" sldId="261"/>
        </pc:sldMkLst>
      </pc:sldChg>
      <pc:sldChg chg="modSp mod">
        <pc:chgData name="Linards Deidulis" userId="03205da9529d126d" providerId="LiveId" clId="{063A66D2-5DE8-4DAE-89C5-4FBDC0AE4FFE}" dt="2021-11-22T21:45:02.199" v="15" actId="20577"/>
        <pc:sldMkLst>
          <pc:docMk/>
          <pc:sldMk cId="170399056" sldId="264"/>
        </pc:sldMkLst>
        <pc:spChg chg="mod">
          <ac:chgData name="Linards Deidulis" userId="03205da9529d126d" providerId="LiveId" clId="{063A66D2-5DE8-4DAE-89C5-4FBDC0AE4FFE}" dt="2021-11-22T21:45:02.199" v="15" actId="20577"/>
          <ac:spMkLst>
            <pc:docMk/>
            <pc:sldMk cId="170399056" sldId="264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063A66D2-5DE8-4DAE-89C5-4FBDC0AE4FFE}" dt="2021-11-22T21:45:26.580" v="24" actId="113"/>
        <pc:sldMkLst>
          <pc:docMk/>
          <pc:sldMk cId="4261845579" sldId="271"/>
        </pc:sldMkLst>
        <pc:spChg chg="mod">
          <ac:chgData name="Linards Deidulis" userId="03205da9529d126d" providerId="LiveId" clId="{063A66D2-5DE8-4DAE-89C5-4FBDC0AE4FFE}" dt="2021-11-22T21:45:26.580" v="24" actId="113"/>
          <ac:spMkLst>
            <pc:docMk/>
            <pc:sldMk cId="4261845579" sldId="271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063A66D2-5DE8-4DAE-89C5-4FBDC0AE4FFE}" dt="2021-11-22T21:46:18.211" v="39" actId="20577"/>
        <pc:sldMkLst>
          <pc:docMk/>
          <pc:sldMk cId="1649626421" sldId="272"/>
        </pc:sldMkLst>
        <pc:spChg chg="mod">
          <ac:chgData name="Linards Deidulis" userId="03205da9529d126d" providerId="LiveId" clId="{063A66D2-5DE8-4DAE-89C5-4FBDC0AE4FFE}" dt="2021-11-22T21:46:18.211" v="39" actId="20577"/>
          <ac:spMkLst>
            <pc:docMk/>
            <pc:sldMk cId="1649626421" sldId="272"/>
            <ac:spMk id="5" creationId="{00000000-0000-0000-0000-000000000000}"/>
          </ac:spMkLst>
        </pc:spChg>
      </pc:sldChg>
      <pc:sldChg chg="modSp mod">
        <pc:chgData name="Linards Deidulis" userId="03205da9529d126d" providerId="LiveId" clId="{063A66D2-5DE8-4DAE-89C5-4FBDC0AE4FFE}" dt="2021-11-22T21:48:39.830" v="88" actId="20577"/>
        <pc:sldMkLst>
          <pc:docMk/>
          <pc:sldMk cId="1492284770" sldId="275"/>
        </pc:sldMkLst>
        <pc:spChg chg="mod">
          <ac:chgData name="Linards Deidulis" userId="03205da9529d126d" providerId="LiveId" clId="{063A66D2-5DE8-4DAE-89C5-4FBDC0AE4FFE}" dt="2021-11-22T21:48:39.830" v="88" actId="20577"/>
          <ac:spMkLst>
            <pc:docMk/>
            <pc:sldMk cId="1492284770" sldId="275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063A66D2-5DE8-4DAE-89C5-4FBDC0AE4FFE}" dt="2021-11-22T22:07:31.858" v="317" actId="122"/>
        <pc:sldMkLst>
          <pc:docMk/>
          <pc:sldMk cId="469429809" sldId="277"/>
        </pc:sldMkLst>
        <pc:spChg chg="mod">
          <ac:chgData name="Linards Deidulis" userId="03205da9529d126d" providerId="LiveId" clId="{063A66D2-5DE8-4DAE-89C5-4FBDC0AE4FFE}" dt="2021-11-22T22:07:31.858" v="317" actId="122"/>
          <ac:spMkLst>
            <pc:docMk/>
            <pc:sldMk cId="469429809" sldId="277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063A66D2-5DE8-4DAE-89C5-4FBDC0AE4FFE}" dt="2021-11-22T21:58:40.857" v="213" actId="14100"/>
        <pc:sldMkLst>
          <pc:docMk/>
          <pc:sldMk cId="606827982" sldId="280"/>
        </pc:sldMkLst>
        <pc:spChg chg="mod">
          <ac:chgData name="Linards Deidulis" userId="03205da9529d126d" providerId="LiveId" clId="{063A66D2-5DE8-4DAE-89C5-4FBDC0AE4FFE}" dt="2021-11-22T21:58:40.857" v="213" actId="14100"/>
          <ac:spMkLst>
            <pc:docMk/>
            <pc:sldMk cId="606827982" sldId="280"/>
            <ac:spMk id="3" creationId="{00000000-0000-0000-0000-000000000000}"/>
          </ac:spMkLst>
        </pc:spChg>
      </pc:sldChg>
      <pc:sldChg chg="addSp delSp modSp mod">
        <pc:chgData name="Linards Deidulis" userId="03205da9529d126d" providerId="LiveId" clId="{063A66D2-5DE8-4DAE-89C5-4FBDC0AE4FFE}" dt="2021-11-22T21:58:57.724" v="214" actId="1076"/>
        <pc:sldMkLst>
          <pc:docMk/>
          <pc:sldMk cId="1695693093" sldId="281"/>
        </pc:sldMkLst>
        <pc:spChg chg="mod">
          <ac:chgData name="Linards Deidulis" userId="03205da9529d126d" providerId="LiveId" clId="{063A66D2-5DE8-4DAE-89C5-4FBDC0AE4FFE}" dt="2021-11-22T21:47:53.899" v="82" actId="20577"/>
          <ac:spMkLst>
            <pc:docMk/>
            <pc:sldMk cId="1695693093" sldId="281"/>
            <ac:spMk id="3" creationId="{00000000-0000-0000-0000-000000000000}"/>
          </ac:spMkLst>
        </pc:spChg>
        <pc:picChg chg="add del mod">
          <ac:chgData name="Linards Deidulis" userId="03205da9529d126d" providerId="LiveId" clId="{063A66D2-5DE8-4DAE-89C5-4FBDC0AE4FFE}" dt="2021-11-22T21:47:36.784" v="52" actId="478"/>
          <ac:picMkLst>
            <pc:docMk/>
            <pc:sldMk cId="1695693093" sldId="281"/>
            <ac:picMk id="4" creationId="{D1660A1A-6C86-4CDB-BA93-B9980980754E}"/>
          </ac:picMkLst>
        </pc:picChg>
        <pc:picChg chg="add mod">
          <ac:chgData name="Linards Deidulis" userId="03205da9529d126d" providerId="LiveId" clId="{063A66D2-5DE8-4DAE-89C5-4FBDC0AE4FFE}" dt="2021-11-22T21:58:57.724" v="214" actId="1076"/>
          <ac:picMkLst>
            <pc:docMk/>
            <pc:sldMk cId="1695693093" sldId="281"/>
            <ac:picMk id="5" creationId="{572A32EB-1C96-4F70-BA49-6C40EA1DFC93}"/>
          </ac:picMkLst>
        </pc:picChg>
      </pc:sldChg>
      <pc:sldChg chg="modSp mod">
        <pc:chgData name="Linards Deidulis" userId="03205da9529d126d" providerId="LiveId" clId="{063A66D2-5DE8-4DAE-89C5-4FBDC0AE4FFE}" dt="2021-11-22T21:59:25.495" v="221" actId="20577"/>
        <pc:sldMkLst>
          <pc:docMk/>
          <pc:sldMk cId="462170662" sldId="282"/>
        </pc:sldMkLst>
        <pc:spChg chg="mod">
          <ac:chgData name="Linards Deidulis" userId="03205da9529d126d" providerId="LiveId" clId="{063A66D2-5DE8-4DAE-89C5-4FBDC0AE4FFE}" dt="2021-11-22T21:59:25.495" v="221" actId="20577"/>
          <ac:spMkLst>
            <pc:docMk/>
            <pc:sldMk cId="462170662" sldId="282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063A66D2-5DE8-4DAE-89C5-4FBDC0AE4FFE}" dt="2021-11-22T21:54:03.518" v="115" actId="20577"/>
        <pc:sldMkLst>
          <pc:docMk/>
          <pc:sldMk cId="898256378" sldId="283"/>
        </pc:sldMkLst>
        <pc:spChg chg="mod">
          <ac:chgData name="Linards Deidulis" userId="03205da9529d126d" providerId="LiveId" clId="{063A66D2-5DE8-4DAE-89C5-4FBDC0AE4FFE}" dt="2021-11-22T21:54:03.518" v="115" actId="20577"/>
          <ac:spMkLst>
            <pc:docMk/>
            <pc:sldMk cId="898256378" sldId="283"/>
            <ac:spMk id="5" creationId="{00000000-0000-0000-0000-000000000000}"/>
          </ac:spMkLst>
        </pc:spChg>
      </pc:sldChg>
      <pc:sldChg chg="addSp modSp mod">
        <pc:chgData name="Linards Deidulis" userId="03205da9529d126d" providerId="LiveId" clId="{063A66D2-5DE8-4DAE-89C5-4FBDC0AE4FFE}" dt="2021-11-22T21:55:16.969" v="169" actId="1076"/>
        <pc:sldMkLst>
          <pc:docMk/>
          <pc:sldMk cId="250954230" sldId="285"/>
        </pc:sldMkLst>
        <pc:spChg chg="mod">
          <ac:chgData name="Linards Deidulis" userId="03205da9529d126d" providerId="LiveId" clId="{063A66D2-5DE8-4DAE-89C5-4FBDC0AE4FFE}" dt="2021-11-22T21:54:49.715" v="166" actId="20577"/>
          <ac:spMkLst>
            <pc:docMk/>
            <pc:sldMk cId="250954230" sldId="285"/>
            <ac:spMk id="5" creationId="{00000000-0000-0000-0000-000000000000}"/>
          </ac:spMkLst>
        </pc:spChg>
        <pc:picChg chg="add mod">
          <ac:chgData name="Linards Deidulis" userId="03205da9529d126d" providerId="LiveId" clId="{063A66D2-5DE8-4DAE-89C5-4FBDC0AE4FFE}" dt="2021-11-22T21:55:16.969" v="169" actId="1076"/>
          <ac:picMkLst>
            <pc:docMk/>
            <pc:sldMk cId="250954230" sldId="285"/>
            <ac:picMk id="4" creationId="{73A383FD-2082-40A8-A62A-3BC41D4EF635}"/>
          </ac:picMkLst>
        </pc:picChg>
      </pc:sldChg>
      <pc:sldChg chg="modSp mod">
        <pc:chgData name="Linards Deidulis" userId="03205da9529d126d" providerId="LiveId" clId="{063A66D2-5DE8-4DAE-89C5-4FBDC0AE4FFE}" dt="2021-11-22T21:59:40.171" v="228" actId="20577"/>
        <pc:sldMkLst>
          <pc:docMk/>
          <pc:sldMk cId="1378897534" sldId="286"/>
        </pc:sldMkLst>
        <pc:spChg chg="mod">
          <ac:chgData name="Linards Deidulis" userId="03205da9529d126d" providerId="LiveId" clId="{063A66D2-5DE8-4DAE-89C5-4FBDC0AE4FFE}" dt="2021-11-22T21:59:40.171" v="228" actId="20577"/>
          <ac:spMkLst>
            <pc:docMk/>
            <pc:sldMk cId="1378897534" sldId="286"/>
            <ac:spMk id="6" creationId="{00000000-0000-0000-0000-000000000000}"/>
          </ac:spMkLst>
        </pc:spChg>
      </pc:sldChg>
      <pc:sldChg chg="addSp delSp modSp mod">
        <pc:chgData name="Linards Deidulis" userId="03205da9529d126d" providerId="LiveId" clId="{063A66D2-5DE8-4DAE-89C5-4FBDC0AE4FFE}" dt="2021-11-22T22:06:08.298" v="310" actId="1076"/>
        <pc:sldMkLst>
          <pc:docMk/>
          <pc:sldMk cId="782586936" sldId="287"/>
        </pc:sldMkLst>
        <pc:spChg chg="mod">
          <ac:chgData name="Linards Deidulis" userId="03205da9529d126d" providerId="LiveId" clId="{063A66D2-5DE8-4DAE-89C5-4FBDC0AE4FFE}" dt="2021-11-22T22:01:59.115" v="233" actId="20577"/>
          <ac:spMkLst>
            <pc:docMk/>
            <pc:sldMk cId="782586936" sldId="287"/>
            <ac:spMk id="4" creationId="{00000000-0000-0000-0000-000000000000}"/>
          </ac:spMkLst>
        </pc:spChg>
        <pc:spChg chg="add mod">
          <ac:chgData name="Linards Deidulis" userId="03205da9529d126d" providerId="LiveId" clId="{063A66D2-5DE8-4DAE-89C5-4FBDC0AE4FFE}" dt="2021-11-22T22:06:08.298" v="310" actId="1076"/>
          <ac:spMkLst>
            <pc:docMk/>
            <pc:sldMk cId="782586936" sldId="287"/>
            <ac:spMk id="8" creationId="{6AC74778-0839-42A4-A61D-CACF58A81D66}"/>
          </ac:spMkLst>
        </pc:spChg>
        <pc:picChg chg="add mod">
          <ac:chgData name="Linards Deidulis" userId="03205da9529d126d" providerId="LiveId" clId="{063A66D2-5DE8-4DAE-89C5-4FBDC0AE4FFE}" dt="2021-11-22T22:02:10.450" v="236" actId="1076"/>
          <ac:picMkLst>
            <pc:docMk/>
            <pc:sldMk cId="782586936" sldId="287"/>
            <ac:picMk id="5" creationId="{8E0058C9-A4A3-4441-B1C1-E416FE44CF7C}"/>
          </ac:picMkLst>
        </pc:picChg>
        <pc:picChg chg="del">
          <ac:chgData name="Linards Deidulis" userId="03205da9529d126d" providerId="LiveId" clId="{063A66D2-5DE8-4DAE-89C5-4FBDC0AE4FFE}" dt="2021-11-22T22:02:05.026" v="234" actId="478"/>
          <ac:picMkLst>
            <pc:docMk/>
            <pc:sldMk cId="782586936" sldId="287"/>
            <ac:picMk id="1026" creationId="{00000000-0000-0000-0000-000000000000}"/>
          </ac:picMkLst>
        </pc:picChg>
        <pc:cxnChg chg="mod">
          <ac:chgData name="Linards Deidulis" userId="03205da9529d126d" providerId="LiveId" clId="{063A66D2-5DE8-4DAE-89C5-4FBDC0AE4FFE}" dt="2021-11-22T22:02:25.529" v="237" actId="1076"/>
          <ac:cxnSpMkLst>
            <pc:docMk/>
            <pc:sldMk cId="782586936" sldId="287"/>
            <ac:cxnSpMk id="7" creationId="{00000000-0000-0000-0000-000000000000}"/>
          </ac:cxnSpMkLst>
        </pc:cxnChg>
      </pc:sldChg>
      <pc:sldChg chg="modSp mod">
        <pc:chgData name="Linards Deidulis" userId="03205da9529d126d" providerId="LiveId" clId="{063A66D2-5DE8-4DAE-89C5-4FBDC0AE4FFE}" dt="2021-11-22T21:53:44.020" v="112" actId="20577"/>
        <pc:sldMkLst>
          <pc:docMk/>
          <pc:sldMk cId="2209768055" sldId="291"/>
        </pc:sldMkLst>
        <pc:spChg chg="mod">
          <ac:chgData name="Linards Deidulis" userId="03205da9529d126d" providerId="LiveId" clId="{063A66D2-5DE8-4DAE-89C5-4FBDC0AE4FFE}" dt="2021-11-22T21:53:44.020" v="112" actId="20577"/>
          <ac:spMkLst>
            <pc:docMk/>
            <pc:sldMk cId="2209768055" sldId="291"/>
            <ac:spMk id="5" creationId="{00000000-0000-0000-0000-000000000000}"/>
          </ac:spMkLst>
        </pc:spChg>
      </pc:sldChg>
      <pc:sldChg chg="del">
        <pc:chgData name="Linards Deidulis" userId="03205da9529d126d" providerId="LiveId" clId="{063A66D2-5DE8-4DAE-89C5-4FBDC0AE4FFE}" dt="2021-11-22T21:38:28.103" v="1" actId="47"/>
        <pc:sldMkLst>
          <pc:docMk/>
          <pc:sldMk cId="2494764227" sldId="292"/>
        </pc:sldMkLst>
      </pc:sldChg>
      <pc:sldChg chg="modSp mod">
        <pc:chgData name="Linards Deidulis" userId="03205da9529d126d" providerId="LiveId" clId="{063A66D2-5DE8-4DAE-89C5-4FBDC0AE4FFE}" dt="2021-11-22T21:46:51.658" v="48" actId="20577"/>
        <pc:sldMkLst>
          <pc:docMk/>
          <pc:sldMk cId="2057899611" sldId="293"/>
        </pc:sldMkLst>
        <pc:spChg chg="mod">
          <ac:chgData name="Linards Deidulis" userId="03205da9529d126d" providerId="LiveId" clId="{063A66D2-5DE8-4DAE-89C5-4FBDC0AE4FFE}" dt="2021-11-22T21:46:51.658" v="48" actId="20577"/>
          <ac:spMkLst>
            <pc:docMk/>
            <pc:sldMk cId="2057899611" sldId="293"/>
            <ac:spMk id="6" creationId="{00000000-0000-0000-0000-000000000000}"/>
          </ac:spMkLst>
        </pc:spChg>
      </pc:sldChg>
      <pc:sldChg chg="addSp delSp modSp mod">
        <pc:chgData name="Linards Deidulis" userId="03205da9529d126d" providerId="LiveId" clId="{063A66D2-5DE8-4DAE-89C5-4FBDC0AE4FFE}" dt="2021-11-22T22:09:02.822" v="322" actId="122"/>
        <pc:sldMkLst>
          <pc:docMk/>
          <pc:sldMk cId="3592316938" sldId="294"/>
        </pc:sldMkLst>
        <pc:spChg chg="mod">
          <ac:chgData name="Linards Deidulis" userId="03205da9529d126d" providerId="LiveId" clId="{063A66D2-5DE8-4DAE-89C5-4FBDC0AE4FFE}" dt="2021-11-22T22:09:02.822" v="322" actId="122"/>
          <ac:spMkLst>
            <pc:docMk/>
            <pc:sldMk cId="3592316938" sldId="294"/>
            <ac:spMk id="6" creationId="{00000000-0000-0000-0000-000000000000}"/>
          </ac:spMkLst>
        </pc:spChg>
        <pc:picChg chg="add mod">
          <ac:chgData name="Linards Deidulis" userId="03205da9529d126d" providerId="LiveId" clId="{063A66D2-5DE8-4DAE-89C5-4FBDC0AE4FFE}" dt="2021-11-22T22:08:59.834" v="321" actId="1076"/>
          <ac:picMkLst>
            <pc:docMk/>
            <pc:sldMk cId="3592316938" sldId="294"/>
            <ac:picMk id="3" creationId="{BE58DD50-10E3-4307-810D-0EF9EC4DF8A8}"/>
          </ac:picMkLst>
        </pc:picChg>
        <pc:picChg chg="del">
          <ac:chgData name="Linards Deidulis" userId="03205da9529d126d" providerId="LiveId" clId="{063A66D2-5DE8-4DAE-89C5-4FBDC0AE4FFE}" dt="2021-11-22T22:08:53.423" v="318" actId="478"/>
          <ac:picMkLst>
            <pc:docMk/>
            <pc:sldMk cId="3592316938" sldId="294"/>
            <ac:picMk id="4099" creationId="{00000000-0000-0000-0000-000000000000}"/>
          </ac:picMkLst>
        </pc:picChg>
      </pc:sldChg>
      <pc:sldChg chg="addSp delSp modSp mod">
        <pc:chgData name="Linards Deidulis" userId="03205da9529d126d" providerId="LiveId" clId="{063A66D2-5DE8-4DAE-89C5-4FBDC0AE4FFE}" dt="2021-11-22T22:06:22.640" v="314" actId="14100"/>
        <pc:sldMkLst>
          <pc:docMk/>
          <pc:sldMk cId="0" sldId="295"/>
        </pc:sldMkLst>
        <pc:spChg chg="mod">
          <ac:chgData name="Linards Deidulis" userId="03205da9529d126d" providerId="LiveId" clId="{063A66D2-5DE8-4DAE-89C5-4FBDC0AE4FFE}" dt="2021-11-22T22:05:54.087" v="308" actId="1076"/>
          <ac:spMkLst>
            <pc:docMk/>
            <pc:sldMk cId="0" sldId="295"/>
            <ac:spMk id="7" creationId="{00000000-0000-0000-0000-000000000000}"/>
          </ac:spMkLst>
        </pc:spChg>
        <pc:picChg chg="add mod">
          <ac:chgData name="Linards Deidulis" userId="03205da9529d126d" providerId="LiveId" clId="{063A66D2-5DE8-4DAE-89C5-4FBDC0AE4FFE}" dt="2021-11-22T22:06:15.409" v="311" actId="1076"/>
          <ac:picMkLst>
            <pc:docMk/>
            <pc:sldMk cId="0" sldId="295"/>
            <ac:picMk id="3" creationId="{E4F55FBF-5768-4374-8385-76D0EA03EDA9}"/>
          </ac:picMkLst>
        </pc:picChg>
        <pc:picChg chg="add mod">
          <ac:chgData name="Linards Deidulis" userId="03205da9529d126d" providerId="LiveId" clId="{063A66D2-5DE8-4DAE-89C5-4FBDC0AE4FFE}" dt="2021-11-22T22:06:22.640" v="314" actId="14100"/>
          <ac:picMkLst>
            <pc:docMk/>
            <pc:sldMk cId="0" sldId="295"/>
            <ac:picMk id="5" creationId="{5E148AE8-709C-4E7C-A4D2-B4A378B463A4}"/>
          </ac:picMkLst>
        </pc:picChg>
        <pc:picChg chg="del">
          <ac:chgData name="Linards Deidulis" userId="03205da9529d126d" providerId="LiveId" clId="{063A66D2-5DE8-4DAE-89C5-4FBDC0AE4FFE}" dt="2021-11-22T22:04:06.689" v="294" actId="478"/>
          <ac:picMkLst>
            <pc:docMk/>
            <pc:sldMk cId="0" sldId="295"/>
            <ac:picMk id="2050" creationId="{00000000-0000-0000-0000-000000000000}"/>
          </ac:picMkLst>
        </pc:picChg>
        <pc:picChg chg="del">
          <ac:chgData name="Linards Deidulis" userId="03205da9529d126d" providerId="LiveId" clId="{063A66D2-5DE8-4DAE-89C5-4FBDC0AE4FFE}" dt="2021-11-22T22:04:36.797" v="300" actId="478"/>
          <ac:picMkLst>
            <pc:docMk/>
            <pc:sldMk cId="0" sldId="295"/>
            <ac:picMk id="2051" creationId="{00000000-0000-0000-0000-000000000000}"/>
          </ac:picMkLst>
        </pc:picChg>
      </pc:sldChg>
      <pc:sldChg chg="addSp delSp modSp add mod setBg">
        <pc:chgData name="Linards Deidulis" userId="03205da9529d126d" providerId="LiveId" clId="{063A66D2-5DE8-4DAE-89C5-4FBDC0AE4FFE}" dt="2021-11-22T21:58:33.735" v="212" actId="1076"/>
        <pc:sldMkLst>
          <pc:docMk/>
          <pc:sldMk cId="2007395707" sldId="297"/>
        </pc:sldMkLst>
        <pc:spChg chg="mod">
          <ac:chgData name="Linards Deidulis" userId="03205da9529d126d" providerId="LiveId" clId="{063A66D2-5DE8-4DAE-89C5-4FBDC0AE4FFE}" dt="2021-11-22T21:58:29.621" v="210" actId="26606"/>
          <ac:spMkLst>
            <pc:docMk/>
            <pc:sldMk cId="2007395707" sldId="297"/>
            <ac:spMk id="2" creationId="{00000000-0000-0000-0000-000000000000}"/>
          </ac:spMkLst>
        </pc:spChg>
        <pc:spChg chg="mod">
          <ac:chgData name="Linards Deidulis" userId="03205da9529d126d" providerId="LiveId" clId="{063A66D2-5DE8-4DAE-89C5-4FBDC0AE4FFE}" dt="2021-11-22T21:58:29.621" v="210" actId="26606"/>
          <ac:spMkLst>
            <pc:docMk/>
            <pc:sldMk cId="2007395707" sldId="297"/>
            <ac:spMk id="3" creationId="{00000000-0000-0000-0000-000000000000}"/>
          </ac:spMkLst>
        </pc:spChg>
        <pc:spChg chg="add del">
          <ac:chgData name="Linards Deidulis" userId="03205da9529d126d" providerId="LiveId" clId="{063A66D2-5DE8-4DAE-89C5-4FBDC0AE4FFE}" dt="2021-11-22T21:58:29.621" v="210" actId="26606"/>
          <ac:spMkLst>
            <pc:docMk/>
            <pc:sldMk cId="2007395707" sldId="297"/>
            <ac:spMk id="11" creationId="{5E39A796-BE83-48B1-B33F-35C4A32AAB57}"/>
          </ac:spMkLst>
        </pc:spChg>
        <pc:spChg chg="add del">
          <ac:chgData name="Linards Deidulis" userId="03205da9529d126d" providerId="LiveId" clId="{063A66D2-5DE8-4DAE-89C5-4FBDC0AE4FFE}" dt="2021-11-22T21:58:29.621" v="210" actId="26606"/>
          <ac:spMkLst>
            <pc:docMk/>
            <pc:sldMk cId="2007395707" sldId="297"/>
            <ac:spMk id="13" creationId="{72F84B47-E267-4194-8194-831DB7B5547F}"/>
          </ac:spMkLst>
        </pc:spChg>
        <pc:picChg chg="del">
          <ac:chgData name="Linards Deidulis" userId="03205da9529d126d" providerId="LiveId" clId="{063A66D2-5DE8-4DAE-89C5-4FBDC0AE4FFE}" dt="2021-11-22T21:58:08.067" v="205" actId="478"/>
          <ac:picMkLst>
            <pc:docMk/>
            <pc:sldMk cId="2007395707" sldId="297"/>
            <ac:picMk id="5" creationId="{572A32EB-1C96-4F70-BA49-6C40EA1DFC93}"/>
          </ac:picMkLst>
        </pc:picChg>
        <pc:picChg chg="add mod">
          <ac:chgData name="Linards Deidulis" userId="03205da9529d126d" providerId="LiveId" clId="{063A66D2-5DE8-4DAE-89C5-4FBDC0AE4FFE}" dt="2021-11-22T21:58:33.735" v="212" actId="1076"/>
          <ac:picMkLst>
            <pc:docMk/>
            <pc:sldMk cId="2007395707" sldId="297"/>
            <ac:picMk id="6" creationId="{2DA31920-224F-4422-B504-00081946539A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Studentu mobilitātes</a:t>
          </a:r>
        </a:p>
        <a:p>
          <a:r>
            <a: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Pasniedzēju mobilitātes</a:t>
          </a:r>
          <a:endParaRPr lang="en-US" sz="2200" dirty="0">
            <a:solidFill>
              <a:schemeClr val="accent1">
                <a:lumMod val="50000"/>
              </a:schemeClr>
            </a:solidFill>
          </a:endParaRPr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Intensīvie kursi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Kopējās studiju programmas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Attīstības projekti, ietverot mācību   programmu attīstību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49AE766-4990-42FB-9095-658DAFF3172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Sadarbības tīkli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 sz="2200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 sz="2200"/>
        </a:p>
      </dgm:t>
    </dgm:pt>
    <dgm:pt modelId="{7D9DE8FB-44F1-4B57-BEBC-8FDCDB12AF8F}">
      <dgm:prSet phldrT="[Text]" custT="1"/>
      <dgm:spPr/>
      <dgm:t>
        <a:bodyPr/>
        <a:lstStyle/>
        <a:p>
          <a:r>
            <a:rPr 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Administratīvas tikšanās jaunu sadarbības tīklu veidošanai, jaunu partneru piesaistei</a:t>
          </a:r>
        </a:p>
        <a:p>
          <a:r>
            <a:rPr 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Īstermiņa akadēmiskā personāla tikšanās mobilitātes kvalitātes nodrošināšanai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 sz="2200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 custScaleY="66947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3" custLinFactNeighborX="1410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 custScaleY="120726" custLinFactNeighborY="-7407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 custScaleY="107490">
        <dgm:presLayoutVars>
          <dgm:chMax val="0"/>
          <dgm:chPref val="0"/>
          <dgm:bulletEnabled val="1"/>
        </dgm:presLayoutVars>
      </dgm:prSet>
      <dgm:spPr/>
    </dgm:pt>
    <dgm:pt modelId="{5F198BD5-7567-47F0-878D-E3E8261BF80C}" type="pres">
      <dgm:prSet presAssocID="{F49AE766-4990-42FB-9095-658DAFF3172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250267"/>
          <a:ext cx="7281437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737035"/>
          <a:ext cx="7281437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271383"/>
          <a:ext cx="7281437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893173" y="210877"/>
          <a:ext cx="5388263" cy="850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2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Studentu mobilitātes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2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Pasniedzēju mobilitātes</a:t>
          </a:r>
          <a:endParaRPr lang="en-US" sz="22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93173" y="210877"/>
        <a:ext cx="5388263" cy="850541"/>
      </dsp:txXfrm>
    </dsp:sp>
    <dsp:sp modelId="{973DD5CE-6032-4567-A787-D1DF2D47DBE1}">
      <dsp:nvSpPr>
        <dsp:cNvPr id="0" name=""/>
        <dsp:cNvSpPr/>
      </dsp:nvSpPr>
      <dsp:spPr>
        <a:xfrm>
          <a:off x="26693" y="913"/>
          <a:ext cx="1893173" cy="12704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88723" y="62943"/>
        <a:ext cx="1769113" cy="1208439"/>
      </dsp:txXfrm>
    </dsp:sp>
    <dsp:sp modelId="{18DC2ECC-B8B5-4690-B821-EBE4830FDE48}">
      <dsp:nvSpPr>
        <dsp:cNvPr id="0" name=""/>
        <dsp:cNvSpPr/>
      </dsp:nvSpPr>
      <dsp:spPr>
        <a:xfrm>
          <a:off x="1893173" y="1240803"/>
          <a:ext cx="5388263" cy="1533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lv-LV" altLang="lv-LV" sz="22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Intensīvie kursi</a:t>
          </a:r>
        </a:p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lv-LV" altLang="lv-LV" sz="22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Kopējās studiju programmas</a:t>
          </a:r>
        </a:p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lv-LV" altLang="lv-LV" sz="22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Attīstības projekti, ietverot mācību   programmu attīstību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93173" y="1240803"/>
        <a:ext cx="5388263" cy="1533787"/>
      </dsp:txXfrm>
    </dsp:sp>
    <dsp:sp modelId="{A239F5D0-E75E-40BF-B1B5-BDD90334AB85}">
      <dsp:nvSpPr>
        <dsp:cNvPr id="0" name=""/>
        <dsp:cNvSpPr/>
      </dsp:nvSpPr>
      <dsp:spPr>
        <a:xfrm>
          <a:off x="0" y="1466565"/>
          <a:ext cx="1893173" cy="12704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2030" y="1528595"/>
        <a:ext cx="1769113" cy="1208439"/>
      </dsp:txXfrm>
    </dsp:sp>
    <dsp:sp modelId="{C65DCB4B-28C3-4638-ABCD-127A49CEF8C5}">
      <dsp:nvSpPr>
        <dsp:cNvPr id="0" name=""/>
        <dsp:cNvSpPr/>
      </dsp:nvSpPr>
      <dsp:spPr>
        <a:xfrm>
          <a:off x="1893173" y="2932218"/>
          <a:ext cx="5388263" cy="1365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Administratīvas tikšanās jaunu sadarbības tīklu veidošanai, jaunu partneru piesaistei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Īstermiņa akadēmiskā personāla tikšanās mobilitātes kvalitātes nodrošināšanai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93173" y="2932218"/>
        <a:ext cx="5388263" cy="1365628"/>
      </dsp:txXfrm>
    </dsp:sp>
    <dsp:sp modelId="{5F198BD5-7567-47F0-878D-E3E8261BF80C}">
      <dsp:nvSpPr>
        <dsp:cNvPr id="0" name=""/>
        <dsp:cNvSpPr/>
      </dsp:nvSpPr>
      <dsp:spPr>
        <a:xfrm>
          <a:off x="0" y="2979797"/>
          <a:ext cx="1893173" cy="12704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Sadarbības tīkli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2030" y="3041827"/>
        <a:ext cx="1769113" cy="1208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C8ACB-53DD-45D3-8DEB-0B01E6E1738F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295649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22.11.2021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ordplusonline.org/news/flexibility-of-nordplus-rules-2020-and-2021-due-to-covid-19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h.fi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oph.fi/english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2021. gada 25.novembrī, Rīgā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Augstākās izglītības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06137" y="3908489"/>
            <a:ext cx="7023464" cy="1108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</a:p>
          <a:p>
            <a:pPr algn="ctr"/>
            <a:r>
              <a:rPr lang="lv-LV" altLang="lv-LV" sz="18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sadarbības programmu 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projektu vadītājs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1802841" y="1721806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Projektu īsteno koordinators 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divām dažādām programmas dalībvalstīm (kopā – vismaz 3 valstis)</a:t>
            </a: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2A32EB-1C96-4F70-BA49-6C40EA1DF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6559" y="3143184"/>
            <a:ext cx="4833256" cy="371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693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177" y="1323703"/>
            <a:ext cx="6608172" cy="4853260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Intensīvie kursi: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atbalsta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1 - 4 nedēļu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ilgu intensīvo mācību kursu īstenošanu:</a:t>
            </a: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parasti tiek organizēti vasarā kursu, simpoziju, meistarklašu un semināru veidā;</a:t>
            </a: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piešķir ECTS;</a:t>
            </a: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piedalās studenti un pasniedzēji no vismaz 3 Nordplus dalībvalstīm;</a:t>
            </a: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bakalaura un maģistra studiju programmu studentiem;</a:t>
            </a: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Doktoranti var piedalīties kā pasniedzēji.</a:t>
            </a:r>
          </a:p>
          <a:p>
            <a:pPr marL="269875" lvl="1" indent="0">
              <a:lnSpc>
                <a:spcPct val="92000"/>
              </a:lnSpc>
              <a:buClr>
                <a:srgbClr val="000000"/>
              </a:buClr>
              <a:buSzPct val="45000"/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050" name="Picture 2" descr="Image result for intensive cour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" y="3101037"/>
            <a:ext cx="2218348" cy="15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284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Projektu aktivitātes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2900" y="1323703"/>
            <a:ext cx="6902449" cy="4853260"/>
          </a:xfrm>
        </p:spPr>
        <p:txBody>
          <a:bodyPr>
            <a:noAutofit/>
          </a:bodyPr>
          <a:lstStyle/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Attīstības projekti: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atbalsta inovatīvus projektus, piemēram, studiju programmas attīstībai, kvalitātes nodrošināšanai vai jaunu mācību metožu ieviešanai.</a:t>
            </a:r>
          </a:p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! Attīstības projektu grupā kopš 2020. gada iespējams arī paredzēt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akadēmiskā personāla tālākizglītības pasākumus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(līdz 2020. gadam tie Nordplus programmā netika finansēti). </a:t>
            </a:r>
          </a:p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sz="2800" dirty="0"/>
              <a:t>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269875" lvl="1" indent="0">
              <a:lnSpc>
                <a:spcPct val="92000"/>
              </a:lnSpc>
              <a:buClr>
                <a:srgbClr val="000000"/>
              </a:buClr>
              <a:buSzPct val="45000"/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170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816"/>
            <a:ext cx="9144000" cy="368561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 fontScale="90000"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Projektu aktivitātes. Akadēmiskā personāla tālākizglītība  Attīstības projektos 2020.,  202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1</a:t>
            </a: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. , 2022.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190750" y="5019675"/>
            <a:ext cx="819150" cy="127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151508" y="5603068"/>
            <a:ext cx="2914650" cy="883457"/>
          </a:xfrm>
        </p:spPr>
        <p:txBody>
          <a:bodyPr>
            <a:noAutofit/>
          </a:bodyPr>
          <a:lstStyle/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2019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 gada Rokasgrāmatā bija norādīts, ka tā netiek atbalstīta. </a:t>
            </a: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2627759" y="5116048"/>
            <a:ext cx="981074" cy="487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 txBox="1">
            <a:spLocks/>
          </p:cNvSpPr>
          <p:nvPr/>
        </p:nvSpPr>
        <p:spPr>
          <a:xfrm>
            <a:off x="5795963" y="5603068"/>
            <a:ext cx="2914650" cy="8834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Kopš 2020.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gada šāda ierobežojuma </a:t>
            </a:r>
            <a:r>
              <a:rPr lang="lv-LV" altLang="lv-LV" sz="20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nav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  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400926" y="5153025"/>
            <a:ext cx="528637" cy="528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768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Projektu aktivitātes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746504" y="1330028"/>
            <a:ext cx="6984258" cy="4657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Kopējās studiju programmas: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atbalsta tādu kopējo studiju programmu izveidi, kuru noslēgumā var iegūt akadēmisko grādu un kurās mobilitāte ir studiju programmas sastāvdaļa (vismaz 1 semestris vai 30 ECTS)</a:t>
            </a:r>
          </a:p>
          <a:p>
            <a:pPr marL="612775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studiju programma atbilstoši dalībvalstu likumdošanai, tās pabeigšanas tiek piešķirts atzīts akadēmiskais grāds;</a:t>
            </a:r>
          </a:p>
          <a:p>
            <a:pPr marL="612775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iekļauta mobilitāte uz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partneraugstskolu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vismaz 1 semestra garumā (30 ECTS), bet ne vairāk kā puse no studiju programmas laika;</a:t>
            </a:r>
          </a:p>
          <a:p>
            <a:pPr marL="612775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studiju programma izstrādāta, sadarbojoties partneru augstskolām.</a:t>
            </a:r>
          </a:p>
        </p:txBody>
      </p:sp>
    </p:spTree>
    <p:extLst>
      <p:ext uri="{BB962C8B-B14F-4D97-AF65-F5344CB8AC3E}">
        <p14:creationId xmlns:p14="http://schemas.microsoft.com/office/powerpoint/2010/main" val="898256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265534" y="2964142"/>
            <a:ext cx="71041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aktivitātes no </a:t>
            </a:r>
            <a:r>
              <a:rPr lang="lv-LV" alt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Nordplus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var tikt finansētas 3 reizes (3 gadus) pēc kārtas,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katru gadu iesniedzot attiecīgu projekta iesniegumu.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7619" y="1262743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118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III Sadarbības tīklu aktivitātes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453523" y="1899714"/>
            <a:ext cx="679645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en-US" sz="3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Projektu īsteno koordinators + vismaz 2 partneri </a:t>
            </a:r>
            <a:r>
              <a:rPr lang="lv-LV" altLang="en-US" sz="3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 (kopā –  vismaz 3 valstis)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A383FD-2082-40A8-A62A-3BC41D4EF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794" y="4013200"/>
            <a:ext cx="3540786" cy="272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54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III Sadarbības tīklu aktivitāšu ietvaros atbalsta</a:t>
            </a:r>
          </a:p>
        </p:txBody>
      </p:sp>
      <p:sp>
        <p:nvSpPr>
          <p:cNvPr id="5" name="Rectangle 4"/>
          <p:cNvSpPr/>
          <p:nvPr/>
        </p:nvSpPr>
        <p:spPr>
          <a:xfrm>
            <a:off x="1801368" y="1585005"/>
            <a:ext cx="68854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Administratīvās tikšanās jaunu sadarbības tīklu veidošanai;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Akadēmiskā personāla īstermiņa tikšanās mobilitāšu plānošanai, kvalitātes nodrošināšanai, jaunu partneru piesaistei.</a:t>
            </a:r>
            <a:endParaRPr lang="lv-LV" altLang="en-US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098" name="Picture 2" descr="Image result for network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906" y="4562036"/>
            <a:ext cx="4180367" cy="2090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8960" y="3971105"/>
            <a:ext cx="204785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,2022.,  35. lpp. </a:t>
            </a:r>
          </a:p>
        </p:txBody>
      </p:sp>
    </p:spTree>
    <p:extLst>
      <p:ext uri="{BB962C8B-B14F-4D97-AF65-F5344CB8AC3E}">
        <p14:creationId xmlns:p14="http://schemas.microsoft.com/office/powerpoint/2010/main" val="13788975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Projektu un sadarbības tīklu</a:t>
            </a:r>
            <a:b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</a:b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36018" y="1346785"/>
            <a:ext cx="688546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Izmaiņas kopš 2021. gadā – līdzfinansējumam vairs nav noteikta % apjoma! </a:t>
            </a:r>
            <a:endParaRPr lang="lv-LV" altLang="lv-LV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139922" y="4017334"/>
            <a:ext cx="1192192" cy="1134319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8E0058C9-A4A3-4441-B1C1-E416FE44C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721" y="2074527"/>
            <a:ext cx="5628062" cy="3701240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6AC74778-0839-42A4-A61D-CACF58A81D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2846" y="3099611"/>
            <a:ext cx="2428126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Projekta pieteikumam jāpievieno detalizēts budžets</a:t>
            </a:r>
          </a:p>
        </p:txBody>
      </p:sp>
    </p:spTree>
    <p:extLst>
      <p:ext uri="{BB962C8B-B14F-4D97-AF65-F5344CB8AC3E}">
        <p14:creationId xmlns:p14="http://schemas.microsoft.com/office/powerpoint/2010/main" val="7825869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Projektu un sadarbības tīklu</a:t>
            </a:r>
            <a:b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</a:b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16961" y="2017553"/>
            <a:ext cx="2428126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600" dirty="0">
                <a:solidFill>
                  <a:srgbClr val="1F4E79"/>
                </a:solidFill>
                <a:latin typeface="Calibri" panose="020F0502020204030204" pitchFamily="34" charset="0"/>
              </a:rPr>
              <a:t>MS Excel budžeta veidlapas – pieejamas projekta pieteikuma veidlapā Espresso sistēmā. 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F55FBF-5768-4374-8385-76D0EA03E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2374" y="1450579"/>
            <a:ext cx="4881626" cy="21126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148AE8-709C-4E7C-A4D2-B4A378B46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965" y="3013506"/>
            <a:ext cx="3749892" cy="243463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926" y="365126"/>
            <a:ext cx="6660424" cy="1080497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1076" y="2020390"/>
            <a:ext cx="5393619" cy="4156572"/>
          </a:xfrm>
        </p:spPr>
        <p:txBody>
          <a:bodyPr>
            <a:normAutofit/>
          </a:bodyPr>
          <a:lstStyle/>
          <a:p>
            <a:pPr marL="269875" lvl="1" indent="0" algn="just">
              <a:lnSpc>
                <a:spcPct val="112000"/>
              </a:lnSpc>
              <a:buClr>
                <a:srgbClr val="000000"/>
              </a:buClr>
              <a:buSzPct val="45000"/>
              <a:buNone/>
            </a:pPr>
            <a:r>
              <a:rPr lang="lv-LV" altLang="lv-LV" sz="2600" dirty="0">
                <a:solidFill>
                  <a:schemeClr val="accent1">
                    <a:lumMod val="50000"/>
                  </a:schemeClr>
                </a:solidFill>
              </a:rPr>
              <a:t>Atbalsta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sadarbību starp augstākās izglītības iestādēm (AII) programmas dalībvalstīs, īstenojot studentu un pasniedzēju mobilitātes, veidojot sadarbības tīklus, daloties pieredzē,  izplatot labās prakses piemērus un inovatīvus rezultātus.</a:t>
            </a:r>
          </a:p>
          <a:p>
            <a:pPr marL="0" indent="0">
              <a:buNone/>
            </a:pPr>
            <a:endParaRPr lang="lv-LV" altLang="lv-LV" sz="2600" dirty="0"/>
          </a:p>
        </p:txBody>
      </p:sp>
      <p:pic>
        <p:nvPicPr>
          <p:cNvPr id="1026" name="Picture 2" descr="Image result for students universit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07" y="2464296"/>
            <a:ext cx="3123956" cy="203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sadarbības tīklu</a:t>
            </a:r>
            <a:b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889" y="1696915"/>
            <a:ext cx="5984111" cy="4480048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 finansējums 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: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izdevumiem atbilstoši noteiktajām likmēm 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fiksētu summu projekta vadības, un rezultātu izplatīšanas izmaksām īstenošanas (3000 EUR koordinatoram un 1000 EUR katram partnerim).</a:t>
            </a:r>
          </a:p>
          <a:p>
            <a:pPr marL="541338" lvl="1" indent="-271463">
              <a:spcBef>
                <a:spcPct val="0"/>
              </a:spcBef>
              <a:buNone/>
            </a:pP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indent="-271463" algn="ctr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iesniedzēja līdzfinansējuma apjoms  2022. gada projektiem nav noteikts. 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5888"/>
            <a:ext cx="3146176" cy="3114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6045" y="4914534"/>
            <a:ext cx="242812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Likmes MS Excel </a:t>
            </a:r>
            <a:r>
              <a:rPr lang="lv-LV" altLang="lv-LV" sz="1800">
                <a:solidFill>
                  <a:srgbClr val="1F4E79"/>
                </a:solidFill>
                <a:latin typeface="Calibri" panose="020F0502020204030204" pitchFamily="34" charset="0"/>
              </a:rPr>
              <a:t>budžeta veidlapā.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4298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sadarbības tīklu</a:t>
            </a:r>
            <a:b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70538" y="4965539"/>
            <a:ext cx="6844811" cy="1211424"/>
          </a:xfrm>
        </p:spPr>
        <p:txBody>
          <a:bodyPr>
            <a:normAutofit fontScale="92500" lnSpcReduction="10000"/>
          </a:bodyPr>
          <a:lstStyle/>
          <a:p>
            <a:pPr marL="342900" lvl="1" indent="-34290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endParaRPr 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ar īpašām vajadzībām iespējams 100% 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finansējums.</a:t>
            </a: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8960" y="3971105"/>
            <a:ext cx="204785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2022., 37. lpp.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58DD50-10E3-4307-810D-0EF9EC4DF8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500" y="1444172"/>
            <a:ext cx="6995540" cy="269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316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sadarbības tīklu</a:t>
            </a:r>
            <a:b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biroja tehnikas iegāde (datortehnika) -  </a:t>
            </a:r>
            <a:r>
              <a:rPr lang="lv-LV" altLang="lv-LV" sz="2800" dirty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izņēmums – </a:t>
            </a:r>
            <a:r>
              <a:rPr lang="lv-LV" altLang="lv-LV" sz="2800" b="1" dirty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2"/>
              </a:rPr>
              <a:t>pagaidu noteikumi </a:t>
            </a:r>
            <a:r>
              <a:rPr lang="lv-LV" altLang="lv-LV" sz="2800" b="1" dirty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šobrīd īstenojamajiem projektiem COVID19 laikā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;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pasākumu  izmaksas ārpus Ziemeļvalstīm/Baltijas valstīm;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 dalībniekiem, kuri nepārstāv Nordplus dalībvalstis;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Izmaksas, kas nav saistītas ar projekta īstenošanu. 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6314888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Rectangle 3"/>
          <p:cNvSpPr/>
          <p:nvPr/>
        </p:nvSpPr>
        <p:spPr>
          <a:xfrm>
            <a:off x="1855177" y="1691954"/>
            <a:ext cx="6734907" cy="3586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aktivitātēm jāaizpilda budžeta veidlapa, kas pieejama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Espresso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sistēmā;</a:t>
            </a: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noteikts;</a:t>
            </a:r>
          </a:p>
          <a:p>
            <a:pPr algn="just">
              <a:lnSpc>
                <a:spcPct val="80000"/>
              </a:lnSpc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342900" indent="-342900" algn="just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marL="612775" lvl="1" indent="-342900" algn="just">
              <a:lnSpc>
                <a:spcPct val="72000"/>
              </a:lnSpc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augstākās izglītības apakšprogrammas galveno administratoru -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Izglītības Nacionālo  aģentūra Somijā (EDUFI):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www.oph.fi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612775" lvl="1" indent="-342900" algn="just">
              <a:lnSpc>
                <a:spcPct val="72000"/>
              </a:lnSpc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apstiprināšanas. 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2760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678" y="2144939"/>
            <a:ext cx="7886700" cy="1498146"/>
          </a:xfrm>
        </p:spPr>
        <p:txBody>
          <a:bodyPr/>
          <a:lstStyle/>
          <a:p>
            <a:pPr algn="ctr">
              <a:buNone/>
            </a:pPr>
            <a:r>
              <a:rPr lang="lv-LV" b="1" dirty="0">
                <a:solidFill>
                  <a:srgbClr val="002060"/>
                </a:solidFill>
              </a:rPr>
              <a:t>Finnish National Agency for Education (EDUFI)</a:t>
            </a:r>
            <a:r>
              <a:rPr lang="lv-LV" dirty="0">
                <a:solidFill>
                  <a:srgbClr val="002060"/>
                </a:solidFill>
              </a:rPr>
              <a:t> </a:t>
            </a:r>
            <a:endParaRPr lang="fr-FR" dirty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lv-LV" dirty="0">
                <a:solidFill>
                  <a:srgbClr val="002060"/>
                </a:solidFill>
              </a:rPr>
              <a:t> nordplus@oph.fi</a:t>
            </a:r>
          </a:p>
          <a:p>
            <a:pPr algn="ctr">
              <a:buNone/>
            </a:pPr>
            <a:r>
              <a:rPr lang="lv-LV" dirty="0">
                <a:solidFill>
                  <a:srgbClr val="002060"/>
                </a:solidFill>
                <a:hlinkClick r:id="rId2"/>
              </a:rPr>
              <a:t>http://www.oph.fi/english</a:t>
            </a:r>
            <a:r>
              <a:rPr lang="lv-LV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apakšprogrammas galvenais administrators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2046" y="3355896"/>
            <a:ext cx="6297612" cy="285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566" y="365127"/>
            <a:ext cx="5765074" cy="653776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1D54333-CFBF-44EA-A5B7-BAC7B96F8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1628" y="1344022"/>
            <a:ext cx="6844811" cy="22787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8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8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772845-D722-467A-87F6-80F44ABF0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5832" y="3947884"/>
            <a:ext cx="3757354" cy="260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92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958577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apakšprogrammas dalībnieki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168" y="1567543"/>
            <a:ext cx="7607808" cy="460942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lv-LV" altLang="lv-LV" sz="2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grupas: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Augstākās izglītības iestādes (AII) un to:</a:t>
            </a:r>
          </a:p>
          <a:p>
            <a:pPr marL="612775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studenti (bakalaura un maģistra līmeņa studijas)</a:t>
            </a:r>
          </a:p>
          <a:p>
            <a:pPr marL="612775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akadēmiskais personāls</a:t>
            </a:r>
          </a:p>
          <a:p>
            <a:pPr marL="612775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administratīvais personāls</a:t>
            </a:r>
            <a:endParaRPr lang="lv-LV" altLang="lv-LV" sz="2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600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pieteicējs un partneri:</a:t>
            </a:r>
          </a:p>
          <a:p>
            <a:pPr marL="727075" lvl="1" indent="-4572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pieteicējs/koordinators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var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būt tikai akreditēta augstākās izglītības iestāde</a:t>
            </a:r>
          </a:p>
          <a:p>
            <a:pPr marL="727075" lvl="1" indent="-4572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kā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partneri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Augstākās izglītības programmas projektos var piedalīties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arī citas organizācijas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iesaistītas augstākās izglītības procesos, taču tad partnerībā jābūt </a:t>
            </a:r>
            <a:r>
              <a:rPr lang="lv-LV" altLang="lv-LV" sz="22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vismaz 2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akreditētām augstskolām</a:t>
            </a:r>
          </a:p>
        </p:txBody>
      </p:sp>
    </p:spTree>
    <p:extLst>
      <p:ext uri="{BB962C8B-B14F-4D97-AF65-F5344CB8AC3E}">
        <p14:creationId xmlns:p14="http://schemas.microsoft.com/office/powerpoint/2010/main" val="4261845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182" y="365126"/>
            <a:ext cx="6399167" cy="871491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 atbalsta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16428227"/>
              </p:ext>
            </p:extLst>
          </p:nvPr>
        </p:nvGraphicFramePr>
        <p:xfrm>
          <a:off x="2350007" y="1883664"/>
          <a:ext cx="7281437" cy="429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2361" y="2542032"/>
            <a:ext cx="1593806" cy="2121408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8332" y="5237235"/>
            <a:ext cx="2208524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2022.;  skat. 30. – 38. lpp. </a:t>
            </a:r>
          </a:p>
        </p:txBody>
      </p:sp>
    </p:spTree>
    <p:extLst>
      <p:ext uri="{BB962C8B-B14F-4D97-AF65-F5344CB8AC3E}">
        <p14:creationId xmlns:p14="http://schemas.microsoft.com/office/powerpoint/2010/main" val="1649626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182" y="365126"/>
            <a:ext cx="6399167" cy="871491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apakšprogrammas aktivitātes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6548" y="1524000"/>
            <a:ext cx="7036526" cy="4270131"/>
          </a:xfrm>
        </p:spPr>
        <p:txBody>
          <a:bodyPr>
            <a:normAutofit/>
          </a:bodyPr>
          <a:lstStyle/>
          <a:p>
            <a:pPr marL="269875" lvl="1" indent="0">
              <a:lnSpc>
                <a:spcPct val="80000"/>
              </a:lnSpc>
              <a:buNone/>
            </a:pPr>
            <a:endParaRPr lang="lv-LV" altLang="lv-LV" sz="1900" dirty="0">
              <a:latin typeface="Calibri" panose="020F0502020204030204" pitchFamily="34" charset="0"/>
            </a:endParaRPr>
          </a:p>
          <a:p>
            <a:pPr marL="541338" lvl="1" indent="-271463">
              <a:lnSpc>
                <a:spcPct val="80000"/>
              </a:lnSpc>
              <a:buFontTx/>
              <a:buNone/>
            </a:pPr>
            <a:endParaRPr lang="lv-LV" altLang="lv-LV" sz="2200" b="1" dirty="0">
              <a:latin typeface="Calibri" panose="020F0502020204030204" pitchFamily="34" charset="0"/>
            </a:endParaRPr>
          </a:p>
          <a:p>
            <a:pPr marL="541338" lvl="1" indent="-271463">
              <a:lnSpc>
                <a:spcPct val="80000"/>
              </a:lnSpc>
              <a:buFontTx/>
              <a:buNone/>
            </a:pPr>
            <a:endParaRPr lang="lv-LV" altLang="lv-LV" sz="2200" b="1" dirty="0">
              <a:latin typeface="Calibri" panose="020F0502020204030204" pitchFamily="34" charset="0"/>
            </a:endParaRPr>
          </a:p>
          <a:p>
            <a:pPr marL="541338" lvl="1" indent="-271463">
              <a:lnSpc>
                <a:spcPct val="80000"/>
              </a:lnSpc>
              <a:buFontTx/>
              <a:buNone/>
            </a:pPr>
            <a:endParaRPr lang="lv-LV" altLang="lv-LV" sz="2200" b="1" dirty="0">
              <a:latin typeface="Calibri" panose="020F0502020204030204" pitchFamily="34" charset="0"/>
            </a:endParaRPr>
          </a:p>
          <a:p>
            <a:pPr marL="432000" lvl="1" indent="-457200" algn="just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Programmas ietvaros atbalsts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bakalaura un maģistra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līmeņa studijām;</a:t>
            </a:r>
          </a:p>
          <a:p>
            <a:pPr marL="0" lvl="1" indent="0">
              <a:lnSpc>
                <a:spcPct val="80000"/>
              </a:lnSpc>
              <a:spcBef>
                <a:spcPts val="600"/>
              </a:spcBef>
              <a:buNone/>
            </a:pPr>
            <a:endParaRPr lang="lv-LV" altLang="lv-LV" sz="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32000" lvl="1" indent="-457200" algn="just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Pētniecība un doktora līmeņa studijas programmas ietvaros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netiek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atbalstītas.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6365" y="1236617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775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Mobilitāšu projekti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4741" y="1404306"/>
            <a:ext cx="6506308" cy="1625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>
                <a:solidFill>
                  <a:schemeClr val="accent1">
                    <a:lumMod val="50000"/>
                  </a:schemeClr>
                </a:solidFill>
              </a:rPr>
              <a:t>! Piedalās vismaz 2 augstākās izglītības iestādes no 2 valstīm - koordinators</a:t>
            </a:r>
            <a:r>
              <a:rPr lang="lv-LV" altLang="lv-LV" sz="280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lv-LV" altLang="lv-LV" sz="2800" b="1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>
                <a:solidFill>
                  <a:schemeClr val="accent1">
                    <a:lumMod val="50000"/>
                  </a:schemeClr>
                </a:solidFill>
              </a:rPr>
              <a:t>no </a:t>
            </a:r>
            <a:r>
              <a:rPr lang="lv-LV" altLang="lv-LV" sz="2800" u="sng">
                <a:solidFill>
                  <a:schemeClr val="accent1">
                    <a:lumMod val="50000"/>
                  </a:schemeClr>
                </a:solidFill>
              </a:rPr>
              <a:t>citas</a:t>
            </a:r>
            <a:r>
              <a:rPr lang="lv-LV" altLang="lv-LV" sz="2800">
                <a:solidFill>
                  <a:schemeClr val="accent1">
                    <a:lumMod val="50000"/>
                  </a:schemeClr>
                </a:solidFill>
              </a:rPr>
              <a:t> programmas dalībvalsts</a:t>
            </a: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A31920-224F-4422-B504-000819465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024" y="2895017"/>
            <a:ext cx="5486400" cy="29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395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268" y="365126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533895"/>
              </p:ext>
            </p:extLst>
          </p:nvPr>
        </p:nvGraphicFramePr>
        <p:xfrm>
          <a:off x="449942" y="2090052"/>
          <a:ext cx="8409030" cy="4542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2591">
                  <a:extLst>
                    <a:ext uri="{9D8B030D-6E8A-4147-A177-3AD203B41FA5}">
                      <a16:colId xmlns:a16="http://schemas.microsoft.com/office/drawing/2014/main" val="223682369"/>
                    </a:ext>
                  </a:extLst>
                </a:gridCol>
                <a:gridCol w="2617294">
                  <a:extLst>
                    <a:ext uri="{9D8B030D-6E8A-4147-A177-3AD203B41FA5}">
                      <a16:colId xmlns:a16="http://schemas.microsoft.com/office/drawing/2014/main" val="3057955081"/>
                    </a:ext>
                  </a:extLst>
                </a:gridCol>
                <a:gridCol w="1925498">
                  <a:extLst>
                    <a:ext uri="{9D8B030D-6E8A-4147-A177-3AD203B41FA5}">
                      <a16:colId xmlns:a16="http://schemas.microsoft.com/office/drawing/2014/main" val="2899572258"/>
                    </a:ext>
                  </a:extLst>
                </a:gridCol>
                <a:gridCol w="1133647">
                  <a:extLst>
                    <a:ext uri="{9D8B030D-6E8A-4147-A177-3AD203B41FA5}">
                      <a16:colId xmlns:a16="http://schemas.microsoft.com/office/drawing/2014/main" val="2083232663"/>
                    </a:ext>
                  </a:extLst>
                </a:gridCol>
              </a:tblGrid>
              <a:tr h="559452">
                <a:tc>
                  <a:txBody>
                    <a:bodyPr/>
                    <a:lstStyle/>
                    <a:p>
                      <a:pPr algn="ctr"/>
                      <a:r>
                        <a:rPr lang="lv-LV" sz="1200" dirty="0"/>
                        <a:t>Veids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dirty="0"/>
                        <a:t>Saturs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dirty="0"/>
                        <a:t>Mobilitātes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dirty="0"/>
                        <a:t>Projekta ilgums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996033"/>
                  </a:ext>
                </a:extLst>
              </a:tr>
              <a:tr h="71030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Studentu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ILGTERMIŅA</a:t>
                      </a:r>
                    </a:p>
                    <a:p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mobilitāte</a:t>
                      </a: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3-12 mēneši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gads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302904"/>
                  </a:ext>
                </a:extLst>
              </a:tr>
              <a:tr h="54569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Studentu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ĪSTERMIŅA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mobilitāte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1-2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mēneši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5187382"/>
                  </a:ext>
                </a:extLst>
              </a:tr>
              <a:tr h="85201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Studentu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INTENSĪVĀ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mobilitāte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(5 darba dienas)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267004"/>
                  </a:ext>
                </a:extLst>
              </a:tr>
              <a:tr h="92076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Prakse,</a:t>
                      </a:r>
                      <a:r>
                        <a:rPr lang="lv-LV" sz="16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tai skaitā 1  gada laikā pēc studiju noslēgšānas</a:t>
                      </a:r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/jauno speciālistu mobilitāte</a:t>
                      </a: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 1 nedēļas līdz 12 mēnešiem.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8669">
                <a:tc>
                  <a:txBody>
                    <a:bodyPr/>
                    <a:lstStyle/>
                    <a:p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Pasniedzēju</a:t>
                      </a:r>
                      <a:r>
                        <a:rPr lang="lv-LV" sz="16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mobilitāte</a:t>
                      </a:r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prakse, pedagoģiskais darbs, u.c.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Vismaz 8 akadēmiskās stundas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09874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30403" y="1074058"/>
            <a:ext cx="6894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>
                <a:solidFill>
                  <a:srgbClr val="002060"/>
                </a:solidFill>
              </a:rPr>
              <a:t>Mobilitātes projektu īsteno koordinators + vismaz 1 partneris no citas programmas dalībvalsts</a:t>
            </a:r>
          </a:p>
        </p:txBody>
      </p:sp>
    </p:spTree>
    <p:extLst>
      <p:ext uri="{BB962C8B-B14F-4D97-AF65-F5344CB8AC3E}">
        <p14:creationId xmlns:p14="http://schemas.microsoft.com/office/powerpoint/2010/main" val="2731582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268" y="365126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79500" y="2408116"/>
            <a:ext cx="72877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Tiek segti mobilitāšu dalībnieku ceļa un uzturēšanās izdevumi </a:t>
            </a:r>
            <a:r>
              <a:rPr lang="lv-LV" altLang="lv-LV" sz="2800" b="1" u="sng" dirty="0">
                <a:solidFill>
                  <a:schemeClr val="accent1">
                    <a:lumMod val="50000"/>
                  </a:schemeClr>
                </a:solidFill>
              </a:rPr>
              <a:t>saskaņā ar noteiktajām likmēm</a:t>
            </a:r>
          </a:p>
        </p:txBody>
      </p:sp>
    </p:spTree>
    <p:extLst>
      <p:ext uri="{BB962C8B-B14F-4D97-AF65-F5344CB8AC3E}">
        <p14:creationId xmlns:p14="http://schemas.microsoft.com/office/powerpoint/2010/main" val="606827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268" y="365126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3268" y="1394841"/>
            <a:ext cx="6429375" cy="4324350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5418" y="3015243"/>
            <a:ext cx="204785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,2022.;  36. lpp. </a:t>
            </a:r>
          </a:p>
        </p:txBody>
      </p:sp>
    </p:spTree>
    <p:extLst>
      <p:ext uri="{BB962C8B-B14F-4D97-AF65-F5344CB8AC3E}">
        <p14:creationId xmlns:p14="http://schemas.microsoft.com/office/powerpoint/2010/main" val="2057899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3922</TotalTime>
  <Words>1012</Words>
  <Application>Microsoft Office PowerPoint</Application>
  <PresentationFormat>On-screen Show (4:3)</PresentationFormat>
  <Paragraphs>141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Wingdings</vt:lpstr>
      <vt:lpstr>Office Theme</vt:lpstr>
      <vt:lpstr>Nordplus Augstākās izglītības apakšprogramma</vt:lpstr>
      <vt:lpstr>Augstākās izglītības apakšprogramma</vt:lpstr>
      <vt:lpstr>Augstākās izglītības apakšprogrammas dalībnieki</vt:lpstr>
      <vt:lpstr>Augstākās izglītības apakšprogramma atbalsta</vt:lpstr>
      <vt:lpstr>Augstākās izglītības apakšprogrammas aktivitātes</vt:lpstr>
      <vt:lpstr>II Mobilitāšu projekti</vt:lpstr>
      <vt:lpstr>I Mobilitāšu aktivitātes</vt:lpstr>
      <vt:lpstr>I Mobilitāšu finansējums</vt:lpstr>
      <vt:lpstr>I Mobilitāšu finansējums</vt:lpstr>
      <vt:lpstr>II Sadarbības projektu aktivitātes</vt:lpstr>
      <vt:lpstr>II Sadarbības projektu aktivitātes</vt:lpstr>
      <vt:lpstr>II Projektu aktivitātes</vt:lpstr>
      <vt:lpstr>II Projektu aktivitātes. Akadēmiskā personāla tālākizglītība  Attīstības projektos 2020.,  2021. , 2022.</vt:lpstr>
      <vt:lpstr>II Projektu aktivitātes</vt:lpstr>
      <vt:lpstr>II Sadarbības projektu aktivitātes</vt:lpstr>
      <vt:lpstr>III Sadarbības tīklu aktivitātes</vt:lpstr>
      <vt:lpstr>III Sadarbības tīklu aktivitāšu ietvaros atbalsta</vt:lpstr>
      <vt:lpstr>Projektu un sadarbības tīklu finansējums</vt:lpstr>
      <vt:lpstr>Projektu un sadarbības tīklu finansējums</vt:lpstr>
      <vt:lpstr>Sadarbības projektu un sadarbības tīklu finansējums</vt:lpstr>
      <vt:lpstr>Sadarbības projektu un sadarbības tīklu finansējums</vt:lpstr>
      <vt:lpstr>Sadarbības projektu un sadarbības tīklu finansējums</vt:lpstr>
      <vt:lpstr>Finansējums – kopējie jautājumi</vt:lpstr>
      <vt:lpstr>Augstākās izglītības apakšprogrammas galvenais administrators 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172</cp:revision>
  <cp:lastPrinted>2020-12-09T08:19:45Z</cp:lastPrinted>
  <dcterms:created xsi:type="dcterms:W3CDTF">2017-03-17T07:53:29Z</dcterms:created>
  <dcterms:modified xsi:type="dcterms:W3CDTF">2021-11-22T22:09:04Z</dcterms:modified>
</cp:coreProperties>
</file>