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0" r:id="rId3"/>
    <p:sldId id="266" r:id="rId4"/>
    <p:sldId id="271" r:id="rId5"/>
    <p:sldId id="268" r:id="rId6"/>
    <p:sldId id="265" r:id="rId7"/>
    <p:sldId id="272" r:id="rId8"/>
    <p:sldId id="278" r:id="rId9"/>
    <p:sldId id="279" r:id="rId10"/>
    <p:sldId id="273" r:id="rId11"/>
    <p:sldId id="277" r:id="rId12"/>
    <p:sldId id="274" r:id="rId13"/>
    <p:sldId id="280" r:id="rId14"/>
    <p:sldId id="289" r:id="rId15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503AAD-859C-485D-B38D-5ACBA298B2B1}" v="17" dt="2021-11-22T22:41:09.1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28" autoAdjust="0"/>
    <p:restoredTop sz="94660"/>
  </p:normalViewPr>
  <p:slideViewPr>
    <p:cSldViewPr snapToGrid="0">
      <p:cViewPr>
        <p:scale>
          <a:sx n="50" d="100"/>
          <a:sy n="50" d="100"/>
        </p:scale>
        <p:origin x="1053" y="-11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rds Deidulis" userId="03205da9529d126d" providerId="LiveId" clId="{C0503AAD-859C-485D-B38D-5ACBA298B2B1}"/>
    <pc:docChg chg="undo custSel addSld delSld modSld">
      <pc:chgData name="Linards Deidulis" userId="03205da9529d126d" providerId="LiveId" clId="{C0503AAD-859C-485D-B38D-5ACBA298B2B1}" dt="2021-11-22T22:42:33.882" v="115" actId="14100"/>
      <pc:docMkLst>
        <pc:docMk/>
      </pc:docMkLst>
      <pc:sldChg chg="addSp delSp modSp mod">
        <pc:chgData name="Linards Deidulis" userId="03205da9529d126d" providerId="LiveId" clId="{C0503AAD-859C-485D-B38D-5ACBA298B2B1}" dt="2021-11-22T22:39:17.122" v="47" actId="122"/>
        <pc:sldMkLst>
          <pc:docMk/>
          <pc:sldMk cId="3102754248" sldId="265"/>
        </pc:sldMkLst>
        <pc:spChg chg="mod">
          <ac:chgData name="Linards Deidulis" userId="03205da9529d126d" providerId="LiveId" clId="{C0503AAD-859C-485D-B38D-5ACBA298B2B1}" dt="2021-11-22T22:39:17.122" v="47" actId="122"/>
          <ac:spMkLst>
            <pc:docMk/>
            <pc:sldMk cId="3102754248" sldId="265"/>
            <ac:spMk id="4" creationId="{00000000-0000-0000-0000-000000000000}"/>
          </ac:spMkLst>
        </pc:spChg>
        <pc:graphicFrameChg chg="del mod">
          <ac:chgData name="Linards Deidulis" userId="03205da9529d126d" providerId="LiveId" clId="{C0503AAD-859C-485D-B38D-5ACBA298B2B1}" dt="2021-11-22T22:38:45.869" v="34" actId="478"/>
          <ac:graphicFrameMkLst>
            <pc:docMk/>
            <pc:sldMk cId="3102754248" sldId="265"/>
            <ac:graphicFrameMk id="5" creationId="{00000000-0000-0000-0000-000000000000}"/>
          </ac:graphicFrameMkLst>
        </pc:graphicFrameChg>
        <pc:picChg chg="add mod ord">
          <ac:chgData name="Linards Deidulis" userId="03205da9529d126d" providerId="LiveId" clId="{C0503AAD-859C-485D-B38D-5ACBA298B2B1}" dt="2021-11-22T22:39:13.641" v="45" actId="166"/>
          <ac:picMkLst>
            <pc:docMk/>
            <pc:sldMk cId="3102754248" sldId="265"/>
            <ac:picMk id="6" creationId="{8E011F07-3BEF-49F2-8F45-0301BFFD5EA0}"/>
          </ac:picMkLst>
        </pc:picChg>
        <pc:picChg chg="add mod">
          <ac:chgData name="Linards Deidulis" userId="03205da9529d126d" providerId="LiveId" clId="{C0503AAD-859C-485D-B38D-5ACBA298B2B1}" dt="2021-11-22T22:38:52.286" v="37" actId="1076"/>
          <ac:picMkLst>
            <pc:docMk/>
            <pc:sldMk cId="3102754248" sldId="265"/>
            <ac:picMk id="8" creationId="{8CD92858-062F-42B1-A9A0-AC6823E476EB}"/>
          </ac:picMkLst>
        </pc:picChg>
      </pc:sldChg>
      <pc:sldChg chg="addSp modSp mod">
        <pc:chgData name="Linards Deidulis" userId="03205da9529d126d" providerId="LiveId" clId="{C0503AAD-859C-485D-B38D-5ACBA298B2B1}" dt="2021-11-22T22:42:03.832" v="113" actId="1076"/>
        <pc:sldMkLst>
          <pc:docMk/>
          <pc:sldMk cId="3361979209" sldId="266"/>
        </pc:sldMkLst>
        <pc:spChg chg="mod">
          <ac:chgData name="Linards Deidulis" userId="03205da9529d126d" providerId="LiveId" clId="{C0503AAD-859C-485D-B38D-5ACBA298B2B1}" dt="2021-11-22T22:40:13.277" v="63" actId="122"/>
          <ac:spMkLst>
            <pc:docMk/>
            <pc:sldMk cId="3361979209" sldId="266"/>
            <ac:spMk id="5" creationId="{00000000-0000-0000-0000-000000000000}"/>
          </ac:spMkLst>
        </pc:spChg>
        <pc:spChg chg="add mod">
          <ac:chgData name="Linards Deidulis" userId="03205da9529d126d" providerId="LiveId" clId="{C0503AAD-859C-485D-B38D-5ACBA298B2B1}" dt="2021-11-22T22:42:03.832" v="113" actId="1076"/>
          <ac:spMkLst>
            <pc:docMk/>
            <pc:sldMk cId="3361979209" sldId="266"/>
            <ac:spMk id="6" creationId="{EE9BD40B-43F7-4385-A137-274865DF3143}"/>
          </ac:spMkLst>
        </pc:spChg>
      </pc:sldChg>
      <pc:sldChg chg="modSp mod">
        <pc:chgData name="Linards Deidulis" userId="03205da9529d126d" providerId="LiveId" clId="{C0503AAD-859C-485D-B38D-5ACBA298B2B1}" dt="2021-11-22T22:39:45.304" v="55" actId="20577"/>
        <pc:sldMkLst>
          <pc:docMk/>
          <pc:sldMk cId="3915078022" sldId="274"/>
        </pc:sldMkLst>
        <pc:spChg chg="mod">
          <ac:chgData name="Linards Deidulis" userId="03205da9529d126d" providerId="LiveId" clId="{C0503AAD-859C-485D-B38D-5ACBA298B2B1}" dt="2021-11-22T22:39:45.304" v="55" actId="20577"/>
          <ac:spMkLst>
            <pc:docMk/>
            <pc:sldMk cId="3915078022" sldId="274"/>
            <ac:spMk id="3" creationId="{00000000-0000-0000-0000-000000000000}"/>
          </ac:spMkLst>
        </pc:spChg>
      </pc:sldChg>
      <pc:sldChg chg="del">
        <pc:chgData name="Linards Deidulis" userId="03205da9529d126d" providerId="LiveId" clId="{C0503AAD-859C-485D-B38D-5ACBA298B2B1}" dt="2021-11-22T22:12:46.233" v="0" actId="47"/>
        <pc:sldMkLst>
          <pc:docMk/>
          <pc:sldMk cId="429644068" sldId="275"/>
        </pc:sldMkLst>
      </pc:sldChg>
      <pc:sldChg chg="addSp delSp modSp mod">
        <pc:chgData name="Linards Deidulis" userId="03205da9529d126d" providerId="LiveId" clId="{C0503AAD-859C-485D-B38D-5ACBA298B2B1}" dt="2021-11-22T22:42:33.882" v="115" actId="14100"/>
        <pc:sldMkLst>
          <pc:docMk/>
          <pc:sldMk cId="0" sldId="278"/>
        </pc:sldMkLst>
        <pc:spChg chg="del mod">
          <ac:chgData name="Linards Deidulis" userId="03205da9529d126d" providerId="LiveId" clId="{C0503AAD-859C-485D-B38D-5ACBA298B2B1}" dt="2021-11-22T22:33:25.726" v="8" actId="478"/>
          <ac:spMkLst>
            <pc:docMk/>
            <pc:sldMk cId="0" sldId="278"/>
            <ac:spMk id="6" creationId="{00000000-0000-0000-0000-000000000000}"/>
          </ac:spMkLst>
        </pc:spChg>
        <pc:spChg chg="add mod">
          <ac:chgData name="Linards Deidulis" userId="03205da9529d126d" providerId="LiveId" clId="{C0503AAD-859C-485D-B38D-5ACBA298B2B1}" dt="2021-11-22T22:33:28.872" v="9" actId="1076"/>
          <ac:spMkLst>
            <pc:docMk/>
            <pc:sldMk cId="0" sldId="278"/>
            <ac:spMk id="7" creationId="{8C3F9755-A674-47B4-8EB6-EC577F0F9E85}"/>
          </ac:spMkLst>
        </pc:spChg>
        <pc:picChg chg="add mod">
          <ac:chgData name="Linards Deidulis" userId="03205da9529d126d" providerId="LiveId" clId="{C0503AAD-859C-485D-B38D-5ACBA298B2B1}" dt="2021-11-22T22:42:30.848" v="114" actId="14100"/>
          <ac:picMkLst>
            <pc:docMk/>
            <pc:sldMk cId="0" sldId="278"/>
            <ac:picMk id="3" creationId="{DB7B6FF8-4134-48EA-AE34-39648D2E86A6}"/>
          </ac:picMkLst>
        </pc:picChg>
        <pc:picChg chg="del">
          <ac:chgData name="Linards Deidulis" userId="03205da9529d126d" providerId="LiveId" clId="{C0503AAD-859C-485D-B38D-5ACBA298B2B1}" dt="2021-11-22T22:31:57.964" v="2" actId="478"/>
          <ac:picMkLst>
            <pc:docMk/>
            <pc:sldMk cId="0" sldId="278"/>
            <ac:picMk id="1026" creationId="{00000000-0000-0000-0000-000000000000}"/>
          </ac:picMkLst>
        </pc:picChg>
        <pc:cxnChg chg="add mod">
          <ac:chgData name="Linards Deidulis" userId="03205da9529d126d" providerId="LiveId" clId="{C0503AAD-859C-485D-B38D-5ACBA298B2B1}" dt="2021-11-22T22:42:33.882" v="115" actId="14100"/>
          <ac:cxnSpMkLst>
            <pc:docMk/>
            <pc:sldMk cId="0" sldId="278"/>
            <ac:cxnSpMk id="8" creationId="{955F037F-E20D-437D-B552-1D7BFBBFDD47}"/>
          </ac:cxnSpMkLst>
        </pc:cxnChg>
      </pc:sldChg>
      <pc:sldChg chg="addSp delSp modSp mod">
        <pc:chgData name="Linards Deidulis" userId="03205da9529d126d" providerId="LiveId" clId="{C0503AAD-859C-485D-B38D-5ACBA298B2B1}" dt="2021-11-22T22:34:42.476" v="14" actId="1076"/>
        <pc:sldMkLst>
          <pc:docMk/>
          <pc:sldMk cId="0" sldId="279"/>
        </pc:sldMkLst>
        <pc:picChg chg="add mod">
          <ac:chgData name="Linards Deidulis" userId="03205da9529d126d" providerId="LiveId" clId="{C0503AAD-859C-485D-B38D-5ACBA298B2B1}" dt="2021-11-22T22:34:42.476" v="14" actId="1076"/>
          <ac:picMkLst>
            <pc:docMk/>
            <pc:sldMk cId="0" sldId="279"/>
            <ac:picMk id="3" creationId="{63C575DA-A372-4964-9D1B-DA5EE01705EA}"/>
          </ac:picMkLst>
        </pc:picChg>
        <pc:picChg chg="del">
          <ac:chgData name="Linards Deidulis" userId="03205da9529d126d" providerId="LiveId" clId="{C0503AAD-859C-485D-B38D-5ACBA298B2B1}" dt="2021-11-22T22:34:35.725" v="11" actId="478"/>
          <ac:picMkLst>
            <pc:docMk/>
            <pc:sldMk cId="0" sldId="279"/>
            <ac:picMk id="2050" creationId="{00000000-0000-0000-0000-000000000000}"/>
          </ac:picMkLst>
        </pc:picChg>
      </pc:sldChg>
      <pc:sldChg chg="add">
        <pc:chgData name="Linards Deidulis" userId="03205da9529d126d" providerId="LiveId" clId="{C0503AAD-859C-485D-B38D-5ACBA298B2B1}" dt="2021-11-22T22:12:48.699" v="1"/>
        <pc:sldMkLst>
          <pc:docMk/>
          <pc:sldMk cId="1644654515" sldId="289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17A65E-6CDD-48B4-8037-C3419189008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69E6E6-3D2F-458E-9DBD-750F56485A2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Mācību metožu un materiālu veidošana Ziemeļvalstu valodu apguvei, mācīšanai</a:t>
          </a:r>
        </a:p>
      </dgm:t>
    </dgm:pt>
    <dgm:pt modelId="{2143BFDD-E499-4678-A533-D85E4B6B7633}" type="parTrans" cxnId="{6EDBB3DF-E81F-4AC8-BDD6-C3BFCD82F438}">
      <dgm:prSet/>
      <dgm:spPr/>
      <dgm:t>
        <a:bodyPr/>
        <a:lstStyle/>
        <a:p>
          <a:endParaRPr lang="en-US"/>
        </a:p>
      </dgm:t>
    </dgm:pt>
    <dgm:pt modelId="{5DEC1E0E-807A-4FF9-8F1F-8F2037B8F195}" type="sibTrans" cxnId="{6EDBB3DF-E81F-4AC8-BDD6-C3BFCD82F438}">
      <dgm:prSet/>
      <dgm:spPr/>
      <dgm:t>
        <a:bodyPr/>
        <a:lstStyle/>
        <a:p>
          <a:endParaRPr lang="en-US"/>
        </a:p>
      </dgm:t>
    </dgm:pt>
    <dgm:pt modelId="{E509881F-B777-4D45-AC19-6D73C26CCFF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Konferences, semināri, publikācijas</a:t>
          </a:r>
        </a:p>
        <a:p>
          <a:pPr defTabSz="355600">
            <a:spcAft>
              <a:spcPct val="35000"/>
            </a:spcAft>
          </a:pPr>
          <a:endParaRPr lang="en-US" sz="900" dirty="0"/>
        </a:p>
      </dgm:t>
    </dgm:pt>
    <dgm:pt modelId="{44BC05D9-A836-4D48-943D-6923A19418F7}" type="parTrans" cxnId="{6FE8D327-B31C-4D19-B2A4-296DF105CF6C}">
      <dgm:prSet/>
      <dgm:spPr/>
      <dgm:t>
        <a:bodyPr/>
        <a:lstStyle/>
        <a:p>
          <a:endParaRPr lang="en-US"/>
        </a:p>
      </dgm:t>
    </dgm:pt>
    <dgm:pt modelId="{0525C6C2-8A91-4501-8573-63DF90F6885A}" type="sibTrans" cxnId="{6FE8D327-B31C-4D19-B2A4-296DF105CF6C}">
      <dgm:prSet/>
      <dgm:spPr/>
      <dgm:t>
        <a:bodyPr/>
        <a:lstStyle/>
        <a:p>
          <a:endParaRPr lang="en-US"/>
        </a:p>
      </dgm:t>
    </dgm:pt>
    <dgm:pt modelId="{F95D81BB-8B5D-4DAE-A63F-E9234833600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Sadarbība skolu mācību programmu attīstībai, iekļaujot tajās Ziemeļvalstu valodu apguvi</a:t>
          </a:r>
          <a:endParaRPr lang="lv-LV" altLang="en-US" sz="24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E3EBE366-8116-4D1A-8264-DCF61734DCE6}" type="parTrans" cxnId="{D24DDF6E-EF1D-4184-855E-52EFEB99D827}">
      <dgm:prSet/>
      <dgm:spPr/>
      <dgm:t>
        <a:bodyPr/>
        <a:lstStyle/>
        <a:p>
          <a:endParaRPr lang="en-US"/>
        </a:p>
      </dgm:t>
    </dgm:pt>
    <dgm:pt modelId="{0B619C0C-BD1B-4F74-B3A9-DFE9F27EAD88}" type="sibTrans" cxnId="{D24DDF6E-EF1D-4184-855E-52EFEB99D827}">
      <dgm:prSet/>
      <dgm:spPr/>
      <dgm:t>
        <a:bodyPr/>
        <a:lstStyle/>
        <a:p>
          <a:endParaRPr lang="en-US"/>
        </a:p>
      </dgm:t>
    </dgm:pt>
    <dgm:pt modelId="{0BC923A2-CDAF-4419-A2D0-C1512D5F944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Projekti, kas vērsti uz terminoloģijas izstrādi un vārdnīcu sagatavošanu</a:t>
          </a:r>
          <a:endParaRPr lang="en-US" sz="2400" dirty="0">
            <a:solidFill>
              <a:schemeClr val="accent1">
                <a:lumMod val="50000"/>
              </a:schemeClr>
            </a:solidFill>
          </a:endParaRPr>
        </a:p>
      </dgm:t>
    </dgm:pt>
    <dgm:pt modelId="{31A0AA75-7D70-4094-93D6-D7A32A28F411}" type="parTrans" cxnId="{45679C0D-B9AB-408A-BDB9-9FE02A68FC7B}">
      <dgm:prSet/>
      <dgm:spPr/>
      <dgm:t>
        <a:bodyPr/>
        <a:lstStyle/>
        <a:p>
          <a:endParaRPr lang="en-US"/>
        </a:p>
      </dgm:t>
    </dgm:pt>
    <dgm:pt modelId="{A8B498D3-53FD-409B-B2C3-18223D4F9557}" type="sibTrans" cxnId="{45679C0D-B9AB-408A-BDB9-9FE02A68FC7B}">
      <dgm:prSet/>
      <dgm:spPr/>
      <dgm:t>
        <a:bodyPr/>
        <a:lstStyle/>
        <a:p>
          <a:endParaRPr lang="en-US"/>
        </a:p>
      </dgm:t>
    </dgm:pt>
    <dgm:pt modelId="{70AE4BFF-BB2E-480A-8BAC-72D48447C38F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Attīstības projekti un citas aktivitātes, kas vērstas uz pedagoģisko un didaktisko metožu attīstīšanu un pilnveidi</a:t>
          </a:r>
        </a:p>
      </dgm:t>
    </dgm:pt>
    <dgm:pt modelId="{F8662648-C6FD-4DFD-B9E3-08C23B5A36D0}" type="parTrans" cxnId="{6213F5A0-984E-4D79-808D-7A8F1B01DF00}">
      <dgm:prSet/>
      <dgm:spPr/>
      <dgm:t>
        <a:bodyPr/>
        <a:lstStyle/>
        <a:p>
          <a:endParaRPr lang="en-US"/>
        </a:p>
      </dgm:t>
    </dgm:pt>
    <dgm:pt modelId="{43DD8A3A-208C-46CF-9970-360D96080D9D}" type="sibTrans" cxnId="{6213F5A0-984E-4D79-808D-7A8F1B01DF00}">
      <dgm:prSet/>
      <dgm:spPr/>
      <dgm:t>
        <a:bodyPr/>
        <a:lstStyle/>
        <a:p>
          <a:endParaRPr lang="en-US"/>
        </a:p>
      </dgm:t>
    </dgm:pt>
    <dgm:pt modelId="{736975D6-A479-41D8-8813-20C9F08C29E1}" type="pres">
      <dgm:prSet presAssocID="{0117A65E-6CDD-48B4-8037-C3419189008A}" presName="linear" presStyleCnt="0">
        <dgm:presLayoutVars>
          <dgm:dir/>
          <dgm:animLvl val="lvl"/>
          <dgm:resizeHandles val="exact"/>
        </dgm:presLayoutVars>
      </dgm:prSet>
      <dgm:spPr/>
    </dgm:pt>
    <dgm:pt modelId="{79ED89EB-2006-499C-B3E7-8D6FF637573A}" type="pres">
      <dgm:prSet presAssocID="{BE69E6E6-3D2F-458E-9DBD-750F56485A25}" presName="parentLin" presStyleCnt="0"/>
      <dgm:spPr/>
    </dgm:pt>
    <dgm:pt modelId="{131CEAD5-1177-4CA4-9916-EA3933061C6C}" type="pres">
      <dgm:prSet presAssocID="{BE69E6E6-3D2F-458E-9DBD-750F56485A25}" presName="parentLeftMargin" presStyleLbl="node1" presStyleIdx="0" presStyleCnt="5"/>
      <dgm:spPr/>
    </dgm:pt>
    <dgm:pt modelId="{49CBD0B3-3722-42B4-8D78-D8014AEB0841}" type="pres">
      <dgm:prSet presAssocID="{BE69E6E6-3D2F-458E-9DBD-750F56485A25}" presName="parentText" presStyleLbl="node1" presStyleIdx="0" presStyleCnt="5" custScaleX="142857" custScaleY="472865">
        <dgm:presLayoutVars>
          <dgm:chMax val="0"/>
          <dgm:bulletEnabled val="1"/>
        </dgm:presLayoutVars>
      </dgm:prSet>
      <dgm:spPr/>
    </dgm:pt>
    <dgm:pt modelId="{577590C4-04C2-479F-A612-5E225F6016FC}" type="pres">
      <dgm:prSet presAssocID="{BE69E6E6-3D2F-458E-9DBD-750F56485A25}" presName="negativeSpace" presStyleCnt="0"/>
      <dgm:spPr/>
    </dgm:pt>
    <dgm:pt modelId="{86444468-F83C-4D4B-B9DF-8023F8E0322D}" type="pres">
      <dgm:prSet presAssocID="{BE69E6E6-3D2F-458E-9DBD-750F56485A25}" presName="childText" presStyleLbl="conFgAcc1" presStyleIdx="0" presStyleCnt="5">
        <dgm:presLayoutVars>
          <dgm:bulletEnabled val="1"/>
        </dgm:presLayoutVars>
      </dgm:prSet>
      <dgm:spPr/>
    </dgm:pt>
    <dgm:pt modelId="{5456E1E1-FBF3-4D83-9858-751E6C00CC81}" type="pres">
      <dgm:prSet presAssocID="{5DEC1E0E-807A-4FF9-8F1F-8F2037B8F195}" presName="spaceBetweenRectangles" presStyleCnt="0"/>
      <dgm:spPr/>
    </dgm:pt>
    <dgm:pt modelId="{66F9692F-3B5D-4260-BEC7-062C97B0F9A4}" type="pres">
      <dgm:prSet presAssocID="{F95D81BB-8B5D-4DAE-A63F-E92348336009}" presName="parentLin" presStyleCnt="0"/>
      <dgm:spPr/>
    </dgm:pt>
    <dgm:pt modelId="{E8C60E13-3101-4F49-ABD6-59B063D9CFA1}" type="pres">
      <dgm:prSet presAssocID="{F95D81BB-8B5D-4DAE-A63F-E92348336009}" presName="parentLeftMargin" presStyleLbl="node1" presStyleIdx="0" presStyleCnt="5"/>
      <dgm:spPr/>
    </dgm:pt>
    <dgm:pt modelId="{BC7A0328-9201-40D6-BD30-01FD599AD932}" type="pres">
      <dgm:prSet presAssocID="{F95D81BB-8B5D-4DAE-A63F-E92348336009}" presName="parentText" presStyleLbl="node1" presStyleIdx="1" presStyleCnt="5" custScaleX="142857" custScaleY="415299">
        <dgm:presLayoutVars>
          <dgm:chMax val="0"/>
          <dgm:bulletEnabled val="1"/>
        </dgm:presLayoutVars>
      </dgm:prSet>
      <dgm:spPr/>
    </dgm:pt>
    <dgm:pt modelId="{5FFF7971-FC95-474C-A872-1DBFA137AB7C}" type="pres">
      <dgm:prSet presAssocID="{F95D81BB-8B5D-4DAE-A63F-E92348336009}" presName="negativeSpace" presStyleCnt="0"/>
      <dgm:spPr/>
    </dgm:pt>
    <dgm:pt modelId="{D3816CF4-3766-4D98-B445-EAF91A150FA5}" type="pres">
      <dgm:prSet presAssocID="{F95D81BB-8B5D-4DAE-A63F-E92348336009}" presName="childText" presStyleLbl="conFgAcc1" presStyleIdx="1" presStyleCnt="5">
        <dgm:presLayoutVars>
          <dgm:bulletEnabled val="1"/>
        </dgm:presLayoutVars>
      </dgm:prSet>
      <dgm:spPr/>
    </dgm:pt>
    <dgm:pt modelId="{62308212-5BC5-446A-89D4-3119392D35A3}" type="pres">
      <dgm:prSet presAssocID="{0B619C0C-BD1B-4F74-B3A9-DFE9F27EAD88}" presName="spaceBetweenRectangles" presStyleCnt="0"/>
      <dgm:spPr/>
    </dgm:pt>
    <dgm:pt modelId="{AFFFE584-61E2-4FAD-8D64-E8117BF2064C}" type="pres">
      <dgm:prSet presAssocID="{70AE4BFF-BB2E-480A-8BAC-72D48447C38F}" presName="parentLin" presStyleCnt="0"/>
      <dgm:spPr/>
    </dgm:pt>
    <dgm:pt modelId="{1616A49E-799A-4651-A163-CD2C988BE031}" type="pres">
      <dgm:prSet presAssocID="{70AE4BFF-BB2E-480A-8BAC-72D48447C38F}" presName="parentLeftMargin" presStyleLbl="node1" presStyleIdx="1" presStyleCnt="5"/>
      <dgm:spPr/>
    </dgm:pt>
    <dgm:pt modelId="{6B18F8D1-4019-4EB4-A62E-4C825FF36CA2}" type="pres">
      <dgm:prSet presAssocID="{70AE4BFF-BB2E-480A-8BAC-72D48447C38F}" presName="parentText" presStyleLbl="node1" presStyleIdx="2" presStyleCnt="5" custScaleX="142857" custScaleY="678921">
        <dgm:presLayoutVars>
          <dgm:chMax val="0"/>
          <dgm:bulletEnabled val="1"/>
        </dgm:presLayoutVars>
      </dgm:prSet>
      <dgm:spPr/>
    </dgm:pt>
    <dgm:pt modelId="{FA92B352-FF0C-4898-9688-3499A253BCB6}" type="pres">
      <dgm:prSet presAssocID="{70AE4BFF-BB2E-480A-8BAC-72D48447C38F}" presName="negativeSpace" presStyleCnt="0"/>
      <dgm:spPr/>
    </dgm:pt>
    <dgm:pt modelId="{AC98D1B1-28BE-4E6A-B70C-D28A8BEE13D1}" type="pres">
      <dgm:prSet presAssocID="{70AE4BFF-BB2E-480A-8BAC-72D48447C38F}" presName="childText" presStyleLbl="conFgAcc1" presStyleIdx="2" presStyleCnt="5">
        <dgm:presLayoutVars>
          <dgm:bulletEnabled val="1"/>
        </dgm:presLayoutVars>
      </dgm:prSet>
      <dgm:spPr/>
    </dgm:pt>
    <dgm:pt modelId="{9F414CAB-5786-4584-8F4C-11F24C812425}" type="pres">
      <dgm:prSet presAssocID="{43DD8A3A-208C-46CF-9970-360D96080D9D}" presName="spaceBetweenRectangles" presStyleCnt="0"/>
      <dgm:spPr/>
    </dgm:pt>
    <dgm:pt modelId="{0EA31B0D-86CD-40D4-81CC-191459F1DFD3}" type="pres">
      <dgm:prSet presAssocID="{E509881F-B777-4D45-AC19-6D73C26CCFF4}" presName="parentLin" presStyleCnt="0"/>
      <dgm:spPr/>
    </dgm:pt>
    <dgm:pt modelId="{630BF762-F56F-4DC0-A4EA-4BC1B3250652}" type="pres">
      <dgm:prSet presAssocID="{E509881F-B777-4D45-AC19-6D73C26CCFF4}" presName="parentLeftMargin" presStyleLbl="node1" presStyleIdx="2" presStyleCnt="5"/>
      <dgm:spPr/>
    </dgm:pt>
    <dgm:pt modelId="{0AB2A6E9-42E5-46E6-B3B6-C1A651216328}" type="pres">
      <dgm:prSet presAssocID="{E509881F-B777-4D45-AC19-6D73C26CCFF4}" presName="parentText" presStyleLbl="node1" presStyleIdx="3" presStyleCnt="5" custScaleX="142857" custScaleY="327522">
        <dgm:presLayoutVars>
          <dgm:chMax val="0"/>
          <dgm:bulletEnabled val="1"/>
        </dgm:presLayoutVars>
      </dgm:prSet>
      <dgm:spPr/>
    </dgm:pt>
    <dgm:pt modelId="{DEDA7ABC-45D3-4B74-8EE6-6BF5BE0F86AB}" type="pres">
      <dgm:prSet presAssocID="{E509881F-B777-4D45-AC19-6D73C26CCFF4}" presName="negativeSpace" presStyleCnt="0"/>
      <dgm:spPr/>
    </dgm:pt>
    <dgm:pt modelId="{1E6021CB-0244-4E9B-9AF4-775CBEFDD9E2}" type="pres">
      <dgm:prSet presAssocID="{E509881F-B777-4D45-AC19-6D73C26CCFF4}" presName="childText" presStyleLbl="conFgAcc1" presStyleIdx="3" presStyleCnt="5">
        <dgm:presLayoutVars>
          <dgm:bulletEnabled val="1"/>
        </dgm:presLayoutVars>
      </dgm:prSet>
      <dgm:spPr/>
    </dgm:pt>
    <dgm:pt modelId="{B5311439-E649-4436-A290-ADB24AF29F93}" type="pres">
      <dgm:prSet presAssocID="{0525C6C2-8A91-4501-8573-63DF90F6885A}" presName="spaceBetweenRectangles" presStyleCnt="0"/>
      <dgm:spPr/>
    </dgm:pt>
    <dgm:pt modelId="{EFCC2C46-E1B5-4844-B762-03CB8BB92F47}" type="pres">
      <dgm:prSet presAssocID="{0BC923A2-CDAF-4419-A2D0-C1512D5F9447}" presName="parentLin" presStyleCnt="0"/>
      <dgm:spPr/>
    </dgm:pt>
    <dgm:pt modelId="{76760A9A-BB3E-440E-8F0A-239BA69FB7DA}" type="pres">
      <dgm:prSet presAssocID="{0BC923A2-CDAF-4419-A2D0-C1512D5F9447}" presName="parentLeftMargin" presStyleLbl="node1" presStyleIdx="3" presStyleCnt="5"/>
      <dgm:spPr/>
    </dgm:pt>
    <dgm:pt modelId="{D1A2CB04-F374-4947-9056-B497F37BBD2A}" type="pres">
      <dgm:prSet presAssocID="{0BC923A2-CDAF-4419-A2D0-C1512D5F9447}" presName="parentText" presStyleLbl="node1" presStyleIdx="4" presStyleCnt="5" custScaleX="141094" custScaleY="432281" custLinFactX="229" custLinFactNeighborX="100000">
        <dgm:presLayoutVars>
          <dgm:chMax val="0"/>
          <dgm:bulletEnabled val="1"/>
        </dgm:presLayoutVars>
      </dgm:prSet>
      <dgm:spPr/>
    </dgm:pt>
    <dgm:pt modelId="{54CFF1F4-4F0F-440C-B536-71C581BF0AB5}" type="pres">
      <dgm:prSet presAssocID="{0BC923A2-CDAF-4419-A2D0-C1512D5F9447}" presName="negativeSpace" presStyleCnt="0"/>
      <dgm:spPr/>
    </dgm:pt>
    <dgm:pt modelId="{B3FE1E75-79A2-4482-8191-F87F3247EE73}" type="pres">
      <dgm:prSet presAssocID="{0BC923A2-CDAF-4419-A2D0-C1512D5F944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61B8B06-45DF-43BF-8A73-FB2B82976E12}" type="presOf" srcId="{BE69E6E6-3D2F-458E-9DBD-750F56485A25}" destId="{49CBD0B3-3722-42B4-8D78-D8014AEB0841}" srcOrd="1" destOrd="0" presId="urn:microsoft.com/office/officeart/2005/8/layout/list1"/>
    <dgm:cxn modelId="{018CAD07-6B60-4ADA-96F8-BE372D83F139}" type="presOf" srcId="{0117A65E-6CDD-48B4-8037-C3419189008A}" destId="{736975D6-A479-41D8-8813-20C9F08C29E1}" srcOrd="0" destOrd="0" presId="urn:microsoft.com/office/officeart/2005/8/layout/list1"/>
    <dgm:cxn modelId="{45679C0D-B9AB-408A-BDB9-9FE02A68FC7B}" srcId="{0117A65E-6CDD-48B4-8037-C3419189008A}" destId="{0BC923A2-CDAF-4419-A2D0-C1512D5F9447}" srcOrd="4" destOrd="0" parTransId="{31A0AA75-7D70-4094-93D6-D7A32A28F411}" sibTransId="{A8B498D3-53FD-409B-B2C3-18223D4F9557}"/>
    <dgm:cxn modelId="{43D2B624-8DDB-453E-A168-9AF90DF8A3DA}" type="presOf" srcId="{70AE4BFF-BB2E-480A-8BAC-72D48447C38F}" destId="{6B18F8D1-4019-4EB4-A62E-4C825FF36CA2}" srcOrd="1" destOrd="0" presId="urn:microsoft.com/office/officeart/2005/8/layout/list1"/>
    <dgm:cxn modelId="{6FE8D327-B31C-4D19-B2A4-296DF105CF6C}" srcId="{0117A65E-6CDD-48B4-8037-C3419189008A}" destId="{E509881F-B777-4D45-AC19-6D73C26CCFF4}" srcOrd="3" destOrd="0" parTransId="{44BC05D9-A836-4D48-943D-6923A19418F7}" sibTransId="{0525C6C2-8A91-4501-8573-63DF90F6885A}"/>
    <dgm:cxn modelId="{DEBEDB3F-B6E4-4319-B72C-C84259248ED9}" type="presOf" srcId="{E509881F-B777-4D45-AC19-6D73C26CCFF4}" destId="{630BF762-F56F-4DC0-A4EA-4BC1B3250652}" srcOrd="0" destOrd="0" presId="urn:microsoft.com/office/officeart/2005/8/layout/list1"/>
    <dgm:cxn modelId="{65F38141-8C33-4530-89E0-B98E9B851DC7}" type="presOf" srcId="{0BC923A2-CDAF-4419-A2D0-C1512D5F9447}" destId="{D1A2CB04-F374-4947-9056-B497F37BBD2A}" srcOrd="1" destOrd="0" presId="urn:microsoft.com/office/officeart/2005/8/layout/list1"/>
    <dgm:cxn modelId="{8217CA41-05A1-44F5-896A-DC43B6C51C64}" type="presOf" srcId="{0BC923A2-CDAF-4419-A2D0-C1512D5F9447}" destId="{76760A9A-BB3E-440E-8F0A-239BA69FB7DA}" srcOrd="0" destOrd="0" presId="urn:microsoft.com/office/officeart/2005/8/layout/list1"/>
    <dgm:cxn modelId="{14101D45-009A-4FF0-B55D-63856E328D67}" type="presOf" srcId="{E509881F-B777-4D45-AC19-6D73C26CCFF4}" destId="{0AB2A6E9-42E5-46E6-B3B6-C1A651216328}" srcOrd="1" destOrd="0" presId="urn:microsoft.com/office/officeart/2005/8/layout/list1"/>
    <dgm:cxn modelId="{D24DDF6E-EF1D-4184-855E-52EFEB99D827}" srcId="{0117A65E-6CDD-48B4-8037-C3419189008A}" destId="{F95D81BB-8B5D-4DAE-A63F-E92348336009}" srcOrd="1" destOrd="0" parTransId="{E3EBE366-8116-4D1A-8264-DCF61734DCE6}" sibTransId="{0B619C0C-BD1B-4F74-B3A9-DFE9F27EAD88}"/>
    <dgm:cxn modelId="{14094C9F-BED2-45E3-A57C-93B6B93E3256}" type="presOf" srcId="{F95D81BB-8B5D-4DAE-A63F-E92348336009}" destId="{BC7A0328-9201-40D6-BD30-01FD599AD932}" srcOrd="1" destOrd="0" presId="urn:microsoft.com/office/officeart/2005/8/layout/list1"/>
    <dgm:cxn modelId="{6213F5A0-984E-4D79-808D-7A8F1B01DF00}" srcId="{0117A65E-6CDD-48B4-8037-C3419189008A}" destId="{70AE4BFF-BB2E-480A-8BAC-72D48447C38F}" srcOrd="2" destOrd="0" parTransId="{F8662648-C6FD-4DFD-B9E3-08C23B5A36D0}" sibTransId="{43DD8A3A-208C-46CF-9970-360D96080D9D}"/>
    <dgm:cxn modelId="{E24459AD-D5CE-4C02-B606-0F3404FD5716}" type="presOf" srcId="{BE69E6E6-3D2F-458E-9DBD-750F56485A25}" destId="{131CEAD5-1177-4CA4-9916-EA3933061C6C}" srcOrd="0" destOrd="0" presId="urn:microsoft.com/office/officeart/2005/8/layout/list1"/>
    <dgm:cxn modelId="{E06514C3-A5FA-45B6-8B51-D831B993588C}" type="presOf" srcId="{F95D81BB-8B5D-4DAE-A63F-E92348336009}" destId="{E8C60E13-3101-4F49-ABD6-59B063D9CFA1}" srcOrd="0" destOrd="0" presId="urn:microsoft.com/office/officeart/2005/8/layout/list1"/>
    <dgm:cxn modelId="{2EBCCADA-F783-4FBB-971E-98743FB1E5F6}" type="presOf" srcId="{70AE4BFF-BB2E-480A-8BAC-72D48447C38F}" destId="{1616A49E-799A-4651-A163-CD2C988BE031}" srcOrd="0" destOrd="0" presId="urn:microsoft.com/office/officeart/2005/8/layout/list1"/>
    <dgm:cxn modelId="{6EDBB3DF-E81F-4AC8-BDD6-C3BFCD82F438}" srcId="{0117A65E-6CDD-48B4-8037-C3419189008A}" destId="{BE69E6E6-3D2F-458E-9DBD-750F56485A25}" srcOrd="0" destOrd="0" parTransId="{2143BFDD-E499-4678-A533-D85E4B6B7633}" sibTransId="{5DEC1E0E-807A-4FF9-8F1F-8F2037B8F195}"/>
    <dgm:cxn modelId="{39BFF833-A5E4-4E39-B156-3F80B7730BB8}" type="presParOf" srcId="{736975D6-A479-41D8-8813-20C9F08C29E1}" destId="{79ED89EB-2006-499C-B3E7-8D6FF637573A}" srcOrd="0" destOrd="0" presId="urn:microsoft.com/office/officeart/2005/8/layout/list1"/>
    <dgm:cxn modelId="{E01E11E0-6C35-4767-94CF-777B3340FA60}" type="presParOf" srcId="{79ED89EB-2006-499C-B3E7-8D6FF637573A}" destId="{131CEAD5-1177-4CA4-9916-EA3933061C6C}" srcOrd="0" destOrd="0" presId="urn:microsoft.com/office/officeart/2005/8/layout/list1"/>
    <dgm:cxn modelId="{353E1108-E4C2-4C76-B387-1FB9C39E79F5}" type="presParOf" srcId="{79ED89EB-2006-499C-B3E7-8D6FF637573A}" destId="{49CBD0B3-3722-42B4-8D78-D8014AEB0841}" srcOrd="1" destOrd="0" presId="urn:microsoft.com/office/officeart/2005/8/layout/list1"/>
    <dgm:cxn modelId="{E5460A8B-C3F3-48A6-AB4E-CE8BE8C4ACF1}" type="presParOf" srcId="{736975D6-A479-41D8-8813-20C9F08C29E1}" destId="{577590C4-04C2-479F-A612-5E225F6016FC}" srcOrd="1" destOrd="0" presId="urn:microsoft.com/office/officeart/2005/8/layout/list1"/>
    <dgm:cxn modelId="{DD301512-59DB-48B1-B041-56549832CBB9}" type="presParOf" srcId="{736975D6-A479-41D8-8813-20C9F08C29E1}" destId="{86444468-F83C-4D4B-B9DF-8023F8E0322D}" srcOrd="2" destOrd="0" presId="urn:microsoft.com/office/officeart/2005/8/layout/list1"/>
    <dgm:cxn modelId="{25C23AEA-8D6C-49AF-9326-8905B001CC8D}" type="presParOf" srcId="{736975D6-A479-41D8-8813-20C9F08C29E1}" destId="{5456E1E1-FBF3-4D83-9858-751E6C00CC81}" srcOrd="3" destOrd="0" presId="urn:microsoft.com/office/officeart/2005/8/layout/list1"/>
    <dgm:cxn modelId="{FB183BFC-FD5A-4429-8AC4-F6326ED8529F}" type="presParOf" srcId="{736975D6-A479-41D8-8813-20C9F08C29E1}" destId="{66F9692F-3B5D-4260-BEC7-062C97B0F9A4}" srcOrd="4" destOrd="0" presId="urn:microsoft.com/office/officeart/2005/8/layout/list1"/>
    <dgm:cxn modelId="{4C6F113A-C7C4-4E69-8110-10841B2EC43C}" type="presParOf" srcId="{66F9692F-3B5D-4260-BEC7-062C97B0F9A4}" destId="{E8C60E13-3101-4F49-ABD6-59B063D9CFA1}" srcOrd="0" destOrd="0" presId="urn:microsoft.com/office/officeart/2005/8/layout/list1"/>
    <dgm:cxn modelId="{946DB184-CB9C-4BCA-9CD8-E0F868D28C13}" type="presParOf" srcId="{66F9692F-3B5D-4260-BEC7-062C97B0F9A4}" destId="{BC7A0328-9201-40D6-BD30-01FD599AD932}" srcOrd="1" destOrd="0" presId="urn:microsoft.com/office/officeart/2005/8/layout/list1"/>
    <dgm:cxn modelId="{E2B0B56D-D33B-4EC3-93F2-E501EA621629}" type="presParOf" srcId="{736975D6-A479-41D8-8813-20C9F08C29E1}" destId="{5FFF7971-FC95-474C-A872-1DBFA137AB7C}" srcOrd="5" destOrd="0" presId="urn:microsoft.com/office/officeart/2005/8/layout/list1"/>
    <dgm:cxn modelId="{02DEA5A8-D959-4745-9DEE-8679D60E9F7D}" type="presParOf" srcId="{736975D6-A479-41D8-8813-20C9F08C29E1}" destId="{D3816CF4-3766-4D98-B445-EAF91A150FA5}" srcOrd="6" destOrd="0" presId="urn:microsoft.com/office/officeart/2005/8/layout/list1"/>
    <dgm:cxn modelId="{0FC98820-AB50-4674-907F-C4678B782334}" type="presParOf" srcId="{736975D6-A479-41D8-8813-20C9F08C29E1}" destId="{62308212-5BC5-446A-89D4-3119392D35A3}" srcOrd="7" destOrd="0" presId="urn:microsoft.com/office/officeart/2005/8/layout/list1"/>
    <dgm:cxn modelId="{E0225B32-4DC9-4353-8F27-F7D9F067BC1D}" type="presParOf" srcId="{736975D6-A479-41D8-8813-20C9F08C29E1}" destId="{AFFFE584-61E2-4FAD-8D64-E8117BF2064C}" srcOrd="8" destOrd="0" presId="urn:microsoft.com/office/officeart/2005/8/layout/list1"/>
    <dgm:cxn modelId="{5391C12A-C374-42AE-9BA5-4AFE16ACD7EE}" type="presParOf" srcId="{AFFFE584-61E2-4FAD-8D64-E8117BF2064C}" destId="{1616A49E-799A-4651-A163-CD2C988BE031}" srcOrd="0" destOrd="0" presId="urn:microsoft.com/office/officeart/2005/8/layout/list1"/>
    <dgm:cxn modelId="{E301B4A9-8E6B-4382-8FFA-B5F37D236DEE}" type="presParOf" srcId="{AFFFE584-61E2-4FAD-8D64-E8117BF2064C}" destId="{6B18F8D1-4019-4EB4-A62E-4C825FF36CA2}" srcOrd="1" destOrd="0" presId="urn:microsoft.com/office/officeart/2005/8/layout/list1"/>
    <dgm:cxn modelId="{8535670E-8971-4805-8DC7-240C03767ADA}" type="presParOf" srcId="{736975D6-A479-41D8-8813-20C9F08C29E1}" destId="{FA92B352-FF0C-4898-9688-3499A253BCB6}" srcOrd="9" destOrd="0" presId="urn:microsoft.com/office/officeart/2005/8/layout/list1"/>
    <dgm:cxn modelId="{42D5BBA4-B7CF-4096-85EC-4105288CBA06}" type="presParOf" srcId="{736975D6-A479-41D8-8813-20C9F08C29E1}" destId="{AC98D1B1-28BE-4E6A-B70C-D28A8BEE13D1}" srcOrd="10" destOrd="0" presId="urn:microsoft.com/office/officeart/2005/8/layout/list1"/>
    <dgm:cxn modelId="{1DCD8630-53FA-425F-8851-914914377B58}" type="presParOf" srcId="{736975D6-A479-41D8-8813-20C9F08C29E1}" destId="{9F414CAB-5786-4584-8F4C-11F24C812425}" srcOrd="11" destOrd="0" presId="urn:microsoft.com/office/officeart/2005/8/layout/list1"/>
    <dgm:cxn modelId="{CE4339EB-1710-4D65-AA16-98B9316604BC}" type="presParOf" srcId="{736975D6-A479-41D8-8813-20C9F08C29E1}" destId="{0EA31B0D-86CD-40D4-81CC-191459F1DFD3}" srcOrd="12" destOrd="0" presId="urn:microsoft.com/office/officeart/2005/8/layout/list1"/>
    <dgm:cxn modelId="{B568D1A9-82A7-4FDE-91CB-46A741383380}" type="presParOf" srcId="{0EA31B0D-86CD-40D4-81CC-191459F1DFD3}" destId="{630BF762-F56F-4DC0-A4EA-4BC1B3250652}" srcOrd="0" destOrd="0" presId="urn:microsoft.com/office/officeart/2005/8/layout/list1"/>
    <dgm:cxn modelId="{D636C593-274F-4407-A065-9D4DCB88E19F}" type="presParOf" srcId="{0EA31B0D-86CD-40D4-81CC-191459F1DFD3}" destId="{0AB2A6E9-42E5-46E6-B3B6-C1A651216328}" srcOrd="1" destOrd="0" presId="urn:microsoft.com/office/officeart/2005/8/layout/list1"/>
    <dgm:cxn modelId="{B7D4780E-720C-470E-A0BA-8B9FC7111604}" type="presParOf" srcId="{736975D6-A479-41D8-8813-20C9F08C29E1}" destId="{DEDA7ABC-45D3-4B74-8EE6-6BF5BE0F86AB}" srcOrd="13" destOrd="0" presId="urn:microsoft.com/office/officeart/2005/8/layout/list1"/>
    <dgm:cxn modelId="{AC181484-1E11-49DF-A496-3C64589E3B3F}" type="presParOf" srcId="{736975D6-A479-41D8-8813-20C9F08C29E1}" destId="{1E6021CB-0244-4E9B-9AF4-775CBEFDD9E2}" srcOrd="14" destOrd="0" presId="urn:microsoft.com/office/officeart/2005/8/layout/list1"/>
    <dgm:cxn modelId="{C19D0A9A-0A8F-46B9-9051-950E529174CD}" type="presParOf" srcId="{736975D6-A479-41D8-8813-20C9F08C29E1}" destId="{B5311439-E649-4436-A290-ADB24AF29F93}" srcOrd="15" destOrd="0" presId="urn:microsoft.com/office/officeart/2005/8/layout/list1"/>
    <dgm:cxn modelId="{4220EB22-2C8A-45E0-99D0-8CC720BB8FE2}" type="presParOf" srcId="{736975D6-A479-41D8-8813-20C9F08C29E1}" destId="{EFCC2C46-E1B5-4844-B762-03CB8BB92F47}" srcOrd="16" destOrd="0" presId="urn:microsoft.com/office/officeart/2005/8/layout/list1"/>
    <dgm:cxn modelId="{387C14F2-9011-45E8-8F3A-42FDB5E2A049}" type="presParOf" srcId="{EFCC2C46-E1B5-4844-B762-03CB8BB92F47}" destId="{76760A9A-BB3E-440E-8F0A-239BA69FB7DA}" srcOrd="0" destOrd="0" presId="urn:microsoft.com/office/officeart/2005/8/layout/list1"/>
    <dgm:cxn modelId="{9DC921AE-D7D2-4EB7-88C1-D47B2749FACA}" type="presParOf" srcId="{EFCC2C46-E1B5-4844-B762-03CB8BB92F47}" destId="{D1A2CB04-F374-4947-9056-B497F37BBD2A}" srcOrd="1" destOrd="0" presId="urn:microsoft.com/office/officeart/2005/8/layout/list1"/>
    <dgm:cxn modelId="{8D36F7D6-C543-4F26-A406-0ADAC41A071F}" type="presParOf" srcId="{736975D6-A479-41D8-8813-20C9F08C29E1}" destId="{54CFF1F4-4F0F-440C-B536-71C581BF0AB5}" srcOrd="17" destOrd="0" presId="urn:microsoft.com/office/officeart/2005/8/layout/list1"/>
    <dgm:cxn modelId="{FEBAB1E9-3ABE-42EE-B530-4F599C159B3A}" type="presParOf" srcId="{736975D6-A479-41D8-8813-20C9F08C29E1}" destId="{B3FE1E75-79A2-4482-8191-F87F3247EE7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44468-F83C-4D4B-B9DF-8023F8E0322D}">
      <dsp:nvSpPr>
        <dsp:cNvPr id="0" name=""/>
        <dsp:cNvSpPr/>
      </dsp:nvSpPr>
      <dsp:spPr>
        <a:xfrm>
          <a:off x="0" y="863278"/>
          <a:ext cx="68047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BD0B3-3722-42B4-8D78-D8014AEB0841}">
      <dsp:nvSpPr>
        <dsp:cNvPr id="0" name=""/>
        <dsp:cNvSpPr/>
      </dsp:nvSpPr>
      <dsp:spPr>
        <a:xfrm>
          <a:off x="323955" y="114299"/>
          <a:ext cx="6479100" cy="837538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42" tIns="0" rIns="1800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Mācību metožu un materiālu veidošana Ziemeļvalstu valodu apguvei, mācīšanai</a:t>
          </a:r>
        </a:p>
      </dsp:txBody>
      <dsp:txXfrm>
        <a:off x="364840" y="155184"/>
        <a:ext cx="6397330" cy="755768"/>
      </dsp:txXfrm>
    </dsp:sp>
    <dsp:sp modelId="{D3816CF4-3766-4D98-B445-EAF91A150FA5}">
      <dsp:nvSpPr>
        <dsp:cNvPr id="0" name=""/>
        <dsp:cNvSpPr/>
      </dsp:nvSpPr>
      <dsp:spPr>
        <a:xfrm>
          <a:off x="0" y="1693896"/>
          <a:ext cx="68047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A0328-9201-40D6-BD30-01FD599AD932}">
      <dsp:nvSpPr>
        <dsp:cNvPr id="0" name=""/>
        <dsp:cNvSpPr/>
      </dsp:nvSpPr>
      <dsp:spPr>
        <a:xfrm>
          <a:off x="323955" y="1046878"/>
          <a:ext cx="6479100" cy="735577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42" tIns="0" rIns="1800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Sadarbība skolu mācību programmu attīstībai, iekļaujot tajās Ziemeļvalstu valodu apguvi</a:t>
          </a:r>
          <a:endParaRPr lang="lv-LV" altLang="en-US" sz="24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59863" y="1082786"/>
        <a:ext cx="6407284" cy="663761"/>
      </dsp:txXfrm>
    </dsp:sp>
    <dsp:sp modelId="{AC98D1B1-28BE-4E6A-B70C-D28A8BEE13D1}">
      <dsp:nvSpPr>
        <dsp:cNvPr id="0" name=""/>
        <dsp:cNvSpPr/>
      </dsp:nvSpPr>
      <dsp:spPr>
        <a:xfrm>
          <a:off x="0" y="2991440"/>
          <a:ext cx="68047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18F8D1-4019-4EB4-A62E-4C825FF36CA2}">
      <dsp:nvSpPr>
        <dsp:cNvPr id="0" name=""/>
        <dsp:cNvSpPr/>
      </dsp:nvSpPr>
      <dsp:spPr>
        <a:xfrm>
          <a:off x="323955" y="1877496"/>
          <a:ext cx="6479100" cy="120250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42" tIns="0" rIns="18004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Attīstības projekti un citas aktivitātes, kas vērstas uz pedagoģisko un didaktisko metožu attīstīšanu un pilnveidi</a:t>
          </a:r>
        </a:p>
      </dsp:txBody>
      <dsp:txXfrm>
        <a:off x="382656" y="1936197"/>
        <a:ext cx="6361698" cy="1085102"/>
      </dsp:txXfrm>
    </dsp:sp>
    <dsp:sp modelId="{1E6021CB-0244-4E9B-9AF4-775CBEFDD9E2}">
      <dsp:nvSpPr>
        <dsp:cNvPr id="0" name=""/>
        <dsp:cNvSpPr/>
      </dsp:nvSpPr>
      <dsp:spPr>
        <a:xfrm>
          <a:off x="0" y="3666587"/>
          <a:ext cx="68047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2A6E9-42E5-46E6-B3B6-C1A651216328}">
      <dsp:nvSpPr>
        <dsp:cNvPr id="0" name=""/>
        <dsp:cNvSpPr/>
      </dsp:nvSpPr>
      <dsp:spPr>
        <a:xfrm>
          <a:off x="323955" y="3175040"/>
          <a:ext cx="6479100" cy="580106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42" tIns="0" rIns="1800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Konferences, semināri, publikācijas</a:t>
          </a:r>
        </a:p>
        <a:p>
          <a:pPr defTabSz="355600"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>
        <a:off x="352273" y="3203358"/>
        <a:ext cx="6422464" cy="523470"/>
      </dsp:txXfrm>
    </dsp:sp>
    <dsp:sp modelId="{B3FE1E75-79A2-4482-8191-F87F3247EE73}">
      <dsp:nvSpPr>
        <dsp:cNvPr id="0" name=""/>
        <dsp:cNvSpPr/>
      </dsp:nvSpPr>
      <dsp:spPr>
        <a:xfrm>
          <a:off x="0" y="4527284"/>
          <a:ext cx="68047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2CB04-F374-4947-9056-B497F37BBD2A}">
      <dsp:nvSpPr>
        <dsp:cNvPr id="0" name=""/>
        <dsp:cNvSpPr/>
      </dsp:nvSpPr>
      <dsp:spPr>
        <a:xfrm>
          <a:off x="333386" y="3850187"/>
          <a:ext cx="6471337" cy="765656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42" tIns="0" rIns="180042" bIns="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Projekti, kas vērsti uz terminoloģijas izstrādi un vārdnīcu sagatavošanu</a:t>
          </a:r>
          <a:endParaRPr lang="en-US" sz="2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70762" y="3887563"/>
        <a:ext cx="6396585" cy="690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F743C9A1-3E11-4CA2-81D6-D9A31E578BD5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1503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18DF082F-D133-4D96-8725-866F5FACD6A1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5A744067-60E9-4D22-8EDD-4F6DB5F1C0BD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1334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4067-60E9-4D22-8EDD-4F6DB5F1C0BD}" type="slidenum">
              <a:rPr lang="lv-LV" smtClean="0"/>
              <a:pPr/>
              <a:t>6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78552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4067-60E9-4D22-8EDD-4F6DB5F1C0BD}" type="slidenum">
              <a:rPr lang="lv-LV" smtClean="0"/>
              <a:pPr/>
              <a:t>7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72999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ordplus.is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nordplus.is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spresso.siu.no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espresso.siu.no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2021. gada 25.novembrī, Rīgā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1154" y="2782062"/>
            <a:ext cx="7421880" cy="744910"/>
          </a:xfrm>
        </p:spPr>
        <p:txBody>
          <a:bodyPr>
            <a:normAutofit fontScale="90000"/>
          </a:bodyPr>
          <a:lstStyle/>
          <a:p>
            <a:r>
              <a:rPr lang="nb-NO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Ziemeļvalstu valodu apakšprogramma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42900" y="3927566"/>
            <a:ext cx="8458200" cy="992450"/>
          </a:xfrm>
        </p:spPr>
        <p:txBody>
          <a:bodyPr>
            <a:noAutofit/>
          </a:bodyPr>
          <a:lstStyle/>
          <a:p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Linards Deidulis</a:t>
            </a:r>
          </a:p>
          <a:p>
            <a:pPr algn="ctr"/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Izglītības atbalsta un starptautiskās sadarbības departamenta</a:t>
            </a:r>
          </a:p>
          <a:p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Starptautiskās sadarbības programmu nodaļas vecākais projektu vadītājs</a:t>
            </a: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538" y="1230924"/>
            <a:ext cx="6844811" cy="4946040"/>
          </a:xfrm>
        </p:spPr>
        <p:txBody>
          <a:bodyPr>
            <a:normAutofit/>
          </a:bodyPr>
          <a:lstStyle/>
          <a:p>
            <a:pPr marL="742950" lvl="1" indent="0" algn="just">
              <a:spcAft>
                <a:spcPts val="500"/>
              </a:spcAft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lv-LV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742950" lvl="1" indent="0" algn="just">
              <a:spcAft>
                <a:spcPts val="500"/>
              </a:spcAft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lv-LV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lvl="1" indent="0" algn="just">
              <a:spcAft>
                <a:spcPts val="500"/>
              </a:spcAft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lv-LV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Darba stundas – </a:t>
            </a:r>
            <a:r>
              <a:rPr 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arī kā projekta iesniedzēja/partneru līdzfinansējums;</a:t>
            </a: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pieteikumam obligāti jāpievieno detalizēts projekta budžets;</a:t>
            </a: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Dalībniekiem ar īpašām vajadzībām iespējams 100% </a:t>
            </a:r>
            <a:r>
              <a:rPr lang="lv-LV" sz="28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finansējums.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endParaRPr 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28803" y="1169378"/>
            <a:ext cx="2215331" cy="1105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780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biroja tehnikas iegāde (datortehnika);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pasākumu  izmaksas ārpus Ziemeļvalstīm/Baltijas valstīm;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 dalībniekiem, kuri nepārstāv Nordplus dalībvalstis;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Izmaksas, kas nav saistītas ar projekta īstenošanu. </a:t>
            </a: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632988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538" y="1740877"/>
            <a:ext cx="6844811" cy="4436086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Maksimālais finansējuma apmērs vienam projektam nav noteikts.</a:t>
            </a:r>
          </a:p>
          <a:p>
            <a:pPr algn="just">
              <a:lnSpc>
                <a:spcPct val="7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Avansa maksājums 80% pēc līguma noslēgšanas ar programmas galveno administratoru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Starptautisko izglītības centru Islandē RANNIS;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2"/>
              </a:rPr>
              <a:t>www.nordplus.is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lvl="1"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Noslēguma maksājums 20% pēc noslēguma pārskata apstiprināšanas.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 </a:t>
            </a:r>
            <a:endParaRPr lang="lv-LV" altLang="lv-LV" sz="2800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marL="0" indent="0">
              <a:buNone/>
            </a:pPr>
            <a:endParaRPr lang="lv-LV" sz="2800" dirty="0"/>
          </a:p>
        </p:txBody>
      </p:sp>
    </p:spTree>
    <p:extLst>
      <p:ext uri="{BB962C8B-B14F-4D97-AF65-F5344CB8AC3E}">
        <p14:creationId xmlns:p14="http://schemas.microsoft.com/office/powerpoint/2010/main" val="3915078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126" y="1716676"/>
            <a:ext cx="7886700" cy="14981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lv-LV" b="1" dirty="0">
                <a:solidFill>
                  <a:srgbClr val="002060"/>
                </a:solidFill>
              </a:rPr>
              <a:t>Icelandic Center for Research – Rannís</a:t>
            </a:r>
          </a:p>
          <a:p>
            <a:pPr algn="ctr">
              <a:buNone/>
            </a:pPr>
            <a:r>
              <a:rPr lang="lv-LV" b="1" dirty="0">
                <a:solidFill>
                  <a:srgbClr val="002060"/>
                </a:solidFill>
              </a:rPr>
              <a:t>nordplus@rannis.is</a:t>
            </a:r>
          </a:p>
          <a:p>
            <a:pPr algn="ctr">
              <a:buNone/>
            </a:pPr>
            <a:r>
              <a:rPr lang="lv-LV" b="1" dirty="0">
                <a:solidFill>
                  <a:srgbClr val="002060"/>
                </a:solidFill>
                <a:hlinkClick r:id="rId2"/>
              </a:rPr>
              <a:t>www.nordplus.is</a:t>
            </a:r>
            <a:r>
              <a:rPr lang="lv-LV" b="1" dirty="0">
                <a:solidFill>
                  <a:srgbClr val="002060"/>
                </a:solidFill>
              </a:rPr>
              <a:t> </a:t>
            </a:r>
            <a:endParaRPr lang="lv-LV" dirty="0">
              <a:solidFill>
                <a:srgbClr val="00206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Ziemeļvalstu valodu apakšprogrammas galvenais administrators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8489" y="2951545"/>
            <a:ext cx="5878645" cy="348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628" y="1669141"/>
            <a:ext cx="6844811" cy="22787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5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,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Viber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8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sz="28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6F48E2-9D11-4C13-90FB-54A88A5ECC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5832" y="3947884"/>
            <a:ext cx="3757354" cy="260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54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6216" y="365127"/>
            <a:ext cx="6669133" cy="949868"/>
          </a:xfrm>
        </p:spPr>
        <p:txBody>
          <a:bodyPr>
            <a:normAutofit fontScale="90000"/>
          </a:bodyPr>
          <a:lstStyle/>
          <a:p>
            <a:r>
              <a:rPr lang="lv-LV" sz="3600" b="1" dirty="0">
                <a:solidFill>
                  <a:srgbClr val="002060"/>
                </a:solidFill>
                <a:latin typeface="+mn-lt"/>
                <a:ea typeface="MS PGothic" panose="020B0600070205080204" pitchFamily="34" charset="-128"/>
              </a:rPr>
              <a:t>Ziemeļvalstu valodu 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5120" y="1314995"/>
            <a:ext cx="5974080" cy="4861968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Mērķi: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veicināt Ziemeļvalstu valodu (galvenokārt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dāņu, norvēģu un zviedru valodas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) apguvi Ziemeļvalstu un Baltijas valstu reģiona jauniešiem, bērniem, pieaugušajiem;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veicināt Ziemeļvalstu valodu mācību materiālu, metožu un stratēģiju izstrādi visu līmeņu izglītības un mācību sistēmās;</a:t>
            </a:r>
          </a:p>
          <a:p>
            <a:pPr marL="0" indent="0" algn="just">
              <a:lnSpc>
                <a:spcPct val="80000"/>
              </a:lnSpc>
              <a:buNone/>
            </a:pPr>
            <a:endParaRPr lang="lv-LV" altLang="lv-LV" sz="2000" u="sn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Ziemeļvalstu valodas – dāņu, somu, norvēģu, zviedru, sāmu, islandiešu, fēriešu, grenlandiešu valoda, zīmju valoda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(ziemeļvalstu).</a:t>
            </a:r>
          </a:p>
          <a:p>
            <a:pPr algn="just">
              <a:lnSpc>
                <a:spcPct val="80000"/>
              </a:lnSpc>
            </a:pP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Mērķa grupa -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visi ieinteresētie Ziemeļvalstu valodu apguvē, mācīšanā, popularizēšanā. </a:t>
            </a:r>
          </a:p>
          <a:p>
            <a:endParaRPr lang="lv-LV" dirty="0"/>
          </a:p>
        </p:txBody>
      </p:sp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6" y="2083777"/>
            <a:ext cx="2776914" cy="284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1124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6"/>
            <a:ext cx="6338207" cy="653777"/>
          </a:xfrm>
        </p:spPr>
        <p:txBody>
          <a:bodyPr>
            <a:normAutofit/>
          </a:bodyPr>
          <a:lstStyle/>
          <a:p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Atbalstāmās aktivitātes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9508010"/>
              </p:ext>
            </p:extLst>
          </p:nvPr>
        </p:nvGraphicFramePr>
        <p:xfrm>
          <a:off x="2066714" y="1151792"/>
          <a:ext cx="6804724" cy="4792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332" y="2372817"/>
            <a:ext cx="2108810" cy="2697582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8332" y="5237235"/>
            <a:ext cx="2263388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2021.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,2022.;  </a:t>
            </a:r>
          </a:p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skat. 62. – 67.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E9BD40B-43F7-4385-A137-274865DF3143}"/>
              </a:ext>
            </a:extLst>
          </p:cNvPr>
          <p:cNvSpPr txBox="1">
            <a:spLocks/>
          </p:cNvSpPr>
          <p:nvPr/>
        </p:nvSpPr>
        <p:spPr>
          <a:xfrm>
            <a:off x="1890639" y="5918969"/>
            <a:ext cx="7421880" cy="74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altLang="lv-LV" sz="2400" b="1" dirty="0">
                <a:solidFill>
                  <a:srgbClr val="FF0000"/>
                </a:solidFill>
                <a:latin typeface="+mn-lt"/>
                <a:ea typeface="MS PGothic" panose="020B0600070205080204" pitchFamily="34" charset="-128"/>
              </a:rPr>
              <a:t>!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Iespējamas sagatavošanas vizītes! </a:t>
            </a:r>
            <a:endParaRPr lang="lv-LV" sz="24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979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1080497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Valodu apakšprogrammas rogrammas dalībnieki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8463" y="1445623"/>
            <a:ext cx="6844937" cy="49838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lv-LV" altLang="lv-LV" sz="2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ü"/>
            </a:pPr>
            <a:endParaRPr lang="lv-LV" altLang="lv-LV" sz="2600" dirty="0"/>
          </a:p>
        </p:txBody>
      </p:sp>
      <p:sp>
        <p:nvSpPr>
          <p:cNvPr id="4" name="Rectangle 3"/>
          <p:cNvSpPr/>
          <p:nvPr/>
        </p:nvSpPr>
        <p:spPr>
          <a:xfrm>
            <a:off x="1967705" y="2395953"/>
            <a:ext cx="7068503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80000"/>
              </a:lnSpc>
            </a:pP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Projekta iesniedzēja (koordinatora) un sadarbības partneru piemēri:</a:t>
            </a:r>
            <a:endParaRPr lang="lv-LV" altLang="lv-LV" sz="2500" dirty="0">
              <a:solidFill>
                <a:schemeClr val="accent1">
                  <a:lumMod val="50000"/>
                </a:schemeClr>
              </a:solidFill>
              <a:ea typeface="MS PGothic" panose="020B0600070205080204" pitchFamily="34" charset="-128"/>
            </a:endParaRP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pirmsskolas izglītības iestādes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pamatskolas 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vidusskolas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profesionālās izglītības iestādes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augstskolas 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zinātniskās institūcijas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nevalstiskās organizācijas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privātuzņēmumi 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Citas juridiskas personas </a:t>
            </a:r>
          </a:p>
          <a:p>
            <a:pPr>
              <a:lnSpc>
                <a:spcPct val="80000"/>
              </a:lnSpc>
              <a:defRPr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2354" y="1562580"/>
            <a:ext cx="7963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b="1" dirty="0">
                <a:solidFill>
                  <a:srgbClr val="002060"/>
                </a:solidFill>
              </a:rPr>
              <a:t>! Piedalās vismaz divas izglītības iestādes no 2 Nodplus dalībvalstīm – koordinators + vismaz 1 partneris no citas programmas dalībvalsts.  </a:t>
            </a:r>
          </a:p>
        </p:txBody>
      </p:sp>
    </p:spTree>
    <p:extLst>
      <p:ext uri="{BB962C8B-B14F-4D97-AF65-F5344CB8AC3E}">
        <p14:creationId xmlns:p14="http://schemas.microsoft.com/office/powerpoint/2010/main" val="3310959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7"/>
            <a:ext cx="6338207" cy="1010828"/>
          </a:xfrm>
        </p:spPr>
        <p:txBody>
          <a:bodyPr>
            <a:normAutofit fontScale="90000"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Galvenie apakšprogrammas nosacījumi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5886" y="1445623"/>
            <a:ext cx="6744537" cy="4583294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Pieteikumu var iesniegt dāņu, norvēģu, zviedru vai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angļu valodā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ea typeface="MS PGothic" panose="020B0600070205080204" pitchFamily="34" charset="-128"/>
            </a:endParaRP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Projekta ilgums: 1 - 3 gadi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Iespējamas sagatavošanas vizītes –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partneru apmeklējums projekta plānošanai un sagatavošanai</a:t>
            </a:r>
          </a:p>
          <a:p>
            <a:pPr algn="just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Projektos individuālā mobilitāte netiek finansēta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, bet ceļa izdevumi var būt iekļauti projektā aktivitāšu ietvaros, ja nepieciešams (semināri, darba grupas, konferences un tml.)</a:t>
            </a:r>
          </a:p>
        </p:txBody>
      </p:sp>
    </p:spTree>
    <p:extLst>
      <p:ext uri="{BB962C8B-B14F-4D97-AF65-F5344CB8AC3E}">
        <p14:creationId xmlns:p14="http://schemas.microsoft.com/office/powerpoint/2010/main" val="1660469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D92858-062F-42B1-A9A0-AC6823E47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399" y="1876247"/>
            <a:ext cx="5384802" cy="3994506"/>
          </a:xfrm>
          <a:prstGeom prst="rect">
            <a:avLst/>
          </a:prstGeom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285063" y="2274288"/>
            <a:ext cx="2528737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2021.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,2022.;  </a:t>
            </a:r>
          </a:p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skat. 64.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011F07-3BEF-49F2-8F45-0301BFFD5E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3360" y="365126"/>
            <a:ext cx="4060640" cy="190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754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280160"/>
            <a:ext cx="6905646" cy="50248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lv-LV" altLang="lv-LV" sz="2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Tiešie izdevumi:</a:t>
            </a:r>
          </a:p>
          <a:p>
            <a:pPr marL="914400" lvl="1" indent="-457200" algn="just"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ceļa un uzturēšanās izdevumi, telpu noma semināriem, materiālu drukāšana semināriem, samaksa vieslektoriem, specifisku darbu izpildītājiem;</a:t>
            </a:r>
          </a:p>
          <a:p>
            <a:pPr marL="914400" lvl="1" indent="-457200" algn="just"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administratīvās izmaksas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līdz 5%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</a:t>
            </a:r>
            <a:r>
              <a:rPr lang="lv-LV" alt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finansējuma projekta koordinēšanas nodrošināšanai (pamatojošie dokumenti nav nepieciešami);</a:t>
            </a:r>
          </a:p>
          <a:p>
            <a:pPr marL="914400" lvl="1" indent="-457200" algn="just">
              <a:buFont typeface="Wingdings" panose="05000000000000000000" pitchFamily="2" charset="2"/>
              <a:buChar char="Ø"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Projektā iesaistītajiem </a:t>
            </a:r>
            <a:r>
              <a:rPr lang="lv-LV" altLang="lv-LV" sz="24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darbiniekiem - samaksa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par darbu, kas ir ieguldīts projekta izglītības rezultātu/produktu radīšanā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(mācību programma, mācību līdzekļi, mācību metodes utt.)</a:t>
            </a:r>
            <a:endParaRPr lang="lv-LV" altLang="lv-LV" sz="240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284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7B6FF8-4134-48EA-AE34-39648D2E8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8717" y="1053737"/>
            <a:ext cx="6559952" cy="4750526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8C3F9755-A674-47B4-8EB6-EC577F0F9E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839" y="2833559"/>
            <a:ext cx="1813560" cy="20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Budžeta sadaļa projekta pieteikuma veidlapā, Espresso sistēma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  <a:hlinkClick r:id="rId3"/>
              </a:rPr>
              <a:t>https://espresso.siu.no/</a:t>
            </a:r>
            <a:endParaRPr lang="lv-LV" altLang="lv-LV" sz="1800" i="1" dirty="0">
              <a:solidFill>
                <a:srgbClr val="1F4E79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</a:pP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55F037F-E20D-437D-B552-1D7BFBBFDD47}"/>
              </a:ext>
            </a:extLst>
          </p:cNvPr>
          <p:cNvCxnSpPr>
            <a:cxnSpLocks/>
          </p:cNvCxnSpPr>
          <p:nvPr/>
        </p:nvCxnSpPr>
        <p:spPr>
          <a:xfrm>
            <a:off x="1247492" y="4529586"/>
            <a:ext cx="4437936" cy="107930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37160" y="2739398"/>
            <a:ext cx="1541169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Budžeta  veidlapa – pielikums projekta pieteikumam, pieejams  Espresso sistēmā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  <a:hlinkClick r:id="rId2"/>
              </a:rPr>
              <a:t>https://espresso.siu.no/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C575DA-A372-4964-9D1B-DA5EE01705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5177" y="1904999"/>
            <a:ext cx="7007032" cy="401320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1975</TotalTime>
  <Words>588</Words>
  <Application>Microsoft Office PowerPoint</Application>
  <PresentationFormat>On-screen Show (4:3)</PresentationFormat>
  <Paragraphs>81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Nordplus Ziemeļvalstu valodu apakšprogramma</vt:lpstr>
      <vt:lpstr>Ziemeļvalstu valodu apakšprogramma</vt:lpstr>
      <vt:lpstr>Atbalstāmās aktivitātes</vt:lpstr>
      <vt:lpstr>Valodu apakšprogrammas rogrammas dalībnieki</vt:lpstr>
      <vt:lpstr>Galvenie apakšprogrammas nosacījumi</vt:lpstr>
      <vt:lpstr>Finansējums</vt:lpstr>
      <vt:lpstr>Finansējums</vt:lpstr>
      <vt:lpstr>Finansējums</vt:lpstr>
      <vt:lpstr>Finansējums</vt:lpstr>
      <vt:lpstr>Finansējums</vt:lpstr>
      <vt:lpstr>Finansējums</vt:lpstr>
      <vt:lpstr>Finansējums</vt:lpstr>
      <vt:lpstr>Ziemeļvalstu valodu apakšprogrammas galvenais administrators </vt:lpstr>
      <vt:lpstr>Konsultācijas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122</cp:revision>
  <cp:lastPrinted>2020-12-09T08:28:11Z</cp:lastPrinted>
  <dcterms:created xsi:type="dcterms:W3CDTF">2017-03-17T07:53:29Z</dcterms:created>
  <dcterms:modified xsi:type="dcterms:W3CDTF">2021-11-22T22:42:35Z</dcterms:modified>
</cp:coreProperties>
</file>