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handoutMasterIdLst>
    <p:handoutMasterId r:id="rId10"/>
  </p:handoutMasterIdLst>
  <p:sldIdLst>
    <p:sldId id="333" r:id="rId2"/>
    <p:sldId id="356" r:id="rId3"/>
    <p:sldId id="355" r:id="rId4"/>
    <p:sldId id="357" r:id="rId5"/>
    <p:sldId id="358" r:id="rId6"/>
    <p:sldId id="359" r:id="rId7"/>
    <p:sldId id="349" r:id="rId8"/>
  </p:sldIdLst>
  <p:sldSz cx="9144000" cy="6858000" type="screen4x3"/>
  <p:notesSz cx="6781800" cy="9926638"/>
  <p:defaultTextStyle>
    <a:defPPr>
      <a:defRPr lang="en-US"/>
    </a:defPPr>
    <a:lvl1pPr marL="0" algn="l" defTabSz="939575" rtl="0" eaLnBrk="1" latinLnBrk="0" hangingPunct="1">
      <a:defRPr sz="1700" kern="1200">
        <a:solidFill>
          <a:schemeClr val="tx1"/>
        </a:solidFill>
        <a:latin typeface="+mn-lt"/>
        <a:ea typeface="+mn-ea"/>
        <a:cs typeface="+mn-cs"/>
      </a:defRPr>
    </a:lvl1pPr>
    <a:lvl2pPr marL="469788" algn="l" defTabSz="939575" rtl="0" eaLnBrk="1" latinLnBrk="0" hangingPunct="1">
      <a:defRPr sz="1700" kern="1200">
        <a:solidFill>
          <a:schemeClr val="tx1"/>
        </a:solidFill>
        <a:latin typeface="+mn-lt"/>
        <a:ea typeface="+mn-ea"/>
        <a:cs typeface="+mn-cs"/>
      </a:defRPr>
    </a:lvl2pPr>
    <a:lvl3pPr marL="939575" algn="l" defTabSz="939575" rtl="0" eaLnBrk="1" latinLnBrk="0" hangingPunct="1">
      <a:defRPr sz="1700" kern="1200">
        <a:solidFill>
          <a:schemeClr val="tx1"/>
        </a:solidFill>
        <a:latin typeface="+mn-lt"/>
        <a:ea typeface="+mn-ea"/>
        <a:cs typeface="+mn-cs"/>
      </a:defRPr>
    </a:lvl3pPr>
    <a:lvl4pPr marL="1409365" algn="l" defTabSz="939575" rtl="0" eaLnBrk="1" latinLnBrk="0" hangingPunct="1">
      <a:defRPr sz="1700" kern="1200">
        <a:solidFill>
          <a:schemeClr val="tx1"/>
        </a:solidFill>
        <a:latin typeface="+mn-lt"/>
        <a:ea typeface="+mn-ea"/>
        <a:cs typeface="+mn-cs"/>
      </a:defRPr>
    </a:lvl4pPr>
    <a:lvl5pPr marL="1879152" algn="l" defTabSz="939575" rtl="0" eaLnBrk="1" latinLnBrk="0" hangingPunct="1">
      <a:defRPr sz="1700" kern="1200">
        <a:solidFill>
          <a:schemeClr val="tx1"/>
        </a:solidFill>
        <a:latin typeface="+mn-lt"/>
        <a:ea typeface="+mn-ea"/>
        <a:cs typeface="+mn-cs"/>
      </a:defRPr>
    </a:lvl5pPr>
    <a:lvl6pPr marL="2348940" algn="l" defTabSz="939575" rtl="0" eaLnBrk="1" latinLnBrk="0" hangingPunct="1">
      <a:defRPr sz="1700" kern="1200">
        <a:solidFill>
          <a:schemeClr val="tx1"/>
        </a:solidFill>
        <a:latin typeface="+mn-lt"/>
        <a:ea typeface="+mn-ea"/>
        <a:cs typeface="+mn-cs"/>
      </a:defRPr>
    </a:lvl6pPr>
    <a:lvl7pPr marL="2818729" algn="l" defTabSz="939575" rtl="0" eaLnBrk="1" latinLnBrk="0" hangingPunct="1">
      <a:defRPr sz="1700" kern="1200">
        <a:solidFill>
          <a:schemeClr val="tx1"/>
        </a:solidFill>
        <a:latin typeface="+mn-lt"/>
        <a:ea typeface="+mn-ea"/>
        <a:cs typeface="+mn-cs"/>
      </a:defRPr>
    </a:lvl7pPr>
    <a:lvl8pPr marL="3288515" algn="l" defTabSz="939575" rtl="0" eaLnBrk="1" latinLnBrk="0" hangingPunct="1">
      <a:defRPr sz="1700" kern="1200">
        <a:solidFill>
          <a:schemeClr val="tx1"/>
        </a:solidFill>
        <a:latin typeface="+mn-lt"/>
        <a:ea typeface="+mn-ea"/>
        <a:cs typeface="+mn-cs"/>
      </a:defRPr>
    </a:lvl8pPr>
    <a:lvl9pPr marL="3758305" algn="l" defTabSz="939575" rtl="0" eaLnBrk="1" latinLnBrk="0" hangingPunct="1">
      <a:defRPr sz="17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oberts Ceruss" initials="RC" lastIdx="1" clrIdx="0">
    <p:extLst>
      <p:ext uri="{19B8F6BF-5375-455C-9EA6-DF929625EA0E}">
        <p15:presenceInfo xmlns:p15="http://schemas.microsoft.com/office/powerpoint/2012/main" userId="S-1-5-21-869631166-1011012050-1031585648-124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33"/>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8873" autoAdjust="0"/>
  </p:normalViewPr>
  <p:slideViewPr>
    <p:cSldViewPr>
      <p:cViewPr varScale="1">
        <p:scale>
          <a:sx n="81" d="100"/>
          <a:sy n="81" d="100"/>
        </p:scale>
        <p:origin x="167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5"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38463"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1750" y="0"/>
            <a:ext cx="2938463" cy="496888"/>
          </a:xfrm>
          <a:prstGeom prst="rect">
            <a:avLst/>
          </a:prstGeom>
        </p:spPr>
        <p:txBody>
          <a:bodyPr vert="horz" lIns="91440" tIns="45720" rIns="91440" bIns="45720" rtlCol="0"/>
          <a:lstStyle>
            <a:lvl1pPr algn="r">
              <a:defRPr sz="1200"/>
            </a:lvl1pPr>
          </a:lstStyle>
          <a:p>
            <a:fld id="{02E6714E-B3D9-40E3-9A37-EEF7749B04C0}" type="datetimeFigureOut">
              <a:rPr lang="en-GB" smtClean="0"/>
              <a:pPr/>
              <a:t>18/04/2019</a:t>
            </a:fld>
            <a:endParaRPr lang="en-GB"/>
          </a:p>
        </p:txBody>
      </p:sp>
      <p:sp>
        <p:nvSpPr>
          <p:cNvPr id="4" name="Footer Placeholder 3"/>
          <p:cNvSpPr>
            <a:spLocks noGrp="1"/>
          </p:cNvSpPr>
          <p:nvPr>
            <p:ph type="ftr" sz="quarter" idx="2"/>
          </p:nvPr>
        </p:nvSpPr>
        <p:spPr>
          <a:xfrm>
            <a:off x="0" y="9429750"/>
            <a:ext cx="2938463" cy="496888"/>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1750" y="9429750"/>
            <a:ext cx="2938463" cy="496888"/>
          </a:xfrm>
          <a:prstGeom prst="rect">
            <a:avLst/>
          </a:prstGeom>
        </p:spPr>
        <p:txBody>
          <a:bodyPr vert="horz" lIns="91440" tIns="45720" rIns="91440" bIns="45720" rtlCol="0" anchor="b"/>
          <a:lstStyle>
            <a:lvl1pPr algn="r">
              <a:defRPr sz="1200"/>
            </a:lvl1pPr>
          </a:lstStyle>
          <a:p>
            <a:fld id="{BA0F11C7-EE25-43B0-A53A-06B3DE9E4FBB}" type="slidenum">
              <a:rPr lang="en-GB" smtClean="0"/>
              <a:pPr/>
              <a:t>‹#›</a:t>
            </a:fld>
            <a:endParaRPr lang="en-GB"/>
          </a:p>
        </p:txBody>
      </p:sp>
    </p:spTree>
    <p:extLst>
      <p:ext uri="{BB962C8B-B14F-4D97-AF65-F5344CB8AC3E}">
        <p14:creationId xmlns:p14="http://schemas.microsoft.com/office/powerpoint/2010/main" val="409036643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38780" cy="496332"/>
          </a:xfrm>
          <a:prstGeom prst="rect">
            <a:avLst/>
          </a:prstGeom>
        </p:spPr>
        <p:txBody>
          <a:bodyPr vert="horz" lIns="91257" tIns="45629" rIns="91257" bIns="45629" rtlCol="0"/>
          <a:lstStyle>
            <a:lvl1pPr algn="l">
              <a:defRPr sz="1200"/>
            </a:lvl1pPr>
          </a:lstStyle>
          <a:p>
            <a:endParaRPr lang="lv-LV"/>
          </a:p>
        </p:txBody>
      </p:sp>
      <p:sp>
        <p:nvSpPr>
          <p:cNvPr id="3" name="Date Placeholder 2"/>
          <p:cNvSpPr>
            <a:spLocks noGrp="1"/>
          </p:cNvSpPr>
          <p:nvPr>
            <p:ph type="dt" idx="1"/>
          </p:nvPr>
        </p:nvSpPr>
        <p:spPr>
          <a:xfrm>
            <a:off x="3841452" y="0"/>
            <a:ext cx="2938780" cy="496332"/>
          </a:xfrm>
          <a:prstGeom prst="rect">
            <a:avLst/>
          </a:prstGeom>
        </p:spPr>
        <p:txBody>
          <a:bodyPr vert="horz" lIns="91257" tIns="45629" rIns="91257" bIns="45629" rtlCol="0"/>
          <a:lstStyle>
            <a:lvl1pPr algn="r">
              <a:defRPr sz="1200"/>
            </a:lvl1pPr>
          </a:lstStyle>
          <a:p>
            <a:fld id="{7D8B0190-AB26-45BA-9728-4B31236091C6}" type="datetimeFigureOut">
              <a:rPr lang="lv-LV" smtClean="0"/>
              <a:pPr/>
              <a:t>18.04.2019</a:t>
            </a:fld>
            <a:endParaRPr lang="lv-LV"/>
          </a:p>
        </p:txBody>
      </p:sp>
      <p:sp>
        <p:nvSpPr>
          <p:cNvPr id="4" name="Slide Image Placeholder 3"/>
          <p:cNvSpPr>
            <a:spLocks noGrp="1" noRot="1" noChangeAspect="1"/>
          </p:cNvSpPr>
          <p:nvPr>
            <p:ph type="sldImg" idx="2"/>
          </p:nvPr>
        </p:nvSpPr>
        <p:spPr>
          <a:xfrm>
            <a:off x="909638" y="744538"/>
            <a:ext cx="4962525" cy="3722687"/>
          </a:xfrm>
          <a:prstGeom prst="rect">
            <a:avLst/>
          </a:prstGeom>
          <a:noFill/>
          <a:ln w="12700">
            <a:solidFill>
              <a:prstClr val="black"/>
            </a:solidFill>
          </a:ln>
        </p:spPr>
        <p:txBody>
          <a:bodyPr vert="horz" lIns="91257" tIns="45629" rIns="91257" bIns="45629" rtlCol="0" anchor="ctr"/>
          <a:lstStyle/>
          <a:p>
            <a:endParaRPr lang="lv-LV"/>
          </a:p>
        </p:txBody>
      </p:sp>
      <p:sp>
        <p:nvSpPr>
          <p:cNvPr id="5" name="Notes Placeholder 4"/>
          <p:cNvSpPr>
            <a:spLocks noGrp="1"/>
          </p:cNvSpPr>
          <p:nvPr>
            <p:ph type="body" sz="quarter" idx="3"/>
          </p:nvPr>
        </p:nvSpPr>
        <p:spPr>
          <a:xfrm>
            <a:off x="678180" y="4715153"/>
            <a:ext cx="5425440" cy="4466987"/>
          </a:xfrm>
          <a:prstGeom prst="rect">
            <a:avLst/>
          </a:prstGeom>
        </p:spPr>
        <p:txBody>
          <a:bodyPr vert="horz" lIns="91257" tIns="45629" rIns="91257" bIns="4562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v-LV"/>
          </a:p>
        </p:txBody>
      </p:sp>
      <p:sp>
        <p:nvSpPr>
          <p:cNvPr id="6" name="Footer Placeholder 5"/>
          <p:cNvSpPr>
            <a:spLocks noGrp="1"/>
          </p:cNvSpPr>
          <p:nvPr>
            <p:ph type="ftr" sz="quarter" idx="4"/>
          </p:nvPr>
        </p:nvSpPr>
        <p:spPr>
          <a:xfrm>
            <a:off x="0" y="9428583"/>
            <a:ext cx="2938780" cy="496332"/>
          </a:xfrm>
          <a:prstGeom prst="rect">
            <a:avLst/>
          </a:prstGeom>
        </p:spPr>
        <p:txBody>
          <a:bodyPr vert="horz" lIns="91257" tIns="45629" rIns="91257" bIns="45629" rtlCol="0" anchor="b"/>
          <a:lstStyle>
            <a:lvl1pPr algn="l">
              <a:defRPr sz="1200"/>
            </a:lvl1pPr>
          </a:lstStyle>
          <a:p>
            <a:endParaRPr lang="lv-LV"/>
          </a:p>
        </p:txBody>
      </p:sp>
      <p:sp>
        <p:nvSpPr>
          <p:cNvPr id="7" name="Slide Number Placeholder 6"/>
          <p:cNvSpPr>
            <a:spLocks noGrp="1"/>
          </p:cNvSpPr>
          <p:nvPr>
            <p:ph type="sldNum" sz="quarter" idx="5"/>
          </p:nvPr>
        </p:nvSpPr>
        <p:spPr>
          <a:xfrm>
            <a:off x="3841452" y="9428583"/>
            <a:ext cx="2938780" cy="496332"/>
          </a:xfrm>
          <a:prstGeom prst="rect">
            <a:avLst/>
          </a:prstGeom>
        </p:spPr>
        <p:txBody>
          <a:bodyPr vert="horz" lIns="91257" tIns="45629" rIns="91257" bIns="45629" rtlCol="0" anchor="b"/>
          <a:lstStyle>
            <a:lvl1pPr algn="r">
              <a:defRPr sz="1200"/>
            </a:lvl1pPr>
          </a:lstStyle>
          <a:p>
            <a:fld id="{1B279CF9-1BEB-4BD2-BFB6-79C9D6052C24}" type="slidenum">
              <a:rPr lang="lv-LV" smtClean="0"/>
              <a:pPr/>
              <a:t>‹#›</a:t>
            </a:fld>
            <a:endParaRPr lang="lv-LV"/>
          </a:p>
        </p:txBody>
      </p:sp>
    </p:spTree>
    <p:extLst>
      <p:ext uri="{BB962C8B-B14F-4D97-AF65-F5344CB8AC3E}">
        <p14:creationId xmlns:p14="http://schemas.microsoft.com/office/powerpoint/2010/main" val="4175990985"/>
      </p:ext>
    </p:extLst>
  </p:cSld>
  <p:clrMap bg1="lt1" tx1="dk1" bg2="lt2" tx2="dk2" accent1="accent1" accent2="accent2" accent3="accent3" accent4="accent4" accent5="accent5" accent6="accent6" hlink="hlink" folHlink="folHlink"/>
  <p:hf hdr="0" ftr="0" dt="0"/>
  <p:notesStyle>
    <a:lvl1pPr marL="0" algn="l" defTabSz="939575" rtl="0" eaLnBrk="1" latinLnBrk="0" hangingPunct="1">
      <a:defRPr sz="1200" kern="1200">
        <a:solidFill>
          <a:schemeClr val="tx1"/>
        </a:solidFill>
        <a:latin typeface="+mn-lt"/>
        <a:ea typeface="+mn-ea"/>
        <a:cs typeface="+mn-cs"/>
      </a:defRPr>
    </a:lvl1pPr>
    <a:lvl2pPr marL="469788" algn="l" defTabSz="939575" rtl="0" eaLnBrk="1" latinLnBrk="0" hangingPunct="1">
      <a:defRPr sz="1200" kern="1200">
        <a:solidFill>
          <a:schemeClr val="tx1"/>
        </a:solidFill>
        <a:latin typeface="+mn-lt"/>
        <a:ea typeface="+mn-ea"/>
        <a:cs typeface="+mn-cs"/>
      </a:defRPr>
    </a:lvl2pPr>
    <a:lvl3pPr marL="939575" algn="l" defTabSz="939575" rtl="0" eaLnBrk="1" latinLnBrk="0" hangingPunct="1">
      <a:defRPr sz="1200" kern="1200">
        <a:solidFill>
          <a:schemeClr val="tx1"/>
        </a:solidFill>
        <a:latin typeface="+mn-lt"/>
        <a:ea typeface="+mn-ea"/>
        <a:cs typeface="+mn-cs"/>
      </a:defRPr>
    </a:lvl3pPr>
    <a:lvl4pPr marL="1409365" algn="l" defTabSz="939575" rtl="0" eaLnBrk="1" latinLnBrk="0" hangingPunct="1">
      <a:defRPr sz="1200" kern="1200">
        <a:solidFill>
          <a:schemeClr val="tx1"/>
        </a:solidFill>
        <a:latin typeface="+mn-lt"/>
        <a:ea typeface="+mn-ea"/>
        <a:cs typeface="+mn-cs"/>
      </a:defRPr>
    </a:lvl4pPr>
    <a:lvl5pPr marL="1879152" algn="l" defTabSz="939575" rtl="0" eaLnBrk="1" latinLnBrk="0" hangingPunct="1">
      <a:defRPr sz="1200" kern="1200">
        <a:solidFill>
          <a:schemeClr val="tx1"/>
        </a:solidFill>
        <a:latin typeface="+mn-lt"/>
        <a:ea typeface="+mn-ea"/>
        <a:cs typeface="+mn-cs"/>
      </a:defRPr>
    </a:lvl5pPr>
    <a:lvl6pPr marL="2348940" algn="l" defTabSz="939575" rtl="0" eaLnBrk="1" latinLnBrk="0" hangingPunct="1">
      <a:defRPr sz="1200" kern="1200">
        <a:solidFill>
          <a:schemeClr val="tx1"/>
        </a:solidFill>
        <a:latin typeface="+mn-lt"/>
        <a:ea typeface="+mn-ea"/>
        <a:cs typeface="+mn-cs"/>
      </a:defRPr>
    </a:lvl6pPr>
    <a:lvl7pPr marL="2818729" algn="l" defTabSz="939575" rtl="0" eaLnBrk="1" latinLnBrk="0" hangingPunct="1">
      <a:defRPr sz="1200" kern="1200">
        <a:solidFill>
          <a:schemeClr val="tx1"/>
        </a:solidFill>
        <a:latin typeface="+mn-lt"/>
        <a:ea typeface="+mn-ea"/>
        <a:cs typeface="+mn-cs"/>
      </a:defRPr>
    </a:lvl7pPr>
    <a:lvl8pPr marL="3288515" algn="l" defTabSz="939575" rtl="0" eaLnBrk="1" latinLnBrk="0" hangingPunct="1">
      <a:defRPr sz="1200" kern="1200">
        <a:solidFill>
          <a:schemeClr val="tx1"/>
        </a:solidFill>
        <a:latin typeface="+mn-lt"/>
        <a:ea typeface="+mn-ea"/>
        <a:cs typeface="+mn-cs"/>
      </a:defRPr>
    </a:lvl8pPr>
    <a:lvl9pPr marL="3758305" algn="l" defTabSz="93957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dirty="0"/>
          </a:p>
        </p:txBody>
      </p:sp>
      <p:sp>
        <p:nvSpPr>
          <p:cNvPr id="4" name="Slide Number Placeholder 3"/>
          <p:cNvSpPr>
            <a:spLocks noGrp="1"/>
          </p:cNvSpPr>
          <p:nvPr>
            <p:ph type="sldNum" sz="quarter" idx="10"/>
          </p:nvPr>
        </p:nvSpPr>
        <p:spPr/>
        <p:txBody>
          <a:bodyPr/>
          <a:lstStyle/>
          <a:p>
            <a:pPr>
              <a:defRPr/>
            </a:pPr>
            <a:fld id="{045A555E-5400-45B2-8B98-3D6113A85B64}" type="slidenum">
              <a:rPr lang="lv-LV" altLang="lv-LV" smtClean="0"/>
              <a:pPr>
                <a:defRPr/>
              </a:pPr>
              <a:t>1</a:t>
            </a:fld>
            <a:endParaRPr lang="lv-LV" altLang="lv-LV"/>
          </a:p>
        </p:txBody>
      </p:sp>
    </p:spTree>
    <p:extLst>
      <p:ext uri="{BB962C8B-B14F-4D97-AF65-F5344CB8AC3E}">
        <p14:creationId xmlns:p14="http://schemas.microsoft.com/office/powerpoint/2010/main" val="35219592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43"/>
            <a:ext cx="7772400" cy="1470023"/>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69788" indent="0" algn="ctr">
              <a:buNone/>
              <a:defRPr>
                <a:solidFill>
                  <a:schemeClr val="tx1">
                    <a:tint val="75000"/>
                  </a:schemeClr>
                </a:solidFill>
              </a:defRPr>
            </a:lvl2pPr>
            <a:lvl3pPr marL="939575" indent="0" algn="ctr">
              <a:buNone/>
              <a:defRPr>
                <a:solidFill>
                  <a:schemeClr val="tx1">
                    <a:tint val="75000"/>
                  </a:schemeClr>
                </a:solidFill>
              </a:defRPr>
            </a:lvl3pPr>
            <a:lvl4pPr marL="1409365" indent="0" algn="ctr">
              <a:buNone/>
              <a:defRPr>
                <a:solidFill>
                  <a:schemeClr val="tx1">
                    <a:tint val="75000"/>
                  </a:schemeClr>
                </a:solidFill>
              </a:defRPr>
            </a:lvl4pPr>
            <a:lvl5pPr marL="1879152" indent="0" algn="ctr">
              <a:buNone/>
              <a:defRPr>
                <a:solidFill>
                  <a:schemeClr val="tx1">
                    <a:tint val="75000"/>
                  </a:schemeClr>
                </a:solidFill>
              </a:defRPr>
            </a:lvl5pPr>
            <a:lvl6pPr marL="2348940" indent="0" algn="ctr">
              <a:buNone/>
              <a:defRPr>
                <a:solidFill>
                  <a:schemeClr val="tx1">
                    <a:tint val="75000"/>
                  </a:schemeClr>
                </a:solidFill>
              </a:defRPr>
            </a:lvl6pPr>
            <a:lvl7pPr marL="2818729" indent="0" algn="ctr">
              <a:buNone/>
              <a:defRPr>
                <a:solidFill>
                  <a:schemeClr val="tx1">
                    <a:tint val="75000"/>
                  </a:schemeClr>
                </a:solidFill>
              </a:defRPr>
            </a:lvl7pPr>
            <a:lvl8pPr marL="3288515" indent="0" algn="ctr">
              <a:buNone/>
              <a:defRPr>
                <a:solidFill>
                  <a:schemeClr val="tx1">
                    <a:tint val="75000"/>
                  </a:schemeClr>
                </a:solidFill>
              </a:defRPr>
            </a:lvl8pPr>
            <a:lvl9pPr marL="3758305"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57"/>
            <a:ext cx="2057400" cy="585152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57"/>
            <a:ext cx="6019800" cy="585152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5" name="Picture 6"/>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682875" y="0"/>
            <a:ext cx="3778250" cy="416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0" y="6621463"/>
            <a:ext cx="91440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txBox="1">
            <a:spLocks/>
          </p:cNvSpPr>
          <p:nvPr userDrawn="1"/>
        </p:nvSpPr>
        <p:spPr>
          <a:xfrm>
            <a:off x="685800" y="4724400"/>
            <a:ext cx="7772400" cy="1036638"/>
          </a:xfrm>
          <a:prstGeom prst="rect">
            <a:avLst/>
          </a:prstGeom>
        </p:spPr>
        <p:txBody>
          <a:bodyPr lIns="93957" tIns="46979" rIns="93957" bIns="46979">
            <a:normAutofit/>
          </a:bodyPr>
          <a:lstStyle>
            <a:lvl1pPr algn="l" defTabSz="939575" rtl="0" eaLnBrk="1" latinLnBrk="0" hangingPunct="1">
              <a:spcBef>
                <a:spcPct val="0"/>
              </a:spcBef>
              <a:buNone/>
              <a:defRPr sz="2400" kern="1200">
                <a:solidFill>
                  <a:schemeClr val="tx1"/>
                </a:solidFill>
                <a:latin typeface="Times New Roman" panose="02020603050405020304" pitchFamily="18" charset="0"/>
                <a:ea typeface="+mj-ea"/>
                <a:cs typeface="Times New Roman" panose="02020603050405020304" pitchFamily="18" charset="0"/>
              </a:defRPr>
            </a:lvl1pPr>
          </a:lstStyle>
          <a:p>
            <a:pPr algn="ctr" fontAlgn="auto">
              <a:spcAft>
                <a:spcPts val="0"/>
              </a:spcAft>
              <a:defRPr/>
            </a:pPr>
            <a:endParaRPr lang="lv-LV" sz="1400" dirty="0">
              <a:latin typeface="Verdana" panose="020B0604030504040204" pitchFamily="34" charset="0"/>
              <a:ea typeface="Verdana" panose="020B0604030504040204" pitchFamily="34" charset="0"/>
              <a:cs typeface="Verdana" panose="020B0604030504040204" pitchFamily="34" charset="0"/>
            </a:endParaRPr>
          </a:p>
        </p:txBody>
      </p:sp>
      <p:sp>
        <p:nvSpPr>
          <p:cNvPr id="9" name="Title 1"/>
          <p:cNvSpPr>
            <a:spLocks noGrp="1"/>
          </p:cNvSpPr>
          <p:nvPr>
            <p:ph type="title"/>
          </p:nvPr>
        </p:nvSpPr>
        <p:spPr>
          <a:xfrm>
            <a:off x="685800" y="3505200"/>
            <a:ext cx="7772400" cy="960442"/>
          </a:xfrm>
        </p:spPr>
        <p:txBody>
          <a:bodyPr anchor="t">
            <a:normAutofit/>
          </a:bodyPr>
          <a:lstStyle>
            <a:lvl1pPr algn="ctr">
              <a:defRPr sz="3200" b="1" baseline="0">
                <a:latin typeface="Verdana" panose="020B0604030504040204" pitchFamily="34" charset="0"/>
                <a:ea typeface="Verdana" panose="020B0604030504040204" pitchFamily="34" charset="0"/>
                <a:cs typeface="Verdana" panose="020B0604030504040204" pitchFamily="34" charset="0"/>
              </a:defRPr>
            </a:lvl1pPr>
          </a:lstStyle>
          <a:p>
            <a:r>
              <a:rPr lang="en-US"/>
              <a:t>Click to edit Master title style</a:t>
            </a:r>
            <a:endParaRPr lang="en-US" dirty="0"/>
          </a:p>
        </p:txBody>
      </p:sp>
      <p:sp>
        <p:nvSpPr>
          <p:cNvPr id="18" name="Text Placeholder 17"/>
          <p:cNvSpPr>
            <a:spLocks noGrp="1"/>
          </p:cNvSpPr>
          <p:nvPr>
            <p:ph type="body" sz="quarter" idx="10"/>
          </p:nvPr>
        </p:nvSpPr>
        <p:spPr>
          <a:xfrm>
            <a:off x="685800" y="4724400"/>
            <a:ext cx="7772400" cy="914400"/>
          </a:xfrm>
        </p:spPr>
        <p:txBody>
          <a:bodyPr>
            <a:normAutofit/>
          </a:bodyPr>
          <a:lstStyle>
            <a:lvl1pPr marL="0" indent="0" algn="ctr">
              <a:buNone/>
              <a:defRPr sz="14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a:t>Click to edit Master text styles</a:t>
            </a:r>
          </a:p>
        </p:txBody>
      </p:sp>
      <p:sp>
        <p:nvSpPr>
          <p:cNvPr id="20" name="Text Placeholder 19"/>
          <p:cNvSpPr>
            <a:spLocks noGrp="1"/>
          </p:cNvSpPr>
          <p:nvPr>
            <p:ph type="body" sz="quarter" idx="11"/>
          </p:nvPr>
        </p:nvSpPr>
        <p:spPr>
          <a:xfrm>
            <a:off x="685800" y="5761038"/>
            <a:ext cx="7772400" cy="639762"/>
          </a:xfrm>
        </p:spPr>
        <p:txBody>
          <a:bodyPr>
            <a:normAutofit/>
          </a:bodyPr>
          <a:lstStyle>
            <a:lvl1pPr marL="0" indent="0" algn="ctr">
              <a:buNone/>
              <a:defRPr sz="1400">
                <a:latin typeface="Verdana" panose="020B0604030504040204" pitchFamily="34" charset="0"/>
                <a:ea typeface="Verdana" panose="020B0604030504040204" pitchFamily="34" charset="0"/>
                <a:cs typeface="Verdana" panose="020B0604030504040204" pitchFamily="34" charset="0"/>
              </a:defRPr>
            </a:lvl1pPr>
          </a:lstStyle>
          <a:p>
            <a:pPr lvl="0"/>
            <a:r>
              <a:rPr lang="en-US"/>
              <a:t>Click to edit Master text styles</a:t>
            </a:r>
          </a:p>
        </p:txBody>
      </p:sp>
    </p:spTree>
    <p:extLst>
      <p:ext uri="{BB962C8B-B14F-4D97-AF65-F5344CB8AC3E}">
        <p14:creationId xmlns:p14="http://schemas.microsoft.com/office/powerpoint/2010/main" val="15946468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pic>
        <p:nvPicPr>
          <p:cNvPr id="6" name="Picture 6"/>
          <p:cNvPicPr>
            <a:picLocks noChangeAspect="1"/>
          </p:cNvPicPr>
          <p:nvPr userDrawn="1"/>
        </p:nvPicPr>
        <p:blipFill>
          <a:blip r:embed="rId2" cstate="print"/>
          <a:srcRect/>
          <a:stretch>
            <a:fillRect/>
          </a:stretch>
        </p:blipFill>
        <p:spPr bwMode="auto">
          <a:xfrm>
            <a:off x="296863" y="0"/>
            <a:ext cx="1760537" cy="1957388"/>
          </a:xfrm>
          <a:prstGeom prst="rect">
            <a:avLst/>
          </a:prstGeom>
          <a:noFill/>
          <a:ln w="9525">
            <a:noFill/>
            <a:miter lim="800000"/>
            <a:headEnd/>
            <a:tailEnd/>
          </a:ln>
        </p:spPr>
      </p:pic>
      <p:sp>
        <p:nvSpPr>
          <p:cNvPr id="2" name="Title 1"/>
          <p:cNvSpPr>
            <a:spLocks noGrp="1"/>
          </p:cNvSpPr>
          <p:nvPr>
            <p:ph type="title"/>
          </p:nvPr>
        </p:nvSpPr>
        <p:spPr>
          <a:xfrm>
            <a:off x="2590800" y="381000"/>
            <a:ext cx="6096000" cy="1036642"/>
          </a:xfrm>
        </p:spPr>
        <p:txBody>
          <a:bodyPr anchor="t">
            <a:normAutofit/>
          </a:bodyPr>
          <a:lstStyle>
            <a:lvl1pPr algn="l">
              <a:defRPr sz="2400" b="1">
                <a:latin typeface="Verdana" panose="020B0604030504040204" pitchFamily="34" charset="0"/>
                <a:ea typeface="Verdana" panose="020B0604030504040204" pitchFamily="34" charset="0"/>
                <a:cs typeface="Verdana" panose="020B0604030504040204"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2590800" y="1752600"/>
            <a:ext cx="6096000" cy="4373573"/>
          </a:xfrm>
        </p:spPr>
        <p:txBody>
          <a:bodyPr>
            <a:normAutofit/>
          </a:bodyPr>
          <a:lstStyle>
            <a:lvl1pPr marL="0" indent="0">
              <a:buNone/>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Times New Roman" panose="02020603050405020304" pitchFamily="18" charset="0"/>
                <a:cs typeface="Times New Roman" panose="02020603050405020304" pitchFamily="18" charset="0"/>
              </a:defRPr>
            </a:lvl2pPr>
            <a:lvl3pPr>
              <a:defRPr sz="2000">
                <a:latin typeface="Times New Roman" panose="02020603050405020304" pitchFamily="18" charset="0"/>
                <a:cs typeface="Times New Roman" panose="02020603050405020304" pitchFamily="18" charset="0"/>
              </a:defRPr>
            </a:lvl3pPr>
            <a:lvl4pPr>
              <a:defRPr sz="2000">
                <a:latin typeface="Times New Roman" panose="02020603050405020304" pitchFamily="18" charset="0"/>
                <a:cs typeface="Times New Roman" panose="02020603050405020304" pitchFamily="18" charset="0"/>
              </a:defRPr>
            </a:lvl4pPr>
            <a:lvl5pPr>
              <a:defRPr sz="2000">
                <a:latin typeface="Times New Roman" panose="02020603050405020304" pitchFamily="18" charset="0"/>
                <a:cs typeface="Times New Roman" panose="02020603050405020304" pitchFamily="18" charset="0"/>
              </a:defRPr>
            </a:lvl5pPr>
          </a:lstStyle>
          <a:p>
            <a:pPr lvl="0"/>
            <a:r>
              <a:rPr lang="en-US"/>
              <a:t>Click to edit Master text styles</a:t>
            </a:r>
          </a:p>
        </p:txBody>
      </p:sp>
      <p:sp>
        <p:nvSpPr>
          <p:cNvPr id="24"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a:t>Click to edit Master text styles</a:t>
            </a:r>
          </a:p>
        </p:txBody>
      </p:sp>
      <p:sp>
        <p:nvSpPr>
          <p:cNvPr id="25"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a:t>Click to edit Master text styles</a:t>
            </a:r>
          </a:p>
        </p:txBody>
      </p:sp>
      <p:sp>
        <p:nvSpPr>
          <p:cNvPr id="7"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pPr>
              <a:defRPr/>
            </a:pPr>
            <a:fld id="{4DD7CAC8-CB2F-4276-B6CF-2BF3214A9474}" type="slidenum">
              <a:rPr lang="en-US" altLang="lv-LV"/>
              <a:pPr>
                <a:defRPr/>
              </a:pPr>
              <a:t>‹#›</a:t>
            </a:fld>
            <a:endParaRPr lang="en-US" altLang="lv-LV" dirty="0"/>
          </a:p>
        </p:txBody>
      </p:sp>
    </p:spTree>
    <p:extLst>
      <p:ext uri="{BB962C8B-B14F-4D97-AF65-F5344CB8AC3E}">
        <p14:creationId xmlns:p14="http://schemas.microsoft.com/office/powerpoint/2010/main" val="32758023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0" y="4406905"/>
            <a:ext cx="7772400" cy="1362075"/>
          </a:xfrm>
        </p:spPr>
        <p:txBody>
          <a:bodyPr anchor="t"/>
          <a:lstStyle>
            <a:lvl1pPr algn="l">
              <a:defRPr sz="4100" b="1" cap="all"/>
            </a:lvl1pPr>
          </a:lstStyle>
          <a:p>
            <a:r>
              <a:rPr lang="en-US"/>
              <a:t>Click to edit Master title style</a:t>
            </a:r>
          </a:p>
        </p:txBody>
      </p:sp>
      <p:sp>
        <p:nvSpPr>
          <p:cNvPr id="3" name="Text Placeholder 2"/>
          <p:cNvSpPr>
            <a:spLocks noGrp="1"/>
          </p:cNvSpPr>
          <p:nvPr>
            <p:ph type="body" idx="1"/>
          </p:nvPr>
        </p:nvSpPr>
        <p:spPr>
          <a:xfrm>
            <a:off x="722310" y="2906727"/>
            <a:ext cx="7772400" cy="1500188"/>
          </a:xfrm>
        </p:spPr>
        <p:txBody>
          <a:bodyPr anchor="b"/>
          <a:lstStyle>
            <a:lvl1pPr marL="0" indent="0">
              <a:buNone/>
              <a:defRPr sz="1900">
                <a:solidFill>
                  <a:schemeClr val="tx1">
                    <a:tint val="75000"/>
                  </a:schemeClr>
                </a:solidFill>
              </a:defRPr>
            </a:lvl1pPr>
            <a:lvl2pPr marL="469788" indent="0">
              <a:buNone/>
              <a:defRPr sz="1700">
                <a:solidFill>
                  <a:schemeClr val="tx1">
                    <a:tint val="75000"/>
                  </a:schemeClr>
                </a:solidFill>
              </a:defRPr>
            </a:lvl2pPr>
            <a:lvl3pPr marL="939575" indent="0">
              <a:buNone/>
              <a:defRPr sz="1600">
                <a:solidFill>
                  <a:schemeClr val="tx1">
                    <a:tint val="75000"/>
                  </a:schemeClr>
                </a:solidFill>
              </a:defRPr>
            </a:lvl3pPr>
            <a:lvl4pPr marL="1409365" indent="0">
              <a:buNone/>
              <a:defRPr sz="1400">
                <a:solidFill>
                  <a:schemeClr val="tx1">
                    <a:tint val="75000"/>
                  </a:schemeClr>
                </a:solidFill>
              </a:defRPr>
            </a:lvl4pPr>
            <a:lvl5pPr marL="1879152" indent="0">
              <a:buNone/>
              <a:defRPr sz="1400">
                <a:solidFill>
                  <a:schemeClr val="tx1">
                    <a:tint val="75000"/>
                  </a:schemeClr>
                </a:solidFill>
              </a:defRPr>
            </a:lvl5pPr>
            <a:lvl6pPr marL="2348940" indent="0">
              <a:buNone/>
              <a:defRPr sz="1400">
                <a:solidFill>
                  <a:schemeClr val="tx1">
                    <a:tint val="75000"/>
                  </a:schemeClr>
                </a:solidFill>
              </a:defRPr>
            </a:lvl6pPr>
            <a:lvl7pPr marL="2818729" indent="0">
              <a:buNone/>
              <a:defRPr sz="1400">
                <a:solidFill>
                  <a:schemeClr val="tx1">
                    <a:tint val="75000"/>
                  </a:schemeClr>
                </a:solidFill>
              </a:defRPr>
            </a:lvl7pPr>
            <a:lvl8pPr marL="3288515" indent="0">
              <a:buNone/>
              <a:defRPr sz="1400">
                <a:solidFill>
                  <a:schemeClr val="tx1">
                    <a:tint val="75000"/>
                  </a:schemeClr>
                </a:solidFill>
              </a:defRPr>
            </a:lvl8pPr>
            <a:lvl9pPr marL="3758305"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8"/>
            <a:ext cx="4038600" cy="4525965"/>
          </a:xfrm>
        </p:spPr>
        <p:txBody>
          <a:bodyPr/>
          <a:lstStyle>
            <a:lvl1pPr>
              <a:defRPr sz="2900"/>
            </a:lvl1pPr>
            <a:lvl2pPr>
              <a:defRPr sz="2500"/>
            </a:lvl2pPr>
            <a:lvl3pPr>
              <a:defRPr sz="190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8"/>
            <a:ext cx="4038600" cy="4525965"/>
          </a:xfrm>
        </p:spPr>
        <p:txBody>
          <a:bodyPr/>
          <a:lstStyle>
            <a:lvl1pPr>
              <a:defRPr sz="2900"/>
            </a:lvl1pPr>
            <a:lvl2pPr>
              <a:defRPr sz="2500"/>
            </a:lvl2pPr>
            <a:lvl3pPr>
              <a:defRPr sz="190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5" y="1535116"/>
            <a:ext cx="4040190" cy="639765"/>
          </a:xfrm>
        </p:spPr>
        <p:txBody>
          <a:bodyPr anchor="b"/>
          <a:lstStyle>
            <a:lvl1pPr marL="0" indent="0">
              <a:buNone/>
              <a:defRPr sz="2500" b="1"/>
            </a:lvl1pPr>
            <a:lvl2pPr marL="469788" indent="0">
              <a:buNone/>
              <a:defRPr sz="1900" b="1"/>
            </a:lvl2pPr>
            <a:lvl3pPr marL="939575" indent="0">
              <a:buNone/>
              <a:defRPr sz="1700" b="1"/>
            </a:lvl3pPr>
            <a:lvl4pPr marL="1409365" indent="0">
              <a:buNone/>
              <a:defRPr sz="1600" b="1"/>
            </a:lvl4pPr>
            <a:lvl5pPr marL="1879152" indent="0">
              <a:buNone/>
              <a:defRPr sz="1600" b="1"/>
            </a:lvl5pPr>
            <a:lvl6pPr marL="2348940" indent="0">
              <a:buNone/>
              <a:defRPr sz="1600" b="1"/>
            </a:lvl6pPr>
            <a:lvl7pPr marL="2818729" indent="0">
              <a:buNone/>
              <a:defRPr sz="1600" b="1"/>
            </a:lvl7pPr>
            <a:lvl8pPr marL="3288515" indent="0">
              <a:buNone/>
              <a:defRPr sz="1600" b="1"/>
            </a:lvl8pPr>
            <a:lvl9pPr marL="3758305"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5" y="2174880"/>
            <a:ext cx="4040190" cy="3951285"/>
          </a:xfrm>
        </p:spPr>
        <p:txBody>
          <a:bodyPr/>
          <a:lstStyle>
            <a:lvl1pPr>
              <a:defRPr sz="2500"/>
            </a:lvl1pPr>
            <a:lvl2pPr>
              <a:defRPr sz="1900"/>
            </a:lvl2pPr>
            <a:lvl3pPr>
              <a:defRPr sz="17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30" y="1535116"/>
            <a:ext cx="4041780" cy="639765"/>
          </a:xfrm>
        </p:spPr>
        <p:txBody>
          <a:bodyPr anchor="b"/>
          <a:lstStyle>
            <a:lvl1pPr marL="0" indent="0">
              <a:buNone/>
              <a:defRPr sz="2500" b="1"/>
            </a:lvl1pPr>
            <a:lvl2pPr marL="469788" indent="0">
              <a:buNone/>
              <a:defRPr sz="1900" b="1"/>
            </a:lvl2pPr>
            <a:lvl3pPr marL="939575" indent="0">
              <a:buNone/>
              <a:defRPr sz="1700" b="1"/>
            </a:lvl3pPr>
            <a:lvl4pPr marL="1409365" indent="0">
              <a:buNone/>
              <a:defRPr sz="1600" b="1"/>
            </a:lvl4pPr>
            <a:lvl5pPr marL="1879152" indent="0">
              <a:buNone/>
              <a:defRPr sz="1600" b="1"/>
            </a:lvl5pPr>
            <a:lvl6pPr marL="2348940" indent="0">
              <a:buNone/>
              <a:defRPr sz="1600" b="1"/>
            </a:lvl6pPr>
            <a:lvl7pPr marL="2818729" indent="0">
              <a:buNone/>
              <a:defRPr sz="1600" b="1"/>
            </a:lvl7pPr>
            <a:lvl8pPr marL="3288515" indent="0">
              <a:buNone/>
              <a:defRPr sz="1600" b="1"/>
            </a:lvl8pPr>
            <a:lvl9pPr marL="3758305"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30" y="2174880"/>
            <a:ext cx="4041780" cy="3951285"/>
          </a:xfrm>
        </p:spPr>
        <p:txBody>
          <a:bodyPr/>
          <a:lstStyle>
            <a:lvl1pPr>
              <a:defRPr sz="2500"/>
            </a:lvl1pPr>
            <a:lvl2pPr>
              <a:defRPr sz="1900"/>
            </a:lvl2pPr>
            <a:lvl3pPr>
              <a:defRPr sz="17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5" y="273053"/>
            <a:ext cx="3008310" cy="1162051"/>
          </a:xfrm>
        </p:spPr>
        <p:txBody>
          <a:bodyPr anchor="b"/>
          <a:lstStyle>
            <a:lvl1pPr algn="l">
              <a:defRPr sz="1900" b="1"/>
            </a:lvl1pPr>
          </a:lstStyle>
          <a:p>
            <a:r>
              <a:rPr lang="en-US"/>
              <a:t>Click to edit Master title style</a:t>
            </a:r>
          </a:p>
        </p:txBody>
      </p:sp>
      <p:sp>
        <p:nvSpPr>
          <p:cNvPr id="3" name="Content Placeholder 2"/>
          <p:cNvSpPr>
            <a:spLocks noGrp="1"/>
          </p:cNvSpPr>
          <p:nvPr>
            <p:ph idx="1"/>
          </p:nvPr>
        </p:nvSpPr>
        <p:spPr>
          <a:xfrm>
            <a:off x="3575055" y="273068"/>
            <a:ext cx="5111750" cy="5853113"/>
          </a:xfrm>
        </p:spPr>
        <p:txBody>
          <a:bodyPr/>
          <a:lstStyle>
            <a:lvl1pPr>
              <a:defRPr sz="3300"/>
            </a:lvl1pPr>
            <a:lvl2pPr>
              <a:defRPr sz="2900"/>
            </a:lvl2pPr>
            <a:lvl3pPr>
              <a:defRPr sz="2500"/>
            </a:lvl3pPr>
            <a:lvl4pPr>
              <a:defRPr sz="1900"/>
            </a:lvl4pPr>
            <a:lvl5pPr>
              <a:defRPr sz="1900"/>
            </a:lvl5pPr>
            <a:lvl6pPr>
              <a:defRPr sz="1900"/>
            </a:lvl6pPr>
            <a:lvl7pPr>
              <a:defRPr sz="1900"/>
            </a:lvl7pPr>
            <a:lvl8pPr>
              <a:defRPr sz="1900"/>
            </a:lvl8pPr>
            <a:lvl9pPr>
              <a:defRPr sz="1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15" y="1435110"/>
            <a:ext cx="3008310" cy="4691063"/>
          </a:xfrm>
        </p:spPr>
        <p:txBody>
          <a:bodyPr/>
          <a:lstStyle>
            <a:lvl1pPr marL="0" indent="0">
              <a:buNone/>
              <a:defRPr sz="1400"/>
            </a:lvl1pPr>
            <a:lvl2pPr marL="469788" indent="0">
              <a:buNone/>
              <a:defRPr sz="1200"/>
            </a:lvl2pPr>
            <a:lvl3pPr marL="939575" indent="0">
              <a:buNone/>
              <a:defRPr sz="1000"/>
            </a:lvl3pPr>
            <a:lvl4pPr marL="1409365" indent="0">
              <a:buNone/>
              <a:defRPr sz="1000"/>
            </a:lvl4pPr>
            <a:lvl5pPr marL="1879152" indent="0">
              <a:buNone/>
              <a:defRPr sz="1000"/>
            </a:lvl5pPr>
            <a:lvl6pPr marL="2348940" indent="0">
              <a:buNone/>
              <a:defRPr sz="1000"/>
            </a:lvl6pPr>
            <a:lvl7pPr marL="2818729" indent="0">
              <a:buNone/>
              <a:defRPr sz="1000"/>
            </a:lvl7pPr>
            <a:lvl8pPr marL="3288515" indent="0">
              <a:buNone/>
              <a:defRPr sz="1000"/>
            </a:lvl8pPr>
            <a:lvl9pPr marL="3758305"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90" y="4800605"/>
            <a:ext cx="5486400" cy="566739"/>
          </a:xfrm>
        </p:spPr>
        <p:txBody>
          <a:bodyPr anchor="b"/>
          <a:lstStyle>
            <a:lvl1pPr algn="l">
              <a:defRPr sz="1900" b="1"/>
            </a:lvl1pPr>
          </a:lstStyle>
          <a:p>
            <a:r>
              <a:rPr lang="en-US"/>
              <a:t>Click to edit Master title style</a:t>
            </a:r>
          </a:p>
        </p:txBody>
      </p:sp>
      <p:sp>
        <p:nvSpPr>
          <p:cNvPr id="3" name="Picture Placeholder 2"/>
          <p:cNvSpPr>
            <a:spLocks noGrp="1"/>
          </p:cNvSpPr>
          <p:nvPr>
            <p:ph type="pic" idx="1"/>
          </p:nvPr>
        </p:nvSpPr>
        <p:spPr>
          <a:xfrm>
            <a:off x="1792290" y="612773"/>
            <a:ext cx="5486400" cy="4114800"/>
          </a:xfrm>
        </p:spPr>
        <p:txBody>
          <a:bodyPr/>
          <a:lstStyle>
            <a:lvl1pPr marL="0" indent="0">
              <a:buNone/>
              <a:defRPr sz="3300"/>
            </a:lvl1pPr>
            <a:lvl2pPr marL="469788" indent="0">
              <a:buNone/>
              <a:defRPr sz="2900"/>
            </a:lvl2pPr>
            <a:lvl3pPr marL="939575" indent="0">
              <a:buNone/>
              <a:defRPr sz="2500"/>
            </a:lvl3pPr>
            <a:lvl4pPr marL="1409365" indent="0">
              <a:buNone/>
              <a:defRPr sz="1900"/>
            </a:lvl4pPr>
            <a:lvl5pPr marL="1879152" indent="0">
              <a:buNone/>
              <a:defRPr sz="1900"/>
            </a:lvl5pPr>
            <a:lvl6pPr marL="2348940" indent="0">
              <a:buNone/>
              <a:defRPr sz="1900"/>
            </a:lvl6pPr>
            <a:lvl7pPr marL="2818729" indent="0">
              <a:buNone/>
              <a:defRPr sz="1900"/>
            </a:lvl7pPr>
            <a:lvl8pPr marL="3288515" indent="0">
              <a:buNone/>
              <a:defRPr sz="1900"/>
            </a:lvl8pPr>
            <a:lvl9pPr marL="3758305" indent="0">
              <a:buNone/>
              <a:defRPr sz="1900"/>
            </a:lvl9pPr>
          </a:lstStyle>
          <a:p>
            <a:endParaRPr lang="en-US"/>
          </a:p>
        </p:txBody>
      </p:sp>
      <p:sp>
        <p:nvSpPr>
          <p:cNvPr id="4" name="Text Placeholder 3"/>
          <p:cNvSpPr>
            <a:spLocks noGrp="1"/>
          </p:cNvSpPr>
          <p:nvPr>
            <p:ph type="body" sz="half" idx="2"/>
          </p:nvPr>
        </p:nvSpPr>
        <p:spPr>
          <a:xfrm>
            <a:off x="1792290" y="5367353"/>
            <a:ext cx="5486400" cy="804863"/>
          </a:xfrm>
        </p:spPr>
        <p:txBody>
          <a:bodyPr/>
          <a:lstStyle>
            <a:lvl1pPr marL="0" indent="0">
              <a:buNone/>
              <a:defRPr sz="1400"/>
            </a:lvl1pPr>
            <a:lvl2pPr marL="469788" indent="0">
              <a:buNone/>
              <a:defRPr sz="1200"/>
            </a:lvl2pPr>
            <a:lvl3pPr marL="939575" indent="0">
              <a:buNone/>
              <a:defRPr sz="1000"/>
            </a:lvl3pPr>
            <a:lvl4pPr marL="1409365" indent="0">
              <a:buNone/>
              <a:defRPr sz="1000"/>
            </a:lvl4pPr>
            <a:lvl5pPr marL="1879152" indent="0">
              <a:buNone/>
              <a:defRPr sz="1000"/>
            </a:lvl5pPr>
            <a:lvl6pPr marL="2348940" indent="0">
              <a:buNone/>
              <a:defRPr sz="1000"/>
            </a:lvl6pPr>
            <a:lvl7pPr marL="2818729" indent="0">
              <a:buNone/>
              <a:defRPr sz="1000"/>
            </a:lvl7pPr>
            <a:lvl8pPr marL="3288515" indent="0">
              <a:buNone/>
              <a:defRPr sz="1000"/>
            </a:lvl8pPr>
            <a:lvl9pPr marL="3758305"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43"/>
            <a:ext cx="8229600" cy="1143000"/>
          </a:xfrm>
          <a:prstGeom prst="rect">
            <a:avLst/>
          </a:prstGeom>
        </p:spPr>
        <p:txBody>
          <a:bodyPr vert="horz" lIns="93957" tIns="46979" rIns="93957" bIns="46979" rtlCol="0" anchor="ctr">
            <a:normAutofit/>
          </a:bodyPr>
          <a:lstStyle/>
          <a:p>
            <a:r>
              <a:rPr lang="en-US"/>
              <a:t>Click to edit Master title style</a:t>
            </a:r>
          </a:p>
        </p:txBody>
      </p:sp>
      <p:sp>
        <p:nvSpPr>
          <p:cNvPr id="3" name="Text Placeholder 2"/>
          <p:cNvSpPr>
            <a:spLocks noGrp="1"/>
          </p:cNvSpPr>
          <p:nvPr>
            <p:ph type="body" idx="1"/>
          </p:nvPr>
        </p:nvSpPr>
        <p:spPr>
          <a:xfrm>
            <a:off x="457200" y="1600208"/>
            <a:ext cx="8229600" cy="4525965"/>
          </a:xfrm>
          <a:prstGeom prst="rect">
            <a:avLst/>
          </a:prstGeom>
        </p:spPr>
        <p:txBody>
          <a:bodyPr vert="horz" lIns="93957" tIns="46979" rIns="93957" bIns="4697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69"/>
            <a:ext cx="2133600" cy="365123"/>
          </a:xfrm>
          <a:prstGeom prst="rect">
            <a:avLst/>
          </a:prstGeom>
        </p:spPr>
        <p:txBody>
          <a:bodyPr vert="horz" lIns="93957" tIns="46979" rIns="93957" bIns="46979"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69"/>
            <a:ext cx="2895600" cy="365123"/>
          </a:xfrm>
          <a:prstGeom prst="rect">
            <a:avLst/>
          </a:prstGeom>
        </p:spPr>
        <p:txBody>
          <a:bodyPr vert="horz" lIns="93957" tIns="46979" rIns="93957" bIns="46979"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69"/>
            <a:ext cx="2133600" cy="365123"/>
          </a:xfrm>
          <a:prstGeom prst="rect">
            <a:avLst/>
          </a:prstGeom>
        </p:spPr>
        <p:txBody>
          <a:bodyPr vert="horz" lIns="93957" tIns="46979" rIns="93957" bIns="46979"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3" r:id="rId12"/>
    <p:sldLayoutId id="2147483668" r:id="rId13"/>
  </p:sldLayoutIdLst>
  <p:hf hdr="0" dt="0"/>
  <p:txStyles>
    <p:titleStyle>
      <a:lvl1pPr algn="ctr" defTabSz="939575" rtl="0" eaLnBrk="1" latinLnBrk="0" hangingPunct="1">
        <a:spcBef>
          <a:spcPct val="0"/>
        </a:spcBef>
        <a:buNone/>
        <a:defRPr sz="4500" kern="1200">
          <a:solidFill>
            <a:schemeClr val="tx1"/>
          </a:solidFill>
          <a:latin typeface="+mj-lt"/>
          <a:ea typeface="+mj-ea"/>
          <a:cs typeface="+mj-cs"/>
        </a:defRPr>
      </a:lvl1pPr>
    </p:titleStyle>
    <p:bodyStyle>
      <a:lvl1pPr marL="352341" indent="-352341" algn="l" defTabSz="939575" rtl="0" eaLnBrk="1" latinLnBrk="0" hangingPunct="1">
        <a:spcBef>
          <a:spcPct val="20000"/>
        </a:spcBef>
        <a:buFont typeface="Arial" pitchFamily="34" charset="0"/>
        <a:buChar char="•"/>
        <a:defRPr sz="3300" kern="1200">
          <a:solidFill>
            <a:schemeClr val="tx1"/>
          </a:solidFill>
          <a:latin typeface="+mn-lt"/>
          <a:ea typeface="+mn-ea"/>
          <a:cs typeface="+mn-cs"/>
        </a:defRPr>
      </a:lvl1pPr>
      <a:lvl2pPr marL="763404" indent="-293618" algn="l" defTabSz="939575"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74468" indent="-234893" algn="l" defTabSz="939575"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44259"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4pPr>
      <a:lvl5pPr marL="2114047"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5pPr>
      <a:lvl6pPr marL="2583835"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6pPr>
      <a:lvl7pPr marL="3053622"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7pPr>
      <a:lvl8pPr marL="3523412"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8pPr>
      <a:lvl9pPr marL="3993197"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9pPr>
    </p:bodyStyle>
    <p:otherStyle>
      <a:defPPr>
        <a:defRPr lang="en-US"/>
      </a:defPPr>
      <a:lvl1pPr marL="0" algn="l" defTabSz="939575" rtl="0" eaLnBrk="1" latinLnBrk="0" hangingPunct="1">
        <a:defRPr sz="1700" kern="1200">
          <a:solidFill>
            <a:schemeClr val="tx1"/>
          </a:solidFill>
          <a:latin typeface="+mn-lt"/>
          <a:ea typeface="+mn-ea"/>
          <a:cs typeface="+mn-cs"/>
        </a:defRPr>
      </a:lvl1pPr>
      <a:lvl2pPr marL="469788" algn="l" defTabSz="939575" rtl="0" eaLnBrk="1" latinLnBrk="0" hangingPunct="1">
        <a:defRPr sz="1700" kern="1200">
          <a:solidFill>
            <a:schemeClr val="tx1"/>
          </a:solidFill>
          <a:latin typeface="+mn-lt"/>
          <a:ea typeface="+mn-ea"/>
          <a:cs typeface="+mn-cs"/>
        </a:defRPr>
      </a:lvl2pPr>
      <a:lvl3pPr marL="939575" algn="l" defTabSz="939575" rtl="0" eaLnBrk="1" latinLnBrk="0" hangingPunct="1">
        <a:defRPr sz="1700" kern="1200">
          <a:solidFill>
            <a:schemeClr val="tx1"/>
          </a:solidFill>
          <a:latin typeface="+mn-lt"/>
          <a:ea typeface="+mn-ea"/>
          <a:cs typeface="+mn-cs"/>
        </a:defRPr>
      </a:lvl3pPr>
      <a:lvl4pPr marL="1409365" algn="l" defTabSz="939575" rtl="0" eaLnBrk="1" latinLnBrk="0" hangingPunct="1">
        <a:defRPr sz="1700" kern="1200">
          <a:solidFill>
            <a:schemeClr val="tx1"/>
          </a:solidFill>
          <a:latin typeface="+mn-lt"/>
          <a:ea typeface="+mn-ea"/>
          <a:cs typeface="+mn-cs"/>
        </a:defRPr>
      </a:lvl4pPr>
      <a:lvl5pPr marL="1879152" algn="l" defTabSz="939575" rtl="0" eaLnBrk="1" latinLnBrk="0" hangingPunct="1">
        <a:defRPr sz="1700" kern="1200">
          <a:solidFill>
            <a:schemeClr val="tx1"/>
          </a:solidFill>
          <a:latin typeface="+mn-lt"/>
          <a:ea typeface="+mn-ea"/>
          <a:cs typeface="+mn-cs"/>
        </a:defRPr>
      </a:lvl5pPr>
      <a:lvl6pPr marL="2348940" algn="l" defTabSz="939575" rtl="0" eaLnBrk="1" latinLnBrk="0" hangingPunct="1">
        <a:defRPr sz="1700" kern="1200">
          <a:solidFill>
            <a:schemeClr val="tx1"/>
          </a:solidFill>
          <a:latin typeface="+mn-lt"/>
          <a:ea typeface="+mn-ea"/>
          <a:cs typeface="+mn-cs"/>
        </a:defRPr>
      </a:lvl6pPr>
      <a:lvl7pPr marL="2818729" algn="l" defTabSz="939575" rtl="0" eaLnBrk="1" latinLnBrk="0" hangingPunct="1">
        <a:defRPr sz="1700" kern="1200">
          <a:solidFill>
            <a:schemeClr val="tx1"/>
          </a:solidFill>
          <a:latin typeface="+mn-lt"/>
          <a:ea typeface="+mn-ea"/>
          <a:cs typeface="+mn-cs"/>
        </a:defRPr>
      </a:lvl7pPr>
      <a:lvl8pPr marL="3288515" algn="l" defTabSz="939575" rtl="0" eaLnBrk="1" latinLnBrk="0" hangingPunct="1">
        <a:defRPr sz="1700" kern="1200">
          <a:solidFill>
            <a:schemeClr val="tx1"/>
          </a:solidFill>
          <a:latin typeface="+mn-lt"/>
          <a:ea typeface="+mn-ea"/>
          <a:cs typeface="+mn-cs"/>
        </a:defRPr>
      </a:lvl8pPr>
      <a:lvl9pPr marL="3758305" algn="l" defTabSz="939575" rtl="0" eaLnBrk="1" latinLnBrk="0" hangingPunct="1">
        <a:defRPr sz="1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hyperlink" Target="http://www.nva.gov.lv/index.php?cid=6&amp;mid=465" TargetMode="Externa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hyperlink" Target="https://cvvp.nva.gov.lv/#/pub/pakalpojumi/prognozes/" TargetMode="Externa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hyperlink" Target="http://www.nva.gov.lv/docs/31_5b5eba90102e16.09969618.pdf" TargetMode="Externa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nva.gov.lv/" TargetMode="Externa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1835696" y="3284983"/>
            <a:ext cx="5688632" cy="1231301"/>
          </a:xfrm>
        </p:spPr>
        <p:txBody>
          <a:bodyPr>
            <a:normAutofit/>
          </a:bodyPr>
          <a:lstStyle/>
          <a:p>
            <a:r>
              <a:rPr lang="lv-LV" altLang="lv-LV" sz="2200" dirty="0">
                <a:solidFill>
                  <a:schemeClr val="tx1">
                    <a:lumMod val="85000"/>
                    <a:lumOff val="15000"/>
                  </a:schemeClr>
                </a:solidFill>
              </a:rPr>
              <a:t>ESF projekts ‘Darba tirgus prognozēšanas sistēmas pilnveide</a:t>
            </a:r>
            <a:r>
              <a:rPr lang="lv-LV" altLang="lv-LV" sz="2200" dirty="0" smtClean="0">
                <a:solidFill>
                  <a:schemeClr val="tx1">
                    <a:lumMod val="85000"/>
                    <a:lumOff val="15000"/>
                  </a:schemeClr>
                </a:solidFill>
              </a:rPr>
              <a:t>’</a:t>
            </a:r>
            <a:br>
              <a:rPr lang="lv-LV" altLang="lv-LV" sz="2200" dirty="0" smtClean="0">
                <a:solidFill>
                  <a:schemeClr val="tx1">
                    <a:lumMod val="85000"/>
                    <a:lumOff val="15000"/>
                  </a:schemeClr>
                </a:solidFill>
              </a:rPr>
            </a:br>
            <a:r>
              <a:rPr lang="lv-LV" altLang="lv-LV" sz="2200" dirty="0" smtClean="0">
                <a:solidFill>
                  <a:schemeClr val="tx1">
                    <a:lumMod val="85000"/>
                    <a:lumOff val="15000"/>
                  </a:schemeClr>
                </a:solidFill>
              </a:rPr>
              <a:t>Vadlīnijas</a:t>
            </a:r>
            <a:endParaRPr lang="lv-LV" altLang="lv-LV" sz="2200" dirty="0">
              <a:solidFill>
                <a:schemeClr val="tx1">
                  <a:lumMod val="85000"/>
                  <a:lumOff val="15000"/>
                </a:schemeClr>
              </a:solidFill>
            </a:endParaRPr>
          </a:p>
        </p:txBody>
      </p:sp>
      <p:sp>
        <p:nvSpPr>
          <p:cNvPr id="5" name="Text Placeholder 2"/>
          <p:cNvSpPr>
            <a:spLocks noGrp="1"/>
          </p:cNvSpPr>
          <p:nvPr>
            <p:ph type="body" sz="quarter" idx="10"/>
          </p:nvPr>
        </p:nvSpPr>
        <p:spPr>
          <a:xfrm>
            <a:off x="793812" y="4551431"/>
            <a:ext cx="7772400" cy="1324162"/>
          </a:xfrm>
        </p:spPr>
        <p:txBody>
          <a:bodyPr>
            <a:normAutofit/>
          </a:bodyPr>
          <a:lstStyle/>
          <a:p>
            <a:pPr algn="r">
              <a:defRPr/>
            </a:pPr>
            <a:r>
              <a:rPr lang="lv-LV" altLang="lv-LV" sz="1600" dirty="0">
                <a:latin typeface="Times New Roman" panose="02020603050405020304" pitchFamily="18" charset="0"/>
                <a:ea typeface="Arial Unicode MS" pitchFamily="34" charset="-128"/>
                <a:cs typeface="Times New Roman" panose="02020603050405020304" pitchFamily="18" charset="0"/>
              </a:rPr>
              <a:t>ESF ‘Darba tirgus prognozēšanas sistēmas pilnveide’ </a:t>
            </a:r>
          </a:p>
          <a:p>
            <a:pPr algn="r">
              <a:defRPr/>
            </a:pPr>
            <a:r>
              <a:rPr lang="lv-LV" altLang="lv-LV" sz="1600" dirty="0">
                <a:latin typeface="Times New Roman" panose="02020603050405020304" pitchFamily="18" charset="0"/>
                <a:ea typeface="Arial Unicode MS" pitchFamily="34" charset="-128"/>
                <a:cs typeface="Times New Roman" panose="02020603050405020304" pitchFamily="18" charset="0"/>
              </a:rPr>
              <a:t>projekta vadītāja </a:t>
            </a:r>
            <a:r>
              <a:rPr lang="lv-LV" altLang="lv-LV" sz="1600" b="1" dirty="0">
                <a:latin typeface="Times New Roman" panose="02020603050405020304" pitchFamily="18" charset="0"/>
                <a:ea typeface="Arial Unicode MS" pitchFamily="34" charset="-128"/>
                <a:cs typeface="Times New Roman" panose="02020603050405020304" pitchFamily="18" charset="0"/>
              </a:rPr>
              <a:t>Eva Lapsiņa</a:t>
            </a:r>
          </a:p>
          <a:p>
            <a:pPr algn="r">
              <a:defRPr/>
            </a:pPr>
            <a:r>
              <a:rPr lang="lv-LV" altLang="lv-LV" sz="1600" dirty="0" smtClean="0">
                <a:latin typeface="Times New Roman" panose="02020603050405020304" pitchFamily="18" charset="0"/>
                <a:ea typeface="Arial Unicode MS" pitchFamily="34" charset="-128"/>
                <a:cs typeface="Times New Roman" panose="02020603050405020304" pitchFamily="18" charset="0"/>
              </a:rPr>
              <a:t>2019.gada 25.aprīlī</a:t>
            </a:r>
            <a:endParaRPr lang="lv-LV" altLang="lv-LV" sz="1600" dirty="0">
              <a:latin typeface="Times New Roman" panose="02020603050405020304" pitchFamily="18" charset="0"/>
              <a:ea typeface="Arial Unicode MS" pitchFamily="34" charset="-128"/>
              <a:cs typeface="Times New Roman" panose="02020603050405020304" pitchFamily="18" charset="0"/>
            </a:endParaRPr>
          </a:p>
          <a:p>
            <a:pPr algn="r">
              <a:defRPr/>
            </a:pPr>
            <a:endParaRPr lang="lv-LV" altLang="lv-LV" sz="1600" dirty="0">
              <a:latin typeface="Arial Unicode MS" pitchFamily="34" charset="-128"/>
              <a:ea typeface="Arial Unicode MS" pitchFamily="34" charset="-128"/>
              <a:cs typeface="Arial Unicode MS" pitchFamily="34" charset="-128"/>
            </a:endParaRPr>
          </a:p>
        </p:txBody>
      </p:sp>
      <p:pic>
        <p:nvPicPr>
          <p:cNvPr id="4" name="Picture 6">
            <a:extLst>
              <a:ext uri="{FF2B5EF4-FFF2-40B4-BE49-F238E27FC236}">
                <a16:creationId xmlns:a16="http://schemas.microsoft.com/office/drawing/2014/main" id="{854B590A-6787-45E8-8DD8-BCB58725507C}"/>
              </a:ext>
            </a:extLst>
          </p:cNvPr>
          <p:cNvPicPr>
            <a:picLocks noChangeAspect="1"/>
          </p:cNvPicPr>
          <p:nvPr/>
        </p:nvPicPr>
        <p:blipFill>
          <a:blip r:embed="rId3"/>
          <a:stretch>
            <a:fillRect/>
          </a:stretch>
        </p:blipFill>
        <p:spPr>
          <a:xfrm>
            <a:off x="395536" y="5388173"/>
            <a:ext cx="4248472" cy="974840"/>
          </a:xfrm>
          <a:prstGeom prst="rect">
            <a:avLst/>
          </a:prstGeom>
          <a:noFill/>
          <a:ln cap="flat">
            <a:noFill/>
          </a:ln>
        </p:spPr>
      </p:pic>
    </p:spTree>
    <p:extLst>
      <p:ext uri="{BB962C8B-B14F-4D97-AF65-F5344CB8AC3E}">
        <p14:creationId xmlns:p14="http://schemas.microsoft.com/office/powerpoint/2010/main" val="31653825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2315" y="692696"/>
            <a:ext cx="6096000" cy="543339"/>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957" tIns="46979" rIns="93957" bIns="46979" numCol="1" anchor="t" anchorCtr="0" compatLnSpc="1">
            <a:prstTxWarp prst="textNoShape">
              <a:avLst/>
            </a:prstTxWarp>
            <a:noAutofit/>
          </a:bodyPr>
          <a:lstStyle/>
          <a:p>
            <a:pPr algn="ctr"/>
            <a:r>
              <a:rPr lang="lv-LV" sz="2500" dirty="0" smtClean="0">
                <a:solidFill>
                  <a:schemeClr val="accent3">
                    <a:lumMod val="50000"/>
                  </a:schemeClr>
                </a:solidFill>
                <a:latin typeface="+mj-lt"/>
                <a:ea typeface="MS PGothic" pitchFamily="34" charset="-128"/>
                <a:cs typeface="+mj-cs"/>
              </a:rPr>
              <a:t>ESF projekta jaunumi</a:t>
            </a:r>
            <a:r>
              <a:rPr lang="lv-LV" sz="2500" dirty="0">
                <a:solidFill>
                  <a:schemeClr val="accent3">
                    <a:lumMod val="50000"/>
                  </a:schemeClr>
                </a:solidFill>
                <a:latin typeface="+mj-lt"/>
                <a:ea typeface="MS PGothic" pitchFamily="34" charset="-128"/>
                <a:cs typeface="+mj-cs"/>
              </a:rPr>
              <a:t/>
            </a:r>
            <a:br>
              <a:rPr lang="lv-LV" sz="2500" dirty="0">
                <a:solidFill>
                  <a:schemeClr val="accent3">
                    <a:lumMod val="50000"/>
                  </a:schemeClr>
                </a:solidFill>
                <a:latin typeface="+mj-lt"/>
                <a:ea typeface="MS PGothic" pitchFamily="34" charset="-128"/>
                <a:cs typeface="+mj-cs"/>
              </a:rPr>
            </a:br>
            <a:endParaRPr lang="lv-LV" sz="2500" dirty="0">
              <a:solidFill>
                <a:schemeClr val="accent3">
                  <a:lumMod val="50000"/>
                </a:schemeClr>
              </a:solidFill>
              <a:latin typeface="+mj-lt"/>
              <a:ea typeface="MS PGothic" pitchFamily="34" charset="-128"/>
              <a:cs typeface="+mj-cs"/>
            </a:endParaRPr>
          </a:p>
        </p:txBody>
      </p:sp>
      <p:sp>
        <p:nvSpPr>
          <p:cNvPr id="3" name="Content Placeholder 2"/>
          <p:cNvSpPr>
            <a:spLocks noGrp="1"/>
          </p:cNvSpPr>
          <p:nvPr>
            <p:ph idx="1"/>
          </p:nvPr>
        </p:nvSpPr>
        <p:spPr>
          <a:xfrm>
            <a:off x="1691680" y="1556792"/>
            <a:ext cx="6977270" cy="4248472"/>
          </a:xfrm>
        </p:spPr>
        <p:txBody>
          <a:bodyPr>
            <a:normAutofit fontScale="92500"/>
          </a:bodyPr>
          <a:lstStyle/>
          <a:p>
            <a:pPr marL="342900" indent="-342900">
              <a:spcBef>
                <a:spcPts val="1200"/>
              </a:spcBef>
              <a:buFont typeface="Arial" panose="020B0604020202020204" pitchFamily="34" charset="0"/>
              <a:buChar char="•"/>
            </a:pPr>
            <a:r>
              <a:rPr lang="lv-LV" dirty="0" smtClean="0">
                <a:latin typeface="Times New Roman" panose="02020603050405020304" pitchFamily="18" charset="0"/>
                <a:cs typeface="Times New Roman" panose="02020603050405020304" pitchFamily="18" charset="0"/>
              </a:rPr>
              <a:t>2019.gada </a:t>
            </a:r>
            <a:r>
              <a:rPr lang="lv-LV" b="1" dirty="0" smtClean="0">
                <a:latin typeface="Times New Roman" panose="02020603050405020304" pitchFamily="18" charset="0"/>
                <a:cs typeface="Times New Roman" panose="02020603050405020304" pitchFamily="18" charset="0"/>
              </a:rPr>
              <a:t>rudenī</a:t>
            </a:r>
            <a:r>
              <a:rPr lang="lv-LV" dirty="0" smtClean="0">
                <a:latin typeface="Times New Roman" panose="02020603050405020304" pitchFamily="18" charset="0"/>
                <a:cs typeface="Times New Roman" panose="02020603050405020304" pitchFamily="18" charset="0"/>
              </a:rPr>
              <a:t> (oktobris, novembris) tiks rīkoti 5 </a:t>
            </a:r>
            <a:r>
              <a:rPr lang="lv-LV" b="1" dirty="0" smtClean="0">
                <a:latin typeface="Times New Roman" panose="02020603050405020304" pitchFamily="18" charset="0"/>
                <a:cs typeface="Times New Roman" panose="02020603050405020304" pitchFamily="18" charset="0"/>
              </a:rPr>
              <a:t>reģionālie semināri</a:t>
            </a:r>
            <a:r>
              <a:rPr lang="lv-LV" dirty="0" smtClean="0">
                <a:latin typeface="Times New Roman" panose="02020603050405020304" pitchFamily="18" charset="0"/>
                <a:cs typeface="Times New Roman" panose="02020603050405020304" pitchFamily="18" charset="0"/>
              </a:rPr>
              <a:t> par prognozēšanu karjeras konsultēšanā iesaistītajiem;</a:t>
            </a:r>
          </a:p>
          <a:p>
            <a:pPr marL="342900" indent="-342900">
              <a:spcBef>
                <a:spcPts val="1200"/>
              </a:spcBef>
              <a:buFont typeface="Arial" panose="020B0604020202020204" pitchFamily="34" charset="0"/>
              <a:buChar char="•"/>
            </a:pPr>
            <a:r>
              <a:rPr lang="lv-LV" dirty="0" smtClean="0">
                <a:latin typeface="Times New Roman" panose="02020603050405020304" pitchFamily="18" charset="0"/>
                <a:cs typeface="Times New Roman" panose="02020603050405020304" pitchFamily="18" charset="0"/>
              </a:rPr>
              <a:t>SIA </a:t>
            </a:r>
            <a:r>
              <a:rPr lang="lv-LV" dirty="0" err="1" smtClean="0">
                <a:latin typeface="Times New Roman" panose="02020603050405020304" pitchFamily="18" charset="0"/>
                <a:cs typeface="Times New Roman" panose="02020603050405020304" pitchFamily="18" charset="0"/>
              </a:rPr>
              <a:t>Rait</a:t>
            </a:r>
            <a:r>
              <a:rPr lang="lv-LV" dirty="0" smtClean="0">
                <a:latin typeface="Times New Roman" panose="02020603050405020304" pitchFamily="18" charset="0"/>
                <a:cs typeface="Times New Roman" panose="02020603050405020304" pitchFamily="18" charset="0"/>
              </a:rPr>
              <a:t> </a:t>
            </a:r>
            <a:r>
              <a:rPr lang="lv-LV" dirty="0" err="1" smtClean="0">
                <a:latin typeface="Times New Roman" panose="02020603050405020304" pitchFamily="18" charset="0"/>
                <a:cs typeface="Times New Roman" panose="02020603050405020304" pitchFamily="18" charset="0"/>
              </a:rPr>
              <a:t>Custum</a:t>
            </a:r>
            <a:r>
              <a:rPr lang="lv-LV" dirty="0" smtClean="0">
                <a:latin typeface="Times New Roman" panose="02020603050405020304" pitchFamily="18" charset="0"/>
                <a:cs typeface="Times New Roman" panose="02020603050405020304" pitchFamily="18" charset="0"/>
              </a:rPr>
              <a:t> </a:t>
            </a:r>
            <a:r>
              <a:rPr lang="lv-LV" dirty="0" err="1" smtClean="0">
                <a:latin typeface="Times New Roman" panose="02020603050405020304" pitchFamily="18" charset="0"/>
                <a:cs typeface="Times New Roman" panose="02020603050405020304" pitchFamily="18" charset="0"/>
              </a:rPr>
              <a:t>Research</a:t>
            </a:r>
            <a:r>
              <a:rPr lang="lv-LV" dirty="0" smtClean="0">
                <a:latin typeface="Times New Roman" panose="02020603050405020304" pitchFamily="18" charset="0"/>
                <a:cs typeface="Times New Roman" panose="02020603050405020304" pitchFamily="18" charset="0"/>
              </a:rPr>
              <a:t> </a:t>
            </a:r>
            <a:r>
              <a:rPr lang="lv-LV" dirty="0" err="1" smtClean="0">
                <a:latin typeface="Times New Roman" panose="02020603050405020304" pitchFamily="18" charset="0"/>
                <a:cs typeface="Times New Roman" panose="02020603050405020304" pitchFamily="18" charset="0"/>
              </a:rPr>
              <a:t>Baltic</a:t>
            </a:r>
            <a:r>
              <a:rPr lang="lv-LV" dirty="0" smtClean="0">
                <a:latin typeface="Times New Roman" panose="02020603050405020304" pitchFamily="18" charset="0"/>
                <a:cs typeface="Times New Roman" panose="02020603050405020304" pitchFamily="18" charset="0"/>
              </a:rPr>
              <a:t> veica ikgadējo NVA darba devēju aptauju. </a:t>
            </a:r>
            <a:r>
              <a:rPr lang="lv-LV" b="1" dirty="0" smtClean="0">
                <a:latin typeface="Times New Roman" panose="02020603050405020304" pitchFamily="18" charset="0"/>
                <a:cs typeface="Times New Roman" panose="02020603050405020304" pitchFamily="18" charset="0"/>
              </a:rPr>
              <a:t>Ziņojums </a:t>
            </a:r>
            <a:r>
              <a:rPr lang="lv-LV" b="1" dirty="0">
                <a:latin typeface="Times New Roman" panose="02020603050405020304" pitchFamily="18" charset="0"/>
                <a:cs typeface="Times New Roman" panose="02020603050405020304" pitchFamily="18" charset="0"/>
              </a:rPr>
              <a:t>“Darba tirgus īstermiņa prognoze 2019.gadam: darba devēju </a:t>
            </a:r>
            <a:r>
              <a:rPr lang="lv-LV" b="1" dirty="0" smtClean="0">
                <a:latin typeface="Times New Roman" panose="02020603050405020304" pitchFamily="18" charset="0"/>
                <a:cs typeface="Times New Roman" panose="02020603050405020304" pitchFamily="18" charset="0"/>
              </a:rPr>
              <a:t>aptauja</a:t>
            </a:r>
            <a:r>
              <a:rPr lang="lv-LV" dirty="0" smtClean="0">
                <a:latin typeface="Times New Roman" panose="02020603050405020304" pitchFamily="18" charset="0"/>
                <a:cs typeface="Times New Roman" panose="02020603050405020304" pitchFamily="18" charset="0"/>
              </a:rPr>
              <a:t>” - </a:t>
            </a:r>
            <a:r>
              <a:rPr lang="lv-LV" dirty="0">
                <a:latin typeface="Times New Roman" panose="02020603050405020304" pitchFamily="18" charset="0"/>
                <a:cs typeface="Times New Roman" panose="02020603050405020304" pitchFamily="18" charset="0"/>
                <a:hlinkClick r:id="rId2"/>
              </a:rPr>
              <a:t>http://www.nva.gov.lv/index.php?cid=6&amp;mid=465</a:t>
            </a:r>
            <a:r>
              <a:rPr lang="lv-LV" dirty="0" smtClean="0">
                <a:latin typeface="Times New Roman" panose="02020603050405020304" pitchFamily="18" charset="0"/>
                <a:cs typeface="Times New Roman" panose="02020603050405020304" pitchFamily="18" charset="0"/>
              </a:rPr>
              <a:t>;</a:t>
            </a:r>
          </a:p>
          <a:p>
            <a:pPr marL="342900" indent="-342900">
              <a:spcBef>
                <a:spcPts val="1200"/>
              </a:spcBef>
              <a:buFont typeface="Arial" panose="020B0604020202020204" pitchFamily="34" charset="0"/>
              <a:buChar char="•"/>
            </a:pPr>
            <a:r>
              <a:rPr lang="lv-LV" b="1" dirty="0" smtClean="0">
                <a:latin typeface="Times New Roman" panose="02020603050405020304" pitchFamily="18" charset="0"/>
                <a:cs typeface="Times New Roman" panose="02020603050405020304" pitchFamily="18" charset="0"/>
              </a:rPr>
              <a:t>NVA</a:t>
            </a:r>
            <a:r>
              <a:rPr lang="lv-LV" dirty="0" smtClean="0">
                <a:latin typeface="Times New Roman" panose="02020603050405020304" pitchFamily="18" charset="0"/>
                <a:cs typeface="Times New Roman" panose="02020603050405020304" pitchFamily="18" charset="0"/>
              </a:rPr>
              <a:t> darba tirgus </a:t>
            </a:r>
            <a:r>
              <a:rPr lang="lv-LV" b="1" dirty="0" smtClean="0">
                <a:latin typeface="Times New Roman" panose="02020603050405020304" pitchFamily="18" charset="0"/>
                <a:cs typeface="Times New Roman" panose="02020603050405020304" pitchFamily="18" charset="0"/>
              </a:rPr>
              <a:t>īstermiņa prognozes </a:t>
            </a:r>
            <a:r>
              <a:rPr lang="lv-LV" dirty="0" smtClean="0">
                <a:latin typeface="Times New Roman" panose="02020603050405020304" pitchFamily="18" charset="0"/>
                <a:cs typeface="Times New Roman" panose="02020603050405020304" pitchFamily="18" charset="0"/>
              </a:rPr>
              <a:t>jaunajam periodam būs pieejamas ~</a:t>
            </a:r>
            <a:r>
              <a:rPr lang="lv-LV" b="1" dirty="0" smtClean="0">
                <a:latin typeface="Times New Roman" panose="02020603050405020304" pitchFamily="18" charset="0"/>
                <a:cs typeface="Times New Roman" panose="02020603050405020304" pitchFamily="18" charset="0"/>
              </a:rPr>
              <a:t>maijā</a:t>
            </a:r>
            <a:r>
              <a:rPr lang="lv-LV" dirty="0" smtClean="0">
                <a:latin typeface="Times New Roman" panose="02020603050405020304" pitchFamily="18" charset="0"/>
                <a:cs typeface="Times New Roman" panose="02020603050405020304" pitchFamily="18" charset="0"/>
              </a:rPr>
              <a:t>;</a:t>
            </a:r>
          </a:p>
          <a:p>
            <a:pPr marL="342900" indent="-342900">
              <a:spcBef>
                <a:spcPts val="1200"/>
              </a:spcBef>
              <a:buFont typeface="Arial" panose="020B0604020202020204" pitchFamily="34" charset="0"/>
              <a:buChar char="•"/>
            </a:pPr>
            <a:r>
              <a:rPr lang="lv-LV" dirty="0" smtClean="0">
                <a:latin typeface="Times New Roman" panose="02020603050405020304" pitchFamily="18" charset="0"/>
                <a:cs typeface="Times New Roman" panose="02020603050405020304" pitchFamily="18" charset="0"/>
              </a:rPr>
              <a:t>SIA AC Konsultācijas izstrādāja EM </a:t>
            </a:r>
            <a:r>
              <a:rPr lang="lv-LV" b="1" dirty="0" smtClean="0">
                <a:latin typeface="Times New Roman" panose="02020603050405020304" pitchFamily="18" charset="0"/>
                <a:cs typeface="Times New Roman" panose="02020603050405020304" pitchFamily="18" charset="0"/>
              </a:rPr>
              <a:t>pētījumu </a:t>
            </a:r>
            <a:r>
              <a:rPr lang="lv-LV" b="1" dirty="0">
                <a:latin typeface="Times New Roman" panose="02020603050405020304" pitchFamily="18" charset="0"/>
                <a:cs typeface="Times New Roman" panose="02020603050405020304" pitchFamily="18" charset="0"/>
              </a:rPr>
              <a:t>- </a:t>
            </a:r>
            <a:r>
              <a:rPr lang="lv-LV" b="1" dirty="0">
                <a:latin typeface="Times New Roman" panose="02020603050405020304" pitchFamily="18" charset="0"/>
                <a:cs typeface="Times New Roman" panose="02020603050405020304" pitchFamily="18" charset="0"/>
              </a:rPr>
              <a:t>„Darba tirgus apsteidzošo pārkārtojumu sistēmas izveides iespējas un vidēja un ilgtermiņa darba tirgus prognožu sasaiste ar rīcībpolitiku</a:t>
            </a:r>
            <a:r>
              <a:rPr lang="lv-LV" dirty="0" smtClean="0">
                <a:latin typeface="Times New Roman" panose="02020603050405020304" pitchFamily="18" charset="0"/>
                <a:cs typeface="Times New Roman" panose="02020603050405020304" pitchFamily="18" charset="0"/>
              </a:rPr>
              <a:t>”;</a:t>
            </a:r>
          </a:p>
          <a:p>
            <a:pPr marL="342900" indent="-342900">
              <a:spcBef>
                <a:spcPts val="1200"/>
              </a:spcBef>
              <a:buFont typeface="Arial" panose="020B0604020202020204" pitchFamily="34" charset="0"/>
              <a:buChar char="•"/>
            </a:pPr>
            <a:r>
              <a:rPr lang="lv-LV" dirty="0" smtClean="0">
                <a:latin typeface="Times New Roman" panose="02020603050405020304" pitchFamily="18" charset="0"/>
                <a:cs typeface="Times New Roman" panose="02020603050405020304" pitchFamily="18" charset="0"/>
              </a:rPr>
              <a:t>Notiek </a:t>
            </a:r>
            <a:r>
              <a:rPr lang="lv-LV" b="1" dirty="0" smtClean="0">
                <a:latin typeface="Times New Roman" panose="02020603050405020304" pitchFamily="18" charset="0"/>
                <a:cs typeface="Times New Roman" panose="02020603050405020304" pitchFamily="18" charset="0"/>
              </a:rPr>
              <a:t>darbs pie prognozēšanas platformas izstrādes</a:t>
            </a:r>
            <a:r>
              <a:rPr lang="lv-LV" dirty="0" smtClean="0">
                <a:latin typeface="Times New Roman" panose="02020603050405020304" pitchFamily="18" charset="0"/>
                <a:cs typeface="Times New Roman" panose="02020603050405020304" pitchFamily="18" charset="0"/>
              </a:rPr>
              <a:t>.</a:t>
            </a:r>
            <a:endParaRPr lang="lv-LV" dirty="0">
              <a:latin typeface="Times New Roman" panose="02020603050405020304" pitchFamily="18" charset="0"/>
              <a:cs typeface="Times New Roman" panose="02020603050405020304" pitchFamily="18" charset="0"/>
            </a:endParaRPr>
          </a:p>
        </p:txBody>
      </p:sp>
      <p:sp>
        <p:nvSpPr>
          <p:cNvPr id="6" name="Slide Number Placeholder 5"/>
          <p:cNvSpPr>
            <a:spLocks noGrp="1"/>
          </p:cNvSpPr>
          <p:nvPr>
            <p:ph type="sldNum" sz="quarter" idx="13"/>
          </p:nvPr>
        </p:nvSpPr>
        <p:spPr/>
        <p:txBody>
          <a:bodyPr/>
          <a:lstStyle/>
          <a:p>
            <a:pPr>
              <a:defRPr/>
            </a:pPr>
            <a:fld id="{29944DC4-AA79-4F28-AB76-15146EFD90DE}" type="slidenum">
              <a:rPr lang="en-US" altLang="lv-LV" smtClean="0"/>
              <a:pPr>
                <a:defRPr/>
              </a:pPr>
              <a:t>2</a:t>
            </a:fld>
            <a:endParaRPr lang="en-US" altLang="lv-LV"/>
          </a:p>
        </p:txBody>
      </p:sp>
    </p:spTree>
    <p:extLst>
      <p:ext uri="{BB962C8B-B14F-4D97-AF65-F5344CB8AC3E}">
        <p14:creationId xmlns:p14="http://schemas.microsoft.com/office/powerpoint/2010/main" val="36687184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29444" y="838378"/>
            <a:ext cx="6096000" cy="91422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957" tIns="46979" rIns="93957" bIns="46979" numCol="1" rtlCol="0" anchor="t" anchorCtr="0" compatLnSpc="1">
            <a:prstTxWarp prst="textNoShape">
              <a:avLst/>
            </a:prstTxWarp>
            <a:noAutofit/>
          </a:bodyPr>
          <a:lstStyle/>
          <a:p>
            <a:pPr algn="ctr"/>
            <a:r>
              <a:rPr lang="lv-LV" sz="2500" dirty="0">
                <a:solidFill>
                  <a:schemeClr val="accent3">
                    <a:lumMod val="50000"/>
                  </a:schemeClr>
                </a:solidFill>
                <a:latin typeface="+mj-lt"/>
                <a:ea typeface="MS PGothic" pitchFamily="34" charset="-128"/>
                <a:cs typeface="+mj-cs"/>
              </a:rPr>
              <a:t>NVA īstermiņa </a:t>
            </a:r>
            <a:r>
              <a:rPr lang="lv-LV" sz="2500" dirty="0">
                <a:solidFill>
                  <a:schemeClr val="accent3">
                    <a:lumMod val="50000"/>
                  </a:schemeClr>
                </a:solidFill>
                <a:latin typeface="+mj-lt"/>
                <a:ea typeface="MS PGothic" pitchFamily="34" charset="-128"/>
                <a:cs typeface="+mj-cs"/>
              </a:rPr>
              <a:t>darba tirgus </a:t>
            </a:r>
            <a:r>
              <a:rPr lang="lv-LV" sz="2500" dirty="0">
                <a:solidFill>
                  <a:schemeClr val="accent3">
                    <a:lumMod val="50000"/>
                  </a:schemeClr>
                </a:solidFill>
                <a:latin typeface="+mj-lt"/>
                <a:ea typeface="MS PGothic" pitchFamily="34" charset="-128"/>
                <a:cs typeface="+mj-cs"/>
              </a:rPr>
              <a:t>prognozes</a:t>
            </a:r>
            <a:r>
              <a:rPr lang="lv-LV" sz="2500" dirty="0">
                <a:solidFill>
                  <a:schemeClr val="accent3">
                    <a:lumMod val="50000"/>
                  </a:schemeClr>
                </a:solidFill>
                <a:latin typeface="+mj-lt"/>
                <a:ea typeface="MS PGothic" pitchFamily="34" charset="-128"/>
                <a:cs typeface="+mj-cs"/>
              </a:rPr>
              <a:t/>
            </a:r>
            <a:br>
              <a:rPr lang="lv-LV" sz="2500" dirty="0">
                <a:solidFill>
                  <a:schemeClr val="accent3">
                    <a:lumMod val="50000"/>
                  </a:schemeClr>
                </a:solidFill>
                <a:latin typeface="+mj-lt"/>
                <a:ea typeface="MS PGothic" pitchFamily="34" charset="-128"/>
                <a:cs typeface="+mj-cs"/>
              </a:rPr>
            </a:br>
            <a:endParaRPr lang="lv-LV" sz="2500" dirty="0">
              <a:solidFill>
                <a:schemeClr val="accent3">
                  <a:lumMod val="50000"/>
                </a:schemeClr>
              </a:solidFill>
              <a:latin typeface="+mj-lt"/>
              <a:ea typeface="MS PGothic" pitchFamily="34" charset="-128"/>
              <a:cs typeface="+mj-cs"/>
            </a:endParaRPr>
          </a:p>
        </p:txBody>
      </p:sp>
      <p:sp>
        <p:nvSpPr>
          <p:cNvPr id="3" name="Content Placeholder 2"/>
          <p:cNvSpPr>
            <a:spLocks noGrp="1"/>
          </p:cNvSpPr>
          <p:nvPr>
            <p:ph idx="1"/>
          </p:nvPr>
        </p:nvSpPr>
        <p:spPr>
          <a:xfrm>
            <a:off x="1709530" y="1752600"/>
            <a:ext cx="6977270" cy="4373573"/>
          </a:xfrm>
        </p:spPr>
        <p:txBody>
          <a:bodyPr>
            <a:normAutofit fontScale="92500" lnSpcReduction="10000"/>
          </a:bodyPr>
          <a:lstStyle/>
          <a:p>
            <a:pPr marL="342900" indent="-342900">
              <a:buFont typeface="Arial" panose="020B0604020202020204" pitchFamily="34" charset="0"/>
              <a:buChar char="•"/>
            </a:pPr>
            <a:r>
              <a:rPr lang="lv-LV" sz="1900" dirty="0">
                <a:latin typeface="Times New Roman" panose="02020603050405020304" pitchFamily="18" charset="0"/>
                <a:cs typeface="Times New Roman" panose="02020603050405020304" pitchFamily="18" charset="0"/>
              </a:rPr>
              <a:t>Viens no NVA sniegtajiem e-pakalpojumiem, kas pieejams NVA interneta vietnes pašapkalpošanās portālā - </a:t>
            </a:r>
            <a:r>
              <a:rPr lang="lv-LV" sz="1900" u="sng" dirty="0">
                <a:latin typeface="Times New Roman" panose="02020603050405020304" pitchFamily="18" charset="0"/>
                <a:cs typeface="Times New Roman" panose="02020603050405020304" pitchFamily="18" charset="0"/>
                <a:hlinkClick r:id="rId2"/>
              </a:rPr>
              <a:t>https://cvvp.nva.gov.lv/#/pub/pakalpojumi/prognozes/</a:t>
            </a:r>
            <a:r>
              <a:rPr lang="lv-LV" sz="1900" dirty="0">
                <a:latin typeface="Times New Roman" panose="02020603050405020304" pitchFamily="18" charset="0"/>
                <a:cs typeface="Times New Roman" panose="02020603050405020304" pitchFamily="18" charset="0"/>
              </a:rPr>
              <a:t>. </a:t>
            </a:r>
          </a:p>
          <a:p>
            <a:pPr marL="342900" indent="-342900">
              <a:buFont typeface="Arial" panose="020B0604020202020204" pitchFamily="34" charset="0"/>
              <a:buChar char="•"/>
            </a:pPr>
            <a:endParaRPr lang="lv-LV" sz="19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lv-LV" sz="1900" dirty="0">
                <a:latin typeface="Times New Roman" panose="02020603050405020304" pitchFamily="18" charset="0"/>
                <a:cs typeface="Times New Roman" panose="02020603050405020304" pitchFamily="18" charset="0"/>
              </a:rPr>
              <a:t>Šis e-pakalpojums ir viens no instrumentiem, kas līdz ar citiem NVA e-pakalpojumiem, ir izmantojams attālināti, pieņemot ar karjeras attīstību saistītus lēmumus, t.sk. palīdz izvēlēties izglītības programmu.  </a:t>
            </a:r>
          </a:p>
          <a:p>
            <a:pPr marL="342900" indent="-342900">
              <a:buFont typeface="Arial" panose="020B0604020202020204" pitchFamily="34" charset="0"/>
              <a:buChar char="•"/>
            </a:pPr>
            <a:endParaRPr lang="lv-LV" sz="19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lv-LV" sz="1900" dirty="0">
                <a:latin typeface="Times New Roman" panose="02020603050405020304" pitchFamily="18" charset="0"/>
                <a:cs typeface="Times New Roman" panose="02020603050405020304" pitchFamily="18" charset="0"/>
              </a:rPr>
              <a:t>Prognožu lietotāji ir NVA, t.sk. filiāles (izmanto darbā ar klientiem, konsultējot bezdarbniekus par darba iespējām un apmācību pasākumu izvēli un dažādu informācijas pieprasījumu sagatavošanā par darba tirgus tendencēm un situāciju), ministriju darbiniekiem, kuri šo informāciju var izmantot politikas veidošanā – vērtējot īstenojamās apmācību programmas, sadarbības partneri un citi interesenti. </a:t>
            </a:r>
          </a:p>
          <a:p>
            <a:endParaRPr lang="lv-LV" dirty="0">
              <a:latin typeface="+mj-lt"/>
            </a:endParaRPr>
          </a:p>
        </p:txBody>
      </p:sp>
      <p:sp>
        <p:nvSpPr>
          <p:cNvPr id="6" name="Slide Number Placeholder 5"/>
          <p:cNvSpPr>
            <a:spLocks noGrp="1"/>
          </p:cNvSpPr>
          <p:nvPr>
            <p:ph type="sldNum" sz="quarter" idx="13"/>
          </p:nvPr>
        </p:nvSpPr>
        <p:spPr/>
        <p:txBody>
          <a:bodyPr/>
          <a:lstStyle/>
          <a:p>
            <a:pPr>
              <a:defRPr/>
            </a:pPr>
            <a:fld id="{29944DC4-AA79-4F28-AB76-15146EFD90DE}" type="slidenum">
              <a:rPr lang="en-US" altLang="lv-LV" smtClean="0"/>
              <a:pPr>
                <a:defRPr/>
              </a:pPr>
              <a:t>3</a:t>
            </a:fld>
            <a:endParaRPr lang="en-US" altLang="lv-LV"/>
          </a:p>
        </p:txBody>
      </p:sp>
    </p:spTree>
    <p:extLst>
      <p:ext uri="{BB962C8B-B14F-4D97-AF65-F5344CB8AC3E}">
        <p14:creationId xmlns:p14="http://schemas.microsoft.com/office/powerpoint/2010/main" val="10487805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988840"/>
            <a:ext cx="4392488" cy="91422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957" tIns="46979" rIns="93957" bIns="46979" numCol="1" rtlCol="0" anchor="t" anchorCtr="0" compatLnSpc="1">
            <a:prstTxWarp prst="textNoShape">
              <a:avLst/>
            </a:prstTxWarp>
            <a:noAutofit/>
          </a:bodyPr>
          <a:lstStyle/>
          <a:p>
            <a:pPr algn="ctr"/>
            <a:r>
              <a:rPr lang="lv-LV" sz="2500" dirty="0">
                <a:solidFill>
                  <a:schemeClr val="accent3">
                    <a:lumMod val="50000"/>
                  </a:schemeClr>
                </a:solidFill>
                <a:latin typeface="+mj-lt"/>
                <a:ea typeface="MS PGothic" pitchFamily="34" charset="-128"/>
                <a:cs typeface="+mj-cs"/>
              </a:rPr>
              <a:t>Buklets par īstermiņa prognozēšanu</a:t>
            </a:r>
            <a:endParaRPr lang="lv-LV" sz="2500" dirty="0">
              <a:solidFill>
                <a:schemeClr val="accent3">
                  <a:lumMod val="50000"/>
                </a:schemeClr>
              </a:solidFill>
              <a:latin typeface="+mj-lt"/>
              <a:ea typeface="MS PGothic" pitchFamily="34" charset="-128"/>
              <a:cs typeface="+mj-cs"/>
            </a:endParaRPr>
          </a:p>
        </p:txBody>
      </p:sp>
      <p:sp>
        <p:nvSpPr>
          <p:cNvPr id="3" name="Content Placeholder 2"/>
          <p:cNvSpPr>
            <a:spLocks noGrp="1"/>
          </p:cNvSpPr>
          <p:nvPr>
            <p:ph idx="1"/>
          </p:nvPr>
        </p:nvSpPr>
        <p:spPr>
          <a:xfrm>
            <a:off x="620981" y="3212976"/>
            <a:ext cx="3797581" cy="1657274"/>
          </a:xfrm>
        </p:spPr>
        <p:txBody>
          <a:bodyPr>
            <a:noAutofit/>
          </a:bodyPr>
          <a:lstStyle/>
          <a:p>
            <a:pPr marL="342900" indent="-342900">
              <a:buFont typeface="Arial" panose="020B0604020202020204" pitchFamily="34" charset="0"/>
              <a:buChar char="•"/>
            </a:pPr>
            <a:r>
              <a:rPr lang="lv-LV" dirty="0" smtClean="0">
                <a:latin typeface="Times New Roman" panose="02020603050405020304" pitchFamily="18" charset="0"/>
                <a:cs typeface="Times New Roman" panose="02020603050405020304" pitchFamily="18" charset="0"/>
              </a:rPr>
              <a:t>Publiski pieejams buklets par prognozēšanu - </a:t>
            </a:r>
            <a:r>
              <a:rPr lang="lv-LV" dirty="0">
                <a:latin typeface="Times New Roman" panose="02020603050405020304" pitchFamily="18" charset="0"/>
                <a:cs typeface="Times New Roman" panose="02020603050405020304" pitchFamily="18" charset="0"/>
                <a:hlinkClick r:id="rId2"/>
              </a:rPr>
              <a:t>http://www.nva.gov.lv/docs/31_5b5eba90102e16.09969618.pdf</a:t>
            </a:r>
            <a:endParaRPr lang="lv-LV" dirty="0">
              <a:latin typeface="Times New Roman" panose="02020603050405020304" pitchFamily="18" charset="0"/>
              <a:cs typeface="Times New Roman" panose="02020603050405020304" pitchFamily="18" charset="0"/>
            </a:endParaRPr>
          </a:p>
        </p:txBody>
      </p:sp>
      <p:sp>
        <p:nvSpPr>
          <p:cNvPr id="6" name="Slide Number Placeholder 5"/>
          <p:cNvSpPr>
            <a:spLocks noGrp="1"/>
          </p:cNvSpPr>
          <p:nvPr>
            <p:ph type="sldNum" sz="quarter" idx="13"/>
          </p:nvPr>
        </p:nvSpPr>
        <p:spPr/>
        <p:txBody>
          <a:bodyPr/>
          <a:lstStyle/>
          <a:p>
            <a:pPr>
              <a:defRPr/>
            </a:pPr>
            <a:fld id="{29944DC4-AA79-4F28-AB76-15146EFD90DE}" type="slidenum">
              <a:rPr lang="en-US" altLang="lv-LV" smtClean="0"/>
              <a:pPr>
                <a:defRPr/>
              </a:pPr>
              <a:t>4</a:t>
            </a:fld>
            <a:endParaRPr lang="en-US" altLang="lv-LV"/>
          </a:p>
        </p:txBody>
      </p:sp>
      <p:pic>
        <p:nvPicPr>
          <p:cNvPr id="7" name="Picture 6"/>
          <p:cNvPicPr>
            <a:picLocks noChangeAspect="1"/>
          </p:cNvPicPr>
          <p:nvPr/>
        </p:nvPicPr>
        <p:blipFill>
          <a:blip r:embed="rId3"/>
          <a:stretch>
            <a:fillRect/>
          </a:stretch>
        </p:blipFill>
        <p:spPr>
          <a:xfrm>
            <a:off x="5014638" y="360443"/>
            <a:ext cx="3799541" cy="5990918"/>
          </a:xfrm>
          <a:prstGeom prst="rect">
            <a:avLst/>
          </a:prstGeom>
        </p:spPr>
      </p:pic>
    </p:spTree>
    <p:extLst>
      <p:ext uri="{BB962C8B-B14F-4D97-AF65-F5344CB8AC3E}">
        <p14:creationId xmlns:p14="http://schemas.microsoft.com/office/powerpoint/2010/main" val="23551458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59832" y="332656"/>
            <a:ext cx="4392488" cy="91422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957" tIns="46979" rIns="93957" bIns="46979" numCol="1" rtlCol="0" anchor="t" anchorCtr="0" compatLnSpc="1">
            <a:prstTxWarp prst="textNoShape">
              <a:avLst/>
            </a:prstTxWarp>
            <a:noAutofit/>
          </a:bodyPr>
          <a:lstStyle/>
          <a:p>
            <a:pPr algn="ctr"/>
            <a:r>
              <a:rPr lang="lv-LV" sz="2500" dirty="0">
                <a:solidFill>
                  <a:schemeClr val="accent3">
                    <a:lumMod val="50000"/>
                  </a:schemeClr>
                </a:solidFill>
                <a:latin typeface="+mj-lt"/>
                <a:ea typeface="MS PGothic" pitchFamily="34" charset="-128"/>
                <a:cs typeface="+mj-cs"/>
              </a:rPr>
              <a:t>Vadlīnijas NVA darbiniekiem par īstermiņa prognozēšanu</a:t>
            </a:r>
            <a:endParaRPr lang="lv-LV" sz="2500" dirty="0">
              <a:solidFill>
                <a:schemeClr val="accent3">
                  <a:lumMod val="50000"/>
                </a:schemeClr>
              </a:solidFill>
              <a:latin typeface="+mj-lt"/>
              <a:ea typeface="MS PGothic" pitchFamily="34" charset="-128"/>
              <a:cs typeface="+mj-cs"/>
            </a:endParaRPr>
          </a:p>
        </p:txBody>
      </p:sp>
      <p:sp>
        <p:nvSpPr>
          <p:cNvPr id="3" name="Content Placeholder 2"/>
          <p:cNvSpPr>
            <a:spLocks noGrp="1"/>
          </p:cNvSpPr>
          <p:nvPr>
            <p:ph idx="1"/>
          </p:nvPr>
        </p:nvSpPr>
        <p:spPr>
          <a:xfrm>
            <a:off x="3955142" y="1538182"/>
            <a:ext cx="5188857" cy="1251441"/>
          </a:xfrm>
        </p:spPr>
        <p:txBody>
          <a:bodyPr>
            <a:normAutofit/>
          </a:bodyPr>
          <a:lstStyle/>
          <a:p>
            <a:pPr marL="342900" indent="-342900">
              <a:buFont typeface="Arial" panose="020B0604020202020204" pitchFamily="34" charset="0"/>
              <a:buChar char="•"/>
            </a:pPr>
            <a:r>
              <a:rPr lang="lv-LV" dirty="0">
                <a:latin typeface="Times New Roman" panose="02020603050405020304" pitchFamily="18" charset="0"/>
                <a:cs typeface="Times New Roman" panose="02020603050405020304" pitchFamily="18" charset="0"/>
              </a:rPr>
              <a:t>Īss prognožu iegūšanas algoritma </a:t>
            </a:r>
            <a:r>
              <a:rPr lang="lv-LV" dirty="0" smtClean="0">
                <a:latin typeface="Times New Roman" panose="02020603050405020304" pitchFamily="18" charset="0"/>
                <a:cs typeface="Times New Roman" panose="02020603050405020304" pitchFamily="18" charset="0"/>
              </a:rPr>
              <a:t>apraksts;</a:t>
            </a:r>
            <a:endParaRPr lang="lv-LV"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lv-LV" dirty="0">
                <a:latin typeface="Times New Roman" panose="02020603050405020304" pitchFamily="18" charset="0"/>
                <a:cs typeface="Times New Roman" panose="02020603050405020304" pitchFamily="18" charset="0"/>
              </a:rPr>
              <a:t>Prognozēšanai izmantoto datu </a:t>
            </a:r>
            <a:r>
              <a:rPr lang="lv-LV" dirty="0" smtClean="0">
                <a:latin typeface="Times New Roman" panose="02020603050405020304" pitchFamily="18" charset="0"/>
                <a:cs typeface="Times New Roman" panose="02020603050405020304" pitchFamily="18" charset="0"/>
              </a:rPr>
              <a:t>apraksts;</a:t>
            </a:r>
            <a:endParaRPr lang="lv-LV"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lv-LV" dirty="0">
                <a:latin typeface="Times New Roman" panose="02020603050405020304" pitchFamily="18" charset="0"/>
                <a:cs typeface="Times New Roman" panose="02020603050405020304" pitchFamily="18" charset="0"/>
              </a:rPr>
              <a:t>Prasmju kopu saraksta izveides </a:t>
            </a:r>
            <a:r>
              <a:rPr lang="lv-LV" dirty="0" smtClean="0">
                <a:latin typeface="Times New Roman" panose="02020603050405020304" pitchFamily="18" charset="0"/>
                <a:cs typeface="Times New Roman" panose="02020603050405020304" pitchFamily="18" charset="0"/>
              </a:rPr>
              <a:t>apraksts;</a:t>
            </a:r>
            <a:endParaRPr lang="lv-LV" dirty="0">
              <a:latin typeface="Times New Roman" panose="02020603050405020304" pitchFamily="18" charset="0"/>
              <a:cs typeface="Times New Roman" panose="02020603050405020304" pitchFamily="18" charset="0"/>
            </a:endParaRPr>
          </a:p>
        </p:txBody>
      </p:sp>
      <p:sp>
        <p:nvSpPr>
          <p:cNvPr id="6" name="Slide Number Placeholder 5"/>
          <p:cNvSpPr>
            <a:spLocks noGrp="1"/>
          </p:cNvSpPr>
          <p:nvPr>
            <p:ph type="sldNum" sz="quarter" idx="13"/>
          </p:nvPr>
        </p:nvSpPr>
        <p:spPr/>
        <p:txBody>
          <a:bodyPr/>
          <a:lstStyle/>
          <a:p>
            <a:pPr>
              <a:defRPr/>
            </a:pPr>
            <a:fld id="{29944DC4-AA79-4F28-AB76-15146EFD90DE}" type="slidenum">
              <a:rPr lang="en-US" altLang="lv-LV" smtClean="0"/>
              <a:pPr>
                <a:defRPr/>
              </a:pPr>
              <a:t>5</a:t>
            </a:fld>
            <a:endParaRPr lang="en-US" altLang="lv-LV"/>
          </a:p>
        </p:txBody>
      </p:sp>
      <p:pic>
        <p:nvPicPr>
          <p:cNvPr id="8" name="Picture 7"/>
          <p:cNvPicPr/>
          <p:nvPr/>
        </p:nvPicPr>
        <p:blipFill>
          <a:blip r:embed="rId2" cstate="print">
            <a:extLst>
              <a:ext uri="{28A0092B-C50C-407E-A947-70E740481C1C}">
                <a14:useLocalDpi xmlns:a14="http://schemas.microsoft.com/office/drawing/2010/main" val="0"/>
              </a:ext>
            </a:extLst>
          </a:blip>
          <a:stretch>
            <a:fillRect/>
          </a:stretch>
        </p:blipFill>
        <p:spPr>
          <a:xfrm>
            <a:off x="145499" y="1864383"/>
            <a:ext cx="6021531" cy="4839816"/>
          </a:xfrm>
          <a:prstGeom prst="rect">
            <a:avLst/>
          </a:prstGeom>
        </p:spPr>
      </p:pic>
      <p:sp>
        <p:nvSpPr>
          <p:cNvPr id="4" name="TextBox 3"/>
          <p:cNvSpPr txBox="1"/>
          <p:nvPr/>
        </p:nvSpPr>
        <p:spPr>
          <a:xfrm>
            <a:off x="5252426" y="2388558"/>
            <a:ext cx="3708412" cy="1631216"/>
          </a:xfrm>
          <a:prstGeom prst="rect">
            <a:avLst/>
          </a:prstGeom>
          <a:noFill/>
        </p:spPr>
        <p:txBody>
          <a:bodyPr wrap="square" rtlCol="0">
            <a:spAutoFit/>
          </a:bodyPr>
          <a:lstStyle/>
          <a:p>
            <a:pPr marL="342900" indent="-342900">
              <a:buFont typeface="Arial" panose="020B0604020202020204" pitchFamily="34" charset="0"/>
              <a:buChar char="•"/>
            </a:pPr>
            <a:endParaRPr lang="lv-LV" sz="20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lv-LV" sz="2000" dirty="0" smtClean="0">
                <a:latin typeface="Times New Roman" panose="02020603050405020304" pitchFamily="18" charset="0"/>
                <a:cs typeface="Times New Roman" panose="02020603050405020304" pitchFamily="18" charset="0"/>
              </a:rPr>
              <a:t>Prognozēšanas rīka lietošanas instrukcija;</a:t>
            </a:r>
          </a:p>
          <a:p>
            <a:pPr marL="342900" indent="-342900">
              <a:buFont typeface="Arial" panose="020B0604020202020204" pitchFamily="34" charset="0"/>
              <a:buChar char="•"/>
            </a:pPr>
            <a:r>
              <a:rPr lang="lv-LV" sz="2000" dirty="0" smtClean="0">
                <a:latin typeface="Times New Roman" panose="02020603050405020304" pitchFamily="18" charset="0"/>
                <a:cs typeface="Times New Roman" panose="02020603050405020304" pitchFamily="18" charset="0"/>
              </a:rPr>
              <a:t>Situācijas </a:t>
            </a:r>
            <a:r>
              <a:rPr lang="lv-LV" sz="2000" dirty="0">
                <a:latin typeface="Times New Roman" panose="02020603050405020304" pitchFamily="18" charset="0"/>
                <a:cs typeface="Times New Roman" panose="02020603050405020304" pitchFamily="18" charset="0"/>
              </a:rPr>
              <a:t>un piemēri prognožu rezultātu izmantošanai</a:t>
            </a:r>
            <a:r>
              <a:rPr lang="lv-LV" sz="2000" dirty="0" smtClean="0">
                <a:latin typeface="Times New Roman" panose="02020603050405020304" pitchFamily="18" charset="0"/>
                <a:cs typeface="Times New Roman" panose="02020603050405020304" pitchFamily="18" charset="0"/>
              </a:rPr>
              <a:t>.</a:t>
            </a:r>
            <a:endParaRPr lang="lv-LV"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380116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59832" y="476672"/>
            <a:ext cx="4392488" cy="91422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957" tIns="46979" rIns="93957" bIns="46979" numCol="1" rtlCol="0" anchor="t" anchorCtr="0" compatLnSpc="1">
            <a:prstTxWarp prst="textNoShape">
              <a:avLst/>
            </a:prstTxWarp>
            <a:noAutofit/>
          </a:bodyPr>
          <a:lstStyle/>
          <a:p>
            <a:pPr algn="ctr"/>
            <a:r>
              <a:rPr lang="lv-LV" sz="2500" dirty="0">
                <a:solidFill>
                  <a:schemeClr val="accent3">
                    <a:lumMod val="50000"/>
                  </a:schemeClr>
                </a:solidFill>
                <a:latin typeface="+mj-lt"/>
                <a:ea typeface="MS PGothic" pitchFamily="34" charset="-128"/>
                <a:cs typeface="+mj-cs"/>
              </a:rPr>
              <a:t>Piemērs īstermiņa prognožu izmantošanai</a:t>
            </a:r>
            <a:endParaRPr lang="lv-LV" sz="2500" dirty="0">
              <a:solidFill>
                <a:schemeClr val="accent3">
                  <a:lumMod val="50000"/>
                </a:schemeClr>
              </a:solidFill>
              <a:latin typeface="+mj-lt"/>
              <a:ea typeface="MS PGothic" pitchFamily="34" charset="-128"/>
              <a:cs typeface="+mj-cs"/>
            </a:endParaRPr>
          </a:p>
        </p:txBody>
      </p:sp>
      <p:sp>
        <p:nvSpPr>
          <p:cNvPr id="6" name="Slide Number Placeholder 5"/>
          <p:cNvSpPr>
            <a:spLocks noGrp="1"/>
          </p:cNvSpPr>
          <p:nvPr>
            <p:ph type="sldNum" sz="quarter" idx="13"/>
          </p:nvPr>
        </p:nvSpPr>
        <p:spPr/>
        <p:txBody>
          <a:bodyPr/>
          <a:lstStyle/>
          <a:p>
            <a:pPr>
              <a:defRPr/>
            </a:pPr>
            <a:fld id="{29944DC4-AA79-4F28-AB76-15146EFD90DE}" type="slidenum">
              <a:rPr lang="en-US" altLang="lv-LV" smtClean="0"/>
              <a:pPr>
                <a:defRPr/>
              </a:pPr>
              <a:t>6</a:t>
            </a:fld>
            <a:endParaRPr lang="en-US" altLang="lv-LV"/>
          </a:p>
        </p:txBody>
      </p:sp>
      <p:sp>
        <p:nvSpPr>
          <p:cNvPr id="5" name="Content Placeholder 4"/>
          <p:cNvSpPr>
            <a:spLocks noGrp="1"/>
          </p:cNvSpPr>
          <p:nvPr>
            <p:ph idx="1"/>
          </p:nvPr>
        </p:nvSpPr>
        <p:spPr>
          <a:xfrm>
            <a:off x="683568" y="1752600"/>
            <a:ext cx="8155632" cy="4373573"/>
          </a:xfrm>
        </p:spPr>
        <p:txBody>
          <a:bodyPr>
            <a:normAutofit fontScale="92500" lnSpcReduction="20000"/>
          </a:bodyPr>
          <a:lstStyle/>
          <a:p>
            <a:r>
              <a:rPr lang="lv-LV" b="1" dirty="0">
                <a:latin typeface="Times New Roman" panose="02020603050405020304" pitchFamily="18" charset="0"/>
                <a:cs typeface="Times New Roman" panose="02020603050405020304" pitchFamily="18" charset="0"/>
              </a:rPr>
              <a:t>Situācija D.</a:t>
            </a:r>
            <a:r>
              <a:rPr lang="lv-LV" dirty="0">
                <a:latin typeface="Times New Roman" panose="02020603050405020304" pitchFamily="18" charset="0"/>
                <a:cs typeface="Times New Roman" panose="02020603050405020304" pitchFamily="18" charset="0"/>
              </a:rPr>
              <a:t> Uz NVA Latgales filiāli atnāk Pēteris, kurš šobrīd strādā par šuvēju. Pēteris labprāt gribētu savā dzīvē pārmaiņas, bet īsti nezin, ko viņš varētu mainīt. Pēteris labprāt strādātu citā profesijā. NVA darbinieks Pēterim parāda pieprasījuma prognozes, kurās redzams, ka Latgales reģionā palielinās pieprasījums pēc mēbeļu apvilcējiem. Atbilstoši izvērtējot Pētera prasmes un salīdzinot tās ar nepieciešamajām prasmēm mēbeļu apvilcējiem, NVA darbinieks iesaka pilnveidot trūkstošās prasmes, tādējādi tas palielinātu Pēterim iespēju iegūt darbu mēbeļu apvilcēju profesijā.</a:t>
            </a:r>
          </a:p>
          <a:p>
            <a:r>
              <a:rPr lang="lv-LV" dirty="0">
                <a:latin typeface="Times New Roman" panose="02020603050405020304" pitchFamily="18" charset="0"/>
                <a:cs typeface="Times New Roman" panose="02020603050405020304" pitchFamily="18" charset="0"/>
              </a:rPr>
              <a:t> </a:t>
            </a:r>
          </a:p>
          <a:p>
            <a:r>
              <a:rPr lang="lv-LV" b="1" dirty="0">
                <a:latin typeface="Times New Roman" panose="02020603050405020304" pitchFamily="18" charset="0"/>
                <a:cs typeface="Times New Roman" panose="02020603050405020304" pitchFamily="18" charset="0"/>
              </a:rPr>
              <a:t>Situācija E</a:t>
            </a:r>
            <a:r>
              <a:rPr lang="lv-LV" dirty="0">
                <a:latin typeface="Times New Roman" panose="02020603050405020304" pitchFamily="18" charset="0"/>
                <a:cs typeface="Times New Roman" panose="02020603050405020304" pitchFamily="18" charset="0"/>
              </a:rPr>
              <a:t>. Pie NVA vēršas Māris, kurš ir uzņēmējs. Mārim ir būvniecības uzņēmums un viņš NVA piesaka vakances savā uzņēmumā. NVA darbinieks ar Māri var pārrunāt darbaspēka pieprasījuma prognožu rezultātus, parādot, ka, piemēram, pieprasījums pēc būvniecības jomas vadītājiem palielināsies. Tātad būvniecības uzņēmumu starpā būs lielāka konkurence iegūt būvniecības jomas vadītāju un Mārim, saistībā ar personāla politikas jautājumiem savā uzņēmumā, būtu vēlams pārdomāt un pilnveidot uzņēmumā strādājošo šīs profesijas grupas darbinieku motivācijas sistēmas. </a:t>
            </a:r>
          </a:p>
          <a:p>
            <a:endParaRPr lang="lv-LV"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119849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2">
            <a:extLst>
              <a:ext uri="{FF2B5EF4-FFF2-40B4-BE49-F238E27FC236}">
                <a16:creationId xmlns:a16="http://schemas.microsoft.com/office/drawing/2014/main" id="{E9874DBC-9B54-48F5-95B4-9AE00DC11768}"/>
              </a:ext>
            </a:extLst>
          </p:cNvPr>
          <p:cNvSpPr txBox="1">
            <a:spLocks noGrp="1"/>
          </p:cNvSpPr>
          <p:nvPr>
            <p:ph type="subTitle" idx="1"/>
          </p:nvPr>
        </p:nvSpPr>
        <p:spPr>
          <a:xfrm>
            <a:off x="1409698" y="3863459"/>
            <a:ext cx="6324603" cy="516939"/>
          </a:xfrm>
        </p:spPr>
        <p:txBody>
          <a:bodyPr anchorCtr="0">
            <a:noAutofit/>
          </a:bodyPr>
          <a:lstStyle/>
          <a:p>
            <a:pPr lvl="0">
              <a:spcBef>
                <a:spcPts val="300"/>
              </a:spcBef>
            </a:pPr>
            <a:r>
              <a:rPr lang="lv-LV" sz="2400" dirty="0" err="1" smtClean="0">
                <a:solidFill>
                  <a:srgbClr val="000000"/>
                </a:solidFill>
                <a:latin typeface="Times New Roman" pitchFamily="18"/>
                <a:cs typeface="Times New Roman" pitchFamily="18"/>
                <a:hlinkClick r:id="rId2"/>
              </a:rPr>
              <a:t>www.nva.gov.lv</a:t>
            </a:r>
            <a:r>
              <a:rPr lang="lv-LV" sz="2400" dirty="0" smtClean="0">
                <a:solidFill>
                  <a:srgbClr val="000000"/>
                </a:solidFill>
                <a:latin typeface="Times New Roman" pitchFamily="18"/>
                <a:cs typeface="Times New Roman" pitchFamily="18"/>
              </a:rPr>
              <a:t> – DOKUMENTI UN STATISTIKA – Darba tirgus īstermiņa prognozēšana  </a:t>
            </a:r>
            <a:endParaRPr lang="lv-LV" sz="2400" dirty="0">
              <a:solidFill>
                <a:srgbClr val="000000"/>
              </a:solidFill>
              <a:latin typeface="Times New Roman" pitchFamily="18"/>
              <a:cs typeface="Times New Roman" pitchFamily="18"/>
            </a:endParaRPr>
          </a:p>
        </p:txBody>
      </p:sp>
      <p:sp>
        <p:nvSpPr>
          <p:cNvPr id="3" name="Subtitle 2">
            <a:extLst>
              <a:ext uri="{FF2B5EF4-FFF2-40B4-BE49-F238E27FC236}">
                <a16:creationId xmlns:a16="http://schemas.microsoft.com/office/drawing/2014/main" id="{B3FFD1C5-2A77-4C0E-9728-D7E8AD10F7C3}"/>
              </a:ext>
            </a:extLst>
          </p:cNvPr>
          <p:cNvSpPr txBox="1"/>
          <p:nvPr/>
        </p:nvSpPr>
        <p:spPr>
          <a:xfrm>
            <a:off x="1725555" y="5762265"/>
            <a:ext cx="6400800" cy="609603"/>
          </a:xfrm>
          <a:prstGeom prst="rect">
            <a:avLst/>
          </a:prstGeom>
          <a:noFill/>
          <a:ln cap="flat">
            <a:noFill/>
          </a:ln>
        </p:spPr>
        <p:txBody>
          <a:bodyPr vert="horz" wrap="square" lIns="93954" tIns="46981" rIns="93954" bIns="46981" anchor="t" anchorCtr="1" compatLnSpc="1">
            <a:noAutofit/>
          </a:bodyPr>
          <a:lstStyle/>
          <a:p>
            <a:pPr marL="0" marR="0" lvl="0" indent="0" algn="ctr" defTabSz="914400" rtl="0" fontAlgn="auto" hangingPunct="1">
              <a:lnSpc>
                <a:spcPct val="100000"/>
              </a:lnSpc>
              <a:spcBef>
                <a:spcPts val="300"/>
              </a:spcBef>
              <a:spcAft>
                <a:spcPts val="0"/>
              </a:spcAft>
              <a:buNone/>
              <a:tabLst/>
              <a:defRPr sz="1800" b="0" i="0" u="none" strike="noStrike" kern="0" cap="none" spc="0" baseline="0">
                <a:solidFill>
                  <a:srgbClr val="000000"/>
                </a:solidFill>
                <a:uFillTx/>
              </a:defRPr>
            </a:pPr>
            <a:endParaRPr lang="lv-LV" sz="1400" b="0" i="0" u="none" strike="noStrike" kern="1200" cap="none" spc="0" baseline="0" dirty="0">
              <a:solidFill>
                <a:srgbClr val="000000"/>
              </a:solidFill>
              <a:uFillTx/>
              <a:latin typeface="Times New Roman" pitchFamily="18"/>
              <a:cs typeface="Times New Roman" pitchFamily="18"/>
            </a:endParaRPr>
          </a:p>
        </p:txBody>
      </p:sp>
      <p:pic>
        <p:nvPicPr>
          <p:cNvPr id="4" name="Picture 11">
            <a:extLst>
              <a:ext uri="{FF2B5EF4-FFF2-40B4-BE49-F238E27FC236}">
                <a16:creationId xmlns:a16="http://schemas.microsoft.com/office/drawing/2014/main" id="{4806E56B-6153-498F-95B5-298B87274CFB}"/>
              </a:ext>
            </a:extLst>
          </p:cNvPr>
          <p:cNvPicPr>
            <a:picLocks noChangeAspect="1"/>
          </p:cNvPicPr>
          <p:nvPr/>
        </p:nvPicPr>
        <p:blipFill>
          <a:blip r:embed="rId3"/>
          <a:stretch>
            <a:fillRect/>
          </a:stretch>
        </p:blipFill>
        <p:spPr>
          <a:xfrm>
            <a:off x="0" y="6622194"/>
            <a:ext cx="9144000" cy="244656"/>
          </a:xfrm>
          <a:prstGeom prst="rect">
            <a:avLst/>
          </a:prstGeom>
          <a:noFill/>
          <a:ln cap="flat">
            <a:noFill/>
          </a:ln>
        </p:spPr>
      </p:pic>
      <p:sp>
        <p:nvSpPr>
          <p:cNvPr id="5" name="Title 3">
            <a:extLst>
              <a:ext uri="{FF2B5EF4-FFF2-40B4-BE49-F238E27FC236}">
                <a16:creationId xmlns:a16="http://schemas.microsoft.com/office/drawing/2014/main" id="{C7C75B5C-38B2-46C7-A447-DC45EE6AB3B6}"/>
              </a:ext>
            </a:extLst>
          </p:cNvPr>
          <p:cNvSpPr txBox="1">
            <a:spLocks noGrp="1"/>
          </p:cNvSpPr>
          <p:nvPr>
            <p:ph type="ctrTitle"/>
          </p:nvPr>
        </p:nvSpPr>
        <p:spPr>
          <a:xfrm>
            <a:off x="1263651" y="2934917"/>
            <a:ext cx="6616698" cy="863998"/>
          </a:xfrm>
        </p:spPr>
        <p:txBody>
          <a:bodyPr anchor="t"/>
          <a:lstStyle/>
          <a:p>
            <a:pPr lvl="0" defTabSz="914400"/>
            <a:r>
              <a:rPr lang="lv-LV" sz="3600" b="1" dirty="0">
                <a:solidFill>
                  <a:srgbClr val="548235"/>
                </a:solidFill>
                <a:latin typeface="Times New Roman" pitchFamily="18"/>
                <a:cs typeface="Times New Roman" pitchFamily="18"/>
              </a:rPr>
              <a:t>Paldies par uzmanību!</a:t>
            </a:r>
          </a:p>
        </p:txBody>
      </p:sp>
      <p:pic>
        <p:nvPicPr>
          <p:cNvPr id="6" name="Picture 6">
            <a:extLst>
              <a:ext uri="{FF2B5EF4-FFF2-40B4-BE49-F238E27FC236}">
                <a16:creationId xmlns:a16="http://schemas.microsoft.com/office/drawing/2014/main" id="{550699D5-39C2-4F56-BEA8-B55B5002D0B2}"/>
              </a:ext>
            </a:extLst>
          </p:cNvPr>
          <p:cNvPicPr>
            <a:picLocks noChangeAspect="1"/>
          </p:cNvPicPr>
          <p:nvPr/>
        </p:nvPicPr>
        <p:blipFill>
          <a:blip r:embed="rId4"/>
          <a:stretch>
            <a:fillRect/>
          </a:stretch>
        </p:blipFill>
        <p:spPr>
          <a:xfrm>
            <a:off x="296338" y="0"/>
            <a:ext cx="1761747" cy="1957803"/>
          </a:xfrm>
          <a:prstGeom prst="rect">
            <a:avLst/>
          </a:prstGeom>
          <a:noFill/>
          <a:ln cap="flat">
            <a:noFill/>
          </a:ln>
        </p:spPr>
      </p:pic>
      <p:pic>
        <p:nvPicPr>
          <p:cNvPr id="7" name="Picture 6">
            <a:extLst>
              <a:ext uri="{FF2B5EF4-FFF2-40B4-BE49-F238E27FC236}">
                <a16:creationId xmlns:a16="http://schemas.microsoft.com/office/drawing/2014/main" id="{F9A7A511-0667-4342-9E77-790CB639AC02}"/>
              </a:ext>
            </a:extLst>
          </p:cNvPr>
          <p:cNvPicPr>
            <a:picLocks noChangeAspect="1"/>
          </p:cNvPicPr>
          <p:nvPr/>
        </p:nvPicPr>
        <p:blipFill>
          <a:blip r:embed="rId5"/>
          <a:stretch>
            <a:fillRect/>
          </a:stretch>
        </p:blipFill>
        <p:spPr>
          <a:xfrm>
            <a:off x="2286000" y="359523"/>
            <a:ext cx="5897880" cy="1353312"/>
          </a:xfrm>
          <a:prstGeom prst="rect">
            <a:avLst/>
          </a:prstGeom>
          <a:noFill/>
          <a:ln cap="flat">
            <a:noFill/>
          </a:ln>
        </p:spPr>
      </p:pic>
    </p:spTree>
    <p:extLst>
      <p:ext uri="{BB962C8B-B14F-4D97-AF65-F5344CB8AC3E}">
        <p14:creationId xmlns:p14="http://schemas.microsoft.com/office/powerpoint/2010/main" val="162660565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5371</TotalTime>
  <Words>392</Words>
  <Application>Microsoft Office PowerPoint</Application>
  <PresentationFormat>On-screen Show (4:3)</PresentationFormat>
  <Paragraphs>37</Paragraphs>
  <Slides>7</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MS PGothic</vt:lpstr>
      <vt:lpstr>Arial</vt:lpstr>
      <vt:lpstr>Arial Unicode MS</vt:lpstr>
      <vt:lpstr>Calibri</vt:lpstr>
      <vt:lpstr>Times New Roman</vt:lpstr>
      <vt:lpstr>Verdana</vt:lpstr>
      <vt:lpstr>Office Theme</vt:lpstr>
      <vt:lpstr>ESF projekts ‘Darba tirgus prognozēšanas sistēmas pilnveide’ Vadlīnijas</vt:lpstr>
      <vt:lpstr>ESF projekta jaunumi </vt:lpstr>
      <vt:lpstr>NVA īstermiņa darba tirgus prognozes </vt:lpstr>
      <vt:lpstr>Buklets par īstermiņa prognozēšanu</vt:lpstr>
      <vt:lpstr>Vadlīnijas NVA darbiniekiem par īstermiņa prognozēšanu</vt:lpstr>
      <vt:lpstr>Piemērs īstermiņa prognožu izmantošanai</vt:lpstr>
      <vt:lpstr>Paldies par uzmanību!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Prezentācijas tēmas nosaukums</dc:title>
  <dc:creator>Dagnija</dc:creator>
  <cp:lastModifiedBy>Eva Lapsiņa</cp:lastModifiedBy>
  <cp:revision>488</cp:revision>
  <cp:lastPrinted>2018-02-15T07:40:25Z</cp:lastPrinted>
  <dcterms:created xsi:type="dcterms:W3CDTF">2006-08-16T00:00:00Z</dcterms:created>
  <dcterms:modified xsi:type="dcterms:W3CDTF">2019-04-18T09:25:38Z</dcterms:modified>
</cp:coreProperties>
</file>