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4.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4.xml" ContentType="application/vnd.openxmlformats-officedocument.presentationml.notesSlide+xml"/>
  <Override PartName="/ppt/tags/tag68.xml" ContentType="application/vnd.openxmlformats-officedocument.presentationml.tags+xml"/>
  <Override PartName="/ppt/notesSlides/notesSlide5.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6.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7.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2" r:id="rId4"/>
    <p:sldMasterId id="2147483742" r:id="rId5"/>
    <p:sldMasterId id="2147483813" r:id="rId6"/>
    <p:sldMasterId id="2147483846" r:id="rId7"/>
  </p:sldMasterIdLst>
  <p:notesMasterIdLst>
    <p:notesMasterId r:id="rId21"/>
  </p:notesMasterIdLst>
  <p:handoutMasterIdLst>
    <p:handoutMasterId r:id="rId22"/>
  </p:handoutMasterIdLst>
  <p:sldIdLst>
    <p:sldId id="838" r:id="rId8"/>
    <p:sldId id="1152" r:id="rId9"/>
    <p:sldId id="1156" r:id="rId10"/>
    <p:sldId id="1159" r:id="rId11"/>
    <p:sldId id="1160" r:id="rId12"/>
    <p:sldId id="1161" r:id="rId13"/>
    <p:sldId id="1166" r:id="rId14"/>
    <p:sldId id="1185" r:id="rId15"/>
    <p:sldId id="1173" r:id="rId16"/>
    <p:sldId id="1177" r:id="rId17"/>
    <p:sldId id="1183" r:id="rId18"/>
    <p:sldId id="1184" r:id="rId19"/>
    <p:sldId id="1186" r:id="rId20"/>
  </p:sldIdLst>
  <p:sldSz cx="9144000" cy="6858000" type="screen4x3"/>
  <p:notesSz cx="6858000" cy="92964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p15:clr>
            <a:srgbClr val="A4A3A4"/>
          </p15:clr>
        </p15:guide>
        <p15:guide id="2" orient="horz" pos="572">
          <p15:clr>
            <a:srgbClr val="A4A3A4"/>
          </p15:clr>
        </p15:guide>
        <p15:guide id="3" orient="horz" pos="1298">
          <p15:clr>
            <a:srgbClr val="A4A3A4"/>
          </p15:clr>
        </p15:guide>
        <p15:guide id="4" orient="horz" pos="1389">
          <p15:clr>
            <a:srgbClr val="A4A3A4"/>
          </p15:clr>
        </p15:guide>
        <p15:guide id="5" orient="horz" pos="2659">
          <p15:clr>
            <a:srgbClr val="A4A3A4"/>
          </p15:clr>
        </p15:guide>
        <p15:guide id="6" orient="horz" pos="2750">
          <p15:clr>
            <a:srgbClr val="A4A3A4"/>
          </p15:clr>
        </p15:guide>
        <p15:guide id="7" orient="horz" pos="3339">
          <p15:clr>
            <a:srgbClr val="A4A3A4"/>
          </p15:clr>
        </p15:guide>
        <p15:guide id="8" orient="horz" pos="3430">
          <p15:clr>
            <a:srgbClr val="A4A3A4"/>
          </p15:clr>
        </p15:guide>
        <p15:guide id="9" orient="horz" pos="4020">
          <p15:clr>
            <a:srgbClr val="A4A3A4"/>
          </p15:clr>
        </p15:guide>
        <p15:guide id="10" orient="horz" pos="663">
          <p15:clr>
            <a:srgbClr val="A4A3A4"/>
          </p15:clr>
        </p15:guide>
        <p15:guide id="11" orient="horz" pos="890">
          <p15:clr>
            <a:srgbClr val="A4A3A4"/>
          </p15:clr>
        </p15:guide>
        <p15:guide id="12" orient="horz" pos="1979">
          <p15:clr>
            <a:srgbClr val="A4A3A4"/>
          </p15:clr>
        </p15:guide>
        <p15:guide id="13" orient="horz" pos="4065">
          <p15:clr>
            <a:srgbClr val="A4A3A4"/>
          </p15:clr>
        </p15:guide>
        <p15:guide id="14" orient="horz" pos="4156">
          <p15:clr>
            <a:srgbClr val="A4A3A4"/>
          </p15:clr>
        </p15:guide>
        <p15:guide id="15" orient="horz" pos="164">
          <p15:clr>
            <a:srgbClr val="A4A3A4"/>
          </p15:clr>
        </p15:guide>
        <p15:guide id="16" orient="horz" pos="1026">
          <p15:clr>
            <a:srgbClr val="A4A3A4"/>
          </p15:clr>
        </p15:guide>
        <p15:guide id="17" pos="204">
          <p15:clr>
            <a:srgbClr val="A4A3A4"/>
          </p15:clr>
        </p15:guide>
        <p15:guide id="18" pos="1020">
          <p15:clr>
            <a:srgbClr val="A4A3A4"/>
          </p15:clr>
        </p15:guide>
        <p15:guide id="19" pos="1111">
          <p15:clr>
            <a:srgbClr val="A4A3A4"/>
          </p15:clr>
        </p15:guide>
        <p15:guide id="20" pos="1927">
          <p15:clr>
            <a:srgbClr val="A4A3A4"/>
          </p15:clr>
        </p15:guide>
        <p15:guide id="21" pos="2018">
          <p15:clr>
            <a:srgbClr val="A4A3A4"/>
          </p15:clr>
        </p15:guide>
        <p15:guide id="22" pos="2835">
          <p15:clr>
            <a:srgbClr val="A4A3A4"/>
          </p15:clr>
        </p15:guide>
        <p15:guide id="23" pos="2925">
          <p15:clr>
            <a:srgbClr val="A4A3A4"/>
          </p15:clr>
        </p15:guide>
        <p15:guide id="24" pos="3742">
          <p15:clr>
            <a:srgbClr val="A4A3A4"/>
          </p15:clr>
        </p15:guide>
        <p15:guide id="25" pos="3833">
          <p15:clr>
            <a:srgbClr val="A4A3A4"/>
          </p15:clr>
        </p15:guide>
        <p15:guide id="26" pos="4649">
          <p15:clr>
            <a:srgbClr val="A4A3A4"/>
          </p15:clr>
        </p15:guide>
        <p15:guide id="27" pos="4740">
          <p15:clr>
            <a:srgbClr val="A4A3A4"/>
          </p15:clr>
        </p15:guide>
        <p15:guide id="28" pos="5556">
          <p15:clr>
            <a:srgbClr val="A4A3A4"/>
          </p15:clr>
        </p15:guide>
      </p15:sldGuideLst>
    </p:ext>
    <p:ext uri="{2D200454-40CA-4A62-9FC3-DE9A4176ACB9}">
      <p15:notesGuideLst xmlns:p15="http://schemas.microsoft.com/office/powerpoint/2012/main">
        <p15:guide id="1" orient="horz" pos="2928">
          <p15:clr>
            <a:srgbClr val="A4A3A4"/>
          </p15:clr>
        </p15:guide>
        <p15:guide id="2" orient="horz" pos="5560">
          <p15:clr>
            <a:srgbClr val="A4A3A4"/>
          </p15:clr>
        </p15:guide>
        <p15:guide id="3" pos="2160">
          <p15:clr>
            <a:srgbClr val="A4A3A4"/>
          </p15:clr>
        </p15:guide>
        <p15:guide id="4" pos="281">
          <p15:clr>
            <a:srgbClr val="A4A3A4"/>
          </p15:clr>
        </p15:guide>
        <p15:guide id="5" pos="403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115FB49-3FBE-41CF-8DFC-A938FE5134F0}">
  <a:tblStyle styleId="{C115FB49-3FBE-41CF-8DFC-A938FE5134F0}" styleName="GfK Group Tabelle">
    <a:wholeTbl>
      <a:tcTxStyle>
        <a:fontRef idx="minor">
          <a:scrgbClr r="0" g="0" b="0"/>
        </a:fontRef>
        <a:schemeClr val="tx1"/>
      </a:tcTxStyle>
      <a:tcStyle>
        <a:tcBdr>
          <a:left>
            <a:ln>
              <a:noFill/>
            </a:ln>
          </a:left>
          <a:right>
            <a:ln>
              <a:noFill/>
            </a:ln>
          </a:right>
          <a:top>
            <a:ln w="6350" cmpd="sng">
              <a:solidFill>
                <a:schemeClr val="lt2"/>
              </a:solidFill>
              <a:prstDash val="dash"/>
            </a:ln>
          </a:top>
          <a:bottom>
            <a:ln w="6350" cmpd="sng">
              <a:solidFill>
                <a:schemeClr val="lt2"/>
              </a:solidFill>
              <a:prstDash val="dash"/>
            </a:ln>
          </a:bottom>
          <a:insideH>
            <a:ln w="6350" cmpd="sng">
              <a:solidFill>
                <a:schemeClr val="lt2"/>
              </a:solidFill>
              <a:prstDash val="dash"/>
            </a:ln>
          </a:insideH>
          <a:insideV>
            <a:ln>
              <a:noFill/>
            </a:ln>
          </a:insideV>
        </a:tcBdr>
        <a:fill>
          <a:noFill/>
        </a:fill>
      </a:tcStyle>
    </a:wholeTbl>
    <a:band1V>
      <a:tcStyle>
        <a:tcBdr/>
        <a:fill>
          <a:solidFill>
            <a:srgbClr val="E8E7E6"/>
          </a:solidFill>
        </a:fill>
      </a:tcStyle>
    </a:band1V>
    <a:lastCol>
      <a:tcStyle>
        <a:tcBdr/>
        <a:fill>
          <a:solidFill>
            <a:srgbClr val="E8E7E6"/>
          </a:solidFill>
        </a:fill>
      </a:tcStyle>
    </a:lastCol>
    <a:firstCol>
      <a:tcStyle>
        <a:tcBdr/>
        <a:fill>
          <a:solidFill>
            <a:srgbClr val="E8E7E6"/>
          </a:solidFill>
        </a:fill>
      </a:tcStyle>
    </a:firstCol>
    <a:lastRow>
      <a:tcTxStyle b="on"/>
      <a:tcStyle>
        <a:tcBdr>
          <a:top>
            <a:ln w="9525" cmpd="sng">
              <a:solidFill>
                <a:schemeClr val="dk1"/>
              </a:solidFill>
            </a:ln>
          </a:top>
          <a:bottom>
            <a:ln w="9525" cmpd="sng">
              <a:solidFill>
                <a:schemeClr val="dk1"/>
              </a:solidFill>
            </a:ln>
          </a:bottom>
        </a:tcBdr>
      </a:tcStyle>
    </a:lastRow>
    <a:firstRow>
      <a:tcTxStyle b="on"/>
      <a:tcStyle>
        <a:tcBdr>
          <a:top>
            <a:ln>
              <a:noFill/>
            </a:ln>
          </a:top>
          <a:bottom>
            <a:ln w="9525" cmpd="sng">
              <a:solidFill>
                <a:schemeClr val="dk1"/>
              </a:solidFill>
            </a:ln>
          </a:bottom>
        </a:tcBdr>
        <a:fill>
          <a:no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65" autoAdjust="0"/>
    <p:restoredTop sz="97897" autoAdjust="0"/>
  </p:normalViewPr>
  <p:slideViewPr>
    <p:cSldViewPr showGuides="1">
      <p:cViewPr varScale="1">
        <p:scale>
          <a:sx n="89" d="100"/>
          <a:sy n="89" d="100"/>
        </p:scale>
        <p:origin x="1339" y="-91"/>
      </p:cViewPr>
      <p:guideLst>
        <p:guide orient="horz" pos="2069"/>
        <p:guide orient="horz" pos="572"/>
        <p:guide orient="horz" pos="1298"/>
        <p:guide orient="horz" pos="1389"/>
        <p:guide orient="horz" pos="2659"/>
        <p:guide orient="horz" pos="2750"/>
        <p:guide orient="horz" pos="3339"/>
        <p:guide orient="horz" pos="3430"/>
        <p:guide orient="horz" pos="4020"/>
        <p:guide orient="horz" pos="663"/>
        <p:guide orient="horz" pos="890"/>
        <p:guide orient="horz" pos="1979"/>
        <p:guide orient="horz" pos="4065"/>
        <p:guide orient="horz" pos="4156"/>
        <p:guide orient="horz" pos="164"/>
        <p:guide orient="horz" pos="1026"/>
        <p:guide pos="204"/>
        <p:guide pos="1020"/>
        <p:guide pos="1111"/>
        <p:guide pos="1927"/>
        <p:guide pos="2018"/>
        <p:guide pos="2835"/>
        <p:guide pos="2925"/>
        <p:guide pos="3742"/>
        <p:guide pos="3833"/>
        <p:guide pos="4649"/>
        <p:guide pos="4740"/>
        <p:guide pos="5556"/>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87" d="100"/>
          <a:sy n="87" d="100"/>
        </p:scale>
        <p:origin x="-3828" y="-96"/>
      </p:cViewPr>
      <p:guideLst>
        <p:guide orient="horz" pos="2928"/>
        <p:guide orient="horz" pos="5560"/>
        <p:guide pos="2160"/>
        <p:guide pos="281"/>
        <p:guide pos="403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a:off x="449000" y="8827360"/>
            <a:ext cx="5233176" cy="269587"/>
          </a:xfrm>
          <a:prstGeom prst="rect">
            <a:avLst/>
          </a:prstGeom>
        </p:spPr>
        <p:txBody>
          <a:bodyPr vert="horz" lIns="0" tIns="0" rIns="0" bIns="0" rtlCol="0" anchor="b"/>
          <a:lstStyle>
            <a:defPPr>
              <a:defRPr lang="en-US"/>
            </a:defPPr>
            <a:lvl1pPr>
              <a:defRPr sz="800">
                <a:solidFill>
                  <a:schemeClr val="bg2"/>
                </a:solidFill>
              </a:defRPr>
            </a:lvl1pPr>
          </a:lstStyle>
          <a:p>
            <a:r>
              <a:rPr lang="en-US" dirty="0"/>
              <a:t>© </a:t>
            </a:r>
            <a:r>
              <a:rPr lang="en-US" dirty="0" err="1"/>
              <a:t>GfK</a:t>
            </a:r>
            <a:r>
              <a:rPr lang="en-US" dirty="0"/>
              <a:t> </a:t>
            </a:r>
            <a:fld id="{54A7AEFE-7A42-42D1-A7B4-C5D235A057D5}" type="datetime4">
              <a:rPr lang="en-US" smtClean="0"/>
              <a:t>April 5, 2019</a:t>
            </a:fld>
            <a:r>
              <a:rPr lang="en-US" dirty="0" smtClean="0"/>
              <a:t> </a:t>
            </a:r>
            <a:r>
              <a:rPr lang="en-US" dirty="0"/>
              <a:t>| Title of </a:t>
            </a:r>
            <a:r>
              <a:rPr lang="en-US" dirty="0" smtClean="0"/>
              <a:t>presentation</a:t>
            </a:r>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bwMode="gray">
          <a:xfrm>
            <a:off x="5977774" y="182296"/>
            <a:ext cx="436323" cy="404644"/>
          </a:xfrm>
          <a:prstGeom prst="rect">
            <a:avLst/>
          </a:prstGeom>
          <a:noFill/>
          <a:ln>
            <a:noFill/>
          </a:ln>
        </p:spPr>
      </p:pic>
      <p:sp>
        <p:nvSpPr>
          <p:cNvPr id="8" name="Rectangle 7"/>
          <p:cNvSpPr/>
          <p:nvPr/>
        </p:nvSpPr>
        <p:spPr>
          <a:xfrm>
            <a:off x="5682178" y="8827360"/>
            <a:ext cx="654147" cy="269622"/>
          </a:xfrm>
          <a:prstGeom prst="rect">
            <a:avLst/>
          </a:prstGeom>
        </p:spPr>
        <p:txBody>
          <a:bodyPr vert="horz" lIns="0" tIns="0" rIns="0" bIns="0" rtlCol="0" anchor="b"/>
          <a:lstStyle/>
          <a:p>
            <a:pPr algn="r"/>
            <a:fld id="{D2E2D56B-CB00-482C-A6BD-038013225DF6}" type="slidenum">
              <a:rPr lang="de-DE" sz="800">
                <a:solidFill>
                  <a:srgbClr val="928580"/>
                </a:solidFill>
              </a:rPr>
              <a:pPr algn="r"/>
              <a:t>‹#›</a:t>
            </a:fld>
            <a:endParaRPr lang="de-DE" sz="800" dirty="0">
              <a:solidFill>
                <a:srgbClr val="928580"/>
              </a:solidFill>
            </a:endParaRPr>
          </a:p>
        </p:txBody>
      </p:sp>
    </p:spTree>
    <p:extLst>
      <p:ext uri="{BB962C8B-B14F-4D97-AF65-F5344CB8AC3E}">
        <p14:creationId xmlns:p14="http://schemas.microsoft.com/office/powerpoint/2010/main" val="2977877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66750" y="401638"/>
            <a:ext cx="5524500" cy="4143375"/>
          </a:xfrm>
          <a:prstGeom prst="rect">
            <a:avLst/>
          </a:prstGeom>
          <a:noFill/>
          <a:ln w="9525">
            <a:solidFill>
              <a:prstClr val="black"/>
            </a:solidFill>
          </a:ln>
        </p:spPr>
        <p:txBody>
          <a:bodyPr vert="horz" lIns="91440" tIns="45720" rIns="91440" bIns="45720" rtlCol="0" anchor="ctr"/>
          <a:lstStyle/>
          <a:p>
            <a:endParaRPr lang="en-US"/>
          </a:p>
        </p:txBody>
      </p:sp>
      <p:sp>
        <p:nvSpPr>
          <p:cNvPr id="8" name="TextBox 7"/>
          <p:cNvSpPr txBox="1"/>
          <p:nvPr/>
        </p:nvSpPr>
        <p:spPr>
          <a:xfrm>
            <a:off x="450260" y="8825131"/>
            <a:ext cx="5015470" cy="269587"/>
          </a:xfrm>
          <a:prstGeom prst="rect">
            <a:avLst/>
          </a:prstGeom>
        </p:spPr>
        <p:txBody>
          <a:bodyPr vert="horz" lIns="0" tIns="0" rIns="0" bIns="0" rtlCol="0" anchor="b"/>
          <a:lstStyle>
            <a:defPPr>
              <a:defRPr lang="en-US"/>
            </a:defPPr>
            <a:lvl1pPr>
              <a:defRPr sz="800">
                <a:solidFill>
                  <a:schemeClr val="bg2"/>
                </a:solidFill>
              </a:defRPr>
            </a:lvl1pPr>
          </a:lstStyle>
          <a:p>
            <a:r>
              <a:rPr lang="en-US" dirty="0"/>
              <a:t>© </a:t>
            </a:r>
            <a:r>
              <a:rPr lang="en-US" dirty="0" err="1"/>
              <a:t>GfK</a:t>
            </a:r>
            <a:r>
              <a:rPr lang="en-US" dirty="0"/>
              <a:t> </a:t>
            </a:r>
            <a:fld id="{F85E5E71-DADA-42F8-9446-E9290CD94E2D}" type="datetime4">
              <a:rPr lang="en-US" smtClean="0"/>
              <a:t>April 5, 2019</a:t>
            </a:fld>
            <a:r>
              <a:rPr lang="en-US" dirty="0" smtClean="0"/>
              <a:t> </a:t>
            </a:r>
            <a:r>
              <a:rPr lang="en-US" dirty="0"/>
              <a:t>| Title of </a:t>
            </a:r>
            <a:r>
              <a:rPr lang="en-US" dirty="0" smtClean="0"/>
              <a:t>presentation</a:t>
            </a:r>
            <a:endParaRPr lang="en-US" dirty="0"/>
          </a:p>
        </p:txBody>
      </p:sp>
      <p:sp>
        <p:nvSpPr>
          <p:cNvPr id="7" name="Notes Placeholder 6"/>
          <p:cNvSpPr>
            <a:spLocks noGrp="1"/>
          </p:cNvSpPr>
          <p:nvPr>
            <p:ph type="body" sz="quarter" idx="3"/>
          </p:nvPr>
        </p:nvSpPr>
        <p:spPr>
          <a:xfrm>
            <a:off x="449000" y="4715607"/>
            <a:ext cx="5960005" cy="4111754"/>
          </a:xfrm>
          <a:prstGeom prst="rect">
            <a:avLst/>
          </a:prstGeom>
        </p:spPr>
        <p:txBody>
          <a:bodyPr vert="horz" lIns="0" tIns="0" rIns="0" bIns="0" rtlCol="0"/>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5"/>
            <a:r>
              <a:rPr lang="en-US" noProof="0" dirty="0" smtClean="0"/>
              <a:t>Sixth level</a:t>
            </a:r>
          </a:p>
          <a:p>
            <a:pPr lvl="6"/>
            <a:r>
              <a:rPr lang="en-US" noProof="0" dirty="0" smtClean="0"/>
              <a:t>Seventh level</a:t>
            </a:r>
          </a:p>
          <a:p>
            <a:pPr lvl="6"/>
            <a:r>
              <a:rPr lang="en-US" noProof="0" dirty="0" smtClean="0"/>
              <a:t>Eighth level</a:t>
            </a:r>
          </a:p>
          <a:p>
            <a:pPr lvl="8"/>
            <a:r>
              <a:rPr lang="en-US" noProof="0" dirty="0" smtClean="0"/>
              <a:t>Ninth level</a:t>
            </a:r>
          </a:p>
        </p:txBody>
      </p:sp>
      <p:sp>
        <p:nvSpPr>
          <p:cNvPr id="9" name="Rectangle 8"/>
          <p:cNvSpPr/>
          <p:nvPr/>
        </p:nvSpPr>
        <p:spPr>
          <a:xfrm>
            <a:off x="5754858" y="8827360"/>
            <a:ext cx="654147" cy="269622"/>
          </a:xfrm>
          <a:prstGeom prst="rect">
            <a:avLst/>
          </a:prstGeom>
        </p:spPr>
        <p:txBody>
          <a:bodyPr vert="horz" lIns="0" tIns="0" rIns="0" bIns="0" rtlCol="0" anchor="b"/>
          <a:lstStyle/>
          <a:p>
            <a:pPr algn="r"/>
            <a:fld id="{D2E2D56B-CB00-482C-A6BD-038013225DF6}" type="slidenum">
              <a:rPr lang="de-DE" sz="800">
                <a:solidFill>
                  <a:srgbClr val="928580"/>
                </a:solidFill>
              </a:rPr>
              <a:pPr algn="r"/>
              <a:t>‹#›</a:t>
            </a:fld>
            <a:endParaRPr lang="de-DE" sz="800" dirty="0">
              <a:solidFill>
                <a:srgbClr val="928580"/>
              </a:solidFill>
            </a:endParaRPr>
          </a:p>
        </p:txBody>
      </p:sp>
    </p:spTree>
    <p:extLst>
      <p:ext uri="{BB962C8B-B14F-4D97-AF65-F5344CB8AC3E}">
        <p14:creationId xmlns:p14="http://schemas.microsoft.com/office/powerpoint/2010/main" val="14687520"/>
      </p:ext>
    </p:extLst>
  </p:cSld>
  <p:clrMap bg1="lt1" tx1="dk1" bg2="lt2" tx2="dk2" accent1="accent1" accent2="accent2" accent3="accent3" accent4="accent4" accent5="accent5" accent6="accent6" hlink="hlink" folHlink="folHlink"/>
  <p:notesStyle>
    <a:lvl1pPr marL="0" marR="0" indent="0" algn="l" defTabSz="914400" rtl="0" eaLnBrk="1" fontAlgn="auto" latinLnBrk="0" hangingPunct="1">
      <a:lnSpc>
        <a:spcPct val="100000"/>
      </a:lnSpc>
      <a:spcBef>
        <a:spcPts val="300"/>
      </a:spcBef>
      <a:spcAft>
        <a:spcPts val="0"/>
      </a:spcAft>
      <a:buClrTx/>
      <a:buSzTx/>
      <a:buFontTx/>
      <a:buNone/>
      <a:tabLst/>
      <a:defRPr sz="900" kern="1200">
        <a:solidFill>
          <a:schemeClr val="tx1"/>
        </a:solidFill>
        <a:latin typeface="Arial" panose="020B0604020202020204" pitchFamily="34" charset="0"/>
        <a:ea typeface="+mn-ea"/>
        <a:cs typeface="Arial" panose="020B0604020202020204" pitchFamily="34" charset="0"/>
      </a:defRPr>
    </a:lvl1pPr>
    <a:lvl2pPr marL="144000" marR="0" indent="-144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sz="900" kern="1200">
        <a:solidFill>
          <a:schemeClr val="tx1"/>
        </a:solidFill>
        <a:latin typeface="Arial" panose="020B0604020202020204" pitchFamily="34" charset="0"/>
        <a:ea typeface="+mn-ea"/>
        <a:cs typeface="Arial" panose="020B0604020202020204" pitchFamily="34" charset="0"/>
      </a:defRPr>
    </a:lvl2pPr>
    <a:lvl3pPr marL="288000" marR="0" indent="-144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sz="900" kern="1200">
        <a:solidFill>
          <a:schemeClr val="tx1"/>
        </a:solidFill>
        <a:latin typeface="Arial" panose="020B0604020202020204" pitchFamily="34" charset="0"/>
        <a:ea typeface="+mn-ea"/>
        <a:cs typeface="Arial" panose="020B0604020202020204" pitchFamily="34" charset="0"/>
      </a:defRPr>
    </a:lvl3pPr>
    <a:lvl4pPr marL="432000" marR="0" indent="-144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sz="900" kern="1200">
        <a:solidFill>
          <a:schemeClr val="tx1"/>
        </a:solidFill>
        <a:latin typeface="Arial" panose="020B0604020202020204" pitchFamily="34" charset="0"/>
        <a:ea typeface="+mn-ea"/>
        <a:cs typeface="Arial" panose="020B0604020202020204" pitchFamily="34" charset="0"/>
      </a:defRPr>
    </a:lvl4pPr>
    <a:lvl5pPr marL="576000" marR="0" indent="-144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sz="900" kern="1200">
        <a:solidFill>
          <a:schemeClr val="tx1"/>
        </a:solidFill>
        <a:latin typeface="Arial" panose="020B0604020202020204" pitchFamily="34" charset="0"/>
        <a:ea typeface="+mn-ea"/>
        <a:cs typeface="Arial" panose="020B0604020202020204" pitchFamily="34" charset="0"/>
      </a:defRPr>
    </a:lvl5pPr>
    <a:lvl6pPr marL="576000" indent="-144000" algn="l" defTabSz="914400" rtl="0" eaLnBrk="1" latinLnBrk="0" hangingPunct="1">
      <a:lnSpc>
        <a:spcPct val="100000"/>
      </a:lnSpc>
      <a:spcBef>
        <a:spcPts val="300"/>
      </a:spcBef>
      <a:spcAft>
        <a:spcPts val="0"/>
      </a:spcAft>
      <a:buFont typeface="Wingdings" panose="05000000000000000000" pitchFamily="2" charset="2"/>
      <a:buChar char="§"/>
      <a:defRPr sz="900" kern="1200">
        <a:solidFill>
          <a:schemeClr val="tx1"/>
        </a:solidFill>
        <a:latin typeface="Arial" panose="020B0604020202020204" pitchFamily="34" charset="0"/>
        <a:ea typeface="+mn-ea"/>
        <a:cs typeface="Arial" panose="020B0604020202020204" pitchFamily="34" charset="0"/>
      </a:defRPr>
    </a:lvl6pPr>
    <a:lvl7pPr marL="576000" indent="-144000" algn="l" defTabSz="914400" rtl="0" eaLnBrk="1" latinLnBrk="0" hangingPunct="1">
      <a:lnSpc>
        <a:spcPct val="100000"/>
      </a:lnSpc>
      <a:spcBef>
        <a:spcPts val="300"/>
      </a:spcBef>
      <a:spcAft>
        <a:spcPts val="0"/>
      </a:spcAft>
      <a:buFont typeface="Wingdings" panose="05000000000000000000" pitchFamily="2" charset="2"/>
      <a:buChar char="§"/>
      <a:defRPr sz="900" kern="1200">
        <a:solidFill>
          <a:schemeClr val="tx1"/>
        </a:solidFill>
        <a:latin typeface="Arial" panose="020B0604020202020204" pitchFamily="34" charset="0"/>
        <a:ea typeface="+mn-ea"/>
        <a:cs typeface="Arial" panose="020B0604020202020204" pitchFamily="34" charset="0"/>
      </a:defRPr>
    </a:lvl7pPr>
    <a:lvl8pPr marL="276225" indent="-88900" algn="l" defTabSz="914400" rtl="0" eaLnBrk="1" latinLnBrk="0" hangingPunct="1">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8pPr>
    <a:lvl9pPr marL="576000" indent="-144000" algn="l" defTabSz="914400" rtl="0" eaLnBrk="1" latinLnBrk="0" hangingPunct="1">
      <a:lnSpc>
        <a:spcPct val="100000"/>
      </a:lnSpc>
      <a:spcBef>
        <a:spcPts val="300"/>
      </a:spcBef>
      <a:spcAft>
        <a:spcPts val="0"/>
      </a:spcAft>
      <a:buFont typeface="Wingdings" panose="05000000000000000000" pitchFamily="2" charset="2"/>
      <a:buChar char="§"/>
      <a:defRPr sz="900" kern="1200">
        <a:solidFill>
          <a:schemeClr val="tx1"/>
        </a:solidFill>
        <a:latin typeface="Arial" panose="020B0604020202020204" pitchFamily="34" charset="0"/>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7313" y="736600"/>
            <a:ext cx="4146550" cy="3111500"/>
          </a:xfrm>
        </p:spPr>
      </p:sp>
      <p:sp>
        <p:nvSpPr>
          <p:cNvPr id="3" name="Notizenplatzhal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39255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7313" y="736600"/>
            <a:ext cx="4146550" cy="3111500"/>
          </a:xfrm>
        </p:spPr>
      </p:sp>
      <p:sp>
        <p:nvSpPr>
          <p:cNvPr id="3" name="Notizenplatzhal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26099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7313" y="736600"/>
            <a:ext cx="4146550" cy="3111500"/>
          </a:xfrm>
        </p:spPr>
      </p:sp>
      <p:sp>
        <p:nvSpPr>
          <p:cNvPr id="3" name="Notizenplatzhal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39255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7313" y="736600"/>
            <a:ext cx="4146550" cy="3111500"/>
          </a:xfrm>
        </p:spPr>
      </p:sp>
      <p:sp>
        <p:nvSpPr>
          <p:cNvPr id="3" name="Notizenplatzhal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35013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7313" y="736600"/>
            <a:ext cx="4146550" cy="3111500"/>
          </a:xfrm>
        </p:spPr>
      </p:sp>
      <p:sp>
        <p:nvSpPr>
          <p:cNvPr id="3" name="Notizenplatzhal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35013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7313" y="736600"/>
            <a:ext cx="4146550" cy="3111500"/>
          </a:xfrm>
        </p:spPr>
      </p:sp>
      <p:sp>
        <p:nvSpPr>
          <p:cNvPr id="3" name="Notizenplatzhal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35013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7313" y="736600"/>
            <a:ext cx="4146550" cy="3111500"/>
          </a:xfrm>
        </p:spPr>
      </p:sp>
      <p:sp>
        <p:nvSpPr>
          <p:cNvPr id="3" name="Notizenplatzhalt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35013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6750" y="401638"/>
            <a:ext cx="5524500" cy="414337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3852" y="8829648"/>
            <a:ext cx="2972547" cy="465266"/>
          </a:xfrm>
          <a:prstGeom prst="rect">
            <a:avLst/>
          </a:prstGeom>
        </p:spPr>
        <p:txBody>
          <a:bodyPr/>
          <a:lstStyle/>
          <a:p>
            <a:fld id="{020A26B8-364F-4B0B-8B54-492A4C47665A}" type="slidenum">
              <a:rPr lang="en-GB" smtClean="0"/>
              <a:t>13</a:t>
            </a:fld>
            <a:endParaRPr lang="en-GB"/>
          </a:p>
        </p:txBody>
      </p:sp>
    </p:spTree>
    <p:extLst>
      <p:ext uri="{BB962C8B-B14F-4D97-AF65-F5344CB8AC3E}">
        <p14:creationId xmlns:p14="http://schemas.microsoft.com/office/powerpoint/2010/main" val="2651059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el 1"/>
          <p:cNvSpPr>
            <a:spLocks noGrp="1"/>
          </p:cNvSpPr>
          <p:nvPr>
            <p:ph type="ctrTitle" hasCustomPrompt="1"/>
          </p:nvPr>
        </p:nvSpPr>
        <p:spPr bwMode="gray">
          <a:xfrm>
            <a:off x="323850" y="2204864"/>
            <a:ext cx="8496300" cy="1584000"/>
          </a:xfrm>
        </p:spPr>
        <p:txBody>
          <a:bodyPr vert="horz" lIns="0" tIns="0" rIns="0" bIns="0" rtlCol="0" anchor="b" anchorCtr="0">
            <a:noAutofit/>
          </a:bodyPr>
          <a:lstStyle>
            <a:lvl1pPr>
              <a:defRPr lang="de-CH" sz="3600" cap="none" baseline="0">
                <a:solidFill>
                  <a:schemeClr val="tx2"/>
                </a:solidFill>
              </a:defRPr>
            </a:lvl1pPr>
          </a:lstStyle>
          <a:p>
            <a:pPr lvl="0"/>
            <a:r>
              <a:rPr lang="en-US" dirty="0" smtClean="0"/>
              <a:t>Click to add title of presentation</a:t>
            </a:r>
            <a:endParaRPr lang="en-US" dirty="0"/>
          </a:p>
        </p:txBody>
      </p:sp>
      <p:sp>
        <p:nvSpPr>
          <p:cNvPr id="3" name="Untertitel 2"/>
          <p:cNvSpPr>
            <a:spLocks noGrp="1"/>
          </p:cNvSpPr>
          <p:nvPr>
            <p:ph type="subTitle" idx="1" hasCustomPrompt="1"/>
          </p:nvPr>
        </p:nvSpPr>
        <p:spPr bwMode="gray">
          <a:xfrm>
            <a:off x="323850" y="3861208"/>
            <a:ext cx="8496300" cy="1440000"/>
          </a:xfrm>
        </p:spPr>
        <p:txBody>
          <a:bodyPr vert="horz" lIns="0" tIns="18000" rIns="0" bIns="0" rtlCol="0" anchor="t" anchorCtr="0">
            <a:noAutofit/>
          </a:bodyPr>
          <a:lstStyle>
            <a:lvl1pPr marL="0" indent="0">
              <a:lnSpc>
                <a:spcPct val="100000"/>
              </a:lnSpc>
              <a:spcBef>
                <a:spcPts val="600"/>
              </a:spcBef>
              <a:buFont typeface="Arial" panose="020B0604020202020204" pitchFamily="34" charset="0"/>
              <a:buNone/>
              <a:defRPr lang="de-CH" sz="2000">
                <a:solidFill>
                  <a:schemeClr val="tx2"/>
                </a:solidFill>
              </a:defRPr>
            </a:lvl1pPr>
            <a:lvl2pPr marL="0" indent="0">
              <a:lnSpc>
                <a:spcPct val="100000"/>
              </a:lnSpc>
              <a:spcBef>
                <a:spcPts val="600"/>
              </a:spcBef>
              <a:buFont typeface="Arial" panose="020B0604020202020204" pitchFamily="34" charset="0"/>
              <a:buNone/>
              <a:defRPr sz="2000">
                <a:solidFill>
                  <a:schemeClr val="tx2"/>
                </a:solidFill>
              </a:defRPr>
            </a:lvl2pPr>
            <a:lvl3pPr marL="0" indent="0">
              <a:lnSpc>
                <a:spcPct val="100000"/>
              </a:lnSpc>
              <a:spcBef>
                <a:spcPts val="600"/>
              </a:spcBef>
              <a:buNone/>
              <a:defRPr sz="2000">
                <a:solidFill>
                  <a:schemeClr val="tx2"/>
                </a:solidFill>
              </a:defRPr>
            </a:lvl3pPr>
            <a:lvl4pPr marL="0" indent="0">
              <a:lnSpc>
                <a:spcPct val="100000"/>
              </a:lnSpc>
              <a:spcBef>
                <a:spcPts val="600"/>
              </a:spcBef>
              <a:buNone/>
              <a:defRPr sz="2000">
                <a:solidFill>
                  <a:schemeClr val="tx2"/>
                </a:solidFill>
              </a:defRPr>
            </a:lvl4pPr>
            <a:lvl5pPr marL="0" indent="0">
              <a:lnSpc>
                <a:spcPct val="100000"/>
              </a:lnSpc>
              <a:spcBef>
                <a:spcPts val="600"/>
              </a:spcBef>
              <a:buNone/>
              <a:defRPr sz="2000">
                <a:solidFill>
                  <a:schemeClr val="tx2"/>
                </a:solidFill>
              </a:defRPr>
            </a:lvl5pPr>
            <a:lvl6pPr marL="0" indent="0">
              <a:lnSpc>
                <a:spcPct val="100000"/>
              </a:lnSpc>
              <a:spcBef>
                <a:spcPts val="600"/>
              </a:spcBef>
              <a:buNone/>
              <a:defRPr sz="2000">
                <a:solidFill>
                  <a:schemeClr val="tx2"/>
                </a:solidFill>
              </a:defRPr>
            </a:lvl6pPr>
            <a:lvl7pPr marL="0" indent="0">
              <a:lnSpc>
                <a:spcPct val="100000"/>
              </a:lnSpc>
              <a:spcBef>
                <a:spcPts val="600"/>
              </a:spcBef>
              <a:buNone/>
              <a:defRPr sz="2000">
                <a:solidFill>
                  <a:schemeClr val="tx2"/>
                </a:solidFill>
              </a:defRPr>
            </a:lvl7pPr>
            <a:lvl8pPr marL="0" indent="0">
              <a:lnSpc>
                <a:spcPct val="100000"/>
              </a:lnSpc>
              <a:spcBef>
                <a:spcPts val="600"/>
              </a:spcBef>
              <a:buNone/>
              <a:defRPr sz="2000">
                <a:solidFill>
                  <a:schemeClr val="tx2"/>
                </a:solidFill>
              </a:defRPr>
            </a:lvl8pPr>
            <a:lvl9pPr marL="0" indent="0">
              <a:lnSpc>
                <a:spcPct val="100000"/>
              </a:lnSpc>
              <a:spcBef>
                <a:spcPts val="600"/>
              </a:spcBef>
              <a:buNone/>
              <a:defRPr sz="2000">
                <a:solidFill>
                  <a:schemeClr val="tx2"/>
                </a:solidFill>
              </a:defRPr>
            </a:lvl9pPr>
          </a:lstStyle>
          <a:p>
            <a:pPr lvl="0"/>
            <a:r>
              <a:rPr lang="en-US" noProof="0" dirty="0" smtClean="0"/>
              <a:t>Click to add subtitle of presentation</a:t>
            </a:r>
          </a:p>
        </p:txBody>
      </p:sp>
      <p:sp>
        <p:nvSpPr>
          <p:cNvPr id="7" name="Rechteck 9"/>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6" name="Text Placeholder 10"/>
          <p:cNvSpPr>
            <a:spLocks noGrp="1"/>
          </p:cNvSpPr>
          <p:nvPr>
            <p:ph type="body" sz="quarter" idx="10" hasCustomPrompt="1"/>
          </p:nvPr>
        </p:nvSpPr>
        <p:spPr bwMode="gray">
          <a:xfrm>
            <a:off x="323410" y="6237390"/>
            <a:ext cx="8496740" cy="21602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346913373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ne content">
    <p:spTree>
      <p:nvGrpSpPr>
        <p:cNvPr id="1" name=""/>
        <p:cNvGrpSpPr/>
        <p:nvPr/>
      </p:nvGrpSpPr>
      <p:grpSpPr>
        <a:xfrm>
          <a:off x="0" y="0"/>
          <a:ext cx="0" cy="0"/>
          <a:chOff x="0" y="0"/>
          <a:chExt cx="0" cy="0"/>
        </a:xfrm>
      </p:grpSpPr>
      <p:sp>
        <p:nvSpPr>
          <p:cNvPr id="3" name="Content Placeholder 2"/>
          <p:cNvSpPr>
            <a:spLocks noGrp="1"/>
          </p:cNvSpPr>
          <p:nvPr>
            <p:ph sz="quarter" idx="14" hasCustomPrompt="1"/>
          </p:nvPr>
        </p:nvSpPr>
        <p:spPr>
          <a:xfrm>
            <a:off x="323850" y="1052736"/>
            <a:ext cx="8496300" cy="431949"/>
          </a:xfrm>
        </p:spPr>
        <p:txBody>
          <a:bodyPr/>
          <a:lstStyle>
            <a:lvl1pPr>
              <a:spcBef>
                <a:spcPts val="0"/>
              </a:spcBef>
              <a:defRPr sz="1000">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9" name="Content Placeholder 2"/>
          <p:cNvSpPr>
            <a:spLocks noGrp="1"/>
          </p:cNvSpPr>
          <p:nvPr>
            <p:ph sz="quarter" idx="15" hasCustomPrompt="1"/>
          </p:nvPr>
        </p:nvSpPr>
        <p:spPr>
          <a:xfrm>
            <a:off x="323850" y="1556693"/>
            <a:ext cx="8496300" cy="431949"/>
          </a:xfrm>
        </p:spPr>
        <p:txBody>
          <a:bodyPr/>
          <a:lstStyle>
            <a:lvl1pPr>
              <a:defRPr sz="1000" i="1">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7" name="Title 6"/>
          <p:cNvSpPr>
            <a:spLocks noGrp="1"/>
          </p:cNvSpPr>
          <p:nvPr>
            <p:ph type="title" hasCustomPrompt="1"/>
          </p:nvPr>
        </p:nvSpPr>
        <p:spPr bwMode="gray">
          <a:xfrm>
            <a:off x="323410" y="260350"/>
            <a:ext cx="6035445" cy="648300"/>
          </a:xfrm>
        </p:spPr>
        <p:txBody>
          <a:bodyPr/>
          <a:lstStyle/>
          <a:p>
            <a:r>
              <a:rPr lang="en-US" smtClean="0"/>
              <a:t>Click to add headline</a:t>
            </a:r>
            <a:endParaRPr lang="en-US" dirty="0"/>
          </a:p>
        </p:txBody>
      </p:sp>
    </p:spTree>
    <p:extLst>
      <p:ext uri="{BB962C8B-B14F-4D97-AF65-F5344CB8AC3E}">
        <p14:creationId xmlns:p14="http://schemas.microsoft.com/office/powerpoint/2010/main" val="58179052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Tree>
    <p:extLst>
      <p:ext uri="{BB962C8B-B14F-4D97-AF65-F5344CB8AC3E}">
        <p14:creationId xmlns:p14="http://schemas.microsoft.com/office/powerpoint/2010/main" val="313261655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6" name="Textplatzhalter 11"/>
          <p:cNvSpPr>
            <a:spLocks noGrp="1"/>
          </p:cNvSpPr>
          <p:nvPr>
            <p:ph type="body" sz="quarter" idx="11"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4" hasCustomPrompt="1"/>
          </p:nvPr>
        </p:nvSpPr>
        <p:spPr>
          <a:xfrm>
            <a:off x="323850" y="1412875"/>
            <a:ext cx="849630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374017923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7" name="Textplatzhalter 11"/>
          <p:cNvSpPr>
            <a:spLocks noGrp="1"/>
          </p:cNvSpPr>
          <p:nvPr>
            <p:ph type="body" sz="quarter" idx="14"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6" hasCustomPrompt="1"/>
          </p:nvPr>
        </p:nvSpPr>
        <p:spPr>
          <a:xfrm>
            <a:off x="323850" y="1412875"/>
            <a:ext cx="4176713"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7" hasCustomPrompt="1"/>
          </p:nvPr>
        </p:nvSpPr>
        <p:spPr>
          <a:xfrm>
            <a:off x="4643438" y="1412875"/>
            <a:ext cx="4176712"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246589080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1" name="Textplatzhalter 11"/>
          <p:cNvSpPr>
            <a:spLocks noGrp="1"/>
          </p:cNvSpPr>
          <p:nvPr>
            <p:ph type="body" sz="quarter" idx="15"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7" hasCustomPrompt="1"/>
          </p:nvPr>
        </p:nvSpPr>
        <p:spPr>
          <a:xfrm>
            <a:off x="323850" y="1412875"/>
            <a:ext cx="2735263"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8" hasCustomPrompt="1"/>
          </p:nvPr>
        </p:nvSpPr>
        <p:spPr>
          <a:xfrm>
            <a:off x="3203810" y="1412875"/>
            <a:ext cx="2736615"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3" name="Content Placeholder 12"/>
          <p:cNvSpPr>
            <a:spLocks noGrp="1"/>
          </p:cNvSpPr>
          <p:nvPr>
            <p:ph sz="quarter" idx="19" hasCustomPrompt="1"/>
          </p:nvPr>
        </p:nvSpPr>
        <p:spPr>
          <a:xfrm>
            <a:off x="6084888" y="1412875"/>
            <a:ext cx="2735262"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41571078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ur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1" name="Textplatzhalter 11"/>
          <p:cNvSpPr>
            <a:spLocks noGrp="1"/>
          </p:cNvSpPr>
          <p:nvPr>
            <p:ph type="body" sz="quarter" idx="16"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8" hasCustomPrompt="1"/>
          </p:nvPr>
        </p:nvSpPr>
        <p:spPr>
          <a:xfrm>
            <a:off x="323851" y="1412875"/>
            <a:ext cx="2015111"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9" hasCustomPrompt="1"/>
          </p:nvPr>
        </p:nvSpPr>
        <p:spPr>
          <a:xfrm>
            <a:off x="2483710" y="1412875"/>
            <a:ext cx="201628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3" name="Content Placeholder 12"/>
          <p:cNvSpPr>
            <a:spLocks noGrp="1"/>
          </p:cNvSpPr>
          <p:nvPr>
            <p:ph sz="quarter" idx="20" hasCustomPrompt="1"/>
          </p:nvPr>
        </p:nvSpPr>
        <p:spPr>
          <a:xfrm>
            <a:off x="4644010" y="1412875"/>
            <a:ext cx="201511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5" name="Content Placeholder 12"/>
          <p:cNvSpPr>
            <a:spLocks noGrp="1"/>
          </p:cNvSpPr>
          <p:nvPr>
            <p:ph sz="quarter" idx="21" hasCustomPrompt="1"/>
          </p:nvPr>
        </p:nvSpPr>
        <p:spPr>
          <a:xfrm>
            <a:off x="6804310" y="1412875"/>
            <a:ext cx="201511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298824093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our contents (2)">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3" name="Textplatzhalter 11"/>
          <p:cNvSpPr>
            <a:spLocks noGrp="1"/>
          </p:cNvSpPr>
          <p:nvPr>
            <p:ph type="body" sz="quarter" idx="16"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8" hasCustomPrompt="1"/>
          </p:nvPr>
        </p:nvSpPr>
        <p:spPr>
          <a:xfrm>
            <a:off x="323850" y="1412720"/>
            <a:ext cx="4176140" cy="244800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5" name="Content Placeholder 2"/>
          <p:cNvSpPr>
            <a:spLocks noGrp="1"/>
          </p:cNvSpPr>
          <p:nvPr>
            <p:ph sz="quarter" idx="19" hasCustomPrompt="1"/>
          </p:nvPr>
        </p:nvSpPr>
        <p:spPr>
          <a:xfrm>
            <a:off x="4644010" y="1412720"/>
            <a:ext cx="4175698" cy="244800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6" name="Content Placeholder 2"/>
          <p:cNvSpPr>
            <a:spLocks noGrp="1"/>
          </p:cNvSpPr>
          <p:nvPr>
            <p:ph sz="quarter" idx="20" hasCustomPrompt="1"/>
          </p:nvPr>
        </p:nvSpPr>
        <p:spPr>
          <a:xfrm>
            <a:off x="323410" y="4005080"/>
            <a:ext cx="4176580" cy="237633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7" name="Content Placeholder 2"/>
          <p:cNvSpPr>
            <a:spLocks noGrp="1"/>
          </p:cNvSpPr>
          <p:nvPr>
            <p:ph sz="quarter" idx="21" hasCustomPrompt="1"/>
          </p:nvPr>
        </p:nvSpPr>
        <p:spPr>
          <a:xfrm>
            <a:off x="4644010" y="4005080"/>
            <a:ext cx="4176580" cy="237633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309043964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6" name="Rectangle 5"/>
          <p:cNvSpPr/>
          <p:nvPr userDrawn="1"/>
        </p:nvSpPr>
        <p:spPr bwMode="gray">
          <a:xfrm>
            <a:off x="0" y="0"/>
            <a:ext cx="9144000"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289031525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re White and text">
    <p:spTree>
      <p:nvGrpSpPr>
        <p:cNvPr id="1" name=""/>
        <p:cNvGrpSpPr/>
        <p:nvPr/>
      </p:nvGrpSpPr>
      <p:grpSpPr>
        <a:xfrm>
          <a:off x="0" y="0"/>
          <a:ext cx="0" cy="0"/>
          <a:chOff x="0" y="0"/>
          <a:chExt cx="0" cy="0"/>
        </a:xfrm>
      </p:grpSpPr>
      <p:sp>
        <p:nvSpPr>
          <p:cNvPr id="3" name="Rechteck 2"/>
          <p:cNvSpPr/>
          <p:nvPr userDrawn="1"/>
        </p:nvSpPr>
        <p:spPr bwMode="gray">
          <a:xfrm>
            <a:off x="0" y="0"/>
            <a:ext cx="9144000"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grpSp>
        <p:nvGrpSpPr>
          <p:cNvPr id="7" name="Gruppieren 6"/>
          <p:cNvGrpSpPr/>
          <p:nvPr/>
        </p:nvGrpSpPr>
        <p:grpSpPr bwMode="gray">
          <a:xfrm>
            <a:off x="323850" y="-315520"/>
            <a:ext cx="8496740" cy="216030"/>
            <a:chOff x="323850" y="-531550"/>
            <a:chExt cx="8496740" cy="432060"/>
          </a:xfrm>
        </p:grpSpPr>
        <p:cxnSp>
          <p:nvCxnSpPr>
            <p:cNvPr id="47" name="Gerade Verbindung 46"/>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uppieren 7"/>
          <p:cNvGrpSpPr/>
          <p:nvPr/>
        </p:nvGrpSpPr>
        <p:grpSpPr bwMode="gray">
          <a:xfrm>
            <a:off x="323410" y="6957490"/>
            <a:ext cx="8496740" cy="216030"/>
            <a:chOff x="323850" y="-531550"/>
            <a:chExt cx="8496740" cy="432060"/>
          </a:xfrm>
        </p:grpSpPr>
        <p:cxnSp>
          <p:nvCxnSpPr>
            <p:cNvPr id="35" name="Gerade Verbindung 34"/>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Title 11"/>
          <p:cNvSpPr>
            <a:spLocks noGrp="1"/>
          </p:cNvSpPr>
          <p:nvPr>
            <p:ph type="title" hasCustomPrompt="1"/>
          </p:nvPr>
        </p:nvSpPr>
        <p:spPr bwMode="gray">
          <a:xfrm>
            <a:off x="323410" y="1053040"/>
            <a:ext cx="8496740" cy="2736000"/>
          </a:xfrm>
        </p:spPr>
        <p:txBody>
          <a:bodyPr vert="horz" lIns="0" tIns="0" rIns="0" bIns="0" rtlCol="0" anchor="b">
            <a:noAutofit/>
          </a:bodyPr>
          <a:lstStyle>
            <a:lvl1pPr>
              <a:defRPr lang="en-GB" sz="3600" noProof="0">
                <a:solidFill>
                  <a:schemeClr val="tx2"/>
                </a:solidFill>
                <a:ea typeface="+mn-ea"/>
                <a:cs typeface="Arial" pitchFamily="34" charset="0"/>
              </a:defRPr>
            </a:lvl1pPr>
          </a:lstStyle>
          <a:p>
            <a:pPr marL="0" marR="0" lvl="0" indent="0" fontAlgn="auto">
              <a:lnSpc>
                <a:spcPct val="100000"/>
              </a:lnSpc>
              <a:spcBef>
                <a:spcPts val="600"/>
              </a:spcBef>
              <a:spcAft>
                <a:spcPts val="0"/>
              </a:spcAft>
              <a:buClrTx/>
              <a:buSzTx/>
              <a:buFont typeface="Arial" pitchFamily="34" charset="0"/>
              <a:tabLst/>
            </a:pPr>
            <a:r>
              <a:rPr lang="en-US" dirty="0" smtClean="0"/>
              <a:t>Click to add text</a:t>
            </a:r>
            <a:endParaRPr lang="en-US" dirty="0"/>
          </a:p>
        </p:txBody>
      </p:sp>
    </p:spTree>
    <p:extLst>
      <p:ext uri="{BB962C8B-B14F-4D97-AF65-F5344CB8AC3E}">
        <p14:creationId xmlns:p14="http://schemas.microsoft.com/office/powerpoint/2010/main" val="266260949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ure Orang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bwMode="gray">
          <a:xfrm>
            <a:off x="0" y="0"/>
            <a:ext cx="9144000" cy="6858000"/>
          </a:xfrm>
          <a:prstGeom prst="rect">
            <a:avLst/>
          </a:prstGeom>
        </p:spPr>
      </p:pic>
      <p:sp>
        <p:nvSpPr>
          <p:cNvPr id="3" name="Title 2"/>
          <p:cNvSpPr>
            <a:spLocks noGrp="1"/>
          </p:cNvSpPr>
          <p:nvPr>
            <p:ph type="title" hasCustomPrompt="1"/>
          </p:nvPr>
        </p:nvSpPr>
        <p:spPr bwMode="gray">
          <a:xfrm>
            <a:off x="323410" y="1053040"/>
            <a:ext cx="8496740" cy="2736000"/>
          </a:xfrm>
        </p:spPr>
        <p:txBody>
          <a:bodyPr vert="horz" lIns="0" tIns="0" rIns="0" bIns="0" rtlCol="0" anchor="b" anchorCtr="0">
            <a:noAutofit/>
          </a:bodyPr>
          <a:lstStyle>
            <a:lvl1pPr>
              <a:defRPr lang="en-GB" sz="3600">
                <a:solidFill>
                  <a:schemeClr val="bg1"/>
                </a:solidFill>
                <a:ea typeface="+mn-ea"/>
                <a:cs typeface="Arial" pitchFamily="34" charset="0"/>
              </a:defRPr>
            </a:lvl1pPr>
          </a:lstStyle>
          <a:p>
            <a:pPr marL="0" marR="0" lvl="0" indent="0" fontAlgn="auto">
              <a:lnSpc>
                <a:spcPct val="100000"/>
              </a:lnSpc>
              <a:spcBef>
                <a:spcPts val="600"/>
              </a:spcBef>
              <a:spcAft>
                <a:spcPts val="0"/>
              </a:spcAft>
              <a:buClrTx/>
              <a:buSzTx/>
              <a:buFont typeface="Arial" pitchFamily="34" charset="0"/>
              <a:tabLst/>
            </a:pPr>
            <a:r>
              <a:rPr lang="en-US" dirty="0" smtClean="0"/>
              <a:t>Click to add text</a:t>
            </a:r>
            <a:endParaRPr lang="en-US" dirty="0"/>
          </a:p>
        </p:txBody>
      </p:sp>
    </p:spTree>
    <p:extLst>
      <p:ext uri="{BB962C8B-B14F-4D97-AF65-F5344CB8AC3E}">
        <p14:creationId xmlns:p14="http://schemas.microsoft.com/office/powerpoint/2010/main" val="30452547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 picture">
    <p:spTree>
      <p:nvGrpSpPr>
        <p:cNvPr id="1" name=""/>
        <p:cNvGrpSpPr/>
        <p:nvPr/>
      </p:nvGrpSpPr>
      <p:grpSpPr>
        <a:xfrm>
          <a:off x="0" y="0"/>
          <a:ext cx="0" cy="0"/>
          <a:chOff x="0" y="0"/>
          <a:chExt cx="0" cy="0"/>
        </a:xfrm>
      </p:grpSpPr>
      <p:sp>
        <p:nvSpPr>
          <p:cNvPr id="68" name="Picture Placeholder 67"/>
          <p:cNvSpPr>
            <a:spLocks noGrp="1"/>
          </p:cNvSpPr>
          <p:nvPr>
            <p:ph type="pic" sz="quarter" idx="12" hasCustomPrompt="1"/>
          </p:nvPr>
        </p:nvSpPr>
        <p:spPr bwMode="gray">
          <a:xfrm>
            <a:off x="323528" y="1123950"/>
            <a:ext cx="8496944" cy="5473402"/>
          </a:xfrm>
          <a:prstGeom prst="rect">
            <a:avLst/>
          </a:prstGeom>
          <a:noFill/>
        </p:spPr>
        <p:txBody>
          <a:bodyPr/>
          <a:lstStyle>
            <a:lvl1pPr marL="0" indent="0">
              <a:buNone/>
              <a:defRPr>
                <a:latin typeface="Arial" pitchFamily="34" charset="0"/>
              </a:defRPr>
            </a:lvl1pPr>
          </a:lstStyle>
          <a:p>
            <a:r>
              <a:rPr lang="de-DE" dirty="0" smtClean="0"/>
              <a:t>Click </a:t>
            </a:r>
            <a:r>
              <a:rPr lang="de-DE" dirty="0" err="1" smtClean="0"/>
              <a:t>to</a:t>
            </a:r>
            <a:r>
              <a:rPr lang="de-DE" dirty="0" smtClean="0"/>
              <a:t> </a:t>
            </a:r>
            <a:r>
              <a:rPr lang="de-DE" dirty="0" err="1" smtClean="0"/>
              <a:t>the</a:t>
            </a:r>
            <a:r>
              <a:rPr lang="de-DE" dirty="0" smtClean="0"/>
              <a:t> </a:t>
            </a:r>
            <a:r>
              <a:rPr lang="de-DE" dirty="0" err="1" smtClean="0"/>
              <a:t>symbol</a:t>
            </a:r>
            <a:r>
              <a:rPr lang="de-DE" dirty="0" smtClean="0"/>
              <a:t> </a:t>
            </a:r>
            <a:r>
              <a:rPr lang="de-DE" dirty="0" err="1" smtClean="0"/>
              <a:t>to</a:t>
            </a:r>
            <a:r>
              <a:rPr lang="de-DE" dirty="0" smtClean="0"/>
              <a:t> </a:t>
            </a:r>
            <a:r>
              <a:rPr lang="de-DE" dirty="0" err="1" smtClean="0"/>
              <a:t>add</a:t>
            </a:r>
            <a:r>
              <a:rPr lang="de-DE" dirty="0" smtClean="0"/>
              <a:t> a </a:t>
            </a:r>
            <a:r>
              <a:rPr lang="de-DE" dirty="0" err="1" smtClean="0"/>
              <a:t>picture</a:t>
            </a:r>
            <a:endParaRPr lang="en-GB" dirty="0"/>
          </a:p>
        </p:txBody>
      </p:sp>
      <p:sp>
        <p:nvSpPr>
          <p:cNvPr id="2" name="Title 1"/>
          <p:cNvSpPr>
            <a:spLocks noGrp="1"/>
          </p:cNvSpPr>
          <p:nvPr>
            <p:ph type="ctrTitle" hasCustomPrompt="1"/>
          </p:nvPr>
        </p:nvSpPr>
        <p:spPr bwMode="gray">
          <a:xfrm>
            <a:off x="467544" y="2420888"/>
            <a:ext cx="8208912" cy="1368152"/>
          </a:xfrm>
          <a:prstGeom prst="rect">
            <a:avLst/>
          </a:prstGeom>
          <a:noFill/>
        </p:spPr>
        <p:txBody>
          <a:bodyPr anchor="b"/>
          <a:lstStyle>
            <a:lvl1pPr>
              <a:defRPr sz="3600" cap="none" baseline="0">
                <a:solidFill>
                  <a:schemeClr val="tx2"/>
                </a:solidFill>
                <a:latin typeface="Arial" pitchFamily="34" charset="0"/>
              </a:defRPr>
            </a:lvl1pPr>
          </a:lstStyle>
          <a:p>
            <a:r>
              <a:rPr lang="en-US" dirty="0" smtClean="0"/>
              <a:t>Click to add title of presentation</a:t>
            </a:r>
            <a:endParaRPr lang="en-US" dirty="0"/>
          </a:p>
        </p:txBody>
      </p:sp>
      <p:sp>
        <p:nvSpPr>
          <p:cNvPr id="3" name="Subtitle 2"/>
          <p:cNvSpPr>
            <a:spLocks noGrp="1"/>
          </p:cNvSpPr>
          <p:nvPr>
            <p:ph type="subTitle" idx="1" hasCustomPrompt="1"/>
          </p:nvPr>
        </p:nvSpPr>
        <p:spPr bwMode="gray">
          <a:xfrm>
            <a:off x="467543" y="3861048"/>
            <a:ext cx="8208913" cy="1512168"/>
          </a:xfrm>
          <a:prstGeom prst="rect">
            <a:avLst/>
          </a:prstGeom>
        </p:spPr>
        <p:txBody>
          <a:bodyPr/>
          <a:lstStyle>
            <a:lvl1pPr marL="0" indent="0" algn="l">
              <a:spcBef>
                <a:spcPts val="300"/>
              </a:spcBef>
              <a:spcAft>
                <a:spcPts val="0"/>
              </a:spcAft>
              <a:buNone/>
              <a:defRPr sz="2000" baseline="0">
                <a:solidFill>
                  <a:schemeClr val="tx2"/>
                </a:solidFill>
                <a:latin typeface="Arial" pitchFamily="34" charset="0"/>
              </a:defRPr>
            </a:lvl1pPr>
            <a:lvl2pPr marL="0" indent="0" algn="l">
              <a:spcBef>
                <a:spcPts val="300"/>
              </a:spcBef>
              <a:spcAft>
                <a:spcPts val="0"/>
              </a:spcAft>
              <a:buNone/>
              <a:defRPr sz="2000">
                <a:solidFill>
                  <a:schemeClr val="tx2"/>
                </a:solidFill>
              </a:defRPr>
            </a:lvl2pPr>
            <a:lvl3pPr marL="0" indent="0" algn="l">
              <a:spcBef>
                <a:spcPts val="300"/>
              </a:spcBef>
              <a:spcAft>
                <a:spcPts val="0"/>
              </a:spcAft>
              <a:buNone/>
              <a:defRPr sz="2000">
                <a:solidFill>
                  <a:schemeClr val="tx2"/>
                </a:solidFill>
              </a:defRPr>
            </a:lvl3pPr>
            <a:lvl4pPr marL="0" indent="0" algn="l">
              <a:spcBef>
                <a:spcPts val="300"/>
              </a:spcBef>
              <a:spcAft>
                <a:spcPts val="0"/>
              </a:spcAft>
              <a:buNone/>
              <a:defRPr sz="2000">
                <a:solidFill>
                  <a:schemeClr val="tx2"/>
                </a:solidFill>
              </a:defRPr>
            </a:lvl4pPr>
            <a:lvl5pPr marL="0" indent="0" algn="l">
              <a:spcBef>
                <a:spcPts val="300"/>
              </a:spcBef>
              <a:spcAft>
                <a:spcPts val="0"/>
              </a:spcAft>
              <a:buNone/>
              <a:defRPr sz="2000">
                <a:solidFill>
                  <a:schemeClr val="tx2"/>
                </a:solidFill>
              </a:defRPr>
            </a:lvl5pPr>
            <a:lvl6pPr marL="0" indent="0" algn="l">
              <a:spcBef>
                <a:spcPts val="300"/>
              </a:spcBef>
              <a:spcAft>
                <a:spcPts val="0"/>
              </a:spcAft>
              <a:buNone/>
              <a:defRPr sz="2000">
                <a:solidFill>
                  <a:schemeClr val="tx2"/>
                </a:solidFill>
              </a:defRPr>
            </a:lvl6pPr>
            <a:lvl7pPr marL="0" indent="0" algn="l">
              <a:spcBef>
                <a:spcPts val="300"/>
              </a:spcBef>
              <a:spcAft>
                <a:spcPts val="0"/>
              </a:spcAft>
              <a:buNone/>
              <a:defRPr sz="2000">
                <a:solidFill>
                  <a:schemeClr val="tx2"/>
                </a:solidFill>
              </a:defRPr>
            </a:lvl7pPr>
            <a:lvl8pPr marL="0" indent="0" algn="l">
              <a:spcBef>
                <a:spcPts val="300"/>
              </a:spcBef>
              <a:spcAft>
                <a:spcPts val="0"/>
              </a:spcAft>
              <a:buNone/>
              <a:defRPr sz="2000">
                <a:solidFill>
                  <a:schemeClr val="tx2"/>
                </a:solidFill>
              </a:defRPr>
            </a:lvl8pPr>
            <a:lvl9pPr marL="0" indent="0" algn="l">
              <a:spcBef>
                <a:spcPts val="300"/>
              </a:spcBef>
              <a:spcAft>
                <a:spcPts val="0"/>
              </a:spcAft>
              <a:buNone/>
              <a:defRPr sz="2000">
                <a:solidFill>
                  <a:schemeClr val="tx2"/>
                </a:solidFill>
              </a:defRPr>
            </a:lvl9pPr>
          </a:lstStyle>
          <a:p>
            <a:pPr lvl="0"/>
            <a:r>
              <a:rPr lang="en-US" noProof="0" dirty="0" smtClean="0"/>
              <a:t>Click to add subtitle of presentation</a:t>
            </a:r>
          </a:p>
        </p:txBody>
      </p:sp>
      <p:sp>
        <p:nvSpPr>
          <p:cNvPr id="56" name="Rechteck 55"/>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58" name="Text Placeholder 10"/>
          <p:cNvSpPr>
            <a:spLocks noGrp="1"/>
          </p:cNvSpPr>
          <p:nvPr>
            <p:ph type="body" sz="quarter" idx="10" hasCustomPrompt="1"/>
          </p:nvPr>
        </p:nvSpPr>
        <p:spPr bwMode="gray">
          <a:xfrm>
            <a:off x="467430" y="6237312"/>
            <a:ext cx="8209140" cy="21602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tx2"/>
                </a:solidFill>
              </a:defRPr>
            </a:lvl2pPr>
            <a:lvl3pPr marL="0" indent="0">
              <a:spcBef>
                <a:spcPts val="0"/>
              </a:spcBef>
              <a:spcAft>
                <a:spcPts val="0"/>
              </a:spcAft>
              <a:buFontTx/>
              <a:buNone/>
              <a:defRPr sz="1200">
                <a:solidFill>
                  <a:schemeClr val="tx2"/>
                </a:solidFill>
              </a:defRPr>
            </a:lvl3pPr>
            <a:lvl4pPr marL="0" indent="0">
              <a:spcBef>
                <a:spcPts val="0"/>
              </a:spcBef>
              <a:spcAft>
                <a:spcPts val="0"/>
              </a:spcAft>
              <a:buFontTx/>
              <a:buNone/>
              <a:defRPr sz="1200">
                <a:solidFill>
                  <a:schemeClr val="tx2"/>
                </a:solidFill>
              </a:defRPr>
            </a:lvl4pPr>
            <a:lvl5pPr marL="0" indent="0">
              <a:spcBef>
                <a:spcPts val="0"/>
              </a:spcBef>
              <a:spcAft>
                <a:spcPts val="0"/>
              </a:spcAft>
              <a:buFontTx/>
              <a:buNone/>
              <a:defRPr sz="1200">
                <a:solidFill>
                  <a:schemeClr val="tx2"/>
                </a:solidFill>
              </a:defRPr>
            </a:lvl5pPr>
            <a:lvl6pPr marL="0" indent="0">
              <a:spcBef>
                <a:spcPts val="0"/>
              </a:spcBef>
              <a:spcAft>
                <a:spcPts val="0"/>
              </a:spcAft>
              <a:buFontTx/>
              <a:buNone/>
              <a:defRPr sz="1200">
                <a:solidFill>
                  <a:schemeClr val="tx2"/>
                </a:solidFill>
              </a:defRPr>
            </a:lvl6pPr>
            <a:lvl7pPr marL="0" indent="0">
              <a:spcBef>
                <a:spcPts val="0"/>
              </a:spcBef>
              <a:spcAft>
                <a:spcPts val="0"/>
              </a:spcAft>
              <a:buFontTx/>
              <a:buNone/>
              <a:defRPr sz="1200">
                <a:solidFill>
                  <a:schemeClr val="tx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tx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62648316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smtClean="0"/>
              <a:t>Click to add source information</a:t>
            </a:r>
          </a:p>
        </p:txBody>
      </p:sp>
    </p:spTree>
    <p:extLst>
      <p:ext uri="{BB962C8B-B14F-4D97-AF65-F5344CB8AC3E}">
        <p14:creationId xmlns:p14="http://schemas.microsoft.com/office/powerpoint/2010/main" val="323154768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smtClean="0"/>
              <a:t>Click to add source information</a:t>
            </a:r>
          </a:p>
        </p:txBody>
      </p:sp>
    </p:spTree>
    <p:extLst>
      <p:ext uri="{BB962C8B-B14F-4D97-AF65-F5344CB8AC3E}">
        <p14:creationId xmlns:p14="http://schemas.microsoft.com/office/powerpoint/2010/main" val="297114851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a:t>Click to add headline</a:t>
            </a:r>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a:t>Click to add </a:t>
            </a:r>
            <a:r>
              <a:rPr lang="en-US" dirty="0" err="1"/>
              <a:t>subheadline</a:t>
            </a:r>
            <a:endParaRPr lang="en-US" dirty="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a:t>Click to add source information</a:t>
            </a:r>
          </a:p>
        </p:txBody>
      </p:sp>
    </p:spTree>
    <p:extLst>
      <p:ext uri="{BB962C8B-B14F-4D97-AF65-F5344CB8AC3E}">
        <p14:creationId xmlns:p14="http://schemas.microsoft.com/office/powerpoint/2010/main" val="52837253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a:t>Click to add headline</a:t>
            </a:r>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a:t>Click to add </a:t>
            </a:r>
            <a:r>
              <a:rPr lang="en-US" dirty="0" err="1"/>
              <a:t>subheadline</a:t>
            </a:r>
            <a:endParaRPr lang="en-US" dirty="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a:t>Click to add source information</a:t>
            </a:r>
          </a:p>
        </p:txBody>
      </p:sp>
    </p:spTree>
    <p:extLst>
      <p:ext uri="{BB962C8B-B14F-4D97-AF65-F5344CB8AC3E}">
        <p14:creationId xmlns:p14="http://schemas.microsoft.com/office/powerpoint/2010/main" val="340549490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a:t>Click to add headline</a:t>
            </a:r>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a:t>Click to add </a:t>
            </a:r>
            <a:r>
              <a:rPr lang="en-US" dirty="0" err="1"/>
              <a:t>subheadline</a:t>
            </a:r>
            <a:endParaRPr lang="en-US" dirty="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a:t>Click to add source information</a:t>
            </a:r>
          </a:p>
        </p:txBody>
      </p:sp>
    </p:spTree>
    <p:extLst>
      <p:ext uri="{BB962C8B-B14F-4D97-AF65-F5344CB8AC3E}">
        <p14:creationId xmlns:p14="http://schemas.microsoft.com/office/powerpoint/2010/main" val="12609440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a:t>Click to add headline</a:t>
            </a:r>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a:t>Click to add </a:t>
            </a:r>
            <a:r>
              <a:rPr lang="en-US" dirty="0" err="1"/>
              <a:t>subheadline</a:t>
            </a:r>
            <a:endParaRPr lang="en-US" dirty="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a:t>Click to add source information</a:t>
            </a:r>
          </a:p>
        </p:txBody>
      </p:sp>
    </p:spTree>
    <p:extLst>
      <p:ext uri="{BB962C8B-B14F-4D97-AF65-F5344CB8AC3E}">
        <p14:creationId xmlns:p14="http://schemas.microsoft.com/office/powerpoint/2010/main" val="197775874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Rectangle 2"/>
          <p:cNvSpPr/>
          <p:nvPr userDrawn="1"/>
        </p:nvSpPr>
        <p:spPr>
          <a:xfrm>
            <a:off x="0" y="1"/>
            <a:ext cx="8216537" cy="903599"/>
          </a:xfrm>
          <a:prstGeom prst="rect">
            <a:avLst/>
          </a:prstGeom>
          <a:solidFill>
            <a:srgbClr val="061A26">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title"/>
          </p:nvPr>
        </p:nvSpPr>
        <p:spPr>
          <a:xfrm>
            <a:off x="305874" y="1"/>
            <a:ext cx="7910663" cy="903600"/>
          </a:xfrm>
        </p:spPr>
        <p:txBody>
          <a:bodyPr anchor="ctr">
            <a:noAutofit/>
          </a:bodyPr>
          <a:lstStyle>
            <a:lvl1pPr>
              <a:defRPr sz="3200" b="0">
                <a:solidFill>
                  <a:srgbClr val="F5F5F5"/>
                </a:solidFill>
                <a:latin typeface="Cambria Math" panose="02040503050406030204" pitchFamily="18" charset="0"/>
                <a:ea typeface="Cambria Math" panose="02040503050406030204" pitchFamily="18" charset="0"/>
              </a:defRPr>
            </a:lvl1pPr>
          </a:lstStyle>
          <a:p>
            <a:r>
              <a:rPr lang="en-US" dirty="0" smtClean="0"/>
              <a:t>Click to edit Master title style</a:t>
            </a:r>
            <a:endParaRPr lang="lt-LT" dirty="0"/>
          </a:p>
        </p:txBody>
      </p:sp>
    </p:spTree>
    <p:extLst>
      <p:ext uri="{BB962C8B-B14F-4D97-AF65-F5344CB8AC3E}">
        <p14:creationId xmlns:p14="http://schemas.microsoft.com/office/powerpoint/2010/main" val="307591974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el 1"/>
          <p:cNvSpPr>
            <a:spLocks noGrp="1"/>
          </p:cNvSpPr>
          <p:nvPr>
            <p:ph type="ctrTitle" hasCustomPrompt="1"/>
          </p:nvPr>
        </p:nvSpPr>
        <p:spPr bwMode="gray">
          <a:xfrm>
            <a:off x="323850" y="2204864"/>
            <a:ext cx="8496300" cy="1584000"/>
          </a:xfrm>
        </p:spPr>
        <p:txBody>
          <a:bodyPr vert="horz" lIns="0" tIns="0" rIns="0" bIns="0" rtlCol="0" anchor="b" anchorCtr="0">
            <a:noAutofit/>
          </a:bodyPr>
          <a:lstStyle>
            <a:lvl1pPr>
              <a:defRPr lang="de-CH" sz="3600" cap="none" baseline="0">
                <a:solidFill>
                  <a:schemeClr val="tx2"/>
                </a:solidFill>
              </a:defRPr>
            </a:lvl1pPr>
          </a:lstStyle>
          <a:p>
            <a:pPr lvl="0"/>
            <a:r>
              <a:rPr lang="en-US" dirty="0" smtClean="0"/>
              <a:t>Click to add title of presentation</a:t>
            </a:r>
            <a:endParaRPr lang="en-US" dirty="0"/>
          </a:p>
        </p:txBody>
      </p:sp>
      <p:sp>
        <p:nvSpPr>
          <p:cNvPr id="3" name="Untertitel 2"/>
          <p:cNvSpPr>
            <a:spLocks noGrp="1"/>
          </p:cNvSpPr>
          <p:nvPr>
            <p:ph type="subTitle" idx="1" hasCustomPrompt="1"/>
          </p:nvPr>
        </p:nvSpPr>
        <p:spPr bwMode="gray">
          <a:xfrm>
            <a:off x="323850" y="3861208"/>
            <a:ext cx="8496300" cy="1440000"/>
          </a:xfrm>
        </p:spPr>
        <p:txBody>
          <a:bodyPr vert="horz" lIns="0" tIns="18000" rIns="0" bIns="0" rtlCol="0" anchor="t" anchorCtr="0">
            <a:noAutofit/>
          </a:bodyPr>
          <a:lstStyle>
            <a:lvl1pPr marL="0" indent="0">
              <a:lnSpc>
                <a:spcPct val="100000"/>
              </a:lnSpc>
              <a:spcBef>
                <a:spcPts val="600"/>
              </a:spcBef>
              <a:buFont typeface="Arial" panose="020B0604020202020204" pitchFamily="34" charset="0"/>
              <a:buNone/>
              <a:defRPr lang="de-CH" sz="2000">
                <a:solidFill>
                  <a:schemeClr val="tx2"/>
                </a:solidFill>
              </a:defRPr>
            </a:lvl1pPr>
            <a:lvl2pPr marL="0" indent="0">
              <a:lnSpc>
                <a:spcPct val="100000"/>
              </a:lnSpc>
              <a:spcBef>
                <a:spcPts val="600"/>
              </a:spcBef>
              <a:buFont typeface="Arial" panose="020B0604020202020204" pitchFamily="34" charset="0"/>
              <a:buNone/>
              <a:defRPr sz="2000">
                <a:solidFill>
                  <a:schemeClr val="tx2"/>
                </a:solidFill>
              </a:defRPr>
            </a:lvl2pPr>
            <a:lvl3pPr marL="0" indent="0">
              <a:lnSpc>
                <a:spcPct val="100000"/>
              </a:lnSpc>
              <a:spcBef>
                <a:spcPts val="600"/>
              </a:spcBef>
              <a:buNone/>
              <a:defRPr sz="2000">
                <a:solidFill>
                  <a:schemeClr val="tx2"/>
                </a:solidFill>
              </a:defRPr>
            </a:lvl3pPr>
            <a:lvl4pPr marL="0" indent="0">
              <a:lnSpc>
                <a:spcPct val="100000"/>
              </a:lnSpc>
              <a:spcBef>
                <a:spcPts val="600"/>
              </a:spcBef>
              <a:buNone/>
              <a:defRPr sz="2000">
                <a:solidFill>
                  <a:schemeClr val="tx2"/>
                </a:solidFill>
              </a:defRPr>
            </a:lvl4pPr>
            <a:lvl5pPr marL="0" indent="0">
              <a:lnSpc>
                <a:spcPct val="100000"/>
              </a:lnSpc>
              <a:spcBef>
                <a:spcPts val="600"/>
              </a:spcBef>
              <a:buNone/>
              <a:defRPr sz="2000">
                <a:solidFill>
                  <a:schemeClr val="tx2"/>
                </a:solidFill>
              </a:defRPr>
            </a:lvl5pPr>
            <a:lvl6pPr marL="0" indent="0">
              <a:lnSpc>
                <a:spcPct val="100000"/>
              </a:lnSpc>
              <a:spcBef>
                <a:spcPts val="600"/>
              </a:spcBef>
              <a:buNone/>
              <a:defRPr sz="2000">
                <a:solidFill>
                  <a:schemeClr val="tx2"/>
                </a:solidFill>
              </a:defRPr>
            </a:lvl6pPr>
            <a:lvl7pPr marL="0" indent="0">
              <a:lnSpc>
                <a:spcPct val="100000"/>
              </a:lnSpc>
              <a:spcBef>
                <a:spcPts val="600"/>
              </a:spcBef>
              <a:buNone/>
              <a:defRPr sz="2000">
                <a:solidFill>
                  <a:schemeClr val="tx2"/>
                </a:solidFill>
              </a:defRPr>
            </a:lvl7pPr>
            <a:lvl8pPr marL="0" indent="0">
              <a:lnSpc>
                <a:spcPct val="100000"/>
              </a:lnSpc>
              <a:spcBef>
                <a:spcPts val="600"/>
              </a:spcBef>
              <a:buNone/>
              <a:defRPr sz="2000">
                <a:solidFill>
                  <a:schemeClr val="tx2"/>
                </a:solidFill>
              </a:defRPr>
            </a:lvl8pPr>
            <a:lvl9pPr marL="0" indent="0">
              <a:lnSpc>
                <a:spcPct val="100000"/>
              </a:lnSpc>
              <a:spcBef>
                <a:spcPts val="600"/>
              </a:spcBef>
              <a:buNone/>
              <a:defRPr sz="2000">
                <a:solidFill>
                  <a:schemeClr val="tx2"/>
                </a:solidFill>
              </a:defRPr>
            </a:lvl9pPr>
          </a:lstStyle>
          <a:p>
            <a:pPr lvl="0"/>
            <a:r>
              <a:rPr lang="en-US" noProof="0" dirty="0" smtClean="0"/>
              <a:t>Click to add subtitle of presentation</a:t>
            </a:r>
          </a:p>
        </p:txBody>
      </p:sp>
      <p:sp>
        <p:nvSpPr>
          <p:cNvPr id="7" name="Rechteck 9"/>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6" name="Text Placeholder 10"/>
          <p:cNvSpPr>
            <a:spLocks noGrp="1"/>
          </p:cNvSpPr>
          <p:nvPr>
            <p:ph type="body" sz="quarter" idx="10" hasCustomPrompt="1"/>
          </p:nvPr>
        </p:nvSpPr>
        <p:spPr bwMode="gray">
          <a:xfrm>
            <a:off x="323410" y="6237390"/>
            <a:ext cx="8496740" cy="21602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428963318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with picture">
    <p:spTree>
      <p:nvGrpSpPr>
        <p:cNvPr id="1" name=""/>
        <p:cNvGrpSpPr/>
        <p:nvPr/>
      </p:nvGrpSpPr>
      <p:grpSpPr>
        <a:xfrm>
          <a:off x="0" y="0"/>
          <a:ext cx="0" cy="0"/>
          <a:chOff x="0" y="0"/>
          <a:chExt cx="0" cy="0"/>
        </a:xfrm>
      </p:grpSpPr>
      <p:sp>
        <p:nvSpPr>
          <p:cNvPr id="68" name="Picture Placeholder 67"/>
          <p:cNvSpPr>
            <a:spLocks noGrp="1"/>
          </p:cNvSpPr>
          <p:nvPr>
            <p:ph type="pic" sz="quarter" idx="12" hasCustomPrompt="1"/>
          </p:nvPr>
        </p:nvSpPr>
        <p:spPr bwMode="gray">
          <a:xfrm>
            <a:off x="323528" y="1123950"/>
            <a:ext cx="8496944" cy="5473402"/>
          </a:xfrm>
          <a:prstGeom prst="rect">
            <a:avLst/>
          </a:prstGeom>
          <a:noFill/>
        </p:spPr>
        <p:txBody>
          <a:bodyPr/>
          <a:lstStyle>
            <a:lvl1pPr marL="0" indent="0">
              <a:buNone/>
              <a:defRPr>
                <a:latin typeface="Arial" pitchFamily="34" charset="0"/>
              </a:defRPr>
            </a:lvl1pPr>
          </a:lstStyle>
          <a:p>
            <a:r>
              <a:rPr lang="de-DE" dirty="0" smtClean="0"/>
              <a:t>Click </a:t>
            </a:r>
            <a:r>
              <a:rPr lang="de-DE" dirty="0" err="1" smtClean="0"/>
              <a:t>to</a:t>
            </a:r>
            <a:r>
              <a:rPr lang="de-DE" dirty="0" smtClean="0"/>
              <a:t> </a:t>
            </a:r>
            <a:r>
              <a:rPr lang="de-DE" dirty="0" err="1" smtClean="0"/>
              <a:t>the</a:t>
            </a:r>
            <a:r>
              <a:rPr lang="de-DE" dirty="0" smtClean="0"/>
              <a:t> </a:t>
            </a:r>
            <a:r>
              <a:rPr lang="de-DE" dirty="0" err="1" smtClean="0"/>
              <a:t>symbol</a:t>
            </a:r>
            <a:r>
              <a:rPr lang="de-DE" dirty="0" smtClean="0"/>
              <a:t> </a:t>
            </a:r>
            <a:r>
              <a:rPr lang="de-DE" dirty="0" err="1" smtClean="0"/>
              <a:t>to</a:t>
            </a:r>
            <a:r>
              <a:rPr lang="de-DE" dirty="0" smtClean="0"/>
              <a:t> </a:t>
            </a:r>
            <a:r>
              <a:rPr lang="de-DE" dirty="0" err="1" smtClean="0"/>
              <a:t>add</a:t>
            </a:r>
            <a:r>
              <a:rPr lang="de-DE" dirty="0" smtClean="0"/>
              <a:t> a </a:t>
            </a:r>
            <a:r>
              <a:rPr lang="de-DE" dirty="0" err="1" smtClean="0"/>
              <a:t>picture</a:t>
            </a:r>
            <a:endParaRPr lang="en-GB" dirty="0"/>
          </a:p>
        </p:txBody>
      </p:sp>
      <p:sp>
        <p:nvSpPr>
          <p:cNvPr id="2" name="Title 1"/>
          <p:cNvSpPr>
            <a:spLocks noGrp="1"/>
          </p:cNvSpPr>
          <p:nvPr>
            <p:ph type="ctrTitle" hasCustomPrompt="1"/>
          </p:nvPr>
        </p:nvSpPr>
        <p:spPr bwMode="gray">
          <a:xfrm>
            <a:off x="467544" y="2420888"/>
            <a:ext cx="8208912" cy="1368152"/>
          </a:xfrm>
          <a:prstGeom prst="rect">
            <a:avLst/>
          </a:prstGeom>
          <a:noFill/>
        </p:spPr>
        <p:txBody>
          <a:bodyPr anchor="b"/>
          <a:lstStyle>
            <a:lvl1pPr>
              <a:defRPr sz="3600" cap="none" baseline="0">
                <a:solidFill>
                  <a:schemeClr val="tx2"/>
                </a:solidFill>
                <a:latin typeface="Arial" pitchFamily="34" charset="0"/>
              </a:defRPr>
            </a:lvl1pPr>
          </a:lstStyle>
          <a:p>
            <a:r>
              <a:rPr lang="en-US" dirty="0" smtClean="0"/>
              <a:t>Click to add title of presentation</a:t>
            </a:r>
            <a:endParaRPr lang="en-US" dirty="0"/>
          </a:p>
        </p:txBody>
      </p:sp>
      <p:sp>
        <p:nvSpPr>
          <p:cNvPr id="3" name="Subtitle 2"/>
          <p:cNvSpPr>
            <a:spLocks noGrp="1"/>
          </p:cNvSpPr>
          <p:nvPr>
            <p:ph type="subTitle" idx="1" hasCustomPrompt="1"/>
          </p:nvPr>
        </p:nvSpPr>
        <p:spPr bwMode="gray">
          <a:xfrm>
            <a:off x="467543" y="3861048"/>
            <a:ext cx="8208913" cy="1512168"/>
          </a:xfrm>
          <a:prstGeom prst="rect">
            <a:avLst/>
          </a:prstGeom>
        </p:spPr>
        <p:txBody>
          <a:bodyPr/>
          <a:lstStyle>
            <a:lvl1pPr marL="0" indent="0" algn="l">
              <a:spcBef>
                <a:spcPts val="300"/>
              </a:spcBef>
              <a:spcAft>
                <a:spcPts val="0"/>
              </a:spcAft>
              <a:buNone/>
              <a:defRPr sz="2000" baseline="0">
                <a:solidFill>
                  <a:schemeClr val="tx2"/>
                </a:solidFill>
                <a:latin typeface="Arial" pitchFamily="34" charset="0"/>
              </a:defRPr>
            </a:lvl1pPr>
            <a:lvl2pPr marL="0" indent="0" algn="l">
              <a:spcBef>
                <a:spcPts val="300"/>
              </a:spcBef>
              <a:spcAft>
                <a:spcPts val="0"/>
              </a:spcAft>
              <a:buNone/>
              <a:defRPr sz="2000">
                <a:solidFill>
                  <a:schemeClr val="tx2"/>
                </a:solidFill>
              </a:defRPr>
            </a:lvl2pPr>
            <a:lvl3pPr marL="0" indent="0" algn="l">
              <a:spcBef>
                <a:spcPts val="300"/>
              </a:spcBef>
              <a:spcAft>
                <a:spcPts val="0"/>
              </a:spcAft>
              <a:buNone/>
              <a:defRPr sz="2000">
                <a:solidFill>
                  <a:schemeClr val="tx2"/>
                </a:solidFill>
              </a:defRPr>
            </a:lvl3pPr>
            <a:lvl4pPr marL="0" indent="0" algn="l">
              <a:spcBef>
                <a:spcPts val="300"/>
              </a:spcBef>
              <a:spcAft>
                <a:spcPts val="0"/>
              </a:spcAft>
              <a:buNone/>
              <a:defRPr sz="2000">
                <a:solidFill>
                  <a:schemeClr val="tx2"/>
                </a:solidFill>
              </a:defRPr>
            </a:lvl4pPr>
            <a:lvl5pPr marL="0" indent="0" algn="l">
              <a:spcBef>
                <a:spcPts val="300"/>
              </a:spcBef>
              <a:spcAft>
                <a:spcPts val="0"/>
              </a:spcAft>
              <a:buNone/>
              <a:defRPr sz="2000">
                <a:solidFill>
                  <a:schemeClr val="tx2"/>
                </a:solidFill>
              </a:defRPr>
            </a:lvl5pPr>
            <a:lvl6pPr marL="0" indent="0" algn="l">
              <a:spcBef>
                <a:spcPts val="300"/>
              </a:spcBef>
              <a:spcAft>
                <a:spcPts val="0"/>
              </a:spcAft>
              <a:buNone/>
              <a:defRPr sz="2000">
                <a:solidFill>
                  <a:schemeClr val="tx2"/>
                </a:solidFill>
              </a:defRPr>
            </a:lvl6pPr>
            <a:lvl7pPr marL="0" indent="0" algn="l">
              <a:spcBef>
                <a:spcPts val="300"/>
              </a:spcBef>
              <a:spcAft>
                <a:spcPts val="0"/>
              </a:spcAft>
              <a:buNone/>
              <a:defRPr sz="2000">
                <a:solidFill>
                  <a:schemeClr val="tx2"/>
                </a:solidFill>
              </a:defRPr>
            </a:lvl7pPr>
            <a:lvl8pPr marL="0" indent="0" algn="l">
              <a:spcBef>
                <a:spcPts val="300"/>
              </a:spcBef>
              <a:spcAft>
                <a:spcPts val="0"/>
              </a:spcAft>
              <a:buNone/>
              <a:defRPr sz="2000">
                <a:solidFill>
                  <a:schemeClr val="tx2"/>
                </a:solidFill>
              </a:defRPr>
            </a:lvl8pPr>
            <a:lvl9pPr marL="0" indent="0" algn="l">
              <a:spcBef>
                <a:spcPts val="300"/>
              </a:spcBef>
              <a:spcAft>
                <a:spcPts val="0"/>
              </a:spcAft>
              <a:buNone/>
              <a:defRPr sz="2000">
                <a:solidFill>
                  <a:schemeClr val="tx2"/>
                </a:solidFill>
              </a:defRPr>
            </a:lvl9pPr>
          </a:lstStyle>
          <a:p>
            <a:pPr lvl="0"/>
            <a:r>
              <a:rPr lang="en-US" noProof="0" dirty="0" smtClean="0"/>
              <a:t>Click to add subtitle of presentation</a:t>
            </a:r>
          </a:p>
        </p:txBody>
      </p:sp>
      <p:sp>
        <p:nvSpPr>
          <p:cNvPr id="56" name="Rechteck 55"/>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58" name="Text Placeholder 10"/>
          <p:cNvSpPr>
            <a:spLocks noGrp="1"/>
          </p:cNvSpPr>
          <p:nvPr>
            <p:ph type="body" sz="quarter" idx="10" hasCustomPrompt="1"/>
          </p:nvPr>
        </p:nvSpPr>
        <p:spPr bwMode="gray">
          <a:xfrm>
            <a:off x="467430" y="6237312"/>
            <a:ext cx="8209140" cy="21602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tx2"/>
                </a:solidFill>
              </a:defRPr>
            </a:lvl2pPr>
            <a:lvl3pPr marL="0" indent="0">
              <a:spcBef>
                <a:spcPts val="0"/>
              </a:spcBef>
              <a:spcAft>
                <a:spcPts val="0"/>
              </a:spcAft>
              <a:buFontTx/>
              <a:buNone/>
              <a:defRPr sz="1200">
                <a:solidFill>
                  <a:schemeClr val="tx2"/>
                </a:solidFill>
              </a:defRPr>
            </a:lvl3pPr>
            <a:lvl4pPr marL="0" indent="0">
              <a:spcBef>
                <a:spcPts val="0"/>
              </a:spcBef>
              <a:spcAft>
                <a:spcPts val="0"/>
              </a:spcAft>
              <a:buFontTx/>
              <a:buNone/>
              <a:defRPr sz="1200">
                <a:solidFill>
                  <a:schemeClr val="tx2"/>
                </a:solidFill>
              </a:defRPr>
            </a:lvl4pPr>
            <a:lvl5pPr marL="0" indent="0">
              <a:spcBef>
                <a:spcPts val="0"/>
              </a:spcBef>
              <a:spcAft>
                <a:spcPts val="0"/>
              </a:spcAft>
              <a:buFontTx/>
              <a:buNone/>
              <a:defRPr sz="1200">
                <a:solidFill>
                  <a:schemeClr val="tx2"/>
                </a:solidFill>
              </a:defRPr>
            </a:lvl5pPr>
            <a:lvl6pPr marL="0" indent="0">
              <a:spcBef>
                <a:spcPts val="0"/>
              </a:spcBef>
              <a:spcAft>
                <a:spcPts val="0"/>
              </a:spcAft>
              <a:buFontTx/>
              <a:buNone/>
              <a:defRPr sz="1200">
                <a:solidFill>
                  <a:schemeClr val="tx2"/>
                </a:solidFill>
              </a:defRPr>
            </a:lvl6pPr>
            <a:lvl7pPr marL="0" indent="0">
              <a:spcBef>
                <a:spcPts val="0"/>
              </a:spcBef>
              <a:spcAft>
                <a:spcPts val="0"/>
              </a:spcAft>
              <a:buFontTx/>
              <a:buNone/>
              <a:defRPr sz="1200">
                <a:solidFill>
                  <a:schemeClr val="tx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tx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31733620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with picture V2">
    <p:spTree>
      <p:nvGrpSpPr>
        <p:cNvPr id="1" name=""/>
        <p:cNvGrpSpPr/>
        <p:nvPr/>
      </p:nvGrpSpPr>
      <p:grpSpPr>
        <a:xfrm>
          <a:off x="0" y="0"/>
          <a:ext cx="0" cy="0"/>
          <a:chOff x="0" y="0"/>
          <a:chExt cx="0" cy="0"/>
        </a:xfrm>
      </p:grpSpPr>
      <p:sp>
        <p:nvSpPr>
          <p:cNvPr id="68" name="Picture Placeholder 67"/>
          <p:cNvSpPr>
            <a:spLocks noGrp="1"/>
          </p:cNvSpPr>
          <p:nvPr>
            <p:ph type="pic" sz="quarter" idx="12" hasCustomPrompt="1"/>
          </p:nvPr>
        </p:nvSpPr>
        <p:spPr bwMode="gray">
          <a:xfrm>
            <a:off x="323850" y="3284538"/>
            <a:ext cx="8496300" cy="3097212"/>
          </a:xfrm>
          <a:prstGeom prst="rect">
            <a:avLst/>
          </a:prstGeom>
          <a:noFill/>
        </p:spPr>
        <p:txBody>
          <a:bodyPr/>
          <a:lstStyle>
            <a:lvl1pPr marL="0" indent="0">
              <a:buNone/>
              <a:defRPr>
                <a:latin typeface="Arial" pitchFamily="34" charset="0"/>
              </a:defRPr>
            </a:lvl1pPr>
          </a:lstStyle>
          <a:p>
            <a:r>
              <a:rPr lang="de-DE" dirty="0" smtClean="0"/>
              <a:t>Click </a:t>
            </a:r>
            <a:r>
              <a:rPr lang="de-DE" dirty="0" err="1" smtClean="0"/>
              <a:t>to</a:t>
            </a:r>
            <a:r>
              <a:rPr lang="de-DE" dirty="0" smtClean="0"/>
              <a:t> </a:t>
            </a:r>
            <a:r>
              <a:rPr lang="de-DE" dirty="0" err="1" smtClean="0"/>
              <a:t>the</a:t>
            </a:r>
            <a:r>
              <a:rPr lang="de-DE" dirty="0" smtClean="0"/>
              <a:t> </a:t>
            </a:r>
            <a:r>
              <a:rPr lang="de-DE" dirty="0" err="1" smtClean="0"/>
              <a:t>symbol</a:t>
            </a:r>
            <a:r>
              <a:rPr lang="de-DE" dirty="0" smtClean="0"/>
              <a:t> </a:t>
            </a:r>
            <a:r>
              <a:rPr lang="de-DE" dirty="0" err="1" smtClean="0"/>
              <a:t>to</a:t>
            </a:r>
            <a:r>
              <a:rPr lang="de-DE" dirty="0" smtClean="0"/>
              <a:t> </a:t>
            </a:r>
            <a:r>
              <a:rPr lang="de-DE" dirty="0" err="1" smtClean="0"/>
              <a:t>add</a:t>
            </a:r>
            <a:r>
              <a:rPr lang="de-DE" dirty="0" smtClean="0"/>
              <a:t> a </a:t>
            </a:r>
            <a:r>
              <a:rPr lang="de-DE" dirty="0" err="1" smtClean="0"/>
              <a:t>picture</a:t>
            </a:r>
            <a:endParaRPr lang="en-GB" dirty="0"/>
          </a:p>
        </p:txBody>
      </p:sp>
      <p:sp>
        <p:nvSpPr>
          <p:cNvPr id="2" name="Title 1"/>
          <p:cNvSpPr>
            <a:spLocks noGrp="1"/>
          </p:cNvSpPr>
          <p:nvPr>
            <p:ph type="ctrTitle" hasCustomPrompt="1"/>
          </p:nvPr>
        </p:nvSpPr>
        <p:spPr bwMode="gray">
          <a:xfrm>
            <a:off x="323850" y="1052140"/>
            <a:ext cx="8496300" cy="1656000"/>
          </a:xfrm>
          <a:prstGeom prst="rect">
            <a:avLst/>
          </a:prstGeom>
          <a:noFill/>
        </p:spPr>
        <p:txBody>
          <a:bodyPr anchor="b"/>
          <a:lstStyle>
            <a:lvl1pPr>
              <a:defRPr sz="3600" cap="none" baseline="0">
                <a:solidFill>
                  <a:schemeClr val="tx2"/>
                </a:solidFill>
                <a:latin typeface="Arial" pitchFamily="34" charset="0"/>
              </a:defRPr>
            </a:lvl1pPr>
          </a:lstStyle>
          <a:p>
            <a:r>
              <a:rPr lang="en-US" dirty="0" smtClean="0"/>
              <a:t>Click to add title of presentation</a:t>
            </a:r>
            <a:endParaRPr lang="en-US" dirty="0"/>
          </a:p>
        </p:txBody>
      </p:sp>
      <p:sp>
        <p:nvSpPr>
          <p:cNvPr id="3" name="Subtitle 2"/>
          <p:cNvSpPr>
            <a:spLocks noGrp="1"/>
          </p:cNvSpPr>
          <p:nvPr>
            <p:ph type="subTitle" idx="1" hasCustomPrompt="1"/>
          </p:nvPr>
        </p:nvSpPr>
        <p:spPr bwMode="gray">
          <a:xfrm>
            <a:off x="323850" y="2782193"/>
            <a:ext cx="8496300" cy="358775"/>
          </a:xfrm>
          <a:prstGeom prst="rect">
            <a:avLst/>
          </a:prstGeom>
        </p:spPr>
        <p:txBody>
          <a:bodyPr anchor="t" anchorCtr="0">
            <a:noAutofit/>
          </a:bodyPr>
          <a:lstStyle>
            <a:lvl1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1pPr>
            <a:lvl2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2pPr>
            <a:lvl3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3pPr>
            <a:lvl4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4pPr>
            <a:lvl5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5pPr>
            <a:lvl6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6pPr>
            <a:lvl7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7pPr>
            <a:lvl8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8pPr>
            <a:lvl9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9pPr>
          </a:lstStyle>
          <a:p>
            <a:pPr lvl="0"/>
            <a:r>
              <a:rPr lang="en-US" noProof="0" dirty="0" smtClean="0"/>
              <a:t>Click to add subtitle of presentation</a:t>
            </a:r>
          </a:p>
        </p:txBody>
      </p:sp>
      <p:sp>
        <p:nvSpPr>
          <p:cNvPr id="56" name="Rechteck 55"/>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58" name="Text Placeholder 10"/>
          <p:cNvSpPr>
            <a:spLocks noGrp="1"/>
          </p:cNvSpPr>
          <p:nvPr>
            <p:ph type="body" sz="quarter" idx="10" hasCustomPrompt="1"/>
          </p:nvPr>
        </p:nvSpPr>
        <p:spPr bwMode="gray">
          <a:xfrm>
            <a:off x="323850" y="6453188"/>
            <a:ext cx="8496300" cy="14416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3817810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with picture V2">
    <p:spTree>
      <p:nvGrpSpPr>
        <p:cNvPr id="1" name=""/>
        <p:cNvGrpSpPr/>
        <p:nvPr/>
      </p:nvGrpSpPr>
      <p:grpSpPr>
        <a:xfrm>
          <a:off x="0" y="0"/>
          <a:ext cx="0" cy="0"/>
          <a:chOff x="0" y="0"/>
          <a:chExt cx="0" cy="0"/>
        </a:xfrm>
      </p:grpSpPr>
      <p:sp>
        <p:nvSpPr>
          <p:cNvPr id="68" name="Picture Placeholder 67"/>
          <p:cNvSpPr>
            <a:spLocks noGrp="1"/>
          </p:cNvSpPr>
          <p:nvPr>
            <p:ph type="pic" sz="quarter" idx="12" hasCustomPrompt="1"/>
          </p:nvPr>
        </p:nvSpPr>
        <p:spPr bwMode="gray">
          <a:xfrm>
            <a:off x="323850" y="3284538"/>
            <a:ext cx="8496300" cy="3097212"/>
          </a:xfrm>
          <a:prstGeom prst="rect">
            <a:avLst/>
          </a:prstGeom>
          <a:noFill/>
        </p:spPr>
        <p:txBody>
          <a:bodyPr/>
          <a:lstStyle>
            <a:lvl1pPr marL="0" indent="0">
              <a:buNone/>
              <a:defRPr>
                <a:latin typeface="Arial" pitchFamily="34" charset="0"/>
              </a:defRPr>
            </a:lvl1pPr>
          </a:lstStyle>
          <a:p>
            <a:r>
              <a:rPr lang="de-DE" dirty="0" smtClean="0"/>
              <a:t>Click </a:t>
            </a:r>
            <a:r>
              <a:rPr lang="de-DE" dirty="0" err="1" smtClean="0"/>
              <a:t>to</a:t>
            </a:r>
            <a:r>
              <a:rPr lang="de-DE" dirty="0" smtClean="0"/>
              <a:t> </a:t>
            </a:r>
            <a:r>
              <a:rPr lang="de-DE" dirty="0" err="1" smtClean="0"/>
              <a:t>the</a:t>
            </a:r>
            <a:r>
              <a:rPr lang="de-DE" dirty="0" smtClean="0"/>
              <a:t> </a:t>
            </a:r>
            <a:r>
              <a:rPr lang="de-DE" dirty="0" err="1" smtClean="0"/>
              <a:t>symbol</a:t>
            </a:r>
            <a:r>
              <a:rPr lang="de-DE" dirty="0" smtClean="0"/>
              <a:t> </a:t>
            </a:r>
            <a:r>
              <a:rPr lang="de-DE" dirty="0" err="1" smtClean="0"/>
              <a:t>to</a:t>
            </a:r>
            <a:r>
              <a:rPr lang="de-DE" dirty="0" smtClean="0"/>
              <a:t> </a:t>
            </a:r>
            <a:r>
              <a:rPr lang="de-DE" dirty="0" err="1" smtClean="0"/>
              <a:t>add</a:t>
            </a:r>
            <a:r>
              <a:rPr lang="de-DE" dirty="0" smtClean="0"/>
              <a:t> a </a:t>
            </a:r>
            <a:r>
              <a:rPr lang="de-DE" dirty="0" err="1" smtClean="0"/>
              <a:t>picture</a:t>
            </a:r>
            <a:endParaRPr lang="en-GB" dirty="0"/>
          </a:p>
        </p:txBody>
      </p:sp>
      <p:sp>
        <p:nvSpPr>
          <p:cNvPr id="2" name="Title 1"/>
          <p:cNvSpPr>
            <a:spLocks noGrp="1"/>
          </p:cNvSpPr>
          <p:nvPr>
            <p:ph type="ctrTitle" hasCustomPrompt="1"/>
          </p:nvPr>
        </p:nvSpPr>
        <p:spPr bwMode="gray">
          <a:xfrm>
            <a:off x="323850" y="1052140"/>
            <a:ext cx="8496300" cy="1656000"/>
          </a:xfrm>
          <a:prstGeom prst="rect">
            <a:avLst/>
          </a:prstGeom>
          <a:noFill/>
        </p:spPr>
        <p:txBody>
          <a:bodyPr anchor="b"/>
          <a:lstStyle>
            <a:lvl1pPr>
              <a:defRPr sz="3600" cap="none" baseline="0">
                <a:solidFill>
                  <a:schemeClr val="tx2"/>
                </a:solidFill>
                <a:latin typeface="Arial" pitchFamily="34" charset="0"/>
              </a:defRPr>
            </a:lvl1pPr>
          </a:lstStyle>
          <a:p>
            <a:r>
              <a:rPr lang="en-US" dirty="0" smtClean="0"/>
              <a:t>Click to add title of presentation</a:t>
            </a:r>
            <a:endParaRPr lang="en-US" dirty="0"/>
          </a:p>
        </p:txBody>
      </p:sp>
      <p:sp>
        <p:nvSpPr>
          <p:cNvPr id="3" name="Subtitle 2"/>
          <p:cNvSpPr>
            <a:spLocks noGrp="1"/>
          </p:cNvSpPr>
          <p:nvPr>
            <p:ph type="subTitle" idx="1" hasCustomPrompt="1"/>
          </p:nvPr>
        </p:nvSpPr>
        <p:spPr bwMode="gray">
          <a:xfrm>
            <a:off x="323850" y="2782193"/>
            <a:ext cx="8496300" cy="358775"/>
          </a:xfrm>
          <a:prstGeom prst="rect">
            <a:avLst/>
          </a:prstGeom>
        </p:spPr>
        <p:txBody>
          <a:bodyPr anchor="t" anchorCtr="0">
            <a:noAutofit/>
          </a:bodyPr>
          <a:lstStyle>
            <a:lvl1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1pPr>
            <a:lvl2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2pPr>
            <a:lvl3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3pPr>
            <a:lvl4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4pPr>
            <a:lvl5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5pPr>
            <a:lvl6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6pPr>
            <a:lvl7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7pPr>
            <a:lvl8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8pPr>
            <a:lvl9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9pPr>
          </a:lstStyle>
          <a:p>
            <a:pPr lvl="0"/>
            <a:r>
              <a:rPr lang="en-US" noProof="0" dirty="0" smtClean="0"/>
              <a:t>Click to add subtitle of presentation</a:t>
            </a:r>
          </a:p>
        </p:txBody>
      </p:sp>
      <p:sp>
        <p:nvSpPr>
          <p:cNvPr id="56" name="Rechteck 55"/>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58" name="Text Placeholder 10"/>
          <p:cNvSpPr>
            <a:spLocks noGrp="1"/>
          </p:cNvSpPr>
          <p:nvPr>
            <p:ph type="body" sz="quarter" idx="10" hasCustomPrompt="1"/>
          </p:nvPr>
        </p:nvSpPr>
        <p:spPr bwMode="gray">
          <a:xfrm>
            <a:off x="323850" y="6453188"/>
            <a:ext cx="8496300" cy="14416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82384336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bwMode="gray">
          <a:xfrm>
            <a:off x="323528" y="1412874"/>
            <a:ext cx="8496944" cy="4968453"/>
          </a:xfrm>
          <a:prstGeom prst="rect">
            <a:avLst/>
          </a:prstGeom>
        </p:spPr>
        <p:txBody>
          <a:bodyPr/>
          <a:lstStyle>
            <a:lvl1pPr marL="360000" indent="-360000">
              <a:spcBef>
                <a:spcPts val="0"/>
              </a:spcBef>
              <a:spcAft>
                <a:spcPts val="1200"/>
              </a:spcAft>
              <a:buClr>
                <a:schemeClr val="tx2"/>
              </a:buClr>
              <a:buFont typeface="+mj-lt"/>
              <a:buAutoNum type="arabicPeriod"/>
              <a:tabLst>
                <a:tab pos="8496000" algn="r"/>
              </a:tabLst>
              <a:defRPr sz="1800">
                <a:solidFill>
                  <a:schemeClr val="tx1"/>
                </a:solidFill>
                <a:latin typeface="Arial" pitchFamily="34" charset="0"/>
              </a:defRPr>
            </a:lvl1pPr>
            <a:lvl2pPr marL="360000" indent="0">
              <a:spcBef>
                <a:spcPts val="0"/>
              </a:spcBef>
              <a:spcAft>
                <a:spcPts val="1200"/>
              </a:spcAft>
              <a:buClr>
                <a:schemeClr val="tx2"/>
              </a:buClr>
              <a:buFont typeface="+mj-lt"/>
              <a:buNone/>
              <a:tabLst>
                <a:tab pos="8496000" algn="r"/>
              </a:tabLst>
              <a:defRPr sz="1800">
                <a:solidFill>
                  <a:schemeClr val="bg2"/>
                </a:solidFill>
                <a:latin typeface="Arial" pitchFamily="34" charset="0"/>
              </a:defRPr>
            </a:lvl2pPr>
            <a:lvl3pPr marL="360000" indent="0">
              <a:spcBef>
                <a:spcPts val="0"/>
              </a:spcBef>
              <a:spcAft>
                <a:spcPts val="1200"/>
              </a:spcAft>
              <a:buFontTx/>
              <a:buNone/>
              <a:tabLst>
                <a:tab pos="8496000" algn="r"/>
              </a:tabLst>
              <a:defRPr sz="1800">
                <a:solidFill>
                  <a:schemeClr val="bg2"/>
                </a:solidFill>
                <a:latin typeface="Arial" pitchFamily="34" charset="0"/>
              </a:defRPr>
            </a:lvl3pPr>
            <a:lvl4pPr marL="360000" indent="0">
              <a:spcBef>
                <a:spcPts val="0"/>
              </a:spcBef>
              <a:spcAft>
                <a:spcPts val="1200"/>
              </a:spcAft>
              <a:buFontTx/>
              <a:buNone/>
              <a:defRPr sz="1800">
                <a:solidFill>
                  <a:schemeClr val="bg2"/>
                </a:solidFill>
              </a:defRPr>
            </a:lvl4pPr>
            <a:lvl5pPr marL="360000" indent="0">
              <a:spcBef>
                <a:spcPts val="0"/>
              </a:spcBef>
              <a:spcAft>
                <a:spcPts val="1200"/>
              </a:spcAft>
              <a:buFontTx/>
              <a:buNone/>
              <a:defRPr sz="1800" b="0">
                <a:solidFill>
                  <a:schemeClr val="bg2"/>
                </a:solidFill>
              </a:defRPr>
            </a:lvl5pPr>
            <a:lvl6pPr marL="360000" indent="0">
              <a:spcBef>
                <a:spcPts val="0"/>
              </a:spcBef>
              <a:spcAft>
                <a:spcPts val="1200"/>
              </a:spcAft>
              <a:buFontTx/>
              <a:buNone/>
              <a:defRPr sz="1800">
                <a:solidFill>
                  <a:schemeClr val="bg2"/>
                </a:solidFill>
              </a:defRPr>
            </a:lvl6pPr>
            <a:lvl7pPr marL="360000" indent="0">
              <a:spcBef>
                <a:spcPts val="0"/>
              </a:spcBef>
              <a:spcAft>
                <a:spcPts val="1200"/>
              </a:spcAft>
              <a:buFontTx/>
              <a:buNone/>
              <a:defRPr sz="1800">
                <a:solidFill>
                  <a:schemeClr val="bg2"/>
                </a:solidFill>
              </a:defRPr>
            </a:lvl7pPr>
            <a:lvl8pPr marL="360000" indent="0">
              <a:spcBef>
                <a:spcPts val="0"/>
              </a:spcBef>
              <a:spcAft>
                <a:spcPts val="1200"/>
              </a:spcAft>
              <a:buFontTx/>
              <a:buNone/>
              <a:defRPr sz="1800">
                <a:solidFill>
                  <a:schemeClr val="bg2"/>
                </a:solidFill>
              </a:defRPr>
            </a:lvl8pPr>
            <a:lvl9pPr marL="360000" indent="0">
              <a:spcBef>
                <a:spcPts val="0"/>
              </a:spcBef>
              <a:spcAft>
                <a:spcPts val="1200"/>
              </a:spcAft>
              <a:buFontTx/>
              <a:buNone/>
              <a:defRPr sz="1800">
                <a:solidFill>
                  <a:schemeClr val="bg2"/>
                </a:solidFill>
              </a:defRPr>
            </a:lvl9pPr>
          </a:lstStyle>
          <a:p>
            <a:pPr lvl="0"/>
            <a:r>
              <a:rPr lang="en-US" dirty="0" smtClean="0"/>
              <a:t>Click to add agenda</a:t>
            </a:r>
          </a:p>
        </p:txBody>
      </p:sp>
      <p:sp>
        <p:nvSpPr>
          <p:cNvPr id="6" name="Foliennummernplatzhalter 5"/>
          <p:cNvSpPr>
            <a:spLocks noGrp="1"/>
          </p:cNvSpPr>
          <p:nvPr>
            <p:ph type="sldNum" sz="quarter" idx="4"/>
          </p:nvPr>
        </p:nvSpPr>
        <p:spPr bwMode="gray">
          <a:xfrm>
            <a:off x="7522024" y="6597352"/>
            <a:ext cx="1298448" cy="14630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defRPr lang="de-DE" sz="800" smtClean="0">
                <a:solidFill>
                  <a:schemeClr val="bg2"/>
                </a:solidFill>
                <a:latin typeface="Arial" pitchFamily="34" charset="0"/>
              </a:defRPr>
            </a:lvl1pPr>
          </a:lstStyle>
          <a:p>
            <a:pPr algn="r"/>
            <a:fld id="{1BDBE1E8-50F2-49BA-A952-1CC1DEAA5FBD}" type="slidenum">
              <a:rPr lang="en-US">
                <a:solidFill>
                  <a:srgbClr val="8E8581"/>
                </a:solidFill>
              </a:rPr>
              <a:pPr algn="r"/>
              <a:t>‹#›</a:t>
            </a:fld>
            <a:endParaRPr lang="en-US" dirty="0">
              <a:solidFill>
                <a:srgbClr val="8E8581"/>
              </a:solidFill>
            </a:endParaRPr>
          </a:p>
        </p:txBody>
      </p:sp>
      <p:sp>
        <p:nvSpPr>
          <p:cNvPr id="2" name="Title 1"/>
          <p:cNvSpPr>
            <a:spLocks noGrp="1"/>
          </p:cNvSpPr>
          <p:nvPr>
            <p:ph type="title" hasCustomPrompt="1"/>
          </p:nvPr>
        </p:nvSpPr>
        <p:spPr bwMode="gray">
          <a:xfrm>
            <a:off x="323410" y="260350"/>
            <a:ext cx="6018667" cy="648300"/>
          </a:xfrm>
        </p:spPr>
        <p:txBody>
          <a:bodyPr/>
          <a:lstStyle>
            <a:lvl1pPr>
              <a:defRPr/>
            </a:lvl1pPr>
          </a:lstStyle>
          <a:p>
            <a:r>
              <a:rPr lang="en-US" dirty="0" smtClean="0"/>
              <a:t>Click to add headline</a:t>
            </a:r>
            <a:endParaRPr lang="en-US" dirty="0"/>
          </a:p>
        </p:txBody>
      </p:sp>
    </p:spTree>
    <p:extLst>
      <p:ext uri="{BB962C8B-B14F-4D97-AF65-F5344CB8AC3E}">
        <p14:creationId xmlns:p14="http://schemas.microsoft.com/office/powerpoint/2010/main" val="107546204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Slide for presentation">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a:xfrm>
            <a:off x="323850" y="2205038"/>
            <a:ext cx="8496299" cy="2016125"/>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0" rIns="324000" bIns="0" numCol="1" spcCol="0" rtlCol="0" fromWordArt="0" anchor="ctr" anchorCtr="0" forceAA="0" compatLnSpc="1">
            <a:prstTxWarp prst="textNoShape">
              <a:avLst/>
            </a:prstTxWarp>
            <a:noAutofit/>
          </a:bodyPr>
          <a:lstStyle>
            <a:lvl1pPr>
              <a:defRPr lang="en-US" sz="2800" dirty="0" smtClean="0">
                <a:solidFill>
                  <a:schemeClr val="bg1"/>
                </a:solidFill>
                <a:latin typeface="Arial" pitchFamily="34" charset="0"/>
              </a:defRPr>
            </a:lvl1pPr>
          </a:lstStyle>
          <a:p>
            <a:pPr lvl="0"/>
            <a:r>
              <a:rPr lang="en-US" dirty="0" smtClean="0"/>
              <a:t>Click to add text for divider slide</a:t>
            </a:r>
          </a:p>
        </p:txBody>
      </p:sp>
      <p:grpSp>
        <p:nvGrpSpPr>
          <p:cNvPr id="5" name="Gruppieren 4"/>
          <p:cNvGrpSpPr/>
          <p:nvPr userDrawn="1"/>
        </p:nvGrpSpPr>
        <p:grpSpPr bwMode="gray">
          <a:xfrm>
            <a:off x="-324680" y="908650"/>
            <a:ext cx="216030" cy="5688790"/>
            <a:chOff x="-540710" y="908650"/>
            <a:chExt cx="432060" cy="5688790"/>
          </a:xfrm>
        </p:grpSpPr>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Rechteck 2"/>
          <p:cNvSpPr/>
          <p:nvPr userDrawn="1"/>
        </p:nvSpPr>
        <p:spPr bwMode="gray">
          <a:xfrm>
            <a:off x="0" y="0"/>
            <a:ext cx="9144000" cy="213285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Tree>
    <p:extLst>
      <p:ext uri="{BB962C8B-B14F-4D97-AF65-F5344CB8AC3E}">
        <p14:creationId xmlns:p14="http://schemas.microsoft.com/office/powerpoint/2010/main" val="318949844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Slide for print">
    <p:spTree>
      <p:nvGrpSpPr>
        <p:cNvPr id="1" name=""/>
        <p:cNvGrpSpPr/>
        <p:nvPr/>
      </p:nvGrpSpPr>
      <p:grpSpPr>
        <a:xfrm>
          <a:off x="0" y="0"/>
          <a:ext cx="0" cy="0"/>
          <a:chOff x="0" y="0"/>
          <a:chExt cx="0" cy="0"/>
        </a:xfrm>
      </p:grpSpPr>
      <p:sp>
        <p:nvSpPr>
          <p:cNvPr id="8" name="Title 1"/>
          <p:cNvSpPr>
            <a:spLocks noGrp="1"/>
          </p:cNvSpPr>
          <p:nvPr>
            <p:ph type="title" hasCustomPrompt="1"/>
          </p:nvPr>
        </p:nvSpPr>
        <p:spPr bwMode="gray">
          <a:xfrm>
            <a:off x="323850" y="2205038"/>
            <a:ext cx="8496300" cy="2016000"/>
          </a:xfrm>
          <a:prstGeom prst="rect">
            <a:avLst/>
          </a:prstGeom>
        </p:spPr>
        <p:txBody>
          <a:bodyPr lIns="324000" rIns="324000" bIns="0" anchor="ctr"/>
          <a:lstStyle>
            <a:lvl1pPr>
              <a:defRPr sz="2800">
                <a:solidFill>
                  <a:schemeClr val="tx1"/>
                </a:solidFill>
                <a:latin typeface="Arial" pitchFamily="34" charset="0"/>
              </a:defRPr>
            </a:lvl1pPr>
          </a:lstStyle>
          <a:p>
            <a:pPr lvl="0"/>
            <a:r>
              <a:rPr lang="en-US" dirty="0" smtClean="0"/>
              <a:t>Click to add text for divider slide</a:t>
            </a:r>
          </a:p>
        </p:txBody>
      </p:sp>
      <p:grpSp>
        <p:nvGrpSpPr>
          <p:cNvPr id="5" name="Gruppieren 4"/>
          <p:cNvGrpSpPr/>
          <p:nvPr userDrawn="1"/>
        </p:nvGrpSpPr>
        <p:grpSpPr bwMode="gray">
          <a:xfrm>
            <a:off x="-324680" y="908650"/>
            <a:ext cx="216030" cy="5688790"/>
            <a:chOff x="-540710" y="908650"/>
            <a:chExt cx="432060" cy="5688790"/>
          </a:xfrm>
        </p:grpSpPr>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 name="Gruppieren 1"/>
          <p:cNvGrpSpPr/>
          <p:nvPr userDrawn="1"/>
        </p:nvGrpSpPr>
        <p:grpSpPr bwMode="gray">
          <a:xfrm>
            <a:off x="323850" y="2204864"/>
            <a:ext cx="8496300" cy="2016224"/>
            <a:chOff x="0" y="2204864"/>
            <a:chExt cx="9144000" cy="2016224"/>
          </a:xfrm>
        </p:grpSpPr>
        <p:sp>
          <p:nvSpPr>
            <p:cNvPr id="64" name="Rechteck 63"/>
            <p:cNvSpPr/>
            <p:nvPr userDrawn="1"/>
          </p:nvSpPr>
          <p:spPr bwMode="gray">
            <a:xfrm>
              <a:off x="0" y="2204864"/>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err="1" smtClean="0">
                <a:solidFill>
                  <a:srgbClr val="000000"/>
                </a:solidFill>
              </a:endParaRPr>
            </a:p>
          </p:txBody>
        </p:sp>
        <p:sp>
          <p:nvSpPr>
            <p:cNvPr id="67" name="Rechteck 66"/>
            <p:cNvSpPr/>
            <p:nvPr userDrawn="1"/>
          </p:nvSpPr>
          <p:spPr bwMode="gray">
            <a:xfrm>
              <a:off x="0" y="4149080"/>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err="1" smtClean="0">
                <a:solidFill>
                  <a:srgbClr val="000000"/>
                </a:solidFill>
              </a:endParaRPr>
            </a:p>
          </p:txBody>
        </p:sp>
      </p:grpSp>
      <p:sp>
        <p:nvSpPr>
          <p:cNvPr id="55" name="Rechteck 54"/>
          <p:cNvSpPr/>
          <p:nvPr userDrawn="1"/>
        </p:nvSpPr>
        <p:spPr bwMode="gray">
          <a:xfrm>
            <a:off x="0" y="-1"/>
            <a:ext cx="9144000" cy="206057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Tree>
    <p:extLst>
      <p:ext uri="{BB962C8B-B14F-4D97-AF65-F5344CB8AC3E}">
        <p14:creationId xmlns:p14="http://schemas.microsoft.com/office/powerpoint/2010/main" val="165008532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smtClean="0"/>
              <a:t>Click to add headline</a:t>
            </a:r>
            <a:endParaRPr lang="en-US" dirty="0"/>
          </a:p>
        </p:txBody>
      </p:sp>
    </p:spTree>
    <p:extLst>
      <p:ext uri="{BB962C8B-B14F-4D97-AF65-F5344CB8AC3E}">
        <p14:creationId xmlns:p14="http://schemas.microsoft.com/office/powerpoint/2010/main" val="166725385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smtClean="0"/>
              <a:t>Click to add subheadline</a:t>
            </a:r>
            <a:endParaRPr lang="en-US" dirty="0" smtClean="0"/>
          </a:p>
        </p:txBody>
      </p:sp>
    </p:spTree>
    <p:extLst>
      <p:ext uri="{BB962C8B-B14F-4D97-AF65-F5344CB8AC3E}">
        <p14:creationId xmlns:p14="http://schemas.microsoft.com/office/powerpoint/2010/main" val="316892908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One content">
    <p:spTree>
      <p:nvGrpSpPr>
        <p:cNvPr id="1" name=""/>
        <p:cNvGrpSpPr/>
        <p:nvPr/>
      </p:nvGrpSpPr>
      <p:grpSpPr>
        <a:xfrm>
          <a:off x="0" y="0"/>
          <a:ext cx="0" cy="0"/>
          <a:chOff x="0" y="0"/>
          <a:chExt cx="0" cy="0"/>
        </a:xfrm>
      </p:grpSpPr>
      <p:sp>
        <p:nvSpPr>
          <p:cNvPr id="3" name="Content Placeholder 2"/>
          <p:cNvSpPr>
            <a:spLocks noGrp="1"/>
          </p:cNvSpPr>
          <p:nvPr>
            <p:ph sz="quarter" idx="14" hasCustomPrompt="1"/>
          </p:nvPr>
        </p:nvSpPr>
        <p:spPr>
          <a:xfrm>
            <a:off x="323850" y="1052736"/>
            <a:ext cx="8496300" cy="431949"/>
          </a:xfrm>
        </p:spPr>
        <p:txBody>
          <a:bodyPr/>
          <a:lstStyle>
            <a:lvl1pPr>
              <a:spcBef>
                <a:spcPts val="0"/>
              </a:spcBef>
              <a:defRPr sz="800">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9" name="Content Placeholder 2"/>
          <p:cNvSpPr>
            <a:spLocks noGrp="1"/>
          </p:cNvSpPr>
          <p:nvPr>
            <p:ph sz="quarter" idx="15" hasCustomPrompt="1"/>
          </p:nvPr>
        </p:nvSpPr>
        <p:spPr>
          <a:xfrm>
            <a:off x="323850" y="1556693"/>
            <a:ext cx="8496300" cy="431949"/>
          </a:xfrm>
        </p:spPr>
        <p:txBody>
          <a:bodyPr/>
          <a:lstStyle>
            <a:lvl1pPr>
              <a:defRPr sz="800" i="1">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7" name="Title 6"/>
          <p:cNvSpPr>
            <a:spLocks noGrp="1"/>
          </p:cNvSpPr>
          <p:nvPr>
            <p:ph type="title" hasCustomPrompt="1"/>
          </p:nvPr>
        </p:nvSpPr>
        <p:spPr bwMode="gray">
          <a:xfrm>
            <a:off x="323410" y="260350"/>
            <a:ext cx="6035445" cy="648300"/>
          </a:xfrm>
        </p:spPr>
        <p:txBody>
          <a:bodyPr/>
          <a:lstStyle/>
          <a:p>
            <a:r>
              <a:rPr lang="en-US" smtClean="0"/>
              <a:t>Click to add headline</a:t>
            </a:r>
            <a:endParaRPr lang="en-US" dirty="0"/>
          </a:p>
        </p:txBody>
      </p:sp>
      <p:pic>
        <p:nvPicPr>
          <p:cNvPr id="5" name="Picture 2" descr="C:\saglabatais\!_SVARIGI\DARBA LIETAS\Analitikis\2_GFK\Valstu kartes\LV_karte_V 2.pn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94318" y="44030"/>
            <a:ext cx="641648" cy="372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58838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Tree>
    <p:extLst>
      <p:ext uri="{BB962C8B-B14F-4D97-AF65-F5344CB8AC3E}">
        <p14:creationId xmlns:p14="http://schemas.microsoft.com/office/powerpoint/2010/main" val="254048256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6" name="Textplatzhalter 11"/>
          <p:cNvSpPr>
            <a:spLocks noGrp="1"/>
          </p:cNvSpPr>
          <p:nvPr>
            <p:ph type="body" sz="quarter" idx="11"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4" hasCustomPrompt="1"/>
          </p:nvPr>
        </p:nvSpPr>
        <p:spPr>
          <a:xfrm>
            <a:off x="323850" y="1412875"/>
            <a:ext cx="849630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113581874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7" name="Textplatzhalter 11"/>
          <p:cNvSpPr>
            <a:spLocks noGrp="1"/>
          </p:cNvSpPr>
          <p:nvPr>
            <p:ph type="body" sz="quarter" idx="14"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6" hasCustomPrompt="1"/>
          </p:nvPr>
        </p:nvSpPr>
        <p:spPr>
          <a:xfrm>
            <a:off x="323850" y="1412875"/>
            <a:ext cx="4176713"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7" hasCustomPrompt="1"/>
          </p:nvPr>
        </p:nvSpPr>
        <p:spPr>
          <a:xfrm>
            <a:off x="4643438" y="1412875"/>
            <a:ext cx="4176712"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154383443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1" name="Textplatzhalter 11"/>
          <p:cNvSpPr>
            <a:spLocks noGrp="1"/>
          </p:cNvSpPr>
          <p:nvPr>
            <p:ph type="body" sz="quarter" idx="15"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7" hasCustomPrompt="1"/>
          </p:nvPr>
        </p:nvSpPr>
        <p:spPr>
          <a:xfrm>
            <a:off x="323850" y="1412875"/>
            <a:ext cx="2735263"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8" hasCustomPrompt="1"/>
          </p:nvPr>
        </p:nvSpPr>
        <p:spPr>
          <a:xfrm>
            <a:off x="3203810" y="1412875"/>
            <a:ext cx="2736615"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3" name="Content Placeholder 12"/>
          <p:cNvSpPr>
            <a:spLocks noGrp="1"/>
          </p:cNvSpPr>
          <p:nvPr>
            <p:ph sz="quarter" idx="19" hasCustomPrompt="1"/>
          </p:nvPr>
        </p:nvSpPr>
        <p:spPr>
          <a:xfrm>
            <a:off x="6084888" y="1412875"/>
            <a:ext cx="2735262"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4243893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bwMode="gray">
          <a:xfrm>
            <a:off x="323528" y="1412874"/>
            <a:ext cx="8496944" cy="4968453"/>
          </a:xfrm>
          <a:prstGeom prst="rect">
            <a:avLst/>
          </a:prstGeom>
        </p:spPr>
        <p:txBody>
          <a:bodyPr/>
          <a:lstStyle>
            <a:lvl1pPr marL="360000" indent="-360000">
              <a:spcBef>
                <a:spcPts val="0"/>
              </a:spcBef>
              <a:spcAft>
                <a:spcPts val="1200"/>
              </a:spcAft>
              <a:buClr>
                <a:schemeClr val="tx2"/>
              </a:buClr>
              <a:buFont typeface="+mj-lt"/>
              <a:buAutoNum type="arabicPeriod"/>
              <a:tabLst>
                <a:tab pos="8496000" algn="r"/>
              </a:tabLst>
              <a:defRPr sz="1800">
                <a:solidFill>
                  <a:schemeClr val="tx1"/>
                </a:solidFill>
                <a:latin typeface="Arial" pitchFamily="34" charset="0"/>
              </a:defRPr>
            </a:lvl1pPr>
            <a:lvl2pPr marL="360000" indent="0">
              <a:spcBef>
                <a:spcPts val="0"/>
              </a:spcBef>
              <a:spcAft>
                <a:spcPts val="1200"/>
              </a:spcAft>
              <a:buClr>
                <a:schemeClr val="tx2"/>
              </a:buClr>
              <a:buFont typeface="+mj-lt"/>
              <a:buNone/>
              <a:tabLst>
                <a:tab pos="8496000" algn="r"/>
              </a:tabLst>
              <a:defRPr sz="1800">
                <a:solidFill>
                  <a:schemeClr val="bg2"/>
                </a:solidFill>
                <a:latin typeface="Arial" pitchFamily="34" charset="0"/>
              </a:defRPr>
            </a:lvl2pPr>
            <a:lvl3pPr marL="360000" indent="0">
              <a:spcBef>
                <a:spcPts val="0"/>
              </a:spcBef>
              <a:spcAft>
                <a:spcPts val="1200"/>
              </a:spcAft>
              <a:buFontTx/>
              <a:buNone/>
              <a:tabLst>
                <a:tab pos="8496000" algn="r"/>
              </a:tabLst>
              <a:defRPr sz="1800">
                <a:solidFill>
                  <a:schemeClr val="bg2"/>
                </a:solidFill>
                <a:latin typeface="Arial" pitchFamily="34" charset="0"/>
              </a:defRPr>
            </a:lvl3pPr>
            <a:lvl4pPr marL="360000" indent="0">
              <a:spcBef>
                <a:spcPts val="0"/>
              </a:spcBef>
              <a:spcAft>
                <a:spcPts val="1200"/>
              </a:spcAft>
              <a:buFontTx/>
              <a:buNone/>
              <a:defRPr sz="1800">
                <a:solidFill>
                  <a:schemeClr val="bg2"/>
                </a:solidFill>
              </a:defRPr>
            </a:lvl4pPr>
            <a:lvl5pPr marL="360000" indent="0">
              <a:spcBef>
                <a:spcPts val="0"/>
              </a:spcBef>
              <a:spcAft>
                <a:spcPts val="1200"/>
              </a:spcAft>
              <a:buFontTx/>
              <a:buNone/>
              <a:defRPr sz="1800" b="0">
                <a:solidFill>
                  <a:schemeClr val="bg2"/>
                </a:solidFill>
              </a:defRPr>
            </a:lvl5pPr>
            <a:lvl6pPr marL="360000" indent="0">
              <a:spcBef>
                <a:spcPts val="0"/>
              </a:spcBef>
              <a:spcAft>
                <a:spcPts val="1200"/>
              </a:spcAft>
              <a:buFontTx/>
              <a:buNone/>
              <a:defRPr sz="1800">
                <a:solidFill>
                  <a:schemeClr val="bg2"/>
                </a:solidFill>
              </a:defRPr>
            </a:lvl6pPr>
            <a:lvl7pPr marL="360000" indent="0">
              <a:spcBef>
                <a:spcPts val="0"/>
              </a:spcBef>
              <a:spcAft>
                <a:spcPts val="1200"/>
              </a:spcAft>
              <a:buFontTx/>
              <a:buNone/>
              <a:defRPr sz="1800">
                <a:solidFill>
                  <a:schemeClr val="bg2"/>
                </a:solidFill>
              </a:defRPr>
            </a:lvl7pPr>
            <a:lvl8pPr marL="360000" indent="0">
              <a:spcBef>
                <a:spcPts val="0"/>
              </a:spcBef>
              <a:spcAft>
                <a:spcPts val="1200"/>
              </a:spcAft>
              <a:buFontTx/>
              <a:buNone/>
              <a:defRPr sz="1800">
                <a:solidFill>
                  <a:schemeClr val="bg2"/>
                </a:solidFill>
              </a:defRPr>
            </a:lvl8pPr>
            <a:lvl9pPr marL="360000" indent="0">
              <a:spcBef>
                <a:spcPts val="0"/>
              </a:spcBef>
              <a:spcAft>
                <a:spcPts val="1200"/>
              </a:spcAft>
              <a:buFontTx/>
              <a:buNone/>
              <a:defRPr sz="1800">
                <a:solidFill>
                  <a:schemeClr val="bg2"/>
                </a:solidFill>
              </a:defRPr>
            </a:lvl9pPr>
          </a:lstStyle>
          <a:p>
            <a:pPr lvl="0"/>
            <a:r>
              <a:rPr lang="en-US" dirty="0" smtClean="0"/>
              <a:t>Click to add agenda</a:t>
            </a:r>
          </a:p>
        </p:txBody>
      </p:sp>
      <p:sp>
        <p:nvSpPr>
          <p:cNvPr id="6" name="Foliennummernplatzhalter 5"/>
          <p:cNvSpPr>
            <a:spLocks noGrp="1"/>
          </p:cNvSpPr>
          <p:nvPr>
            <p:ph type="sldNum" sz="quarter" idx="4"/>
          </p:nvPr>
        </p:nvSpPr>
        <p:spPr bwMode="gray">
          <a:xfrm>
            <a:off x="7522024" y="6597352"/>
            <a:ext cx="1298448" cy="14630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defRPr lang="de-DE" sz="800" smtClean="0">
                <a:solidFill>
                  <a:schemeClr val="bg2"/>
                </a:solidFill>
                <a:latin typeface="Arial" pitchFamily="34" charset="0"/>
              </a:defRPr>
            </a:lvl1pPr>
          </a:lstStyle>
          <a:p>
            <a:pPr algn="r"/>
            <a:fld id="{1BDBE1E8-50F2-49BA-A952-1CC1DEAA5FBD}" type="slidenum">
              <a:rPr lang="en-US">
                <a:solidFill>
                  <a:srgbClr val="8E8581"/>
                </a:solidFill>
              </a:rPr>
              <a:pPr algn="r"/>
              <a:t>‹#›</a:t>
            </a:fld>
            <a:endParaRPr lang="en-US" dirty="0">
              <a:solidFill>
                <a:srgbClr val="8E8581"/>
              </a:solidFill>
            </a:endParaRPr>
          </a:p>
        </p:txBody>
      </p:sp>
      <p:sp>
        <p:nvSpPr>
          <p:cNvPr id="2" name="Title 1"/>
          <p:cNvSpPr>
            <a:spLocks noGrp="1"/>
          </p:cNvSpPr>
          <p:nvPr>
            <p:ph type="title" hasCustomPrompt="1"/>
          </p:nvPr>
        </p:nvSpPr>
        <p:spPr bwMode="gray">
          <a:xfrm>
            <a:off x="323410" y="260350"/>
            <a:ext cx="6018667" cy="648300"/>
          </a:xfrm>
        </p:spPr>
        <p:txBody>
          <a:bodyPr/>
          <a:lstStyle>
            <a:lvl1pPr>
              <a:defRPr/>
            </a:lvl1pPr>
          </a:lstStyle>
          <a:p>
            <a:r>
              <a:rPr lang="en-US" dirty="0" smtClean="0"/>
              <a:t>Click to add headline</a:t>
            </a:r>
            <a:endParaRPr lang="en-US" dirty="0"/>
          </a:p>
        </p:txBody>
      </p:sp>
    </p:spTree>
    <p:extLst>
      <p:ext uri="{BB962C8B-B14F-4D97-AF65-F5344CB8AC3E}">
        <p14:creationId xmlns:p14="http://schemas.microsoft.com/office/powerpoint/2010/main" val="360304871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our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1" name="Textplatzhalter 11"/>
          <p:cNvSpPr>
            <a:spLocks noGrp="1"/>
          </p:cNvSpPr>
          <p:nvPr>
            <p:ph type="body" sz="quarter" idx="16"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8" hasCustomPrompt="1"/>
          </p:nvPr>
        </p:nvSpPr>
        <p:spPr>
          <a:xfrm>
            <a:off x="323851" y="1412875"/>
            <a:ext cx="2015111"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9" hasCustomPrompt="1"/>
          </p:nvPr>
        </p:nvSpPr>
        <p:spPr>
          <a:xfrm>
            <a:off x="2483710" y="1412875"/>
            <a:ext cx="201628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3" name="Content Placeholder 12"/>
          <p:cNvSpPr>
            <a:spLocks noGrp="1"/>
          </p:cNvSpPr>
          <p:nvPr>
            <p:ph sz="quarter" idx="20" hasCustomPrompt="1"/>
          </p:nvPr>
        </p:nvSpPr>
        <p:spPr>
          <a:xfrm>
            <a:off x="4644010" y="1412875"/>
            <a:ext cx="201511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5" name="Content Placeholder 12"/>
          <p:cNvSpPr>
            <a:spLocks noGrp="1"/>
          </p:cNvSpPr>
          <p:nvPr>
            <p:ph sz="quarter" idx="21" hasCustomPrompt="1"/>
          </p:nvPr>
        </p:nvSpPr>
        <p:spPr>
          <a:xfrm>
            <a:off x="6804310" y="1412875"/>
            <a:ext cx="201511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272706220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our contents (2)">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3" name="Textplatzhalter 11"/>
          <p:cNvSpPr>
            <a:spLocks noGrp="1"/>
          </p:cNvSpPr>
          <p:nvPr>
            <p:ph type="body" sz="quarter" idx="16"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8" hasCustomPrompt="1"/>
          </p:nvPr>
        </p:nvSpPr>
        <p:spPr>
          <a:xfrm>
            <a:off x="323850" y="1412720"/>
            <a:ext cx="4176140" cy="244800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5" name="Content Placeholder 2"/>
          <p:cNvSpPr>
            <a:spLocks noGrp="1"/>
          </p:cNvSpPr>
          <p:nvPr>
            <p:ph sz="quarter" idx="19" hasCustomPrompt="1"/>
          </p:nvPr>
        </p:nvSpPr>
        <p:spPr>
          <a:xfrm>
            <a:off x="4644010" y="1412720"/>
            <a:ext cx="4175698" cy="244800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6" name="Content Placeholder 2"/>
          <p:cNvSpPr>
            <a:spLocks noGrp="1"/>
          </p:cNvSpPr>
          <p:nvPr>
            <p:ph sz="quarter" idx="20" hasCustomPrompt="1"/>
          </p:nvPr>
        </p:nvSpPr>
        <p:spPr>
          <a:xfrm>
            <a:off x="323410" y="4005080"/>
            <a:ext cx="4176580" cy="237633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7" name="Content Placeholder 2"/>
          <p:cNvSpPr>
            <a:spLocks noGrp="1"/>
          </p:cNvSpPr>
          <p:nvPr>
            <p:ph sz="quarter" idx="21" hasCustomPrompt="1"/>
          </p:nvPr>
        </p:nvSpPr>
        <p:spPr>
          <a:xfrm>
            <a:off x="4644010" y="4005080"/>
            <a:ext cx="4176580" cy="237633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184415815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6" name="Rectangle 5"/>
          <p:cNvSpPr/>
          <p:nvPr userDrawn="1"/>
        </p:nvSpPr>
        <p:spPr bwMode="gray">
          <a:xfrm>
            <a:off x="0" y="0"/>
            <a:ext cx="9144000"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1771366897"/>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ure White and text">
    <p:spTree>
      <p:nvGrpSpPr>
        <p:cNvPr id="1" name=""/>
        <p:cNvGrpSpPr/>
        <p:nvPr/>
      </p:nvGrpSpPr>
      <p:grpSpPr>
        <a:xfrm>
          <a:off x="0" y="0"/>
          <a:ext cx="0" cy="0"/>
          <a:chOff x="0" y="0"/>
          <a:chExt cx="0" cy="0"/>
        </a:xfrm>
      </p:grpSpPr>
      <p:sp>
        <p:nvSpPr>
          <p:cNvPr id="3" name="Rechteck 2"/>
          <p:cNvSpPr/>
          <p:nvPr userDrawn="1"/>
        </p:nvSpPr>
        <p:spPr bwMode="gray">
          <a:xfrm>
            <a:off x="0" y="0"/>
            <a:ext cx="9144000"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grpSp>
        <p:nvGrpSpPr>
          <p:cNvPr id="7" name="Gruppieren 6"/>
          <p:cNvGrpSpPr/>
          <p:nvPr/>
        </p:nvGrpSpPr>
        <p:grpSpPr bwMode="gray">
          <a:xfrm>
            <a:off x="323850" y="-315520"/>
            <a:ext cx="8496740" cy="216030"/>
            <a:chOff x="323850" y="-531550"/>
            <a:chExt cx="8496740" cy="432060"/>
          </a:xfrm>
        </p:grpSpPr>
        <p:cxnSp>
          <p:nvCxnSpPr>
            <p:cNvPr id="47" name="Gerade Verbindung 46"/>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uppieren 7"/>
          <p:cNvGrpSpPr/>
          <p:nvPr/>
        </p:nvGrpSpPr>
        <p:grpSpPr bwMode="gray">
          <a:xfrm>
            <a:off x="323410" y="6957490"/>
            <a:ext cx="8496740" cy="216030"/>
            <a:chOff x="323850" y="-531550"/>
            <a:chExt cx="8496740" cy="432060"/>
          </a:xfrm>
        </p:grpSpPr>
        <p:cxnSp>
          <p:nvCxnSpPr>
            <p:cNvPr id="35" name="Gerade Verbindung 34"/>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Title 11"/>
          <p:cNvSpPr>
            <a:spLocks noGrp="1"/>
          </p:cNvSpPr>
          <p:nvPr>
            <p:ph type="title" hasCustomPrompt="1"/>
          </p:nvPr>
        </p:nvSpPr>
        <p:spPr bwMode="gray">
          <a:xfrm>
            <a:off x="323410" y="1053040"/>
            <a:ext cx="8496740" cy="2736000"/>
          </a:xfrm>
        </p:spPr>
        <p:txBody>
          <a:bodyPr vert="horz" lIns="0" tIns="0" rIns="0" bIns="0" rtlCol="0" anchor="b">
            <a:noAutofit/>
          </a:bodyPr>
          <a:lstStyle>
            <a:lvl1pPr>
              <a:defRPr lang="en-GB" sz="3600" noProof="0">
                <a:solidFill>
                  <a:schemeClr val="tx2"/>
                </a:solidFill>
                <a:ea typeface="+mn-ea"/>
                <a:cs typeface="Arial" pitchFamily="34" charset="0"/>
              </a:defRPr>
            </a:lvl1pPr>
          </a:lstStyle>
          <a:p>
            <a:pPr marL="0" marR="0" lvl="0" indent="0" fontAlgn="auto">
              <a:lnSpc>
                <a:spcPct val="100000"/>
              </a:lnSpc>
              <a:spcBef>
                <a:spcPts val="600"/>
              </a:spcBef>
              <a:spcAft>
                <a:spcPts val="0"/>
              </a:spcAft>
              <a:buClrTx/>
              <a:buSzTx/>
              <a:buFont typeface="Arial" pitchFamily="34" charset="0"/>
              <a:tabLst/>
            </a:pPr>
            <a:r>
              <a:rPr lang="en-US" dirty="0" smtClean="0"/>
              <a:t>Click to add text</a:t>
            </a:r>
            <a:endParaRPr lang="en-US" dirty="0"/>
          </a:p>
        </p:txBody>
      </p:sp>
    </p:spTree>
    <p:extLst>
      <p:ext uri="{BB962C8B-B14F-4D97-AF65-F5344CB8AC3E}">
        <p14:creationId xmlns:p14="http://schemas.microsoft.com/office/powerpoint/2010/main" val="695259310"/>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65" name="Picture 1"/>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bwMode="gray">
          <a:xfrm>
            <a:off x="0" y="0"/>
            <a:ext cx="9144000" cy="6858000"/>
          </a:xfrm>
          <a:prstGeom prst="rect">
            <a:avLst/>
          </a:prstGeom>
        </p:spPr>
      </p:pic>
      <p:sp>
        <p:nvSpPr>
          <p:cNvPr id="3" name="Title 2"/>
          <p:cNvSpPr>
            <a:spLocks noGrp="1"/>
          </p:cNvSpPr>
          <p:nvPr>
            <p:ph type="title" hasCustomPrompt="1"/>
          </p:nvPr>
        </p:nvSpPr>
        <p:spPr bwMode="gray">
          <a:xfrm>
            <a:off x="323528" y="1052514"/>
            <a:ext cx="8496944" cy="2736850"/>
          </a:xfrm>
          <a:prstGeom prst="rect">
            <a:avLst/>
          </a:prstGeom>
        </p:spPr>
        <p:txBody>
          <a:bodyPr anchor="b"/>
          <a:lstStyle>
            <a:lvl1pPr>
              <a:defRPr sz="3800" cap="none" baseline="0">
                <a:solidFill>
                  <a:schemeClr val="bg1"/>
                </a:solidFill>
                <a:latin typeface="Arial" pitchFamily="34" charset="0"/>
              </a:defRPr>
            </a:lvl1pPr>
          </a:lstStyle>
          <a:p>
            <a:r>
              <a:rPr lang="en-US" noProof="0" dirty="0" smtClean="0"/>
              <a:t>Thank you</a:t>
            </a:r>
          </a:p>
        </p:txBody>
      </p:sp>
      <p:sp>
        <p:nvSpPr>
          <p:cNvPr id="6" name="Text Placeholder 5"/>
          <p:cNvSpPr>
            <a:spLocks noGrp="1"/>
          </p:cNvSpPr>
          <p:nvPr>
            <p:ph type="body" sz="quarter" idx="10" hasCustomPrompt="1"/>
          </p:nvPr>
        </p:nvSpPr>
        <p:spPr bwMode="gray">
          <a:xfrm>
            <a:off x="323528" y="6237312"/>
            <a:ext cx="8496944" cy="216024"/>
          </a:xfrm>
          <a:prstGeom prst="rect">
            <a:avLst/>
          </a:prstGeom>
        </p:spPr>
        <p:txBody>
          <a:bodyPr anchor="b"/>
          <a:lstStyle>
            <a:lvl1pPr marL="0" indent="0">
              <a:spcBef>
                <a:spcPts val="0"/>
              </a:spcBef>
              <a:spcAft>
                <a:spcPts val="0"/>
              </a:spcAft>
              <a:buFontTx/>
              <a:buNone/>
              <a:defRPr sz="1200" baseline="0">
                <a:solidFill>
                  <a:schemeClr val="bg1"/>
                </a:solidFill>
              </a:defRPr>
            </a:lvl1pPr>
            <a:lvl2pPr marL="0" indent="0">
              <a:spcBef>
                <a:spcPts val="0"/>
              </a:spcBef>
              <a:spcAft>
                <a:spcPts val="0"/>
              </a:spcAft>
              <a:buFontTx/>
              <a:buNone/>
              <a:defRPr sz="1200">
                <a:solidFill>
                  <a:schemeClr val="bg1"/>
                </a:solidFill>
              </a:defRPr>
            </a:lvl2pPr>
            <a:lvl3pPr marL="0" indent="0">
              <a:spcBef>
                <a:spcPts val="0"/>
              </a:spcBef>
              <a:spcAft>
                <a:spcPts val="0"/>
              </a:spcAft>
              <a:buFontTx/>
              <a:buNone/>
              <a:defRPr sz="1200">
                <a:solidFill>
                  <a:schemeClr val="bg1"/>
                </a:solidFill>
              </a:defRPr>
            </a:lvl3pPr>
            <a:lvl4pPr marL="0" indent="0">
              <a:spcBef>
                <a:spcPts val="0"/>
              </a:spcBef>
              <a:spcAft>
                <a:spcPts val="0"/>
              </a:spcAft>
              <a:buFontTx/>
              <a:buNone/>
              <a:defRPr sz="1200">
                <a:solidFill>
                  <a:schemeClr val="bg1"/>
                </a:solidFill>
              </a:defRPr>
            </a:lvl4pPr>
            <a:lvl5pPr marL="0" indent="0">
              <a:spcBef>
                <a:spcPts val="0"/>
              </a:spcBef>
              <a:spcAft>
                <a:spcPts val="0"/>
              </a:spcAft>
              <a:buFontTx/>
              <a:buNone/>
              <a:defRPr sz="1200">
                <a:solidFill>
                  <a:schemeClr val="bg1"/>
                </a:solidFill>
              </a:defRPr>
            </a:lvl5pPr>
            <a:lvl6pPr marL="0" indent="0">
              <a:spcBef>
                <a:spcPts val="0"/>
              </a:spcBef>
              <a:spcAft>
                <a:spcPts val="0"/>
              </a:spcAft>
              <a:buFontTx/>
              <a:buNone/>
              <a:defRPr sz="1200">
                <a:solidFill>
                  <a:schemeClr val="bg1"/>
                </a:solidFill>
              </a:defRPr>
            </a:lvl6pPr>
            <a:lvl7pPr marL="0" indent="0">
              <a:spcBef>
                <a:spcPts val="0"/>
              </a:spcBef>
              <a:spcAft>
                <a:spcPts val="0"/>
              </a:spcAft>
              <a:buFontTx/>
              <a:buNone/>
              <a:defRPr sz="1200">
                <a:solidFill>
                  <a:schemeClr val="bg1"/>
                </a:solidFill>
              </a:defRPr>
            </a:lvl7pPr>
            <a:lvl8pPr marL="0" indent="0">
              <a:spcBef>
                <a:spcPts val="0"/>
              </a:spcBef>
              <a:spcAft>
                <a:spcPts val="0"/>
              </a:spcAft>
              <a:buFontTx/>
              <a:buNone/>
              <a:defRPr sz="1200">
                <a:solidFill>
                  <a:schemeClr val="bg1"/>
                </a:solidFill>
              </a:defRPr>
            </a:lvl8pPr>
            <a:lvl9pPr marL="0" indent="0">
              <a:spcBef>
                <a:spcPts val="0"/>
              </a:spcBef>
              <a:spcAft>
                <a:spcPts val="0"/>
              </a:spcAft>
              <a:buFontTx/>
              <a:buNone/>
              <a:defRPr sz="1200">
                <a:solidFill>
                  <a:schemeClr val="bg1"/>
                </a:solidFill>
              </a:defRPr>
            </a:lvl9pPr>
          </a:lstStyle>
          <a:p>
            <a:pPr lvl="0"/>
            <a:r>
              <a:rPr lang="en-US" dirty="0" smtClean="0"/>
              <a:t>Click to add additional text, e.g. author, location, date</a:t>
            </a:r>
          </a:p>
        </p:txBody>
      </p:sp>
    </p:spTree>
    <p:extLst>
      <p:ext uri="{BB962C8B-B14F-4D97-AF65-F5344CB8AC3E}">
        <p14:creationId xmlns:p14="http://schemas.microsoft.com/office/powerpoint/2010/main" val="64738317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One content">
    <p:spTree>
      <p:nvGrpSpPr>
        <p:cNvPr id="1" name=""/>
        <p:cNvGrpSpPr/>
        <p:nvPr/>
      </p:nvGrpSpPr>
      <p:grpSpPr>
        <a:xfrm>
          <a:off x="0" y="0"/>
          <a:ext cx="0" cy="0"/>
          <a:chOff x="0" y="0"/>
          <a:chExt cx="0" cy="0"/>
        </a:xfrm>
      </p:grpSpPr>
      <p:sp>
        <p:nvSpPr>
          <p:cNvPr id="3" name="Content Placeholder 2"/>
          <p:cNvSpPr>
            <a:spLocks noGrp="1"/>
          </p:cNvSpPr>
          <p:nvPr>
            <p:ph sz="quarter" idx="14" hasCustomPrompt="1"/>
          </p:nvPr>
        </p:nvSpPr>
        <p:spPr>
          <a:xfrm>
            <a:off x="323850" y="1052736"/>
            <a:ext cx="8496300" cy="431949"/>
          </a:xfrm>
        </p:spPr>
        <p:txBody>
          <a:bodyPr/>
          <a:lstStyle>
            <a:lvl1pPr>
              <a:defRPr sz="1000">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9" name="Content Placeholder 2"/>
          <p:cNvSpPr>
            <a:spLocks noGrp="1"/>
          </p:cNvSpPr>
          <p:nvPr>
            <p:ph sz="quarter" idx="15" hasCustomPrompt="1"/>
          </p:nvPr>
        </p:nvSpPr>
        <p:spPr>
          <a:xfrm>
            <a:off x="323850" y="1556693"/>
            <a:ext cx="8496300" cy="431949"/>
          </a:xfrm>
        </p:spPr>
        <p:txBody>
          <a:bodyPr/>
          <a:lstStyle>
            <a:lvl1pPr>
              <a:defRPr sz="1000" i="1">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7" name="Title 6"/>
          <p:cNvSpPr>
            <a:spLocks noGrp="1"/>
          </p:cNvSpPr>
          <p:nvPr>
            <p:ph type="title" hasCustomPrompt="1"/>
          </p:nvPr>
        </p:nvSpPr>
        <p:spPr bwMode="gray">
          <a:xfrm>
            <a:off x="323410" y="260350"/>
            <a:ext cx="6336822" cy="648300"/>
          </a:xfrm>
        </p:spPr>
        <p:txBody>
          <a:bodyPr/>
          <a:lstStyle/>
          <a:p>
            <a:r>
              <a:rPr lang="en-US" smtClean="0"/>
              <a:t>Click to add headline</a:t>
            </a:r>
            <a:endParaRPr lang="en-US" dirty="0"/>
          </a:p>
        </p:txBody>
      </p:sp>
    </p:spTree>
    <p:extLst>
      <p:ext uri="{BB962C8B-B14F-4D97-AF65-F5344CB8AC3E}">
        <p14:creationId xmlns:p14="http://schemas.microsoft.com/office/powerpoint/2010/main" val="410820814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smtClean="0"/>
              <a:t>Click to add source information</a:t>
            </a:r>
          </a:p>
        </p:txBody>
      </p:sp>
    </p:spTree>
    <p:extLst>
      <p:ext uri="{BB962C8B-B14F-4D97-AF65-F5344CB8AC3E}">
        <p14:creationId xmlns:p14="http://schemas.microsoft.com/office/powerpoint/2010/main" val="113070451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smtClean="0"/>
              <a:t>Click to add source information</a:t>
            </a:r>
          </a:p>
        </p:txBody>
      </p:sp>
    </p:spTree>
    <p:extLst>
      <p:ext uri="{BB962C8B-B14F-4D97-AF65-F5344CB8AC3E}">
        <p14:creationId xmlns:p14="http://schemas.microsoft.com/office/powerpoint/2010/main" val="158694923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3528" y="2205038"/>
            <a:ext cx="8496943" cy="1584002"/>
          </a:xfrm>
        </p:spPr>
        <p:txBody>
          <a:bodyPr anchor="b"/>
          <a:lstStyle>
            <a:lvl1pPr>
              <a:defRPr sz="3800" cap="all" baseline="0">
                <a:solidFill>
                  <a:schemeClr val="tx2"/>
                </a:solidFill>
                <a:latin typeface="Arial" pitchFamily="34" charset="0"/>
              </a:defRPr>
            </a:lvl1pPr>
          </a:lstStyle>
          <a:p>
            <a:r>
              <a:rPr lang="en-US" dirty="0" smtClean="0"/>
              <a:t>Click to add text</a:t>
            </a:r>
            <a:endParaRPr lang="en-US" dirty="0"/>
          </a:p>
        </p:txBody>
      </p:sp>
      <p:sp>
        <p:nvSpPr>
          <p:cNvPr id="3" name="Subtitle 2"/>
          <p:cNvSpPr>
            <a:spLocks noGrp="1"/>
          </p:cNvSpPr>
          <p:nvPr>
            <p:ph type="subTitle" idx="1" hasCustomPrompt="1"/>
          </p:nvPr>
        </p:nvSpPr>
        <p:spPr bwMode="gray">
          <a:xfrm>
            <a:off x="323529" y="3861048"/>
            <a:ext cx="8496944" cy="1439615"/>
          </a:xfrm>
        </p:spPr>
        <p:txBody>
          <a:bodyPr/>
          <a:lstStyle>
            <a:lvl1pPr marL="0" indent="0" algn="l">
              <a:spcBef>
                <a:spcPts val="300"/>
              </a:spcBef>
              <a:spcAft>
                <a:spcPts val="0"/>
              </a:spcAft>
              <a:buNone/>
              <a:defRPr sz="2000">
                <a:solidFill>
                  <a:schemeClr val="tx2"/>
                </a:solidFill>
                <a:latin typeface="Arial" pitchFamily="34" charset="0"/>
                <a:cs typeface="Arial" pitchFamily="34" charset="0"/>
              </a:defRPr>
            </a:lvl1pPr>
            <a:lvl2pPr marL="0" indent="0" algn="l">
              <a:spcBef>
                <a:spcPts val="300"/>
              </a:spcBef>
              <a:spcAft>
                <a:spcPts val="0"/>
              </a:spcAft>
              <a:buNone/>
              <a:defRPr sz="2000">
                <a:solidFill>
                  <a:schemeClr val="tx2"/>
                </a:solidFill>
              </a:defRPr>
            </a:lvl2pPr>
            <a:lvl3pPr marL="0" indent="0" algn="l">
              <a:spcBef>
                <a:spcPts val="300"/>
              </a:spcBef>
              <a:spcAft>
                <a:spcPts val="0"/>
              </a:spcAft>
              <a:buNone/>
              <a:defRPr sz="2000">
                <a:solidFill>
                  <a:schemeClr val="tx2"/>
                </a:solidFill>
              </a:defRPr>
            </a:lvl3pPr>
            <a:lvl4pPr marL="0" indent="0" algn="l">
              <a:spcBef>
                <a:spcPts val="300"/>
              </a:spcBef>
              <a:spcAft>
                <a:spcPts val="0"/>
              </a:spcAft>
              <a:buNone/>
              <a:defRPr sz="2000">
                <a:solidFill>
                  <a:schemeClr val="tx2"/>
                </a:solidFill>
              </a:defRPr>
            </a:lvl4pPr>
            <a:lvl5pPr marL="0" indent="0" algn="l">
              <a:spcBef>
                <a:spcPts val="300"/>
              </a:spcBef>
              <a:spcAft>
                <a:spcPts val="0"/>
              </a:spcAft>
              <a:buNone/>
              <a:defRPr sz="2000" b="0">
                <a:solidFill>
                  <a:schemeClr val="tx2"/>
                </a:solidFill>
              </a:defRPr>
            </a:lvl5pPr>
            <a:lvl6pPr marL="0" indent="0" algn="l">
              <a:spcBef>
                <a:spcPts val="300"/>
              </a:spcBef>
              <a:spcAft>
                <a:spcPts val="0"/>
              </a:spcAft>
              <a:buNone/>
              <a:defRPr sz="2000">
                <a:solidFill>
                  <a:schemeClr val="tx2"/>
                </a:solidFill>
              </a:defRPr>
            </a:lvl6pPr>
            <a:lvl7pPr marL="0" indent="0" algn="l">
              <a:spcBef>
                <a:spcPts val="300"/>
              </a:spcBef>
              <a:spcAft>
                <a:spcPts val="0"/>
              </a:spcAft>
              <a:buNone/>
              <a:defRPr sz="2000">
                <a:solidFill>
                  <a:schemeClr val="tx2"/>
                </a:solidFill>
              </a:defRPr>
            </a:lvl7pPr>
            <a:lvl8pPr marL="0" indent="0" algn="l">
              <a:spcBef>
                <a:spcPts val="300"/>
              </a:spcBef>
              <a:spcAft>
                <a:spcPts val="0"/>
              </a:spcAft>
              <a:buNone/>
              <a:defRPr sz="2000">
                <a:solidFill>
                  <a:schemeClr val="tx2"/>
                </a:solidFill>
              </a:defRPr>
            </a:lvl8pPr>
            <a:lvl9pPr marL="0" indent="0" algn="l">
              <a:spcBef>
                <a:spcPts val="300"/>
              </a:spcBef>
              <a:spcAft>
                <a:spcPts val="0"/>
              </a:spcAft>
              <a:buNone/>
              <a:defRPr sz="2000">
                <a:solidFill>
                  <a:schemeClr val="tx2"/>
                </a:solidFill>
              </a:defRPr>
            </a:lvl9pPr>
          </a:lstStyle>
          <a:p>
            <a:r>
              <a:rPr lang="en-US" dirty="0" smtClean="0"/>
              <a:t>Click to add text</a:t>
            </a:r>
          </a:p>
        </p:txBody>
      </p:sp>
      <p:sp>
        <p:nvSpPr>
          <p:cNvPr id="11" name="Text Placeholder 10"/>
          <p:cNvSpPr>
            <a:spLocks noGrp="1"/>
          </p:cNvSpPr>
          <p:nvPr>
            <p:ph type="body" sz="quarter" idx="10" hasCustomPrompt="1"/>
          </p:nvPr>
        </p:nvSpPr>
        <p:spPr bwMode="gray">
          <a:xfrm>
            <a:off x="323528" y="6237312"/>
            <a:ext cx="8496944" cy="216024"/>
          </a:xfrm>
        </p:spPr>
        <p:txBody>
          <a:bodyPr tIns="0" anchor="b" anchorCtr="0"/>
          <a:lstStyle>
            <a:lvl1pPr marL="0" indent="0">
              <a:spcBef>
                <a:spcPts val="0"/>
              </a:spcBef>
              <a:spcAft>
                <a:spcPts val="0"/>
              </a:spcAft>
              <a:buFontTx/>
              <a:buNone/>
              <a:defRPr sz="1200">
                <a:solidFill>
                  <a:schemeClr val="bg2"/>
                </a:solidFill>
                <a:latin typeface="Arial" pitchFamily="34" charset="0"/>
                <a:cs typeface="Arial" pitchFamily="34" charset="0"/>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dirty="0" smtClean="0"/>
              <a:t>Click to add text</a:t>
            </a:r>
          </a:p>
        </p:txBody>
      </p:sp>
      <p:sp>
        <p:nvSpPr>
          <p:cNvPr id="4" name="Rechteck 3"/>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a:solidFill>
                <a:srgbClr val="000000"/>
              </a:solidFill>
            </a:endParaRPr>
          </a:p>
        </p:txBody>
      </p:sp>
    </p:spTree>
    <p:extLst>
      <p:ext uri="{BB962C8B-B14F-4D97-AF65-F5344CB8AC3E}">
        <p14:creationId xmlns:p14="http://schemas.microsoft.com/office/powerpoint/2010/main" val="147866832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sp>
        <p:nvSpPr>
          <p:cNvPr id="68" name="Picture Placeholder 67"/>
          <p:cNvSpPr>
            <a:spLocks noGrp="1"/>
          </p:cNvSpPr>
          <p:nvPr>
            <p:ph type="pic" sz="quarter" idx="12"/>
          </p:nvPr>
        </p:nvSpPr>
        <p:spPr bwMode="gray">
          <a:xfrm>
            <a:off x="323528" y="1123950"/>
            <a:ext cx="8496944" cy="5473402"/>
          </a:xfrm>
          <a:noFill/>
        </p:spPr>
        <p:txBody>
          <a:bodyPr/>
          <a:lstStyle>
            <a:lvl1pPr marL="0" indent="0">
              <a:buNone/>
              <a:defRPr>
                <a:latin typeface="Arial" pitchFamily="34" charset="0"/>
                <a:cs typeface="Arial" pitchFamily="34" charset="0"/>
              </a:defRPr>
            </a:lvl1pPr>
          </a:lstStyle>
          <a:p>
            <a:endParaRPr lang="en-GB" dirty="0"/>
          </a:p>
        </p:txBody>
      </p:sp>
      <p:sp>
        <p:nvSpPr>
          <p:cNvPr id="2" name="Title 1"/>
          <p:cNvSpPr>
            <a:spLocks noGrp="1"/>
          </p:cNvSpPr>
          <p:nvPr>
            <p:ph type="ctrTitle"/>
          </p:nvPr>
        </p:nvSpPr>
        <p:spPr bwMode="gray">
          <a:xfrm>
            <a:off x="467544" y="2420888"/>
            <a:ext cx="8208912" cy="1368152"/>
          </a:xfrm>
        </p:spPr>
        <p:txBody>
          <a:bodyPr anchor="b"/>
          <a:lstStyle>
            <a:lvl1pPr>
              <a:defRPr sz="4000" cap="all" baseline="0">
                <a:solidFill>
                  <a:schemeClr val="bg1"/>
                </a:solidFill>
                <a:latin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bwMode="gray">
          <a:xfrm>
            <a:off x="467543" y="3861048"/>
            <a:ext cx="8208913" cy="1512168"/>
          </a:xfrm>
        </p:spPr>
        <p:txBody>
          <a:bodyPr/>
          <a:lstStyle>
            <a:lvl1pPr marL="0" indent="0" algn="l">
              <a:spcBef>
                <a:spcPts val="300"/>
              </a:spcBef>
              <a:spcAft>
                <a:spcPts val="0"/>
              </a:spcAft>
              <a:buNone/>
              <a:defRPr sz="2000">
                <a:solidFill>
                  <a:schemeClr val="bg1"/>
                </a:solidFill>
                <a:latin typeface="Arial" pitchFamily="34" charset="0"/>
                <a:cs typeface="Arial" pitchFamily="34" charset="0"/>
              </a:defRPr>
            </a:lvl1pPr>
            <a:lvl2pPr marL="0" indent="0" algn="l">
              <a:spcBef>
                <a:spcPts val="300"/>
              </a:spcBef>
              <a:spcAft>
                <a:spcPts val="0"/>
              </a:spcAft>
              <a:buNone/>
              <a:defRPr sz="2000">
                <a:solidFill>
                  <a:schemeClr val="bg1"/>
                </a:solidFill>
              </a:defRPr>
            </a:lvl2pPr>
            <a:lvl3pPr marL="0" indent="0" algn="l">
              <a:spcBef>
                <a:spcPts val="300"/>
              </a:spcBef>
              <a:spcAft>
                <a:spcPts val="0"/>
              </a:spcAft>
              <a:buNone/>
              <a:defRPr sz="2000">
                <a:solidFill>
                  <a:schemeClr val="bg1"/>
                </a:solidFill>
              </a:defRPr>
            </a:lvl3pPr>
            <a:lvl4pPr marL="0" indent="0" algn="l">
              <a:spcBef>
                <a:spcPts val="300"/>
              </a:spcBef>
              <a:spcAft>
                <a:spcPts val="0"/>
              </a:spcAft>
              <a:buNone/>
              <a:defRPr sz="2000">
                <a:solidFill>
                  <a:schemeClr val="bg1"/>
                </a:solidFill>
              </a:defRPr>
            </a:lvl4pPr>
            <a:lvl5pPr marL="0" indent="0" algn="l">
              <a:spcBef>
                <a:spcPts val="300"/>
              </a:spcBef>
              <a:spcAft>
                <a:spcPts val="0"/>
              </a:spcAft>
              <a:buNone/>
              <a:defRPr sz="2000">
                <a:solidFill>
                  <a:schemeClr val="bg1"/>
                </a:solidFill>
              </a:defRPr>
            </a:lvl5pPr>
            <a:lvl6pPr marL="0" indent="0" algn="l">
              <a:spcBef>
                <a:spcPts val="300"/>
              </a:spcBef>
              <a:spcAft>
                <a:spcPts val="0"/>
              </a:spcAft>
              <a:buNone/>
              <a:defRPr sz="2000">
                <a:solidFill>
                  <a:schemeClr val="bg1"/>
                </a:solidFill>
              </a:defRPr>
            </a:lvl6pPr>
            <a:lvl7pPr marL="0" indent="0" algn="l">
              <a:spcBef>
                <a:spcPts val="300"/>
              </a:spcBef>
              <a:spcAft>
                <a:spcPts val="0"/>
              </a:spcAft>
              <a:buNone/>
              <a:defRPr sz="2000">
                <a:solidFill>
                  <a:schemeClr val="bg1"/>
                </a:solidFill>
              </a:defRPr>
            </a:lvl7pPr>
            <a:lvl8pPr marL="0" indent="0" algn="l">
              <a:spcBef>
                <a:spcPts val="300"/>
              </a:spcBef>
              <a:spcAft>
                <a:spcPts val="0"/>
              </a:spcAft>
              <a:buNone/>
              <a:defRPr sz="2000">
                <a:solidFill>
                  <a:schemeClr val="bg1"/>
                </a:solidFill>
              </a:defRPr>
            </a:lvl8pPr>
            <a:lvl9pPr marL="0" indent="0" algn="l">
              <a:spcBef>
                <a:spcPts val="300"/>
              </a:spcBef>
              <a:spcAft>
                <a:spcPts val="0"/>
              </a:spcAft>
              <a:buNone/>
              <a:defRPr sz="2000">
                <a:solidFill>
                  <a:schemeClr val="bg1"/>
                </a:solidFill>
              </a:defRPr>
            </a:lvl9pPr>
          </a:lstStyle>
          <a:p>
            <a:r>
              <a:rPr lang="en-US" dirty="0" smtClean="0"/>
              <a:t>Click to edit Master subtitle style</a:t>
            </a:r>
          </a:p>
          <a:p>
            <a:endParaRPr lang="en-US" dirty="0" smtClean="0"/>
          </a:p>
        </p:txBody>
      </p:sp>
      <p:grpSp>
        <p:nvGrpSpPr>
          <p:cNvPr id="10" name="Gruppieren 9"/>
          <p:cNvGrpSpPr/>
          <p:nvPr userDrawn="1"/>
        </p:nvGrpSpPr>
        <p:grpSpPr bwMode="gray">
          <a:xfrm>
            <a:off x="-324550" y="908650"/>
            <a:ext cx="216030" cy="5688790"/>
            <a:chOff x="-540710" y="908650"/>
            <a:chExt cx="432060" cy="5688790"/>
          </a:xfrm>
        </p:grpSpPr>
        <p:cxnSp>
          <p:nvCxnSpPr>
            <p:cNvPr id="11" name="Gerade Verbindung 10"/>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uppieren 15"/>
          <p:cNvGrpSpPr/>
          <p:nvPr userDrawn="1"/>
        </p:nvGrpSpPr>
        <p:grpSpPr bwMode="gray">
          <a:xfrm>
            <a:off x="323850" y="-315520"/>
            <a:ext cx="8496740" cy="216030"/>
            <a:chOff x="323850" y="-531550"/>
            <a:chExt cx="8496740" cy="432060"/>
          </a:xfrm>
        </p:grpSpPr>
        <p:cxnSp>
          <p:nvCxnSpPr>
            <p:cNvPr id="17" name="Gerade Verbindung 16"/>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 name="Gruppieren 28"/>
          <p:cNvGrpSpPr/>
          <p:nvPr userDrawn="1"/>
        </p:nvGrpSpPr>
        <p:grpSpPr bwMode="gray">
          <a:xfrm>
            <a:off x="323410" y="6957490"/>
            <a:ext cx="8496740" cy="216030"/>
            <a:chOff x="323850" y="-531550"/>
            <a:chExt cx="8496740" cy="432060"/>
          </a:xfrm>
        </p:grpSpPr>
        <p:cxnSp>
          <p:nvCxnSpPr>
            <p:cNvPr id="30" name="Gerade Verbindung 29"/>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2" name="Gruppieren 41"/>
          <p:cNvGrpSpPr/>
          <p:nvPr userDrawn="1"/>
        </p:nvGrpSpPr>
        <p:grpSpPr bwMode="gray">
          <a:xfrm>
            <a:off x="9252650" y="908650"/>
            <a:ext cx="216030" cy="5688790"/>
            <a:chOff x="-540710" y="908650"/>
            <a:chExt cx="432060" cy="5688790"/>
          </a:xfrm>
        </p:grpSpPr>
        <p:cxnSp>
          <p:nvCxnSpPr>
            <p:cNvPr id="43" name="Gerade Verbindung 42"/>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6" name="Rechteck 55"/>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a:solidFill>
                <a:srgbClr val="000000"/>
              </a:solidFill>
            </a:endParaRPr>
          </a:p>
        </p:txBody>
      </p:sp>
      <p:sp>
        <p:nvSpPr>
          <p:cNvPr id="58" name="Text Placeholder 10"/>
          <p:cNvSpPr>
            <a:spLocks noGrp="1"/>
          </p:cNvSpPr>
          <p:nvPr>
            <p:ph type="body" sz="quarter" idx="10" hasCustomPrompt="1"/>
          </p:nvPr>
        </p:nvSpPr>
        <p:spPr bwMode="gray">
          <a:xfrm>
            <a:off x="467430" y="6237312"/>
            <a:ext cx="8209140" cy="216024"/>
          </a:xfrm>
        </p:spPr>
        <p:txBody>
          <a:bodyPr tIns="0" anchor="b" anchorCtr="0"/>
          <a:lstStyle>
            <a:lvl1pPr marL="0" indent="0">
              <a:spcBef>
                <a:spcPts val="0"/>
              </a:spcBef>
              <a:spcAft>
                <a:spcPts val="0"/>
              </a:spcAft>
              <a:buFontTx/>
              <a:buNone/>
              <a:defRPr sz="1200">
                <a:solidFill>
                  <a:schemeClr val="bg1"/>
                </a:solidFill>
                <a:latin typeface="Arial" pitchFamily="34" charset="0"/>
                <a:cs typeface="Arial" pitchFamily="34" charset="0"/>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dirty="0" smtClean="0"/>
              <a:t>Click to add text</a:t>
            </a:r>
          </a:p>
        </p:txBody>
      </p:sp>
    </p:spTree>
    <p:extLst>
      <p:ext uri="{BB962C8B-B14F-4D97-AF65-F5344CB8AC3E}">
        <p14:creationId xmlns:p14="http://schemas.microsoft.com/office/powerpoint/2010/main" val="379257013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for presentation">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a:xfrm>
            <a:off x="323850" y="2205038"/>
            <a:ext cx="8496299" cy="2016125"/>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0" rIns="324000" bIns="0" numCol="1" spcCol="0" rtlCol="0" fromWordArt="0" anchor="ctr" anchorCtr="0" forceAA="0" compatLnSpc="1">
            <a:prstTxWarp prst="textNoShape">
              <a:avLst/>
            </a:prstTxWarp>
            <a:noAutofit/>
          </a:bodyPr>
          <a:lstStyle>
            <a:lvl1pPr>
              <a:defRPr lang="en-US" sz="2800" dirty="0" smtClean="0">
                <a:solidFill>
                  <a:schemeClr val="bg1"/>
                </a:solidFill>
                <a:latin typeface="Arial" pitchFamily="34" charset="0"/>
              </a:defRPr>
            </a:lvl1pPr>
          </a:lstStyle>
          <a:p>
            <a:pPr lvl="0"/>
            <a:r>
              <a:rPr lang="en-US" dirty="0" smtClean="0"/>
              <a:t>Click to add text for divider slide</a:t>
            </a:r>
          </a:p>
        </p:txBody>
      </p:sp>
      <p:grpSp>
        <p:nvGrpSpPr>
          <p:cNvPr id="5" name="Gruppieren 4"/>
          <p:cNvGrpSpPr/>
          <p:nvPr userDrawn="1"/>
        </p:nvGrpSpPr>
        <p:grpSpPr bwMode="gray">
          <a:xfrm>
            <a:off x="-324680" y="908650"/>
            <a:ext cx="216030" cy="5688790"/>
            <a:chOff x="-540710" y="908650"/>
            <a:chExt cx="432060" cy="5688790"/>
          </a:xfrm>
        </p:grpSpPr>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Rechteck 2"/>
          <p:cNvSpPr/>
          <p:nvPr userDrawn="1"/>
        </p:nvSpPr>
        <p:spPr bwMode="gray">
          <a:xfrm>
            <a:off x="0" y="0"/>
            <a:ext cx="9144000" cy="213285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Tree>
    <p:extLst>
      <p:ext uri="{BB962C8B-B14F-4D97-AF65-F5344CB8AC3E}">
        <p14:creationId xmlns:p14="http://schemas.microsoft.com/office/powerpoint/2010/main" val="3731240130"/>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bwMode="gray">
          <a:xfrm>
            <a:off x="323528" y="1052736"/>
            <a:ext cx="8496944" cy="5328592"/>
          </a:xfrm>
        </p:spPr>
        <p:txBody>
          <a:bodyPr/>
          <a:lstStyle>
            <a:lvl1pPr marL="360000" indent="-360000">
              <a:spcBef>
                <a:spcPts val="1200"/>
              </a:spcBef>
              <a:spcAft>
                <a:spcPts val="0"/>
              </a:spcAft>
              <a:buClr>
                <a:schemeClr val="tx2"/>
              </a:buClr>
              <a:buFont typeface="+mj-lt"/>
              <a:buAutoNum type="arabicPeriod"/>
              <a:defRPr sz="1800">
                <a:latin typeface="Arial" pitchFamily="34" charset="0"/>
                <a:cs typeface="Arial" pitchFamily="34" charset="0"/>
              </a:defRPr>
            </a:lvl1pPr>
            <a:lvl2pPr marL="360000" indent="0">
              <a:spcBef>
                <a:spcPts val="300"/>
              </a:spcBef>
              <a:spcAft>
                <a:spcPts val="1200"/>
              </a:spcAft>
              <a:buClr>
                <a:schemeClr val="bg2"/>
              </a:buClr>
              <a:buFont typeface="+mj-lt"/>
              <a:buNone/>
              <a:defRPr sz="1800">
                <a:solidFill>
                  <a:schemeClr val="tx1"/>
                </a:solidFill>
                <a:latin typeface="Arial" pitchFamily="34" charset="0"/>
                <a:cs typeface="Arial" pitchFamily="34" charset="0"/>
              </a:defRPr>
            </a:lvl2pPr>
            <a:lvl3pPr marL="360000" indent="0">
              <a:spcAft>
                <a:spcPts val="1200"/>
              </a:spcAft>
              <a:buFontTx/>
              <a:buNone/>
              <a:defRPr sz="1800">
                <a:solidFill>
                  <a:schemeClr val="bg2"/>
                </a:solidFill>
                <a:latin typeface="Arial" pitchFamily="34" charset="0"/>
                <a:cs typeface="Arial" pitchFamily="34" charset="0"/>
              </a:defRPr>
            </a:lvl3pPr>
            <a:lvl4pPr marL="360000" indent="0">
              <a:spcAft>
                <a:spcPts val="1200"/>
              </a:spcAft>
              <a:buFontTx/>
              <a:buNone/>
              <a:defRPr sz="1800">
                <a:solidFill>
                  <a:schemeClr val="bg2"/>
                </a:solidFill>
              </a:defRPr>
            </a:lvl4pPr>
            <a:lvl5pPr marL="360000" indent="0">
              <a:spcAft>
                <a:spcPts val="1200"/>
              </a:spcAft>
              <a:buFontTx/>
              <a:buNone/>
              <a:defRPr sz="1800" b="0">
                <a:solidFill>
                  <a:schemeClr val="bg2"/>
                </a:solidFill>
              </a:defRPr>
            </a:lvl5pPr>
            <a:lvl6pPr marL="360000" indent="0">
              <a:spcAft>
                <a:spcPts val="1200"/>
              </a:spcAft>
              <a:buFontTx/>
              <a:buNone/>
              <a:defRPr sz="1800">
                <a:solidFill>
                  <a:schemeClr val="bg2"/>
                </a:solidFill>
              </a:defRPr>
            </a:lvl6pPr>
            <a:lvl7pPr marL="360000" indent="0">
              <a:spcAft>
                <a:spcPts val="1200"/>
              </a:spcAft>
              <a:buFontTx/>
              <a:buNone/>
              <a:defRPr sz="1800">
                <a:solidFill>
                  <a:schemeClr val="bg2"/>
                </a:solidFill>
              </a:defRPr>
            </a:lvl7pPr>
            <a:lvl8pPr marL="360000" indent="0">
              <a:spcAft>
                <a:spcPts val="1200"/>
              </a:spcAft>
              <a:buFontTx/>
              <a:buNone/>
              <a:defRPr sz="1800">
                <a:solidFill>
                  <a:schemeClr val="bg2"/>
                </a:solidFill>
              </a:defRPr>
            </a:lvl8pPr>
            <a:lvl9pPr marL="360000" indent="0">
              <a:spcAft>
                <a:spcPts val="1200"/>
              </a:spcAft>
              <a:buFontTx/>
              <a:buNone/>
              <a:defRPr sz="1800">
                <a:solidFill>
                  <a:schemeClr val="bg2"/>
                </a:solidFill>
              </a:defRPr>
            </a:lvl9pPr>
          </a:lstStyle>
          <a:p>
            <a:pPr lvl="0"/>
            <a:r>
              <a:rPr lang="en-US" dirty="0" smtClean="0"/>
              <a:t>Click to add text</a:t>
            </a:r>
          </a:p>
          <a:p>
            <a:pPr lvl="1"/>
            <a:r>
              <a:rPr lang="en-US" dirty="0" smtClean="0"/>
              <a:t>Second level</a:t>
            </a:r>
          </a:p>
          <a:p>
            <a:pPr lvl="2"/>
            <a:endParaRPr lang="en-US" dirty="0" smtClean="0"/>
          </a:p>
        </p:txBody>
      </p:sp>
      <p:sp>
        <p:nvSpPr>
          <p:cNvPr id="4" name="Title 3"/>
          <p:cNvSpPr>
            <a:spLocks noGrp="1"/>
          </p:cNvSpPr>
          <p:nvPr>
            <p:ph type="title" hasCustomPrompt="1"/>
          </p:nvPr>
        </p:nvSpPr>
        <p:spPr bwMode="gray"/>
        <p:txBody>
          <a:bodyPr/>
          <a:lstStyle>
            <a:lvl1pPr>
              <a:defRPr>
                <a:latin typeface="Arial" pitchFamily="34" charset="0"/>
              </a:defRPr>
            </a:lvl1pPr>
          </a:lstStyle>
          <a:p>
            <a:r>
              <a:rPr lang="en-US" dirty="0" smtClean="0"/>
              <a:t>Click to add text</a:t>
            </a:r>
            <a:endParaRPr lang="en-GB" dirty="0"/>
          </a:p>
        </p:txBody>
      </p:sp>
      <p:sp>
        <p:nvSpPr>
          <p:cNvPr id="6" name="Foliennummernplatzhalter 5"/>
          <p:cNvSpPr>
            <a:spLocks noGrp="1"/>
          </p:cNvSpPr>
          <p:nvPr>
            <p:ph type="sldNum" sz="quarter" idx="4"/>
          </p:nvPr>
        </p:nvSpPr>
        <p:spPr>
          <a:xfrm>
            <a:off x="7522024" y="6597352"/>
            <a:ext cx="1298448" cy="14630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defRPr lang="de-DE" sz="800" smtClean="0">
                <a:solidFill>
                  <a:schemeClr val="bg2"/>
                </a:solidFill>
                <a:latin typeface="Arial" pitchFamily="34" charset="0"/>
              </a:defRPr>
            </a:lvl1pPr>
          </a:lstStyle>
          <a:p>
            <a:pPr algn="r"/>
            <a:fld id="{1BDBE1E8-50F2-49BA-A952-1CC1DEAA5FBD}" type="slidenum">
              <a:rPr lang="en-US">
                <a:solidFill>
                  <a:srgbClr val="928580"/>
                </a:solidFill>
              </a:rPr>
              <a:pPr algn="r"/>
              <a:t>‹#›</a:t>
            </a:fld>
            <a:endParaRPr lang="en-US" dirty="0">
              <a:solidFill>
                <a:srgbClr val="928580"/>
              </a:solidFill>
            </a:endParaRPr>
          </a:p>
        </p:txBody>
      </p:sp>
    </p:spTree>
    <p:extLst>
      <p:ext uri="{BB962C8B-B14F-4D97-AF65-F5344CB8AC3E}">
        <p14:creationId xmlns:p14="http://schemas.microsoft.com/office/powerpoint/2010/main" val="90549376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ivider Slide for presentation">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a:xfrm>
            <a:off x="0" y="2205038"/>
            <a:ext cx="9144000" cy="2447924"/>
          </a:xfr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0" rIns="324000" bIns="0" numCol="1" spcCol="0" rtlCol="0" fromWordArt="0" anchor="ctr" anchorCtr="0" forceAA="0" compatLnSpc="1">
            <a:prstTxWarp prst="textNoShape">
              <a:avLst/>
            </a:prstTxWarp>
            <a:noAutofit/>
          </a:bodyPr>
          <a:lstStyle>
            <a:lvl1pPr>
              <a:defRPr lang="de-DE" sz="3000" kern="1200" dirty="0">
                <a:solidFill>
                  <a:schemeClr val="bg1"/>
                </a:solidFill>
                <a:latin typeface="Arial" pitchFamily="34" charset="0"/>
                <a:ea typeface="+mn-ea"/>
                <a:cs typeface="+mn-cs"/>
              </a:defRPr>
            </a:lvl1pPr>
          </a:lstStyle>
          <a:p>
            <a:pPr lvl="0"/>
            <a:r>
              <a:rPr lang="en-US" dirty="0" smtClean="0"/>
              <a:t>Click to add text</a:t>
            </a:r>
          </a:p>
        </p:txBody>
      </p:sp>
      <p:grpSp>
        <p:nvGrpSpPr>
          <p:cNvPr id="5" name="Gruppieren 4"/>
          <p:cNvGrpSpPr/>
          <p:nvPr userDrawn="1"/>
        </p:nvGrpSpPr>
        <p:grpSpPr bwMode="gray">
          <a:xfrm>
            <a:off x="-324680" y="908650"/>
            <a:ext cx="216030" cy="5688790"/>
            <a:chOff x="-540710" y="908650"/>
            <a:chExt cx="432060" cy="5688790"/>
          </a:xfrm>
        </p:grpSpPr>
        <p:cxnSp>
          <p:nvCxnSpPr>
            <p:cNvPr id="6" name="Gerade Verbindung 5"/>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39" name="Gerade Verbindung 38"/>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Rechteck 2"/>
          <p:cNvSpPr/>
          <p:nvPr userDrawn="1"/>
        </p:nvSpPr>
        <p:spPr bwMode="gray">
          <a:xfrm>
            <a:off x="0" y="0"/>
            <a:ext cx="9144000" cy="213285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dirty="0" err="1">
              <a:solidFill>
                <a:srgbClr val="000000"/>
              </a:solidFill>
            </a:endParaRPr>
          </a:p>
        </p:txBody>
      </p:sp>
    </p:spTree>
    <p:extLst>
      <p:ext uri="{BB962C8B-B14F-4D97-AF65-F5344CB8AC3E}">
        <p14:creationId xmlns:p14="http://schemas.microsoft.com/office/powerpoint/2010/main" val="31795327"/>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ivider Slide for printing documents">
    <p:spTree>
      <p:nvGrpSpPr>
        <p:cNvPr id="1" name=""/>
        <p:cNvGrpSpPr/>
        <p:nvPr/>
      </p:nvGrpSpPr>
      <p:grpSpPr>
        <a:xfrm>
          <a:off x="0" y="0"/>
          <a:ext cx="0" cy="0"/>
          <a:chOff x="0" y="0"/>
          <a:chExt cx="0" cy="0"/>
        </a:xfrm>
      </p:grpSpPr>
      <p:sp>
        <p:nvSpPr>
          <p:cNvPr id="64" name="Rechteck 63"/>
          <p:cNvSpPr/>
          <p:nvPr userDrawn="1"/>
        </p:nvSpPr>
        <p:spPr bwMode="gray">
          <a:xfrm>
            <a:off x="0" y="2636912"/>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dirty="0" err="1">
              <a:solidFill>
                <a:srgbClr val="000000"/>
              </a:solidFill>
            </a:endParaRPr>
          </a:p>
        </p:txBody>
      </p:sp>
      <p:sp>
        <p:nvSpPr>
          <p:cNvPr id="8" name="Title 1"/>
          <p:cNvSpPr>
            <a:spLocks noGrp="1"/>
          </p:cNvSpPr>
          <p:nvPr>
            <p:ph type="title" hasCustomPrompt="1"/>
          </p:nvPr>
        </p:nvSpPr>
        <p:spPr bwMode="gray">
          <a:xfrm>
            <a:off x="0" y="2708920"/>
            <a:ext cx="9144000" cy="1440160"/>
          </a:xfrm>
        </p:spPr>
        <p:txBody>
          <a:bodyPr lIns="324000" rIns="324000" bIns="0" anchor="ctr"/>
          <a:lstStyle>
            <a:lvl1pPr>
              <a:defRPr sz="3000">
                <a:solidFill>
                  <a:schemeClr val="tx1"/>
                </a:solidFill>
                <a:latin typeface="Arial" pitchFamily="34" charset="0"/>
              </a:defRPr>
            </a:lvl1pPr>
          </a:lstStyle>
          <a:p>
            <a:pPr lvl="0"/>
            <a:r>
              <a:rPr lang="en-US" dirty="0" smtClean="0"/>
              <a:t>Click to add text</a:t>
            </a:r>
          </a:p>
        </p:txBody>
      </p:sp>
      <p:grpSp>
        <p:nvGrpSpPr>
          <p:cNvPr id="5" name="Gruppieren 4"/>
          <p:cNvGrpSpPr/>
          <p:nvPr userDrawn="1"/>
        </p:nvGrpSpPr>
        <p:grpSpPr bwMode="gray">
          <a:xfrm>
            <a:off x="-324680" y="908650"/>
            <a:ext cx="216030" cy="5688790"/>
            <a:chOff x="-540710" y="908650"/>
            <a:chExt cx="432060" cy="5688790"/>
          </a:xfrm>
        </p:grpSpPr>
        <p:cxnSp>
          <p:nvCxnSpPr>
            <p:cNvPr id="6" name="Gerade Verbindung 5"/>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39" name="Gerade Verbindung 38"/>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Rechteck 66"/>
          <p:cNvSpPr/>
          <p:nvPr userDrawn="1"/>
        </p:nvSpPr>
        <p:spPr bwMode="gray">
          <a:xfrm>
            <a:off x="0" y="4149080"/>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dirty="0" err="1">
              <a:solidFill>
                <a:srgbClr val="000000"/>
              </a:solidFill>
            </a:endParaRPr>
          </a:p>
        </p:txBody>
      </p:sp>
      <p:sp>
        <p:nvSpPr>
          <p:cNvPr id="55" name="Rechteck 54"/>
          <p:cNvSpPr/>
          <p:nvPr userDrawn="1"/>
        </p:nvSpPr>
        <p:spPr bwMode="gray">
          <a:xfrm>
            <a:off x="0" y="0"/>
            <a:ext cx="9144000" cy="263691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dirty="0" err="1">
              <a:solidFill>
                <a:srgbClr val="000000"/>
              </a:solidFill>
            </a:endParaRPr>
          </a:p>
        </p:txBody>
      </p:sp>
    </p:spTree>
    <p:extLst>
      <p:ext uri="{BB962C8B-B14F-4D97-AF65-F5344CB8AC3E}">
        <p14:creationId xmlns:p14="http://schemas.microsoft.com/office/powerpoint/2010/main" val="3614244540"/>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extplatzhalter 6"/>
          <p:cNvSpPr>
            <a:spLocks noGrp="1"/>
          </p:cNvSpPr>
          <p:nvPr>
            <p:ph type="body" sz="quarter" idx="12" hasCustomPrompt="1"/>
          </p:nvPr>
        </p:nvSpPr>
        <p:spPr bwMode="gray">
          <a:xfrm>
            <a:off x="323850" y="6453188"/>
            <a:ext cx="8496300" cy="144462"/>
          </a:xfrm>
        </p:spPr>
        <p:txBody>
          <a:bodyPr tIns="0" bIns="36000" anchor="b" anchorCtr="0"/>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800">
                <a:solidFill>
                  <a:schemeClr val="bg2"/>
                </a:solidFill>
                <a:latin typeface="Arial" pitchFamily="34" charset="0"/>
                <a:cs typeface="Arial" pitchFamily="34" charset="0"/>
              </a:defRPr>
            </a:lvl1pPr>
            <a:lvl2pPr marL="0" indent="0">
              <a:spcBef>
                <a:spcPts val="300"/>
              </a:spcBef>
              <a:spcAft>
                <a:spcPts val="0"/>
              </a:spcAft>
              <a:buFont typeface="Arial" pitchFamily="34" charset="0"/>
              <a:buNone/>
              <a:defRPr sz="900">
                <a:solidFill>
                  <a:schemeClr val="bg2"/>
                </a:solidFill>
              </a:defRPr>
            </a:lvl2pPr>
            <a:lvl3pPr marL="0" indent="0">
              <a:spcBef>
                <a:spcPts val="300"/>
              </a:spcBef>
              <a:spcAft>
                <a:spcPts val="0"/>
              </a:spcAft>
              <a:buFont typeface="Arial" pitchFamily="34" charset="0"/>
              <a:buNone/>
              <a:defRPr sz="900">
                <a:solidFill>
                  <a:schemeClr val="bg2"/>
                </a:solidFill>
              </a:defRPr>
            </a:lvl3pPr>
            <a:lvl4pPr marL="0" indent="0">
              <a:spcBef>
                <a:spcPts val="300"/>
              </a:spcBef>
              <a:spcAft>
                <a:spcPts val="0"/>
              </a:spcAft>
              <a:buNone/>
              <a:defRPr sz="900">
                <a:solidFill>
                  <a:schemeClr val="bg2"/>
                </a:solidFill>
              </a:defRPr>
            </a:lvl4pPr>
            <a:lvl5pPr marL="0" indent="0">
              <a:spcBef>
                <a:spcPts val="300"/>
              </a:spcBef>
              <a:spcAft>
                <a:spcPts val="0"/>
              </a:spcAft>
              <a:buNone/>
              <a:defRPr sz="900" b="0">
                <a:solidFill>
                  <a:schemeClr val="bg2"/>
                </a:solidFill>
              </a:defRPr>
            </a:lvl5pPr>
            <a:lvl6pPr marL="0" indent="0">
              <a:spcBef>
                <a:spcPts val="300"/>
              </a:spcBef>
              <a:buFont typeface="Arial" pitchFamily="34" charset="0"/>
              <a:buNone/>
              <a:defRPr sz="900">
                <a:solidFill>
                  <a:schemeClr val="bg2"/>
                </a:solidFill>
              </a:defRPr>
            </a:lvl6pPr>
            <a:lvl7pPr marL="0" indent="0">
              <a:spcBef>
                <a:spcPts val="300"/>
              </a:spcBef>
              <a:buFont typeface="Arial" pitchFamily="34" charset="0"/>
              <a:buNone/>
              <a:defRPr sz="900">
                <a:solidFill>
                  <a:schemeClr val="bg2"/>
                </a:solidFill>
              </a:defRPr>
            </a:lvl7pPr>
            <a:lvl8pPr marL="0" indent="0">
              <a:spcBef>
                <a:spcPts val="300"/>
              </a:spcBef>
              <a:buFont typeface="Arial" pitchFamily="34" charset="0"/>
              <a:buNone/>
              <a:defRPr sz="900">
                <a:solidFill>
                  <a:schemeClr val="bg2"/>
                </a:solidFill>
              </a:defRPr>
            </a:lvl8pPr>
            <a:lvl9pPr marL="0" indent="0">
              <a:spcBef>
                <a:spcPts val="300"/>
              </a:spcBef>
              <a:buFont typeface="Arial" pitchFamily="34" charset="0"/>
              <a:buNone/>
              <a:defRPr sz="900">
                <a:solidFill>
                  <a:schemeClr val="bg2"/>
                </a:solidFill>
              </a:defRPr>
            </a:lvl9pPr>
          </a:lstStyle>
          <a:p>
            <a:pPr lvl="0"/>
            <a:r>
              <a:rPr lang="en-US" noProof="0" dirty="0" smtClean="0"/>
              <a:t>[Source information]</a:t>
            </a:r>
          </a:p>
        </p:txBody>
      </p:sp>
      <p:sp>
        <p:nvSpPr>
          <p:cNvPr id="6" name="Title 5"/>
          <p:cNvSpPr>
            <a:spLocks noGrp="1"/>
          </p:cNvSpPr>
          <p:nvPr>
            <p:ph type="title" hasCustomPrompt="1"/>
          </p:nvPr>
        </p:nvSpPr>
        <p:spPr bwMode="gray"/>
        <p:txBody>
          <a:bodyPr/>
          <a:lstStyle>
            <a:lvl1pPr>
              <a:defRPr>
                <a:latin typeface="Arial" pitchFamily="34" charset="0"/>
              </a:defRPr>
            </a:lvl1pPr>
          </a:lstStyle>
          <a:p>
            <a:r>
              <a:rPr lang="en-US" dirty="0" smtClean="0"/>
              <a:t>Click to add text</a:t>
            </a:r>
            <a:endParaRPr lang="en-GB" dirty="0"/>
          </a:p>
        </p:txBody>
      </p:sp>
    </p:spTree>
    <p:extLst>
      <p:ext uri="{BB962C8B-B14F-4D97-AF65-F5344CB8AC3E}">
        <p14:creationId xmlns:p14="http://schemas.microsoft.com/office/powerpoint/2010/main" val="2683512298"/>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vl6pPr>
              <a:defRPr>
                <a:latin typeface="Arial" pitchFamily="34" charset="0"/>
                <a:cs typeface="Arial" pitchFamily="34" charset="0"/>
              </a:defRPr>
            </a:lvl6pPr>
            <a:lvl7pPr>
              <a:defRPr>
                <a:latin typeface="Arial" pitchFamily="34" charset="0"/>
                <a:cs typeface="Arial" pitchFamily="34" charset="0"/>
              </a:defRPr>
            </a:lvl7pPr>
            <a:lvl8pPr>
              <a:defRPr>
                <a:latin typeface="Arial" pitchFamily="34" charset="0"/>
                <a:cs typeface="Arial" pitchFamily="34" charset="0"/>
              </a:defRPr>
            </a:lvl8pPr>
            <a:lvl9pPr>
              <a:defRPr>
                <a:latin typeface="Arial" pitchFamily="34" charset="0"/>
                <a:cs typeface="Arial" pitchFamily="34" charset="0"/>
              </a:defRPr>
            </a:lvl9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6" name="Textplatzhalter 6"/>
          <p:cNvSpPr>
            <a:spLocks noGrp="1"/>
          </p:cNvSpPr>
          <p:nvPr>
            <p:ph type="body" sz="quarter" idx="12" hasCustomPrompt="1"/>
          </p:nvPr>
        </p:nvSpPr>
        <p:spPr bwMode="gray">
          <a:xfrm>
            <a:off x="323850" y="6453188"/>
            <a:ext cx="8496300" cy="144462"/>
          </a:xfrm>
        </p:spPr>
        <p:txBody>
          <a:bodyPr tIns="0" bIns="36000" anchor="b" anchorCtr="0"/>
          <a:lstStyle>
            <a:lvl1pPr marL="0" indent="0">
              <a:spcBef>
                <a:spcPts val="0"/>
              </a:spcBef>
              <a:spcAft>
                <a:spcPts val="0"/>
              </a:spcAft>
              <a:buFont typeface="Arial" pitchFamily="34" charset="0"/>
              <a:buNone/>
              <a:defRPr sz="800" baseline="0">
                <a:solidFill>
                  <a:schemeClr val="bg2"/>
                </a:solidFill>
                <a:latin typeface="Arial" pitchFamily="34" charset="0"/>
                <a:cs typeface="Arial" pitchFamily="34" charset="0"/>
              </a:defRPr>
            </a:lvl1pPr>
            <a:lvl2pPr marL="0" indent="0">
              <a:spcBef>
                <a:spcPts val="0"/>
              </a:spcBef>
              <a:spcAft>
                <a:spcPts val="0"/>
              </a:spcAft>
              <a:buFont typeface="Arial" pitchFamily="34" charset="0"/>
              <a:buNone/>
              <a:defRPr sz="800">
                <a:solidFill>
                  <a:schemeClr val="bg2"/>
                </a:solidFill>
              </a:defRPr>
            </a:lvl2pPr>
            <a:lvl3pPr marL="0" indent="0">
              <a:spcBef>
                <a:spcPts val="0"/>
              </a:spcBef>
              <a:spcAft>
                <a:spcPts val="0"/>
              </a:spcAft>
              <a:buFont typeface="Arial" pitchFamily="34" charset="0"/>
              <a:buNone/>
              <a:defRPr sz="800">
                <a:solidFill>
                  <a:schemeClr val="bg2"/>
                </a:solidFill>
              </a:defRPr>
            </a:lvl3pPr>
            <a:lvl4pPr marL="0" indent="0">
              <a:spcBef>
                <a:spcPts val="0"/>
              </a:spcBef>
              <a:spcAft>
                <a:spcPts val="0"/>
              </a:spcAft>
              <a:buNone/>
              <a:defRPr sz="800">
                <a:solidFill>
                  <a:schemeClr val="bg2"/>
                </a:solidFill>
              </a:defRPr>
            </a:lvl4pPr>
            <a:lvl5pPr marL="0" indent="0">
              <a:spcBef>
                <a:spcPts val="300"/>
              </a:spcBef>
              <a:spcAft>
                <a:spcPts val="0"/>
              </a:spcAft>
              <a:buNone/>
              <a:defRPr sz="900" b="0">
                <a:solidFill>
                  <a:schemeClr val="bg2"/>
                </a:solidFill>
              </a:defRPr>
            </a:lvl5pPr>
            <a:lvl6pPr marL="0" indent="0">
              <a:spcBef>
                <a:spcPts val="0"/>
              </a:spcBef>
              <a:buFont typeface="Arial" pitchFamily="34" charset="0"/>
              <a:buNone/>
              <a:defRPr sz="800">
                <a:solidFill>
                  <a:schemeClr val="bg2"/>
                </a:solidFill>
              </a:defRPr>
            </a:lvl6pPr>
            <a:lvl7pPr marL="0" indent="0">
              <a:spcBef>
                <a:spcPts val="0"/>
              </a:spcBef>
              <a:buFont typeface="Arial" pitchFamily="34" charset="0"/>
              <a:buNone/>
              <a:defRPr sz="800">
                <a:solidFill>
                  <a:schemeClr val="bg2"/>
                </a:solidFill>
              </a:defRPr>
            </a:lvl7pPr>
            <a:lvl8pPr marL="0" indent="0">
              <a:spcBef>
                <a:spcPts val="0"/>
              </a:spcBef>
              <a:buFont typeface="Arial" pitchFamily="34" charset="0"/>
              <a:buNone/>
              <a:defRPr sz="800">
                <a:solidFill>
                  <a:schemeClr val="bg2"/>
                </a:solidFill>
              </a:defRPr>
            </a:lvl8pPr>
            <a:lvl9pPr marL="0" indent="0">
              <a:spcBef>
                <a:spcPts val="0"/>
              </a:spcBef>
              <a:buFont typeface="Arial" pitchFamily="34" charset="0"/>
              <a:buNone/>
              <a:defRPr sz="800">
                <a:solidFill>
                  <a:schemeClr val="bg2"/>
                </a:solidFill>
              </a:defRPr>
            </a:lvl9pPr>
          </a:lstStyle>
          <a:p>
            <a:pPr lvl="0"/>
            <a:r>
              <a:rPr lang="en-US" noProof="0" dirty="0" smtClean="0"/>
              <a:t>[Source information]</a:t>
            </a:r>
          </a:p>
        </p:txBody>
      </p:sp>
      <p:sp>
        <p:nvSpPr>
          <p:cNvPr id="4" name="Title 3"/>
          <p:cNvSpPr>
            <a:spLocks noGrp="1"/>
          </p:cNvSpPr>
          <p:nvPr>
            <p:ph type="title" hasCustomPrompt="1"/>
          </p:nvPr>
        </p:nvSpPr>
        <p:spPr bwMode="gray"/>
        <p:txBody>
          <a:bodyPr/>
          <a:lstStyle>
            <a:lvl1pPr>
              <a:defRPr>
                <a:latin typeface="Arial" pitchFamily="34" charset="0"/>
              </a:defRPr>
            </a:lvl1pPr>
          </a:lstStyle>
          <a:p>
            <a:r>
              <a:rPr lang="en-US" dirty="0" smtClean="0"/>
              <a:t>Click to add text</a:t>
            </a:r>
            <a:endParaRPr lang="en-GB" dirty="0"/>
          </a:p>
        </p:txBody>
      </p:sp>
    </p:spTree>
    <p:extLst>
      <p:ext uri="{BB962C8B-B14F-4D97-AF65-F5344CB8AC3E}">
        <p14:creationId xmlns:p14="http://schemas.microsoft.com/office/powerpoint/2010/main" val="366052298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3" name="Title 2"/>
          <p:cNvSpPr>
            <a:spLocks noGrp="1"/>
          </p:cNvSpPr>
          <p:nvPr>
            <p:ph type="title" hasCustomPrompt="1"/>
          </p:nvPr>
        </p:nvSpPr>
        <p:spPr bwMode="gray"/>
        <p:txBody>
          <a:bodyPr/>
          <a:lstStyle>
            <a:lvl1pPr>
              <a:defRPr>
                <a:latin typeface="Arial" pitchFamily="34" charset="0"/>
              </a:defRPr>
            </a:lvl1pPr>
          </a:lstStyle>
          <a:p>
            <a:r>
              <a:rPr lang="en-US" noProof="0" dirty="0" smtClean="0"/>
              <a:t>Click to add text</a:t>
            </a:r>
            <a:endParaRPr lang="en-GB" dirty="0"/>
          </a:p>
        </p:txBody>
      </p:sp>
      <p:sp>
        <p:nvSpPr>
          <p:cNvPr id="8" name="Textplatzhalter 6"/>
          <p:cNvSpPr>
            <a:spLocks noGrp="1"/>
          </p:cNvSpPr>
          <p:nvPr>
            <p:ph type="body" sz="quarter" idx="12" hasCustomPrompt="1"/>
          </p:nvPr>
        </p:nvSpPr>
        <p:spPr bwMode="gray">
          <a:xfrm>
            <a:off x="323850" y="6453188"/>
            <a:ext cx="8496300" cy="144462"/>
          </a:xfrm>
        </p:spPr>
        <p:txBody>
          <a:bodyPr tIns="0" bIns="36000" anchor="b" anchorCtr="0"/>
          <a:lstStyle>
            <a:lvl1pPr marL="0" indent="0">
              <a:spcBef>
                <a:spcPts val="0"/>
              </a:spcBef>
              <a:spcAft>
                <a:spcPts val="0"/>
              </a:spcAft>
              <a:buFont typeface="Arial" pitchFamily="34" charset="0"/>
              <a:buNone/>
              <a:defRPr sz="800" baseline="0">
                <a:solidFill>
                  <a:schemeClr val="bg2"/>
                </a:solidFill>
                <a:latin typeface="Arial" pitchFamily="34" charset="0"/>
                <a:cs typeface="Arial" pitchFamily="34" charset="0"/>
              </a:defRPr>
            </a:lvl1pPr>
            <a:lvl2pPr marL="0" indent="0">
              <a:spcBef>
                <a:spcPts val="0"/>
              </a:spcBef>
              <a:spcAft>
                <a:spcPts val="0"/>
              </a:spcAft>
              <a:buFont typeface="Arial" pitchFamily="34" charset="0"/>
              <a:buNone/>
              <a:defRPr sz="800">
                <a:solidFill>
                  <a:schemeClr val="bg2"/>
                </a:solidFill>
              </a:defRPr>
            </a:lvl2pPr>
            <a:lvl3pPr marL="0" indent="0">
              <a:spcBef>
                <a:spcPts val="0"/>
              </a:spcBef>
              <a:spcAft>
                <a:spcPts val="0"/>
              </a:spcAft>
              <a:buFont typeface="Arial" pitchFamily="34" charset="0"/>
              <a:buNone/>
              <a:defRPr sz="800">
                <a:solidFill>
                  <a:schemeClr val="bg2"/>
                </a:solidFill>
              </a:defRPr>
            </a:lvl3pPr>
            <a:lvl4pPr marL="0" indent="0">
              <a:spcBef>
                <a:spcPts val="0"/>
              </a:spcBef>
              <a:spcAft>
                <a:spcPts val="0"/>
              </a:spcAft>
              <a:buNone/>
              <a:defRPr sz="800">
                <a:solidFill>
                  <a:schemeClr val="bg2"/>
                </a:solidFill>
              </a:defRPr>
            </a:lvl4pPr>
            <a:lvl5pPr marL="0" indent="0">
              <a:spcBef>
                <a:spcPts val="300"/>
              </a:spcBef>
              <a:spcAft>
                <a:spcPts val="0"/>
              </a:spcAft>
              <a:buNone/>
              <a:defRPr sz="900" b="0">
                <a:solidFill>
                  <a:schemeClr val="bg2"/>
                </a:solidFill>
              </a:defRPr>
            </a:lvl5pPr>
            <a:lvl6pPr marL="0" indent="0">
              <a:spcBef>
                <a:spcPts val="0"/>
              </a:spcBef>
              <a:buFont typeface="Arial" pitchFamily="34" charset="0"/>
              <a:buNone/>
              <a:defRPr sz="800">
                <a:solidFill>
                  <a:schemeClr val="bg2"/>
                </a:solidFill>
              </a:defRPr>
            </a:lvl6pPr>
            <a:lvl7pPr marL="0" indent="0">
              <a:spcBef>
                <a:spcPts val="0"/>
              </a:spcBef>
              <a:buFont typeface="Arial" pitchFamily="34" charset="0"/>
              <a:buNone/>
              <a:defRPr sz="800">
                <a:solidFill>
                  <a:schemeClr val="bg2"/>
                </a:solidFill>
              </a:defRPr>
            </a:lvl7pPr>
            <a:lvl8pPr marL="0" indent="0">
              <a:spcBef>
                <a:spcPts val="0"/>
              </a:spcBef>
              <a:buFont typeface="Arial" pitchFamily="34" charset="0"/>
              <a:buNone/>
              <a:defRPr sz="800">
                <a:solidFill>
                  <a:schemeClr val="bg2"/>
                </a:solidFill>
              </a:defRPr>
            </a:lvl8pPr>
            <a:lvl9pPr marL="0" indent="0">
              <a:spcBef>
                <a:spcPts val="0"/>
              </a:spcBef>
              <a:buFont typeface="Arial" pitchFamily="34" charset="0"/>
              <a:buNone/>
              <a:defRPr sz="800">
                <a:solidFill>
                  <a:schemeClr val="bg2"/>
                </a:solidFill>
              </a:defRPr>
            </a:lvl9pPr>
          </a:lstStyle>
          <a:p>
            <a:pPr lvl="0"/>
            <a:r>
              <a:rPr lang="en-US" noProof="0" dirty="0" smtClean="0"/>
              <a:t>[Source information]</a:t>
            </a:r>
          </a:p>
        </p:txBody>
      </p:sp>
      <p:sp>
        <p:nvSpPr>
          <p:cNvPr id="13" name="Content Placeholder 4"/>
          <p:cNvSpPr>
            <a:spLocks noGrp="1"/>
          </p:cNvSpPr>
          <p:nvPr>
            <p:ph sz="quarter" idx="13" hasCustomPrompt="1"/>
          </p:nvPr>
        </p:nvSpPr>
        <p:spPr>
          <a:xfrm>
            <a:off x="323528" y="1052736"/>
            <a:ext cx="4177035" cy="5328592"/>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vl6pPr>
              <a:defRPr>
                <a:latin typeface="Arial" pitchFamily="34" charset="0"/>
                <a:cs typeface="Arial" pitchFamily="34" charset="0"/>
              </a:defRPr>
            </a:lvl6pPr>
            <a:lvl7pPr>
              <a:defRPr>
                <a:latin typeface="Arial" pitchFamily="34" charset="0"/>
                <a:cs typeface="Arial" pitchFamily="34" charset="0"/>
              </a:defRPr>
            </a:lvl7pPr>
            <a:lvl8pPr>
              <a:defRPr>
                <a:latin typeface="Arial" pitchFamily="34" charset="0"/>
                <a:cs typeface="Arial" pitchFamily="34" charset="0"/>
              </a:defRPr>
            </a:lvl8pPr>
            <a:lvl9pPr>
              <a:defRPr>
                <a:latin typeface="Arial" pitchFamily="34" charset="0"/>
                <a:cs typeface="Arial" pitchFamily="34" charset="0"/>
              </a:defRPr>
            </a:lvl9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4" name="Content Placeholder 4"/>
          <p:cNvSpPr>
            <a:spLocks noGrp="1"/>
          </p:cNvSpPr>
          <p:nvPr>
            <p:ph sz="quarter" idx="14" hasCustomPrompt="1"/>
          </p:nvPr>
        </p:nvSpPr>
        <p:spPr>
          <a:xfrm>
            <a:off x="4644010" y="1052736"/>
            <a:ext cx="4177035" cy="5328592"/>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vl6pPr>
              <a:defRPr>
                <a:latin typeface="Arial" pitchFamily="34" charset="0"/>
                <a:cs typeface="Arial" pitchFamily="34" charset="0"/>
              </a:defRPr>
            </a:lvl6pPr>
            <a:lvl7pPr>
              <a:defRPr>
                <a:latin typeface="Arial" pitchFamily="34" charset="0"/>
                <a:cs typeface="Arial" pitchFamily="34" charset="0"/>
              </a:defRPr>
            </a:lvl7pPr>
            <a:lvl8pPr>
              <a:defRPr>
                <a:latin typeface="Arial" pitchFamily="34" charset="0"/>
                <a:cs typeface="Arial" pitchFamily="34" charset="0"/>
              </a:defRPr>
            </a:lvl8pPr>
            <a:lvl9pPr>
              <a:defRPr>
                <a:latin typeface="Arial" pitchFamily="34" charset="0"/>
                <a:cs typeface="Arial" pitchFamily="34" charset="0"/>
              </a:defRPr>
            </a:lvl9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Tree>
    <p:extLst>
      <p:ext uri="{BB962C8B-B14F-4D97-AF65-F5344CB8AC3E}">
        <p14:creationId xmlns:p14="http://schemas.microsoft.com/office/powerpoint/2010/main" val="345482293"/>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ree Contents">
    <p:spTree>
      <p:nvGrpSpPr>
        <p:cNvPr id="1" name=""/>
        <p:cNvGrpSpPr/>
        <p:nvPr/>
      </p:nvGrpSpPr>
      <p:grpSpPr>
        <a:xfrm>
          <a:off x="0" y="0"/>
          <a:ext cx="0" cy="0"/>
          <a:chOff x="0" y="0"/>
          <a:chExt cx="0" cy="0"/>
        </a:xfrm>
      </p:grpSpPr>
      <p:sp>
        <p:nvSpPr>
          <p:cNvPr id="3" name="Title 2"/>
          <p:cNvSpPr>
            <a:spLocks noGrp="1"/>
          </p:cNvSpPr>
          <p:nvPr>
            <p:ph type="title" hasCustomPrompt="1"/>
          </p:nvPr>
        </p:nvSpPr>
        <p:spPr bwMode="gray"/>
        <p:txBody>
          <a:bodyPr/>
          <a:lstStyle>
            <a:lvl1pPr>
              <a:defRPr>
                <a:latin typeface="Arial" pitchFamily="34" charset="0"/>
              </a:defRPr>
            </a:lvl1pPr>
          </a:lstStyle>
          <a:p>
            <a:r>
              <a:rPr lang="en-US" dirty="0" smtClean="0"/>
              <a:t>Click to add text</a:t>
            </a:r>
            <a:endParaRPr lang="en-GB" dirty="0"/>
          </a:p>
        </p:txBody>
      </p:sp>
      <p:sp>
        <p:nvSpPr>
          <p:cNvPr id="10" name="Textplatzhalter 6"/>
          <p:cNvSpPr>
            <a:spLocks noGrp="1"/>
          </p:cNvSpPr>
          <p:nvPr>
            <p:ph type="body" sz="quarter" idx="12" hasCustomPrompt="1"/>
          </p:nvPr>
        </p:nvSpPr>
        <p:spPr bwMode="gray">
          <a:xfrm>
            <a:off x="323850" y="6453188"/>
            <a:ext cx="8496300" cy="144462"/>
          </a:xfrm>
        </p:spPr>
        <p:txBody>
          <a:bodyPr tIns="0" bIns="36000" anchor="b" anchorCtr="0"/>
          <a:lstStyle>
            <a:lvl1pPr marL="0" indent="0">
              <a:spcBef>
                <a:spcPts val="0"/>
              </a:spcBef>
              <a:spcAft>
                <a:spcPts val="0"/>
              </a:spcAft>
              <a:buFont typeface="Arial" pitchFamily="34" charset="0"/>
              <a:buNone/>
              <a:defRPr sz="800" baseline="0">
                <a:solidFill>
                  <a:schemeClr val="bg2"/>
                </a:solidFill>
                <a:latin typeface="Arial" pitchFamily="34" charset="0"/>
                <a:cs typeface="Arial" pitchFamily="34" charset="0"/>
              </a:defRPr>
            </a:lvl1pPr>
            <a:lvl2pPr marL="0" indent="0">
              <a:spcBef>
                <a:spcPts val="0"/>
              </a:spcBef>
              <a:spcAft>
                <a:spcPts val="0"/>
              </a:spcAft>
              <a:buFont typeface="Arial" pitchFamily="34" charset="0"/>
              <a:buNone/>
              <a:defRPr sz="800">
                <a:solidFill>
                  <a:schemeClr val="bg2"/>
                </a:solidFill>
              </a:defRPr>
            </a:lvl2pPr>
            <a:lvl3pPr marL="0" indent="0">
              <a:spcBef>
                <a:spcPts val="0"/>
              </a:spcBef>
              <a:spcAft>
                <a:spcPts val="0"/>
              </a:spcAft>
              <a:buFont typeface="Arial" pitchFamily="34" charset="0"/>
              <a:buNone/>
              <a:defRPr sz="800">
                <a:solidFill>
                  <a:schemeClr val="bg2"/>
                </a:solidFill>
              </a:defRPr>
            </a:lvl3pPr>
            <a:lvl4pPr marL="0" indent="0">
              <a:spcBef>
                <a:spcPts val="0"/>
              </a:spcBef>
              <a:spcAft>
                <a:spcPts val="0"/>
              </a:spcAft>
              <a:buNone/>
              <a:defRPr sz="800">
                <a:solidFill>
                  <a:schemeClr val="bg2"/>
                </a:solidFill>
              </a:defRPr>
            </a:lvl4pPr>
            <a:lvl5pPr marL="0" indent="0">
              <a:spcBef>
                <a:spcPts val="300"/>
              </a:spcBef>
              <a:spcAft>
                <a:spcPts val="0"/>
              </a:spcAft>
              <a:buNone/>
              <a:defRPr sz="900" b="0">
                <a:solidFill>
                  <a:schemeClr val="bg2"/>
                </a:solidFill>
              </a:defRPr>
            </a:lvl5pPr>
            <a:lvl6pPr marL="0" indent="0">
              <a:spcBef>
                <a:spcPts val="0"/>
              </a:spcBef>
              <a:buFont typeface="Arial" pitchFamily="34" charset="0"/>
              <a:buNone/>
              <a:defRPr sz="800">
                <a:solidFill>
                  <a:schemeClr val="bg2"/>
                </a:solidFill>
              </a:defRPr>
            </a:lvl6pPr>
            <a:lvl7pPr marL="0" indent="0">
              <a:spcBef>
                <a:spcPts val="0"/>
              </a:spcBef>
              <a:buFont typeface="Arial" pitchFamily="34" charset="0"/>
              <a:buNone/>
              <a:defRPr sz="800">
                <a:solidFill>
                  <a:schemeClr val="bg2"/>
                </a:solidFill>
              </a:defRPr>
            </a:lvl7pPr>
            <a:lvl8pPr marL="0" indent="0">
              <a:spcBef>
                <a:spcPts val="0"/>
              </a:spcBef>
              <a:buFont typeface="Arial" pitchFamily="34" charset="0"/>
              <a:buNone/>
              <a:defRPr sz="800">
                <a:solidFill>
                  <a:schemeClr val="bg2"/>
                </a:solidFill>
              </a:defRPr>
            </a:lvl8pPr>
            <a:lvl9pPr marL="0" indent="0">
              <a:spcBef>
                <a:spcPts val="0"/>
              </a:spcBef>
              <a:buFont typeface="Arial" pitchFamily="34" charset="0"/>
              <a:buNone/>
              <a:defRPr sz="800">
                <a:solidFill>
                  <a:schemeClr val="bg2"/>
                </a:solidFill>
              </a:defRPr>
            </a:lvl9pPr>
          </a:lstStyle>
          <a:p>
            <a:pPr lvl="0"/>
            <a:r>
              <a:rPr lang="en-US" noProof="0" dirty="0" smtClean="0"/>
              <a:t>[Source information]</a:t>
            </a:r>
          </a:p>
        </p:txBody>
      </p:sp>
      <p:sp>
        <p:nvSpPr>
          <p:cNvPr id="13" name="Content Placeholder 4"/>
          <p:cNvSpPr>
            <a:spLocks noGrp="1"/>
          </p:cNvSpPr>
          <p:nvPr>
            <p:ph sz="quarter" idx="13" hasCustomPrompt="1"/>
          </p:nvPr>
        </p:nvSpPr>
        <p:spPr>
          <a:xfrm>
            <a:off x="323528" y="1052736"/>
            <a:ext cx="2735585" cy="5328592"/>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vl6pPr>
              <a:defRPr>
                <a:latin typeface="Arial" pitchFamily="34" charset="0"/>
                <a:cs typeface="Arial" pitchFamily="34" charset="0"/>
              </a:defRPr>
            </a:lvl6pPr>
            <a:lvl7pPr>
              <a:defRPr>
                <a:latin typeface="Arial" pitchFamily="34" charset="0"/>
                <a:cs typeface="Arial" pitchFamily="34" charset="0"/>
              </a:defRPr>
            </a:lvl7pPr>
            <a:lvl8pPr>
              <a:defRPr>
                <a:latin typeface="Arial" pitchFamily="34" charset="0"/>
                <a:cs typeface="Arial" pitchFamily="34" charset="0"/>
              </a:defRPr>
            </a:lvl8pPr>
            <a:lvl9pPr>
              <a:defRPr>
                <a:latin typeface="Arial" pitchFamily="34" charset="0"/>
                <a:cs typeface="Arial" pitchFamily="34" charset="0"/>
              </a:defRPr>
            </a:lvl9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4" name="Content Placeholder 4"/>
          <p:cNvSpPr>
            <a:spLocks noGrp="1"/>
          </p:cNvSpPr>
          <p:nvPr>
            <p:ph sz="quarter" idx="14" hasCustomPrompt="1"/>
          </p:nvPr>
        </p:nvSpPr>
        <p:spPr>
          <a:xfrm>
            <a:off x="3203810" y="1052670"/>
            <a:ext cx="2735585" cy="5328592"/>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vl6pPr>
              <a:defRPr>
                <a:latin typeface="Arial" pitchFamily="34" charset="0"/>
                <a:cs typeface="Arial" pitchFamily="34" charset="0"/>
              </a:defRPr>
            </a:lvl6pPr>
            <a:lvl7pPr>
              <a:defRPr>
                <a:latin typeface="Arial" pitchFamily="34" charset="0"/>
                <a:cs typeface="Arial" pitchFamily="34" charset="0"/>
              </a:defRPr>
            </a:lvl7pPr>
            <a:lvl8pPr>
              <a:defRPr>
                <a:latin typeface="Arial" pitchFamily="34" charset="0"/>
                <a:cs typeface="Arial" pitchFamily="34" charset="0"/>
              </a:defRPr>
            </a:lvl8pPr>
            <a:lvl9pPr>
              <a:defRPr>
                <a:latin typeface="Arial" pitchFamily="34" charset="0"/>
                <a:cs typeface="Arial" pitchFamily="34" charset="0"/>
              </a:defRPr>
            </a:lvl9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5" name="Content Placeholder 4"/>
          <p:cNvSpPr>
            <a:spLocks noGrp="1"/>
          </p:cNvSpPr>
          <p:nvPr>
            <p:ph sz="quarter" idx="15" hasCustomPrompt="1"/>
          </p:nvPr>
        </p:nvSpPr>
        <p:spPr>
          <a:xfrm>
            <a:off x="6084210" y="1052604"/>
            <a:ext cx="2735585" cy="5328592"/>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vl6pPr>
              <a:defRPr>
                <a:latin typeface="Arial" pitchFamily="34" charset="0"/>
                <a:cs typeface="Arial" pitchFamily="34" charset="0"/>
              </a:defRPr>
            </a:lvl6pPr>
            <a:lvl7pPr>
              <a:defRPr>
                <a:latin typeface="Arial" pitchFamily="34" charset="0"/>
                <a:cs typeface="Arial" pitchFamily="34" charset="0"/>
              </a:defRPr>
            </a:lvl7pPr>
            <a:lvl8pPr>
              <a:defRPr>
                <a:latin typeface="Arial" pitchFamily="34" charset="0"/>
                <a:cs typeface="Arial" pitchFamily="34" charset="0"/>
              </a:defRPr>
            </a:lvl8pPr>
            <a:lvl9pPr>
              <a:defRPr>
                <a:latin typeface="Arial" pitchFamily="34" charset="0"/>
                <a:cs typeface="Arial" pitchFamily="34" charset="0"/>
              </a:defRPr>
            </a:lvl9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Tree>
    <p:extLst>
      <p:ext uri="{BB962C8B-B14F-4D97-AF65-F5344CB8AC3E}">
        <p14:creationId xmlns:p14="http://schemas.microsoft.com/office/powerpoint/2010/main" val="2297860602"/>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ure White">
    <p:spTree>
      <p:nvGrpSpPr>
        <p:cNvPr id="1" name=""/>
        <p:cNvGrpSpPr/>
        <p:nvPr/>
      </p:nvGrpSpPr>
      <p:grpSpPr>
        <a:xfrm>
          <a:off x="0" y="0"/>
          <a:ext cx="0" cy="0"/>
          <a:chOff x="0" y="0"/>
          <a:chExt cx="0" cy="0"/>
        </a:xfrm>
      </p:grpSpPr>
      <p:sp>
        <p:nvSpPr>
          <p:cNvPr id="3" name="Rechteck 2"/>
          <p:cNvSpPr/>
          <p:nvPr userDrawn="1"/>
        </p:nvSpPr>
        <p:spPr bwMode="gray">
          <a:xfrm>
            <a:off x="0" y="0"/>
            <a:ext cx="9144000"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a:solidFill>
                <a:srgbClr val="000000"/>
              </a:solidFill>
            </a:endParaRPr>
          </a:p>
        </p:txBody>
      </p:sp>
      <p:grpSp>
        <p:nvGrpSpPr>
          <p:cNvPr id="6" name="Gruppieren 5"/>
          <p:cNvGrpSpPr/>
          <p:nvPr/>
        </p:nvGrpSpPr>
        <p:grpSpPr bwMode="gray">
          <a:xfrm>
            <a:off x="-324680" y="908650"/>
            <a:ext cx="216030" cy="5688790"/>
            <a:chOff x="-540710" y="908650"/>
            <a:chExt cx="432060" cy="5688790"/>
          </a:xfrm>
        </p:grpSpPr>
        <p:cxnSp>
          <p:nvCxnSpPr>
            <p:cNvPr id="59" name="Gerade Verbindung 58"/>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Gerade Verbindung 5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uppieren 6"/>
          <p:cNvGrpSpPr/>
          <p:nvPr/>
        </p:nvGrpSpPr>
        <p:grpSpPr bwMode="gray">
          <a:xfrm>
            <a:off x="323850" y="-315520"/>
            <a:ext cx="8496740" cy="216030"/>
            <a:chOff x="323850" y="-531550"/>
            <a:chExt cx="8496740" cy="432060"/>
          </a:xfrm>
        </p:grpSpPr>
        <p:cxnSp>
          <p:nvCxnSpPr>
            <p:cNvPr id="47" name="Gerade Verbindung 46"/>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uppieren 7"/>
          <p:cNvGrpSpPr/>
          <p:nvPr/>
        </p:nvGrpSpPr>
        <p:grpSpPr bwMode="gray">
          <a:xfrm>
            <a:off x="323410" y="6957490"/>
            <a:ext cx="8496740" cy="216030"/>
            <a:chOff x="323850" y="-531550"/>
            <a:chExt cx="8496740" cy="432060"/>
          </a:xfrm>
        </p:grpSpPr>
        <p:cxnSp>
          <p:nvCxnSpPr>
            <p:cNvPr id="35" name="Gerade Verbindung 34"/>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uppieren 8"/>
          <p:cNvGrpSpPr/>
          <p:nvPr/>
        </p:nvGrpSpPr>
        <p:grpSpPr bwMode="gray">
          <a:xfrm>
            <a:off x="9252650" y="908650"/>
            <a:ext cx="216030" cy="5688790"/>
            <a:chOff x="-540710" y="908650"/>
            <a:chExt cx="432060" cy="5688790"/>
          </a:xfrm>
        </p:grpSpPr>
        <p:cxnSp>
          <p:nvCxnSpPr>
            <p:cNvPr id="22" name="Gerade Verbindung 21"/>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userDrawn="1">
            <p:ph type="title" hasCustomPrompt="1"/>
          </p:nvPr>
        </p:nvSpPr>
        <p:spPr bwMode="gray">
          <a:xfrm>
            <a:off x="323528" y="1124680"/>
            <a:ext cx="8496944" cy="2664683"/>
          </a:xfrm>
        </p:spPr>
        <p:txBody>
          <a:bodyPr/>
          <a:lstStyle>
            <a:lvl1pPr>
              <a:defRPr sz="3800" cap="all" baseline="0">
                <a:solidFill>
                  <a:schemeClr val="tx2"/>
                </a:solidFill>
                <a:latin typeface="Arial" pitchFamily="34" charset="0"/>
              </a:defRPr>
            </a:lvl1pPr>
          </a:lstStyle>
          <a:p>
            <a:r>
              <a:rPr lang="en-US" dirty="0" smtClean="0"/>
              <a:t>CLICK TO ADD TEXT</a:t>
            </a:r>
            <a:endParaRPr lang="en-GB" dirty="0"/>
          </a:p>
        </p:txBody>
      </p:sp>
    </p:spTree>
    <p:extLst>
      <p:ext uri="{BB962C8B-B14F-4D97-AF65-F5344CB8AC3E}">
        <p14:creationId xmlns:p14="http://schemas.microsoft.com/office/powerpoint/2010/main" val="1355911228"/>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65" name="Picture 1"/>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bwMode="gray">
          <a:xfrm>
            <a:off x="0" y="0"/>
            <a:ext cx="9144000" cy="6858000"/>
          </a:xfrm>
          <a:prstGeom prst="rect">
            <a:avLst/>
          </a:prstGeom>
        </p:spPr>
      </p:pic>
      <p:sp>
        <p:nvSpPr>
          <p:cNvPr id="3" name="Title 2"/>
          <p:cNvSpPr>
            <a:spLocks noGrp="1"/>
          </p:cNvSpPr>
          <p:nvPr>
            <p:ph type="title" hasCustomPrompt="1"/>
          </p:nvPr>
        </p:nvSpPr>
        <p:spPr bwMode="gray">
          <a:xfrm>
            <a:off x="323528" y="1123950"/>
            <a:ext cx="8496944" cy="2665413"/>
          </a:xfrm>
        </p:spPr>
        <p:txBody>
          <a:bodyPr anchor="b"/>
          <a:lstStyle>
            <a:lvl1pPr>
              <a:defRPr sz="3800" cap="all" baseline="0">
                <a:solidFill>
                  <a:schemeClr val="bg1"/>
                </a:solidFill>
                <a:latin typeface="Arial" pitchFamily="34" charset="0"/>
              </a:defRPr>
            </a:lvl1pPr>
          </a:lstStyle>
          <a:p>
            <a:r>
              <a:rPr lang="en-US" noProof="0" dirty="0" smtClean="0"/>
              <a:t>Click to add text</a:t>
            </a:r>
          </a:p>
        </p:txBody>
      </p:sp>
      <p:sp>
        <p:nvSpPr>
          <p:cNvPr id="6" name="Text Placeholder 5"/>
          <p:cNvSpPr>
            <a:spLocks noGrp="1"/>
          </p:cNvSpPr>
          <p:nvPr>
            <p:ph type="body" sz="quarter" idx="10" hasCustomPrompt="1"/>
          </p:nvPr>
        </p:nvSpPr>
        <p:spPr bwMode="gray">
          <a:xfrm>
            <a:off x="323528" y="6237312"/>
            <a:ext cx="8496944" cy="216024"/>
          </a:xfrm>
        </p:spPr>
        <p:txBody>
          <a:bodyPr anchor="b"/>
          <a:lstStyle>
            <a:lvl1pPr marL="0" indent="0">
              <a:spcBef>
                <a:spcPts val="0"/>
              </a:spcBef>
              <a:spcAft>
                <a:spcPts val="0"/>
              </a:spcAft>
              <a:buFontTx/>
              <a:buNone/>
              <a:defRPr sz="1200" baseline="0">
                <a:solidFill>
                  <a:schemeClr val="bg1"/>
                </a:solidFill>
                <a:latin typeface="Arial" pitchFamily="34" charset="0"/>
                <a:cs typeface="Arial" pitchFamily="34" charset="0"/>
              </a:defRPr>
            </a:lvl1pPr>
            <a:lvl2pPr marL="0" indent="0">
              <a:spcBef>
                <a:spcPts val="0"/>
              </a:spcBef>
              <a:spcAft>
                <a:spcPts val="0"/>
              </a:spcAft>
              <a:buFontTx/>
              <a:buNone/>
              <a:defRPr sz="1200">
                <a:solidFill>
                  <a:schemeClr val="bg1"/>
                </a:solidFill>
              </a:defRPr>
            </a:lvl2pPr>
            <a:lvl3pPr marL="0" indent="0">
              <a:spcBef>
                <a:spcPts val="0"/>
              </a:spcBef>
              <a:spcAft>
                <a:spcPts val="0"/>
              </a:spcAft>
              <a:buFontTx/>
              <a:buNone/>
              <a:defRPr sz="1200">
                <a:solidFill>
                  <a:schemeClr val="bg1"/>
                </a:solidFill>
              </a:defRPr>
            </a:lvl3pPr>
            <a:lvl4pPr marL="0" indent="0">
              <a:spcBef>
                <a:spcPts val="0"/>
              </a:spcBef>
              <a:spcAft>
                <a:spcPts val="0"/>
              </a:spcAft>
              <a:buFontTx/>
              <a:buNone/>
              <a:defRPr sz="1200">
                <a:solidFill>
                  <a:schemeClr val="bg1"/>
                </a:solidFill>
              </a:defRPr>
            </a:lvl4pPr>
            <a:lvl5pPr marL="0" indent="0">
              <a:spcBef>
                <a:spcPts val="0"/>
              </a:spcBef>
              <a:spcAft>
                <a:spcPts val="0"/>
              </a:spcAft>
              <a:buFontTx/>
              <a:buNone/>
              <a:defRPr sz="1200">
                <a:solidFill>
                  <a:schemeClr val="bg1"/>
                </a:solidFill>
              </a:defRPr>
            </a:lvl5pPr>
            <a:lvl6pPr marL="0" indent="0">
              <a:spcBef>
                <a:spcPts val="0"/>
              </a:spcBef>
              <a:spcAft>
                <a:spcPts val="0"/>
              </a:spcAft>
              <a:buFontTx/>
              <a:buNone/>
              <a:defRPr sz="1200">
                <a:solidFill>
                  <a:schemeClr val="bg1"/>
                </a:solidFill>
              </a:defRPr>
            </a:lvl6pPr>
            <a:lvl7pPr marL="0" indent="0">
              <a:spcBef>
                <a:spcPts val="0"/>
              </a:spcBef>
              <a:spcAft>
                <a:spcPts val="0"/>
              </a:spcAft>
              <a:buFontTx/>
              <a:buNone/>
              <a:defRPr sz="1200">
                <a:solidFill>
                  <a:schemeClr val="bg1"/>
                </a:solidFill>
              </a:defRPr>
            </a:lvl7pPr>
            <a:lvl8pPr marL="0" indent="0">
              <a:spcBef>
                <a:spcPts val="0"/>
              </a:spcBef>
              <a:spcAft>
                <a:spcPts val="0"/>
              </a:spcAft>
              <a:buFontTx/>
              <a:buNone/>
              <a:defRPr sz="1200">
                <a:solidFill>
                  <a:schemeClr val="bg1"/>
                </a:solidFill>
              </a:defRPr>
            </a:lvl8pPr>
            <a:lvl9pPr marL="0" indent="0">
              <a:spcBef>
                <a:spcPts val="0"/>
              </a:spcBef>
              <a:spcAft>
                <a:spcPts val="0"/>
              </a:spcAft>
              <a:buFontTx/>
              <a:buNone/>
              <a:defRPr sz="1200">
                <a:solidFill>
                  <a:schemeClr val="bg1"/>
                </a:solidFill>
              </a:defRPr>
            </a:lvl9pPr>
          </a:lstStyle>
          <a:p>
            <a:pPr lvl="0"/>
            <a:r>
              <a:rPr lang="en-US" noProof="0" dirty="0" smtClean="0"/>
              <a:t>Click to add text</a:t>
            </a:r>
          </a:p>
        </p:txBody>
      </p:sp>
      <p:grpSp>
        <p:nvGrpSpPr>
          <p:cNvPr id="5" name="Gruppieren 4"/>
          <p:cNvGrpSpPr/>
          <p:nvPr userDrawn="1"/>
        </p:nvGrpSpPr>
        <p:grpSpPr bwMode="gray">
          <a:xfrm>
            <a:off x="-324680" y="-315520"/>
            <a:ext cx="9793360" cy="7489040"/>
            <a:chOff x="-324680" y="-315520"/>
            <a:chExt cx="9793360" cy="7489040"/>
          </a:xfrm>
        </p:grpSpPr>
        <p:grpSp>
          <p:nvGrpSpPr>
            <p:cNvPr id="7" name="Gruppieren 6"/>
            <p:cNvGrpSpPr/>
            <p:nvPr/>
          </p:nvGrpSpPr>
          <p:grpSpPr bwMode="gray">
            <a:xfrm>
              <a:off x="-324680" y="908650"/>
              <a:ext cx="216030" cy="5688790"/>
              <a:chOff x="-540710" y="908650"/>
              <a:chExt cx="432060" cy="5688790"/>
            </a:xfrm>
          </p:grpSpPr>
          <p:cxnSp>
            <p:nvCxnSpPr>
              <p:cNvPr id="60" name="Gerade Verbindung 59"/>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uppieren 7"/>
            <p:cNvGrpSpPr/>
            <p:nvPr/>
          </p:nvGrpSpPr>
          <p:grpSpPr bwMode="gray">
            <a:xfrm>
              <a:off x="323850" y="-315520"/>
              <a:ext cx="8496740" cy="216030"/>
              <a:chOff x="323850" y="-531550"/>
              <a:chExt cx="8496740" cy="432060"/>
            </a:xfrm>
          </p:grpSpPr>
          <p:cxnSp>
            <p:nvCxnSpPr>
              <p:cNvPr id="48" name="Gerade Verbindung 47"/>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58"/>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uppieren 8"/>
            <p:cNvGrpSpPr/>
            <p:nvPr/>
          </p:nvGrpSpPr>
          <p:grpSpPr bwMode="gray">
            <a:xfrm>
              <a:off x="323410" y="6957490"/>
              <a:ext cx="8496740" cy="216030"/>
              <a:chOff x="323850" y="-531550"/>
              <a:chExt cx="8496740" cy="432060"/>
            </a:xfrm>
          </p:grpSpPr>
          <p:cxnSp>
            <p:nvCxnSpPr>
              <p:cNvPr id="36" name="Gerade Verbindung 3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uppieren 9"/>
            <p:cNvGrpSpPr/>
            <p:nvPr/>
          </p:nvGrpSpPr>
          <p:grpSpPr bwMode="gray">
            <a:xfrm>
              <a:off x="9252650" y="908650"/>
              <a:ext cx="216030" cy="5688790"/>
              <a:chOff x="-540710" y="908650"/>
              <a:chExt cx="432060" cy="5688790"/>
            </a:xfrm>
          </p:grpSpPr>
          <p:cxnSp>
            <p:nvCxnSpPr>
              <p:cNvPr id="23" name="Gerade Verbindung 22"/>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6" name="Text Placeholder 5"/>
          <p:cNvSpPr>
            <a:spLocks noGrp="1"/>
          </p:cNvSpPr>
          <p:nvPr>
            <p:ph type="body" sz="quarter" idx="11" hasCustomPrompt="1"/>
          </p:nvPr>
        </p:nvSpPr>
        <p:spPr bwMode="gray">
          <a:xfrm>
            <a:off x="323528" y="6021288"/>
            <a:ext cx="8496944" cy="216024"/>
          </a:xfrm>
        </p:spPr>
        <p:txBody>
          <a:bodyPr anchor="b"/>
          <a:lstStyle>
            <a:lvl1pPr marL="0" indent="0">
              <a:spcBef>
                <a:spcPts val="0"/>
              </a:spcBef>
              <a:spcAft>
                <a:spcPts val="0"/>
              </a:spcAft>
              <a:buFontTx/>
              <a:buNone/>
              <a:defRPr sz="1200" baseline="0">
                <a:solidFill>
                  <a:schemeClr val="bg1"/>
                </a:solidFill>
                <a:latin typeface="Arial" pitchFamily="34" charset="0"/>
                <a:cs typeface="Arial" pitchFamily="34" charset="0"/>
              </a:defRPr>
            </a:lvl1pPr>
            <a:lvl2pPr marL="0" indent="0">
              <a:spcBef>
                <a:spcPts val="0"/>
              </a:spcBef>
              <a:spcAft>
                <a:spcPts val="0"/>
              </a:spcAft>
              <a:buFontTx/>
              <a:buNone/>
              <a:defRPr sz="1200">
                <a:solidFill>
                  <a:schemeClr val="bg1"/>
                </a:solidFill>
              </a:defRPr>
            </a:lvl2pPr>
            <a:lvl3pPr marL="0" indent="0">
              <a:spcBef>
                <a:spcPts val="0"/>
              </a:spcBef>
              <a:spcAft>
                <a:spcPts val="0"/>
              </a:spcAft>
              <a:buFontTx/>
              <a:buNone/>
              <a:defRPr sz="1200">
                <a:solidFill>
                  <a:schemeClr val="bg1"/>
                </a:solidFill>
              </a:defRPr>
            </a:lvl3pPr>
            <a:lvl4pPr marL="0" indent="0">
              <a:spcBef>
                <a:spcPts val="0"/>
              </a:spcBef>
              <a:spcAft>
                <a:spcPts val="0"/>
              </a:spcAft>
              <a:buFontTx/>
              <a:buNone/>
              <a:defRPr sz="1200">
                <a:solidFill>
                  <a:schemeClr val="bg1"/>
                </a:solidFill>
              </a:defRPr>
            </a:lvl4pPr>
            <a:lvl5pPr marL="0" indent="0">
              <a:spcBef>
                <a:spcPts val="0"/>
              </a:spcBef>
              <a:spcAft>
                <a:spcPts val="0"/>
              </a:spcAft>
              <a:buFontTx/>
              <a:buNone/>
              <a:defRPr sz="1200">
                <a:solidFill>
                  <a:schemeClr val="bg1"/>
                </a:solidFill>
              </a:defRPr>
            </a:lvl5pPr>
            <a:lvl6pPr marL="0" indent="0">
              <a:spcBef>
                <a:spcPts val="0"/>
              </a:spcBef>
              <a:spcAft>
                <a:spcPts val="0"/>
              </a:spcAft>
              <a:buFontTx/>
              <a:buNone/>
              <a:defRPr sz="1200">
                <a:solidFill>
                  <a:schemeClr val="bg1"/>
                </a:solidFill>
              </a:defRPr>
            </a:lvl6pPr>
            <a:lvl7pPr marL="0" indent="0">
              <a:spcBef>
                <a:spcPts val="0"/>
              </a:spcBef>
              <a:spcAft>
                <a:spcPts val="0"/>
              </a:spcAft>
              <a:buFontTx/>
              <a:buNone/>
              <a:defRPr sz="1200">
                <a:solidFill>
                  <a:schemeClr val="bg1"/>
                </a:solidFill>
              </a:defRPr>
            </a:lvl7pPr>
            <a:lvl8pPr marL="0" indent="0">
              <a:spcBef>
                <a:spcPts val="0"/>
              </a:spcBef>
              <a:spcAft>
                <a:spcPts val="0"/>
              </a:spcAft>
              <a:buFontTx/>
              <a:buNone/>
              <a:defRPr sz="1200">
                <a:solidFill>
                  <a:schemeClr val="bg1"/>
                </a:solidFill>
              </a:defRPr>
            </a:lvl8pPr>
            <a:lvl9pPr marL="0" indent="0">
              <a:spcBef>
                <a:spcPts val="0"/>
              </a:spcBef>
              <a:spcAft>
                <a:spcPts val="0"/>
              </a:spcAft>
              <a:buFontTx/>
              <a:buNone/>
              <a:defRPr sz="1200">
                <a:solidFill>
                  <a:schemeClr val="bg1"/>
                </a:solidFill>
              </a:defRPr>
            </a:lvl9pPr>
          </a:lstStyle>
          <a:p>
            <a:pPr lvl="0"/>
            <a:r>
              <a:rPr lang="en-US" noProof="0" dirty="0" smtClean="0"/>
              <a:t>Click to add text</a:t>
            </a:r>
          </a:p>
        </p:txBody>
      </p:sp>
    </p:spTree>
    <p:extLst>
      <p:ext uri="{BB962C8B-B14F-4D97-AF65-F5344CB8AC3E}">
        <p14:creationId xmlns:p14="http://schemas.microsoft.com/office/powerpoint/2010/main" val="142561550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2850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for print">
    <p:spTree>
      <p:nvGrpSpPr>
        <p:cNvPr id="1" name=""/>
        <p:cNvGrpSpPr/>
        <p:nvPr/>
      </p:nvGrpSpPr>
      <p:grpSpPr>
        <a:xfrm>
          <a:off x="0" y="0"/>
          <a:ext cx="0" cy="0"/>
          <a:chOff x="0" y="0"/>
          <a:chExt cx="0" cy="0"/>
        </a:xfrm>
      </p:grpSpPr>
      <p:sp>
        <p:nvSpPr>
          <p:cNvPr id="8" name="Title 1"/>
          <p:cNvSpPr>
            <a:spLocks noGrp="1"/>
          </p:cNvSpPr>
          <p:nvPr>
            <p:ph type="title" hasCustomPrompt="1"/>
          </p:nvPr>
        </p:nvSpPr>
        <p:spPr bwMode="gray">
          <a:xfrm>
            <a:off x="323850" y="2205038"/>
            <a:ext cx="8496300" cy="2016000"/>
          </a:xfrm>
          <a:prstGeom prst="rect">
            <a:avLst/>
          </a:prstGeom>
        </p:spPr>
        <p:txBody>
          <a:bodyPr lIns="324000" rIns="324000" bIns="0" anchor="ctr"/>
          <a:lstStyle>
            <a:lvl1pPr>
              <a:defRPr sz="2800">
                <a:solidFill>
                  <a:schemeClr val="tx1"/>
                </a:solidFill>
                <a:latin typeface="Arial" pitchFamily="34" charset="0"/>
              </a:defRPr>
            </a:lvl1pPr>
          </a:lstStyle>
          <a:p>
            <a:pPr lvl="0"/>
            <a:r>
              <a:rPr lang="en-US" dirty="0" smtClean="0"/>
              <a:t>Click to add text for divider slide</a:t>
            </a:r>
          </a:p>
        </p:txBody>
      </p:sp>
      <p:grpSp>
        <p:nvGrpSpPr>
          <p:cNvPr id="5" name="Gruppieren 4"/>
          <p:cNvGrpSpPr/>
          <p:nvPr userDrawn="1"/>
        </p:nvGrpSpPr>
        <p:grpSpPr bwMode="gray">
          <a:xfrm>
            <a:off x="-324680" y="908650"/>
            <a:ext cx="216030" cy="5688790"/>
            <a:chOff x="-540710" y="908650"/>
            <a:chExt cx="432060" cy="5688790"/>
          </a:xfrm>
        </p:grpSpPr>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 name="Gruppieren 1"/>
          <p:cNvGrpSpPr/>
          <p:nvPr userDrawn="1"/>
        </p:nvGrpSpPr>
        <p:grpSpPr bwMode="gray">
          <a:xfrm>
            <a:off x="323850" y="2204864"/>
            <a:ext cx="8496300" cy="2016224"/>
            <a:chOff x="0" y="2204864"/>
            <a:chExt cx="9144000" cy="2016224"/>
          </a:xfrm>
        </p:grpSpPr>
        <p:sp>
          <p:nvSpPr>
            <p:cNvPr id="64" name="Rechteck 63"/>
            <p:cNvSpPr/>
            <p:nvPr userDrawn="1"/>
          </p:nvSpPr>
          <p:spPr bwMode="gray">
            <a:xfrm>
              <a:off x="0" y="2204864"/>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err="1" smtClean="0">
                <a:solidFill>
                  <a:srgbClr val="000000"/>
                </a:solidFill>
              </a:endParaRPr>
            </a:p>
          </p:txBody>
        </p:sp>
        <p:sp>
          <p:nvSpPr>
            <p:cNvPr id="67" name="Rechteck 66"/>
            <p:cNvSpPr/>
            <p:nvPr userDrawn="1"/>
          </p:nvSpPr>
          <p:spPr bwMode="gray">
            <a:xfrm>
              <a:off x="0" y="4149080"/>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err="1" smtClean="0">
                <a:solidFill>
                  <a:srgbClr val="000000"/>
                </a:solidFill>
              </a:endParaRPr>
            </a:p>
          </p:txBody>
        </p:sp>
      </p:grpSp>
      <p:sp>
        <p:nvSpPr>
          <p:cNvPr id="55" name="Rechteck 54"/>
          <p:cNvSpPr/>
          <p:nvPr userDrawn="1"/>
        </p:nvSpPr>
        <p:spPr bwMode="gray">
          <a:xfrm>
            <a:off x="0" y="-1"/>
            <a:ext cx="9144000" cy="206057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Tree>
    <p:extLst>
      <p:ext uri="{BB962C8B-B14F-4D97-AF65-F5344CB8AC3E}">
        <p14:creationId xmlns:p14="http://schemas.microsoft.com/office/powerpoint/2010/main" val="1608104132"/>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5" name="Textplatzhalter 6"/>
          <p:cNvSpPr>
            <a:spLocks noGrp="1"/>
          </p:cNvSpPr>
          <p:nvPr>
            <p:ph type="body" sz="quarter" idx="12" hasCustomPrompt="1"/>
          </p:nvPr>
        </p:nvSpPr>
        <p:spPr bwMode="gray">
          <a:xfrm>
            <a:off x="323850" y="6453188"/>
            <a:ext cx="8496300" cy="144462"/>
          </a:xfrm>
        </p:spPr>
        <p:txBody>
          <a:bodyPr tIns="0" bIns="36000" anchor="b" anchorCtr="0"/>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800">
                <a:solidFill>
                  <a:schemeClr val="bg2"/>
                </a:solidFill>
              </a:defRPr>
            </a:lvl1pPr>
            <a:lvl2pPr marL="0" indent="0">
              <a:spcBef>
                <a:spcPts val="300"/>
              </a:spcBef>
              <a:spcAft>
                <a:spcPts val="0"/>
              </a:spcAft>
              <a:buFont typeface="Arial" pitchFamily="34" charset="0"/>
              <a:buNone/>
              <a:defRPr sz="900">
                <a:solidFill>
                  <a:schemeClr val="bg2"/>
                </a:solidFill>
              </a:defRPr>
            </a:lvl2pPr>
            <a:lvl3pPr marL="0" indent="0">
              <a:spcBef>
                <a:spcPts val="300"/>
              </a:spcBef>
              <a:spcAft>
                <a:spcPts val="0"/>
              </a:spcAft>
              <a:buFont typeface="Arial" pitchFamily="34" charset="0"/>
              <a:buNone/>
              <a:defRPr sz="900">
                <a:solidFill>
                  <a:schemeClr val="bg2"/>
                </a:solidFill>
              </a:defRPr>
            </a:lvl3pPr>
            <a:lvl4pPr marL="0" indent="0">
              <a:spcBef>
                <a:spcPts val="300"/>
              </a:spcBef>
              <a:spcAft>
                <a:spcPts val="0"/>
              </a:spcAft>
              <a:buNone/>
              <a:defRPr sz="900">
                <a:solidFill>
                  <a:schemeClr val="bg2"/>
                </a:solidFill>
              </a:defRPr>
            </a:lvl4pPr>
            <a:lvl5pPr marL="0" indent="0">
              <a:spcBef>
                <a:spcPts val="300"/>
              </a:spcBef>
              <a:spcAft>
                <a:spcPts val="0"/>
              </a:spcAft>
              <a:buNone/>
              <a:defRPr sz="900" b="0">
                <a:solidFill>
                  <a:schemeClr val="bg2"/>
                </a:solidFill>
              </a:defRPr>
            </a:lvl5pPr>
            <a:lvl6pPr marL="0" indent="0">
              <a:spcBef>
                <a:spcPts val="300"/>
              </a:spcBef>
              <a:buFont typeface="Arial" pitchFamily="34" charset="0"/>
              <a:buNone/>
              <a:defRPr sz="900">
                <a:solidFill>
                  <a:schemeClr val="bg2"/>
                </a:solidFill>
              </a:defRPr>
            </a:lvl6pPr>
            <a:lvl7pPr marL="0" indent="0">
              <a:spcBef>
                <a:spcPts val="300"/>
              </a:spcBef>
              <a:buFont typeface="Arial" pitchFamily="34" charset="0"/>
              <a:buNone/>
              <a:defRPr sz="900">
                <a:solidFill>
                  <a:schemeClr val="bg2"/>
                </a:solidFill>
              </a:defRPr>
            </a:lvl7pPr>
            <a:lvl8pPr marL="0" indent="0">
              <a:spcBef>
                <a:spcPts val="300"/>
              </a:spcBef>
              <a:buFont typeface="Arial" pitchFamily="34" charset="0"/>
              <a:buNone/>
              <a:defRPr sz="900">
                <a:solidFill>
                  <a:schemeClr val="bg2"/>
                </a:solidFill>
              </a:defRPr>
            </a:lvl8pPr>
            <a:lvl9pPr marL="0" indent="0">
              <a:spcBef>
                <a:spcPts val="300"/>
              </a:spcBef>
              <a:buFont typeface="Arial" pitchFamily="34" charset="0"/>
              <a:buNone/>
              <a:defRPr sz="900">
                <a:solidFill>
                  <a:schemeClr val="bg2"/>
                </a:solidFill>
              </a:defRPr>
            </a:lvl9pPr>
          </a:lstStyle>
          <a:p>
            <a:pPr lvl="0"/>
            <a:r>
              <a:rPr lang="en-US" noProof="0" dirty="0" smtClean="0"/>
              <a:t>[Source information]</a:t>
            </a:r>
          </a:p>
        </p:txBody>
      </p:sp>
      <p:sp>
        <p:nvSpPr>
          <p:cNvPr id="6" name="Title 5"/>
          <p:cNvSpPr>
            <a:spLocks noGrp="1"/>
          </p:cNvSpPr>
          <p:nvPr>
            <p:ph type="title" hasCustomPrompt="1"/>
          </p:nvPr>
        </p:nvSpPr>
        <p:spPr bwMode="gray"/>
        <p:txBody>
          <a:bodyPr/>
          <a:lstStyle>
            <a:lvl1pPr>
              <a:defRPr>
                <a:latin typeface="Arial" pitchFamily="34" charset="0"/>
              </a:defRPr>
            </a:lvl1pPr>
          </a:lstStyle>
          <a:p>
            <a:r>
              <a:rPr lang="en-US" dirty="0" smtClean="0"/>
              <a:t>Click to add text</a:t>
            </a:r>
            <a:endParaRPr lang="en-GB" dirty="0"/>
          </a:p>
        </p:txBody>
      </p:sp>
    </p:spTree>
    <p:extLst>
      <p:ext uri="{BB962C8B-B14F-4D97-AF65-F5344CB8AC3E}">
        <p14:creationId xmlns:p14="http://schemas.microsoft.com/office/powerpoint/2010/main" val="357775310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22" name="Rectangle 3"/>
          <p:cNvSpPr>
            <a:spLocks noGrp="1" noChangeAspect="1" noChangeArrowheads="1"/>
          </p:cNvSpPr>
          <p:nvPr>
            <p:ph type="title"/>
          </p:nvPr>
        </p:nvSpPr>
        <p:spPr bwMode="auto">
          <a:xfrm>
            <a:off x="49896" y="332581"/>
            <a:ext cx="86741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normAutofit/>
          </a:bodyPr>
          <a:lstStyle>
            <a:lvl1pPr algn="l">
              <a:defRPr sz="2200">
                <a:latin typeface="Tahoma" pitchFamily="34" charset="0"/>
                <a:cs typeface="Tahoma"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smtClean="0">
                <a:ln>
                  <a:noFill/>
                </a:ln>
                <a:solidFill>
                  <a:sysClr val="windowText" lastClr="000000"/>
                </a:solidFill>
                <a:effectLst/>
                <a:uLnTx/>
                <a:uFillTx/>
              </a:rPr>
              <a:t>Titelmasterformat</a:t>
            </a: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0" u="none" strike="noStrike" kern="0" cap="none" spc="0" normalizeH="0" baseline="0" noProof="0" dirty="0" err="1" smtClean="0">
                <a:ln>
                  <a:noFill/>
                </a:ln>
                <a:solidFill>
                  <a:sysClr val="windowText" lastClr="000000"/>
                </a:solidFill>
                <a:effectLst/>
                <a:uLnTx/>
                <a:uFillTx/>
              </a:rPr>
              <a:t>durch</a:t>
            </a: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0" u="none" strike="noStrike" kern="0" cap="none" spc="0" normalizeH="0" baseline="0" noProof="0" dirty="0" err="1" smtClean="0">
                <a:ln>
                  <a:noFill/>
                </a:ln>
                <a:solidFill>
                  <a:sysClr val="windowText" lastClr="000000"/>
                </a:solidFill>
                <a:effectLst/>
                <a:uLnTx/>
                <a:uFillTx/>
              </a:rPr>
              <a:t>Klicken</a:t>
            </a: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0" u="none" strike="noStrike" kern="0" cap="none" spc="0" normalizeH="0" baseline="0" noProof="0" dirty="0" err="1" smtClean="0">
                <a:ln>
                  <a:noFill/>
                </a:ln>
                <a:solidFill>
                  <a:sysClr val="windowText" lastClr="000000"/>
                </a:solidFill>
                <a:effectLst/>
                <a:uLnTx/>
                <a:uFillTx/>
              </a:rPr>
              <a:t>bearbeiten</a:t>
            </a: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19148412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61925" y="333375"/>
            <a:ext cx="8674100" cy="7921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1925" y="1484313"/>
            <a:ext cx="4314825" cy="4203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29150" y="1484313"/>
            <a:ext cx="4314825" cy="2025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29150" y="3662363"/>
            <a:ext cx="4314825" cy="2025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250825" y="6245225"/>
            <a:ext cx="2133600" cy="476250"/>
          </a:xfrm>
          <a:prstGeom prst="rect">
            <a:avLst/>
          </a:prstGeom>
        </p:spPr>
        <p:txBody>
          <a:bodyPr/>
          <a:lstStyle>
            <a:lvl1pPr>
              <a:defRPr/>
            </a:lvl1pPr>
          </a:lstStyle>
          <a:p>
            <a:endParaRPr lang="en-US" dirty="0">
              <a:solidFill>
                <a:srgbClr val="000000"/>
              </a:solidFill>
            </a:endParaRPr>
          </a:p>
        </p:txBody>
      </p:sp>
      <p:sp>
        <p:nvSpPr>
          <p:cNvPr id="7" name="Footer Placeholder 6"/>
          <p:cNvSpPr>
            <a:spLocks noGrp="1"/>
          </p:cNvSpPr>
          <p:nvPr>
            <p:ph type="ftr" sz="quarter" idx="11"/>
          </p:nvPr>
        </p:nvSpPr>
        <p:spPr>
          <a:xfrm>
            <a:off x="2627313" y="6245225"/>
            <a:ext cx="2895600" cy="476250"/>
          </a:xfrm>
          <a:prstGeom prst="rect">
            <a:avLst/>
          </a:prstGeom>
        </p:spPr>
        <p:txBody>
          <a:bodyPr/>
          <a:lstStyle>
            <a:lvl1pPr>
              <a:defRPr/>
            </a:lvl1pPr>
          </a:lstStyle>
          <a:p>
            <a:endParaRPr lang="en-US" dirty="0">
              <a:solidFill>
                <a:srgbClr val="000000"/>
              </a:solidFill>
            </a:endParaRPr>
          </a:p>
        </p:txBody>
      </p:sp>
      <p:sp>
        <p:nvSpPr>
          <p:cNvPr id="8" name="Slide Number Placeholder 7"/>
          <p:cNvSpPr>
            <a:spLocks noGrp="1"/>
          </p:cNvSpPr>
          <p:nvPr>
            <p:ph type="sldNum" sz="quarter" idx="12"/>
          </p:nvPr>
        </p:nvSpPr>
        <p:spPr>
          <a:xfrm>
            <a:off x="5940425" y="6245225"/>
            <a:ext cx="2133600" cy="476250"/>
          </a:xfrm>
          <a:prstGeom prst="rect">
            <a:avLst/>
          </a:prstGeom>
        </p:spPr>
        <p:txBody>
          <a:bodyPr/>
          <a:lstStyle>
            <a:lvl1pPr>
              <a:defRPr/>
            </a:lvl1pPr>
          </a:lstStyle>
          <a:p>
            <a:endParaRPr lang="en-US" dirty="0">
              <a:solidFill>
                <a:srgbClr val="000000"/>
              </a:solidFill>
            </a:endParaRPr>
          </a:p>
        </p:txBody>
      </p:sp>
    </p:spTree>
    <p:extLst>
      <p:ext uri="{BB962C8B-B14F-4D97-AF65-F5344CB8AC3E}">
        <p14:creationId xmlns:p14="http://schemas.microsoft.com/office/powerpoint/2010/main" val="41222262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30512963"/>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25462108"/>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71639440"/>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5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51696050"/>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39395267"/>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5653432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8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845754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Headlin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231991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65184730"/>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0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21308462"/>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
        <p:nvSpPr>
          <p:cNvPr id="5" name="Content Placeholder 4"/>
          <p:cNvSpPr>
            <a:spLocks noGrp="1"/>
          </p:cNvSpPr>
          <p:nvPr>
            <p:ph sz="quarter" idx="13" hasCustomPrompt="1"/>
          </p:nvPr>
        </p:nvSpPr>
        <p:spPr>
          <a:xfrm>
            <a:off x="323528" y="1052736"/>
            <a:ext cx="8496944" cy="576064"/>
          </a:xfrm>
        </p:spPr>
        <p:txBody>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52370210"/>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el 1"/>
          <p:cNvSpPr>
            <a:spLocks noGrp="1"/>
          </p:cNvSpPr>
          <p:nvPr>
            <p:ph type="ctrTitle" hasCustomPrompt="1"/>
          </p:nvPr>
        </p:nvSpPr>
        <p:spPr bwMode="gray">
          <a:xfrm>
            <a:off x="323850" y="2204864"/>
            <a:ext cx="8496300" cy="1584000"/>
          </a:xfrm>
        </p:spPr>
        <p:txBody>
          <a:bodyPr vert="horz" lIns="0" tIns="0" rIns="0" bIns="0" rtlCol="0" anchor="b" anchorCtr="0">
            <a:noAutofit/>
          </a:bodyPr>
          <a:lstStyle>
            <a:lvl1pPr>
              <a:defRPr lang="de-CH" sz="3600" cap="none" baseline="0">
                <a:solidFill>
                  <a:schemeClr val="tx2"/>
                </a:solidFill>
              </a:defRPr>
            </a:lvl1pPr>
          </a:lstStyle>
          <a:p>
            <a:pPr lvl="0"/>
            <a:r>
              <a:rPr lang="en-US" dirty="0" smtClean="0"/>
              <a:t>Click to add title of presentation</a:t>
            </a:r>
            <a:endParaRPr lang="en-US" dirty="0"/>
          </a:p>
        </p:txBody>
      </p:sp>
      <p:sp>
        <p:nvSpPr>
          <p:cNvPr id="3" name="Untertitel 2"/>
          <p:cNvSpPr>
            <a:spLocks noGrp="1"/>
          </p:cNvSpPr>
          <p:nvPr>
            <p:ph type="subTitle" idx="1" hasCustomPrompt="1"/>
          </p:nvPr>
        </p:nvSpPr>
        <p:spPr bwMode="gray">
          <a:xfrm>
            <a:off x="323850" y="3861208"/>
            <a:ext cx="8496300" cy="1440000"/>
          </a:xfrm>
        </p:spPr>
        <p:txBody>
          <a:bodyPr vert="horz" lIns="0" tIns="18000" rIns="0" bIns="0" rtlCol="0" anchor="t" anchorCtr="0">
            <a:noAutofit/>
          </a:bodyPr>
          <a:lstStyle>
            <a:lvl1pPr marL="0" indent="0">
              <a:lnSpc>
                <a:spcPct val="100000"/>
              </a:lnSpc>
              <a:spcBef>
                <a:spcPts val="600"/>
              </a:spcBef>
              <a:buFont typeface="Arial" panose="020B0604020202020204" pitchFamily="34" charset="0"/>
              <a:buNone/>
              <a:defRPr lang="de-CH" sz="2000">
                <a:solidFill>
                  <a:schemeClr val="tx2"/>
                </a:solidFill>
              </a:defRPr>
            </a:lvl1pPr>
            <a:lvl2pPr marL="0" indent="0">
              <a:lnSpc>
                <a:spcPct val="100000"/>
              </a:lnSpc>
              <a:spcBef>
                <a:spcPts val="600"/>
              </a:spcBef>
              <a:buFont typeface="Arial" panose="020B0604020202020204" pitchFamily="34" charset="0"/>
              <a:buNone/>
              <a:defRPr sz="2000">
                <a:solidFill>
                  <a:schemeClr val="tx2"/>
                </a:solidFill>
              </a:defRPr>
            </a:lvl2pPr>
            <a:lvl3pPr marL="0" indent="0">
              <a:lnSpc>
                <a:spcPct val="100000"/>
              </a:lnSpc>
              <a:spcBef>
                <a:spcPts val="600"/>
              </a:spcBef>
              <a:buNone/>
              <a:defRPr sz="2000">
                <a:solidFill>
                  <a:schemeClr val="tx2"/>
                </a:solidFill>
              </a:defRPr>
            </a:lvl3pPr>
            <a:lvl4pPr marL="0" indent="0">
              <a:lnSpc>
                <a:spcPct val="100000"/>
              </a:lnSpc>
              <a:spcBef>
                <a:spcPts val="600"/>
              </a:spcBef>
              <a:buNone/>
              <a:defRPr sz="2000">
                <a:solidFill>
                  <a:schemeClr val="tx2"/>
                </a:solidFill>
              </a:defRPr>
            </a:lvl4pPr>
            <a:lvl5pPr marL="0" indent="0">
              <a:lnSpc>
                <a:spcPct val="100000"/>
              </a:lnSpc>
              <a:spcBef>
                <a:spcPts val="600"/>
              </a:spcBef>
              <a:buNone/>
              <a:defRPr sz="2000">
                <a:solidFill>
                  <a:schemeClr val="tx2"/>
                </a:solidFill>
              </a:defRPr>
            </a:lvl5pPr>
            <a:lvl6pPr marL="0" indent="0">
              <a:lnSpc>
                <a:spcPct val="100000"/>
              </a:lnSpc>
              <a:spcBef>
                <a:spcPts val="600"/>
              </a:spcBef>
              <a:buNone/>
              <a:defRPr sz="2000">
                <a:solidFill>
                  <a:schemeClr val="tx2"/>
                </a:solidFill>
              </a:defRPr>
            </a:lvl6pPr>
            <a:lvl7pPr marL="0" indent="0">
              <a:lnSpc>
                <a:spcPct val="100000"/>
              </a:lnSpc>
              <a:spcBef>
                <a:spcPts val="600"/>
              </a:spcBef>
              <a:buNone/>
              <a:defRPr sz="2000">
                <a:solidFill>
                  <a:schemeClr val="tx2"/>
                </a:solidFill>
              </a:defRPr>
            </a:lvl7pPr>
            <a:lvl8pPr marL="0" indent="0">
              <a:lnSpc>
                <a:spcPct val="100000"/>
              </a:lnSpc>
              <a:spcBef>
                <a:spcPts val="600"/>
              </a:spcBef>
              <a:buNone/>
              <a:defRPr sz="2000">
                <a:solidFill>
                  <a:schemeClr val="tx2"/>
                </a:solidFill>
              </a:defRPr>
            </a:lvl8pPr>
            <a:lvl9pPr marL="0" indent="0">
              <a:lnSpc>
                <a:spcPct val="100000"/>
              </a:lnSpc>
              <a:spcBef>
                <a:spcPts val="600"/>
              </a:spcBef>
              <a:buNone/>
              <a:defRPr sz="2000">
                <a:solidFill>
                  <a:schemeClr val="tx2"/>
                </a:solidFill>
              </a:defRPr>
            </a:lvl9pPr>
          </a:lstStyle>
          <a:p>
            <a:pPr lvl="0"/>
            <a:r>
              <a:rPr lang="en-US" noProof="0" dirty="0" smtClean="0"/>
              <a:t>Click to add subtitle of presentation</a:t>
            </a:r>
          </a:p>
        </p:txBody>
      </p:sp>
      <p:sp>
        <p:nvSpPr>
          <p:cNvPr id="7" name="Rechteck 9"/>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6" name="Text Placeholder 10"/>
          <p:cNvSpPr>
            <a:spLocks noGrp="1"/>
          </p:cNvSpPr>
          <p:nvPr>
            <p:ph type="body" sz="quarter" idx="10" hasCustomPrompt="1"/>
          </p:nvPr>
        </p:nvSpPr>
        <p:spPr bwMode="gray">
          <a:xfrm>
            <a:off x="323410" y="6237390"/>
            <a:ext cx="8496740" cy="21602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751303903"/>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with picture">
    <p:spTree>
      <p:nvGrpSpPr>
        <p:cNvPr id="1" name=""/>
        <p:cNvGrpSpPr/>
        <p:nvPr/>
      </p:nvGrpSpPr>
      <p:grpSpPr>
        <a:xfrm>
          <a:off x="0" y="0"/>
          <a:ext cx="0" cy="0"/>
          <a:chOff x="0" y="0"/>
          <a:chExt cx="0" cy="0"/>
        </a:xfrm>
      </p:grpSpPr>
      <p:sp>
        <p:nvSpPr>
          <p:cNvPr id="68" name="Picture Placeholder 67"/>
          <p:cNvSpPr>
            <a:spLocks noGrp="1"/>
          </p:cNvSpPr>
          <p:nvPr>
            <p:ph type="pic" sz="quarter" idx="12" hasCustomPrompt="1"/>
          </p:nvPr>
        </p:nvSpPr>
        <p:spPr bwMode="gray">
          <a:xfrm>
            <a:off x="323528" y="1123950"/>
            <a:ext cx="8496944" cy="5473402"/>
          </a:xfrm>
          <a:prstGeom prst="rect">
            <a:avLst/>
          </a:prstGeom>
          <a:noFill/>
        </p:spPr>
        <p:txBody>
          <a:bodyPr/>
          <a:lstStyle>
            <a:lvl1pPr marL="0" indent="0">
              <a:buNone/>
              <a:defRPr>
                <a:latin typeface="Arial" pitchFamily="34" charset="0"/>
              </a:defRPr>
            </a:lvl1pPr>
          </a:lstStyle>
          <a:p>
            <a:r>
              <a:rPr lang="de-DE" dirty="0" smtClean="0"/>
              <a:t>Click </a:t>
            </a:r>
            <a:r>
              <a:rPr lang="de-DE" dirty="0" err="1" smtClean="0"/>
              <a:t>to</a:t>
            </a:r>
            <a:r>
              <a:rPr lang="de-DE" dirty="0" smtClean="0"/>
              <a:t> </a:t>
            </a:r>
            <a:r>
              <a:rPr lang="de-DE" dirty="0" err="1" smtClean="0"/>
              <a:t>the</a:t>
            </a:r>
            <a:r>
              <a:rPr lang="de-DE" dirty="0" smtClean="0"/>
              <a:t> </a:t>
            </a:r>
            <a:r>
              <a:rPr lang="de-DE" dirty="0" err="1" smtClean="0"/>
              <a:t>symbol</a:t>
            </a:r>
            <a:r>
              <a:rPr lang="de-DE" dirty="0" smtClean="0"/>
              <a:t> </a:t>
            </a:r>
            <a:r>
              <a:rPr lang="de-DE" dirty="0" err="1" smtClean="0"/>
              <a:t>to</a:t>
            </a:r>
            <a:r>
              <a:rPr lang="de-DE" dirty="0" smtClean="0"/>
              <a:t> </a:t>
            </a:r>
            <a:r>
              <a:rPr lang="de-DE" dirty="0" err="1" smtClean="0"/>
              <a:t>add</a:t>
            </a:r>
            <a:r>
              <a:rPr lang="de-DE" dirty="0" smtClean="0"/>
              <a:t> a </a:t>
            </a:r>
            <a:r>
              <a:rPr lang="de-DE" dirty="0" err="1" smtClean="0"/>
              <a:t>picture</a:t>
            </a:r>
            <a:endParaRPr lang="en-GB" dirty="0"/>
          </a:p>
        </p:txBody>
      </p:sp>
      <p:sp>
        <p:nvSpPr>
          <p:cNvPr id="2" name="Title 1"/>
          <p:cNvSpPr>
            <a:spLocks noGrp="1"/>
          </p:cNvSpPr>
          <p:nvPr>
            <p:ph type="ctrTitle" hasCustomPrompt="1"/>
          </p:nvPr>
        </p:nvSpPr>
        <p:spPr bwMode="gray">
          <a:xfrm>
            <a:off x="467544" y="2420888"/>
            <a:ext cx="8208912" cy="1368152"/>
          </a:xfrm>
          <a:prstGeom prst="rect">
            <a:avLst/>
          </a:prstGeom>
          <a:noFill/>
        </p:spPr>
        <p:txBody>
          <a:bodyPr anchor="b"/>
          <a:lstStyle>
            <a:lvl1pPr>
              <a:defRPr sz="3600" cap="none" baseline="0">
                <a:solidFill>
                  <a:schemeClr val="tx2"/>
                </a:solidFill>
                <a:latin typeface="Arial" pitchFamily="34" charset="0"/>
              </a:defRPr>
            </a:lvl1pPr>
          </a:lstStyle>
          <a:p>
            <a:r>
              <a:rPr lang="en-US" dirty="0" smtClean="0"/>
              <a:t>Click to add title of presentation</a:t>
            </a:r>
            <a:endParaRPr lang="en-US" dirty="0"/>
          </a:p>
        </p:txBody>
      </p:sp>
      <p:sp>
        <p:nvSpPr>
          <p:cNvPr id="3" name="Subtitle 2"/>
          <p:cNvSpPr>
            <a:spLocks noGrp="1"/>
          </p:cNvSpPr>
          <p:nvPr>
            <p:ph type="subTitle" idx="1" hasCustomPrompt="1"/>
          </p:nvPr>
        </p:nvSpPr>
        <p:spPr bwMode="gray">
          <a:xfrm>
            <a:off x="467543" y="3861048"/>
            <a:ext cx="8208913" cy="1512168"/>
          </a:xfrm>
          <a:prstGeom prst="rect">
            <a:avLst/>
          </a:prstGeom>
        </p:spPr>
        <p:txBody>
          <a:bodyPr/>
          <a:lstStyle>
            <a:lvl1pPr marL="0" indent="0" algn="l">
              <a:spcBef>
                <a:spcPts val="300"/>
              </a:spcBef>
              <a:spcAft>
                <a:spcPts val="0"/>
              </a:spcAft>
              <a:buNone/>
              <a:defRPr sz="2000" baseline="0">
                <a:solidFill>
                  <a:schemeClr val="tx2"/>
                </a:solidFill>
                <a:latin typeface="Arial" pitchFamily="34" charset="0"/>
              </a:defRPr>
            </a:lvl1pPr>
            <a:lvl2pPr marL="0" indent="0" algn="l">
              <a:spcBef>
                <a:spcPts val="300"/>
              </a:spcBef>
              <a:spcAft>
                <a:spcPts val="0"/>
              </a:spcAft>
              <a:buNone/>
              <a:defRPr sz="2000">
                <a:solidFill>
                  <a:schemeClr val="tx2"/>
                </a:solidFill>
              </a:defRPr>
            </a:lvl2pPr>
            <a:lvl3pPr marL="0" indent="0" algn="l">
              <a:spcBef>
                <a:spcPts val="300"/>
              </a:spcBef>
              <a:spcAft>
                <a:spcPts val="0"/>
              </a:spcAft>
              <a:buNone/>
              <a:defRPr sz="2000">
                <a:solidFill>
                  <a:schemeClr val="tx2"/>
                </a:solidFill>
              </a:defRPr>
            </a:lvl3pPr>
            <a:lvl4pPr marL="0" indent="0" algn="l">
              <a:spcBef>
                <a:spcPts val="300"/>
              </a:spcBef>
              <a:spcAft>
                <a:spcPts val="0"/>
              </a:spcAft>
              <a:buNone/>
              <a:defRPr sz="2000">
                <a:solidFill>
                  <a:schemeClr val="tx2"/>
                </a:solidFill>
              </a:defRPr>
            </a:lvl4pPr>
            <a:lvl5pPr marL="0" indent="0" algn="l">
              <a:spcBef>
                <a:spcPts val="300"/>
              </a:spcBef>
              <a:spcAft>
                <a:spcPts val="0"/>
              </a:spcAft>
              <a:buNone/>
              <a:defRPr sz="2000">
                <a:solidFill>
                  <a:schemeClr val="tx2"/>
                </a:solidFill>
              </a:defRPr>
            </a:lvl5pPr>
            <a:lvl6pPr marL="0" indent="0" algn="l">
              <a:spcBef>
                <a:spcPts val="300"/>
              </a:spcBef>
              <a:spcAft>
                <a:spcPts val="0"/>
              </a:spcAft>
              <a:buNone/>
              <a:defRPr sz="2000">
                <a:solidFill>
                  <a:schemeClr val="tx2"/>
                </a:solidFill>
              </a:defRPr>
            </a:lvl6pPr>
            <a:lvl7pPr marL="0" indent="0" algn="l">
              <a:spcBef>
                <a:spcPts val="300"/>
              </a:spcBef>
              <a:spcAft>
                <a:spcPts val="0"/>
              </a:spcAft>
              <a:buNone/>
              <a:defRPr sz="2000">
                <a:solidFill>
                  <a:schemeClr val="tx2"/>
                </a:solidFill>
              </a:defRPr>
            </a:lvl7pPr>
            <a:lvl8pPr marL="0" indent="0" algn="l">
              <a:spcBef>
                <a:spcPts val="300"/>
              </a:spcBef>
              <a:spcAft>
                <a:spcPts val="0"/>
              </a:spcAft>
              <a:buNone/>
              <a:defRPr sz="2000">
                <a:solidFill>
                  <a:schemeClr val="tx2"/>
                </a:solidFill>
              </a:defRPr>
            </a:lvl8pPr>
            <a:lvl9pPr marL="0" indent="0" algn="l">
              <a:spcBef>
                <a:spcPts val="300"/>
              </a:spcBef>
              <a:spcAft>
                <a:spcPts val="0"/>
              </a:spcAft>
              <a:buNone/>
              <a:defRPr sz="2000">
                <a:solidFill>
                  <a:schemeClr val="tx2"/>
                </a:solidFill>
              </a:defRPr>
            </a:lvl9pPr>
          </a:lstStyle>
          <a:p>
            <a:pPr lvl="0"/>
            <a:r>
              <a:rPr lang="en-US" noProof="0" dirty="0" smtClean="0"/>
              <a:t>Click to add subtitle of presentation</a:t>
            </a:r>
          </a:p>
        </p:txBody>
      </p:sp>
      <p:sp>
        <p:nvSpPr>
          <p:cNvPr id="56" name="Rechteck 55"/>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58" name="Text Placeholder 10"/>
          <p:cNvSpPr>
            <a:spLocks noGrp="1"/>
          </p:cNvSpPr>
          <p:nvPr>
            <p:ph type="body" sz="quarter" idx="10" hasCustomPrompt="1"/>
          </p:nvPr>
        </p:nvSpPr>
        <p:spPr bwMode="gray">
          <a:xfrm>
            <a:off x="467430" y="6237312"/>
            <a:ext cx="8209140" cy="21602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tx2"/>
                </a:solidFill>
              </a:defRPr>
            </a:lvl2pPr>
            <a:lvl3pPr marL="0" indent="0">
              <a:spcBef>
                <a:spcPts val="0"/>
              </a:spcBef>
              <a:spcAft>
                <a:spcPts val="0"/>
              </a:spcAft>
              <a:buFontTx/>
              <a:buNone/>
              <a:defRPr sz="1200">
                <a:solidFill>
                  <a:schemeClr val="tx2"/>
                </a:solidFill>
              </a:defRPr>
            </a:lvl3pPr>
            <a:lvl4pPr marL="0" indent="0">
              <a:spcBef>
                <a:spcPts val="0"/>
              </a:spcBef>
              <a:spcAft>
                <a:spcPts val="0"/>
              </a:spcAft>
              <a:buFontTx/>
              <a:buNone/>
              <a:defRPr sz="1200">
                <a:solidFill>
                  <a:schemeClr val="tx2"/>
                </a:solidFill>
              </a:defRPr>
            </a:lvl4pPr>
            <a:lvl5pPr marL="0" indent="0">
              <a:spcBef>
                <a:spcPts val="0"/>
              </a:spcBef>
              <a:spcAft>
                <a:spcPts val="0"/>
              </a:spcAft>
              <a:buFontTx/>
              <a:buNone/>
              <a:defRPr sz="1200">
                <a:solidFill>
                  <a:schemeClr val="tx2"/>
                </a:solidFill>
              </a:defRPr>
            </a:lvl5pPr>
            <a:lvl6pPr marL="0" indent="0">
              <a:spcBef>
                <a:spcPts val="0"/>
              </a:spcBef>
              <a:spcAft>
                <a:spcPts val="0"/>
              </a:spcAft>
              <a:buFontTx/>
              <a:buNone/>
              <a:defRPr sz="1200">
                <a:solidFill>
                  <a:schemeClr val="tx2"/>
                </a:solidFill>
              </a:defRPr>
            </a:lvl6pPr>
            <a:lvl7pPr marL="0" indent="0">
              <a:spcBef>
                <a:spcPts val="0"/>
              </a:spcBef>
              <a:spcAft>
                <a:spcPts val="0"/>
              </a:spcAft>
              <a:buFontTx/>
              <a:buNone/>
              <a:defRPr sz="1200">
                <a:solidFill>
                  <a:schemeClr val="tx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tx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166988605"/>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with picture V2">
    <p:spTree>
      <p:nvGrpSpPr>
        <p:cNvPr id="1" name=""/>
        <p:cNvGrpSpPr/>
        <p:nvPr/>
      </p:nvGrpSpPr>
      <p:grpSpPr>
        <a:xfrm>
          <a:off x="0" y="0"/>
          <a:ext cx="0" cy="0"/>
          <a:chOff x="0" y="0"/>
          <a:chExt cx="0" cy="0"/>
        </a:xfrm>
      </p:grpSpPr>
      <p:sp>
        <p:nvSpPr>
          <p:cNvPr id="68" name="Picture Placeholder 67"/>
          <p:cNvSpPr>
            <a:spLocks noGrp="1"/>
          </p:cNvSpPr>
          <p:nvPr>
            <p:ph type="pic" sz="quarter" idx="12" hasCustomPrompt="1"/>
          </p:nvPr>
        </p:nvSpPr>
        <p:spPr bwMode="gray">
          <a:xfrm>
            <a:off x="323850" y="3284538"/>
            <a:ext cx="8496300" cy="3097212"/>
          </a:xfrm>
          <a:prstGeom prst="rect">
            <a:avLst/>
          </a:prstGeom>
          <a:noFill/>
        </p:spPr>
        <p:txBody>
          <a:bodyPr/>
          <a:lstStyle>
            <a:lvl1pPr marL="0" indent="0">
              <a:buNone/>
              <a:defRPr>
                <a:latin typeface="Arial" pitchFamily="34" charset="0"/>
              </a:defRPr>
            </a:lvl1pPr>
          </a:lstStyle>
          <a:p>
            <a:r>
              <a:rPr lang="de-DE" dirty="0" smtClean="0"/>
              <a:t>Click </a:t>
            </a:r>
            <a:r>
              <a:rPr lang="de-DE" dirty="0" err="1" smtClean="0"/>
              <a:t>to</a:t>
            </a:r>
            <a:r>
              <a:rPr lang="de-DE" dirty="0" smtClean="0"/>
              <a:t> </a:t>
            </a:r>
            <a:r>
              <a:rPr lang="de-DE" dirty="0" err="1" smtClean="0"/>
              <a:t>the</a:t>
            </a:r>
            <a:r>
              <a:rPr lang="de-DE" dirty="0" smtClean="0"/>
              <a:t> </a:t>
            </a:r>
            <a:r>
              <a:rPr lang="de-DE" dirty="0" err="1" smtClean="0"/>
              <a:t>symbol</a:t>
            </a:r>
            <a:r>
              <a:rPr lang="de-DE" dirty="0" smtClean="0"/>
              <a:t> </a:t>
            </a:r>
            <a:r>
              <a:rPr lang="de-DE" dirty="0" err="1" smtClean="0"/>
              <a:t>to</a:t>
            </a:r>
            <a:r>
              <a:rPr lang="de-DE" dirty="0" smtClean="0"/>
              <a:t> </a:t>
            </a:r>
            <a:r>
              <a:rPr lang="de-DE" dirty="0" err="1" smtClean="0"/>
              <a:t>add</a:t>
            </a:r>
            <a:r>
              <a:rPr lang="de-DE" dirty="0" smtClean="0"/>
              <a:t> a </a:t>
            </a:r>
            <a:r>
              <a:rPr lang="de-DE" dirty="0" err="1" smtClean="0"/>
              <a:t>picture</a:t>
            </a:r>
            <a:endParaRPr lang="en-GB" dirty="0"/>
          </a:p>
        </p:txBody>
      </p:sp>
      <p:sp>
        <p:nvSpPr>
          <p:cNvPr id="2" name="Title 1"/>
          <p:cNvSpPr>
            <a:spLocks noGrp="1"/>
          </p:cNvSpPr>
          <p:nvPr>
            <p:ph type="ctrTitle" hasCustomPrompt="1"/>
          </p:nvPr>
        </p:nvSpPr>
        <p:spPr bwMode="gray">
          <a:xfrm>
            <a:off x="323850" y="1052140"/>
            <a:ext cx="8496300" cy="1656000"/>
          </a:xfrm>
          <a:prstGeom prst="rect">
            <a:avLst/>
          </a:prstGeom>
          <a:noFill/>
        </p:spPr>
        <p:txBody>
          <a:bodyPr anchor="b"/>
          <a:lstStyle>
            <a:lvl1pPr>
              <a:defRPr sz="3600" cap="none" baseline="0">
                <a:solidFill>
                  <a:schemeClr val="tx2"/>
                </a:solidFill>
                <a:latin typeface="Arial" pitchFamily="34" charset="0"/>
              </a:defRPr>
            </a:lvl1pPr>
          </a:lstStyle>
          <a:p>
            <a:r>
              <a:rPr lang="en-US" dirty="0" smtClean="0"/>
              <a:t>Click to add title of presentation</a:t>
            </a:r>
            <a:endParaRPr lang="en-US" dirty="0"/>
          </a:p>
        </p:txBody>
      </p:sp>
      <p:sp>
        <p:nvSpPr>
          <p:cNvPr id="3" name="Subtitle 2"/>
          <p:cNvSpPr>
            <a:spLocks noGrp="1"/>
          </p:cNvSpPr>
          <p:nvPr>
            <p:ph type="subTitle" idx="1" hasCustomPrompt="1"/>
          </p:nvPr>
        </p:nvSpPr>
        <p:spPr bwMode="gray">
          <a:xfrm>
            <a:off x="323850" y="2782193"/>
            <a:ext cx="8496300" cy="358775"/>
          </a:xfrm>
          <a:prstGeom prst="rect">
            <a:avLst/>
          </a:prstGeom>
        </p:spPr>
        <p:txBody>
          <a:bodyPr anchor="t" anchorCtr="0">
            <a:noAutofit/>
          </a:bodyPr>
          <a:lstStyle>
            <a:lvl1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1pPr>
            <a:lvl2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2pPr>
            <a:lvl3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3pPr>
            <a:lvl4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4pPr>
            <a:lvl5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5pPr>
            <a:lvl6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6pPr>
            <a:lvl7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7pPr>
            <a:lvl8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8pPr>
            <a:lvl9pPr marL="0" indent="0" algn="l">
              <a:spcBef>
                <a:spcPts val="300"/>
              </a:spcBef>
              <a:spcAft>
                <a:spcPts val="0"/>
              </a:spcAft>
              <a:buNone/>
              <a:defRPr lang="de-DE" sz="2000" kern="1200" baseline="0" noProof="0" smtClean="0">
                <a:solidFill>
                  <a:schemeClr val="tx2"/>
                </a:solidFill>
                <a:latin typeface="Arial" pitchFamily="34" charset="0"/>
                <a:ea typeface="+mn-ea"/>
                <a:cs typeface="Arial" pitchFamily="34" charset="0"/>
              </a:defRPr>
            </a:lvl9pPr>
          </a:lstStyle>
          <a:p>
            <a:pPr lvl="0"/>
            <a:r>
              <a:rPr lang="en-US" noProof="0" dirty="0" smtClean="0"/>
              <a:t>Click to add subtitle of presentation</a:t>
            </a:r>
          </a:p>
        </p:txBody>
      </p:sp>
      <p:sp>
        <p:nvSpPr>
          <p:cNvPr id="56" name="Rechteck 55"/>
          <p:cNvSpPr/>
          <p:nvPr userDrawn="1"/>
        </p:nvSpPr>
        <p:spPr bwMode="gray">
          <a:xfrm>
            <a:off x="0" y="6597650"/>
            <a:ext cx="9144000" cy="2603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
        <p:nvSpPr>
          <p:cNvPr id="58" name="Text Placeholder 10"/>
          <p:cNvSpPr>
            <a:spLocks noGrp="1"/>
          </p:cNvSpPr>
          <p:nvPr>
            <p:ph type="body" sz="quarter" idx="10" hasCustomPrompt="1"/>
          </p:nvPr>
        </p:nvSpPr>
        <p:spPr bwMode="gray">
          <a:xfrm>
            <a:off x="323850" y="6453188"/>
            <a:ext cx="8496300" cy="144164"/>
          </a:xfrm>
          <a:prstGeom prst="rect">
            <a:avLst/>
          </a:prstGeom>
        </p:spPr>
        <p:txBody>
          <a:bodyPr tIns="0" anchor="b" anchorCtr="0"/>
          <a:lstStyle>
            <a:lvl1pPr marL="0" indent="0">
              <a:spcBef>
                <a:spcPts val="0"/>
              </a:spcBef>
              <a:spcAft>
                <a:spcPts val="0"/>
              </a:spcAft>
              <a:buFontTx/>
              <a:buNone/>
              <a:defRPr sz="1200">
                <a:solidFill>
                  <a:schemeClr val="tx2"/>
                </a:solidFill>
              </a:defRPr>
            </a:lvl1pPr>
            <a:lvl2pPr marL="0" indent="0">
              <a:spcBef>
                <a:spcPts val="0"/>
              </a:spcBef>
              <a:spcAft>
                <a:spcPts val="0"/>
              </a:spcAft>
              <a:buFontTx/>
              <a:buNone/>
              <a:defRPr sz="1200">
                <a:solidFill>
                  <a:schemeClr val="bg2"/>
                </a:solidFill>
              </a:defRPr>
            </a:lvl2pPr>
            <a:lvl3pPr marL="0" indent="0">
              <a:spcBef>
                <a:spcPts val="0"/>
              </a:spcBef>
              <a:spcAft>
                <a:spcPts val="0"/>
              </a:spcAft>
              <a:buFontTx/>
              <a:buNone/>
              <a:defRPr sz="1200">
                <a:solidFill>
                  <a:schemeClr val="bg2"/>
                </a:solidFill>
              </a:defRPr>
            </a:lvl3pPr>
            <a:lvl4pPr marL="0" indent="0">
              <a:spcBef>
                <a:spcPts val="0"/>
              </a:spcBef>
              <a:spcAft>
                <a:spcPts val="0"/>
              </a:spcAft>
              <a:buFontTx/>
              <a:buNone/>
              <a:defRPr sz="1200">
                <a:solidFill>
                  <a:schemeClr val="bg2"/>
                </a:solidFill>
              </a:defRPr>
            </a:lvl4pPr>
            <a:lvl5pPr marL="0" indent="0">
              <a:spcBef>
                <a:spcPts val="0"/>
              </a:spcBef>
              <a:spcAft>
                <a:spcPts val="0"/>
              </a:spcAft>
              <a:buFontTx/>
              <a:buNone/>
              <a:defRPr sz="1200">
                <a:solidFill>
                  <a:schemeClr val="bg2"/>
                </a:solidFill>
              </a:defRPr>
            </a:lvl5pPr>
            <a:lvl6pPr marL="0" indent="0">
              <a:spcBef>
                <a:spcPts val="0"/>
              </a:spcBef>
              <a:spcAft>
                <a:spcPts val="0"/>
              </a:spcAft>
              <a:buFontTx/>
              <a:buNone/>
              <a:defRPr sz="1200">
                <a:solidFill>
                  <a:schemeClr val="bg2"/>
                </a:solidFill>
              </a:defRPr>
            </a:lvl6pPr>
            <a:lvl7pPr marL="0" indent="0">
              <a:spcBef>
                <a:spcPts val="0"/>
              </a:spcBef>
              <a:spcAft>
                <a:spcPts val="0"/>
              </a:spcAft>
              <a:buFontTx/>
              <a:buNone/>
              <a:defRPr sz="1200">
                <a:solidFill>
                  <a:schemeClr val="bg2"/>
                </a:solidFill>
              </a:defRPr>
            </a:lvl7pPr>
            <a:lvl8pPr marL="0" indent="0">
              <a:spcBef>
                <a:spcPts val="0"/>
              </a:spcBef>
              <a:spcAft>
                <a:spcPts val="0"/>
              </a:spcAft>
              <a:buFontTx/>
              <a:buNone/>
              <a:defRPr sz="1200">
                <a:solidFill>
                  <a:schemeClr val="bg2"/>
                </a:solidFill>
              </a:defRPr>
            </a:lvl8pPr>
            <a:lvl9pPr marL="0" indent="0">
              <a:spcBef>
                <a:spcPts val="0"/>
              </a:spcBef>
              <a:spcAft>
                <a:spcPts val="0"/>
              </a:spcAft>
              <a:buFontTx/>
              <a:buNone/>
              <a:defRPr sz="1200">
                <a:solidFill>
                  <a:schemeClr val="bg2"/>
                </a:solidFill>
                <a:latin typeface="Arial" pitchFamily="34" charset="0"/>
              </a:defRPr>
            </a:lvl9pPr>
          </a:lstStyle>
          <a:p>
            <a:pPr lvl="0"/>
            <a:r>
              <a:rPr lang="en-US" noProof="0" dirty="0" smtClean="0"/>
              <a:t>Click to add additional text, e.g. author, location, date</a:t>
            </a:r>
          </a:p>
        </p:txBody>
      </p:sp>
    </p:spTree>
    <p:extLst>
      <p:ext uri="{BB962C8B-B14F-4D97-AF65-F5344CB8AC3E}">
        <p14:creationId xmlns:p14="http://schemas.microsoft.com/office/powerpoint/2010/main" val="2536271153"/>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bwMode="gray">
          <a:xfrm>
            <a:off x="323528" y="1412874"/>
            <a:ext cx="8496944" cy="4968453"/>
          </a:xfrm>
          <a:prstGeom prst="rect">
            <a:avLst/>
          </a:prstGeom>
        </p:spPr>
        <p:txBody>
          <a:bodyPr/>
          <a:lstStyle>
            <a:lvl1pPr marL="360000" indent="-360000">
              <a:spcBef>
                <a:spcPts val="0"/>
              </a:spcBef>
              <a:spcAft>
                <a:spcPts val="1200"/>
              </a:spcAft>
              <a:buClr>
                <a:schemeClr val="tx2"/>
              </a:buClr>
              <a:buFont typeface="+mj-lt"/>
              <a:buAutoNum type="arabicPeriod"/>
              <a:tabLst>
                <a:tab pos="8496000" algn="r"/>
              </a:tabLst>
              <a:defRPr sz="1800">
                <a:solidFill>
                  <a:schemeClr val="tx1"/>
                </a:solidFill>
                <a:latin typeface="Arial" pitchFamily="34" charset="0"/>
              </a:defRPr>
            </a:lvl1pPr>
            <a:lvl2pPr marL="360000" indent="0">
              <a:spcBef>
                <a:spcPts val="0"/>
              </a:spcBef>
              <a:spcAft>
                <a:spcPts val="1200"/>
              </a:spcAft>
              <a:buClr>
                <a:schemeClr val="tx2"/>
              </a:buClr>
              <a:buFont typeface="+mj-lt"/>
              <a:buNone/>
              <a:tabLst>
                <a:tab pos="8496000" algn="r"/>
              </a:tabLst>
              <a:defRPr sz="1800">
                <a:solidFill>
                  <a:schemeClr val="bg2"/>
                </a:solidFill>
                <a:latin typeface="Arial" pitchFamily="34" charset="0"/>
              </a:defRPr>
            </a:lvl2pPr>
            <a:lvl3pPr marL="360000" indent="0">
              <a:spcBef>
                <a:spcPts val="0"/>
              </a:spcBef>
              <a:spcAft>
                <a:spcPts val="1200"/>
              </a:spcAft>
              <a:buFontTx/>
              <a:buNone/>
              <a:tabLst>
                <a:tab pos="8496000" algn="r"/>
              </a:tabLst>
              <a:defRPr sz="1800">
                <a:solidFill>
                  <a:schemeClr val="bg2"/>
                </a:solidFill>
                <a:latin typeface="Arial" pitchFamily="34" charset="0"/>
              </a:defRPr>
            </a:lvl3pPr>
            <a:lvl4pPr marL="360000" indent="0">
              <a:spcBef>
                <a:spcPts val="0"/>
              </a:spcBef>
              <a:spcAft>
                <a:spcPts val="1200"/>
              </a:spcAft>
              <a:buFontTx/>
              <a:buNone/>
              <a:defRPr sz="1800">
                <a:solidFill>
                  <a:schemeClr val="bg2"/>
                </a:solidFill>
              </a:defRPr>
            </a:lvl4pPr>
            <a:lvl5pPr marL="360000" indent="0">
              <a:spcBef>
                <a:spcPts val="0"/>
              </a:spcBef>
              <a:spcAft>
                <a:spcPts val="1200"/>
              </a:spcAft>
              <a:buFontTx/>
              <a:buNone/>
              <a:defRPr sz="1800" b="0">
                <a:solidFill>
                  <a:schemeClr val="bg2"/>
                </a:solidFill>
              </a:defRPr>
            </a:lvl5pPr>
            <a:lvl6pPr marL="360000" indent="0">
              <a:spcBef>
                <a:spcPts val="0"/>
              </a:spcBef>
              <a:spcAft>
                <a:spcPts val="1200"/>
              </a:spcAft>
              <a:buFontTx/>
              <a:buNone/>
              <a:defRPr sz="1800">
                <a:solidFill>
                  <a:schemeClr val="bg2"/>
                </a:solidFill>
              </a:defRPr>
            </a:lvl6pPr>
            <a:lvl7pPr marL="360000" indent="0">
              <a:spcBef>
                <a:spcPts val="0"/>
              </a:spcBef>
              <a:spcAft>
                <a:spcPts val="1200"/>
              </a:spcAft>
              <a:buFontTx/>
              <a:buNone/>
              <a:defRPr sz="1800">
                <a:solidFill>
                  <a:schemeClr val="bg2"/>
                </a:solidFill>
              </a:defRPr>
            </a:lvl7pPr>
            <a:lvl8pPr marL="360000" indent="0">
              <a:spcBef>
                <a:spcPts val="0"/>
              </a:spcBef>
              <a:spcAft>
                <a:spcPts val="1200"/>
              </a:spcAft>
              <a:buFontTx/>
              <a:buNone/>
              <a:defRPr sz="1800">
                <a:solidFill>
                  <a:schemeClr val="bg2"/>
                </a:solidFill>
              </a:defRPr>
            </a:lvl8pPr>
            <a:lvl9pPr marL="360000" indent="0">
              <a:spcBef>
                <a:spcPts val="0"/>
              </a:spcBef>
              <a:spcAft>
                <a:spcPts val="1200"/>
              </a:spcAft>
              <a:buFontTx/>
              <a:buNone/>
              <a:defRPr sz="1800">
                <a:solidFill>
                  <a:schemeClr val="bg2"/>
                </a:solidFill>
              </a:defRPr>
            </a:lvl9pPr>
          </a:lstStyle>
          <a:p>
            <a:pPr lvl="0"/>
            <a:r>
              <a:rPr lang="en-US" dirty="0" smtClean="0"/>
              <a:t>Click to add agenda</a:t>
            </a:r>
          </a:p>
        </p:txBody>
      </p:sp>
      <p:sp>
        <p:nvSpPr>
          <p:cNvPr id="6" name="Foliennummernplatzhalter 5"/>
          <p:cNvSpPr>
            <a:spLocks noGrp="1"/>
          </p:cNvSpPr>
          <p:nvPr>
            <p:ph type="sldNum" sz="quarter" idx="4"/>
          </p:nvPr>
        </p:nvSpPr>
        <p:spPr bwMode="gray">
          <a:xfrm>
            <a:off x="7522024" y="6597352"/>
            <a:ext cx="1298448" cy="14630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defRPr lang="de-DE" sz="800" smtClean="0">
                <a:solidFill>
                  <a:schemeClr val="bg2"/>
                </a:solidFill>
                <a:latin typeface="Arial" pitchFamily="34" charset="0"/>
              </a:defRPr>
            </a:lvl1pPr>
          </a:lstStyle>
          <a:p>
            <a:pPr algn="r"/>
            <a:fld id="{1BDBE1E8-50F2-49BA-A952-1CC1DEAA5FBD}" type="slidenum">
              <a:rPr lang="en-US">
                <a:solidFill>
                  <a:srgbClr val="8E8581"/>
                </a:solidFill>
              </a:rPr>
              <a:pPr algn="r"/>
              <a:t>‹#›</a:t>
            </a:fld>
            <a:endParaRPr lang="en-US" dirty="0">
              <a:solidFill>
                <a:srgbClr val="8E8581"/>
              </a:solidFill>
            </a:endParaRPr>
          </a:p>
        </p:txBody>
      </p:sp>
      <p:sp>
        <p:nvSpPr>
          <p:cNvPr id="2" name="Title 1"/>
          <p:cNvSpPr>
            <a:spLocks noGrp="1"/>
          </p:cNvSpPr>
          <p:nvPr>
            <p:ph type="title" hasCustomPrompt="1"/>
          </p:nvPr>
        </p:nvSpPr>
        <p:spPr bwMode="gray">
          <a:xfrm>
            <a:off x="323410" y="260350"/>
            <a:ext cx="6018667" cy="648300"/>
          </a:xfrm>
        </p:spPr>
        <p:txBody>
          <a:bodyPr/>
          <a:lstStyle>
            <a:lvl1pPr>
              <a:defRPr/>
            </a:lvl1pPr>
          </a:lstStyle>
          <a:p>
            <a:r>
              <a:rPr lang="en-US" dirty="0" smtClean="0"/>
              <a:t>Click to add headline</a:t>
            </a:r>
            <a:endParaRPr lang="en-US" dirty="0"/>
          </a:p>
        </p:txBody>
      </p:sp>
    </p:spTree>
    <p:extLst>
      <p:ext uri="{BB962C8B-B14F-4D97-AF65-F5344CB8AC3E}">
        <p14:creationId xmlns:p14="http://schemas.microsoft.com/office/powerpoint/2010/main" val="3177823346"/>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ivider Slide for presentation">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a:xfrm>
            <a:off x="323850" y="2205038"/>
            <a:ext cx="8496299" cy="2016125"/>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0" rIns="324000" bIns="0" numCol="1" spcCol="0" rtlCol="0" fromWordArt="0" anchor="ctr" anchorCtr="0" forceAA="0" compatLnSpc="1">
            <a:prstTxWarp prst="textNoShape">
              <a:avLst/>
            </a:prstTxWarp>
            <a:noAutofit/>
          </a:bodyPr>
          <a:lstStyle>
            <a:lvl1pPr>
              <a:defRPr lang="en-US" sz="2800" dirty="0" smtClean="0">
                <a:solidFill>
                  <a:schemeClr val="bg1"/>
                </a:solidFill>
                <a:latin typeface="Arial" pitchFamily="34" charset="0"/>
              </a:defRPr>
            </a:lvl1pPr>
          </a:lstStyle>
          <a:p>
            <a:pPr lvl="0"/>
            <a:r>
              <a:rPr lang="en-US" dirty="0" smtClean="0"/>
              <a:t>Click to add text for divider slide</a:t>
            </a:r>
          </a:p>
        </p:txBody>
      </p:sp>
      <p:grpSp>
        <p:nvGrpSpPr>
          <p:cNvPr id="5" name="Gruppieren 4"/>
          <p:cNvGrpSpPr/>
          <p:nvPr userDrawn="1"/>
        </p:nvGrpSpPr>
        <p:grpSpPr bwMode="gray">
          <a:xfrm>
            <a:off x="-324680" y="908650"/>
            <a:ext cx="216030" cy="5688790"/>
            <a:chOff x="-540710" y="908650"/>
            <a:chExt cx="432060" cy="5688790"/>
          </a:xfrm>
        </p:grpSpPr>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Rechteck 2"/>
          <p:cNvSpPr/>
          <p:nvPr userDrawn="1"/>
        </p:nvSpPr>
        <p:spPr bwMode="gray">
          <a:xfrm>
            <a:off x="0" y="0"/>
            <a:ext cx="9144000" cy="213285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Tree>
    <p:extLst>
      <p:ext uri="{BB962C8B-B14F-4D97-AF65-F5344CB8AC3E}">
        <p14:creationId xmlns:p14="http://schemas.microsoft.com/office/powerpoint/2010/main" val="262467336"/>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Divider Slide for print">
    <p:spTree>
      <p:nvGrpSpPr>
        <p:cNvPr id="1" name=""/>
        <p:cNvGrpSpPr/>
        <p:nvPr/>
      </p:nvGrpSpPr>
      <p:grpSpPr>
        <a:xfrm>
          <a:off x="0" y="0"/>
          <a:ext cx="0" cy="0"/>
          <a:chOff x="0" y="0"/>
          <a:chExt cx="0" cy="0"/>
        </a:xfrm>
      </p:grpSpPr>
      <p:sp>
        <p:nvSpPr>
          <p:cNvPr id="8" name="Title 1"/>
          <p:cNvSpPr>
            <a:spLocks noGrp="1"/>
          </p:cNvSpPr>
          <p:nvPr>
            <p:ph type="title" hasCustomPrompt="1"/>
          </p:nvPr>
        </p:nvSpPr>
        <p:spPr bwMode="gray">
          <a:xfrm>
            <a:off x="323850" y="2205038"/>
            <a:ext cx="8496300" cy="2016000"/>
          </a:xfrm>
          <a:prstGeom prst="rect">
            <a:avLst/>
          </a:prstGeom>
        </p:spPr>
        <p:txBody>
          <a:bodyPr lIns="324000" rIns="324000" bIns="0" anchor="ctr"/>
          <a:lstStyle>
            <a:lvl1pPr>
              <a:defRPr sz="2800">
                <a:solidFill>
                  <a:schemeClr val="tx1"/>
                </a:solidFill>
                <a:latin typeface="Arial" pitchFamily="34" charset="0"/>
              </a:defRPr>
            </a:lvl1pPr>
          </a:lstStyle>
          <a:p>
            <a:pPr lvl="0"/>
            <a:r>
              <a:rPr lang="en-US" dirty="0" smtClean="0"/>
              <a:t>Click to add text for divider slide</a:t>
            </a:r>
          </a:p>
        </p:txBody>
      </p:sp>
      <p:grpSp>
        <p:nvGrpSpPr>
          <p:cNvPr id="5" name="Gruppieren 4"/>
          <p:cNvGrpSpPr/>
          <p:nvPr userDrawn="1"/>
        </p:nvGrpSpPr>
        <p:grpSpPr bwMode="gray">
          <a:xfrm>
            <a:off x="-324680" y="908650"/>
            <a:ext cx="216030" cy="5688790"/>
            <a:chOff x="-540710" y="908650"/>
            <a:chExt cx="432060" cy="5688790"/>
          </a:xfrm>
        </p:grpSpPr>
        <p:cxnSp>
          <p:nvCxnSpPr>
            <p:cNvPr id="7" name="Gerade Verbindung 6"/>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uppieren 11"/>
          <p:cNvGrpSpPr/>
          <p:nvPr userDrawn="1"/>
        </p:nvGrpSpPr>
        <p:grpSpPr bwMode="gray">
          <a:xfrm>
            <a:off x="323850" y="-315520"/>
            <a:ext cx="8496740" cy="216030"/>
            <a:chOff x="323850" y="-531550"/>
            <a:chExt cx="8496740" cy="432060"/>
          </a:xfrm>
        </p:grpSpPr>
        <p:cxnSp>
          <p:nvCxnSpPr>
            <p:cNvPr id="13" name="Gerade Verbindung 1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uppieren 24"/>
          <p:cNvGrpSpPr/>
          <p:nvPr userDrawn="1"/>
        </p:nvGrpSpPr>
        <p:grpSpPr bwMode="gray">
          <a:xfrm>
            <a:off x="323410" y="6957490"/>
            <a:ext cx="8496740" cy="216030"/>
            <a:chOff x="323850" y="-531550"/>
            <a:chExt cx="8496740" cy="432060"/>
          </a:xfrm>
        </p:grpSpPr>
        <p:cxnSp>
          <p:nvCxnSpPr>
            <p:cNvPr id="26" name="Gerade Verbindung 2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userDrawn="1"/>
        </p:nvGrpSpPr>
        <p:grpSpPr bwMode="gray">
          <a:xfrm>
            <a:off x="9252650" y="908650"/>
            <a:ext cx="216030" cy="5688790"/>
            <a:chOff x="-540710" y="908650"/>
            <a:chExt cx="432060" cy="5688790"/>
          </a:xfrm>
        </p:grpSpPr>
        <p:cxnSp>
          <p:nvCxnSpPr>
            <p:cNvPr id="40" name="Gerade Verbindung 3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 name="Gruppieren 1"/>
          <p:cNvGrpSpPr/>
          <p:nvPr userDrawn="1"/>
        </p:nvGrpSpPr>
        <p:grpSpPr bwMode="gray">
          <a:xfrm>
            <a:off x="323850" y="2204864"/>
            <a:ext cx="8496300" cy="2016224"/>
            <a:chOff x="0" y="2204864"/>
            <a:chExt cx="9144000" cy="2016224"/>
          </a:xfrm>
        </p:grpSpPr>
        <p:sp>
          <p:nvSpPr>
            <p:cNvPr id="64" name="Rechteck 63"/>
            <p:cNvSpPr/>
            <p:nvPr userDrawn="1"/>
          </p:nvSpPr>
          <p:spPr bwMode="gray">
            <a:xfrm>
              <a:off x="0" y="2204864"/>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err="1" smtClean="0">
                <a:solidFill>
                  <a:srgbClr val="000000"/>
                </a:solidFill>
              </a:endParaRPr>
            </a:p>
          </p:txBody>
        </p:sp>
        <p:sp>
          <p:nvSpPr>
            <p:cNvPr id="67" name="Rechteck 66"/>
            <p:cNvSpPr/>
            <p:nvPr userDrawn="1"/>
          </p:nvSpPr>
          <p:spPr bwMode="gray">
            <a:xfrm>
              <a:off x="0" y="4149080"/>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err="1" smtClean="0">
                <a:solidFill>
                  <a:srgbClr val="000000"/>
                </a:solidFill>
              </a:endParaRPr>
            </a:p>
          </p:txBody>
        </p:sp>
      </p:grpSp>
      <p:sp>
        <p:nvSpPr>
          <p:cNvPr id="55" name="Rechteck 54"/>
          <p:cNvSpPr/>
          <p:nvPr userDrawn="1"/>
        </p:nvSpPr>
        <p:spPr bwMode="gray">
          <a:xfrm>
            <a:off x="0" y="-1"/>
            <a:ext cx="9144000" cy="206057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spTree>
    <p:extLst>
      <p:ext uri="{BB962C8B-B14F-4D97-AF65-F5344CB8AC3E}">
        <p14:creationId xmlns:p14="http://schemas.microsoft.com/office/powerpoint/2010/main" val="3567169144"/>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smtClean="0"/>
              <a:t>Click to add headline</a:t>
            </a:r>
            <a:endParaRPr lang="en-US" dirty="0"/>
          </a:p>
        </p:txBody>
      </p:sp>
      <p:pic>
        <p:nvPicPr>
          <p:cNvPr id="4" name="Picture 3" descr="C:\Users\hugo.sedano\Desktop\PPT Samples\Flags\lv.pn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35496" y="40"/>
            <a:ext cx="466366" cy="466366"/>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51491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smtClean="0"/>
              <a:t>Click to add headline</a:t>
            </a:r>
            <a:endParaRPr lang="en-US" dirty="0"/>
          </a:p>
        </p:txBody>
      </p:sp>
    </p:spTree>
    <p:extLst>
      <p:ext uri="{BB962C8B-B14F-4D97-AF65-F5344CB8AC3E}">
        <p14:creationId xmlns:p14="http://schemas.microsoft.com/office/powerpoint/2010/main" val="1989445841"/>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smtClean="0"/>
              <a:t>Click to add headline</a:t>
            </a:r>
            <a:endParaRPr lang="en-US" dirty="0"/>
          </a:p>
        </p:txBody>
      </p:sp>
    </p:spTree>
    <p:extLst>
      <p:ext uri="{BB962C8B-B14F-4D97-AF65-F5344CB8AC3E}">
        <p14:creationId xmlns:p14="http://schemas.microsoft.com/office/powerpoint/2010/main" val="908488405"/>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smtClean="0"/>
              <a:t>Click to add subheadline</a:t>
            </a:r>
            <a:endParaRPr lang="en-US" dirty="0" smtClean="0"/>
          </a:p>
        </p:txBody>
      </p:sp>
    </p:spTree>
    <p:extLst>
      <p:ext uri="{BB962C8B-B14F-4D97-AF65-F5344CB8AC3E}">
        <p14:creationId xmlns:p14="http://schemas.microsoft.com/office/powerpoint/2010/main" val="684145686"/>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One content">
    <p:spTree>
      <p:nvGrpSpPr>
        <p:cNvPr id="1" name=""/>
        <p:cNvGrpSpPr/>
        <p:nvPr/>
      </p:nvGrpSpPr>
      <p:grpSpPr>
        <a:xfrm>
          <a:off x="0" y="0"/>
          <a:ext cx="0" cy="0"/>
          <a:chOff x="0" y="0"/>
          <a:chExt cx="0" cy="0"/>
        </a:xfrm>
      </p:grpSpPr>
      <p:sp>
        <p:nvSpPr>
          <p:cNvPr id="3" name="Content Placeholder 2"/>
          <p:cNvSpPr>
            <a:spLocks noGrp="1"/>
          </p:cNvSpPr>
          <p:nvPr>
            <p:ph sz="quarter" idx="14" hasCustomPrompt="1"/>
          </p:nvPr>
        </p:nvSpPr>
        <p:spPr>
          <a:xfrm>
            <a:off x="323850" y="1052736"/>
            <a:ext cx="8496300" cy="431949"/>
          </a:xfrm>
        </p:spPr>
        <p:txBody>
          <a:bodyPr/>
          <a:lstStyle>
            <a:lvl1pPr>
              <a:spcBef>
                <a:spcPts val="0"/>
              </a:spcBef>
              <a:defRPr sz="1000">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9" name="Content Placeholder 2"/>
          <p:cNvSpPr>
            <a:spLocks noGrp="1"/>
          </p:cNvSpPr>
          <p:nvPr>
            <p:ph sz="quarter" idx="15" hasCustomPrompt="1"/>
          </p:nvPr>
        </p:nvSpPr>
        <p:spPr>
          <a:xfrm>
            <a:off x="323850" y="1556693"/>
            <a:ext cx="8496300" cy="431949"/>
          </a:xfrm>
        </p:spPr>
        <p:txBody>
          <a:bodyPr/>
          <a:lstStyle>
            <a:lvl1pPr>
              <a:defRPr sz="1000" i="1">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7" name="Title 6"/>
          <p:cNvSpPr>
            <a:spLocks noGrp="1"/>
          </p:cNvSpPr>
          <p:nvPr>
            <p:ph type="title" hasCustomPrompt="1"/>
          </p:nvPr>
        </p:nvSpPr>
        <p:spPr bwMode="gray">
          <a:xfrm>
            <a:off x="323410" y="260350"/>
            <a:ext cx="6035445" cy="648300"/>
          </a:xfrm>
        </p:spPr>
        <p:txBody>
          <a:bodyPr/>
          <a:lstStyle/>
          <a:p>
            <a:r>
              <a:rPr lang="en-US" smtClean="0"/>
              <a:t>Click to add headline</a:t>
            </a:r>
            <a:endParaRPr lang="en-US" dirty="0"/>
          </a:p>
        </p:txBody>
      </p:sp>
      <p:pic>
        <p:nvPicPr>
          <p:cNvPr id="6" name="Picture 5" descr="C:\Users\hugo.sedano\Desktop\PPT Samples\Flags\lv.pn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35496" y="40"/>
            <a:ext cx="466366" cy="466366"/>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737277"/>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Tree>
    <p:extLst>
      <p:ext uri="{BB962C8B-B14F-4D97-AF65-F5344CB8AC3E}">
        <p14:creationId xmlns:p14="http://schemas.microsoft.com/office/powerpoint/2010/main" val="3284128967"/>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6" name="Textplatzhalter 11"/>
          <p:cNvSpPr>
            <a:spLocks noGrp="1"/>
          </p:cNvSpPr>
          <p:nvPr>
            <p:ph type="body" sz="quarter" idx="11"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4" hasCustomPrompt="1"/>
          </p:nvPr>
        </p:nvSpPr>
        <p:spPr>
          <a:xfrm>
            <a:off x="323850" y="1412875"/>
            <a:ext cx="849630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2936617746"/>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7" name="Textplatzhalter 11"/>
          <p:cNvSpPr>
            <a:spLocks noGrp="1"/>
          </p:cNvSpPr>
          <p:nvPr>
            <p:ph type="body" sz="quarter" idx="14"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6" hasCustomPrompt="1"/>
          </p:nvPr>
        </p:nvSpPr>
        <p:spPr>
          <a:xfrm>
            <a:off x="323850" y="1412875"/>
            <a:ext cx="4176713"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7" hasCustomPrompt="1"/>
          </p:nvPr>
        </p:nvSpPr>
        <p:spPr>
          <a:xfrm>
            <a:off x="4643438" y="1412875"/>
            <a:ext cx="4176712"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281350916"/>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hree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1" name="Textplatzhalter 11"/>
          <p:cNvSpPr>
            <a:spLocks noGrp="1"/>
          </p:cNvSpPr>
          <p:nvPr>
            <p:ph type="body" sz="quarter" idx="15"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7" hasCustomPrompt="1"/>
          </p:nvPr>
        </p:nvSpPr>
        <p:spPr>
          <a:xfrm>
            <a:off x="323850" y="1412875"/>
            <a:ext cx="2735263"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8" hasCustomPrompt="1"/>
          </p:nvPr>
        </p:nvSpPr>
        <p:spPr>
          <a:xfrm>
            <a:off x="3203810" y="1412875"/>
            <a:ext cx="2736615"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3" name="Content Placeholder 12"/>
          <p:cNvSpPr>
            <a:spLocks noGrp="1"/>
          </p:cNvSpPr>
          <p:nvPr>
            <p:ph sz="quarter" idx="19" hasCustomPrompt="1"/>
          </p:nvPr>
        </p:nvSpPr>
        <p:spPr>
          <a:xfrm>
            <a:off x="6084888" y="1412875"/>
            <a:ext cx="2735262"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603461483"/>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our contents">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1" name="Textplatzhalter 11"/>
          <p:cNvSpPr>
            <a:spLocks noGrp="1"/>
          </p:cNvSpPr>
          <p:nvPr>
            <p:ph type="body" sz="quarter" idx="16"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8" hasCustomPrompt="1"/>
          </p:nvPr>
        </p:nvSpPr>
        <p:spPr>
          <a:xfrm>
            <a:off x="323851" y="1412875"/>
            <a:ext cx="2015111"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Content Placeholder 4"/>
          <p:cNvSpPr>
            <a:spLocks noGrp="1"/>
          </p:cNvSpPr>
          <p:nvPr>
            <p:ph sz="quarter" idx="19" hasCustomPrompt="1"/>
          </p:nvPr>
        </p:nvSpPr>
        <p:spPr>
          <a:xfrm>
            <a:off x="2483710" y="1412875"/>
            <a:ext cx="201628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3" name="Content Placeholder 12"/>
          <p:cNvSpPr>
            <a:spLocks noGrp="1"/>
          </p:cNvSpPr>
          <p:nvPr>
            <p:ph sz="quarter" idx="20" hasCustomPrompt="1"/>
          </p:nvPr>
        </p:nvSpPr>
        <p:spPr>
          <a:xfrm>
            <a:off x="4644010" y="1412875"/>
            <a:ext cx="201511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5" name="Content Placeholder 12"/>
          <p:cNvSpPr>
            <a:spLocks noGrp="1"/>
          </p:cNvSpPr>
          <p:nvPr>
            <p:ph sz="quarter" idx="21" hasCustomPrompt="1"/>
          </p:nvPr>
        </p:nvSpPr>
        <p:spPr>
          <a:xfrm>
            <a:off x="6804310" y="1412875"/>
            <a:ext cx="2015110" cy="4968875"/>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1431718061"/>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Four contents (2)">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323410" y="260350"/>
            <a:ext cx="6048790" cy="648300"/>
          </a:xfrm>
        </p:spPr>
        <p:txBody>
          <a:bodyPr/>
          <a:lstStyle/>
          <a:p>
            <a:r>
              <a:rPr lang="en-US" dirty="0" smtClean="0"/>
              <a:t>Click to add headline</a:t>
            </a:r>
            <a:endParaRPr lang="en-US" dirty="0"/>
          </a:p>
        </p:txBody>
      </p:sp>
      <p:sp>
        <p:nvSpPr>
          <p:cNvPr id="13" name="Textplatzhalter 11"/>
          <p:cNvSpPr>
            <a:spLocks noGrp="1"/>
          </p:cNvSpPr>
          <p:nvPr>
            <p:ph type="body" sz="quarter" idx="16"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3" name="Content Placeholder 2"/>
          <p:cNvSpPr>
            <a:spLocks noGrp="1"/>
          </p:cNvSpPr>
          <p:nvPr>
            <p:ph sz="quarter" idx="18" hasCustomPrompt="1"/>
          </p:nvPr>
        </p:nvSpPr>
        <p:spPr>
          <a:xfrm>
            <a:off x="323850" y="1412720"/>
            <a:ext cx="4176140" cy="244800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5" name="Content Placeholder 2"/>
          <p:cNvSpPr>
            <a:spLocks noGrp="1"/>
          </p:cNvSpPr>
          <p:nvPr>
            <p:ph sz="quarter" idx="19" hasCustomPrompt="1"/>
          </p:nvPr>
        </p:nvSpPr>
        <p:spPr>
          <a:xfrm>
            <a:off x="4644010" y="1412720"/>
            <a:ext cx="4175698" cy="244800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6" name="Content Placeholder 2"/>
          <p:cNvSpPr>
            <a:spLocks noGrp="1"/>
          </p:cNvSpPr>
          <p:nvPr>
            <p:ph sz="quarter" idx="20" hasCustomPrompt="1"/>
          </p:nvPr>
        </p:nvSpPr>
        <p:spPr>
          <a:xfrm>
            <a:off x="323410" y="4005080"/>
            <a:ext cx="4176580" cy="237633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7" name="Content Placeholder 2"/>
          <p:cNvSpPr>
            <a:spLocks noGrp="1"/>
          </p:cNvSpPr>
          <p:nvPr>
            <p:ph sz="quarter" idx="21" hasCustomPrompt="1"/>
          </p:nvPr>
        </p:nvSpPr>
        <p:spPr>
          <a:xfrm>
            <a:off x="4644010" y="4005080"/>
            <a:ext cx="4176580" cy="2376330"/>
          </a:xfrm>
        </p:spPr>
        <p:txBody>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3449023336"/>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6" name="Rectangle 5"/>
          <p:cNvSpPr/>
          <p:nvPr userDrawn="1"/>
        </p:nvSpPr>
        <p:spPr bwMode="gray">
          <a:xfrm>
            <a:off x="0" y="0"/>
            <a:ext cx="9144000"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423762991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smtClean="0"/>
              <a:t>Click to add subheadline</a:t>
            </a:r>
            <a:endParaRPr lang="en-US" dirty="0" smtClean="0"/>
          </a:p>
        </p:txBody>
      </p:sp>
    </p:spTree>
    <p:extLst>
      <p:ext uri="{BB962C8B-B14F-4D97-AF65-F5344CB8AC3E}">
        <p14:creationId xmlns:p14="http://schemas.microsoft.com/office/powerpoint/2010/main" val="2496037781"/>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ure White and text">
    <p:spTree>
      <p:nvGrpSpPr>
        <p:cNvPr id="1" name=""/>
        <p:cNvGrpSpPr/>
        <p:nvPr/>
      </p:nvGrpSpPr>
      <p:grpSpPr>
        <a:xfrm>
          <a:off x="0" y="0"/>
          <a:ext cx="0" cy="0"/>
          <a:chOff x="0" y="0"/>
          <a:chExt cx="0" cy="0"/>
        </a:xfrm>
      </p:grpSpPr>
      <p:sp>
        <p:nvSpPr>
          <p:cNvPr id="3" name="Rechteck 2"/>
          <p:cNvSpPr/>
          <p:nvPr userDrawn="1"/>
        </p:nvSpPr>
        <p:spPr bwMode="gray">
          <a:xfrm>
            <a:off x="0" y="0"/>
            <a:ext cx="9144000"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dirty="0" smtClean="0">
              <a:solidFill>
                <a:srgbClr val="000000"/>
              </a:solidFill>
            </a:endParaRPr>
          </a:p>
        </p:txBody>
      </p:sp>
      <p:grpSp>
        <p:nvGrpSpPr>
          <p:cNvPr id="7" name="Gruppieren 6"/>
          <p:cNvGrpSpPr/>
          <p:nvPr/>
        </p:nvGrpSpPr>
        <p:grpSpPr bwMode="gray">
          <a:xfrm>
            <a:off x="323850" y="-315520"/>
            <a:ext cx="8496740" cy="216030"/>
            <a:chOff x="323850" y="-531550"/>
            <a:chExt cx="8496740" cy="432060"/>
          </a:xfrm>
        </p:grpSpPr>
        <p:cxnSp>
          <p:nvCxnSpPr>
            <p:cNvPr id="47" name="Gerade Verbindung 46"/>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uppieren 7"/>
          <p:cNvGrpSpPr/>
          <p:nvPr/>
        </p:nvGrpSpPr>
        <p:grpSpPr bwMode="gray">
          <a:xfrm>
            <a:off x="323410" y="6957490"/>
            <a:ext cx="8496740" cy="216030"/>
            <a:chOff x="323850" y="-531550"/>
            <a:chExt cx="8496740" cy="432060"/>
          </a:xfrm>
        </p:grpSpPr>
        <p:cxnSp>
          <p:nvCxnSpPr>
            <p:cNvPr id="35" name="Gerade Verbindung 34"/>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Title 11"/>
          <p:cNvSpPr>
            <a:spLocks noGrp="1"/>
          </p:cNvSpPr>
          <p:nvPr>
            <p:ph type="title" hasCustomPrompt="1"/>
          </p:nvPr>
        </p:nvSpPr>
        <p:spPr bwMode="gray">
          <a:xfrm>
            <a:off x="323410" y="1053040"/>
            <a:ext cx="8496740" cy="2736000"/>
          </a:xfrm>
        </p:spPr>
        <p:txBody>
          <a:bodyPr vert="horz" lIns="0" tIns="0" rIns="0" bIns="0" rtlCol="0" anchor="b">
            <a:noAutofit/>
          </a:bodyPr>
          <a:lstStyle>
            <a:lvl1pPr>
              <a:defRPr lang="en-GB" sz="3600" noProof="0">
                <a:solidFill>
                  <a:schemeClr val="tx2"/>
                </a:solidFill>
                <a:ea typeface="+mn-ea"/>
                <a:cs typeface="Arial" pitchFamily="34" charset="0"/>
              </a:defRPr>
            </a:lvl1pPr>
          </a:lstStyle>
          <a:p>
            <a:pPr marL="0" marR="0" lvl="0" indent="0" fontAlgn="auto">
              <a:lnSpc>
                <a:spcPct val="100000"/>
              </a:lnSpc>
              <a:spcBef>
                <a:spcPts val="600"/>
              </a:spcBef>
              <a:spcAft>
                <a:spcPts val="0"/>
              </a:spcAft>
              <a:buClrTx/>
              <a:buSzTx/>
              <a:buFont typeface="Arial" pitchFamily="34" charset="0"/>
              <a:tabLst/>
            </a:pPr>
            <a:r>
              <a:rPr lang="en-US" dirty="0" smtClean="0"/>
              <a:t>Click to add text</a:t>
            </a:r>
            <a:endParaRPr lang="en-US" dirty="0"/>
          </a:p>
        </p:txBody>
      </p:sp>
    </p:spTree>
    <p:extLst>
      <p:ext uri="{BB962C8B-B14F-4D97-AF65-F5344CB8AC3E}">
        <p14:creationId xmlns:p14="http://schemas.microsoft.com/office/powerpoint/2010/main" val="409387564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65" name="Picture 1"/>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bwMode="gray">
          <a:xfrm>
            <a:off x="0" y="0"/>
            <a:ext cx="9144000" cy="6858000"/>
          </a:xfrm>
          <a:prstGeom prst="rect">
            <a:avLst/>
          </a:prstGeom>
        </p:spPr>
      </p:pic>
      <p:sp>
        <p:nvSpPr>
          <p:cNvPr id="3" name="Title 2"/>
          <p:cNvSpPr>
            <a:spLocks noGrp="1"/>
          </p:cNvSpPr>
          <p:nvPr>
            <p:ph type="title" hasCustomPrompt="1"/>
          </p:nvPr>
        </p:nvSpPr>
        <p:spPr bwMode="gray">
          <a:xfrm>
            <a:off x="323528" y="1052514"/>
            <a:ext cx="8496944" cy="2736850"/>
          </a:xfrm>
          <a:prstGeom prst="rect">
            <a:avLst/>
          </a:prstGeom>
        </p:spPr>
        <p:txBody>
          <a:bodyPr anchor="b"/>
          <a:lstStyle>
            <a:lvl1pPr>
              <a:defRPr sz="3800" cap="none" baseline="0">
                <a:solidFill>
                  <a:schemeClr val="bg1"/>
                </a:solidFill>
                <a:latin typeface="Arial" pitchFamily="34" charset="0"/>
              </a:defRPr>
            </a:lvl1pPr>
          </a:lstStyle>
          <a:p>
            <a:r>
              <a:rPr lang="en-US" noProof="0" dirty="0" smtClean="0"/>
              <a:t>Thank you</a:t>
            </a:r>
          </a:p>
        </p:txBody>
      </p:sp>
      <p:sp>
        <p:nvSpPr>
          <p:cNvPr id="6" name="Text Placeholder 5"/>
          <p:cNvSpPr>
            <a:spLocks noGrp="1"/>
          </p:cNvSpPr>
          <p:nvPr>
            <p:ph type="body" sz="quarter" idx="10" hasCustomPrompt="1"/>
          </p:nvPr>
        </p:nvSpPr>
        <p:spPr bwMode="gray">
          <a:xfrm>
            <a:off x="323528" y="6237312"/>
            <a:ext cx="8496944" cy="216024"/>
          </a:xfrm>
          <a:prstGeom prst="rect">
            <a:avLst/>
          </a:prstGeom>
        </p:spPr>
        <p:txBody>
          <a:bodyPr anchor="b"/>
          <a:lstStyle>
            <a:lvl1pPr marL="0" indent="0">
              <a:spcBef>
                <a:spcPts val="0"/>
              </a:spcBef>
              <a:spcAft>
                <a:spcPts val="0"/>
              </a:spcAft>
              <a:buFontTx/>
              <a:buNone/>
              <a:defRPr sz="1200" baseline="0">
                <a:solidFill>
                  <a:schemeClr val="bg1"/>
                </a:solidFill>
              </a:defRPr>
            </a:lvl1pPr>
            <a:lvl2pPr marL="0" indent="0">
              <a:spcBef>
                <a:spcPts val="0"/>
              </a:spcBef>
              <a:spcAft>
                <a:spcPts val="0"/>
              </a:spcAft>
              <a:buFontTx/>
              <a:buNone/>
              <a:defRPr sz="1200">
                <a:solidFill>
                  <a:schemeClr val="bg1"/>
                </a:solidFill>
              </a:defRPr>
            </a:lvl2pPr>
            <a:lvl3pPr marL="0" indent="0">
              <a:spcBef>
                <a:spcPts val="0"/>
              </a:spcBef>
              <a:spcAft>
                <a:spcPts val="0"/>
              </a:spcAft>
              <a:buFontTx/>
              <a:buNone/>
              <a:defRPr sz="1200">
                <a:solidFill>
                  <a:schemeClr val="bg1"/>
                </a:solidFill>
              </a:defRPr>
            </a:lvl3pPr>
            <a:lvl4pPr marL="0" indent="0">
              <a:spcBef>
                <a:spcPts val="0"/>
              </a:spcBef>
              <a:spcAft>
                <a:spcPts val="0"/>
              </a:spcAft>
              <a:buFontTx/>
              <a:buNone/>
              <a:defRPr sz="1200">
                <a:solidFill>
                  <a:schemeClr val="bg1"/>
                </a:solidFill>
              </a:defRPr>
            </a:lvl4pPr>
            <a:lvl5pPr marL="0" indent="0">
              <a:spcBef>
                <a:spcPts val="0"/>
              </a:spcBef>
              <a:spcAft>
                <a:spcPts val="0"/>
              </a:spcAft>
              <a:buFontTx/>
              <a:buNone/>
              <a:defRPr sz="1200">
                <a:solidFill>
                  <a:schemeClr val="bg1"/>
                </a:solidFill>
              </a:defRPr>
            </a:lvl5pPr>
            <a:lvl6pPr marL="0" indent="0">
              <a:spcBef>
                <a:spcPts val="0"/>
              </a:spcBef>
              <a:spcAft>
                <a:spcPts val="0"/>
              </a:spcAft>
              <a:buFontTx/>
              <a:buNone/>
              <a:defRPr sz="1200">
                <a:solidFill>
                  <a:schemeClr val="bg1"/>
                </a:solidFill>
              </a:defRPr>
            </a:lvl6pPr>
            <a:lvl7pPr marL="0" indent="0">
              <a:spcBef>
                <a:spcPts val="0"/>
              </a:spcBef>
              <a:spcAft>
                <a:spcPts val="0"/>
              </a:spcAft>
              <a:buFontTx/>
              <a:buNone/>
              <a:defRPr sz="1200">
                <a:solidFill>
                  <a:schemeClr val="bg1"/>
                </a:solidFill>
              </a:defRPr>
            </a:lvl7pPr>
            <a:lvl8pPr marL="0" indent="0">
              <a:spcBef>
                <a:spcPts val="0"/>
              </a:spcBef>
              <a:spcAft>
                <a:spcPts val="0"/>
              </a:spcAft>
              <a:buFontTx/>
              <a:buNone/>
              <a:defRPr sz="1200">
                <a:solidFill>
                  <a:schemeClr val="bg1"/>
                </a:solidFill>
              </a:defRPr>
            </a:lvl8pPr>
            <a:lvl9pPr marL="0" indent="0">
              <a:spcBef>
                <a:spcPts val="0"/>
              </a:spcBef>
              <a:spcAft>
                <a:spcPts val="0"/>
              </a:spcAft>
              <a:buFontTx/>
              <a:buNone/>
              <a:defRPr sz="1200">
                <a:solidFill>
                  <a:schemeClr val="bg1"/>
                </a:solidFill>
              </a:defRPr>
            </a:lvl9pPr>
          </a:lstStyle>
          <a:p>
            <a:pPr lvl="0"/>
            <a:r>
              <a:rPr lang="en-US" dirty="0" smtClean="0"/>
              <a:t>Click to add additional text, e.g. author, location, date</a:t>
            </a:r>
          </a:p>
        </p:txBody>
      </p:sp>
    </p:spTree>
    <p:extLst>
      <p:ext uri="{BB962C8B-B14F-4D97-AF65-F5344CB8AC3E}">
        <p14:creationId xmlns:p14="http://schemas.microsoft.com/office/powerpoint/2010/main" val="1280522875"/>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2_One content">
    <p:spTree>
      <p:nvGrpSpPr>
        <p:cNvPr id="1" name=""/>
        <p:cNvGrpSpPr/>
        <p:nvPr/>
      </p:nvGrpSpPr>
      <p:grpSpPr>
        <a:xfrm>
          <a:off x="0" y="0"/>
          <a:ext cx="0" cy="0"/>
          <a:chOff x="0" y="0"/>
          <a:chExt cx="0" cy="0"/>
        </a:xfrm>
      </p:grpSpPr>
      <p:sp>
        <p:nvSpPr>
          <p:cNvPr id="3" name="Content Placeholder 2"/>
          <p:cNvSpPr>
            <a:spLocks noGrp="1"/>
          </p:cNvSpPr>
          <p:nvPr>
            <p:ph sz="quarter" idx="14" hasCustomPrompt="1"/>
          </p:nvPr>
        </p:nvSpPr>
        <p:spPr>
          <a:xfrm>
            <a:off x="323850" y="1052736"/>
            <a:ext cx="8496300" cy="431949"/>
          </a:xfrm>
        </p:spPr>
        <p:txBody>
          <a:bodyPr/>
          <a:lstStyle>
            <a:lvl1pPr>
              <a:defRPr sz="1000">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9" name="Content Placeholder 2"/>
          <p:cNvSpPr>
            <a:spLocks noGrp="1"/>
          </p:cNvSpPr>
          <p:nvPr>
            <p:ph sz="quarter" idx="15" hasCustomPrompt="1"/>
          </p:nvPr>
        </p:nvSpPr>
        <p:spPr>
          <a:xfrm>
            <a:off x="323850" y="1556693"/>
            <a:ext cx="8496300" cy="431949"/>
          </a:xfrm>
        </p:spPr>
        <p:txBody>
          <a:bodyPr/>
          <a:lstStyle>
            <a:lvl1pPr>
              <a:defRPr sz="1000" i="1">
                <a:solidFill>
                  <a:schemeClr val="bg2"/>
                </a:solidFill>
              </a:defRPr>
            </a:lvl1pPr>
            <a:lvl2pPr>
              <a:defRPr sz="1200">
                <a:solidFill>
                  <a:schemeClr val="bg2"/>
                </a:solidFill>
              </a:defRPr>
            </a:lvl2pPr>
            <a:lvl3pPr>
              <a:defRPr sz="1200">
                <a:solidFill>
                  <a:schemeClr val="bg2"/>
                </a:solidFill>
              </a:defRPr>
            </a:lvl3pPr>
            <a:lvl4pPr>
              <a:defRPr sz="1200">
                <a:solidFill>
                  <a:schemeClr val="bg2"/>
                </a:solidFill>
              </a:defRPr>
            </a:lvl4pPr>
            <a:lvl5pPr>
              <a:defRPr sz="1200">
                <a:solidFill>
                  <a:schemeClr val="bg2"/>
                </a:solidFill>
              </a:defRPr>
            </a:lvl5pPr>
          </a:lstStyle>
          <a:p>
            <a:pPr lvl="0"/>
            <a:r>
              <a:rPr lang="en-US" noProof="0" dirty="0" smtClean="0"/>
              <a:t>Click to add </a:t>
            </a:r>
            <a:r>
              <a:rPr lang="en-US" noProof="0" dirty="0" err="1" smtClean="0"/>
              <a:t>tex</a:t>
            </a:r>
            <a:endParaRPr lang="en-US" noProof="0" dirty="0" smtClean="0"/>
          </a:p>
        </p:txBody>
      </p:sp>
      <p:sp>
        <p:nvSpPr>
          <p:cNvPr id="7" name="Title 6"/>
          <p:cNvSpPr>
            <a:spLocks noGrp="1"/>
          </p:cNvSpPr>
          <p:nvPr>
            <p:ph type="title" hasCustomPrompt="1"/>
          </p:nvPr>
        </p:nvSpPr>
        <p:spPr bwMode="gray">
          <a:xfrm>
            <a:off x="323410" y="260350"/>
            <a:ext cx="6336822" cy="648300"/>
          </a:xfrm>
        </p:spPr>
        <p:txBody>
          <a:bodyPr/>
          <a:lstStyle/>
          <a:p>
            <a:r>
              <a:rPr lang="en-US" smtClean="0"/>
              <a:t>Click to add headline</a:t>
            </a:r>
            <a:endParaRPr lang="en-US" dirty="0"/>
          </a:p>
        </p:txBody>
      </p:sp>
    </p:spTree>
    <p:extLst>
      <p:ext uri="{BB962C8B-B14F-4D97-AF65-F5344CB8AC3E}">
        <p14:creationId xmlns:p14="http://schemas.microsoft.com/office/powerpoint/2010/main" val="2396089151"/>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4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smtClean="0"/>
              <a:t>Click to add source information</a:t>
            </a:r>
          </a:p>
        </p:txBody>
      </p:sp>
    </p:spTree>
    <p:extLst>
      <p:ext uri="{BB962C8B-B14F-4D97-AF65-F5344CB8AC3E}">
        <p14:creationId xmlns:p14="http://schemas.microsoft.com/office/powerpoint/2010/main" val="673367218"/>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5_Headline only">
    <p:spTree>
      <p:nvGrpSpPr>
        <p:cNvPr id="1" name=""/>
        <p:cNvGrpSpPr/>
        <p:nvPr/>
      </p:nvGrpSpPr>
      <p:grpSpPr>
        <a:xfrm>
          <a:off x="0" y="0"/>
          <a:ext cx="0" cy="0"/>
          <a:chOff x="0" y="0"/>
          <a:chExt cx="0" cy="0"/>
        </a:xfrm>
      </p:grpSpPr>
      <p:sp>
        <p:nvSpPr>
          <p:cNvPr id="8" name="Titel 7"/>
          <p:cNvSpPr>
            <a:spLocks noGrp="1"/>
          </p:cNvSpPr>
          <p:nvPr>
            <p:ph type="title" hasCustomPrompt="1"/>
          </p:nvPr>
        </p:nvSpPr>
        <p:spPr bwMode="gray"/>
        <p:txBody>
          <a:bodyPr/>
          <a:lstStyle>
            <a:lvl1pPr>
              <a:defRPr/>
            </a:lvl1pPr>
          </a:lstStyle>
          <a:p>
            <a:r>
              <a:rPr lang="en-US" dirty="0" smtClean="0"/>
              <a:t>Click to add headline</a:t>
            </a:r>
            <a:endParaRPr lang="en-US" dirty="0"/>
          </a:p>
        </p:txBody>
      </p:sp>
      <p:sp>
        <p:nvSpPr>
          <p:cNvPr id="12" name="Textplatzhalter 11"/>
          <p:cNvSpPr>
            <a:spLocks noGrp="1"/>
          </p:cNvSpPr>
          <p:nvPr>
            <p:ph type="body" sz="quarter" idx="10" hasCustomPrompt="1"/>
          </p:nvPr>
        </p:nvSpPr>
        <p:spPr bwMode="gray">
          <a:xfrm>
            <a:off x="323850" y="1052513"/>
            <a:ext cx="8496300" cy="288000"/>
          </a:xfrm>
        </p:spPr>
        <p:txBody>
          <a:bodyPr vert="horz" lIns="0" tIns="0" rIns="0" bIns="0" rtlCol="0">
            <a:noAutofit/>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lang="en-GB" sz="1800" kern="1200">
                <a:solidFill>
                  <a:schemeClr val="tx2"/>
                </a:solidFill>
                <a:latin typeface="+mn-lt"/>
                <a:ea typeface="+mn-ea"/>
                <a:cs typeface="Arial" pitchFamily="34" charset="0"/>
              </a:defRPr>
            </a:lvl1pPr>
            <a:lvl2pPr marL="0" indent="0">
              <a:spcBef>
                <a:spcPts val="600"/>
              </a:spcBef>
              <a:spcAft>
                <a:spcPts val="0"/>
              </a:spcAft>
              <a:buFont typeface="Arial" panose="020B0604020202020204" pitchFamily="34" charset="0"/>
              <a:buNone/>
              <a:defRPr lang="de-DE" sz="1800" smtClean="0">
                <a:solidFill>
                  <a:schemeClr val="tx2"/>
                </a:solidFill>
                <a:latin typeface="+mn-lt"/>
                <a:cs typeface="+mn-cs"/>
              </a:defRPr>
            </a:lvl2pPr>
            <a:lvl3pPr marL="0" indent="0">
              <a:spcBef>
                <a:spcPts val="600"/>
              </a:spcBef>
              <a:spcAft>
                <a:spcPts val="0"/>
              </a:spcAft>
              <a:buNone/>
              <a:defRPr lang="de-DE" sz="1800" smtClean="0">
                <a:solidFill>
                  <a:schemeClr val="tx2"/>
                </a:solidFill>
                <a:latin typeface="+mn-lt"/>
                <a:cs typeface="+mn-cs"/>
              </a:defRPr>
            </a:lvl3pPr>
            <a:lvl4pPr marL="0" indent="0">
              <a:spcBef>
                <a:spcPts val="600"/>
              </a:spcBef>
              <a:spcAft>
                <a:spcPts val="0"/>
              </a:spcAft>
              <a:buNone/>
              <a:defRPr lang="de-DE" sz="1800" smtClean="0">
                <a:solidFill>
                  <a:schemeClr val="tx2"/>
                </a:solidFill>
                <a:latin typeface="+mn-lt"/>
                <a:cs typeface="+mn-cs"/>
              </a:defRPr>
            </a:lvl4pPr>
            <a:lvl5pPr marL="0" indent="0">
              <a:spcBef>
                <a:spcPts val="600"/>
              </a:spcBef>
              <a:spcAft>
                <a:spcPts val="0"/>
              </a:spcAft>
              <a:buNone/>
              <a:defRPr lang="en-GB" sz="1800">
                <a:solidFill>
                  <a:schemeClr val="tx2"/>
                </a:solidFill>
                <a:latin typeface="+mn-lt"/>
                <a:cs typeface="+mn-cs"/>
              </a:defRPr>
            </a:lvl5pPr>
            <a:lvl6pPr marL="0" indent="0">
              <a:spcBef>
                <a:spcPts val="600"/>
              </a:spcBef>
              <a:spcAft>
                <a:spcPts val="0"/>
              </a:spcAft>
              <a:buNone/>
              <a:defRPr sz="1800">
                <a:solidFill>
                  <a:schemeClr val="tx2"/>
                </a:solidFill>
                <a:latin typeface="+mn-lt"/>
              </a:defRPr>
            </a:lvl6pPr>
            <a:lvl7pPr marL="0" indent="0">
              <a:spcBef>
                <a:spcPts val="600"/>
              </a:spcBef>
              <a:spcAft>
                <a:spcPts val="0"/>
              </a:spcAft>
              <a:buNone/>
              <a:defRPr sz="1800">
                <a:solidFill>
                  <a:schemeClr val="tx2"/>
                </a:solidFill>
                <a:latin typeface="+mn-lt"/>
              </a:defRPr>
            </a:lvl7pPr>
            <a:lvl9pPr marL="0" indent="0">
              <a:spcBef>
                <a:spcPts val="600"/>
              </a:spcBef>
              <a:spcAft>
                <a:spcPts val="0"/>
              </a:spcAft>
              <a:buNone/>
              <a:defRPr sz="1800">
                <a:solidFill>
                  <a:schemeClr val="tx2"/>
                </a:solidFill>
              </a:defRPr>
            </a:lvl9pPr>
          </a:lstStyle>
          <a:p>
            <a:pPr lvl="0"/>
            <a:r>
              <a:rPr lang="en-US" dirty="0" smtClean="0"/>
              <a:t>Click to add </a:t>
            </a:r>
            <a:r>
              <a:rPr lang="en-US" dirty="0" err="1" smtClean="0"/>
              <a:t>subheadline</a:t>
            </a:r>
            <a:endParaRPr lang="en-US" dirty="0" smtClean="0"/>
          </a:p>
        </p:txBody>
      </p:sp>
      <p:sp>
        <p:nvSpPr>
          <p:cNvPr id="6" name="Text Placeholder 5"/>
          <p:cNvSpPr>
            <a:spLocks noGrp="1"/>
          </p:cNvSpPr>
          <p:nvPr>
            <p:ph type="body" sz="quarter" idx="13" hasCustomPrompt="1"/>
          </p:nvPr>
        </p:nvSpPr>
        <p:spPr bwMode="gray">
          <a:xfrm>
            <a:off x="323410" y="6453420"/>
            <a:ext cx="8496000" cy="144000"/>
          </a:xfrm>
        </p:spPr>
        <p:txBody>
          <a:bodyPr bIns="36000" anchor="b" anchorCtr="0"/>
          <a:lstStyle>
            <a:lvl1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1pPr>
            <a:lvl2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2pPr>
            <a:lvl3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3pPr>
            <a:lvl4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4pPr>
            <a:lvl5pPr marL="0" indent="0">
              <a:spcBef>
                <a:spcPts val="0"/>
              </a:spcBef>
              <a:buFont typeface="Arial" panose="020B0604020202020204" pitchFamily="34" charset="0"/>
              <a:buNone/>
              <a:tabLst>
                <a:tab pos="0" algn="l"/>
              </a:tabLst>
              <a:defRPr lang="en-US" sz="800" kern="1200" baseline="0" noProof="0" smtClean="0">
                <a:solidFill>
                  <a:schemeClr val="bg2"/>
                </a:solidFill>
                <a:latin typeface="Arial" pitchFamily="34" charset="0"/>
                <a:ea typeface="+mn-ea"/>
                <a:cs typeface="Arial" pitchFamily="34" charset="0"/>
              </a:defRPr>
            </a:lvl5pPr>
            <a:lvl6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6pPr>
            <a:lvl7pPr marL="0" indent="0">
              <a:spcBef>
                <a:spcPts val="0"/>
              </a:spcBef>
              <a:buNone/>
              <a:tabLst>
                <a:tab pos="0" algn="l"/>
              </a:tabLst>
              <a:defRPr lang="en-US" sz="800" kern="1200" baseline="0" noProof="0" smtClean="0">
                <a:solidFill>
                  <a:schemeClr val="bg2"/>
                </a:solidFill>
                <a:latin typeface="Arial" pitchFamily="34" charset="0"/>
                <a:ea typeface="+mn-ea"/>
                <a:cs typeface="Arial" pitchFamily="34" charset="0"/>
              </a:defRPr>
            </a:lvl7pPr>
            <a:lvl9pPr marL="0" indent="0">
              <a:spcBef>
                <a:spcPts val="0"/>
              </a:spcBef>
              <a:buNone/>
              <a:tabLst>
                <a:tab pos="0" algn="l"/>
              </a:tabLst>
              <a:defRPr lang="en-US" sz="800" kern="1200" baseline="0" noProof="0" dirty="0">
                <a:solidFill>
                  <a:schemeClr val="bg2"/>
                </a:solidFill>
                <a:latin typeface="Arial" pitchFamily="34" charset="0"/>
                <a:ea typeface="+mn-ea"/>
                <a:cs typeface="Arial" pitchFamily="34" charset="0"/>
              </a:defRPr>
            </a:lvl9pPr>
          </a:lstStyle>
          <a:p>
            <a:pPr lvl="0"/>
            <a:r>
              <a:rPr lang="en-US" dirty="0" smtClean="0"/>
              <a:t>Click to add source information</a:t>
            </a:r>
          </a:p>
        </p:txBody>
      </p:sp>
    </p:spTree>
    <p:extLst>
      <p:ext uri="{BB962C8B-B14F-4D97-AF65-F5344CB8AC3E}">
        <p14:creationId xmlns:p14="http://schemas.microsoft.com/office/powerpoint/2010/main" val="3143083392"/>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Textplatzhalter 6"/>
          <p:cNvSpPr>
            <a:spLocks noGrp="1"/>
          </p:cNvSpPr>
          <p:nvPr>
            <p:ph type="body" sz="quarter" idx="12"/>
          </p:nvPr>
        </p:nvSpPr>
        <p:spPr bwMode="gray">
          <a:xfrm>
            <a:off x="323850" y="6453188"/>
            <a:ext cx="8496300" cy="144462"/>
          </a:xfrm>
        </p:spPr>
        <p:txBody>
          <a:bodyPr tIns="0" bIns="36000" anchor="b"/>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800">
                <a:solidFill>
                  <a:schemeClr val="bg2"/>
                </a:solidFill>
              </a:defRPr>
            </a:lvl1pPr>
            <a:lvl2pPr marL="0" indent="0">
              <a:spcBef>
                <a:spcPts val="300"/>
              </a:spcBef>
              <a:spcAft>
                <a:spcPts val="0"/>
              </a:spcAft>
              <a:buFont typeface="Arial" pitchFamily="34" charset="0"/>
              <a:buNone/>
              <a:defRPr sz="900">
                <a:solidFill>
                  <a:schemeClr val="bg2"/>
                </a:solidFill>
              </a:defRPr>
            </a:lvl2pPr>
            <a:lvl3pPr marL="0" indent="0">
              <a:spcBef>
                <a:spcPts val="300"/>
              </a:spcBef>
              <a:spcAft>
                <a:spcPts val="0"/>
              </a:spcAft>
              <a:buFont typeface="Arial" pitchFamily="34" charset="0"/>
              <a:buNone/>
              <a:defRPr sz="900">
                <a:solidFill>
                  <a:schemeClr val="bg2"/>
                </a:solidFill>
              </a:defRPr>
            </a:lvl3pPr>
            <a:lvl4pPr marL="0" indent="0">
              <a:spcBef>
                <a:spcPts val="300"/>
              </a:spcBef>
              <a:spcAft>
                <a:spcPts val="0"/>
              </a:spcAft>
              <a:buNone/>
              <a:defRPr sz="900">
                <a:solidFill>
                  <a:schemeClr val="bg2"/>
                </a:solidFill>
              </a:defRPr>
            </a:lvl4pPr>
            <a:lvl5pPr marL="0" indent="0">
              <a:spcBef>
                <a:spcPts val="300"/>
              </a:spcBef>
              <a:spcAft>
                <a:spcPts val="0"/>
              </a:spcAft>
              <a:buNone/>
              <a:defRPr sz="900" b="0">
                <a:solidFill>
                  <a:schemeClr val="bg2"/>
                </a:solidFill>
              </a:defRPr>
            </a:lvl5pPr>
            <a:lvl6pPr marL="0" indent="0">
              <a:spcBef>
                <a:spcPts val="300"/>
              </a:spcBef>
              <a:buFont typeface="Arial" pitchFamily="34" charset="0"/>
              <a:buNone/>
              <a:defRPr sz="900">
                <a:solidFill>
                  <a:schemeClr val="bg2"/>
                </a:solidFill>
              </a:defRPr>
            </a:lvl6pPr>
            <a:lvl7pPr marL="0" indent="0">
              <a:spcBef>
                <a:spcPts val="300"/>
              </a:spcBef>
              <a:buFont typeface="Arial" pitchFamily="34" charset="0"/>
              <a:buNone/>
              <a:defRPr sz="900">
                <a:solidFill>
                  <a:schemeClr val="bg2"/>
                </a:solidFill>
              </a:defRPr>
            </a:lvl7pPr>
            <a:lvl8pPr marL="0" indent="0">
              <a:spcBef>
                <a:spcPts val="300"/>
              </a:spcBef>
              <a:buFont typeface="Arial" pitchFamily="34" charset="0"/>
              <a:buNone/>
              <a:defRPr sz="900">
                <a:solidFill>
                  <a:schemeClr val="bg2"/>
                </a:solidFill>
              </a:defRPr>
            </a:lvl8pPr>
            <a:lvl9pPr marL="0" indent="0">
              <a:spcBef>
                <a:spcPts val="300"/>
              </a:spcBef>
              <a:buFont typeface="Arial" pitchFamily="34" charset="0"/>
              <a:buNone/>
              <a:defRPr sz="900">
                <a:solidFill>
                  <a:schemeClr val="bg2"/>
                </a:solidFill>
              </a:defRPr>
            </a:lvl9pPr>
          </a:lstStyle>
          <a:p>
            <a:pPr lvl="0"/>
            <a:r>
              <a:rPr lang="en-US" noProof="0" smtClean="0"/>
              <a:t>Click to edit Master text styles</a:t>
            </a:r>
          </a:p>
        </p:txBody>
      </p:sp>
      <p:sp>
        <p:nvSpPr>
          <p:cNvPr id="6" name="Title 5"/>
          <p:cNvSpPr>
            <a:spLocks noGrp="1"/>
          </p:cNvSpPr>
          <p:nvPr>
            <p:ph type="title"/>
          </p:nvPr>
        </p:nvSpPr>
        <p:spPr bwMode="gray"/>
        <p:txBody>
          <a:bodyPr/>
          <a:lstStyle>
            <a:lvl1pPr>
              <a:defRPr>
                <a:latin typeface="Arial" pitchFamily="34" charset="0"/>
              </a:defRPr>
            </a:lvl1pPr>
          </a:lstStyle>
          <a:p>
            <a:r>
              <a:rPr lang="en-US" smtClean="0"/>
              <a:t>Click to edit Master title style</a:t>
            </a:r>
            <a:endParaRPr lang="en-GB" dirty="0"/>
          </a:p>
        </p:txBody>
      </p:sp>
    </p:spTree>
    <p:extLst>
      <p:ext uri="{BB962C8B-B14F-4D97-AF65-F5344CB8AC3E}">
        <p14:creationId xmlns:p14="http://schemas.microsoft.com/office/powerpoint/2010/main" val="92686427"/>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1_End Slide">
    <p:spTree>
      <p:nvGrpSpPr>
        <p:cNvPr id="1" name=""/>
        <p:cNvGrpSpPr/>
        <p:nvPr/>
      </p:nvGrpSpPr>
      <p:grpSpPr>
        <a:xfrm>
          <a:off x="0" y="0"/>
          <a:ext cx="0" cy="0"/>
          <a:chOff x="0" y="0"/>
          <a:chExt cx="0" cy="0"/>
        </a:xfrm>
      </p:grpSpPr>
      <p:pic>
        <p:nvPicPr>
          <p:cNvPr id="65" name="Picture 1"/>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bwMode="gray">
          <a:xfrm>
            <a:off x="0" y="0"/>
            <a:ext cx="9144000" cy="6858000"/>
          </a:xfrm>
          <a:prstGeom prst="rect">
            <a:avLst/>
          </a:prstGeom>
        </p:spPr>
      </p:pic>
      <p:sp>
        <p:nvSpPr>
          <p:cNvPr id="3" name="Title 2"/>
          <p:cNvSpPr>
            <a:spLocks noGrp="1"/>
          </p:cNvSpPr>
          <p:nvPr>
            <p:ph type="title" hasCustomPrompt="1"/>
          </p:nvPr>
        </p:nvSpPr>
        <p:spPr bwMode="gray">
          <a:xfrm>
            <a:off x="323528" y="1123950"/>
            <a:ext cx="8496944" cy="2665413"/>
          </a:xfrm>
        </p:spPr>
        <p:txBody>
          <a:bodyPr anchor="b"/>
          <a:lstStyle>
            <a:lvl1pPr>
              <a:defRPr sz="3800" cap="all" baseline="0">
                <a:solidFill>
                  <a:schemeClr val="bg1"/>
                </a:solidFill>
                <a:latin typeface="Arial" pitchFamily="34" charset="0"/>
              </a:defRPr>
            </a:lvl1pPr>
          </a:lstStyle>
          <a:p>
            <a:r>
              <a:rPr lang="en-US" noProof="0" dirty="0" smtClean="0"/>
              <a:t>Click to add text</a:t>
            </a:r>
          </a:p>
        </p:txBody>
      </p:sp>
      <p:sp>
        <p:nvSpPr>
          <p:cNvPr id="6" name="Text Placeholder 5"/>
          <p:cNvSpPr>
            <a:spLocks noGrp="1"/>
          </p:cNvSpPr>
          <p:nvPr>
            <p:ph type="body" sz="quarter" idx="10" hasCustomPrompt="1"/>
          </p:nvPr>
        </p:nvSpPr>
        <p:spPr bwMode="gray">
          <a:xfrm>
            <a:off x="323528" y="6237312"/>
            <a:ext cx="8496944" cy="216024"/>
          </a:xfrm>
        </p:spPr>
        <p:txBody>
          <a:bodyPr anchor="b"/>
          <a:lstStyle>
            <a:lvl1pPr marL="0" indent="0">
              <a:spcBef>
                <a:spcPts val="0"/>
              </a:spcBef>
              <a:spcAft>
                <a:spcPts val="0"/>
              </a:spcAft>
              <a:buFontTx/>
              <a:buNone/>
              <a:defRPr sz="1200" baseline="0">
                <a:solidFill>
                  <a:schemeClr val="bg1"/>
                </a:solidFill>
              </a:defRPr>
            </a:lvl1pPr>
            <a:lvl2pPr marL="0" indent="0">
              <a:spcBef>
                <a:spcPts val="0"/>
              </a:spcBef>
              <a:spcAft>
                <a:spcPts val="0"/>
              </a:spcAft>
              <a:buFontTx/>
              <a:buNone/>
              <a:defRPr sz="1200">
                <a:solidFill>
                  <a:schemeClr val="bg1"/>
                </a:solidFill>
              </a:defRPr>
            </a:lvl2pPr>
            <a:lvl3pPr marL="0" indent="0">
              <a:spcBef>
                <a:spcPts val="0"/>
              </a:spcBef>
              <a:spcAft>
                <a:spcPts val="0"/>
              </a:spcAft>
              <a:buFontTx/>
              <a:buNone/>
              <a:defRPr sz="1200">
                <a:solidFill>
                  <a:schemeClr val="bg1"/>
                </a:solidFill>
              </a:defRPr>
            </a:lvl3pPr>
            <a:lvl4pPr marL="0" indent="0">
              <a:spcBef>
                <a:spcPts val="0"/>
              </a:spcBef>
              <a:spcAft>
                <a:spcPts val="0"/>
              </a:spcAft>
              <a:buFontTx/>
              <a:buNone/>
              <a:defRPr sz="1200">
                <a:solidFill>
                  <a:schemeClr val="bg1"/>
                </a:solidFill>
              </a:defRPr>
            </a:lvl4pPr>
            <a:lvl5pPr marL="0" indent="0">
              <a:spcBef>
                <a:spcPts val="0"/>
              </a:spcBef>
              <a:spcAft>
                <a:spcPts val="0"/>
              </a:spcAft>
              <a:buFontTx/>
              <a:buNone/>
              <a:defRPr sz="1200">
                <a:solidFill>
                  <a:schemeClr val="bg1"/>
                </a:solidFill>
              </a:defRPr>
            </a:lvl5pPr>
            <a:lvl6pPr marL="0" indent="0">
              <a:spcBef>
                <a:spcPts val="0"/>
              </a:spcBef>
              <a:spcAft>
                <a:spcPts val="0"/>
              </a:spcAft>
              <a:buFontTx/>
              <a:buNone/>
              <a:defRPr sz="1200">
                <a:solidFill>
                  <a:schemeClr val="bg1"/>
                </a:solidFill>
              </a:defRPr>
            </a:lvl6pPr>
            <a:lvl7pPr marL="0" indent="0">
              <a:spcBef>
                <a:spcPts val="0"/>
              </a:spcBef>
              <a:spcAft>
                <a:spcPts val="0"/>
              </a:spcAft>
              <a:buFontTx/>
              <a:buNone/>
              <a:defRPr sz="1200">
                <a:solidFill>
                  <a:schemeClr val="bg1"/>
                </a:solidFill>
              </a:defRPr>
            </a:lvl7pPr>
            <a:lvl8pPr marL="0" indent="0">
              <a:spcBef>
                <a:spcPts val="0"/>
              </a:spcBef>
              <a:spcAft>
                <a:spcPts val="0"/>
              </a:spcAft>
              <a:buFontTx/>
              <a:buNone/>
              <a:defRPr sz="1200">
                <a:solidFill>
                  <a:schemeClr val="bg1"/>
                </a:solidFill>
              </a:defRPr>
            </a:lvl8pPr>
            <a:lvl9pPr marL="0" indent="0">
              <a:spcBef>
                <a:spcPts val="0"/>
              </a:spcBef>
              <a:spcAft>
                <a:spcPts val="0"/>
              </a:spcAft>
              <a:buFontTx/>
              <a:buNone/>
              <a:defRPr sz="1200">
                <a:solidFill>
                  <a:schemeClr val="bg1"/>
                </a:solidFill>
              </a:defRPr>
            </a:lvl9pPr>
          </a:lstStyle>
          <a:p>
            <a:pPr lvl="0"/>
            <a:r>
              <a:rPr lang="en-US" noProof="0" dirty="0" smtClean="0"/>
              <a:t>Click to add text</a:t>
            </a:r>
          </a:p>
        </p:txBody>
      </p:sp>
      <p:grpSp>
        <p:nvGrpSpPr>
          <p:cNvPr id="5" name="Gruppieren 4"/>
          <p:cNvGrpSpPr/>
          <p:nvPr userDrawn="1"/>
        </p:nvGrpSpPr>
        <p:grpSpPr bwMode="gray">
          <a:xfrm>
            <a:off x="-324680" y="-315520"/>
            <a:ext cx="9793360" cy="7489040"/>
            <a:chOff x="-324680" y="-315520"/>
            <a:chExt cx="9793360" cy="7489040"/>
          </a:xfrm>
        </p:grpSpPr>
        <p:grpSp>
          <p:nvGrpSpPr>
            <p:cNvPr id="7" name="Gruppieren 6"/>
            <p:cNvGrpSpPr/>
            <p:nvPr/>
          </p:nvGrpSpPr>
          <p:grpSpPr bwMode="gray">
            <a:xfrm>
              <a:off x="-324680" y="908650"/>
              <a:ext cx="216030" cy="5688790"/>
              <a:chOff x="-540710" y="908650"/>
              <a:chExt cx="432060" cy="5688790"/>
            </a:xfrm>
          </p:grpSpPr>
          <p:cxnSp>
            <p:nvCxnSpPr>
              <p:cNvPr id="60" name="Gerade Verbindung 59"/>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uppieren 7"/>
            <p:cNvGrpSpPr/>
            <p:nvPr/>
          </p:nvGrpSpPr>
          <p:grpSpPr bwMode="gray">
            <a:xfrm>
              <a:off x="323850" y="-315520"/>
              <a:ext cx="8496740" cy="216030"/>
              <a:chOff x="323850" y="-531550"/>
              <a:chExt cx="8496740" cy="432060"/>
            </a:xfrm>
          </p:grpSpPr>
          <p:cxnSp>
            <p:nvCxnSpPr>
              <p:cNvPr id="48" name="Gerade Verbindung 47"/>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58"/>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uppieren 8"/>
            <p:cNvGrpSpPr/>
            <p:nvPr/>
          </p:nvGrpSpPr>
          <p:grpSpPr bwMode="gray">
            <a:xfrm>
              <a:off x="323410" y="6957490"/>
              <a:ext cx="8496740" cy="216030"/>
              <a:chOff x="323850" y="-531550"/>
              <a:chExt cx="8496740" cy="432060"/>
            </a:xfrm>
          </p:grpSpPr>
          <p:cxnSp>
            <p:nvCxnSpPr>
              <p:cNvPr id="36" name="Gerade Verbindung 35"/>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uppieren 9"/>
            <p:cNvGrpSpPr/>
            <p:nvPr/>
          </p:nvGrpSpPr>
          <p:grpSpPr bwMode="gray">
            <a:xfrm>
              <a:off x="9252650" y="908650"/>
              <a:ext cx="216030" cy="5688790"/>
              <a:chOff x="-540710" y="908650"/>
              <a:chExt cx="432060" cy="5688790"/>
            </a:xfrm>
          </p:grpSpPr>
          <p:cxnSp>
            <p:nvCxnSpPr>
              <p:cNvPr id="23" name="Gerade Verbindung 22"/>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6" name="Text Placeholder 5"/>
          <p:cNvSpPr>
            <a:spLocks noGrp="1"/>
          </p:cNvSpPr>
          <p:nvPr>
            <p:ph type="body" sz="quarter" idx="11" hasCustomPrompt="1"/>
          </p:nvPr>
        </p:nvSpPr>
        <p:spPr bwMode="gray">
          <a:xfrm>
            <a:off x="323528" y="6021288"/>
            <a:ext cx="8496944" cy="216024"/>
          </a:xfrm>
        </p:spPr>
        <p:txBody>
          <a:bodyPr anchor="b"/>
          <a:lstStyle>
            <a:lvl1pPr marL="0" indent="0">
              <a:spcBef>
                <a:spcPts val="0"/>
              </a:spcBef>
              <a:spcAft>
                <a:spcPts val="0"/>
              </a:spcAft>
              <a:buFontTx/>
              <a:buNone/>
              <a:defRPr sz="1200" baseline="0">
                <a:solidFill>
                  <a:schemeClr val="bg1"/>
                </a:solidFill>
              </a:defRPr>
            </a:lvl1pPr>
            <a:lvl2pPr marL="0" indent="0">
              <a:spcBef>
                <a:spcPts val="0"/>
              </a:spcBef>
              <a:spcAft>
                <a:spcPts val="0"/>
              </a:spcAft>
              <a:buFontTx/>
              <a:buNone/>
              <a:defRPr sz="1200">
                <a:solidFill>
                  <a:schemeClr val="bg1"/>
                </a:solidFill>
              </a:defRPr>
            </a:lvl2pPr>
            <a:lvl3pPr marL="0" indent="0">
              <a:spcBef>
                <a:spcPts val="0"/>
              </a:spcBef>
              <a:spcAft>
                <a:spcPts val="0"/>
              </a:spcAft>
              <a:buFontTx/>
              <a:buNone/>
              <a:defRPr sz="1200">
                <a:solidFill>
                  <a:schemeClr val="bg1"/>
                </a:solidFill>
              </a:defRPr>
            </a:lvl3pPr>
            <a:lvl4pPr marL="0" indent="0">
              <a:spcBef>
                <a:spcPts val="0"/>
              </a:spcBef>
              <a:spcAft>
                <a:spcPts val="0"/>
              </a:spcAft>
              <a:buFontTx/>
              <a:buNone/>
              <a:defRPr sz="1200">
                <a:solidFill>
                  <a:schemeClr val="bg1"/>
                </a:solidFill>
              </a:defRPr>
            </a:lvl4pPr>
            <a:lvl5pPr marL="0" indent="0">
              <a:spcBef>
                <a:spcPts val="0"/>
              </a:spcBef>
              <a:spcAft>
                <a:spcPts val="0"/>
              </a:spcAft>
              <a:buFontTx/>
              <a:buNone/>
              <a:defRPr sz="1200">
                <a:solidFill>
                  <a:schemeClr val="bg1"/>
                </a:solidFill>
              </a:defRPr>
            </a:lvl5pPr>
            <a:lvl6pPr marL="0" indent="0">
              <a:spcBef>
                <a:spcPts val="0"/>
              </a:spcBef>
              <a:spcAft>
                <a:spcPts val="0"/>
              </a:spcAft>
              <a:buFontTx/>
              <a:buNone/>
              <a:defRPr sz="1200">
                <a:solidFill>
                  <a:schemeClr val="bg1"/>
                </a:solidFill>
              </a:defRPr>
            </a:lvl6pPr>
            <a:lvl7pPr marL="0" indent="0">
              <a:spcBef>
                <a:spcPts val="0"/>
              </a:spcBef>
              <a:spcAft>
                <a:spcPts val="0"/>
              </a:spcAft>
              <a:buFontTx/>
              <a:buNone/>
              <a:defRPr sz="1200">
                <a:solidFill>
                  <a:schemeClr val="bg1"/>
                </a:solidFill>
              </a:defRPr>
            </a:lvl7pPr>
            <a:lvl8pPr marL="0" indent="0">
              <a:spcBef>
                <a:spcPts val="0"/>
              </a:spcBef>
              <a:spcAft>
                <a:spcPts val="0"/>
              </a:spcAft>
              <a:buFontTx/>
              <a:buNone/>
              <a:defRPr sz="1200">
                <a:solidFill>
                  <a:schemeClr val="bg1"/>
                </a:solidFill>
              </a:defRPr>
            </a:lvl8pPr>
            <a:lvl9pPr marL="0" indent="0">
              <a:spcBef>
                <a:spcPts val="0"/>
              </a:spcBef>
              <a:spcAft>
                <a:spcPts val="0"/>
              </a:spcAft>
              <a:buFontTx/>
              <a:buNone/>
              <a:defRPr sz="1200">
                <a:solidFill>
                  <a:schemeClr val="bg1"/>
                </a:solidFill>
              </a:defRPr>
            </a:lvl9pPr>
          </a:lstStyle>
          <a:p>
            <a:pPr lvl="0"/>
            <a:r>
              <a:rPr lang="en-US" noProof="0" dirty="0" smtClean="0"/>
              <a:t>Click to add text</a:t>
            </a:r>
          </a:p>
        </p:txBody>
      </p:sp>
    </p:spTree>
    <p:extLst>
      <p:ext uri="{BB962C8B-B14F-4D97-AF65-F5344CB8AC3E}">
        <p14:creationId xmlns:p14="http://schemas.microsoft.com/office/powerpoint/2010/main" val="2210863788"/>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Divider Slide for printing documents">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bwMode="gray">
          <a:xfrm>
            <a:off x="0" y="2660894"/>
            <a:ext cx="9144000" cy="1536213"/>
          </a:xfr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0" rIns="324000" bIns="0" numCol="1" spcCol="0" rtlCol="0" fromWordArt="0" anchor="ctr" anchorCtr="0" forceAA="0" compatLnSpc="1">
            <a:prstTxWarp prst="textNoShape">
              <a:avLst/>
            </a:prstTxWarp>
            <a:noAutofit/>
          </a:bodyPr>
          <a:lstStyle>
            <a:lvl1pPr>
              <a:defRPr lang="de-DE" sz="3000" kern="1200" dirty="0">
                <a:solidFill>
                  <a:schemeClr val="tx1"/>
                </a:solidFill>
                <a:latin typeface="Arial" pitchFamily="34" charset="0"/>
                <a:ea typeface="+mn-ea"/>
                <a:cs typeface="+mn-cs"/>
              </a:defRPr>
            </a:lvl1pPr>
          </a:lstStyle>
          <a:p>
            <a:pPr lvl="0"/>
            <a:r>
              <a:rPr lang="en-US" dirty="0" smtClean="0"/>
              <a:t>Click to add text</a:t>
            </a:r>
          </a:p>
        </p:txBody>
      </p:sp>
      <p:sp>
        <p:nvSpPr>
          <p:cNvPr id="59" name="Rechteck 58"/>
          <p:cNvSpPr/>
          <p:nvPr userDrawn="1"/>
        </p:nvSpPr>
        <p:spPr bwMode="gray">
          <a:xfrm>
            <a:off x="0" y="2636912"/>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dirty="0" err="1" smtClean="0">
              <a:solidFill>
                <a:srgbClr val="000000"/>
              </a:solidFill>
            </a:endParaRPr>
          </a:p>
        </p:txBody>
      </p:sp>
      <p:sp>
        <p:nvSpPr>
          <p:cNvPr id="60" name="Rechteck 59"/>
          <p:cNvSpPr/>
          <p:nvPr userDrawn="1"/>
        </p:nvSpPr>
        <p:spPr bwMode="gray">
          <a:xfrm>
            <a:off x="0" y="4149080"/>
            <a:ext cx="9144000" cy="72008"/>
          </a:xfrm>
          <a:prstGeom prst="rect">
            <a:avLst/>
          </a:prstGeom>
          <a:gradFill>
            <a:gsLst>
              <a:gs pos="2000">
                <a:schemeClr val="accent6"/>
              </a:gs>
              <a:gs pos="100000">
                <a:srgbClr val="F9B200"/>
              </a:gs>
            </a:gsLst>
            <a:lin ang="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600" dirty="0" err="1" smtClean="0">
              <a:solidFill>
                <a:srgbClr val="000000"/>
              </a:solidFill>
            </a:endParaRPr>
          </a:p>
        </p:txBody>
      </p:sp>
      <p:sp>
        <p:nvSpPr>
          <p:cNvPr id="3" name="Rechteck 2"/>
          <p:cNvSpPr/>
          <p:nvPr userDrawn="1"/>
        </p:nvSpPr>
        <p:spPr bwMode="gray">
          <a:xfrm>
            <a:off x="0" y="0"/>
            <a:ext cx="9144000" cy="237278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Courier New" pitchFamily="49" charset="0"/>
              <a:buNone/>
            </a:pPr>
            <a:endParaRPr lang="de-DE" sz="1600" dirty="0" smtClean="0">
              <a:solidFill>
                <a:srgbClr val="000000"/>
              </a:solidFill>
            </a:endParaRPr>
          </a:p>
        </p:txBody>
      </p:sp>
    </p:spTree>
    <p:extLst>
      <p:ext uri="{BB962C8B-B14F-4D97-AF65-F5344CB8AC3E}">
        <p14:creationId xmlns:p14="http://schemas.microsoft.com/office/powerpoint/2010/main" val="4000716615"/>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6" name="Title 5"/>
          <p:cNvSpPr>
            <a:spLocks noGrp="1"/>
          </p:cNvSpPr>
          <p:nvPr>
            <p:ph type="title"/>
          </p:nvPr>
        </p:nvSpPr>
        <p:spPr bwMode="gray">
          <a:xfrm>
            <a:off x="323852" y="188640"/>
            <a:ext cx="6335713" cy="647403"/>
          </a:xfrm>
        </p:spPr>
        <p:txBody>
          <a:bodyPr/>
          <a:lstStyle>
            <a:lvl1pPr>
              <a:defRPr>
                <a:latin typeface="Arial" pitchFamily="34" charset="0"/>
              </a:defRPr>
            </a:lvl1pPr>
          </a:lstStyle>
          <a:p>
            <a:r>
              <a:rPr lang="es-ES" smtClean="0"/>
              <a:t>Haga clic para modificar el estilo de título del patrón</a:t>
            </a:r>
            <a:endParaRPr lang="en-GB" dirty="0"/>
          </a:p>
        </p:txBody>
      </p:sp>
    </p:spTree>
    <p:extLst>
      <p:ext uri="{BB962C8B-B14F-4D97-AF65-F5344CB8AC3E}">
        <p14:creationId xmlns:p14="http://schemas.microsoft.com/office/powerpoint/2010/main" val="294209508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 Id="rId30" Type="http://schemas.openxmlformats.org/officeDocument/2006/relationships/tags" Target="../tags/tag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image" Target="../media/image4.wmf"/><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tags" Target="../tags/tag7.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tags" Target="../tags/tag6.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tags" Target="../tags/tag5.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theme" Target="../theme/theme2.xml"/><Relationship Id="rId27" Type="http://schemas.openxmlformats.org/officeDocument/2006/relationships/image" Target="../media/image5.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26" Type="http://schemas.openxmlformats.org/officeDocument/2006/relationships/theme" Target="../theme/theme3.xml"/><Relationship Id="rId3" Type="http://schemas.openxmlformats.org/officeDocument/2006/relationships/slideLayout" Target="../slideLayouts/slideLayout50.xml"/><Relationship Id="rId21" Type="http://schemas.openxmlformats.org/officeDocument/2006/relationships/slideLayout" Target="../slideLayouts/slideLayout68.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5" Type="http://schemas.openxmlformats.org/officeDocument/2006/relationships/slideLayout" Target="../slideLayouts/slideLayout72.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slideLayout" Target="../slideLayouts/slideLayout67.xml"/><Relationship Id="rId29" Type="http://schemas.openxmlformats.org/officeDocument/2006/relationships/image" Target="../media/image7.jpe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24" Type="http://schemas.openxmlformats.org/officeDocument/2006/relationships/slideLayout" Target="../slideLayouts/slideLayout71.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23" Type="http://schemas.openxmlformats.org/officeDocument/2006/relationships/slideLayout" Target="../slideLayouts/slideLayout70.xml"/><Relationship Id="rId28" Type="http://schemas.openxmlformats.org/officeDocument/2006/relationships/tags" Target="../tags/tag9.xml"/><Relationship Id="rId10" Type="http://schemas.openxmlformats.org/officeDocument/2006/relationships/slideLayout" Target="../slideLayouts/slideLayout57.xml"/><Relationship Id="rId19" Type="http://schemas.openxmlformats.org/officeDocument/2006/relationships/slideLayout" Target="../slideLayouts/slideLayout66.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 Id="rId22" Type="http://schemas.openxmlformats.org/officeDocument/2006/relationships/slideLayout" Target="../slideLayouts/slideLayout69.xml"/><Relationship Id="rId27" Type="http://schemas.openxmlformats.org/officeDocument/2006/relationships/tags" Target="../tags/tag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26" Type="http://schemas.openxmlformats.org/officeDocument/2006/relationships/slideLayout" Target="../slideLayouts/slideLayout98.xml"/><Relationship Id="rId3" Type="http://schemas.openxmlformats.org/officeDocument/2006/relationships/slideLayout" Target="../slideLayouts/slideLayout75.xml"/><Relationship Id="rId21" Type="http://schemas.openxmlformats.org/officeDocument/2006/relationships/slideLayout" Target="../slideLayouts/slideLayout93.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5" Type="http://schemas.openxmlformats.org/officeDocument/2006/relationships/slideLayout" Target="../slideLayouts/slideLayout97.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slideLayout" Target="../slideLayouts/slideLayout92.xml"/><Relationship Id="rId29" Type="http://schemas.openxmlformats.org/officeDocument/2006/relationships/tags" Target="../tags/tag11.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24" Type="http://schemas.openxmlformats.org/officeDocument/2006/relationships/slideLayout" Target="../slideLayouts/slideLayout96.xml"/><Relationship Id="rId32" Type="http://schemas.openxmlformats.org/officeDocument/2006/relationships/image" Target="../media/image8.jpeg"/><Relationship Id="rId5" Type="http://schemas.openxmlformats.org/officeDocument/2006/relationships/slideLayout" Target="../slideLayouts/slideLayout77.xml"/><Relationship Id="rId15" Type="http://schemas.openxmlformats.org/officeDocument/2006/relationships/slideLayout" Target="../slideLayouts/slideLayout87.xml"/><Relationship Id="rId23" Type="http://schemas.openxmlformats.org/officeDocument/2006/relationships/slideLayout" Target="../slideLayouts/slideLayout95.xml"/><Relationship Id="rId28" Type="http://schemas.openxmlformats.org/officeDocument/2006/relationships/tags" Target="../tags/tag10.xml"/><Relationship Id="rId10" Type="http://schemas.openxmlformats.org/officeDocument/2006/relationships/slideLayout" Target="../slideLayouts/slideLayout82.xml"/><Relationship Id="rId19" Type="http://schemas.openxmlformats.org/officeDocument/2006/relationships/slideLayout" Target="../slideLayouts/slideLayout91.xml"/><Relationship Id="rId31" Type="http://schemas.openxmlformats.org/officeDocument/2006/relationships/image" Target="../media/image4.wmf"/><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 Id="rId22" Type="http://schemas.openxmlformats.org/officeDocument/2006/relationships/slideLayout" Target="../slideLayouts/slideLayout94.xml"/><Relationship Id="rId27" Type="http://schemas.openxmlformats.org/officeDocument/2006/relationships/theme" Target="../theme/theme4.xml"/><Relationship Id="rId30" Type="http://schemas.openxmlformats.org/officeDocument/2006/relationships/tags" Target="../tags/tag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VCT_Marker_ID_7" hidden="1"/>
          <p:cNvSpPr/>
          <p:nvPr>
            <p:custDataLst>
              <p:tags r:id="rId28"/>
            </p:custDataLst>
          </p:nvPr>
        </p:nvSpPr>
        <p:spPr>
          <a:xfrm>
            <a:off x="1270000" y="127000"/>
            <a:ext cx="127000" cy="127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3" name="Gruppieren 11"/>
          <p:cNvGrpSpPr/>
          <p:nvPr/>
        </p:nvGrpSpPr>
        <p:grpSpPr bwMode="gray">
          <a:xfrm>
            <a:off x="323850" y="-315520"/>
            <a:ext cx="8496740" cy="216030"/>
            <a:chOff x="323850" y="-531550"/>
            <a:chExt cx="8496740" cy="432060"/>
          </a:xfrm>
        </p:grpSpPr>
        <p:cxnSp>
          <p:nvCxnSpPr>
            <p:cNvPr id="74" name="Gerade Verbindung 22"/>
            <p:cNvCxnSpPr/>
            <p:nvPr userDrawn="1"/>
          </p:nvCxnSpPr>
          <p:spPr bwMode="gray">
            <a:xfrm rot="5400000">
              <a:off x="107820" y="-315520"/>
              <a:ext cx="432060" cy="0"/>
            </a:xfrm>
            <a:prstGeom prst="line">
              <a:avLst/>
            </a:prstGeom>
            <a:noFill/>
            <a:ln w="9525" cap="flat" cmpd="sng" algn="ctr">
              <a:solidFill>
                <a:srgbClr val="000000"/>
              </a:solidFill>
              <a:prstDash val="solid"/>
            </a:ln>
            <a:effectLst/>
          </p:spPr>
        </p:cxnSp>
        <p:cxnSp>
          <p:nvCxnSpPr>
            <p:cNvPr id="75" name="Gerade Verbindung 23"/>
            <p:cNvCxnSpPr/>
            <p:nvPr userDrawn="1"/>
          </p:nvCxnSpPr>
          <p:spPr bwMode="gray">
            <a:xfrm rot="5400000">
              <a:off x="1403560" y="-315520"/>
              <a:ext cx="432060" cy="0"/>
            </a:xfrm>
            <a:prstGeom prst="line">
              <a:avLst/>
            </a:prstGeom>
            <a:noFill/>
            <a:ln w="9525" cap="flat" cmpd="sng" algn="ctr">
              <a:solidFill>
                <a:srgbClr val="000000"/>
              </a:solidFill>
              <a:prstDash val="solid"/>
            </a:ln>
            <a:effectLst/>
          </p:spPr>
        </p:cxnSp>
        <p:cxnSp>
          <p:nvCxnSpPr>
            <p:cNvPr id="76" name="Gerade Verbindung 24"/>
            <p:cNvCxnSpPr/>
            <p:nvPr userDrawn="1"/>
          </p:nvCxnSpPr>
          <p:spPr bwMode="gray">
            <a:xfrm rot="5400000">
              <a:off x="1547580" y="-315520"/>
              <a:ext cx="432060" cy="0"/>
            </a:xfrm>
            <a:prstGeom prst="line">
              <a:avLst/>
            </a:prstGeom>
            <a:noFill/>
            <a:ln w="9525" cap="flat" cmpd="sng" algn="ctr">
              <a:solidFill>
                <a:srgbClr val="000000"/>
              </a:solidFill>
              <a:prstDash val="solid"/>
            </a:ln>
            <a:effectLst/>
          </p:spPr>
        </p:cxnSp>
        <p:cxnSp>
          <p:nvCxnSpPr>
            <p:cNvPr id="77" name="Gerade Verbindung 26"/>
            <p:cNvCxnSpPr/>
            <p:nvPr userDrawn="1"/>
          </p:nvCxnSpPr>
          <p:spPr bwMode="gray">
            <a:xfrm rot="5400000">
              <a:off x="2843760" y="-315520"/>
              <a:ext cx="432060" cy="0"/>
            </a:xfrm>
            <a:prstGeom prst="line">
              <a:avLst/>
            </a:prstGeom>
            <a:noFill/>
            <a:ln w="9525" cap="flat" cmpd="sng" algn="ctr">
              <a:solidFill>
                <a:srgbClr val="000000"/>
              </a:solidFill>
              <a:prstDash val="solid"/>
            </a:ln>
            <a:effectLst/>
          </p:spPr>
        </p:cxnSp>
        <p:cxnSp>
          <p:nvCxnSpPr>
            <p:cNvPr id="78" name="Gerade Verbindung 27"/>
            <p:cNvCxnSpPr/>
            <p:nvPr userDrawn="1"/>
          </p:nvCxnSpPr>
          <p:spPr bwMode="gray">
            <a:xfrm rot="5400000">
              <a:off x="2987780" y="-315520"/>
              <a:ext cx="432060" cy="0"/>
            </a:xfrm>
            <a:prstGeom prst="line">
              <a:avLst/>
            </a:prstGeom>
            <a:noFill/>
            <a:ln w="9525" cap="flat" cmpd="sng" algn="ctr">
              <a:solidFill>
                <a:srgbClr val="000000"/>
              </a:solidFill>
              <a:prstDash val="solid"/>
            </a:ln>
            <a:effectLst/>
          </p:spPr>
        </p:cxnSp>
        <p:cxnSp>
          <p:nvCxnSpPr>
            <p:cNvPr id="79" name="Gerade Verbindung 28"/>
            <p:cNvCxnSpPr/>
            <p:nvPr userDrawn="1"/>
          </p:nvCxnSpPr>
          <p:spPr bwMode="gray">
            <a:xfrm rot="5400000">
              <a:off x="4283960" y="-315520"/>
              <a:ext cx="432060" cy="0"/>
            </a:xfrm>
            <a:prstGeom prst="line">
              <a:avLst/>
            </a:prstGeom>
            <a:noFill/>
            <a:ln w="9525" cap="flat" cmpd="sng" algn="ctr">
              <a:solidFill>
                <a:srgbClr val="000000"/>
              </a:solidFill>
              <a:prstDash val="solid"/>
            </a:ln>
            <a:effectLst/>
          </p:spPr>
        </p:cxnSp>
        <p:cxnSp>
          <p:nvCxnSpPr>
            <p:cNvPr id="80" name="Gerade Verbindung 29"/>
            <p:cNvCxnSpPr/>
            <p:nvPr userDrawn="1"/>
          </p:nvCxnSpPr>
          <p:spPr bwMode="gray">
            <a:xfrm rot="5400000">
              <a:off x="4427980" y="-315520"/>
              <a:ext cx="432060" cy="0"/>
            </a:xfrm>
            <a:prstGeom prst="line">
              <a:avLst/>
            </a:prstGeom>
            <a:noFill/>
            <a:ln w="9525" cap="flat" cmpd="sng" algn="ctr">
              <a:solidFill>
                <a:srgbClr val="000000"/>
              </a:solidFill>
              <a:prstDash val="solid"/>
            </a:ln>
            <a:effectLst/>
          </p:spPr>
        </p:cxnSp>
        <p:cxnSp>
          <p:nvCxnSpPr>
            <p:cNvPr id="81" name="Gerade Verbindung 30"/>
            <p:cNvCxnSpPr/>
            <p:nvPr userDrawn="1"/>
          </p:nvCxnSpPr>
          <p:spPr bwMode="gray">
            <a:xfrm rot="5400000">
              <a:off x="5724160" y="-315520"/>
              <a:ext cx="432060" cy="0"/>
            </a:xfrm>
            <a:prstGeom prst="line">
              <a:avLst/>
            </a:prstGeom>
            <a:noFill/>
            <a:ln w="9525" cap="flat" cmpd="sng" algn="ctr">
              <a:solidFill>
                <a:srgbClr val="000000"/>
              </a:solidFill>
              <a:prstDash val="solid"/>
            </a:ln>
            <a:effectLst/>
          </p:spPr>
        </p:cxnSp>
        <p:cxnSp>
          <p:nvCxnSpPr>
            <p:cNvPr id="82" name="Gerade Verbindung 31"/>
            <p:cNvCxnSpPr/>
            <p:nvPr userDrawn="1"/>
          </p:nvCxnSpPr>
          <p:spPr bwMode="gray">
            <a:xfrm rot="5400000">
              <a:off x="5868180" y="-315520"/>
              <a:ext cx="432060" cy="0"/>
            </a:xfrm>
            <a:prstGeom prst="line">
              <a:avLst/>
            </a:prstGeom>
            <a:noFill/>
            <a:ln w="9525" cap="flat" cmpd="sng" algn="ctr">
              <a:solidFill>
                <a:srgbClr val="000000"/>
              </a:solidFill>
              <a:prstDash val="solid"/>
            </a:ln>
            <a:effectLst/>
          </p:spPr>
        </p:cxnSp>
        <p:cxnSp>
          <p:nvCxnSpPr>
            <p:cNvPr id="83" name="Gerade Verbindung 32"/>
            <p:cNvCxnSpPr/>
            <p:nvPr userDrawn="1"/>
          </p:nvCxnSpPr>
          <p:spPr bwMode="gray">
            <a:xfrm rot="5400000">
              <a:off x="7164360" y="-315520"/>
              <a:ext cx="432060" cy="0"/>
            </a:xfrm>
            <a:prstGeom prst="line">
              <a:avLst/>
            </a:prstGeom>
            <a:noFill/>
            <a:ln w="9525" cap="flat" cmpd="sng" algn="ctr">
              <a:solidFill>
                <a:srgbClr val="000000"/>
              </a:solidFill>
              <a:prstDash val="solid"/>
            </a:ln>
            <a:effectLst/>
          </p:spPr>
        </p:cxnSp>
        <p:cxnSp>
          <p:nvCxnSpPr>
            <p:cNvPr id="84" name="Gerade Verbindung 33"/>
            <p:cNvCxnSpPr/>
            <p:nvPr userDrawn="1"/>
          </p:nvCxnSpPr>
          <p:spPr bwMode="gray">
            <a:xfrm rot="5400000">
              <a:off x="7308380" y="-315520"/>
              <a:ext cx="432060" cy="0"/>
            </a:xfrm>
            <a:prstGeom prst="line">
              <a:avLst/>
            </a:prstGeom>
            <a:noFill/>
            <a:ln w="9525" cap="flat" cmpd="sng" algn="ctr">
              <a:solidFill>
                <a:srgbClr val="000000"/>
              </a:solidFill>
              <a:prstDash val="solid"/>
            </a:ln>
            <a:effectLst/>
          </p:spPr>
        </p:cxnSp>
        <p:cxnSp>
          <p:nvCxnSpPr>
            <p:cNvPr id="85" name="Gerade Verbindung 34"/>
            <p:cNvCxnSpPr/>
            <p:nvPr userDrawn="1"/>
          </p:nvCxnSpPr>
          <p:spPr bwMode="gray">
            <a:xfrm rot="5400000">
              <a:off x="8604560" y="-315520"/>
              <a:ext cx="432060" cy="0"/>
            </a:xfrm>
            <a:prstGeom prst="line">
              <a:avLst/>
            </a:prstGeom>
            <a:noFill/>
            <a:ln w="9525" cap="flat" cmpd="sng" algn="ctr">
              <a:solidFill>
                <a:srgbClr val="000000"/>
              </a:solidFill>
              <a:prstDash val="solid"/>
            </a:ln>
            <a:effectLst/>
          </p:spPr>
        </p:cxnSp>
      </p:grpSp>
      <p:grpSp>
        <p:nvGrpSpPr>
          <p:cNvPr id="86" name="Gruppieren 37"/>
          <p:cNvGrpSpPr/>
          <p:nvPr/>
        </p:nvGrpSpPr>
        <p:grpSpPr bwMode="gray">
          <a:xfrm>
            <a:off x="323410" y="6957490"/>
            <a:ext cx="8496740" cy="216030"/>
            <a:chOff x="323850" y="-531550"/>
            <a:chExt cx="8496740" cy="432060"/>
          </a:xfrm>
        </p:grpSpPr>
        <p:cxnSp>
          <p:nvCxnSpPr>
            <p:cNvPr id="87" name="Gerade Verbindung 38"/>
            <p:cNvCxnSpPr/>
            <p:nvPr userDrawn="1"/>
          </p:nvCxnSpPr>
          <p:spPr bwMode="gray">
            <a:xfrm rot="5400000">
              <a:off x="107820" y="-315520"/>
              <a:ext cx="432060" cy="0"/>
            </a:xfrm>
            <a:prstGeom prst="line">
              <a:avLst/>
            </a:prstGeom>
            <a:noFill/>
            <a:ln w="9525" cap="flat" cmpd="sng" algn="ctr">
              <a:solidFill>
                <a:srgbClr val="000000"/>
              </a:solidFill>
              <a:prstDash val="solid"/>
            </a:ln>
            <a:effectLst/>
          </p:spPr>
        </p:cxnSp>
        <p:cxnSp>
          <p:nvCxnSpPr>
            <p:cNvPr id="88" name="Gerade Verbindung 39"/>
            <p:cNvCxnSpPr/>
            <p:nvPr userDrawn="1"/>
          </p:nvCxnSpPr>
          <p:spPr bwMode="gray">
            <a:xfrm rot="5400000">
              <a:off x="1403560" y="-315520"/>
              <a:ext cx="432060" cy="0"/>
            </a:xfrm>
            <a:prstGeom prst="line">
              <a:avLst/>
            </a:prstGeom>
            <a:noFill/>
            <a:ln w="9525" cap="flat" cmpd="sng" algn="ctr">
              <a:solidFill>
                <a:srgbClr val="000000"/>
              </a:solidFill>
              <a:prstDash val="solid"/>
            </a:ln>
            <a:effectLst/>
          </p:spPr>
        </p:cxnSp>
        <p:cxnSp>
          <p:nvCxnSpPr>
            <p:cNvPr id="89" name="Gerade Verbindung 40"/>
            <p:cNvCxnSpPr/>
            <p:nvPr userDrawn="1"/>
          </p:nvCxnSpPr>
          <p:spPr bwMode="gray">
            <a:xfrm rot="5400000">
              <a:off x="1547580" y="-315520"/>
              <a:ext cx="432060" cy="0"/>
            </a:xfrm>
            <a:prstGeom prst="line">
              <a:avLst/>
            </a:prstGeom>
            <a:noFill/>
            <a:ln w="9525" cap="flat" cmpd="sng" algn="ctr">
              <a:solidFill>
                <a:srgbClr val="000000"/>
              </a:solidFill>
              <a:prstDash val="solid"/>
            </a:ln>
            <a:effectLst/>
          </p:spPr>
        </p:cxnSp>
        <p:cxnSp>
          <p:nvCxnSpPr>
            <p:cNvPr id="90" name="Gerade Verbindung 41"/>
            <p:cNvCxnSpPr/>
            <p:nvPr userDrawn="1"/>
          </p:nvCxnSpPr>
          <p:spPr bwMode="gray">
            <a:xfrm rot="5400000">
              <a:off x="2843760" y="-315520"/>
              <a:ext cx="432060" cy="0"/>
            </a:xfrm>
            <a:prstGeom prst="line">
              <a:avLst/>
            </a:prstGeom>
            <a:noFill/>
            <a:ln w="9525" cap="flat" cmpd="sng" algn="ctr">
              <a:solidFill>
                <a:srgbClr val="000000"/>
              </a:solidFill>
              <a:prstDash val="solid"/>
            </a:ln>
            <a:effectLst/>
          </p:spPr>
        </p:cxnSp>
        <p:cxnSp>
          <p:nvCxnSpPr>
            <p:cNvPr id="91" name="Gerade Verbindung 42"/>
            <p:cNvCxnSpPr/>
            <p:nvPr userDrawn="1"/>
          </p:nvCxnSpPr>
          <p:spPr bwMode="gray">
            <a:xfrm rot="5400000">
              <a:off x="2987780" y="-315520"/>
              <a:ext cx="432060" cy="0"/>
            </a:xfrm>
            <a:prstGeom prst="line">
              <a:avLst/>
            </a:prstGeom>
            <a:noFill/>
            <a:ln w="9525" cap="flat" cmpd="sng" algn="ctr">
              <a:solidFill>
                <a:srgbClr val="000000"/>
              </a:solidFill>
              <a:prstDash val="solid"/>
            </a:ln>
            <a:effectLst/>
          </p:spPr>
        </p:cxnSp>
        <p:cxnSp>
          <p:nvCxnSpPr>
            <p:cNvPr id="92" name="Gerade Verbindung 43"/>
            <p:cNvCxnSpPr/>
            <p:nvPr userDrawn="1"/>
          </p:nvCxnSpPr>
          <p:spPr bwMode="gray">
            <a:xfrm rot="5400000">
              <a:off x="4283960" y="-315520"/>
              <a:ext cx="432060" cy="0"/>
            </a:xfrm>
            <a:prstGeom prst="line">
              <a:avLst/>
            </a:prstGeom>
            <a:noFill/>
            <a:ln w="9525" cap="flat" cmpd="sng" algn="ctr">
              <a:solidFill>
                <a:srgbClr val="000000"/>
              </a:solidFill>
              <a:prstDash val="solid"/>
            </a:ln>
            <a:effectLst/>
          </p:spPr>
        </p:cxnSp>
        <p:cxnSp>
          <p:nvCxnSpPr>
            <p:cNvPr id="93" name="Gerade Verbindung 44"/>
            <p:cNvCxnSpPr/>
            <p:nvPr userDrawn="1"/>
          </p:nvCxnSpPr>
          <p:spPr bwMode="gray">
            <a:xfrm rot="5400000">
              <a:off x="4427980" y="-315520"/>
              <a:ext cx="432060" cy="0"/>
            </a:xfrm>
            <a:prstGeom prst="line">
              <a:avLst/>
            </a:prstGeom>
            <a:noFill/>
            <a:ln w="9525" cap="flat" cmpd="sng" algn="ctr">
              <a:solidFill>
                <a:srgbClr val="000000"/>
              </a:solidFill>
              <a:prstDash val="solid"/>
            </a:ln>
            <a:effectLst/>
          </p:spPr>
        </p:cxnSp>
        <p:cxnSp>
          <p:nvCxnSpPr>
            <p:cNvPr id="94" name="Gerade Verbindung 45"/>
            <p:cNvCxnSpPr/>
            <p:nvPr userDrawn="1"/>
          </p:nvCxnSpPr>
          <p:spPr bwMode="gray">
            <a:xfrm rot="5400000">
              <a:off x="5724160" y="-315520"/>
              <a:ext cx="432060" cy="0"/>
            </a:xfrm>
            <a:prstGeom prst="line">
              <a:avLst/>
            </a:prstGeom>
            <a:noFill/>
            <a:ln w="9525" cap="flat" cmpd="sng" algn="ctr">
              <a:solidFill>
                <a:srgbClr val="000000"/>
              </a:solidFill>
              <a:prstDash val="solid"/>
            </a:ln>
            <a:effectLst/>
          </p:spPr>
        </p:cxnSp>
        <p:cxnSp>
          <p:nvCxnSpPr>
            <p:cNvPr id="95" name="Gerade Verbindung 46"/>
            <p:cNvCxnSpPr/>
            <p:nvPr userDrawn="1"/>
          </p:nvCxnSpPr>
          <p:spPr bwMode="gray">
            <a:xfrm rot="5400000">
              <a:off x="5868180" y="-315520"/>
              <a:ext cx="432060" cy="0"/>
            </a:xfrm>
            <a:prstGeom prst="line">
              <a:avLst/>
            </a:prstGeom>
            <a:noFill/>
            <a:ln w="9525" cap="flat" cmpd="sng" algn="ctr">
              <a:solidFill>
                <a:srgbClr val="000000"/>
              </a:solidFill>
              <a:prstDash val="solid"/>
            </a:ln>
            <a:effectLst/>
          </p:spPr>
        </p:cxnSp>
        <p:cxnSp>
          <p:nvCxnSpPr>
            <p:cNvPr id="96" name="Gerade Verbindung 47"/>
            <p:cNvCxnSpPr/>
            <p:nvPr userDrawn="1"/>
          </p:nvCxnSpPr>
          <p:spPr bwMode="gray">
            <a:xfrm rot="5400000">
              <a:off x="7164360" y="-315520"/>
              <a:ext cx="432060" cy="0"/>
            </a:xfrm>
            <a:prstGeom prst="line">
              <a:avLst/>
            </a:prstGeom>
            <a:noFill/>
            <a:ln w="9525" cap="flat" cmpd="sng" algn="ctr">
              <a:solidFill>
                <a:srgbClr val="000000"/>
              </a:solidFill>
              <a:prstDash val="solid"/>
            </a:ln>
            <a:effectLst/>
          </p:spPr>
        </p:cxnSp>
        <p:cxnSp>
          <p:nvCxnSpPr>
            <p:cNvPr id="97" name="Gerade Verbindung 48"/>
            <p:cNvCxnSpPr/>
            <p:nvPr userDrawn="1"/>
          </p:nvCxnSpPr>
          <p:spPr bwMode="gray">
            <a:xfrm rot="5400000">
              <a:off x="7308380" y="-315520"/>
              <a:ext cx="432060" cy="0"/>
            </a:xfrm>
            <a:prstGeom prst="line">
              <a:avLst/>
            </a:prstGeom>
            <a:noFill/>
            <a:ln w="9525" cap="flat" cmpd="sng" algn="ctr">
              <a:solidFill>
                <a:srgbClr val="000000"/>
              </a:solidFill>
              <a:prstDash val="solid"/>
            </a:ln>
            <a:effectLst/>
          </p:spPr>
        </p:cxnSp>
        <p:cxnSp>
          <p:nvCxnSpPr>
            <p:cNvPr id="98" name="Gerade Verbindung 49"/>
            <p:cNvCxnSpPr/>
            <p:nvPr userDrawn="1"/>
          </p:nvCxnSpPr>
          <p:spPr bwMode="gray">
            <a:xfrm rot="5400000">
              <a:off x="8604560" y="-315520"/>
              <a:ext cx="432060" cy="0"/>
            </a:xfrm>
            <a:prstGeom prst="line">
              <a:avLst/>
            </a:prstGeom>
            <a:noFill/>
            <a:ln w="9525" cap="flat" cmpd="sng" algn="ctr">
              <a:solidFill>
                <a:srgbClr val="000000"/>
              </a:solidFill>
              <a:prstDash val="solid"/>
            </a:ln>
            <a:effectLst/>
          </p:spPr>
        </p:cxnSp>
      </p:grpSp>
      <p:grpSp>
        <p:nvGrpSpPr>
          <p:cNvPr id="99" name="Gruppieren 57"/>
          <p:cNvGrpSpPr/>
          <p:nvPr/>
        </p:nvGrpSpPr>
        <p:grpSpPr bwMode="gray">
          <a:xfrm>
            <a:off x="9252520" y="259200"/>
            <a:ext cx="216160" cy="6338152"/>
            <a:chOff x="-540970" y="259288"/>
            <a:chExt cx="432320" cy="6338152"/>
          </a:xfrm>
        </p:grpSpPr>
        <p:cxnSp>
          <p:nvCxnSpPr>
            <p:cNvPr id="101" name="Gerade Verbindung 59"/>
            <p:cNvCxnSpPr/>
            <p:nvPr userDrawn="1"/>
          </p:nvCxnSpPr>
          <p:spPr bwMode="gray">
            <a:xfrm>
              <a:off x="-540710" y="908650"/>
              <a:ext cx="432060" cy="0"/>
            </a:xfrm>
            <a:prstGeom prst="line">
              <a:avLst/>
            </a:prstGeom>
            <a:noFill/>
            <a:ln w="9525" cap="flat" cmpd="sng" algn="ctr">
              <a:solidFill>
                <a:srgbClr val="000000"/>
              </a:solidFill>
              <a:prstDash val="solid"/>
            </a:ln>
            <a:effectLst/>
          </p:spPr>
        </p:cxnSp>
        <p:cxnSp>
          <p:nvCxnSpPr>
            <p:cNvPr id="102" name="Gerade Verbindung 61"/>
            <p:cNvCxnSpPr/>
            <p:nvPr userDrawn="1"/>
          </p:nvCxnSpPr>
          <p:spPr bwMode="gray">
            <a:xfrm>
              <a:off x="-540710" y="6597440"/>
              <a:ext cx="432060" cy="0"/>
            </a:xfrm>
            <a:prstGeom prst="line">
              <a:avLst/>
            </a:prstGeom>
            <a:noFill/>
            <a:ln w="9525" cap="flat" cmpd="sng" algn="ctr">
              <a:solidFill>
                <a:srgbClr val="000000"/>
              </a:solidFill>
              <a:prstDash val="solid"/>
            </a:ln>
            <a:effectLst/>
          </p:spPr>
        </p:cxnSp>
        <p:cxnSp>
          <p:nvCxnSpPr>
            <p:cNvPr id="103" name="Gerade Verbindung 62"/>
            <p:cNvCxnSpPr/>
            <p:nvPr userDrawn="1"/>
          </p:nvCxnSpPr>
          <p:spPr bwMode="gray">
            <a:xfrm>
              <a:off x="-540710" y="6453420"/>
              <a:ext cx="432060" cy="0"/>
            </a:xfrm>
            <a:prstGeom prst="line">
              <a:avLst/>
            </a:prstGeom>
            <a:noFill/>
            <a:ln w="9525" cap="flat" cmpd="sng" algn="ctr">
              <a:solidFill>
                <a:srgbClr val="000000"/>
              </a:solidFill>
              <a:prstDash val="solid"/>
            </a:ln>
            <a:effectLst/>
          </p:spPr>
        </p:cxnSp>
        <p:cxnSp>
          <p:nvCxnSpPr>
            <p:cNvPr id="104" name="Gerade Verbindung 79"/>
            <p:cNvCxnSpPr/>
            <p:nvPr userDrawn="1"/>
          </p:nvCxnSpPr>
          <p:spPr bwMode="gray">
            <a:xfrm>
              <a:off x="-540710" y="5445280"/>
              <a:ext cx="432060" cy="0"/>
            </a:xfrm>
            <a:prstGeom prst="line">
              <a:avLst/>
            </a:prstGeom>
            <a:noFill/>
            <a:ln w="9525" cap="flat" cmpd="sng" algn="ctr">
              <a:solidFill>
                <a:srgbClr val="000000"/>
              </a:solidFill>
              <a:prstDash val="solid"/>
            </a:ln>
            <a:effectLst/>
          </p:spPr>
        </p:cxnSp>
        <p:cxnSp>
          <p:nvCxnSpPr>
            <p:cNvPr id="105" name="Gerade Verbindung 80"/>
            <p:cNvCxnSpPr/>
            <p:nvPr userDrawn="1"/>
          </p:nvCxnSpPr>
          <p:spPr bwMode="gray">
            <a:xfrm>
              <a:off x="-540710" y="5301260"/>
              <a:ext cx="432060" cy="0"/>
            </a:xfrm>
            <a:prstGeom prst="line">
              <a:avLst/>
            </a:prstGeom>
            <a:noFill/>
            <a:ln w="9525" cap="flat" cmpd="sng" algn="ctr">
              <a:solidFill>
                <a:srgbClr val="000000"/>
              </a:solidFill>
              <a:prstDash val="solid"/>
            </a:ln>
            <a:effectLst/>
          </p:spPr>
        </p:cxnSp>
        <p:cxnSp>
          <p:nvCxnSpPr>
            <p:cNvPr id="106" name="Gerade Verbindung 81"/>
            <p:cNvCxnSpPr/>
            <p:nvPr userDrawn="1"/>
          </p:nvCxnSpPr>
          <p:spPr bwMode="gray">
            <a:xfrm>
              <a:off x="-540710" y="4365130"/>
              <a:ext cx="432060" cy="0"/>
            </a:xfrm>
            <a:prstGeom prst="line">
              <a:avLst/>
            </a:prstGeom>
            <a:noFill/>
            <a:ln w="9525" cap="flat" cmpd="sng" algn="ctr">
              <a:solidFill>
                <a:srgbClr val="000000"/>
              </a:solidFill>
              <a:prstDash val="solid"/>
            </a:ln>
            <a:effectLst/>
          </p:spPr>
        </p:cxnSp>
        <p:cxnSp>
          <p:nvCxnSpPr>
            <p:cNvPr id="107" name="Gerade Verbindung 82"/>
            <p:cNvCxnSpPr/>
            <p:nvPr userDrawn="1"/>
          </p:nvCxnSpPr>
          <p:spPr bwMode="gray">
            <a:xfrm>
              <a:off x="-540710" y="4221110"/>
              <a:ext cx="432060" cy="0"/>
            </a:xfrm>
            <a:prstGeom prst="line">
              <a:avLst/>
            </a:prstGeom>
            <a:noFill/>
            <a:ln w="9525" cap="flat" cmpd="sng" algn="ctr">
              <a:solidFill>
                <a:srgbClr val="000000"/>
              </a:solidFill>
              <a:prstDash val="solid"/>
            </a:ln>
            <a:effectLst/>
          </p:spPr>
        </p:cxnSp>
        <p:cxnSp>
          <p:nvCxnSpPr>
            <p:cNvPr id="108" name="Gerade Verbindung 83"/>
            <p:cNvCxnSpPr/>
            <p:nvPr userDrawn="1"/>
          </p:nvCxnSpPr>
          <p:spPr bwMode="gray">
            <a:xfrm>
              <a:off x="-540710" y="3284980"/>
              <a:ext cx="432060" cy="0"/>
            </a:xfrm>
            <a:prstGeom prst="line">
              <a:avLst/>
            </a:prstGeom>
            <a:noFill/>
            <a:ln w="9525" cap="flat" cmpd="sng" algn="ctr">
              <a:solidFill>
                <a:srgbClr val="000000"/>
              </a:solidFill>
              <a:prstDash val="solid"/>
            </a:ln>
            <a:effectLst/>
          </p:spPr>
        </p:cxnSp>
        <p:cxnSp>
          <p:nvCxnSpPr>
            <p:cNvPr id="109" name="Gerade Verbindung 84"/>
            <p:cNvCxnSpPr/>
            <p:nvPr userDrawn="1"/>
          </p:nvCxnSpPr>
          <p:spPr bwMode="gray">
            <a:xfrm>
              <a:off x="-540710" y="3140960"/>
              <a:ext cx="432060" cy="0"/>
            </a:xfrm>
            <a:prstGeom prst="line">
              <a:avLst/>
            </a:prstGeom>
            <a:noFill/>
            <a:ln w="9525" cap="flat" cmpd="sng" algn="ctr">
              <a:solidFill>
                <a:srgbClr val="000000"/>
              </a:solidFill>
              <a:prstDash val="solid"/>
            </a:ln>
            <a:effectLst/>
          </p:spPr>
        </p:cxnSp>
        <p:cxnSp>
          <p:nvCxnSpPr>
            <p:cNvPr id="110" name="Gerade Verbindung 85"/>
            <p:cNvCxnSpPr/>
            <p:nvPr userDrawn="1"/>
          </p:nvCxnSpPr>
          <p:spPr bwMode="gray">
            <a:xfrm>
              <a:off x="-540710" y="2204830"/>
              <a:ext cx="432060" cy="0"/>
            </a:xfrm>
            <a:prstGeom prst="line">
              <a:avLst/>
            </a:prstGeom>
            <a:noFill/>
            <a:ln w="9525" cap="flat" cmpd="sng" algn="ctr">
              <a:solidFill>
                <a:srgbClr val="000000"/>
              </a:solidFill>
              <a:prstDash val="solid"/>
            </a:ln>
            <a:effectLst/>
          </p:spPr>
        </p:cxnSp>
        <p:cxnSp>
          <p:nvCxnSpPr>
            <p:cNvPr id="111" name="Gerade Verbindung 86"/>
            <p:cNvCxnSpPr/>
            <p:nvPr userDrawn="1"/>
          </p:nvCxnSpPr>
          <p:spPr bwMode="gray">
            <a:xfrm>
              <a:off x="-540710" y="2060810"/>
              <a:ext cx="432060" cy="0"/>
            </a:xfrm>
            <a:prstGeom prst="line">
              <a:avLst/>
            </a:prstGeom>
            <a:noFill/>
            <a:ln w="9525" cap="flat" cmpd="sng" algn="ctr">
              <a:solidFill>
                <a:srgbClr val="000000"/>
              </a:solidFill>
              <a:prstDash val="solid"/>
            </a:ln>
            <a:effectLst/>
          </p:spPr>
        </p:cxnSp>
        <p:cxnSp>
          <p:nvCxnSpPr>
            <p:cNvPr id="112" name="Gerade Verbindung 88"/>
            <p:cNvCxnSpPr/>
            <p:nvPr userDrawn="1"/>
          </p:nvCxnSpPr>
          <p:spPr bwMode="gray">
            <a:xfrm>
              <a:off x="-540710" y="6381410"/>
              <a:ext cx="432060" cy="0"/>
            </a:xfrm>
            <a:prstGeom prst="line">
              <a:avLst/>
            </a:prstGeom>
            <a:noFill/>
            <a:ln w="9525" cap="flat" cmpd="sng" algn="ctr">
              <a:solidFill>
                <a:srgbClr val="000000"/>
              </a:solidFill>
              <a:prstDash val="solid"/>
            </a:ln>
            <a:effectLst/>
          </p:spPr>
        </p:cxnSp>
        <p:cxnSp>
          <p:nvCxnSpPr>
            <p:cNvPr id="65" name="Gerade Verbindung 58"/>
            <p:cNvCxnSpPr/>
            <p:nvPr userDrawn="1"/>
          </p:nvCxnSpPr>
          <p:spPr bwMode="gray">
            <a:xfrm>
              <a:off x="-540970" y="1052824"/>
              <a:ext cx="432060" cy="0"/>
            </a:xfrm>
            <a:prstGeom prst="line">
              <a:avLst/>
            </a:prstGeom>
            <a:noFill/>
            <a:ln w="9525" cap="flat" cmpd="sng" algn="ctr">
              <a:solidFill>
                <a:srgbClr val="000000"/>
              </a:solidFill>
              <a:prstDash val="solid"/>
            </a:ln>
            <a:effectLst/>
          </p:spPr>
        </p:cxnSp>
        <p:cxnSp>
          <p:nvCxnSpPr>
            <p:cNvPr id="67" name="Gerade Verbindung 58"/>
            <p:cNvCxnSpPr/>
            <p:nvPr userDrawn="1"/>
          </p:nvCxnSpPr>
          <p:spPr bwMode="gray">
            <a:xfrm>
              <a:off x="-540970" y="1412864"/>
              <a:ext cx="432060" cy="0"/>
            </a:xfrm>
            <a:prstGeom prst="line">
              <a:avLst/>
            </a:prstGeom>
            <a:noFill/>
            <a:ln w="9525" cap="flat" cmpd="sng" algn="ctr">
              <a:solidFill>
                <a:srgbClr val="000000"/>
              </a:solidFill>
              <a:prstDash val="solid"/>
            </a:ln>
            <a:effectLst/>
          </p:spPr>
        </p:cxnSp>
        <p:cxnSp>
          <p:nvCxnSpPr>
            <p:cNvPr id="69" name="Gerade Verbindung 59"/>
            <p:cNvCxnSpPr/>
            <p:nvPr userDrawn="1"/>
          </p:nvCxnSpPr>
          <p:spPr bwMode="gray">
            <a:xfrm>
              <a:off x="-540710" y="259288"/>
              <a:ext cx="432060" cy="0"/>
            </a:xfrm>
            <a:prstGeom prst="line">
              <a:avLst/>
            </a:prstGeom>
            <a:noFill/>
            <a:ln w="9525" cap="flat" cmpd="sng" algn="ctr">
              <a:solidFill>
                <a:srgbClr val="000000"/>
              </a:solidFill>
              <a:prstDash val="solid"/>
            </a:ln>
            <a:effectLst/>
          </p:spPr>
        </p:cxnSp>
        <p:cxnSp>
          <p:nvCxnSpPr>
            <p:cNvPr id="72" name="Gerade Verbindung 58"/>
            <p:cNvCxnSpPr/>
            <p:nvPr userDrawn="1"/>
          </p:nvCxnSpPr>
          <p:spPr bwMode="gray">
            <a:xfrm>
              <a:off x="-540970" y="1628838"/>
              <a:ext cx="432060" cy="0"/>
            </a:xfrm>
            <a:prstGeom prst="line">
              <a:avLst/>
            </a:prstGeom>
            <a:noFill/>
            <a:ln w="9525" cap="flat" cmpd="sng" algn="ctr">
              <a:solidFill>
                <a:srgbClr val="000000"/>
              </a:solidFill>
              <a:prstDash val="solid"/>
            </a:ln>
            <a:effectLst/>
          </p:spPr>
        </p:cxnSp>
      </p:grpSp>
      <p:grpSp>
        <p:nvGrpSpPr>
          <p:cNvPr id="113" name="Gruppieren 55"/>
          <p:cNvGrpSpPr/>
          <p:nvPr/>
        </p:nvGrpSpPr>
        <p:grpSpPr bwMode="gray">
          <a:xfrm>
            <a:off x="-324550" y="260648"/>
            <a:ext cx="216036" cy="6336792"/>
            <a:chOff x="-540710" y="260648"/>
            <a:chExt cx="432072" cy="6336792"/>
          </a:xfrm>
        </p:grpSpPr>
        <p:cxnSp>
          <p:nvCxnSpPr>
            <p:cNvPr id="115" name="Gerade Verbindung 60"/>
            <p:cNvCxnSpPr/>
            <p:nvPr userDrawn="1"/>
          </p:nvCxnSpPr>
          <p:spPr bwMode="gray">
            <a:xfrm>
              <a:off x="-540710" y="908650"/>
              <a:ext cx="432060" cy="0"/>
            </a:xfrm>
            <a:prstGeom prst="line">
              <a:avLst/>
            </a:prstGeom>
            <a:noFill/>
            <a:ln w="9525" cap="flat" cmpd="sng" algn="ctr">
              <a:solidFill>
                <a:srgbClr val="000000"/>
              </a:solidFill>
              <a:prstDash val="solid"/>
            </a:ln>
            <a:effectLst/>
          </p:spPr>
        </p:cxnSp>
        <p:cxnSp>
          <p:nvCxnSpPr>
            <p:cNvPr id="116" name="Gerade Verbindung 63"/>
            <p:cNvCxnSpPr/>
            <p:nvPr userDrawn="1"/>
          </p:nvCxnSpPr>
          <p:spPr bwMode="gray">
            <a:xfrm>
              <a:off x="-540710" y="6597440"/>
              <a:ext cx="432060" cy="0"/>
            </a:xfrm>
            <a:prstGeom prst="line">
              <a:avLst/>
            </a:prstGeom>
            <a:noFill/>
            <a:ln w="9525" cap="flat" cmpd="sng" algn="ctr">
              <a:solidFill>
                <a:srgbClr val="000000"/>
              </a:solidFill>
              <a:prstDash val="solid"/>
            </a:ln>
            <a:effectLst/>
          </p:spPr>
        </p:cxnSp>
        <p:cxnSp>
          <p:nvCxnSpPr>
            <p:cNvPr id="117" name="Gerade Verbindung 64"/>
            <p:cNvCxnSpPr/>
            <p:nvPr userDrawn="1"/>
          </p:nvCxnSpPr>
          <p:spPr bwMode="gray">
            <a:xfrm>
              <a:off x="-540710" y="6453420"/>
              <a:ext cx="432060" cy="0"/>
            </a:xfrm>
            <a:prstGeom prst="line">
              <a:avLst/>
            </a:prstGeom>
            <a:noFill/>
            <a:ln w="9525" cap="flat" cmpd="sng" algn="ctr">
              <a:solidFill>
                <a:srgbClr val="000000"/>
              </a:solidFill>
              <a:prstDash val="solid"/>
            </a:ln>
            <a:effectLst/>
          </p:spPr>
        </p:cxnSp>
        <p:cxnSp>
          <p:nvCxnSpPr>
            <p:cNvPr id="118" name="Gerade Verbindung 65"/>
            <p:cNvCxnSpPr/>
            <p:nvPr userDrawn="1"/>
          </p:nvCxnSpPr>
          <p:spPr bwMode="gray">
            <a:xfrm>
              <a:off x="-540710" y="5445280"/>
              <a:ext cx="432060" cy="0"/>
            </a:xfrm>
            <a:prstGeom prst="line">
              <a:avLst/>
            </a:prstGeom>
            <a:noFill/>
            <a:ln w="9525" cap="flat" cmpd="sng" algn="ctr">
              <a:solidFill>
                <a:srgbClr val="000000"/>
              </a:solidFill>
              <a:prstDash val="solid"/>
            </a:ln>
            <a:effectLst/>
          </p:spPr>
        </p:cxnSp>
        <p:cxnSp>
          <p:nvCxnSpPr>
            <p:cNvPr id="119" name="Gerade Verbindung 66"/>
            <p:cNvCxnSpPr/>
            <p:nvPr userDrawn="1"/>
          </p:nvCxnSpPr>
          <p:spPr bwMode="gray">
            <a:xfrm>
              <a:off x="-540710" y="5301260"/>
              <a:ext cx="432060" cy="0"/>
            </a:xfrm>
            <a:prstGeom prst="line">
              <a:avLst/>
            </a:prstGeom>
            <a:noFill/>
            <a:ln w="9525" cap="flat" cmpd="sng" algn="ctr">
              <a:solidFill>
                <a:srgbClr val="000000"/>
              </a:solidFill>
              <a:prstDash val="solid"/>
            </a:ln>
            <a:effectLst/>
          </p:spPr>
        </p:cxnSp>
        <p:cxnSp>
          <p:nvCxnSpPr>
            <p:cNvPr id="120" name="Gerade Verbindung 67"/>
            <p:cNvCxnSpPr/>
            <p:nvPr userDrawn="1"/>
          </p:nvCxnSpPr>
          <p:spPr bwMode="gray">
            <a:xfrm>
              <a:off x="-540710" y="4365130"/>
              <a:ext cx="432060" cy="0"/>
            </a:xfrm>
            <a:prstGeom prst="line">
              <a:avLst/>
            </a:prstGeom>
            <a:noFill/>
            <a:ln w="9525" cap="flat" cmpd="sng" algn="ctr">
              <a:solidFill>
                <a:srgbClr val="000000"/>
              </a:solidFill>
              <a:prstDash val="solid"/>
            </a:ln>
            <a:effectLst/>
          </p:spPr>
        </p:cxnSp>
        <p:cxnSp>
          <p:nvCxnSpPr>
            <p:cNvPr id="121" name="Gerade Verbindung 68"/>
            <p:cNvCxnSpPr/>
            <p:nvPr userDrawn="1"/>
          </p:nvCxnSpPr>
          <p:spPr bwMode="gray">
            <a:xfrm>
              <a:off x="-540710" y="4221110"/>
              <a:ext cx="432060" cy="0"/>
            </a:xfrm>
            <a:prstGeom prst="line">
              <a:avLst/>
            </a:prstGeom>
            <a:noFill/>
            <a:ln w="9525" cap="flat" cmpd="sng" algn="ctr">
              <a:solidFill>
                <a:srgbClr val="000000"/>
              </a:solidFill>
              <a:prstDash val="solid"/>
            </a:ln>
            <a:effectLst/>
          </p:spPr>
        </p:cxnSp>
        <p:cxnSp>
          <p:nvCxnSpPr>
            <p:cNvPr id="122" name="Gerade Verbindung 69"/>
            <p:cNvCxnSpPr/>
            <p:nvPr userDrawn="1"/>
          </p:nvCxnSpPr>
          <p:spPr bwMode="gray">
            <a:xfrm>
              <a:off x="-540710" y="3284980"/>
              <a:ext cx="432060" cy="0"/>
            </a:xfrm>
            <a:prstGeom prst="line">
              <a:avLst/>
            </a:prstGeom>
            <a:noFill/>
            <a:ln w="9525" cap="flat" cmpd="sng" algn="ctr">
              <a:solidFill>
                <a:srgbClr val="000000"/>
              </a:solidFill>
              <a:prstDash val="solid"/>
            </a:ln>
            <a:effectLst/>
          </p:spPr>
        </p:cxnSp>
        <p:cxnSp>
          <p:nvCxnSpPr>
            <p:cNvPr id="123" name="Gerade Verbindung 70"/>
            <p:cNvCxnSpPr/>
            <p:nvPr userDrawn="1"/>
          </p:nvCxnSpPr>
          <p:spPr bwMode="gray">
            <a:xfrm>
              <a:off x="-540710" y="3140960"/>
              <a:ext cx="432060" cy="0"/>
            </a:xfrm>
            <a:prstGeom prst="line">
              <a:avLst/>
            </a:prstGeom>
            <a:noFill/>
            <a:ln w="9525" cap="flat" cmpd="sng" algn="ctr">
              <a:solidFill>
                <a:srgbClr val="000000"/>
              </a:solidFill>
              <a:prstDash val="solid"/>
            </a:ln>
            <a:effectLst/>
          </p:spPr>
        </p:cxnSp>
        <p:cxnSp>
          <p:nvCxnSpPr>
            <p:cNvPr id="124" name="Gerade Verbindung 71"/>
            <p:cNvCxnSpPr/>
            <p:nvPr userDrawn="1"/>
          </p:nvCxnSpPr>
          <p:spPr bwMode="gray">
            <a:xfrm>
              <a:off x="-540710" y="2204830"/>
              <a:ext cx="432060" cy="0"/>
            </a:xfrm>
            <a:prstGeom prst="line">
              <a:avLst/>
            </a:prstGeom>
            <a:noFill/>
            <a:ln w="9525" cap="flat" cmpd="sng" algn="ctr">
              <a:solidFill>
                <a:srgbClr val="000000"/>
              </a:solidFill>
              <a:prstDash val="solid"/>
            </a:ln>
            <a:effectLst/>
          </p:spPr>
        </p:cxnSp>
        <p:cxnSp>
          <p:nvCxnSpPr>
            <p:cNvPr id="125" name="Gerade Verbindung 72"/>
            <p:cNvCxnSpPr/>
            <p:nvPr userDrawn="1"/>
          </p:nvCxnSpPr>
          <p:spPr bwMode="gray">
            <a:xfrm>
              <a:off x="-540710" y="2060810"/>
              <a:ext cx="432060" cy="0"/>
            </a:xfrm>
            <a:prstGeom prst="line">
              <a:avLst/>
            </a:prstGeom>
            <a:noFill/>
            <a:ln w="9525" cap="flat" cmpd="sng" algn="ctr">
              <a:solidFill>
                <a:srgbClr val="000000"/>
              </a:solidFill>
              <a:prstDash val="solid"/>
            </a:ln>
            <a:effectLst/>
          </p:spPr>
        </p:cxnSp>
        <p:cxnSp>
          <p:nvCxnSpPr>
            <p:cNvPr id="126" name="Gerade Verbindung 73"/>
            <p:cNvCxnSpPr/>
            <p:nvPr userDrawn="1"/>
          </p:nvCxnSpPr>
          <p:spPr bwMode="gray">
            <a:xfrm>
              <a:off x="-540710" y="6381410"/>
              <a:ext cx="432060" cy="0"/>
            </a:xfrm>
            <a:prstGeom prst="line">
              <a:avLst/>
            </a:prstGeom>
            <a:noFill/>
            <a:ln w="9525" cap="flat" cmpd="sng" algn="ctr">
              <a:solidFill>
                <a:srgbClr val="000000"/>
              </a:solidFill>
              <a:prstDash val="solid"/>
            </a:ln>
            <a:effectLst/>
          </p:spPr>
        </p:cxnSp>
        <p:cxnSp>
          <p:nvCxnSpPr>
            <p:cNvPr id="64" name="Gerade Verbindung 56"/>
            <p:cNvCxnSpPr/>
            <p:nvPr userDrawn="1"/>
          </p:nvCxnSpPr>
          <p:spPr bwMode="gray">
            <a:xfrm>
              <a:off x="-540698" y="1052736"/>
              <a:ext cx="432060" cy="0"/>
            </a:xfrm>
            <a:prstGeom prst="line">
              <a:avLst/>
            </a:prstGeom>
            <a:noFill/>
            <a:ln w="9525" cap="flat" cmpd="sng" algn="ctr">
              <a:solidFill>
                <a:srgbClr val="000000"/>
              </a:solidFill>
              <a:prstDash val="solid"/>
            </a:ln>
            <a:effectLst/>
          </p:spPr>
        </p:cxnSp>
        <p:cxnSp>
          <p:nvCxnSpPr>
            <p:cNvPr id="66" name="Gerade Verbindung 56"/>
            <p:cNvCxnSpPr/>
            <p:nvPr userDrawn="1"/>
          </p:nvCxnSpPr>
          <p:spPr bwMode="gray">
            <a:xfrm>
              <a:off x="-540698" y="1412776"/>
              <a:ext cx="432060" cy="0"/>
            </a:xfrm>
            <a:prstGeom prst="line">
              <a:avLst/>
            </a:prstGeom>
            <a:noFill/>
            <a:ln w="9525" cap="flat" cmpd="sng" algn="ctr">
              <a:solidFill>
                <a:srgbClr val="000000"/>
              </a:solidFill>
              <a:prstDash val="solid"/>
            </a:ln>
            <a:effectLst/>
          </p:spPr>
        </p:cxnSp>
        <p:cxnSp>
          <p:nvCxnSpPr>
            <p:cNvPr id="68" name="Gerade Verbindung 60"/>
            <p:cNvCxnSpPr/>
            <p:nvPr userDrawn="1"/>
          </p:nvCxnSpPr>
          <p:spPr bwMode="gray">
            <a:xfrm>
              <a:off x="-540710" y="260648"/>
              <a:ext cx="432060" cy="0"/>
            </a:xfrm>
            <a:prstGeom prst="line">
              <a:avLst/>
            </a:prstGeom>
            <a:noFill/>
            <a:ln w="9525" cap="flat" cmpd="sng" algn="ctr">
              <a:solidFill>
                <a:srgbClr val="000000"/>
              </a:solidFill>
              <a:prstDash val="solid"/>
            </a:ln>
            <a:effectLst/>
          </p:spPr>
        </p:cxnSp>
        <p:cxnSp>
          <p:nvCxnSpPr>
            <p:cNvPr id="70" name="Gerade Verbindung 56"/>
            <p:cNvCxnSpPr/>
            <p:nvPr userDrawn="1"/>
          </p:nvCxnSpPr>
          <p:spPr bwMode="gray">
            <a:xfrm>
              <a:off x="-540698" y="1628750"/>
              <a:ext cx="432060" cy="0"/>
            </a:xfrm>
            <a:prstGeom prst="line">
              <a:avLst/>
            </a:prstGeom>
            <a:noFill/>
            <a:ln w="9525" cap="flat" cmpd="sng" algn="ctr">
              <a:solidFill>
                <a:srgbClr val="000000"/>
              </a:solidFill>
              <a:prstDash val="solid"/>
            </a:ln>
            <a:effectLst/>
          </p:spPr>
        </p:cxnSp>
      </p:grpSp>
      <p:sp>
        <p:nvSpPr>
          <p:cNvPr id="127" name="Rechteck 13"/>
          <p:cNvSpPr/>
          <p:nvPr/>
        </p:nvSpPr>
        <p:spPr bwMode="gray">
          <a:xfrm>
            <a:off x="324390" y="6597440"/>
            <a:ext cx="7056000" cy="144000"/>
          </a:xfrm>
          <a:prstGeom prst="rect">
            <a:avLst/>
          </a:prstGeom>
          <a:solidFill>
            <a:srgbClr val="FFFFFF"/>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8">
              <a:defRPr/>
            </a:pPr>
            <a:r>
              <a:rPr lang="lv-LV" sz="800" kern="0" noProof="0" dirty="0" smtClean="0">
                <a:solidFill>
                  <a:srgbClr val="928580"/>
                </a:solidFill>
              </a:rPr>
              <a:t>2019</a:t>
            </a:r>
            <a:r>
              <a:rPr lang="en-US" sz="800" kern="0" baseline="0" noProof="0" dirty="0" smtClean="0">
                <a:solidFill>
                  <a:srgbClr val="928580"/>
                </a:solidFill>
              </a:rPr>
              <a:t> </a:t>
            </a:r>
            <a:r>
              <a:rPr lang="lv-LV" sz="800" kern="0" noProof="0" dirty="0" smtClean="0">
                <a:solidFill>
                  <a:srgbClr val="928580"/>
                </a:solidFill>
              </a:rPr>
              <a:t>l Darba tirgus īstermiņa prognoze 2019.gadam: darba devēju aptauja</a:t>
            </a:r>
            <a:endParaRPr lang="lv-LV" sz="800" noProof="0" dirty="0">
              <a:solidFill>
                <a:schemeClr val="bg2"/>
              </a:solidFill>
            </a:endParaRPr>
          </a:p>
        </p:txBody>
      </p:sp>
      <p:sp>
        <p:nvSpPr>
          <p:cNvPr id="128" name="Rechteck 74"/>
          <p:cNvSpPr/>
          <p:nvPr/>
        </p:nvSpPr>
        <p:spPr bwMode="gray">
          <a:xfrm>
            <a:off x="7523970" y="6597440"/>
            <a:ext cx="1296620" cy="144000"/>
          </a:xfrm>
          <a:prstGeom prst="rect">
            <a:avLst/>
          </a:prstGeom>
          <a:solidFill>
            <a:srgbClr val="FFFFFF"/>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r">
              <a:defRPr/>
            </a:pPr>
            <a:fld id="{C2ABCC37-C314-4D17-9583-6D754EDEC568}" type="slidenum">
              <a:rPr lang="en-US" sz="800" kern="0" smtClean="0">
                <a:solidFill>
                  <a:srgbClr val="928580"/>
                </a:solidFill>
              </a:rPr>
              <a:pPr algn="r">
                <a:defRPr/>
              </a:pPr>
              <a:t>‹#›</a:t>
            </a:fld>
            <a:endParaRPr lang="en-US" sz="800" kern="0" dirty="0" smtClean="0">
              <a:solidFill>
                <a:srgbClr val="928580"/>
              </a:solidFill>
            </a:endParaRPr>
          </a:p>
        </p:txBody>
      </p:sp>
      <p:sp>
        <p:nvSpPr>
          <p:cNvPr id="130" name="Title Placeholder 129"/>
          <p:cNvSpPr>
            <a:spLocks noGrp="1"/>
          </p:cNvSpPr>
          <p:nvPr>
            <p:ph type="title"/>
          </p:nvPr>
        </p:nvSpPr>
        <p:spPr bwMode="gray">
          <a:xfrm>
            <a:off x="323410" y="260350"/>
            <a:ext cx="6984894" cy="648300"/>
          </a:xfrm>
          <a:prstGeom prst="rect">
            <a:avLst/>
          </a:prstGeom>
        </p:spPr>
        <p:txBody>
          <a:bodyPr vert="horz" lIns="0" tIns="0" rIns="0" bIns="0" rtlCol="0" anchor="b" anchorCtr="0">
            <a:noAutofit/>
          </a:bodyPr>
          <a:lstStyle/>
          <a:p>
            <a:pPr lvl="0"/>
            <a:r>
              <a:rPr lang="en-US" dirty="0" smtClean="0"/>
              <a:t>Click to add headline</a:t>
            </a:r>
            <a:endParaRPr lang="en-US" noProof="0" dirty="0"/>
          </a:p>
        </p:txBody>
      </p:sp>
      <p:sp>
        <p:nvSpPr>
          <p:cNvPr id="2" name="Text Placeholder 1"/>
          <p:cNvSpPr>
            <a:spLocks noGrp="1"/>
          </p:cNvSpPr>
          <p:nvPr>
            <p:ph type="body" idx="1"/>
            <p:custDataLst>
              <p:tags r:id="rId29"/>
            </p:custDataLst>
          </p:nvPr>
        </p:nvSpPr>
        <p:spPr bwMode="gray">
          <a:xfrm>
            <a:off x="324390" y="1052736"/>
            <a:ext cx="8495760" cy="5329014"/>
          </a:xfrm>
          <a:prstGeom prst="rect">
            <a:avLst/>
          </a:prstGeom>
        </p:spPr>
        <p:txBody>
          <a:bodyPr vert="horz" lIns="0" tIns="0" rIns="0" bIns="0" rtlCol="0">
            <a:noAutofit/>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5"/>
            <a:r>
              <a:rPr lang="en-US" noProof="0" dirty="0" smtClean="0"/>
              <a:t>Sixth level</a:t>
            </a:r>
          </a:p>
          <a:p>
            <a:pPr lvl="6"/>
            <a:r>
              <a:rPr lang="en-US" noProof="0" dirty="0" smtClean="0"/>
              <a:t>Seventh level</a:t>
            </a:r>
          </a:p>
          <a:p>
            <a:pPr lvl="8"/>
            <a:r>
              <a:rPr lang="en-US" noProof="0" dirty="0" smtClean="0"/>
              <a:t>Eighth level</a:t>
            </a:r>
          </a:p>
          <a:p>
            <a:pPr lvl="8"/>
            <a:r>
              <a:rPr lang="en-US" noProof="0" dirty="0" smtClean="0"/>
              <a:t>Ninth level</a:t>
            </a:r>
          </a:p>
        </p:txBody>
      </p:sp>
      <p:sp>
        <p:nvSpPr>
          <p:cNvPr id="3" name="VctContentArea_ID_3" hidden="1"/>
          <p:cNvSpPr/>
          <p:nvPr>
            <p:custDataLst>
              <p:tags r:id="rId30"/>
            </p:custDataLst>
          </p:nvPr>
        </p:nvSpPr>
        <p:spPr bwMode="gray">
          <a:xfrm>
            <a:off x="321850" y="1050196"/>
            <a:ext cx="8500840" cy="5334094"/>
          </a:xfrm>
          <a:prstGeom prst="rect">
            <a:avLst/>
          </a:prstGeom>
          <a:noFill/>
          <a:ln w="19050" cap="flat" cmpd="sng" algn="ctr">
            <a:solidFill>
              <a:srgbClr val="C80000"/>
            </a:solidFill>
            <a:prstDash val="solid"/>
            <a:round/>
            <a:headEnd type="none" w="med" len="med"/>
            <a:tailEnd type="none" w="med" len="med"/>
          </a:ln>
          <a:extLst>
            <a:ext uri="{909E8E84-426E-40DD-AFC4-6F175D3DCCD1}">
              <a14:hiddenFill xmlns:a14="http://schemas.microsoft.com/office/drawing/2010/main">
                <a:solidFill>
                  <a:srgbClr val="FFC86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000000"/>
              </a:solidFill>
            </a:endParaRPr>
          </a:p>
        </p:txBody>
      </p:sp>
      <p:sp>
        <p:nvSpPr>
          <p:cNvPr id="4" name="AutoShape 2" descr="data:image/jpeg;base64,/9j/4AAQSkZJRgABAQAAAQABAAD/2wCEAAkGBxITEhQQEhISFRIQEBYXEBUVFxISEhgVFxIXFxgVFBgYHCohGCYnGxcUIjEhJSkrLi4uFx8zODMtQygtLisBCgoKDg0OGxAQGywmHyQsLCwsLDAsLCwsLSwsLCwsLCwsLCwuLCwsLCwsLCwsLCwsLCwsLCwsLCwsLCwsLCwsLP/AABEIALwBDAMBEQACEQEDEQH/xAAcAAEAAgMBAQEAAAAAAAAAAAAABQYDBAcCAQj/xABNEAABAwEDBwYICQoFBQAAAAABAAIDBAYRIQUHEjFBUWETIlJxgZEjMpKTobHB0UJDVGJysrPC0hckNVNjdIKi4fAWMzRzoxQlg9Pj/8QAGgEBAAMBAQEAAAAAAAAAAAAAAAIDBAEFBv/EADMRAQACAQIDBQYGAgMBAAAAAAABAgMEERIhMQUTFDJRQWFxkaHwM0JSgdHhIrEVI8Hx/9oADAMBAAIRAxEAPwDuKAgICAgICAgICAgICAgICAgICAgICAgICAgICAgICAgICAgICAgICAgICAgICAgICAgICAgICAgICAgICAgICAgICAgICAgICAgICAgICAgICAgICAgICAgICAgICAgICAgICAgICAgICAgICAgICAgICAgICCPrMt08WD5mAjWAdJ3c28q2uHJbpCm+oxU81oQ1VbiEf5ccj+u5jfafQr66K89Z2Zb9o448sTP0RVRbiY+JHG3r0nn2epXxoqe2ZZ7do5J6REfX+GhNaqrd8bo/RawesKyNLij2Kba3NPt+kNSTLdSdc8vY4t9SsjDjj8sKp1GWfzSxHKc/6+bzknvXe7p+mPlCPe5P1T85em5VqBqnm85J707qn6Y+TsZskfmn5y2YrR1bdU7j9INd6woTp8U+xONXmj8yRpbbVDfHbG8dRY7vGHoVVtFSekzC+vaOSOsRP0TuT7ZU78H6UR+dzmeUPaAs19HevTm2Y9fjt5uSwxSNcA5pDmnUQQQeohZZiYnaW2JiY3h7XHRAQEBAQEBAQEBAQEBAQEBAQEBBG5Ry7Tw4PkGkPgt5z+4au25W48F79IUZdTjx+aVZr7cOOEMYaOk/E+SMB3lbKaKPzSwZO0ZnyR80FJW1dSbtKWTe1oOj2hou71pimLF6QxzkzZuW8z9+5t0tkap2tjWD57gPQ28qu2rxx7d1tNDmn2bfFK09hD8ZP2Nb7SfYqba70hor2b+q30SMNiqYeMZXdbgPqgKqdZknpsvr2fijrvLbjstRj4kHrdI71uUJ1WWfasjRYI/L/tnGQKX9RF5IPrUO/wAn6pT8Lh/TD6cg0vyeLyQnf5P1SeGw/pj5MMlmaR2uFo6i9vqKlGpyx7UZ0eGfytGosVTHxTIzqdpD+YFWV1mSOu0qrdn4p6bwh62w8rcYpGv4OBY7s1g+hX01tZ80bMt+zrx5Z3+iu1tDJEdGVjmHZeMD1HUexa6XreN6yw3x3xztaNmXJeVZad2lG64X85pxY7rHtGKjkxVyRtaEsWe+Kd6z/DouQMuR1LcObI0c9h1jiN44rys2C2Ofc9zT6muaOXX0SqpaBAQEBAQEBAQEBAQEBAQEBBAZVtZBFe1p5V42M8UHi7V3XrTj0t7855Qx5tbjpyjnP37VXqMtVlWSyMODejECB/E73kBba4cWKN5+rz7ajPnnav0/ltZPsRI7GZ7WDot57u06h6VXfW1jyxusx9nWnzzssdDZelj+L0zvk5/o8X0LLfU5Le3b4N2PR4aezf4phjQBcAABqAwCzzO7TEbdHpHRAQEBAQEBAQY6iBj2lj2hzTrBF4Xa2ms7wjasWja0KJaWypiBmhvMYxe3W5g3jePSPV6Wn1XH/jbq8jVaLg/zp09PRXqGrfE9srDc5pw3EbQeBWq9IvHDLFjvalotXq6vk6sbNEyVup7b7tx1EHqN47F4t6TS01l9FiyRkpFo9rZUFggICAgICAgICAgICAgh8s2jhp72k6cnQbdePpH4Pr4K/Fp75OfsZc+rx4uXWfRVJKqtrzosBEV+IF7Yh9J3wurHqW2K4cHOev1edN8+qnaOn0+ft++SayXYuJlzpiZHdEXtjHtP94LPk1lp5V5NeLs+led+f+llhhawBrGta0ag0ADuCyTMzO8t9axWNohkXHRAQEBAQEBAQEBAQEAhBzC1WSxBOQ0XRyDSj4XnFvYfQQvY0+XvKc+sPA1eHusm0dJ5wsWbyoJjljPwHhw6nD3t9Ky62v8AlEtvZt962r6f+rasL0hAQEBAQEBAQEBAQYauqZG0vkcGtGsn1Df1KVazadoRvetI3tO0KdXWhqKpxhpGODdrtTyN5Opg9PqW+mnpijiyT9/+vLyarJmngwx/P9N3I9jY2XPnPKP16Iv5MHjtd24cFXl1lp5U5Qtw6CteeTnP0/taGMAAAAAGoDADqWKZ3ehEbcoekdEBAQEBAQEBAQEBAQEBAQVHOJEOTiftEhb2ObefqhbtDP8AlMPN7Sj/ABrPv+/9MWbqM3Tu2EsHaNIn1hd10+WPij2bHmn4LmsD1BAQEBAQEBAQEBAQVCTIFTVTF9U7Qia46DGkE6N+GjdgLxtOPDdujPjxU2x85eZOmy5r75Z2j2R9/wD1Z6KijiaGRtDWjYNp3k7TxKx3va872l6FMdaRtWNmwopiAgICAgICAgICAgICAgICAgpecSpHgotvOe76rfvdy9DQ162/Z5XaV/LX925kSqgo6drZZGtkfz3tHOeC7UC0YjAAdiry1vmyTNY5dFuC+PT4oi88+sx7WOotzEPEikd9ItYPafQu10VvbLlu0qR5Ymfo1Db0/J2+cP4FZ4GP1fT+1X/Jz+n6/wBNqkt1ETdJG5nEESAdeAPoULaG0eWd1lO0qT5o2+q2NcCARqIvCwvSid31AQVfK9uqWnmfTyCbTjI0i1rS3nMDhcdLc4K+mnvavFCuctYnZqjOVQ/tvI/qpeFyOd9V6/KRQ75fNn3rnhch31X38o9B0pfNuTwuQ76r5+Uih3y+bPvTwuQ76r4c5ND+28j+q74XId9V9hzj0bnNYGz3vcGjmNuvcQBfzuKTpbxG/I76qWtHaeCiMYmEh5XS0dBod4ujffeR0gq8eK2TfZK14r1RAzk0P7Yfwf1VnhciPfVehnHoOlL5ty54XId9V9/KPQdKXzbk8LkO+q8Ozk0P7Y9TPeV3wuQ76qSs7a2Cse6OFsoLGaRL2taLr7sLnHeoZMNscbylXJFujatDl+KjY2SYP0Xv0RoAON+iTjiNgKjjxzedodtaK9WnkW2dHUu5Nkha8+K2QaBd9HYeq+9SvgvSN5crkrZYVSmICDRyzlSOmidPLpaDC3S0RpHnODRh1kKVKTedoctaKxvKuszj0RIAE95IA5m09qv8LdX31VwWZaICDUyrlKOnidNK7RYwY7STsDRtJKlSs2naHJmIjeULki3FHUSthY57Xvv0dNuiCeiDfrVt9PesbyhXJWZ2WRxux3KhY5LlfKBnldMdTjzRuaPFHd6SV7mLH3dYq+bzZZy3m8/cJTJFkp5bnv8ABMON7he89TffcqMmqpTlHOWjDocmTnblH1WqisnSx62GQ73m8eSMPQsd9Vkt7dnoU0OGvWN/j97JWKiibg2ONvU1o9QVE3tPWWmMdI6RDJyDOi3uC5xSlwx6Mi46ICDn1pbATVNVLUNmja2UtuBDi4aMbWY9rStmPUxSkV2UWxTNt92i3NXJtqmdkbj99S8ZHo53E+rQtDm/dS076g1AfyejzRGW33vDdekbte5Tx6njtw7I2xcMb7qUtKpdLO2AdVU7KkVAZymlzTGXXaL3N16Q6KzZNTwW4dltcXFG+6Qdmrk2VTPNOH31DxkeiXcT6lLmynZIx/LxEMka4814NzXA8dyTq6zG2xGGYnq3M8Ufg6d26R472g/dUdH1l3P0hy9bmd0XJmbRssMUpqXNMsTHkaAIGk0G6/S4rHbVTEzGy+MO8b7s5zVN+Vu80PxrnjPc73HveHZqt1X3w/8A0Txnu+rnce9OWNsa6ilfIZhIHx6NwYWEc4G/xjuVWbP3kbbJ0x8MtXO4380jO6pb9nIpaTzz8HM3lckXoMy62WzgTQXRVGlNDqDtczBwJ8ccDjx2LNl00W515StplmOUuqZNyjFPGJYXtex20bDuI1g8CsFqzWdpaYmJjeG0ouoC3kelQVI3R3+S4O9itwT/ANkIZPLLj1mIdOspm7DUR39QeCfUvSyztSfgy0je0P0AvIbRB4mlaxpe4hrWglxOAAAvJJXYjflA4nba07qyW5t4p4ieSbqvO2Rw3nZuHWV6eHD3ce9jyX4p9yuNcQQQSCDeCMCCMQQdiuQdnsFakVcXJyEf9REOfs026hIPUePWF5ufDwTvHRrx34o96eiyTA1/KNhjD779INF9+8blXOW8xtMzs5GDHFuKKxu3VWtEBAQEBAQEBBXM4Q/7fUfRZ9qxXaf8SFeXyy4evUZHbs3H6Op//J9vIvM1H4k/fsa8XkhZVQsEFDzvj82h/eR9k9a9J5p+CnP0hyhb2Z03JmcmnihiiME5MUTGEjk7iWtAJHO4LFbS2mZneGiM0RG2zOc6VP8AJ5++P8Sj4O3rDvfx6PDs6cWyml7XMHvXfBz6ud/HotlmMtCrgFQGFgc5w0SdLxTdffcFny4+C3CtpbijdX87f+jZ+9M+zkV2k8/7K83lc8szZ19aZWRva18UYc0Ov0XXuuuvHi9dxWzJljHtuppTi6I/KOT5YHmKaNzHjYdo3tOpw4hTraLRvCMxMcpZcjZYmpZOUgeWn4Q1scNz27fWNly5elbxtJW016Ot2UttBV3Ruuin6BPNcd8Z29Wvr1rzsuntTnHOGqmSLJK14voar92k+oVDD+JHxSv5ZcgsMPz+m/3T9Ry9HP8Ahyy4/NDuy8psEHJc4lreXcaSB3gWO8K4apHA6hvaD3nqF/oafDwxxW6s2XJvyhkzbWV5VwrJm+CYfAtOp7wfHPAHvI4Y81ObaOGOpipvzljzi2T5Bxq4G+Be7wrRqjeTrG5pPcesXd0+bijhnqZce3OFPybXSQSsmidovjN7Ts4g7wRgQtNqxaNpVRMxO8O62ay5HWQNmZgdUrNZY+7Fp9YO0LysmOaW2lspaLRulVWkICAgICAgICCu5wf0fUfRb9o1Xaf8SEMnllw5eoxu35uv0dT9Un2z15eo/ElrxeWFkVKwQUPO/wD6aH95H2Ui16TzT8FOfpDlC3szqWS83FJJDFK6SoDpImPcA6K69zATdfHxWG2qvFpjaGiMNZhsHNfSfranyov/AFqPi7+kO9xV4Oa6m2T1H/EfuLvi7ekHcR6rTZzIzaSEU7HOc0OcQXXX8437FnyZJvbilZWvDGys53T+aRDfUt+zkV+k88/BXm8qDzPnw84/Yt+v/VW6vywhg6y6RlbJUNSwxTRh7dl+BB3tIxaeIWKl7UneGiaxPKXK7U2Bmp75INKaEYnDwrB84DxhxHcF6GLU1tytylmvimOimg7e5aFS20duZv8AppaSovlbJA9kcnxjS5hA0ifHGrHX1rPOnrxRavJZGSdtpR9hf0hTf7h+zcp5/wAOXMfmh3ZeU2OeZyLW6AdRQO55F1Q8fBB+Lad5GvcOvDZpsO/+dv2UZcnshzBuF2AIB1Y3Hhhj3LczrlDnJq2NDGxUjWtADQGSgAAXADwizTpaTzmZ+/2W99b3Pk+cire1zHw0jmPaQ5pZKQQRcQfCLsaWkTvEz9/sd9afRTj1XcMcOGK0KkvZbL76OYStxY64TM6Tb/WMSD7yq8uOMldkqW4Z3dzoK1k0bZonBzJG3tI9R3EaiOC8q1ZrO0tkTvG8NhcdEBAQEBAQRGUsrlk0cLACXObp334BxuAHHb3LBqNZNM1cdY67b/ujM89mhnHkuyfPx5Md8zF62mj/ALIRy+WXEl6bI7Zm1kvydD80yD/mefavM1P4kteLyws6oWCDnueGTwVO3fK49zLvvLZo+sqM/SHLluZ3V8k5waKOCGN3K6UcLGuuZeL2sAN2O8LBfTXm0y0xlrENo5yqHdP5A/Eo+FyO99VjdnNo9jKg/wADPa9d8Jf3Od9Vv2ctrDWTGCOOVpEZfe8MAuBaLua49JQyYLUrvMpVyRadoQeeGbwVPH0pXu8ll331bo45zKGeeUIbNJJdWSN6VM7vEkf9Vbq4/wAI+KGHzOuLzmoQU61dg4am+WG6Kc4m4eDefngaj84doK04tRNOU84VXxRbnDlGVMmy08himYWPG/UR0mnU4cQt9bxaN4ZpiYnaUlYY/n9N/un6jlDP+HKWPzQ6Tb21YpI+SiINTK3m7dBurlD7Bv6liwYeOd56L8l+GNo6uT5JybLVTthjvL5HEucbzcNbnvP93k8V6F7RSu8s1Ym07Oz0Fj6KONkZp4pC1txe9jHPcdrnEjevMtnvM77tcY6xHRsf4YovklN5qP3LnfZPWXeCvof4YofklN5qP3J32T1k4K+jTyvYyklhfGyCKJ7hzJGMa1zXDEHAYjeNoUqZ7xO8zujOOsx0cVraR8Uj4ZG6L43FrhxG7eDrB2ghenWYtG8MkxtO0rHYS1ZpJOTkJNNK7njXoO/WNHrHbsxpz4eON46rMd+GefR2eN4cA5pBa4AtIN4IOIIO1eY1vSAgICAg+OdcLzqAxXJnaNxTckPMtWHna5z+4G4dmHcvn9LM5tVF598/x/4rjnKdtNkUVcBgLywF7XEgAnmm+7HjcvpceTgtulevFGypfkri+UyeQz3rR4yfRV3Eeq22YyGKOHkA8vGm5wJAB512GH94rPlycdt1tK8MbJZVpCCt2vsqK7kr5jGIdPAND79LR4i67R9Kuw5u735K704leGatnyp/m2/iV3jJ9EO4j1ehmri+UyeQz3p4yfQ7iPV9OayL5TJ5LE8ZPodxHq8nNXH8qf5DfenjJ9DuI9UtZWxAo5zOJzJfG5miWButzTffpHo+lV5dR3ldtkqY+Gd2e1lkBWvY90zmCNha1oaHC8m8m8n6PcuYs/dxtEO3x8TWs3YRtJO2obO9xDXNLS1oBDhvB33HsXcmom9eHZyuLhndcFnWiAgj8tZGhqozFMzSHwTqe09Jh2H+yp0vak7wjasWjaVXyRm6ZBNHO2oe4xO0gCxtxwIxuPFX31U2rMbK64oid92Kvzb8tI6aSskc+R17jybe4Y4ADADYAu11XDG0QTh3neZTVm7OwZOje7T0nPPPkcA03DUwDYNfWT1XZ9RqYmOK87RCdaRRYIZQ5oc03tcLweCqraLRFq9JTe1Ia9VWxx3co9rNLxdIgX3a7t67FZno5MxDJBM17Q9jmua4Xtc0hzSOBGtJiY5S6rdq7FxVr2y6Zje1ui4tAdpDZffuxx49SuxZ5xxsrvji07oP8lcfyp/kN96t8ZPoh3Eeq12YyI+kjMJndLGD4MOaGlm8Ag6uGxZ8uSLzvtstpXhjZMqtIQEBAQaWWpNGCQ/MI78Pas+rtw4LT7nJ6KzZU+HHFjrvQvG7N/H/AGlCvVc19CsEBAQEBAQEBAQEBAQEBAQEBBD5TtBHHe1nPfw8UHifYFg1HaGPHyrzn6IzbZo02S5qhwlqCQ34LdRu4D4I9PrWXHpcuptx552j0++n+3NpnqskUYaA1ouDRcBuAXsVrFYiI6Qm9Lopdr6SQzaQOjpaOhK7T5MNbDODE4tI0b5HRnjeDjoXLThmNvv1hVeJ3TNloiGyO0ZGskcwsEn+YSIWNfI4bC5wJ44u+Eq8s84Sqm1UmICAgICAgINDLrL6eQfMv7jf7Fm1kb4LfBy3RTcmVPJysk2Ndj1HA+glfPafJ3eWt/RVE7S6CCvqlwgICAgICAgICAgICAgICCLr8uxR4X6bui3HvOoLFn12LFy33n0hGbRCFdU1NWdFo0Y9t14Z/E7W7q9C86cmp1c7V5V+n7z7fvkjvMpnJeQ44rnHnv6R1D6I2da9HTaHHh5zzn1/hKK7JVbUhAQEBAQEBAQEBAQEHl7AQWnUQQeorkxExtI55WUxje6M62m7rGw9ouXymXHOO80n2KZjZZLNZWBAgeec3CMnaOj1hev2fq4tEYr9fZ706z7FhXqpiAgICAgICAgICAgxzztYL3uDRvJAUL3rSN7TsIWstNG3CMF53nmt9OJ7l5+XtPHXlSN/pCM2RLqmqqjoi/R2hvNYOs7e0rBOTU6qdo6e7lCPOUrk6zLG3OlOmeiMGe8rdg7MrXnk5+72f27FfVOsYALgAANQGAXpxERG0JvS6CAgICAgICAgICAgICAgiMv5J5YabP8AMaMPnDon2LBrdJ30cVfNH19yNo3U1zSDcQQQcQcCCvn5iaztPVWncmWkc25soLh0h446+l/etenp+0rV/wAcnOPX2/2lFvVY6Svik8R7Sd2p3aDivWxajHl8k/z8k4mJbKudEBAQEBAQak+U4WeNIwHcDee4Yqi+pw081oc3hGVNqIx4jXOPHmj3+hY8namOPJEz9Pv5I8cIqptFO/BpDAeiLz3n2LDk7RzX5V5fBybS8U+R6iY6TgRf8KQm/uOKjTR58072+c/e7nDMpuhs3EzF98h44N7tvavSw9m46c785+nyTisJljABcAABqAwC9CIiI2hJ6XQQEBAQEBAQEBAQEBAQEBAQEGhlLJMc2Lhc7Y4a+3esuo0mPN16+rkxurNbZ+ZmLRpt3t19rdfdevHy9n5qdOce7+P/AKrmsopzSDcQQRsOBCxTExO09XG3BlWdniyu7TpD+a9X01WanS0/7/27vLcjtJONegetvuIV8dpZ49J/Z3ilmFqZehH/ADe9WR2pk9I+pxyG1MvQj/m96f8AKZP0x9TjlifaWc/qx1NPtKhPaeefT5f2cUtaTLlQdcpHUGt9QVNtdnn83+nOKWECaX9bJ5Tgq/8Auzes/OTnLcp7Ozu1hrB84+wXrRTs7PbrER8f6d4ZStNZZgxke53Ac0e9bcfZdI887/R2KJeloIo/EY0cdbu84rfjwY8fkjZKIiGyrnRAQEBAQEBAQEBAQEBAQEBAQEBAQEBBjmga4XOa1w4gH1qNqVvG1o3GjLkKnd8WB1FzfUVmtocFvy/+OcMNd1mYN8g6nD2hVT2Zhn1+bnDDz/heHpS97PwqH/F4vWfp/BwQ9NszBvkPW4ewKcdmYY9fmcMM8eQKcfF39bnH2qyug08fl+snDDaioIm+LGwcdEX96vrgxV8tY+Tu0NlWuiAgICAgICAgICAgICAgICAgICAgICAgICAgICAgICAgICAgICAgICAgICAgICAgICAgICAgICAgICAgICAgICAgICAgICAgICAgICAgICAgICAgICAgICAgICAgICAgICAgICAgICAgICAgICAgICAgICAgICAgICAgIP/Z"/>
          <p:cNvSpPr>
            <a:spLocks noChangeAspect="1" noChangeArrowheads="1"/>
          </p:cNvSpPr>
          <p:nvPr/>
        </p:nvSpPr>
        <p:spPr bwMode="auto">
          <a:xfrm>
            <a:off x="155575" y="-2841625"/>
            <a:ext cx="8420100" cy="5934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3107" name="Picture 3"/>
          <p:cNvPicPr>
            <a:picLocks noChangeAspect="1" noChangeArrowheads="1"/>
          </p:cNvPicPr>
          <p:nvPr userDrawn="1"/>
        </p:nvPicPr>
        <p:blipFill rotWithShape="1">
          <a:blip r:embed="rId31" cstate="screen">
            <a:extLst>
              <a:ext uri="{28A0092B-C50C-407E-A947-70E740481C1C}">
                <a14:useLocalDpi xmlns:a14="http://schemas.microsoft.com/office/drawing/2010/main" val="0"/>
              </a:ext>
            </a:extLst>
          </a:blip>
          <a:srcRect t="30201"/>
          <a:stretch/>
        </p:blipFill>
        <p:spPr bwMode="auto">
          <a:xfrm>
            <a:off x="6721834" y="254974"/>
            <a:ext cx="1366110" cy="670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 name="Picture 70"/>
          <p:cNvPicPr>
            <a:picLocks noChangeAspect="1"/>
          </p:cNvPicPr>
          <p:nvPr userDrawn="1"/>
        </p:nvPicPr>
        <p:blipFill>
          <a:blip r:embed="rId32"/>
          <a:stretch>
            <a:fillRect/>
          </a:stretch>
        </p:blipFill>
        <p:spPr>
          <a:xfrm>
            <a:off x="8087944" y="288000"/>
            <a:ext cx="879153" cy="658001"/>
          </a:xfrm>
          <a:prstGeom prst="rect">
            <a:avLst/>
          </a:prstGeom>
        </p:spPr>
      </p:pic>
    </p:spTree>
    <p:extLst>
      <p:ext uri="{BB962C8B-B14F-4D97-AF65-F5344CB8AC3E}">
        <p14:creationId xmlns:p14="http://schemas.microsoft.com/office/powerpoint/2010/main" val="3891385412"/>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22" r:id="rId7"/>
    <p:sldLayoutId id="2147483770" r:id="rId8"/>
    <p:sldLayoutId id="2147483723" r:id="rId9"/>
    <p:sldLayoutId id="2147483724"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8" r:id="rId19"/>
    <p:sldLayoutId id="2147483728" r:id="rId20"/>
    <p:sldLayoutId id="2147483729" r:id="rId21"/>
    <p:sldLayoutId id="2147483877" r:id="rId22"/>
    <p:sldLayoutId id="2147483879" r:id="rId23"/>
    <p:sldLayoutId id="2147483880" r:id="rId24"/>
    <p:sldLayoutId id="2147483881" r:id="rId25"/>
    <p:sldLayoutId id="2147483882" r:id="rId26"/>
  </p:sldLayoutIdLst>
  <p:timing>
    <p:tnLst>
      <p:par>
        <p:cTn id="1" dur="indefinite" restart="never" nodeType="tmRoot"/>
      </p:par>
    </p:tnLst>
  </p:timing>
  <p:hf sldNum="0" hdr="0" ftr="0" dt="0"/>
  <p:txStyles>
    <p:titleStyle>
      <a:lvl1pPr algn="l" defTabSz="914400" rtl="0" eaLnBrk="1" latinLnBrk="0" hangingPunct="1">
        <a:spcBef>
          <a:spcPct val="0"/>
        </a:spcBef>
        <a:buNone/>
        <a:defRPr lang="en-US" sz="1800" kern="1200" dirty="0" smtClean="0">
          <a:solidFill>
            <a:schemeClr val="tx1"/>
          </a:solidFill>
          <a:latin typeface="Arial" pitchFamily="34" charset="0"/>
          <a:ea typeface="+mj-ea"/>
          <a:cs typeface="+mj-cs"/>
        </a:defRPr>
      </a:lvl1pPr>
    </p:titleStyle>
    <p:body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p:bodyStyle>
    <p:otherStyle>
      <a:defPPr>
        <a:defRPr lang="en-US"/>
      </a:defPPr>
      <a:lvl1pPr marL="0" algn="l" defTabSz="914400" rtl="0" eaLnBrk="1" latinLnBrk="0" hangingPunct="1">
        <a:defRPr sz="1200">
          <a:solidFill>
            <a:schemeClr val="tx1"/>
          </a:solidFill>
          <a:latin typeface="+mn-lt"/>
          <a:ea typeface="+mn-ea"/>
          <a:cs typeface="+mn-cs"/>
        </a:defRPr>
      </a:lvl1pPr>
      <a:lvl2pPr marL="457200" algn="l" defTabSz="914400" rtl="0" eaLnBrk="1" latinLnBrk="0" hangingPunct="1">
        <a:defRPr sz="1200">
          <a:solidFill>
            <a:schemeClr val="tx1"/>
          </a:solidFill>
          <a:latin typeface="+mn-lt"/>
          <a:ea typeface="+mn-ea"/>
          <a:cs typeface="+mn-cs"/>
        </a:defRPr>
      </a:lvl2pPr>
      <a:lvl3pPr marL="914400" algn="l" defTabSz="914400" rtl="0" eaLnBrk="1" latinLnBrk="0" hangingPunct="1">
        <a:defRPr sz="1200">
          <a:solidFill>
            <a:schemeClr val="tx1"/>
          </a:solidFill>
          <a:latin typeface="+mn-lt"/>
          <a:ea typeface="+mn-ea"/>
          <a:cs typeface="+mn-cs"/>
        </a:defRPr>
      </a:lvl3pPr>
      <a:lvl4pPr marL="1371600" algn="l" defTabSz="914400" rtl="0" eaLnBrk="1" latinLnBrk="0" hangingPunct="1">
        <a:defRPr sz="1200">
          <a:solidFill>
            <a:schemeClr val="tx1"/>
          </a:solidFill>
          <a:latin typeface="+mn-lt"/>
          <a:ea typeface="+mn-ea"/>
          <a:cs typeface="+mn-cs"/>
        </a:defRPr>
      </a:lvl4pPr>
      <a:lvl5pPr marL="1828800" algn="l" defTabSz="914400" rtl="0" eaLnBrk="1" latinLnBrk="0" hangingPunct="1">
        <a:defRPr sz="1200">
          <a:solidFill>
            <a:schemeClr val="tx1"/>
          </a:solidFill>
          <a:latin typeface="+mn-lt"/>
          <a:ea typeface="+mn-ea"/>
          <a:cs typeface="+mn-cs"/>
        </a:defRPr>
      </a:lvl5pPr>
      <a:lvl6pPr marL="2286000" algn="l" defTabSz="914400" rtl="0" eaLnBrk="1" latinLnBrk="0" hangingPunct="1">
        <a:defRPr sz="1200">
          <a:solidFill>
            <a:schemeClr val="tx1"/>
          </a:solidFill>
          <a:latin typeface="+mn-lt"/>
          <a:ea typeface="+mn-ea"/>
          <a:cs typeface="+mn-cs"/>
        </a:defRPr>
      </a:lvl6pPr>
      <a:lvl7pPr marL="2743200" algn="l" defTabSz="914400" rtl="0" eaLnBrk="1" latinLnBrk="0" hangingPunct="1">
        <a:defRPr sz="1200">
          <a:solidFill>
            <a:schemeClr val="tx1"/>
          </a:solidFill>
          <a:latin typeface="+mn-lt"/>
          <a:ea typeface="+mn-ea"/>
          <a:cs typeface="+mn-cs"/>
        </a:defRPr>
      </a:lvl7pPr>
      <a:lvl8pPr marL="3200400" algn="l" defTabSz="914400" rtl="0" eaLnBrk="1" latinLnBrk="0" hangingPunct="1">
        <a:defRPr sz="1200">
          <a:solidFill>
            <a:schemeClr val="tx1"/>
          </a:solidFill>
          <a:latin typeface="+mn-lt"/>
          <a:ea typeface="+mn-ea"/>
          <a:cs typeface="+mn-cs"/>
        </a:defRPr>
      </a:lvl8pPr>
      <a:lvl9pPr marL="3657600" algn="l" defTabSz="914400" rtl="0" eaLnBrk="1" latinLnBrk="0" hangingPunct="1">
        <a:defRPr sz="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VCT_Marker_ID_7" hidden="1"/>
          <p:cNvSpPr/>
          <p:nvPr>
            <p:custDataLst>
              <p:tags r:id="rId23"/>
            </p:custDataLst>
          </p:nvPr>
        </p:nvSpPr>
        <p:spPr>
          <a:xfrm>
            <a:off x="1270000" y="127000"/>
            <a:ext cx="127000" cy="127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3" name="Gruppieren 11"/>
          <p:cNvGrpSpPr/>
          <p:nvPr/>
        </p:nvGrpSpPr>
        <p:grpSpPr bwMode="gray">
          <a:xfrm>
            <a:off x="323850" y="-315520"/>
            <a:ext cx="8496740" cy="216030"/>
            <a:chOff x="323850" y="-531550"/>
            <a:chExt cx="8496740" cy="432060"/>
          </a:xfrm>
        </p:grpSpPr>
        <p:cxnSp>
          <p:nvCxnSpPr>
            <p:cNvPr id="74" name="Gerade Verbindung 22"/>
            <p:cNvCxnSpPr/>
            <p:nvPr userDrawn="1"/>
          </p:nvCxnSpPr>
          <p:spPr bwMode="gray">
            <a:xfrm rot="5400000">
              <a:off x="107820" y="-315520"/>
              <a:ext cx="432060" cy="0"/>
            </a:xfrm>
            <a:prstGeom prst="line">
              <a:avLst/>
            </a:prstGeom>
            <a:noFill/>
            <a:ln w="9525" cap="flat" cmpd="sng" algn="ctr">
              <a:solidFill>
                <a:srgbClr val="000000"/>
              </a:solidFill>
              <a:prstDash val="solid"/>
            </a:ln>
            <a:effectLst/>
          </p:spPr>
        </p:cxnSp>
        <p:cxnSp>
          <p:nvCxnSpPr>
            <p:cNvPr id="75" name="Gerade Verbindung 23"/>
            <p:cNvCxnSpPr/>
            <p:nvPr userDrawn="1"/>
          </p:nvCxnSpPr>
          <p:spPr bwMode="gray">
            <a:xfrm rot="5400000">
              <a:off x="1403560" y="-315520"/>
              <a:ext cx="432060" cy="0"/>
            </a:xfrm>
            <a:prstGeom prst="line">
              <a:avLst/>
            </a:prstGeom>
            <a:noFill/>
            <a:ln w="9525" cap="flat" cmpd="sng" algn="ctr">
              <a:solidFill>
                <a:srgbClr val="000000"/>
              </a:solidFill>
              <a:prstDash val="solid"/>
            </a:ln>
            <a:effectLst/>
          </p:spPr>
        </p:cxnSp>
        <p:cxnSp>
          <p:nvCxnSpPr>
            <p:cNvPr id="76" name="Gerade Verbindung 24"/>
            <p:cNvCxnSpPr/>
            <p:nvPr userDrawn="1"/>
          </p:nvCxnSpPr>
          <p:spPr bwMode="gray">
            <a:xfrm rot="5400000">
              <a:off x="1547580" y="-315520"/>
              <a:ext cx="432060" cy="0"/>
            </a:xfrm>
            <a:prstGeom prst="line">
              <a:avLst/>
            </a:prstGeom>
            <a:noFill/>
            <a:ln w="9525" cap="flat" cmpd="sng" algn="ctr">
              <a:solidFill>
                <a:srgbClr val="000000"/>
              </a:solidFill>
              <a:prstDash val="solid"/>
            </a:ln>
            <a:effectLst/>
          </p:spPr>
        </p:cxnSp>
        <p:cxnSp>
          <p:nvCxnSpPr>
            <p:cNvPr id="77" name="Gerade Verbindung 26"/>
            <p:cNvCxnSpPr/>
            <p:nvPr userDrawn="1"/>
          </p:nvCxnSpPr>
          <p:spPr bwMode="gray">
            <a:xfrm rot="5400000">
              <a:off x="2843760" y="-315520"/>
              <a:ext cx="432060" cy="0"/>
            </a:xfrm>
            <a:prstGeom prst="line">
              <a:avLst/>
            </a:prstGeom>
            <a:noFill/>
            <a:ln w="9525" cap="flat" cmpd="sng" algn="ctr">
              <a:solidFill>
                <a:srgbClr val="000000"/>
              </a:solidFill>
              <a:prstDash val="solid"/>
            </a:ln>
            <a:effectLst/>
          </p:spPr>
        </p:cxnSp>
        <p:cxnSp>
          <p:nvCxnSpPr>
            <p:cNvPr id="78" name="Gerade Verbindung 27"/>
            <p:cNvCxnSpPr/>
            <p:nvPr userDrawn="1"/>
          </p:nvCxnSpPr>
          <p:spPr bwMode="gray">
            <a:xfrm rot="5400000">
              <a:off x="2987780" y="-315520"/>
              <a:ext cx="432060" cy="0"/>
            </a:xfrm>
            <a:prstGeom prst="line">
              <a:avLst/>
            </a:prstGeom>
            <a:noFill/>
            <a:ln w="9525" cap="flat" cmpd="sng" algn="ctr">
              <a:solidFill>
                <a:srgbClr val="000000"/>
              </a:solidFill>
              <a:prstDash val="solid"/>
            </a:ln>
            <a:effectLst/>
          </p:spPr>
        </p:cxnSp>
        <p:cxnSp>
          <p:nvCxnSpPr>
            <p:cNvPr id="79" name="Gerade Verbindung 28"/>
            <p:cNvCxnSpPr/>
            <p:nvPr userDrawn="1"/>
          </p:nvCxnSpPr>
          <p:spPr bwMode="gray">
            <a:xfrm rot="5400000">
              <a:off x="4283960" y="-315520"/>
              <a:ext cx="432060" cy="0"/>
            </a:xfrm>
            <a:prstGeom prst="line">
              <a:avLst/>
            </a:prstGeom>
            <a:noFill/>
            <a:ln w="9525" cap="flat" cmpd="sng" algn="ctr">
              <a:solidFill>
                <a:srgbClr val="000000"/>
              </a:solidFill>
              <a:prstDash val="solid"/>
            </a:ln>
            <a:effectLst/>
          </p:spPr>
        </p:cxnSp>
        <p:cxnSp>
          <p:nvCxnSpPr>
            <p:cNvPr id="80" name="Gerade Verbindung 29"/>
            <p:cNvCxnSpPr/>
            <p:nvPr userDrawn="1"/>
          </p:nvCxnSpPr>
          <p:spPr bwMode="gray">
            <a:xfrm rot="5400000">
              <a:off x="4427980" y="-315520"/>
              <a:ext cx="432060" cy="0"/>
            </a:xfrm>
            <a:prstGeom prst="line">
              <a:avLst/>
            </a:prstGeom>
            <a:noFill/>
            <a:ln w="9525" cap="flat" cmpd="sng" algn="ctr">
              <a:solidFill>
                <a:srgbClr val="000000"/>
              </a:solidFill>
              <a:prstDash val="solid"/>
            </a:ln>
            <a:effectLst/>
          </p:spPr>
        </p:cxnSp>
        <p:cxnSp>
          <p:nvCxnSpPr>
            <p:cNvPr id="81" name="Gerade Verbindung 30"/>
            <p:cNvCxnSpPr/>
            <p:nvPr userDrawn="1"/>
          </p:nvCxnSpPr>
          <p:spPr bwMode="gray">
            <a:xfrm rot="5400000">
              <a:off x="5724160" y="-315520"/>
              <a:ext cx="432060" cy="0"/>
            </a:xfrm>
            <a:prstGeom prst="line">
              <a:avLst/>
            </a:prstGeom>
            <a:noFill/>
            <a:ln w="9525" cap="flat" cmpd="sng" algn="ctr">
              <a:solidFill>
                <a:srgbClr val="000000"/>
              </a:solidFill>
              <a:prstDash val="solid"/>
            </a:ln>
            <a:effectLst/>
          </p:spPr>
        </p:cxnSp>
        <p:cxnSp>
          <p:nvCxnSpPr>
            <p:cNvPr id="82" name="Gerade Verbindung 31"/>
            <p:cNvCxnSpPr/>
            <p:nvPr userDrawn="1"/>
          </p:nvCxnSpPr>
          <p:spPr bwMode="gray">
            <a:xfrm rot="5400000">
              <a:off x="5868180" y="-315520"/>
              <a:ext cx="432060" cy="0"/>
            </a:xfrm>
            <a:prstGeom prst="line">
              <a:avLst/>
            </a:prstGeom>
            <a:noFill/>
            <a:ln w="9525" cap="flat" cmpd="sng" algn="ctr">
              <a:solidFill>
                <a:srgbClr val="000000"/>
              </a:solidFill>
              <a:prstDash val="solid"/>
            </a:ln>
            <a:effectLst/>
          </p:spPr>
        </p:cxnSp>
        <p:cxnSp>
          <p:nvCxnSpPr>
            <p:cNvPr id="83" name="Gerade Verbindung 32"/>
            <p:cNvCxnSpPr/>
            <p:nvPr userDrawn="1"/>
          </p:nvCxnSpPr>
          <p:spPr bwMode="gray">
            <a:xfrm rot="5400000">
              <a:off x="7164360" y="-315520"/>
              <a:ext cx="432060" cy="0"/>
            </a:xfrm>
            <a:prstGeom prst="line">
              <a:avLst/>
            </a:prstGeom>
            <a:noFill/>
            <a:ln w="9525" cap="flat" cmpd="sng" algn="ctr">
              <a:solidFill>
                <a:srgbClr val="000000"/>
              </a:solidFill>
              <a:prstDash val="solid"/>
            </a:ln>
            <a:effectLst/>
          </p:spPr>
        </p:cxnSp>
        <p:cxnSp>
          <p:nvCxnSpPr>
            <p:cNvPr id="84" name="Gerade Verbindung 33"/>
            <p:cNvCxnSpPr/>
            <p:nvPr userDrawn="1"/>
          </p:nvCxnSpPr>
          <p:spPr bwMode="gray">
            <a:xfrm rot="5400000">
              <a:off x="7308380" y="-315520"/>
              <a:ext cx="432060" cy="0"/>
            </a:xfrm>
            <a:prstGeom prst="line">
              <a:avLst/>
            </a:prstGeom>
            <a:noFill/>
            <a:ln w="9525" cap="flat" cmpd="sng" algn="ctr">
              <a:solidFill>
                <a:srgbClr val="000000"/>
              </a:solidFill>
              <a:prstDash val="solid"/>
            </a:ln>
            <a:effectLst/>
          </p:spPr>
        </p:cxnSp>
        <p:cxnSp>
          <p:nvCxnSpPr>
            <p:cNvPr id="85" name="Gerade Verbindung 34"/>
            <p:cNvCxnSpPr/>
            <p:nvPr userDrawn="1"/>
          </p:nvCxnSpPr>
          <p:spPr bwMode="gray">
            <a:xfrm rot="5400000">
              <a:off x="8604560" y="-315520"/>
              <a:ext cx="432060" cy="0"/>
            </a:xfrm>
            <a:prstGeom prst="line">
              <a:avLst/>
            </a:prstGeom>
            <a:noFill/>
            <a:ln w="9525" cap="flat" cmpd="sng" algn="ctr">
              <a:solidFill>
                <a:srgbClr val="000000"/>
              </a:solidFill>
              <a:prstDash val="solid"/>
            </a:ln>
            <a:effectLst/>
          </p:spPr>
        </p:cxnSp>
      </p:grpSp>
      <p:grpSp>
        <p:nvGrpSpPr>
          <p:cNvPr id="86" name="Gruppieren 37"/>
          <p:cNvGrpSpPr/>
          <p:nvPr/>
        </p:nvGrpSpPr>
        <p:grpSpPr bwMode="gray">
          <a:xfrm>
            <a:off x="323410" y="6957490"/>
            <a:ext cx="8496740" cy="216030"/>
            <a:chOff x="323850" y="-531550"/>
            <a:chExt cx="8496740" cy="432060"/>
          </a:xfrm>
        </p:grpSpPr>
        <p:cxnSp>
          <p:nvCxnSpPr>
            <p:cNvPr id="87" name="Gerade Verbindung 38"/>
            <p:cNvCxnSpPr/>
            <p:nvPr userDrawn="1"/>
          </p:nvCxnSpPr>
          <p:spPr bwMode="gray">
            <a:xfrm rot="5400000">
              <a:off x="107820" y="-315520"/>
              <a:ext cx="432060" cy="0"/>
            </a:xfrm>
            <a:prstGeom prst="line">
              <a:avLst/>
            </a:prstGeom>
            <a:noFill/>
            <a:ln w="9525" cap="flat" cmpd="sng" algn="ctr">
              <a:solidFill>
                <a:srgbClr val="000000"/>
              </a:solidFill>
              <a:prstDash val="solid"/>
            </a:ln>
            <a:effectLst/>
          </p:spPr>
        </p:cxnSp>
        <p:cxnSp>
          <p:nvCxnSpPr>
            <p:cNvPr id="88" name="Gerade Verbindung 39"/>
            <p:cNvCxnSpPr/>
            <p:nvPr userDrawn="1"/>
          </p:nvCxnSpPr>
          <p:spPr bwMode="gray">
            <a:xfrm rot="5400000">
              <a:off x="1403560" y="-315520"/>
              <a:ext cx="432060" cy="0"/>
            </a:xfrm>
            <a:prstGeom prst="line">
              <a:avLst/>
            </a:prstGeom>
            <a:noFill/>
            <a:ln w="9525" cap="flat" cmpd="sng" algn="ctr">
              <a:solidFill>
                <a:srgbClr val="000000"/>
              </a:solidFill>
              <a:prstDash val="solid"/>
            </a:ln>
            <a:effectLst/>
          </p:spPr>
        </p:cxnSp>
        <p:cxnSp>
          <p:nvCxnSpPr>
            <p:cNvPr id="89" name="Gerade Verbindung 40"/>
            <p:cNvCxnSpPr/>
            <p:nvPr userDrawn="1"/>
          </p:nvCxnSpPr>
          <p:spPr bwMode="gray">
            <a:xfrm rot="5400000">
              <a:off x="1547580" y="-315520"/>
              <a:ext cx="432060" cy="0"/>
            </a:xfrm>
            <a:prstGeom prst="line">
              <a:avLst/>
            </a:prstGeom>
            <a:noFill/>
            <a:ln w="9525" cap="flat" cmpd="sng" algn="ctr">
              <a:solidFill>
                <a:srgbClr val="000000"/>
              </a:solidFill>
              <a:prstDash val="solid"/>
            </a:ln>
            <a:effectLst/>
          </p:spPr>
        </p:cxnSp>
        <p:cxnSp>
          <p:nvCxnSpPr>
            <p:cNvPr id="90" name="Gerade Verbindung 41"/>
            <p:cNvCxnSpPr/>
            <p:nvPr userDrawn="1"/>
          </p:nvCxnSpPr>
          <p:spPr bwMode="gray">
            <a:xfrm rot="5400000">
              <a:off x="2843760" y="-315520"/>
              <a:ext cx="432060" cy="0"/>
            </a:xfrm>
            <a:prstGeom prst="line">
              <a:avLst/>
            </a:prstGeom>
            <a:noFill/>
            <a:ln w="9525" cap="flat" cmpd="sng" algn="ctr">
              <a:solidFill>
                <a:srgbClr val="000000"/>
              </a:solidFill>
              <a:prstDash val="solid"/>
            </a:ln>
            <a:effectLst/>
          </p:spPr>
        </p:cxnSp>
        <p:cxnSp>
          <p:nvCxnSpPr>
            <p:cNvPr id="91" name="Gerade Verbindung 42"/>
            <p:cNvCxnSpPr/>
            <p:nvPr userDrawn="1"/>
          </p:nvCxnSpPr>
          <p:spPr bwMode="gray">
            <a:xfrm rot="5400000">
              <a:off x="2987780" y="-315520"/>
              <a:ext cx="432060" cy="0"/>
            </a:xfrm>
            <a:prstGeom prst="line">
              <a:avLst/>
            </a:prstGeom>
            <a:noFill/>
            <a:ln w="9525" cap="flat" cmpd="sng" algn="ctr">
              <a:solidFill>
                <a:srgbClr val="000000"/>
              </a:solidFill>
              <a:prstDash val="solid"/>
            </a:ln>
            <a:effectLst/>
          </p:spPr>
        </p:cxnSp>
        <p:cxnSp>
          <p:nvCxnSpPr>
            <p:cNvPr id="92" name="Gerade Verbindung 43"/>
            <p:cNvCxnSpPr/>
            <p:nvPr userDrawn="1"/>
          </p:nvCxnSpPr>
          <p:spPr bwMode="gray">
            <a:xfrm rot="5400000">
              <a:off x="4283960" y="-315520"/>
              <a:ext cx="432060" cy="0"/>
            </a:xfrm>
            <a:prstGeom prst="line">
              <a:avLst/>
            </a:prstGeom>
            <a:noFill/>
            <a:ln w="9525" cap="flat" cmpd="sng" algn="ctr">
              <a:solidFill>
                <a:srgbClr val="000000"/>
              </a:solidFill>
              <a:prstDash val="solid"/>
            </a:ln>
            <a:effectLst/>
          </p:spPr>
        </p:cxnSp>
        <p:cxnSp>
          <p:nvCxnSpPr>
            <p:cNvPr id="93" name="Gerade Verbindung 44"/>
            <p:cNvCxnSpPr/>
            <p:nvPr userDrawn="1"/>
          </p:nvCxnSpPr>
          <p:spPr bwMode="gray">
            <a:xfrm rot="5400000">
              <a:off x="4427980" y="-315520"/>
              <a:ext cx="432060" cy="0"/>
            </a:xfrm>
            <a:prstGeom prst="line">
              <a:avLst/>
            </a:prstGeom>
            <a:noFill/>
            <a:ln w="9525" cap="flat" cmpd="sng" algn="ctr">
              <a:solidFill>
                <a:srgbClr val="000000"/>
              </a:solidFill>
              <a:prstDash val="solid"/>
            </a:ln>
            <a:effectLst/>
          </p:spPr>
        </p:cxnSp>
        <p:cxnSp>
          <p:nvCxnSpPr>
            <p:cNvPr id="94" name="Gerade Verbindung 45"/>
            <p:cNvCxnSpPr/>
            <p:nvPr userDrawn="1"/>
          </p:nvCxnSpPr>
          <p:spPr bwMode="gray">
            <a:xfrm rot="5400000">
              <a:off x="5724160" y="-315520"/>
              <a:ext cx="432060" cy="0"/>
            </a:xfrm>
            <a:prstGeom prst="line">
              <a:avLst/>
            </a:prstGeom>
            <a:noFill/>
            <a:ln w="9525" cap="flat" cmpd="sng" algn="ctr">
              <a:solidFill>
                <a:srgbClr val="000000"/>
              </a:solidFill>
              <a:prstDash val="solid"/>
            </a:ln>
            <a:effectLst/>
          </p:spPr>
        </p:cxnSp>
        <p:cxnSp>
          <p:nvCxnSpPr>
            <p:cNvPr id="95" name="Gerade Verbindung 46"/>
            <p:cNvCxnSpPr/>
            <p:nvPr userDrawn="1"/>
          </p:nvCxnSpPr>
          <p:spPr bwMode="gray">
            <a:xfrm rot="5400000">
              <a:off x="5868180" y="-315520"/>
              <a:ext cx="432060" cy="0"/>
            </a:xfrm>
            <a:prstGeom prst="line">
              <a:avLst/>
            </a:prstGeom>
            <a:noFill/>
            <a:ln w="9525" cap="flat" cmpd="sng" algn="ctr">
              <a:solidFill>
                <a:srgbClr val="000000"/>
              </a:solidFill>
              <a:prstDash val="solid"/>
            </a:ln>
            <a:effectLst/>
          </p:spPr>
        </p:cxnSp>
        <p:cxnSp>
          <p:nvCxnSpPr>
            <p:cNvPr id="96" name="Gerade Verbindung 47"/>
            <p:cNvCxnSpPr/>
            <p:nvPr userDrawn="1"/>
          </p:nvCxnSpPr>
          <p:spPr bwMode="gray">
            <a:xfrm rot="5400000">
              <a:off x="7164360" y="-315520"/>
              <a:ext cx="432060" cy="0"/>
            </a:xfrm>
            <a:prstGeom prst="line">
              <a:avLst/>
            </a:prstGeom>
            <a:noFill/>
            <a:ln w="9525" cap="flat" cmpd="sng" algn="ctr">
              <a:solidFill>
                <a:srgbClr val="000000"/>
              </a:solidFill>
              <a:prstDash val="solid"/>
            </a:ln>
            <a:effectLst/>
          </p:spPr>
        </p:cxnSp>
        <p:cxnSp>
          <p:nvCxnSpPr>
            <p:cNvPr id="97" name="Gerade Verbindung 48"/>
            <p:cNvCxnSpPr/>
            <p:nvPr userDrawn="1"/>
          </p:nvCxnSpPr>
          <p:spPr bwMode="gray">
            <a:xfrm rot="5400000">
              <a:off x="7308380" y="-315520"/>
              <a:ext cx="432060" cy="0"/>
            </a:xfrm>
            <a:prstGeom prst="line">
              <a:avLst/>
            </a:prstGeom>
            <a:noFill/>
            <a:ln w="9525" cap="flat" cmpd="sng" algn="ctr">
              <a:solidFill>
                <a:srgbClr val="000000"/>
              </a:solidFill>
              <a:prstDash val="solid"/>
            </a:ln>
            <a:effectLst/>
          </p:spPr>
        </p:cxnSp>
        <p:cxnSp>
          <p:nvCxnSpPr>
            <p:cNvPr id="98" name="Gerade Verbindung 49"/>
            <p:cNvCxnSpPr/>
            <p:nvPr userDrawn="1"/>
          </p:nvCxnSpPr>
          <p:spPr bwMode="gray">
            <a:xfrm rot="5400000">
              <a:off x="8604560" y="-315520"/>
              <a:ext cx="432060" cy="0"/>
            </a:xfrm>
            <a:prstGeom prst="line">
              <a:avLst/>
            </a:prstGeom>
            <a:noFill/>
            <a:ln w="9525" cap="flat" cmpd="sng" algn="ctr">
              <a:solidFill>
                <a:srgbClr val="000000"/>
              </a:solidFill>
              <a:prstDash val="solid"/>
            </a:ln>
            <a:effectLst/>
          </p:spPr>
        </p:cxnSp>
      </p:grpSp>
      <p:grpSp>
        <p:nvGrpSpPr>
          <p:cNvPr id="99" name="Gruppieren 57"/>
          <p:cNvGrpSpPr/>
          <p:nvPr/>
        </p:nvGrpSpPr>
        <p:grpSpPr bwMode="gray">
          <a:xfrm>
            <a:off x="9252520" y="259200"/>
            <a:ext cx="216160" cy="6338152"/>
            <a:chOff x="-540970" y="259288"/>
            <a:chExt cx="432320" cy="6338152"/>
          </a:xfrm>
        </p:grpSpPr>
        <p:cxnSp>
          <p:nvCxnSpPr>
            <p:cNvPr id="101" name="Gerade Verbindung 59"/>
            <p:cNvCxnSpPr/>
            <p:nvPr userDrawn="1"/>
          </p:nvCxnSpPr>
          <p:spPr bwMode="gray">
            <a:xfrm>
              <a:off x="-540710" y="908650"/>
              <a:ext cx="432060" cy="0"/>
            </a:xfrm>
            <a:prstGeom prst="line">
              <a:avLst/>
            </a:prstGeom>
            <a:noFill/>
            <a:ln w="9525" cap="flat" cmpd="sng" algn="ctr">
              <a:solidFill>
                <a:srgbClr val="000000"/>
              </a:solidFill>
              <a:prstDash val="solid"/>
            </a:ln>
            <a:effectLst/>
          </p:spPr>
        </p:cxnSp>
        <p:cxnSp>
          <p:nvCxnSpPr>
            <p:cNvPr id="102" name="Gerade Verbindung 61"/>
            <p:cNvCxnSpPr/>
            <p:nvPr userDrawn="1"/>
          </p:nvCxnSpPr>
          <p:spPr bwMode="gray">
            <a:xfrm>
              <a:off x="-540710" y="6597440"/>
              <a:ext cx="432060" cy="0"/>
            </a:xfrm>
            <a:prstGeom prst="line">
              <a:avLst/>
            </a:prstGeom>
            <a:noFill/>
            <a:ln w="9525" cap="flat" cmpd="sng" algn="ctr">
              <a:solidFill>
                <a:srgbClr val="000000"/>
              </a:solidFill>
              <a:prstDash val="solid"/>
            </a:ln>
            <a:effectLst/>
          </p:spPr>
        </p:cxnSp>
        <p:cxnSp>
          <p:nvCxnSpPr>
            <p:cNvPr id="103" name="Gerade Verbindung 62"/>
            <p:cNvCxnSpPr/>
            <p:nvPr userDrawn="1"/>
          </p:nvCxnSpPr>
          <p:spPr bwMode="gray">
            <a:xfrm>
              <a:off x="-540710" y="6453420"/>
              <a:ext cx="432060" cy="0"/>
            </a:xfrm>
            <a:prstGeom prst="line">
              <a:avLst/>
            </a:prstGeom>
            <a:noFill/>
            <a:ln w="9525" cap="flat" cmpd="sng" algn="ctr">
              <a:solidFill>
                <a:srgbClr val="000000"/>
              </a:solidFill>
              <a:prstDash val="solid"/>
            </a:ln>
            <a:effectLst/>
          </p:spPr>
        </p:cxnSp>
        <p:cxnSp>
          <p:nvCxnSpPr>
            <p:cNvPr id="104" name="Gerade Verbindung 79"/>
            <p:cNvCxnSpPr/>
            <p:nvPr userDrawn="1"/>
          </p:nvCxnSpPr>
          <p:spPr bwMode="gray">
            <a:xfrm>
              <a:off x="-540710" y="5445280"/>
              <a:ext cx="432060" cy="0"/>
            </a:xfrm>
            <a:prstGeom prst="line">
              <a:avLst/>
            </a:prstGeom>
            <a:noFill/>
            <a:ln w="9525" cap="flat" cmpd="sng" algn="ctr">
              <a:solidFill>
                <a:srgbClr val="000000"/>
              </a:solidFill>
              <a:prstDash val="solid"/>
            </a:ln>
            <a:effectLst/>
          </p:spPr>
        </p:cxnSp>
        <p:cxnSp>
          <p:nvCxnSpPr>
            <p:cNvPr id="105" name="Gerade Verbindung 80"/>
            <p:cNvCxnSpPr/>
            <p:nvPr userDrawn="1"/>
          </p:nvCxnSpPr>
          <p:spPr bwMode="gray">
            <a:xfrm>
              <a:off x="-540710" y="5301260"/>
              <a:ext cx="432060" cy="0"/>
            </a:xfrm>
            <a:prstGeom prst="line">
              <a:avLst/>
            </a:prstGeom>
            <a:noFill/>
            <a:ln w="9525" cap="flat" cmpd="sng" algn="ctr">
              <a:solidFill>
                <a:srgbClr val="000000"/>
              </a:solidFill>
              <a:prstDash val="solid"/>
            </a:ln>
            <a:effectLst/>
          </p:spPr>
        </p:cxnSp>
        <p:cxnSp>
          <p:nvCxnSpPr>
            <p:cNvPr id="106" name="Gerade Verbindung 81"/>
            <p:cNvCxnSpPr/>
            <p:nvPr userDrawn="1"/>
          </p:nvCxnSpPr>
          <p:spPr bwMode="gray">
            <a:xfrm>
              <a:off x="-540710" y="4365130"/>
              <a:ext cx="432060" cy="0"/>
            </a:xfrm>
            <a:prstGeom prst="line">
              <a:avLst/>
            </a:prstGeom>
            <a:noFill/>
            <a:ln w="9525" cap="flat" cmpd="sng" algn="ctr">
              <a:solidFill>
                <a:srgbClr val="000000"/>
              </a:solidFill>
              <a:prstDash val="solid"/>
            </a:ln>
            <a:effectLst/>
          </p:spPr>
        </p:cxnSp>
        <p:cxnSp>
          <p:nvCxnSpPr>
            <p:cNvPr id="107" name="Gerade Verbindung 82"/>
            <p:cNvCxnSpPr/>
            <p:nvPr userDrawn="1"/>
          </p:nvCxnSpPr>
          <p:spPr bwMode="gray">
            <a:xfrm>
              <a:off x="-540710" y="4221110"/>
              <a:ext cx="432060" cy="0"/>
            </a:xfrm>
            <a:prstGeom prst="line">
              <a:avLst/>
            </a:prstGeom>
            <a:noFill/>
            <a:ln w="9525" cap="flat" cmpd="sng" algn="ctr">
              <a:solidFill>
                <a:srgbClr val="000000"/>
              </a:solidFill>
              <a:prstDash val="solid"/>
            </a:ln>
            <a:effectLst/>
          </p:spPr>
        </p:cxnSp>
        <p:cxnSp>
          <p:nvCxnSpPr>
            <p:cNvPr id="108" name="Gerade Verbindung 83"/>
            <p:cNvCxnSpPr/>
            <p:nvPr userDrawn="1"/>
          </p:nvCxnSpPr>
          <p:spPr bwMode="gray">
            <a:xfrm>
              <a:off x="-540710" y="3284980"/>
              <a:ext cx="432060" cy="0"/>
            </a:xfrm>
            <a:prstGeom prst="line">
              <a:avLst/>
            </a:prstGeom>
            <a:noFill/>
            <a:ln w="9525" cap="flat" cmpd="sng" algn="ctr">
              <a:solidFill>
                <a:srgbClr val="000000"/>
              </a:solidFill>
              <a:prstDash val="solid"/>
            </a:ln>
            <a:effectLst/>
          </p:spPr>
        </p:cxnSp>
        <p:cxnSp>
          <p:nvCxnSpPr>
            <p:cNvPr id="109" name="Gerade Verbindung 84"/>
            <p:cNvCxnSpPr/>
            <p:nvPr userDrawn="1"/>
          </p:nvCxnSpPr>
          <p:spPr bwMode="gray">
            <a:xfrm>
              <a:off x="-540710" y="3140960"/>
              <a:ext cx="432060" cy="0"/>
            </a:xfrm>
            <a:prstGeom prst="line">
              <a:avLst/>
            </a:prstGeom>
            <a:noFill/>
            <a:ln w="9525" cap="flat" cmpd="sng" algn="ctr">
              <a:solidFill>
                <a:srgbClr val="000000"/>
              </a:solidFill>
              <a:prstDash val="solid"/>
            </a:ln>
            <a:effectLst/>
          </p:spPr>
        </p:cxnSp>
        <p:cxnSp>
          <p:nvCxnSpPr>
            <p:cNvPr id="110" name="Gerade Verbindung 85"/>
            <p:cNvCxnSpPr/>
            <p:nvPr userDrawn="1"/>
          </p:nvCxnSpPr>
          <p:spPr bwMode="gray">
            <a:xfrm>
              <a:off x="-540710" y="2204830"/>
              <a:ext cx="432060" cy="0"/>
            </a:xfrm>
            <a:prstGeom prst="line">
              <a:avLst/>
            </a:prstGeom>
            <a:noFill/>
            <a:ln w="9525" cap="flat" cmpd="sng" algn="ctr">
              <a:solidFill>
                <a:srgbClr val="000000"/>
              </a:solidFill>
              <a:prstDash val="solid"/>
            </a:ln>
            <a:effectLst/>
          </p:spPr>
        </p:cxnSp>
        <p:cxnSp>
          <p:nvCxnSpPr>
            <p:cNvPr id="111" name="Gerade Verbindung 86"/>
            <p:cNvCxnSpPr/>
            <p:nvPr userDrawn="1"/>
          </p:nvCxnSpPr>
          <p:spPr bwMode="gray">
            <a:xfrm>
              <a:off x="-540710" y="2060810"/>
              <a:ext cx="432060" cy="0"/>
            </a:xfrm>
            <a:prstGeom prst="line">
              <a:avLst/>
            </a:prstGeom>
            <a:noFill/>
            <a:ln w="9525" cap="flat" cmpd="sng" algn="ctr">
              <a:solidFill>
                <a:srgbClr val="000000"/>
              </a:solidFill>
              <a:prstDash val="solid"/>
            </a:ln>
            <a:effectLst/>
          </p:spPr>
        </p:cxnSp>
        <p:cxnSp>
          <p:nvCxnSpPr>
            <p:cNvPr id="112" name="Gerade Verbindung 88"/>
            <p:cNvCxnSpPr/>
            <p:nvPr userDrawn="1"/>
          </p:nvCxnSpPr>
          <p:spPr bwMode="gray">
            <a:xfrm>
              <a:off x="-540710" y="6381410"/>
              <a:ext cx="432060" cy="0"/>
            </a:xfrm>
            <a:prstGeom prst="line">
              <a:avLst/>
            </a:prstGeom>
            <a:noFill/>
            <a:ln w="9525" cap="flat" cmpd="sng" algn="ctr">
              <a:solidFill>
                <a:srgbClr val="000000"/>
              </a:solidFill>
              <a:prstDash val="solid"/>
            </a:ln>
            <a:effectLst/>
          </p:spPr>
        </p:cxnSp>
        <p:cxnSp>
          <p:nvCxnSpPr>
            <p:cNvPr id="65" name="Gerade Verbindung 58"/>
            <p:cNvCxnSpPr/>
            <p:nvPr userDrawn="1"/>
          </p:nvCxnSpPr>
          <p:spPr bwMode="gray">
            <a:xfrm>
              <a:off x="-540970" y="1052824"/>
              <a:ext cx="432060" cy="0"/>
            </a:xfrm>
            <a:prstGeom prst="line">
              <a:avLst/>
            </a:prstGeom>
            <a:noFill/>
            <a:ln w="9525" cap="flat" cmpd="sng" algn="ctr">
              <a:solidFill>
                <a:srgbClr val="000000"/>
              </a:solidFill>
              <a:prstDash val="solid"/>
            </a:ln>
            <a:effectLst/>
          </p:spPr>
        </p:cxnSp>
        <p:cxnSp>
          <p:nvCxnSpPr>
            <p:cNvPr id="67" name="Gerade Verbindung 58"/>
            <p:cNvCxnSpPr/>
            <p:nvPr userDrawn="1"/>
          </p:nvCxnSpPr>
          <p:spPr bwMode="gray">
            <a:xfrm>
              <a:off x="-540970" y="1412864"/>
              <a:ext cx="432060" cy="0"/>
            </a:xfrm>
            <a:prstGeom prst="line">
              <a:avLst/>
            </a:prstGeom>
            <a:noFill/>
            <a:ln w="9525" cap="flat" cmpd="sng" algn="ctr">
              <a:solidFill>
                <a:srgbClr val="000000"/>
              </a:solidFill>
              <a:prstDash val="solid"/>
            </a:ln>
            <a:effectLst/>
          </p:spPr>
        </p:cxnSp>
        <p:cxnSp>
          <p:nvCxnSpPr>
            <p:cNvPr id="69" name="Gerade Verbindung 59"/>
            <p:cNvCxnSpPr/>
            <p:nvPr userDrawn="1"/>
          </p:nvCxnSpPr>
          <p:spPr bwMode="gray">
            <a:xfrm>
              <a:off x="-540710" y="259288"/>
              <a:ext cx="432060" cy="0"/>
            </a:xfrm>
            <a:prstGeom prst="line">
              <a:avLst/>
            </a:prstGeom>
            <a:noFill/>
            <a:ln w="9525" cap="flat" cmpd="sng" algn="ctr">
              <a:solidFill>
                <a:srgbClr val="000000"/>
              </a:solidFill>
              <a:prstDash val="solid"/>
            </a:ln>
            <a:effectLst/>
          </p:spPr>
        </p:cxnSp>
        <p:cxnSp>
          <p:nvCxnSpPr>
            <p:cNvPr id="72" name="Gerade Verbindung 58"/>
            <p:cNvCxnSpPr/>
            <p:nvPr userDrawn="1"/>
          </p:nvCxnSpPr>
          <p:spPr bwMode="gray">
            <a:xfrm>
              <a:off x="-540970" y="1628838"/>
              <a:ext cx="432060" cy="0"/>
            </a:xfrm>
            <a:prstGeom prst="line">
              <a:avLst/>
            </a:prstGeom>
            <a:noFill/>
            <a:ln w="9525" cap="flat" cmpd="sng" algn="ctr">
              <a:solidFill>
                <a:srgbClr val="000000"/>
              </a:solidFill>
              <a:prstDash val="solid"/>
            </a:ln>
            <a:effectLst/>
          </p:spPr>
        </p:cxnSp>
      </p:grpSp>
      <p:grpSp>
        <p:nvGrpSpPr>
          <p:cNvPr id="113" name="Gruppieren 55"/>
          <p:cNvGrpSpPr/>
          <p:nvPr/>
        </p:nvGrpSpPr>
        <p:grpSpPr bwMode="gray">
          <a:xfrm>
            <a:off x="-324550" y="260648"/>
            <a:ext cx="216036" cy="6336792"/>
            <a:chOff x="-540710" y="260648"/>
            <a:chExt cx="432072" cy="6336792"/>
          </a:xfrm>
        </p:grpSpPr>
        <p:cxnSp>
          <p:nvCxnSpPr>
            <p:cNvPr id="115" name="Gerade Verbindung 60"/>
            <p:cNvCxnSpPr/>
            <p:nvPr userDrawn="1"/>
          </p:nvCxnSpPr>
          <p:spPr bwMode="gray">
            <a:xfrm>
              <a:off x="-540710" y="908650"/>
              <a:ext cx="432060" cy="0"/>
            </a:xfrm>
            <a:prstGeom prst="line">
              <a:avLst/>
            </a:prstGeom>
            <a:noFill/>
            <a:ln w="9525" cap="flat" cmpd="sng" algn="ctr">
              <a:solidFill>
                <a:srgbClr val="000000"/>
              </a:solidFill>
              <a:prstDash val="solid"/>
            </a:ln>
            <a:effectLst/>
          </p:spPr>
        </p:cxnSp>
        <p:cxnSp>
          <p:nvCxnSpPr>
            <p:cNvPr id="116" name="Gerade Verbindung 63"/>
            <p:cNvCxnSpPr/>
            <p:nvPr userDrawn="1"/>
          </p:nvCxnSpPr>
          <p:spPr bwMode="gray">
            <a:xfrm>
              <a:off x="-540710" y="6597440"/>
              <a:ext cx="432060" cy="0"/>
            </a:xfrm>
            <a:prstGeom prst="line">
              <a:avLst/>
            </a:prstGeom>
            <a:noFill/>
            <a:ln w="9525" cap="flat" cmpd="sng" algn="ctr">
              <a:solidFill>
                <a:srgbClr val="000000"/>
              </a:solidFill>
              <a:prstDash val="solid"/>
            </a:ln>
            <a:effectLst/>
          </p:spPr>
        </p:cxnSp>
        <p:cxnSp>
          <p:nvCxnSpPr>
            <p:cNvPr id="117" name="Gerade Verbindung 64"/>
            <p:cNvCxnSpPr/>
            <p:nvPr userDrawn="1"/>
          </p:nvCxnSpPr>
          <p:spPr bwMode="gray">
            <a:xfrm>
              <a:off x="-540710" y="6453420"/>
              <a:ext cx="432060" cy="0"/>
            </a:xfrm>
            <a:prstGeom prst="line">
              <a:avLst/>
            </a:prstGeom>
            <a:noFill/>
            <a:ln w="9525" cap="flat" cmpd="sng" algn="ctr">
              <a:solidFill>
                <a:srgbClr val="000000"/>
              </a:solidFill>
              <a:prstDash val="solid"/>
            </a:ln>
            <a:effectLst/>
          </p:spPr>
        </p:cxnSp>
        <p:cxnSp>
          <p:nvCxnSpPr>
            <p:cNvPr id="118" name="Gerade Verbindung 65"/>
            <p:cNvCxnSpPr/>
            <p:nvPr userDrawn="1"/>
          </p:nvCxnSpPr>
          <p:spPr bwMode="gray">
            <a:xfrm>
              <a:off x="-540710" y="5445280"/>
              <a:ext cx="432060" cy="0"/>
            </a:xfrm>
            <a:prstGeom prst="line">
              <a:avLst/>
            </a:prstGeom>
            <a:noFill/>
            <a:ln w="9525" cap="flat" cmpd="sng" algn="ctr">
              <a:solidFill>
                <a:srgbClr val="000000"/>
              </a:solidFill>
              <a:prstDash val="solid"/>
            </a:ln>
            <a:effectLst/>
          </p:spPr>
        </p:cxnSp>
        <p:cxnSp>
          <p:nvCxnSpPr>
            <p:cNvPr id="119" name="Gerade Verbindung 66"/>
            <p:cNvCxnSpPr/>
            <p:nvPr userDrawn="1"/>
          </p:nvCxnSpPr>
          <p:spPr bwMode="gray">
            <a:xfrm>
              <a:off x="-540710" y="5301260"/>
              <a:ext cx="432060" cy="0"/>
            </a:xfrm>
            <a:prstGeom prst="line">
              <a:avLst/>
            </a:prstGeom>
            <a:noFill/>
            <a:ln w="9525" cap="flat" cmpd="sng" algn="ctr">
              <a:solidFill>
                <a:srgbClr val="000000"/>
              </a:solidFill>
              <a:prstDash val="solid"/>
            </a:ln>
            <a:effectLst/>
          </p:spPr>
        </p:cxnSp>
        <p:cxnSp>
          <p:nvCxnSpPr>
            <p:cNvPr id="120" name="Gerade Verbindung 67"/>
            <p:cNvCxnSpPr/>
            <p:nvPr userDrawn="1"/>
          </p:nvCxnSpPr>
          <p:spPr bwMode="gray">
            <a:xfrm>
              <a:off x="-540710" y="4365130"/>
              <a:ext cx="432060" cy="0"/>
            </a:xfrm>
            <a:prstGeom prst="line">
              <a:avLst/>
            </a:prstGeom>
            <a:noFill/>
            <a:ln w="9525" cap="flat" cmpd="sng" algn="ctr">
              <a:solidFill>
                <a:srgbClr val="000000"/>
              </a:solidFill>
              <a:prstDash val="solid"/>
            </a:ln>
            <a:effectLst/>
          </p:spPr>
        </p:cxnSp>
        <p:cxnSp>
          <p:nvCxnSpPr>
            <p:cNvPr id="121" name="Gerade Verbindung 68"/>
            <p:cNvCxnSpPr/>
            <p:nvPr userDrawn="1"/>
          </p:nvCxnSpPr>
          <p:spPr bwMode="gray">
            <a:xfrm>
              <a:off x="-540710" y="4221110"/>
              <a:ext cx="432060" cy="0"/>
            </a:xfrm>
            <a:prstGeom prst="line">
              <a:avLst/>
            </a:prstGeom>
            <a:noFill/>
            <a:ln w="9525" cap="flat" cmpd="sng" algn="ctr">
              <a:solidFill>
                <a:srgbClr val="000000"/>
              </a:solidFill>
              <a:prstDash val="solid"/>
            </a:ln>
            <a:effectLst/>
          </p:spPr>
        </p:cxnSp>
        <p:cxnSp>
          <p:nvCxnSpPr>
            <p:cNvPr id="122" name="Gerade Verbindung 69"/>
            <p:cNvCxnSpPr/>
            <p:nvPr userDrawn="1"/>
          </p:nvCxnSpPr>
          <p:spPr bwMode="gray">
            <a:xfrm>
              <a:off x="-540710" y="3284980"/>
              <a:ext cx="432060" cy="0"/>
            </a:xfrm>
            <a:prstGeom prst="line">
              <a:avLst/>
            </a:prstGeom>
            <a:noFill/>
            <a:ln w="9525" cap="flat" cmpd="sng" algn="ctr">
              <a:solidFill>
                <a:srgbClr val="000000"/>
              </a:solidFill>
              <a:prstDash val="solid"/>
            </a:ln>
            <a:effectLst/>
          </p:spPr>
        </p:cxnSp>
        <p:cxnSp>
          <p:nvCxnSpPr>
            <p:cNvPr id="123" name="Gerade Verbindung 70"/>
            <p:cNvCxnSpPr/>
            <p:nvPr userDrawn="1"/>
          </p:nvCxnSpPr>
          <p:spPr bwMode="gray">
            <a:xfrm>
              <a:off x="-540710" y="3140960"/>
              <a:ext cx="432060" cy="0"/>
            </a:xfrm>
            <a:prstGeom prst="line">
              <a:avLst/>
            </a:prstGeom>
            <a:noFill/>
            <a:ln w="9525" cap="flat" cmpd="sng" algn="ctr">
              <a:solidFill>
                <a:srgbClr val="000000"/>
              </a:solidFill>
              <a:prstDash val="solid"/>
            </a:ln>
            <a:effectLst/>
          </p:spPr>
        </p:cxnSp>
        <p:cxnSp>
          <p:nvCxnSpPr>
            <p:cNvPr id="124" name="Gerade Verbindung 71"/>
            <p:cNvCxnSpPr/>
            <p:nvPr userDrawn="1"/>
          </p:nvCxnSpPr>
          <p:spPr bwMode="gray">
            <a:xfrm>
              <a:off x="-540710" y="2204830"/>
              <a:ext cx="432060" cy="0"/>
            </a:xfrm>
            <a:prstGeom prst="line">
              <a:avLst/>
            </a:prstGeom>
            <a:noFill/>
            <a:ln w="9525" cap="flat" cmpd="sng" algn="ctr">
              <a:solidFill>
                <a:srgbClr val="000000"/>
              </a:solidFill>
              <a:prstDash val="solid"/>
            </a:ln>
            <a:effectLst/>
          </p:spPr>
        </p:cxnSp>
        <p:cxnSp>
          <p:nvCxnSpPr>
            <p:cNvPr id="125" name="Gerade Verbindung 72"/>
            <p:cNvCxnSpPr/>
            <p:nvPr userDrawn="1"/>
          </p:nvCxnSpPr>
          <p:spPr bwMode="gray">
            <a:xfrm>
              <a:off x="-540710" y="2060810"/>
              <a:ext cx="432060" cy="0"/>
            </a:xfrm>
            <a:prstGeom prst="line">
              <a:avLst/>
            </a:prstGeom>
            <a:noFill/>
            <a:ln w="9525" cap="flat" cmpd="sng" algn="ctr">
              <a:solidFill>
                <a:srgbClr val="000000"/>
              </a:solidFill>
              <a:prstDash val="solid"/>
            </a:ln>
            <a:effectLst/>
          </p:spPr>
        </p:cxnSp>
        <p:cxnSp>
          <p:nvCxnSpPr>
            <p:cNvPr id="126" name="Gerade Verbindung 73"/>
            <p:cNvCxnSpPr/>
            <p:nvPr userDrawn="1"/>
          </p:nvCxnSpPr>
          <p:spPr bwMode="gray">
            <a:xfrm>
              <a:off x="-540710" y="6381410"/>
              <a:ext cx="432060" cy="0"/>
            </a:xfrm>
            <a:prstGeom prst="line">
              <a:avLst/>
            </a:prstGeom>
            <a:noFill/>
            <a:ln w="9525" cap="flat" cmpd="sng" algn="ctr">
              <a:solidFill>
                <a:srgbClr val="000000"/>
              </a:solidFill>
              <a:prstDash val="solid"/>
            </a:ln>
            <a:effectLst/>
          </p:spPr>
        </p:cxnSp>
        <p:cxnSp>
          <p:nvCxnSpPr>
            <p:cNvPr id="64" name="Gerade Verbindung 56"/>
            <p:cNvCxnSpPr/>
            <p:nvPr userDrawn="1"/>
          </p:nvCxnSpPr>
          <p:spPr bwMode="gray">
            <a:xfrm>
              <a:off x="-540698" y="1052736"/>
              <a:ext cx="432060" cy="0"/>
            </a:xfrm>
            <a:prstGeom prst="line">
              <a:avLst/>
            </a:prstGeom>
            <a:noFill/>
            <a:ln w="9525" cap="flat" cmpd="sng" algn="ctr">
              <a:solidFill>
                <a:srgbClr val="000000"/>
              </a:solidFill>
              <a:prstDash val="solid"/>
            </a:ln>
            <a:effectLst/>
          </p:spPr>
        </p:cxnSp>
        <p:cxnSp>
          <p:nvCxnSpPr>
            <p:cNvPr id="66" name="Gerade Verbindung 56"/>
            <p:cNvCxnSpPr/>
            <p:nvPr userDrawn="1"/>
          </p:nvCxnSpPr>
          <p:spPr bwMode="gray">
            <a:xfrm>
              <a:off x="-540698" y="1412776"/>
              <a:ext cx="432060" cy="0"/>
            </a:xfrm>
            <a:prstGeom prst="line">
              <a:avLst/>
            </a:prstGeom>
            <a:noFill/>
            <a:ln w="9525" cap="flat" cmpd="sng" algn="ctr">
              <a:solidFill>
                <a:srgbClr val="000000"/>
              </a:solidFill>
              <a:prstDash val="solid"/>
            </a:ln>
            <a:effectLst/>
          </p:spPr>
        </p:cxnSp>
        <p:cxnSp>
          <p:nvCxnSpPr>
            <p:cNvPr id="68" name="Gerade Verbindung 60"/>
            <p:cNvCxnSpPr/>
            <p:nvPr userDrawn="1"/>
          </p:nvCxnSpPr>
          <p:spPr bwMode="gray">
            <a:xfrm>
              <a:off x="-540710" y="260648"/>
              <a:ext cx="432060" cy="0"/>
            </a:xfrm>
            <a:prstGeom prst="line">
              <a:avLst/>
            </a:prstGeom>
            <a:noFill/>
            <a:ln w="9525" cap="flat" cmpd="sng" algn="ctr">
              <a:solidFill>
                <a:srgbClr val="000000"/>
              </a:solidFill>
              <a:prstDash val="solid"/>
            </a:ln>
            <a:effectLst/>
          </p:spPr>
        </p:cxnSp>
        <p:cxnSp>
          <p:nvCxnSpPr>
            <p:cNvPr id="70" name="Gerade Verbindung 56"/>
            <p:cNvCxnSpPr/>
            <p:nvPr userDrawn="1"/>
          </p:nvCxnSpPr>
          <p:spPr bwMode="gray">
            <a:xfrm>
              <a:off x="-540698" y="1628750"/>
              <a:ext cx="432060" cy="0"/>
            </a:xfrm>
            <a:prstGeom prst="line">
              <a:avLst/>
            </a:prstGeom>
            <a:noFill/>
            <a:ln w="9525" cap="flat" cmpd="sng" algn="ctr">
              <a:solidFill>
                <a:srgbClr val="000000"/>
              </a:solidFill>
              <a:prstDash val="solid"/>
            </a:ln>
            <a:effectLst/>
          </p:spPr>
        </p:cxnSp>
      </p:grpSp>
      <p:sp>
        <p:nvSpPr>
          <p:cNvPr id="127" name="Rechteck 13"/>
          <p:cNvSpPr/>
          <p:nvPr/>
        </p:nvSpPr>
        <p:spPr bwMode="gray">
          <a:xfrm>
            <a:off x="324390" y="6597440"/>
            <a:ext cx="7056000" cy="144000"/>
          </a:xfrm>
          <a:prstGeom prst="rect">
            <a:avLst/>
          </a:prstGeom>
          <a:solidFill>
            <a:srgbClr val="FFFFFF"/>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8">
              <a:defRPr/>
            </a:pPr>
            <a:r>
              <a:rPr lang="en-US" sz="800" kern="0" dirty="0" smtClean="0">
                <a:solidFill>
                  <a:srgbClr val="928580"/>
                </a:solidFill>
              </a:rPr>
              <a:t>© GfK </a:t>
            </a:r>
            <a:r>
              <a:rPr lang="lv-LV" sz="800" kern="0" dirty="0" smtClean="0">
                <a:solidFill>
                  <a:srgbClr val="928580"/>
                </a:solidFill>
              </a:rPr>
              <a:t>201</a:t>
            </a:r>
            <a:r>
              <a:rPr lang="en-US" sz="800" kern="0" dirty="0" smtClean="0">
                <a:solidFill>
                  <a:srgbClr val="928580"/>
                </a:solidFill>
              </a:rPr>
              <a:t>6</a:t>
            </a:r>
            <a:r>
              <a:rPr lang="lv-LV" sz="800" kern="0" dirty="0" smtClean="0">
                <a:solidFill>
                  <a:srgbClr val="928580"/>
                </a:solidFill>
              </a:rPr>
              <a:t> </a:t>
            </a:r>
            <a:r>
              <a:rPr lang="en-US" sz="800" kern="0" dirty="0" smtClean="0">
                <a:solidFill>
                  <a:srgbClr val="928580"/>
                </a:solidFill>
              </a:rPr>
              <a:t> |</a:t>
            </a:r>
            <a:r>
              <a:rPr lang="lv-LV" sz="800" kern="0" dirty="0" smtClean="0">
                <a:solidFill>
                  <a:srgbClr val="928580"/>
                </a:solidFill>
              </a:rPr>
              <a:t> </a:t>
            </a:r>
            <a:r>
              <a:rPr lang="en-US" sz="800" noProof="0" dirty="0" smtClean="0">
                <a:solidFill>
                  <a:schemeClr val="bg2"/>
                </a:solidFill>
              </a:rPr>
              <a:t>Needs / acceptance of e-communication</a:t>
            </a:r>
            <a:endParaRPr lang="en-US" sz="800" noProof="0" dirty="0">
              <a:solidFill>
                <a:schemeClr val="bg2"/>
              </a:solidFill>
            </a:endParaRPr>
          </a:p>
        </p:txBody>
      </p:sp>
      <p:sp>
        <p:nvSpPr>
          <p:cNvPr id="128" name="Rechteck 74"/>
          <p:cNvSpPr/>
          <p:nvPr/>
        </p:nvSpPr>
        <p:spPr bwMode="gray">
          <a:xfrm>
            <a:off x="7523970" y="6597440"/>
            <a:ext cx="1296620" cy="144000"/>
          </a:xfrm>
          <a:prstGeom prst="rect">
            <a:avLst/>
          </a:prstGeom>
          <a:solidFill>
            <a:srgbClr val="FFFFFF"/>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r">
              <a:defRPr/>
            </a:pPr>
            <a:fld id="{C2ABCC37-C314-4D17-9583-6D754EDEC568}" type="slidenum">
              <a:rPr lang="en-US" sz="800" kern="0" smtClean="0">
                <a:solidFill>
                  <a:srgbClr val="928580"/>
                </a:solidFill>
              </a:rPr>
              <a:pPr algn="r">
                <a:defRPr/>
              </a:pPr>
              <a:t>‹#›</a:t>
            </a:fld>
            <a:endParaRPr lang="en-US" sz="800" kern="0" dirty="0" smtClean="0">
              <a:solidFill>
                <a:srgbClr val="928580"/>
              </a:solidFill>
            </a:endParaRPr>
          </a:p>
        </p:txBody>
      </p:sp>
      <p:pic>
        <p:nvPicPr>
          <p:cNvPr id="129" name="Grafik 75"/>
          <p:cNvPicPr>
            <a:picLocks noChangeAspect="1"/>
          </p:cNvPicPr>
          <p:nvPr/>
        </p:nvPicPr>
        <p:blipFill>
          <a:blip r:embed="rId26" cstate="screen">
            <a:extLst>
              <a:ext uri="{28A0092B-C50C-407E-A947-70E740481C1C}">
                <a14:useLocalDpi xmlns:a14="http://schemas.microsoft.com/office/drawing/2010/main" val="0"/>
              </a:ext>
            </a:extLst>
          </a:blip>
          <a:stretch>
            <a:fillRect/>
          </a:stretch>
        </p:blipFill>
        <p:spPr bwMode="gray">
          <a:xfrm>
            <a:off x="8170353" y="260560"/>
            <a:ext cx="649797" cy="648000"/>
          </a:xfrm>
          <a:prstGeom prst="rect">
            <a:avLst/>
          </a:prstGeom>
        </p:spPr>
      </p:pic>
      <p:sp>
        <p:nvSpPr>
          <p:cNvPr id="130" name="Title Placeholder 129"/>
          <p:cNvSpPr>
            <a:spLocks noGrp="1"/>
          </p:cNvSpPr>
          <p:nvPr>
            <p:ph type="title"/>
          </p:nvPr>
        </p:nvSpPr>
        <p:spPr bwMode="gray">
          <a:xfrm>
            <a:off x="323410" y="260350"/>
            <a:ext cx="6048790" cy="648300"/>
          </a:xfrm>
          <a:prstGeom prst="rect">
            <a:avLst/>
          </a:prstGeom>
        </p:spPr>
        <p:txBody>
          <a:bodyPr vert="horz" lIns="0" tIns="0" rIns="0" bIns="0" rtlCol="0" anchor="b" anchorCtr="0">
            <a:noAutofit/>
          </a:bodyPr>
          <a:lstStyle/>
          <a:p>
            <a:pPr lvl="0"/>
            <a:r>
              <a:rPr lang="en-US" dirty="0" smtClean="0"/>
              <a:t>Click to add headline</a:t>
            </a:r>
            <a:endParaRPr lang="en-US" noProof="0" dirty="0"/>
          </a:p>
        </p:txBody>
      </p:sp>
      <p:sp>
        <p:nvSpPr>
          <p:cNvPr id="2" name="Text Placeholder 1"/>
          <p:cNvSpPr>
            <a:spLocks noGrp="1"/>
          </p:cNvSpPr>
          <p:nvPr>
            <p:ph type="body" idx="1"/>
            <p:custDataLst>
              <p:tags r:id="rId24"/>
            </p:custDataLst>
          </p:nvPr>
        </p:nvSpPr>
        <p:spPr bwMode="gray">
          <a:xfrm>
            <a:off x="324390" y="1052736"/>
            <a:ext cx="8495760" cy="5329014"/>
          </a:xfrm>
          <a:prstGeom prst="rect">
            <a:avLst/>
          </a:prstGeom>
        </p:spPr>
        <p:txBody>
          <a:bodyPr vert="horz" lIns="0" tIns="0" rIns="0" bIns="0" rtlCol="0">
            <a:noAutofit/>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5"/>
            <a:r>
              <a:rPr lang="en-US" noProof="0" dirty="0" smtClean="0"/>
              <a:t>Sixth level</a:t>
            </a:r>
          </a:p>
          <a:p>
            <a:pPr lvl="6"/>
            <a:r>
              <a:rPr lang="en-US" noProof="0" dirty="0" smtClean="0"/>
              <a:t>Seventh level</a:t>
            </a:r>
          </a:p>
          <a:p>
            <a:pPr lvl="8"/>
            <a:r>
              <a:rPr lang="en-US" noProof="0" dirty="0" smtClean="0"/>
              <a:t>Eighth level</a:t>
            </a:r>
          </a:p>
          <a:p>
            <a:pPr lvl="8"/>
            <a:r>
              <a:rPr lang="en-US" noProof="0" dirty="0" smtClean="0"/>
              <a:t>Ninth level</a:t>
            </a:r>
          </a:p>
        </p:txBody>
      </p:sp>
      <p:sp>
        <p:nvSpPr>
          <p:cNvPr id="3" name="VctContentArea_ID_3" hidden="1"/>
          <p:cNvSpPr/>
          <p:nvPr>
            <p:custDataLst>
              <p:tags r:id="rId25"/>
            </p:custDataLst>
          </p:nvPr>
        </p:nvSpPr>
        <p:spPr bwMode="gray">
          <a:xfrm>
            <a:off x="321850" y="1050196"/>
            <a:ext cx="8500840" cy="5334094"/>
          </a:xfrm>
          <a:prstGeom prst="rect">
            <a:avLst/>
          </a:prstGeom>
          <a:noFill/>
          <a:ln w="19050" cap="flat" cmpd="sng" algn="ctr">
            <a:solidFill>
              <a:srgbClr val="C80000"/>
            </a:solidFill>
            <a:prstDash val="solid"/>
            <a:round/>
            <a:headEnd type="none" w="med" len="med"/>
            <a:tailEnd type="none" w="med" len="med"/>
          </a:ln>
          <a:extLst>
            <a:ext uri="{909E8E84-426E-40DD-AFC4-6F175D3DCCD1}">
              <a14:hiddenFill xmlns:a14="http://schemas.microsoft.com/office/drawing/2010/main">
                <a:solidFill>
                  <a:srgbClr val="FFC86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000000"/>
              </a:solidFill>
            </a:endParaRPr>
          </a:p>
        </p:txBody>
      </p:sp>
      <p:sp>
        <p:nvSpPr>
          <p:cNvPr id="4" name="AutoShape 2" descr="data:image/jpeg;base64,/9j/4AAQSkZJRgABAQAAAQABAAD/2wCEAAkGBxITEhQQEhISFRIQEBYXEBUVFxISEhgVFxIXFxgVFBgYHCohGCYnGxcUIjEhJSkrLi4uFx8zODMtQygtLisBCgoKDg0OGxAQGywmHyQsLCwsLDAsLCwsLSwsLCwsLCwsLCwuLCwsLCwsLCwsLCwsLCwsLCwsLCwsLCwsLCwsLP/AABEIALwBDAMBEQACEQEDEQH/xAAcAAEAAgMBAQEAAAAAAAAAAAAABQYDBAcCAQj/xABNEAABAwEDBwYICQoFBQAAAAABAAIDBAYRIQUHEjFBUWETIlJxgZEjMpKTobHB0UJDVGJysrPC0hckNVNjdIKi4fAWMzRzoxQlg9Pj/8QAGgEBAAMBAQEAAAAAAAAAAAAAAAIDBAEFBv/EADMRAQACAQIDBQYGAgMBAAAAAAABAgMEERIhMQUTFDJRQWFxkaHwM0JSgdHhIrEVI8Hx/9oADAMBAAIRAxEAPwDuKAgICAgICAgICAgICAgICAgICAgICAgICAgICAgICAgICAgICAgICAgICAgICAgICAgICAgICAgICAgICAgICAgICAgICAgICAgICAgICAgICAgICAgICAgICAgICAgICAgICAgICAgICAgICAgICAgICAgICCPrMt08WD5mAjWAdJ3c28q2uHJbpCm+oxU81oQ1VbiEf5ccj+u5jfafQr66K89Z2Zb9o448sTP0RVRbiY+JHG3r0nn2epXxoqe2ZZ7do5J6REfX+GhNaqrd8bo/RawesKyNLij2Kba3NPt+kNSTLdSdc8vY4t9SsjDjj8sKp1GWfzSxHKc/6+bzknvXe7p+mPlCPe5P1T85em5VqBqnm85J707qn6Y+TsZskfmn5y2YrR1bdU7j9INd6woTp8U+xONXmj8yRpbbVDfHbG8dRY7vGHoVVtFSekzC+vaOSOsRP0TuT7ZU78H6UR+dzmeUPaAs19HevTm2Y9fjt5uSwxSNcA5pDmnUQQQeohZZiYnaW2JiY3h7XHRAQEBAQEBAQEBAQEBAQEBAQEBBG5Ry7Tw4PkGkPgt5z+4au25W48F79IUZdTjx+aVZr7cOOEMYaOk/E+SMB3lbKaKPzSwZO0ZnyR80FJW1dSbtKWTe1oOj2hou71pimLF6QxzkzZuW8z9+5t0tkap2tjWD57gPQ28qu2rxx7d1tNDmn2bfFK09hD8ZP2Nb7SfYqba70hor2b+q30SMNiqYeMZXdbgPqgKqdZknpsvr2fijrvLbjstRj4kHrdI71uUJ1WWfasjRYI/L/tnGQKX9RF5IPrUO/wAn6pT8Lh/TD6cg0vyeLyQnf5P1SeGw/pj5MMlmaR2uFo6i9vqKlGpyx7UZ0eGfytGosVTHxTIzqdpD+YFWV1mSOu0qrdn4p6bwh62w8rcYpGv4OBY7s1g+hX01tZ80bMt+zrx5Z3+iu1tDJEdGVjmHZeMD1HUexa6XreN6yw3x3xztaNmXJeVZad2lG64X85pxY7rHtGKjkxVyRtaEsWe+Kd6z/DouQMuR1LcObI0c9h1jiN44rys2C2Ofc9zT6muaOXX0SqpaBAQEBAQEBAQEBAQEBAQEBBAZVtZBFe1p5V42M8UHi7V3XrTj0t7855Qx5tbjpyjnP37VXqMtVlWSyMODejECB/E73kBba4cWKN5+rz7ajPnnav0/ltZPsRI7GZ7WDot57u06h6VXfW1jyxusx9nWnzzssdDZelj+L0zvk5/o8X0LLfU5Le3b4N2PR4aezf4phjQBcAABqAwCzzO7TEbdHpHRAQEBAQEBAQY6iBj2lj2hzTrBF4Xa2ms7wjasWja0KJaWypiBmhvMYxe3W5g3jePSPV6Wn1XH/jbq8jVaLg/zp09PRXqGrfE9srDc5pw3EbQeBWq9IvHDLFjvalotXq6vk6sbNEyVup7b7tx1EHqN47F4t6TS01l9FiyRkpFo9rZUFggICAgICAgICAgICAgh8s2jhp72k6cnQbdePpH4Pr4K/Fp75OfsZc+rx4uXWfRVJKqtrzosBEV+IF7Yh9J3wurHqW2K4cHOev1edN8+qnaOn0+ft++SayXYuJlzpiZHdEXtjHtP94LPk1lp5V5NeLs+led+f+llhhawBrGta0ag0ADuCyTMzO8t9axWNohkXHRAQEBAQEBAQEBAQEAhBzC1WSxBOQ0XRyDSj4XnFvYfQQvY0+XvKc+sPA1eHusm0dJ5wsWbyoJjljPwHhw6nD3t9Ky62v8AlEtvZt962r6f+rasL0hAQEBAQEBAQEBAQYauqZG0vkcGtGsn1Df1KVazadoRvetI3tO0KdXWhqKpxhpGODdrtTyN5Opg9PqW+mnpijiyT9/+vLyarJmngwx/P9N3I9jY2XPnPKP16Iv5MHjtd24cFXl1lp5U5Qtw6CteeTnP0/taGMAAAAAGoDADqWKZ3ehEbcoekdEBAQEBAQEBAQEBAQEBAQVHOJEOTiftEhb2ObefqhbtDP8AlMPN7Sj/ABrPv+/9MWbqM3Tu2EsHaNIn1hd10+WPij2bHmn4LmsD1BAQEBAQEBAQEBAQVCTIFTVTF9U7Qia46DGkE6N+GjdgLxtOPDdujPjxU2x85eZOmy5r75Z2j2R9/wD1Z6KijiaGRtDWjYNp3k7TxKx3va872l6FMdaRtWNmwopiAgICAgICAgICAgICAgICAgpecSpHgotvOe76rfvdy9DQ162/Z5XaV/LX925kSqgo6drZZGtkfz3tHOeC7UC0YjAAdiry1vmyTNY5dFuC+PT4oi88+sx7WOotzEPEikd9ItYPafQu10VvbLlu0qR5Ymfo1Db0/J2+cP4FZ4GP1fT+1X/Jz+n6/wBNqkt1ETdJG5nEESAdeAPoULaG0eWd1lO0qT5o2+q2NcCARqIvCwvSid31AQVfK9uqWnmfTyCbTjI0i1rS3nMDhcdLc4K+mnvavFCuctYnZqjOVQ/tvI/qpeFyOd9V6/KRQ75fNn3rnhch31X38o9B0pfNuTwuQ76r5+Uih3y+bPvTwuQ76r4c5ND+28j+q74XId9V9hzj0bnNYGz3vcGjmNuvcQBfzuKTpbxG/I76qWtHaeCiMYmEh5XS0dBod4ujffeR0gq8eK2TfZK14r1RAzk0P7Yfwf1VnhciPfVehnHoOlL5ty54XId9V9/KPQdKXzbk8LkO+q8Ozk0P7Y9TPeV3wuQ76qSs7a2Cse6OFsoLGaRL2taLr7sLnHeoZMNscbylXJFujatDl+KjY2SYP0Xv0RoAON+iTjiNgKjjxzedodtaK9WnkW2dHUu5Nkha8+K2QaBd9HYeq+9SvgvSN5crkrZYVSmICDRyzlSOmidPLpaDC3S0RpHnODRh1kKVKTedoctaKxvKuszj0RIAE95IA5m09qv8LdX31VwWZaICDUyrlKOnidNK7RYwY7STsDRtJKlSs2naHJmIjeULki3FHUSthY57Xvv0dNuiCeiDfrVt9PesbyhXJWZ2WRxux3KhY5LlfKBnldMdTjzRuaPFHd6SV7mLH3dYq+bzZZy3m8/cJTJFkp5bnv8ABMON7he89TffcqMmqpTlHOWjDocmTnblH1WqisnSx62GQ73m8eSMPQsd9Vkt7dnoU0OGvWN/j97JWKiibg2ONvU1o9QVE3tPWWmMdI6RDJyDOi3uC5xSlwx6Mi46ICDn1pbATVNVLUNmja2UtuBDi4aMbWY9rStmPUxSkV2UWxTNt92i3NXJtqmdkbj99S8ZHo53E+rQtDm/dS076g1AfyejzRGW33vDdekbte5Tx6njtw7I2xcMb7qUtKpdLO2AdVU7KkVAZymlzTGXXaL3N16Q6KzZNTwW4dltcXFG+6Qdmrk2VTPNOH31DxkeiXcT6lLmynZIx/LxEMka4814NzXA8dyTq6zG2xGGYnq3M8Ufg6d26R472g/dUdH1l3P0hy9bmd0XJmbRssMUpqXNMsTHkaAIGk0G6/S4rHbVTEzGy+MO8b7s5zVN+Vu80PxrnjPc73HveHZqt1X3w/8A0Txnu+rnce9OWNsa6ilfIZhIHx6NwYWEc4G/xjuVWbP3kbbJ0x8MtXO4380jO6pb9nIpaTzz8HM3lckXoMy62WzgTQXRVGlNDqDtczBwJ8ccDjx2LNl00W515StplmOUuqZNyjFPGJYXtex20bDuI1g8CsFqzWdpaYmJjeG0ouoC3kelQVI3R3+S4O9itwT/ANkIZPLLj1mIdOspm7DUR39QeCfUvSyztSfgy0je0P0AvIbRB4mlaxpe4hrWglxOAAAvJJXYjflA4nba07qyW5t4p4ieSbqvO2Rw3nZuHWV6eHD3ce9jyX4p9yuNcQQQSCDeCMCCMQQdiuQdnsFakVcXJyEf9REOfs026hIPUePWF5ufDwTvHRrx34o96eiyTA1/KNhjD779INF9+8blXOW8xtMzs5GDHFuKKxu3VWtEBAQEBAQEBBXM4Q/7fUfRZ9qxXaf8SFeXyy4evUZHbs3H6Op//J9vIvM1H4k/fsa8XkhZVQsEFDzvj82h/eR9k9a9J5p+CnP0hyhb2Z03JmcmnihiiME5MUTGEjk7iWtAJHO4LFbS2mZneGiM0RG2zOc6VP8AJ5++P8Sj4O3rDvfx6PDs6cWyml7XMHvXfBz6ud/HotlmMtCrgFQGFgc5w0SdLxTdffcFny4+C3CtpbijdX87f+jZ+9M+zkV2k8/7K83lc8szZ19aZWRva18UYc0Ov0XXuuuvHi9dxWzJljHtuppTi6I/KOT5YHmKaNzHjYdo3tOpw4hTraLRvCMxMcpZcjZYmpZOUgeWn4Q1scNz27fWNly5elbxtJW016Ot2UttBV3Ruuin6BPNcd8Z29Wvr1rzsuntTnHOGqmSLJK14voar92k+oVDD+JHxSv5ZcgsMPz+m/3T9Ry9HP8Ahyy4/NDuy8psEHJc4lreXcaSB3gWO8K4apHA6hvaD3nqF/oafDwxxW6s2XJvyhkzbWV5VwrJm+CYfAtOp7wfHPAHvI4Y81ObaOGOpipvzljzi2T5Bxq4G+Be7wrRqjeTrG5pPcesXd0+bijhnqZce3OFPybXSQSsmidovjN7Ts4g7wRgQtNqxaNpVRMxO8O62ay5HWQNmZgdUrNZY+7Fp9YO0LysmOaW2lspaLRulVWkICAgICAgICCu5wf0fUfRb9o1Xaf8SEMnllw5eoxu35uv0dT9Un2z15eo/ElrxeWFkVKwQUPO/wD6aH95H2Ui16TzT8FOfpDlC3szqWS83FJJDFK6SoDpImPcA6K69zATdfHxWG2qvFpjaGiMNZhsHNfSfranyov/AFqPi7+kO9xV4Oa6m2T1H/EfuLvi7ekHcR6rTZzIzaSEU7HOc0OcQXXX8437FnyZJvbilZWvDGys53T+aRDfUt+zkV+k88/BXm8qDzPnw84/Yt+v/VW6vywhg6y6RlbJUNSwxTRh7dl+BB3tIxaeIWKl7UneGiaxPKXK7U2Bmp75INKaEYnDwrB84DxhxHcF6GLU1tytylmvimOimg7e5aFS20duZv8AppaSovlbJA9kcnxjS5hA0ifHGrHX1rPOnrxRavJZGSdtpR9hf0hTf7h+zcp5/wAOXMfmh3ZeU2OeZyLW6AdRQO55F1Q8fBB+Lad5GvcOvDZpsO/+dv2UZcnshzBuF2AIB1Y3Hhhj3LczrlDnJq2NDGxUjWtADQGSgAAXADwizTpaTzmZ+/2W99b3Pk+cire1zHw0jmPaQ5pZKQQRcQfCLsaWkTvEz9/sd9afRTj1XcMcOGK0KkvZbL76OYStxY64TM6Tb/WMSD7yq8uOMldkqW4Z3dzoK1k0bZonBzJG3tI9R3EaiOC8q1ZrO0tkTvG8NhcdEBAQEBAQRGUsrlk0cLACXObp334BxuAHHb3LBqNZNM1cdY67b/ujM89mhnHkuyfPx5Md8zF62mj/ALIRy+WXEl6bI7Zm1kvydD80yD/mefavM1P4kteLyws6oWCDnueGTwVO3fK49zLvvLZo+sqM/SHLluZ3V8k5waKOCGN3K6UcLGuuZeL2sAN2O8LBfTXm0y0xlrENo5yqHdP5A/Eo+FyO99VjdnNo9jKg/wADPa9d8Jf3Od9Vv2ctrDWTGCOOVpEZfe8MAuBaLua49JQyYLUrvMpVyRadoQeeGbwVPH0pXu8ll331bo45zKGeeUIbNJJdWSN6VM7vEkf9Vbq4/wAI+KGHzOuLzmoQU61dg4am+WG6Kc4m4eDefngaj84doK04tRNOU84VXxRbnDlGVMmy08himYWPG/UR0mnU4cQt9bxaN4ZpiYnaUlYY/n9N/un6jlDP+HKWPzQ6Tb21YpI+SiINTK3m7dBurlD7Bv6liwYeOd56L8l+GNo6uT5JybLVTthjvL5HEucbzcNbnvP93k8V6F7RSu8s1Ym07Oz0Fj6KONkZp4pC1txe9jHPcdrnEjevMtnvM77tcY6xHRsf4YovklN5qP3LnfZPWXeCvof4YofklN5qP3J32T1k4K+jTyvYyklhfGyCKJ7hzJGMa1zXDEHAYjeNoUqZ7xO8zujOOsx0cVraR8Uj4ZG6L43FrhxG7eDrB2ghenWYtG8MkxtO0rHYS1ZpJOTkJNNK7njXoO/WNHrHbsxpz4eON46rMd+GefR2eN4cA5pBa4AtIN4IOIIO1eY1vSAgICAg+OdcLzqAxXJnaNxTckPMtWHna5z+4G4dmHcvn9LM5tVF598/x/4rjnKdtNkUVcBgLywF7XEgAnmm+7HjcvpceTgtulevFGypfkri+UyeQz3rR4yfRV3Eeq22YyGKOHkA8vGm5wJAB512GH94rPlycdt1tK8MbJZVpCCt2vsqK7kr5jGIdPAND79LR4i67R9Kuw5u735K704leGatnyp/m2/iV3jJ9EO4j1ehmri+UyeQz3p4yfQ7iPV9OayL5TJ5LE8ZPodxHq8nNXH8qf5DfenjJ9DuI9UtZWxAo5zOJzJfG5miWButzTffpHo+lV5dR3ldtkqY+Gd2e1lkBWvY90zmCNha1oaHC8m8m8n6PcuYs/dxtEO3x8TWs3YRtJO2obO9xDXNLS1oBDhvB33HsXcmom9eHZyuLhndcFnWiAgj8tZGhqozFMzSHwTqe09Jh2H+yp0vak7wjasWjaVXyRm6ZBNHO2oe4xO0gCxtxwIxuPFX31U2rMbK64oid92Kvzb8tI6aSskc+R17jybe4Y4ADADYAu11XDG0QTh3neZTVm7OwZOje7T0nPPPkcA03DUwDYNfWT1XZ9RqYmOK87RCdaRRYIZQ5oc03tcLweCqraLRFq9JTe1Ia9VWxx3co9rNLxdIgX3a7t67FZno5MxDJBM17Q9jmua4Xtc0hzSOBGtJiY5S6rdq7FxVr2y6Zje1ui4tAdpDZffuxx49SuxZ5xxsrvji07oP8lcfyp/kN96t8ZPoh3Eeq12YyI+kjMJndLGD4MOaGlm8Ag6uGxZ8uSLzvtstpXhjZMqtIQEBAQaWWpNGCQ/MI78Pas+rtw4LT7nJ6KzZU+HHFjrvQvG7N/H/AGlCvVc19CsEBAQEBAQEBAQEBAQEBAQEBBD5TtBHHe1nPfw8UHifYFg1HaGPHyrzn6IzbZo02S5qhwlqCQ34LdRu4D4I9PrWXHpcuptx552j0++n+3NpnqskUYaA1ouDRcBuAXsVrFYiI6Qm9Lopdr6SQzaQOjpaOhK7T5MNbDODE4tI0b5HRnjeDjoXLThmNvv1hVeJ3TNloiGyO0ZGskcwsEn+YSIWNfI4bC5wJ44u+Eq8s84Sqm1UmICAgICAgINDLrL6eQfMv7jf7Fm1kb4LfBy3RTcmVPJysk2Ndj1HA+glfPafJ3eWt/RVE7S6CCvqlwgICAgICAgICAgICAgICCLr8uxR4X6bui3HvOoLFn12LFy33n0hGbRCFdU1NWdFo0Y9t14Z/E7W7q9C86cmp1c7V5V+n7z7fvkjvMpnJeQ44rnHnv6R1D6I2da9HTaHHh5zzn1/hKK7JVbUhAQEBAQEBAQEBAQEHl7AQWnUQQeorkxExtI55WUxje6M62m7rGw9ouXymXHOO80n2KZjZZLNZWBAgeec3CMnaOj1hev2fq4tEYr9fZ706z7FhXqpiAgICAgICAgICAgxzztYL3uDRvJAUL3rSN7TsIWstNG3CMF53nmt9OJ7l5+XtPHXlSN/pCM2RLqmqqjoi/R2hvNYOs7e0rBOTU6qdo6e7lCPOUrk6zLG3OlOmeiMGe8rdg7MrXnk5+72f27FfVOsYALgAANQGAXpxERG0JvS6CAgICAgICAgICAgICAgiMv5J5YabP8AMaMPnDon2LBrdJ30cVfNH19yNo3U1zSDcQQQcQcCCvn5iaztPVWncmWkc25soLh0h446+l/etenp+0rV/wAcnOPX2/2lFvVY6Svik8R7Sd2p3aDivWxajHl8k/z8k4mJbKudEBAQEBAQak+U4WeNIwHcDee4Yqi+pw081oc3hGVNqIx4jXOPHmj3+hY8namOPJEz9Pv5I8cIqptFO/BpDAeiLz3n2LDk7RzX5V5fBybS8U+R6iY6TgRf8KQm/uOKjTR58072+c/e7nDMpuhs3EzF98h44N7tvavSw9m46c785+nyTisJljABcAABqAwC9CIiI2hJ6XQQEBAQEBAQEBAQEBAQEBAQEGhlLJMc2Lhc7Y4a+3esuo0mPN16+rkxurNbZ+ZmLRpt3t19rdfdevHy9n5qdOce7+P/AKrmsopzSDcQQRsOBCxTExO09XG3BlWdniyu7TpD+a9X01WanS0/7/27vLcjtJONegetvuIV8dpZ49J/Z3ilmFqZehH/ADe9WR2pk9I+pxyG1MvQj/m96f8AKZP0x9TjlifaWc/qx1NPtKhPaeefT5f2cUtaTLlQdcpHUGt9QVNtdnn83+nOKWECaX9bJ5Tgq/8Auzes/OTnLcp7Ozu1hrB84+wXrRTs7PbrER8f6d4ZStNZZgxke53Ac0e9bcfZdI887/R2KJeloIo/EY0cdbu84rfjwY8fkjZKIiGyrnRAQEBAQEBAQEBAQEBAQEBAQEBAQEBBjmga4XOa1w4gH1qNqVvG1o3GjLkKnd8WB1FzfUVmtocFvy/+OcMNd1mYN8g6nD2hVT2Zhn1+bnDDz/heHpS97PwqH/F4vWfp/BwQ9NszBvkPW4ewKcdmYY9fmcMM8eQKcfF39bnH2qyug08fl+snDDaioIm+LGwcdEX96vrgxV8tY+Tu0NlWuiAgICAgICAgICAgICAgICAgICAgICAgICAgICAgICAgICAgICAgICAgICAgICAgICAgICAgICAgICAgICAgICAgICAgICAgICAgICAgICAgICAgICAgICAgICAgICAgICAgICAgICAgICAgICAgICAgICAgICAgICAgIP/Z"/>
          <p:cNvSpPr>
            <a:spLocks noChangeAspect="1" noChangeArrowheads="1"/>
          </p:cNvSpPr>
          <p:nvPr/>
        </p:nvSpPr>
        <p:spPr bwMode="auto">
          <a:xfrm>
            <a:off x="155575" y="-2841625"/>
            <a:ext cx="8420100" cy="5934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47810" name="Picture 2" descr="https://i.ytimg.com/vi/nhJ4ungbWoE/maxresdefault.jpg"/>
          <p:cNvPicPr>
            <a:picLocks noChangeAspect="1" noChangeArrowheads="1"/>
          </p:cNvPicPr>
          <p:nvPr/>
        </p:nvPicPr>
        <p:blipFill rotWithShape="1">
          <a:blip r:embed="rId27" cstate="screen">
            <a:extLst>
              <a:ext uri="{28A0092B-C50C-407E-A947-70E740481C1C}">
                <a14:useLocalDpi xmlns:a14="http://schemas.microsoft.com/office/drawing/2010/main" val="0"/>
              </a:ext>
            </a:extLst>
          </a:blip>
          <a:srcRect l="32922" t="29078" r="37077" b="30565"/>
          <a:stretch/>
        </p:blipFill>
        <p:spPr bwMode="auto">
          <a:xfrm>
            <a:off x="7236296" y="247443"/>
            <a:ext cx="793040" cy="645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676153"/>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4" r:id="rId18"/>
    <p:sldLayoutId id="2147483765" r:id="rId19"/>
    <p:sldLayoutId id="2147483766" r:id="rId20"/>
    <p:sldLayoutId id="2147483767" r:id="rId21"/>
  </p:sldLayoutIdLst>
  <p:timing>
    <p:tnLst>
      <p:par>
        <p:cTn id="1" dur="indefinite" restart="never" nodeType="tmRoot"/>
      </p:par>
    </p:tnLst>
  </p:timing>
  <p:hf sldNum="0" hdr="0" ftr="0" dt="0"/>
  <p:txStyles>
    <p:titleStyle>
      <a:lvl1pPr algn="l" defTabSz="914400" rtl="0" eaLnBrk="1" latinLnBrk="0" hangingPunct="1">
        <a:spcBef>
          <a:spcPct val="0"/>
        </a:spcBef>
        <a:buNone/>
        <a:defRPr lang="en-US" sz="1800" kern="1200" dirty="0" smtClean="0">
          <a:solidFill>
            <a:schemeClr val="tx1"/>
          </a:solidFill>
          <a:latin typeface="Arial" pitchFamily="34" charset="0"/>
          <a:ea typeface="+mj-ea"/>
          <a:cs typeface="+mj-cs"/>
        </a:defRPr>
      </a:lvl1pPr>
    </p:titleStyle>
    <p:body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p:bodyStyle>
    <p:otherStyle>
      <a:defPPr>
        <a:defRPr lang="en-US"/>
      </a:defPPr>
      <a:lvl1pPr marL="0" algn="l" defTabSz="914400" rtl="0" eaLnBrk="1" latinLnBrk="0" hangingPunct="1">
        <a:defRPr sz="1200">
          <a:solidFill>
            <a:schemeClr val="tx1"/>
          </a:solidFill>
          <a:latin typeface="+mn-lt"/>
          <a:ea typeface="+mn-ea"/>
          <a:cs typeface="+mn-cs"/>
        </a:defRPr>
      </a:lvl1pPr>
      <a:lvl2pPr marL="457200" algn="l" defTabSz="914400" rtl="0" eaLnBrk="1" latinLnBrk="0" hangingPunct="1">
        <a:defRPr sz="1200">
          <a:solidFill>
            <a:schemeClr val="tx1"/>
          </a:solidFill>
          <a:latin typeface="+mn-lt"/>
          <a:ea typeface="+mn-ea"/>
          <a:cs typeface="+mn-cs"/>
        </a:defRPr>
      </a:lvl2pPr>
      <a:lvl3pPr marL="914400" algn="l" defTabSz="914400" rtl="0" eaLnBrk="1" latinLnBrk="0" hangingPunct="1">
        <a:defRPr sz="1200">
          <a:solidFill>
            <a:schemeClr val="tx1"/>
          </a:solidFill>
          <a:latin typeface="+mn-lt"/>
          <a:ea typeface="+mn-ea"/>
          <a:cs typeface="+mn-cs"/>
        </a:defRPr>
      </a:lvl3pPr>
      <a:lvl4pPr marL="1371600" algn="l" defTabSz="914400" rtl="0" eaLnBrk="1" latinLnBrk="0" hangingPunct="1">
        <a:defRPr sz="1200">
          <a:solidFill>
            <a:schemeClr val="tx1"/>
          </a:solidFill>
          <a:latin typeface="+mn-lt"/>
          <a:ea typeface="+mn-ea"/>
          <a:cs typeface="+mn-cs"/>
        </a:defRPr>
      </a:lvl4pPr>
      <a:lvl5pPr marL="1828800" algn="l" defTabSz="914400" rtl="0" eaLnBrk="1" latinLnBrk="0" hangingPunct="1">
        <a:defRPr sz="1200">
          <a:solidFill>
            <a:schemeClr val="tx1"/>
          </a:solidFill>
          <a:latin typeface="+mn-lt"/>
          <a:ea typeface="+mn-ea"/>
          <a:cs typeface="+mn-cs"/>
        </a:defRPr>
      </a:lvl5pPr>
      <a:lvl6pPr marL="2286000" algn="l" defTabSz="914400" rtl="0" eaLnBrk="1" latinLnBrk="0" hangingPunct="1">
        <a:defRPr sz="1200">
          <a:solidFill>
            <a:schemeClr val="tx1"/>
          </a:solidFill>
          <a:latin typeface="+mn-lt"/>
          <a:ea typeface="+mn-ea"/>
          <a:cs typeface="+mn-cs"/>
        </a:defRPr>
      </a:lvl6pPr>
      <a:lvl7pPr marL="2743200" algn="l" defTabSz="914400" rtl="0" eaLnBrk="1" latinLnBrk="0" hangingPunct="1">
        <a:defRPr sz="1200">
          <a:solidFill>
            <a:schemeClr val="tx1"/>
          </a:solidFill>
          <a:latin typeface="+mn-lt"/>
          <a:ea typeface="+mn-ea"/>
          <a:cs typeface="+mn-cs"/>
        </a:defRPr>
      </a:lvl7pPr>
      <a:lvl8pPr marL="3200400" algn="l" defTabSz="914400" rtl="0" eaLnBrk="1" latinLnBrk="0" hangingPunct="1">
        <a:defRPr sz="1200">
          <a:solidFill>
            <a:schemeClr val="tx1"/>
          </a:solidFill>
          <a:latin typeface="+mn-lt"/>
          <a:ea typeface="+mn-ea"/>
          <a:cs typeface="+mn-cs"/>
        </a:defRPr>
      </a:lvl8pPr>
      <a:lvl9pPr marL="3657600" algn="l" defTabSz="914400" rtl="0" eaLnBrk="1" latinLnBrk="0" hangingPunct="1">
        <a:defRPr sz="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9" cstate="screen">
            <a:extLst>
              <a:ext uri="{28A0092B-C50C-407E-A947-70E740481C1C}">
                <a14:useLocalDpi xmlns:a14="http://schemas.microsoft.com/office/drawing/2010/main" val="0"/>
              </a:ext>
            </a:extLst>
          </a:blip>
          <a:stretch>
            <a:fillRect/>
          </a:stretch>
        </p:blipFill>
        <p:spPr bwMode="gray">
          <a:xfrm>
            <a:off x="8170863" y="260560"/>
            <a:ext cx="649287" cy="64928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bwMode="gray">
          <a:xfrm>
            <a:off x="323850" y="260648"/>
            <a:ext cx="6335713" cy="647402"/>
          </a:xfrm>
          <a:prstGeom prst="rect">
            <a:avLst/>
          </a:prstGeom>
        </p:spPr>
        <p:txBody>
          <a:bodyPr vert="horz" lIns="0" tIns="0" rIns="0" bIns="0" rtlCol="0" anchor="b" anchorCtr="0">
            <a:noAutofit/>
          </a:bodyPr>
          <a:lstStyle/>
          <a:p>
            <a:r>
              <a:rPr lang="en-US" noProof="0" dirty="0" smtClean="0"/>
              <a:t>Click to add text</a:t>
            </a:r>
            <a:endParaRPr lang="en-US" noProof="0" dirty="0"/>
          </a:p>
        </p:txBody>
      </p:sp>
      <p:sp>
        <p:nvSpPr>
          <p:cNvPr id="3" name="Text Placeholder 2"/>
          <p:cNvSpPr>
            <a:spLocks noGrp="1"/>
          </p:cNvSpPr>
          <p:nvPr>
            <p:ph type="body" idx="1"/>
            <p:custDataLst>
              <p:tags r:id="rId27"/>
            </p:custDataLst>
          </p:nvPr>
        </p:nvSpPr>
        <p:spPr bwMode="gray">
          <a:xfrm>
            <a:off x="323528" y="1052736"/>
            <a:ext cx="8496944" cy="5328592"/>
          </a:xfrm>
          <a:prstGeom prst="rect">
            <a:avLst/>
          </a:prstGeom>
        </p:spPr>
        <p:txBody>
          <a:bodyPr vert="horz" lIns="0" tIns="18000" rIns="0" bIns="0" rtlCol="0" anchor="t" anchorCtr="0">
            <a:noAutofit/>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5"/>
            <a:r>
              <a:rPr lang="en-US" noProof="0" dirty="0" smtClean="0"/>
              <a:t>Sixth level</a:t>
            </a:r>
          </a:p>
          <a:p>
            <a:pPr lvl="6"/>
            <a:r>
              <a:rPr lang="en-US" noProof="0" dirty="0" smtClean="0"/>
              <a:t>Seventh level</a:t>
            </a:r>
          </a:p>
          <a:p>
            <a:pPr lvl="6"/>
            <a:r>
              <a:rPr lang="en-US" noProof="0" dirty="0" smtClean="0"/>
              <a:t>Eighth level</a:t>
            </a:r>
          </a:p>
          <a:p>
            <a:pPr lvl="8"/>
            <a:r>
              <a:rPr lang="en-US" noProof="0" dirty="0" smtClean="0"/>
              <a:t>Ninth level</a:t>
            </a:r>
          </a:p>
        </p:txBody>
      </p:sp>
      <p:sp>
        <p:nvSpPr>
          <p:cNvPr id="4" name="VCT_Marker_ID_4" hidden="1"/>
          <p:cNvSpPr/>
          <p:nvPr>
            <p:custDataLst>
              <p:tags r:id="rId28"/>
            </p:custDataLst>
          </p:nvPr>
        </p:nvSpPr>
        <p:spPr bwMode="gray">
          <a:xfrm>
            <a:off x="1270000" y="127000"/>
            <a:ext cx="127000" cy="127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Courier New" pitchFamily="49" charset="0"/>
              <a:buNone/>
            </a:pPr>
            <a:endParaRPr lang="en-US" sz="1600" dirty="0">
              <a:solidFill>
                <a:srgbClr val="000000"/>
              </a:solidFill>
            </a:endParaRPr>
          </a:p>
        </p:txBody>
      </p:sp>
      <p:grpSp>
        <p:nvGrpSpPr>
          <p:cNvPr id="12" name="Gruppieren 11"/>
          <p:cNvGrpSpPr/>
          <p:nvPr/>
        </p:nvGrpSpPr>
        <p:grpSpPr bwMode="gray">
          <a:xfrm>
            <a:off x="323850" y="-315520"/>
            <a:ext cx="8496740" cy="216030"/>
            <a:chOff x="323850" y="-531550"/>
            <a:chExt cx="8496740" cy="432060"/>
          </a:xfrm>
        </p:grpSpPr>
        <p:cxnSp>
          <p:nvCxnSpPr>
            <p:cNvPr id="23" name="Gerade Verbindung 22"/>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uppieren 37"/>
          <p:cNvGrpSpPr/>
          <p:nvPr/>
        </p:nvGrpSpPr>
        <p:grpSpPr bwMode="gray">
          <a:xfrm>
            <a:off x="323410" y="6957490"/>
            <a:ext cx="8496740" cy="216030"/>
            <a:chOff x="323850" y="-531550"/>
            <a:chExt cx="8496740" cy="432060"/>
          </a:xfrm>
        </p:grpSpPr>
        <p:cxnSp>
          <p:nvCxnSpPr>
            <p:cNvPr id="39" name="Gerade Verbindung 38"/>
            <p:cNvCxnSpPr/>
            <p:nvPr userDrawn="1"/>
          </p:nvCxnSpPr>
          <p:spPr bwMode="gray">
            <a:xfrm rot="5400000">
              <a:off x="10782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userDrawn="1"/>
          </p:nvCxnSpPr>
          <p:spPr bwMode="gray">
            <a:xfrm rot="5400000">
              <a:off x="1403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userDrawn="1"/>
          </p:nvCxnSpPr>
          <p:spPr bwMode="gray">
            <a:xfrm rot="5400000">
              <a:off x="15475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userDrawn="1"/>
          </p:nvCxnSpPr>
          <p:spPr bwMode="gray">
            <a:xfrm rot="5400000">
              <a:off x="28437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bwMode="gray">
            <a:xfrm rot="5400000">
              <a:off x="29877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userDrawn="1"/>
          </p:nvCxnSpPr>
          <p:spPr bwMode="gray">
            <a:xfrm rot="5400000">
              <a:off x="42839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bwMode="gray">
            <a:xfrm rot="5400000">
              <a:off x="44279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userDrawn="1"/>
          </p:nvCxnSpPr>
          <p:spPr bwMode="gray">
            <a:xfrm rot="5400000">
              <a:off x="57241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bwMode="gray">
            <a:xfrm rot="5400000">
              <a:off x="58681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userDrawn="1"/>
          </p:nvCxnSpPr>
          <p:spPr bwMode="gray">
            <a:xfrm rot="5400000">
              <a:off x="71643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p:nvPr userDrawn="1"/>
          </p:nvCxnSpPr>
          <p:spPr bwMode="gray">
            <a:xfrm rot="5400000">
              <a:off x="730838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userDrawn="1"/>
          </p:nvCxnSpPr>
          <p:spPr bwMode="gray">
            <a:xfrm rot="5400000">
              <a:off x="8604560" y="-3155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8" name="Gruppieren 57"/>
          <p:cNvGrpSpPr/>
          <p:nvPr/>
        </p:nvGrpSpPr>
        <p:grpSpPr bwMode="gray">
          <a:xfrm>
            <a:off x="9252650" y="908562"/>
            <a:ext cx="216030" cy="5688790"/>
            <a:chOff x="-540710" y="908650"/>
            <a:chExt cx="432060" cy="5688790"/>
          </a:xfrm>
        </p:grpSpPr>
        <p:cxnSp>
          <p:nvCxnSpPr>
            <p:cNvPr id="59" name="Gerade Verbindung 58"/>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Gerade Verbindung 59"/>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Gerade Verbindung 79"/>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Gerade Verbindung 80"/>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Gerade Verbindung 81"/>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Gerade Verbindung 82"/>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Gerade Verbindung 83"/>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Gerade Verbindung 84"/>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Gerade Verbindung 85"/>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Gerade Verbindung 86"/>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Gerade Verbindung 88"/>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Gruppieren 55"/>
          <p:cNvGrpSpPr/>
          <p:nvPr/>
        </p:nvGrpSpPr>
        <p:grpSpPr bwMode="gray">
          <a:xfrm>
            <a:off x="-324550" y="908650"/>
            <a:ext cx="216030" cy="5688790"/>
            <a:chOff x="-540710" y="908650"/>
            <a:chExt cx="432060" cy="5688790"/>
          </a:xfrm>
        </p:grpSpPr>
        <p:cxnSp>
          <p:nvCxnSpPr>
            <p:cNvPr id="57" name="Gerade Verbindung 56"/>
            <p:cNvCxnSpPr/>
            <p:nvPr userDrawn="1"/>
          </p:nvCxnSpPr>
          <p:spPr bwMode="gray">
            <a:xfrm>
              <a:off x="-540710" y="11246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userDrawn="1"/>
          </p:nvCxnSpPr>
          <p:spPr bwMode="gray">
            <a:xfrm>
              <a:off x="-540710" y="90865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userDrawn="1"/>
          </p:nvCxnSpPr>
          <p:spPr bwMode="gray">
            <a:xfrm>
              <a:off x="-540710" y="659744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userDrawn="1"/>
          </p:nvCxnSpPr>
          <p:spPr bwMode="gray">
            <a:xfrm>
              <a:off x="-540710" y="645342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Gerade Verbindung 65"/>
            <p:cNvCxnSpPr/>
            <p:nvPr userDrawn="1"/>
          </p:nvCxnSpPr>
          <p:spPr bwMode="gray">
            <a:xfrm>
              <a:off x="-540710" y="54452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Gerade Verbindung 66"/>
            <p:cNvCxnSpPr/>
            <p:nvPr userDrawn="1"/>
          </p:nvCxnSpPr>
          <p:spPr bwMode="gray">
            <a:xfrm>
              <a:off x="-540710" y="53012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Gerade Verbindung 67"/>
            <p:cNvCxnSpPr/>
            <p:nvPr userDrawn="1"/>
          </p:nvCxnSpPr>
          <p:spPr bwMode="gray">
            <a:xfrm>
              <a:off x="-540710" y="43651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Gerade Verbindung 68"/>
            <p:cNvCxnSpPr/>
            <p:nvPr userDrawn="1"/>
          </p:nvCxnSpPr>
          <p:spPr bwMode="gray">
            <a:xfrm>
              <a:off x="-540710" y="42211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Gerade Verbindung 69"/>
            <p:cNvCxnSpPr/>
            <p:nvPr userDrawn="1"/>
          </p:nvCxnSpPr>
          <p:spPr bwMode="gray">
            <a:xfrm>
              <a:off x="-540710" y="328498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Gerade Verbindung 70"/>
            <p:cNvCxnSpPr/>
            <p:nvPr userDrawn="1"/>
          </p:nvCxnSpPr>
          <p:spPr bwMode="gray">
            <a:xfrm>
              <a:off x="-540710" y="314096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Gerade Verbindung 71"/>
            <p:cNvCxnSpPr/>
            <p:nvPr userDrawn="1"/>
          </p:nvCxnSpPr>
          <p:spPr bwMode="gray">
            <a:xfrm>
              <a:off x="-540710" y="220483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Gerade Verbindung 72"/>
            <p:cNvCxnSpPr/>
            <p:nvPr userDrawn="1"/>
          </p:nvCxnSpPr>
          <p:spPr bwMode="gray">
            <a:xfrm>
              <a:off x="-540710" y="20608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Gerade Verbindung 73"/>
            <p:cNvCxnSpPr/>
            <p:nvPr userDrawn="1"/>
          </p:nvCxnSpPr>
          <p:spPr bwMode="gray">
            <a:xfrm>
              <a:off x="-540710" y="6381410"/>
              <a:ext cx="432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Rechteck 13"/>
          <p:cNvSpPr/>
          <p:nvPr/>
        </p:nvSpPr>
        <p:spPr bwMode="gray">
          <a:xfrm>
            <a:off x="324390" y="6597440"/>
            <a:ext cx="7056000" cy="144000"/>
          </a:xfrm>
          <a:prstGeom prst="rect">
            <a:avLst/>
          </a:prstGeom>
          <a:solidFill>
            <a:schemeClr val="bg1"/>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8"/>
            <a:r>
              <a:rPr lang="en-US" sz="800" dirty="0">
                <a:solidFill>
                  <a:srgbClr val="928580"/>
                </a:solidFill>
              </a:rPr>
              <a:t>© GfK 2012 | Presentation guideline and slide gallery | February 2012</a:t>
            </a:r>
          </a:p>
        </p:txBody>
      </p:sp>
      <p:sp>
        <p:nvSpPr>
          <p:cNvPr id="75" name="Rechteck 74"/>
          <p:cNvSpPr/>
          <p:nvPr/>
        </p:nvSpPr>
        <p:spPr bwMode="gray">
          <a:xfrm>
            <a:off x="7523970" y="6597440"/>
            <a:ext cx="1296620" cy="144000"/>
          </a:xfrm>
          <a:prstGeom prst="rect">
            <a:avLst/>
          </a:prstGeom>
          <a:solidFill>
            <a:schemeClr val="bg1"/>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r"/>
            <a:fld id="{C2ABCC37-C314-4D17-9583-6D754EDEC568}" type="slidenum">
              <a:rPr lang="en-US" sz="800">
                <a:solidFill>
                  <a:srgbClr val="928580"/>
                </a:solidFill>
              </a:rPr>
              <a:pPr algn="r"/>
              <a:t>‹#›</a:t>
            </a:fld>
            <a:endParaRPr lang="en-US" sz="800" dirty="0">
              <a:solidFill>
                <a:srgbClr val="928580"/>
              </a:solidFill>
            </a:endParaRPr>
          </a:p>
        </p:txBody>
      </p:sp>
    </p:spTree>
    <p:extLst>
      <p:ext uri="{BB962C8B-B14F-4D97-AF65-F5344CB8AC3E}">
        <p14:creationId xmlns:p14="http://schemas.microsoft.com/office/powerpoint/2010/main" val="1526096200"/>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8" r:id="rId11"/>
    <p:sldLayoutId id="2147483829" r:id="rId12"/>
    <p:sldLayoutId id="2147483831" r:id="rId13"/>
    <p:sldLayoutId id="2147483832" r:id="rId14"/>
    <p:sldLayoutId id="2147483833" r:id="rId15"/>
    <p:sldLayoutId id="2147483834" r:id="rId16"/>
    <p:sldLayoutId id="2147483835" r:id="rId17"/>
    <p:sldLayoutId id="2147483836" r:id="rId18"/>
    <p:sldLayoutId id="2147483837" r:id="rId19"/>
    <p:sldLayoutId id="2147483838" r:id="rId20"/>
    <p:sldLayoutId id="2147483839" r:id="rId21"/>
    <p:sldLayoutId id="2147483840" r:id="rId22"/>
    <p:sldLayoutId id="2147483841" r:id="rId23"/>
    <p:sldLayoutId id="2147483842" r:id="rId24"/>
    <p:sldLayoutId id="2147483843" r:id="rId25"/>
  </p:sldLayoutIdLst>
  <p:timing>
    <p:tnLst>
      <p:par>
        <p:cTn id="1" dur="indefinite" restart="never" nodeType="tmRoot"/>
      </p:par>
    </p:tnLst>
  </p:timing>
  <p:hf hdr="0" ftr="0" dt="0"/>
  <p:txStyles>
    <p:titleStyle>
      <a:lvl1pPr algn="l" defTabSz="914400" rtl="0" eaLnBrk="1" latinLnBrk="0" hangingPunct="1">
        <a:spcBef>
          <a:spcPct val="0"/>
        </a:spcBef>
        <a:buNone/>
        <a:defRPr sz="2000" kern="1200">
          <a:solidFill>
            <a:schemeClr val="tx1"/>
          </a:solidFill>
          <a:latin typeface="Arial" pitchFamily="34" charset="0"/>
          <a:ea typeface="+mj-ea"/>
          <a:cs typeface="+mj-cs"/>
        </a:defRPr>
      </a:lvl1pPr>
    </p:titleStyle>
    <p:bodyStyle>
      <a:lvl1pPr marL="0" indent="0" algn="l" defTabSz="914400" rtl="0" eaLnBrk="1" latinLnBrk="0" hangingPunct="1">
        <a:spcBef>
          <a:spcPts val="600"/>
        </a:spcBef>
        <a:spcAft>
          <a:spcPts val="0"/>
        </a:spcAft>
        <a:buFont typeface="Arial" pitchFamily="34" charset="0"/>
        <a:buNone/>
        <a:defRPr sz="1800" kern="1200">
          <a:solidFill>
            <a:schemeClr val="tx2"/>
          </a:solidFill>
          <a:latin typeface="Arial" pitchFamily="34" charset="0"/>
          <a:ea typeface="+mn-ea"/>
          <a:cs typeface="Arial" pitchFamily="34" charset="0"/>
        </a:defRPr>
      </a:lvl1pPr>
      <a:lvl2pPr marL="0" indent="0" algn="l" defTabSz="914400" rtl="0" eaLnBrk="1" latinLnBrk="0" hangingPunct="1">
        <a:spcBef>
          <a:spcPts val="600"/>
        </a:spcBef>
        <a:spcAft>
          <a:spcPts val="0"/>
        </a:spcAft>
        <a:buFont typeface="Arial" pitchFamily="34" charset="0"/>
        <a:buNone/>
        <a:defRPr sz="1600" kern="1200">
          <a:solidFill>
            <a:schemeClr val="tx1"/>
          </a:solidFill>
          <a:latin typeface="Arial" pitchFamily="34" charset="0"/>
          <a:ea typeface="+mn-ea"/>
          <a:cs typeface="Arial" pitchFamily="34" charset="0"/>
        </a:defRPr>
      </a:lvl2pPr>
      <a:lvl3pPr marL="180975" indent="-180975" algn="l" defTabSz="914400" rtl="0" eaLnBrk="1" latinLnBrk="0" hangingPunct="1">
        <a:spcBef>
          <a:spcPts val="300"/>
        </a:spcBef>
        <a:spcAft>
          <a:spcPts val="0"/>
        </a:spcAft>
        <a:buFont typeface="Arial" pitchFamily="34" charset="0"/>
        <a:buChar char="•"/>
        <a:defRPr sz="1600" kern="1200">
          <a:solidFill>
            <a:schemeClr val="tx1"/>
          </a:solidFill>
          <a:latin typeface="Arial" pitchFamily="34" charset="0"/>
          <a:ea typeface="+mn-ea"/>
          <a:cs typeface="Arial" pitchFamily="34" charset="0"/>
        </a:defRPr>
      </a:lvl3pPr>
      <a:lvl4pPr marL="360000" indent="-180975" algn="l" defTabSz="914400" rtl="0" eaLnBrk="1" latinLnBrk="0" hangingPunct="1">
        <a:spcBef>
          <a:spcPts val="300"/>
        </a:spcBef>
        <a:spcAft>
          <a:spcPts val="0"/>
        </a:spcAft>
        <a:buFont typeface="Arial" pitchFamily="34" charset="0"/>
        <a:buChar char="•"/>
        <a:defRPr sz="1600" kern="1200">
          <a:solidFill>
            <a:schemeClr val="tx1"/>
          </a:solidFill>
          <a:latin typeface="Arial" pitchFamily="34" charset="0"/>
          <a:ea typeface="+mn-ea"/>
          <a:cs typeface="Arial" pitchFamily="34" charset="0"/>
        </a:defRPr>
      </a:lvl4pPr>
      <a:lvl5pPr marL="540000" indent="-180975" algn="l" defTabSz="914400" rtl="0" eaLnBrk="1" latinLnBrk="0" hangingPunct="1">
        <a:spcBef>
          <a:spcPts val="300"/>
        </a:spcBef>
        <a:spcAft>
          <a:spcPts val="0"/>
        </a:spcAft>
        <a:buFont typeface="Arial" pitchFamily="34" charset="0"/>
        <a:buChar char="•"/>
        <a:defRPr sz="1600" b="0" kern="1200" baseline="0">
          <a:solidFill>
            <a:schemeClr val="tx1"/>
          </a:solidFill>
          <a:latin typeface="Arial" pitchFamily="34" charset="0"/>
          <a:ea typeface="+mn-ea"/>
          <a:cs typeface="Arial" pitchFamily="34" charset="0"/>
        </a:defRPr>
      </a:lvl5pPr>
      <a:lvl6pPr marL="540000" indent="-180975" algn="l" defTabSz="914400" rtl="0" eaLnBrk="1" latinLnBrk="0" hangingPunct="1">
        <a:spcBef>
          <a:spcPts val="300"/>
        </a:spcBef>
        <a:spcAft>
          <a:spcPts val="0"/>
        </a:spcAft>
        <a:buFont typeface="Arial" pitchFamily="34" charset="0"/>
        <a:buChar char="•"/>
        <a:defRPr sz="1600" kern="1200">
          <a:solidFill>
            <a:schemeClr val="tx1"/>
          </a:solidFill>
          <a:latin typeface="Arial" pitchFamily="34" charset="0"/>
          <a:ea typeface="+mn-ea"/>
          <a:cs typeface="Arial" pitchFamily="34" charset="0"/>
        </a:defRPr>
      </a:lvl6pPr>
      <a:lvl7pPr marL="540000" indent="-180975" algn="l" defTabSz="914400" rtl="0" eaLnBrk="1" latinLnBrk="0" hangingPunct="1">
        <a:spcBef>
          <a:spcPts val="300"/>
        </a:spcBef>
        <a:spcAft>
          <a:spcPts val="0"/>
        </a:spcAft>
        <a:buFont typeface="Arial" pitchFamily="34" charset="0"/>
        <a:buChar char="•"/>
        <a:defRPr sz="1600" kern="1200">
          <a:solidFill>
            <a:schemeClr val="tx1"/>
          </a:solidFill>
          <a:latin typeface="Arial" pitchFamily="34" charset="0"/>
          <a:ea typeface="+mn-ea"/>
          <a:cs typeface="Arial" pitchFamily="34" charset="0"/>
        </a:defRPr>
      </a:lvl7pPr>
      <a:lvl8pPr marL="542925" indent="-180975" algn="l" defTabSz="914400" rtl="0" eaLnBrk="1" latinLnBrk="0" hangingPunct="1">
        <a:spcBef>
          <a:spcPts val="300"/>
        </a:spcBef>
        <a:spcAft>
          <a:spcPts val="0"/>
        </a:spcAft>
        <a:buFont typeface="Arial" pitchFamily="34" charset="0"/>
        <a:buChar char="•"/>
        <a:defRPr sz="1600" kern="1200">
          <a:solidFill>
            <a:schemeClr val="tx1"/>
          </a:solidFill>
          <a:latin typeface="Arial" pitchFamily="34" charset="0"/>
          <a:ea typeface="+mn-ea"/>
          <a:cs typeface="Arial" pitchFamily="34" charset="0"/>
        </a:defRPr>
      </a:lvl8pPr>
      <a:lvl9pPr marL="540000" indent="-180975" algn="l" defTabSz="914400" rtl="0" eaLnBrk="1" latinLnBrk="0" hangingPunct="1">
        <a:spcBef>
          <a:spcPts val="300"/>
        </a:spcBef>
        <a:spcAft>
          <a:spcPts val="0"/>
        </a:spcAft>
        <a:buFont typeface="Arial" pitchFamily="34" charset="0"/>
        <a:buChar char="•"/>
        <a:defRPr sz="1600" kern="1200">
          <a:solidFill>
            <a:schemeClr val="tx1"/>
          </a:solidFill>
          <a:latin typeface="Arial" pitchFamily="34" charset="0"/>
          <a:ea typeface="+mn-ea"/>
          <a:cs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VCT_Marker_ID_7" hidden="1"/>
          <p:cNvSpPr/>
          <p:nvPr>
            <p:custDataLst>
              <p:tags r:id="rId28"/>
            </p:custDataLst>
          </p:nvPr>
        </p:nvSpPr>
        <p:spPr>
          <a:xfrm>
            <a:off x="1270000" y="127000"/>
            <a:ext cx="127000" cy="127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nvGrpSpPr>
          <p:cNvPr id="73" name="Gruppieren 11"/>
          <p:cNvGrpSpPr/>
          <p:nvPr/>
        </p:nvGrpSpPr>
        <p:grpSpPr bwMode="gray">
          <a:xfrm>
            <a:off x="323850" y="-315520"/>
            <a:ext cx="8496740" cy="216030"/>
            <a:chOff x="323850" y="-531550"/>
            <a:chExt cx="8496740" cy="432060"/>
          </a:xfrm>
        </p:grpSpPr>
        <p:cxnSp>
          <p:nvCxnSpPr>
            <p:cNvPr id="74" name="Gerade Verbindung 22"/>
            <p:cNvCxnSpPr/>
            <p:nvPr userDrawn="1"/>
          </p:nvCxnSpPr>
          <p:spPr bwMode="gray">
            <a:xfrm rot="5400000">
              <a:off x="107820" y="-315520"/>
              <a:ext cx="432060" cy="0"/>
            </a:xfrm>
            <a:prstGeom prst="line">
              <a:avLst/>
            </a:prstGeom>
            <a:noFill/>
            <a:ln w="9525" cap="flat" cmpd="sng" algn="ctr">
              <a:solidFill>
                <a:srgbClr val="000000"/>
              </a:solidFill>
              <a:prstDash val="solid"/>
            </a:ln>
            <a:effectLst/>
          </p:spPr>
        </p:cxnSp>
        <p:cxnSp>
          <p:nvCxnSpPr>
            <p:cNvPr id="75" name="Gerade Verbindung 23"/>
            <p:cNvCxnSpPr/>
            <p:nvPr userDrawn="1"/>
          </p:nvCxnSpPr>
          <p:spPr bwMode="gray">
            <a:xfrm rot="5400000">
              <a:off x="1403560" y="-315520"/>
              <a:ext cx="432060" cy="0"/>
            </a:xfrm>
            <a:prstGeom prst="line">
              <a:avLst/>
            </a:prstGeom>
            <a:noFill/>
            <a:ln w="9525" cap="flat" cmpd="sng" algn="ctr">
              <a:solidFill>
                <a:srgbClr val="000000"/>
              </a:solidFill>
              <a:prstDash val="solid"/>
            </a:ln>
            <a:effectLst/>
          </p:spPr>
        </p:cxnSp>
        <p:cxnSp>
          <p:nvCxnSpPr>
            <p:cNvPr id="76" name="Gerade Verbindung 24"/>
            <p:cNvCxnSpPr/>
            <p:nvPr userDrawn="1"/>
          </p:nvCxnSpPr>
          <p:spPr bwMode="gray">
            <a:xfrm rot="5400000">
              <a:off x="1547580" y="-315520"/>
              <a:ext cx="432060" cy="0"/>
            </a:xfrm>
            <a:prstGeom prst="line">
              <a:avLst/>
            </a:prstGeom>
            <a:noFill/>
            <a:ln w="9525" cap="flat" cmpd="sng" algn="ctr">
              <a:solidFill>
                <a:srgbClr val="000000"/>
              </a:solidFill>
              <a:prstDash val="solid"/>
            </a:ln>
            <a:effectLst/>
          </p:spPr>
        </p:cxnSp>
        <p:cxnSp>
          <p:nvCxnSpPr>
            <p:cNvPr id="77" name="Gerade Verbindung 26"/>
            <p:cNvCxnSpPr/>
            <p:nvPr userDrawn="1"/>
          </p:nvCxnSpPr>
          <p:spPr bwMode="gray">
            <a:xfrm rot="5400000">
              <a:off x="2843760" y="-315520"/>
              <a:ext cx="432060" cy="0"/>
            </a:xfrm>
            <a:prstGeom prst="line">
              <a:avLst/>
            </a:prstGeom>
            <a:noFill/>
            <a:ln w="9525" cap="flat" cmpd="sng" algn="ctr">
              <a:solidFill>
                <a:srgbClr val="000000"/>
              </a:solidFill>
              <a:prstDash val="solid"/>
            </a:ln>
            <a:effectLst/>
          </p:spPr>
        </p:cxnSp>
        <p:cxnSp>
          <p:nvCxnSpPr>
            <p:cNvPr id="78" name="Gerade Verbindung 27"/>
            <p:cNvCxnSpPr/>
            <p:nvPr userDrawn="1"/>
          </p:nvCxnSpPr>
          <p:spPr bwMode="gray">
            <a:xfrm rot="5400000">
              <a:off x="2987780" y="-315520"/>
              <a:ext cx="432060" cy="0"/>
            </a:xfrm>
            <a:prstGeom prst="line">
              <a:avLst/>
            </a:prstGeom>
            <a:noFill/>
            <a:ln w="9525" cap="flat" cmpd="sng" algn="ctr">
              <a:solidFill>
                <a:srgbClr val="000000"/>
              </a:solidFill>
              <a:prstDash val="solid"/>
            </a:ln>
            <a:effectLst/>
          </p:spPr>
        </p:cxnSp>
        <p:cxnSp>
          <p:nvCxnSpPr>
            <p:cNvPr id="79" name="Gerade Verbindung 28"/>
            <p:cNvCxnSpPr/>
            <p:nvPr userDrawn="1"/>
          </p:nvCxnSpPr>
          <p:spPr bwMode="gray">
            <a:xfrm rot="5400000">
              <a:off x="4283960" y="-315520"/>
              <a:ext cx="432060" cy="0"/>
            </a:xfrm>
            <a:prstGeom prst="line">
              <a:avLst/>
            </a:prstGeom>
            <a:noFill/>
            <a:ln w="9525" cap="flat" cmpd="sng" algn="ctr">
              <a:solidFill>
                <a:srgbClr val="000000"/>
              </a:solidFill>
              <a:prstDash val="solid"/>
            </a:ln>
            <a:effectLst/>
          </p:spPr>
        </p:cxnSp>
        <p:cxnSp>
          <p:nvCxnSpPr>
            <p:cNvPr id="80" name="Gerade Verbindung 29"/>
            <p:cNvCxnSpPr/>
            <p:nvPr userDrawn="1"/>
          </p:nvCxnSpPr>
          <p:spPr bwMode="gray">
            <a:xfrm rot="5400000">
              <a:off x="4427980" y="-315520"/>
              <a:ext cx="432060" cy="0"/>
            </a:xfrm>
            <a:prstGeom prst="line">
              <a:avLst/>
            </a:prstGeom>
            <a:noFill/>
            <a:ln w="9525" cap="flat" cmpd="sng" algn="ctr">
              <a:solidFill>
                <a:srgbClr val="000000"/>
              </a:solidFill>
              <a:prstDash val="solid"/>
            </a:ln>
            <a:effectLst/>
          </p:spPr>
        </p:cxnSp>
        <p:cxnSp>
          <p:nvCxnSpPr>
            <p:cNvPr id="81" name="Gerade Verbindung 30"/>
            <p:cNvCxnSpPr/>
            <p:nvPr userDrawn="1"/>
          </p:nvCxnSpPr>
          <p:spPr bwMode="gray">
            <a:xfrm rot="5400000">
              <a:off x="5724160" y="-315520"/>
              <a:ext cx="432060" cy="0"/>
            </a:xfrm>
            <a:prstGeom prst="line">
              <a:avLst/>
            </a:prstGeom>
            <a:noFill/>
            <a:ln w="9525" cap="flat" cmpd="sng" algn="ctr">
              <a:solidFill>
                <a:srgbClr val="000000"/>
              </a:solidFill>
              <a:prstDash val="solid"/>
            </a:ln>
            <a:effectLst/>
          </p:spPr>
        </p:cxnSp>
        <p:cxnSp>
          <p:nvCxnSpPr>
            <p:cNvPr id="82" name="Gerade Verbindung 31"/>
            <p:cNvCxnSpPr/>
            <p:nvPr userDrawn="1"/>
          </p:nvCxnSpPr>
          <p:spPr bwMode="gray">
            <a:xfrm rot="5400000">
              <a:off x="5868180" y="-315520"/>
              <a:ext cx="432060" cy="0"/>
            </a:xfrm>
            <a:prstGeom prst="line">
              <a:avLst/>
            </a:prstGeom>
            <a:noFill/>
            <a:ln w="9525" cap="flat" cmpd="sng" algn="ctr">
              <a:solidFill>
                <a:srgbClr val="000000"/>
              </a:solidFill>
              <a:prstDash val="solid"/>
            </a:ln>
            <a:effectLst/>
          </p:spPr>
        </p:cxnSp>
        <p:cxnSp>
          <p:nvCxnSpPr>
            <p:cNvPr id="83" name="Gerade Verbindung 32"/>
            <p:cNvCxnSpPr/>
            <p:nvPr userDrawn="1"/>
          </p:nvCxnSpPr>
          <p:spPr bwMode="gray">
            <a:xfrm rot="5400000">
              <a:off x="7164360" y="-315520"/>
              <a:ext cx="432060" cy="0"/>
            </a:xfrm>
            <a:prstGeom prst="line">
              <a:avLst/>
            </a:prstGeom>
            <a:noFill/>
            <a:ln w="9525" cap="flat" cmpd="sng" algn="ctr">
              <a:solidFill>
                <a:srgbClr val="000000"/>
              </a:solidFill>
              <a:prstDash val="solid"/>
            </a:ln>
            <a:effectLst/>
          </p:spPr>
        </p:cxnSp>
        <p:cxnSp>
          <p:nvCxnSpPr>
            <p:cNvPr id="84" name="Gerade Verbindung 33"/>
            <p:cNvCxnSpPr/>
            <p:nvPr userDrawn="1"/>
          </p:nvCxnSpPr>
          <p:spPr bwMode="gray">
            <a:xfrm rot="5400000">
              <a:off x="7308380" y="-315520"/>
              <a:ext cx="432060" cy="0"/>
            </a:xfrm>
            <a:prstGeom prst="line">
              <a:avLst/>
            </a:prstGeom>
            <a:noFill/>
            <a:ln w="9525" cap="flat" cmpd="sng" algn="ctr">
              <a:solidFill>
                <a:srgbClr val="000000"/>
              </a:solidFill>
              <a:prstDash val="solid"/>
            </a:ln>
            <a:effectLst/>
          </p:spPr>
        </p:cxnSp>
        <p:cxnSp>
          <p:nvCxnSpPr>
            <p:cNvPr id="85" name="Gerade Verbindung 34"/>
            <p:cNvCxnSpPr/>
            <p:nvPr userDrawn="1"/>
          </p:nvCxnSpPr>
          <p:spPr bwMode="gray">
            <a:xfrm rot="5400000">
              <a:off x="8604560" y="-315520"/>
              <a:ext cx="432060" cy="0"/>
            </a:xfrm>
            <a:prstGeom prst="line">
              <a:avLst/>
            </a:prstGeom>
            <a:noFill/>
            <a:ln w="9525" cap="flat" cmpd="sng" algn="ctr">
              <a:solidFill>
                <a:srgbClr val="000000"/>
              </a:solidFill>
              <a:prstDash val="solid"/>
            </a:ln>
            <a:effectLst/>
          </p:spPr>
        </p:cxnSp>
      </p:grpSp>
      <p:grpSp>
        <p:nvGrpSpPr>
          <p:cNvPr id="86" name="Gruppieren 37"/>
          <p:cNvGrpSpPr/>
          <p:nvPr/>
        </p:nvGrpSpPr>
        <p:grpSpPr bwMode="gray">
          <a:xfrm>
            <a:off x="323410" y="6957490"/>
            <a:ext cx="8496740" cy="216030"/>
            <a:chOff x="323850" y="-531550"/>
            <a:chExt cx="8496740" cy="432060"/>
          </a:xfrm>
        </p:grpSpPr>
        <p:cxnSp>
          <p:nvCxnSpPr>
            <p:cNvPr id="87" name="Gerade Verbindung 38"/>
            <p:cNvCxnSpPr/>
            <p:nvPr userDrawn="1"/>
          </p:nvCxnSpPr>
          <p:spPr bwMode="gray">
            <a:xfrm rot="5400000">
              <a:off x="107820" y="-315520"/>
              <a:ext cx="432060" cy="0"/>
            </a:xfrm>
            <a:prstGeom prst="line">
              <a:avLst/>
            </a:prstGeom>
            <a:noFill/>
            <a:ln w="9525" cap="flat" cmpd="sng" algn="ctr">
              <a:solidFill>
                <a:srgbClr val="000000"/>
              </a:solidFill>
              <a:prstDash val="solid"/>
            </a:ln>
            <a:effectLst/>
          </p:spPr>
        </p:cxnSp>
        <p:cxnSp>
          <p:nvCxnSpPr>
            <p:cNvPr id="88" name="Gerade Verbindung 39"/>
            <p:cNvCxnSpPr/>
            <p:nvPr userDrawn="1"/>
          </p:nvCxnSpPr>
          <p:spPr bwMode="gray">
            <a:xfrm rot="5400000">
              <a:off x="1403560" y="-315520"/>
              <a:ext cx="432060" cy="0"/>
            </a:xfrm>
            <a:prstGeom prst="line">
              <a:avLst/>
            </a:prstGeom>
            <a:noFill/>
            <a:ln w="9525" cap="flat" cmpd="sng" algn="ctr">
              <a:solidFill>
                <a:srgbClr val="000000"/>
              </a:solidFill>
              <a:prstDash val="solid"/>
            </a:ln>
            <a:effectLst/>
          </p:spPr>
        </p:cxnSp>
        <p:cxnSp>
          <p:nvCxnSpPr>
            <p:cNvPr id="89" name="Gerade Verbindung 40"/>
            <p:cNvCxnSpPr/>
            <p:nvPr userDrawn="1"/>
          </p:nvCxnSpPr>
          <p:spPr bwMode="gray">
            <a:xfrm rot="5400000">
              <a:off x="1547580" y="-315520"/>
              <a:ext cx="432060" cy="0"/>
            </a:xfrm>
            <a:prstGeom prst="line">
              <a:avLst/>
            </a:prstGeom>
            <a:noFill/>
            <a:ln w="9525" cap="flat" cmpd="sng" algn="ctr">
              <a:solidFill>
                <a:srgbClr val="000000"/>
              </a:solidFill>
              <a:prstDash val="solid"/>
            </a:ln>
            <a:effectLst/>
          </p:spPr>
        </p:cxnSp>
        <p:cxnSp>
          <p:nvCxnSpPr>
            <p:cNvPr id="90" name="Gerade Verbindung 41"/>
            <p:cNvCxnSpPr/>
            <p:nvPr userDrawn="1"/>
          </p:nvCxnSpPr>
          <p:spPr bwMode="gray">
            <a:xfrm rot="5400000">
              <a:off x="2843760" y="-315520"/>
              <a:ext cx="432060" cy="0"/>
            </a:xfrm>
            <a:prstGeom prst="line">
              <a:avLst/>
            </a:prstGeom>
            <a:noFill/>
            <a:ln w="9525" cap="flat" cmpd="sng" algn="ctr">
              <a:solidFill>
                <a:srgbClr val="000000"/>
              </a:solidFill>
              <a:prstDash val="solid"/>
            </a:ln>
            <a:effectLst/>
          </p:spPr>
        </p:cxnSp>
        <p:cxnSp>
          <p:nvCxnSpPr>
            <p:cNvPr id="91" name="Gerade Verbindung 42"/>
            <p:cNvCxnSpPr/>
            <p:nvPr userDrawn="1"/>
          </p:nvCxnSpPr>
          <p:spPr bwMode="gray">
            <a:xfrm rot="5400000">
              <a:off x="2987780" y="-315520"/>
              <a:ext cx="432060" cy="0"/>
            </a:xfrm>
            <a:prstGeom prst="line">
              <a:avLst/>
            </a:prstGeom>
            <a:noFill/>
            <a:ln w="9525" cap="flat" cmpd="sng" algn="ctr">
              <a:solidFill>
                <a:srgbClr val="000000"/>
              </a:solidFill>
              <a:prstDash val="solid"/>
            </a:ln>
            <a:effectLst/>
          </p:spPr>
        </p:cxnSp>
        <p:cxnSp>
          <p:nvCxnSpPr>
            <p:cNvPr id="92" name="Gerade Verbindung 43"/>
            <p:cNvCxnSpPr/>
            <p:nvPr userDrawn="1"/>
          </p:nvCxnSpPr>
          <p:spPr bwMode="gray">
            <a:xfrm rot="5400000">
              <a:off x="4283960" y="-315520"/>
              <a:ext cx="432060" cy="0"/>
            </a:xfrm>
            <a:prstGeom prst="line">
              <a:avLst/>
            </a:prstGeom>
            <a:noFill/>
            <a:ln w="9525" cap="flat" cmpd="sng" algn="ctr">
              <a:solidFill>
                <a:srgbClr val="000000"/>
              </a:solidFill>
              <a:prstDash val="solid"/>
            </a:ln>
            <a:effectLst/>
          </p:spPr>
        </p:cxnSp>
        <p:cxnSp>
          <p:nvCxnSpPr>
            <p:cNvPr id="93" name="Gerade Verbindung 44"/>
            <p:cNvCxnSpPr/>
            <p:nvPr userDrawn="1"/>
          </p:nvCxnSpPr>
          <p:spPr bwMode="gray">
            <a:xfrm rot="5400000">
              <a:off x="4427980" y="-315520"/>
              <a:ext cx="432060" cy="0"/>
            </a:xfrm>
            <a:prstGeom prst="line">
              <a:avLst/>
            </a:prstGeom>
            <a:noFill/>
            <a:ln w="9525" cap="flat" cmpd="sng" algn="ctr">
              <a:solidFill>
                <a:srgbClr val="000000"/>
              </a:solidFill>
              <a:prstDash val="solid"/>
            </a:ln>
            <a:effectLst/>
          </p:spPr>
        </p:cxnSp>
        <p:cxnSp>
          <p:nvCxnSpPr>
            <p:cNvPr id="94" name="Gerade Verbindung 45"/>
            <p:cNvCxnSpPr/>
            <p:nvPr userDrawn="1"/>
          </p:nvCxnSpPr>
          <p:spPr bwMode="gray">
            <a:xfrm rot="5400000">
              <a:off x="5724160" y="-315520"/>
              <a:ext cx="432060" cy="0"/>
            </a:xfrm>
            <a:prstGeom prst="line">
              <a:avLst/>
            </a:prstGeom>
            <a:noFill/>
            <a:ln w="9525" cap="flat" cmpd="sng" algn="ctr">
              <a:solidFill>
                <a:srgbClr val="000000"/>
              </a:solidFill>
              <a:prstDash val="solid"/>
            </a:ln>
            <a:effectLst/>
          </p:spPr>
        </p:cxnSp>
        <p:cxnSp>
          <p:nvCxnSpPr>
            <p:cNvPr id="95" name="Gerade Verbindung 46"/>
            <p:cNvCxnSpPr/>
            <p:nvPr userDrawn="1"/>
          </p:nvCxnSpPr>
          <p:spPr bwMode="gray">
            <a:xfrm rot="5400000">
              <a:off x="5868180" y="-315520"/>
              <a:ext cx="432060" cy="0"/>
            </a:xfrm>
            <a:prstGeom prst="line">
              <a:avLst/>
            </a:prstGeom>
            <a:noFill/>
            <a:ln w="9525" cap="flat" cmpd="sng" algn="ctr">
              <a:solidFill>
                <a:srgbClr val="000000"/>
              </a:solidFill>
              <a:prstDash val="solid"/>
            </a:ln>
            <a:effectLst/>
          </p:spPr>
        </p:cxnSp>
        <p:cxnSp>
          <p:nvCxnSpPr>
            <p:cNvPr id="96" name="Gerade Verbindung 47"/>
            <p:cNvCxnSpPr/>
            <p:nvPr userDrawn="1"/>
          </p:nvCxnSpPr>
          <p:spPr bwMode="gray">
            <a:xfrm rot="5400000">
              <a:off x="7164360" y="-315520"/>
              <a:ext cx="432060" cy="0"/>
            </a:xfrm>
            <a:prstGeom prst="line">
              <a:avLst/>
            </a:prstGeom>
            <a:noFill/>
            <a:ln w="9525" cap="flat" cmpd="sng" algn="ctr">
              <a:solidFill>
                <a:srgbClr val="000000"/>
              </a:solidFill>
              <a:prstDash val="solid"/>
            </a:ln>
            <a:effectLst/>
          </p:spPr>
        </p:cxnSp>
        <p:cxnSp>
          <p:nvCxnSpPr>
            <p:cNvPr id="97" name="Gerade Verbindung 48"/>
            <p:cNvCxnSpPr/>
            <p:nvPr userDrawn="1"/>
          </p:nvCxnSpPr>
          <p:spPr bwMode="gray">
            <a:xfrm rot="5400000">
              <a:off x="7308380" y="-315520"/>
              <a:ext cx="432060" cy="0"/>
            </a:xfrm>
            <a:prstGeom prst="line">
              <a:avLst/>
            </a:prstGeom>
            <a:noFill/>
            <a:ln w="9525" cap="flat" cmpd="sng" algn="ctr">
              <a:solidFill>
                <a:srgbClr val="000000"/>
              </a:solidFill>
              <a:prstDash val="solid"/>
            </a:ln>
            <a:effectLst/>
          </p:spPr>
        </p:cxnSp>
        <p:cxnSp>
          <p:nvCxnSpPr>
            <p:cNvPr id="98" name="Gerade Verbindung 49"/>
            <p:cNvCxnSpPr/>
            <p:nvPr userDrawn="1"/>
          </p:nvCxnSpPr>
          <p:spPr bwMode="gray">
            <a:xfrm rot="5400000">
              <a:off x="8604560" y="-315520"/>
              <a:ext cx="432060" cy="0"/>
            </a:xfrm>
            <a:prstGeom prst="line">
              <a:avLst/>
            </a:prstGeom>
            <a:noFill/>
            <a:ln w="9525" cap="flat" cmpd="sng" algn="ctr">
              <a:solidFill>
                <a:srgbClr val="000000"/>
              </a:solidFill>
              <a:prstDash val="solid"/>
            </a:ln>
            <a:effectLst/>
          </p:spPr>
        </p:cxnSp>
      </p:grpSp>
      <p:grpSp>
        <p:nvGrpSpPr>
          <p:cNvPr id="99" name="Gruppieren 57"/>
          <p:cNvGrpSpPr/>
          <p:nvPr/>
        </p:nvGrpSpPr>
        <p:grpSpPr bwMode="gray">
          <a:xfrm>
            <a:off x="9252520" y="259200"/>
            <a:ext cx="216160" cy="6338152"/>
            <a:chOff x="-540970" y="259288"/>
            <a:chExt cx="432320" cy="6338152"/>
          </a:xfrm>
        </p:grpSpPr>
        <p:cxnSp>
          <p:nvCxnSpPr>
            <p:cNvPr id="101" name="Gerade Verbindung 59"/>
            <p:cNvCxnSpPr/>
            <p:nvPr userDrawn="1"/>
          </p:nvCxnSpPr>
          <p:spPr bwMode="gray">
            <a:xfrm>
              <a:off x="-540710" y="908650"/>
              <a:ext cx="432060" cy="0"/>
            </a:xfrm>
            <a:prstGeom prst="line">
              <a:avLst/>
            </a:prstGeom>
            <a:noFill/>
            <a:ln w="9525" cap="flat" cmpd="sng" algn="ctr">
              <a:solidFill>
                <a:srgbClr val="000000"/>
              </a:solidFill>
              <a:prstDash val="solid"/>
            </a:ln>
            <a:effectLst/>
          </p:spPr>
        </p:cxnSp>
        <p:cxnSp>
          <p:nvCxnSpPr>
            <p:cNvPr id="102" name="Gerade Verbindung 61"/>
            <p:cNvCxnSpPr/>
            <p:nvPr userDrawn="1"/>
          </p:nvCxnSpPr>
          <p:spPr bwMode="gray">
            <a:xfrm>
              <a:off x="-540710" y="6597440"/>
              <a:ext cx="432060" cy="0"/>
            </a:xfrm>
            <a:prstGeom prst="line">
              <a:avLst/>
            </a:prstGeom>
            <a:noFill/>
            <a:ln w="9525" cap="flat" cmpd="sng" algn="ctr">
              <a:solidFill>
                <a:srgbClr val="000000"/>
              </a:solidFill>
              <a:prstDash val="solid"/>
            </a:ln>
            <a:effectLst/>
          </p:spPr>
        </p:cxnSp>
        <p:cxnSp>
          <p:nvCxnSpPr>
            <p:cNvPr id="103" name="Gerade Verbindung 62"/>
            <p:cNvCxnSpPr/>
            <p:nvPr userDrawn="1"/>
          </p:nvCxnSpPr>
          <p:spPr bwMode="gray">
            <a:xfrm>
              <a:off x="-540710" y="6453420"/>
              <a:ext cx="432060" cy="0"/>
            </a:xfrm>
            <a:prstGeom prst="line">
              <a:avLst/>
            </a:prstGeom>
            <a:noFill/>
            <a:ln w="9525" cap="flat" cmpd="sng" algn="ctr">
              <a:solidFill>
                <a:srgbClr val="000000"/>
              </a:solidFill>
              <a:prstDash val="solid"/>
            </a:ln>
            <a:effectLst/>
          </p:spPr>
        </p:cxnSp>
        <p:cxnSp>
          <p:nvCxnSpPr>
            <p:cNvPr id="104" name="Gerade Verbindung 79"/>
            <p:cNvCxnSpPr/>
            <p:nvPr userDrawn="1"/>
          </p:nvCxnSpPr>
          <p:spPr bwMode="gray">
            <a:xfrm>
              <a:off x="-540710" y="5445280"/>
              <a:ext cx="432060" cy="0"/>
            </a:xfrm>
            <a:prstGeom prst="line">
              <a:avLst/>
            </a:prstGeom>
            <a:noFill/>
            <a:ln w="9525" cap="flat" cmpd="sng" algn="ctr">
              <a:solidFill>
                <a:srgbClr val="000000"/>
              </a:solidFill>
              <a:prstDash val="solid"/>
            </a:ln>
            <a:effectLst/>
          </p:spPr>
        </p:cxnSp>
        <p:cxnSp>
          <p:nvCxnSpPr>
            <p:cNvPr id="105" name="Gerade Verbindung 80"/>
            <p:cNvCxnSpPr/>
            <p:nvPr userDrawn="1"/>
          </p:nvCxnSpPr>
          <p:spPr bwMode="gray">
            <a:xfrm>
              <a:off x="-540710" y="5301260"/>
              <a:ext cx="432060" cy="0"/>
            </a:xfrm>
            <a:prstGeom prst="line">
              <a:avLst/>
            </a:prstGeom>
            <a:noFill/>
            <a:ln w="9525" cap="flat" cmpd="sng" algn="ctr">
              <a:solidFill>
                <a:srgbClr val="000000"/>
              </a:solidFill>
              <a:prstDash val="solid"/>
            </a:ln>
            <a:effectLst/>
          </p:spPr>
        </p:cxnSp>
        <p:cxnSp>
          <p:nvCxnSpPr>
            <p:cNvPr id="106" name="Gerade Verbindung 81"/>
            <p:cNvCxnSpPr/>
            <p:nvPr userDrawn="1"/>
          </p:nvCxnSpPr>
          <p:spPr bwMode="gray">
            <a:xfrm>
              <a:off x="-540710" y="4365130"/>
              <a:ext cx="432060" cy="0"/>
            </a:xfrm>
            <a:prstGeom prst="line">
              <a:avLst/>
            </a:prstGeom>
            <a:noFill/>
            <a:ln w="9525" cap="flat" cmpd="sng" algn="ctr">
              <a:solidFill>
                <a:srgbClr val="000000"/>
              </a:solidFill>
              <a:prstDash val="solid"/>
            </a:ln>
            <a:effectLst/>
          </p:spPr>
        </p:cxnSp>
        <p:cxnSp>
          <p:nvCxnSpPr>
            <p:cNvPr id="107" name="Gerade Verbindung 82"/>
            <p:cNvCxnSpPr/>
            <p:nvPr userDrawn="1"/>
          </p:nvCxnSpPr>
          <p:spPr bwMode="gray">
            <a:xfrm>
              <a:off x="-540710" y="4221110"/>
              <a:ext cx="432060" cy="0"/>
            </a:xfrm>
            <a:prstGeom prst="line">
              <a:avLst/>
            </a:prstGeom>
            <a:noFill/>
            <a:ln w="9525" cap="flat" cmpd="sng" algn="ctr">
              <a:solidFill>
                <a:srgbClr val="000000"/>
              </a:solidFill>
              <a:prstDash val="solid"/>
            </a:ln>
            <a:effectLst/>
          </p:spPr>
        </p:cxnSp>
        <p:cxnSp>
          <p:nvCxnSpPr>
            <p:cNvPr id="108" name="Gerade Verbindung 83"/>
            <p:cNvCxnSpPr/>
            <p:nvPr userDrawn="1"/>
          </p:nvCxnSpPr>
          <p:spPr bwMode="gray">
            <a:xfrm>
              <a:off x="-540710" y="3284980"/>
              <a:ext cx="432060" cy="0"/>
            </a:xfrm>
            <a:prstGeom prst="line">
              <a:avLst/>
            </a:prstGeom>
            <a:noFill/>
            <a:ln w="9525" cap="flat" cmpd="sng" algn="ctr">
              <a:solidFill>
                <a:srgbClr val="000000"/>
              </a:solidFill>
              <a:prstDash val="solid"/>
            </a:ln>
            <a:effectLst/>
          </p:spPr>
        </p:cxnSp>
        <p:cxnSp>
          <p:nvCxnSpPr>
            <p:cNvPr id="109" name="Gerade Verbindung 84"/>
            <p:cNvCxnSpPr/>
            <p:nvPr userDrawn="1"/>
          </p:nvCxnSpPr>
          <p:spPr bwMode="gray">
            <a:xfrm>
              <a:off x="-540710" y="3140960"/>
              <a:ext cx="432060" cy="0"/>
            </a:xfrm>
            <a:prstGeom prst="line">
              <a:avLst/>
            </a:prstGeom>
            <a:noFill/>
            <a:ln w="9525" cap="flat" cmpd="sng" algn="ctr">
              <a:solidFill>
                <a:srgbClr val="000000"/>
              </a:solidFill>
              <a:prstDash val="solid"/>
            </a:ln>
            <a:effectLst/>
          </p:spPr>
        </p:cxnSp>
        <p:cxnSp>
          <p:nvCxnSpPr>
            <p:cNvPr id="110" name="Gerade Verbindung 85"/>
            <p:cNvCxnSpPr/>
            <p:nvPr userDrawn="1"/>
          </p:nvCxnSpPr>
          <p:spPr bwMode="gray">
            <a:xfrm>
              <a:off x="-540710" y="2204830"/>
              <a:ext cx="432060" cy="0"/>
            </a:xfrm>
            <a:prstGeom prst="line">
              <a:avLst/>
            </a:prstGeom>
            <a:noFill/>
            <a:ln w="9525" cap="flat" cmpd="sng" algn="ctr">
              <a:solidFill>
                <a:srgbClr val="000000"/>
              </a:solidFill>
              <a:prstDash val="solid"/>
            </a:ln>
            <a:effectLst/>
          </p:spPr>
        </p:cxnSp>
        <p:cxnSp>
          <p:nvCxnSpPr>
            <p:cNvPr id="111" name="Gerade Verbindung 86"/>
            <p:cNvCxnSpPr/>
            <p:nvPr userDrawn="1"/>
          </p:nvCxnSpPr>
          <p:spPr bwMode="gray">
            <a:xfrm>
              <a:off x="-540710" y="2060810"/>
              <a:ext cx="432060" cy="0"/>
            </a:xfrm>
            <a:prstGeom prst="line">
              <a:avLst/>
            </a:prstGeom>
            <a:noFill/>
            <a:ln w="9525" cap="flat" cmpd="sng" algn="ctr">
              <a:solidFill>
                <a:srgbClr val="000000"/>
              </a:solidFill>
              <a:prstDash val="solid"/>
            </a:ln>
            <a:effectLst/>
          </p:spPr>
        </p:cxnSp>
        <p:cxnSp>
          <p:nvCxnSpPr>
            <p:cNvPr id="112" name="Gerade Verbindung 88"/>
            <p:cNvCxnSpPr/>
            <p:nvPr userDrawn="1"/>
          </p:nvCxnSpPr>
          <p:spPr bwMode="gray">
            <a:xfrm>
              <a:off x="-540710" y="6381410"/>
              <a:ext cx="432060" cy="0"/>
            </a:xfrm>
            <a:prstGeom prst="line">
              <a:avLst/>
            </a:prstGeom>
            <a:noFill/>
            <a:ln w="9525" cap="flat" cmpd="sng" algn="ctr">
              <a:solidFill>
                <a:srgbClr val="000000"/>
              </a:solidFill>
              <a:prstDash val="solid"/>
            </a:ln>
            <a:effectLst/>
          </p:spPr>
        </p:cxnSp>
        <p:cxnSp>
          <p:nvCxnSpPr>
            <p:cNvPr id="65" name="Gerade Verbindung 58"/>
            <p:cNvCxnSpPr/>
            <p:nvPr userDrawn="1"/>
          </p:nvCxnSpPr>
          <p:spPr bwMode="gray">
            <a:xfrm>
              <a:off x="-540970" y="1052824"/>
              <a:ext cx="432060" cy="0"/>
            </a:xfrm>
            <a:prstGeom prst="line">
              <a:avLst/>
            </a:prstGeom>
            <a:noFill/>
            <a:ln w="9525" cap="flat" cmpd="sng" algn="ctr">
              <a:solidFill>
                <a:srgbClr val="000000"/>
              </a:solidFill>
              <a:prstDash val="solid"/>
            </a:ln>
            <a:effectLst/>
          </p:spPr>
        </p:cxnSp>
        <p:cxnSp>
          <p:nvCxnSpPr>
            <p:cNvPr id="67" name="Gerade Verbindung 58"/>
            <p:cNvCxnSpPr/>
            <p:nvPr userDrawn="1"/>
          </p:nvCxnSpPr>
          <p:spPr bwMode="gray">
            <a:xfrm>
              <a:off x="-540970" y="1412864"/>
              <a:ext cx="432060" cy="0"/>
            </a:xfrm>
            <a:prstGeom prst="line">
              <a:avLst/>
            </a:prstGeom>
            <a:noFill/>
            <a:ln w="9525" cap="flat" cmpd="sng" algn="ctr">
              <a:solidFill>
                <a:srgbClr val="000000"/>
              </a:solidFill>
              <a:prstDash val="solid"/>
            </a:ln>
            <a:effectLst/>
          </p:spPr>
        </p:cxnSp>
        <p:cxnSp>
          <p:nvCxnSpPr>
            <p:cNvPr id="69" name="Gerade Verbindung 59"/>
            <p:cNvCxnSpPr/>
            <p:nvPr userDrawn="1"/>
          </p:nvCxnSpPr>
          <p:spPr bwMode="gray">
            <a:xfrm>
              <a:off x="-540710" y="259288"/>
              <a:ext cx="432060" cy="0"/>
            </a:xfrm>
            <a:prstGeom prst="line">
              <a:avLst/>
            </a:prstGeom>
            <a:noFill/>
            <a:ln w="9525" cap="flat" cmpd="sng" algn="ctr">
              <a:solidFill>
                <a:srgbClr val="000000"/>
              </a:solidFill>
              <a:prstDash val="solid"/>
            </a:ln>
            <a:effectLst/>
          </p:spPr>
        </p:cxnSp>
        <p:cxnSp>
          <p:nvCxnSpPr>
            <p:cNvPr id="72" name="Gerade Verbindung 58"/>
            <p:cNvCxnSpPr/>
            <p:nvPr userDrawn="1"/>
          </p:nvCxnSpPr>
          <p:spPr bwMode="gray">
            <a:xfrm>
              <a:off x="-540970" y="1628838"/>
              <a:ext cx="432060" cy="0"/>
            </a:xfrm>
            <a:prstGeom prst="line">
              <a:avLst/>
            </a:prstGeom>
            <a:noFill/>
            <a:ln w="9525" cap="flat" cmpd="sng" algn="ctr">
              <a:solidFill>
                <a:srgbClr val="000000"/>
              </a:solidFill>
              <a:prstDash val="solid"/>
            </a:ln>
            <a:effectLst/>
          </p:spPr>
        </p:cxnSp>
      </p:grpSp>
      <p:grpSp>
        <p:nvGrpSpPr>
          <p:cNvPr id="113" name="Gruppieren 55"/>
          <p:cNvGrpSpPr/>
          <p:nvPr/>
        </p:nvGrpSpPr>
        <p:grpSpPr bwMode="gray">
          <a:xfrm>
            <a:off x="-324550" y="260648"/>
            <a:ext cx="216036" cy="6336792"/>
            <a:chOff x="-540710" y="260648"/>
            <a:chExt cx="432072" cy="6336792"/>
          </a:xfrm>
        </p:grpSpPr>
        <p:cxnSp>
          <p:nvCxnSpPr>
            <p:cNvPr id="115" name="Gerade Verbindung 60"/>
            <p:cNvCxnSpPr/>
            <p:nvPr userDrawn="1"/>
          </p:nvCxnSpPr>
          <p:spPr bwMode="gray">
            <a:xfrm>
              <a:off x="-540710" y="908650"/>
              <a:ext cx="432060" cy="0"/>
            </a:xfrm>
            <a:prstGeom prst="line">
              <a:avLst/>
            </a:prstGeom>
            <a:noFill/>
            <a:ln w="9525" cap="flat" cmpd="sng" algn="ctr">
              <a:solidFill>
                <a:srgbClr val="000000"/>
              </a:solidFill>
              <a:prstDash val="solid"/>
            </a:ln>
            <a:effectLst/>
          </p:spPr>
        </p:cxnSp>
        <p:cxnSp>
          <p:nvCxnSpPr>
            <p:cNvPr id="116" name="Gerade Verbindung 63"/>
            <p:cNvCxnSpPr/>
            <p:nvPr userDrawn="1"/>
          </p:nvCxnSpPr>
          <p:spPr bwMode="gray">
            <a:xfrm>
              <a:off x="-540710" y="6597440"/>
              <a:ext cx="432060" cy="0"/>
            </a:xfrm>
            <a:prstGeom prst="line">
              <a:avLst/>
            </a:prstGeom>
            <a:noFill/>
            <a:ln w="9525" cap="flat" cmpd="sng" algn="ctr">
              <a:solidFill>
                <a:srgbClr val="000000"/>
              </a:solidFill>
              <a:prstDash val="solid"/>
            </a:ln>
            <a:effectLst/>
          </p:spPr>
        </p:cxnSp>
        <p:cxnSp>
          <p:nvCxnSpPr>
            <p:cNvPr id="117" name="Gerade Verbindung 64"/>
            <p:cNvCxnSpPr/>
            <p:nvPr userDrawn="1"/>
          </p:nvCxnSpPr>
          <p:spPr bwMode="gray">
            <a:xfrm>
              <a:off x="-540710" y="6453420"/>
              <a:ext cx="432060" cy="0"/>
            </a:xfrm>
            <a:prstGeom prst="line">
              <a:avLst/>
            </a:prstGeom>
            <a:noFill/>
            <a:ln w="9525" cap="flat" cmpd="sng" algn="ctr">
              <a:solidFill>
                <a:srgbClr val="000000"/>
              </a:solidFill>
              <a:prstDash val="solid"/>
            </a:ln>
            <a:effectLst/>
          </p:spPr>
        </p:cxnSp>
        <p:cxnSp>
          <p:nvCxnSpPr>
            <p:cNvPr id="118" name="Gerade Verbindung 65"/>
            <p:cNvCxnSpPr/>
            <p:nvPr userDrawn="1"/>
          </p:nvCxnSpPr>
          <p:spPr bwMode="gray">
            <a:xfrm>
              <a:off x="-540710" y="5445280"/>
              <a:ext cx="432060" cy="0"/>
            </a:xfrm>
            <a:prstGeom prst="line">
              <a:avLst/>
            </a:prstGeom>
            <a:noFill/>
            <a:ln w="9525" cap="flat" cmpd="sng" algn="ctr">
              <a:solidFill>
                <a:srgbClr val="000000"/>
              </a:solidFill>
              <a:prstDash val="solid"/>
            </a:ln>
            <a:effectLst/>
          </p:spPr>
        </p:cxnSp>
        <p:cxnSp>
          <p:nvCxnSpPr>
            <p:cNvPr id="119" name="Gerade Verbindung 66"/>
            <p:cNvCxnSpPr/>
            <p:nvPr userDrawn="1"/>
          </p:nvCxnSpPr>
          <p:spPr bwMode="gray">
            <a:xfrm>
              <a:off x="-540710" y="5301260"/>
              <a:ext cx="432060" cy="0"/>
            </a:xfrm>
            <a:prstGeom prst="line">
              <a:avLst/>
            </a:prstGeom>
            <a:noFill/>
            <a:ln w="9525" cap="flat" cmpd="sng" algn="ctr">
              <a:solidFill>
                <a:srgbClr val="000000"/>
              </a:solidFill>
              <a:prstDash val="solid"/>
            </a:ln>
            <a:effectLst/>
          </p:spPr>
        </p:cxnSp>
        <p:cxnSp>
          <p:nvCxnSpPr>
            <p:cNvPr id="120" name="Gerade Verbindung 67"/>
            <p:cNvCxnSpPr/>
            <p:nvPr userDrawn="1"/>
          </p:nvCxnSpPr>
          <p:spPr bwMode="gray">
            <a:xfrm>
              <a:off x="-540710" y="4365130"/>
              <a:ext cx="432060" cy="0"/>
            </a:xfrm>
            <a:prstGeom prst="line">
              <a:avLst/>
            </a:prstGeom>
            <a:noFill/>
            <a:ln w="9525" cap="flat" cmpd="sng" algn="ctr">
              <a:solidFill>
                <a:srgbClr val="000000"/>
              </a:solidFill>
              <a:prstDash val="solid"/>
            </a:ln>
            <a:effectLst/>
          </p:spPr>
        </p:cxnSp>
        <p:cxnSp>
          <p:nvCxnSpPr>
            <p:cNvPr id="121" name="Gerade Verbindung 68"/>
            <p:cNvCxnSpPr/>
            <p:nvPr userDrawn="1"/>
          </p:nvCxnSpPr>
          <p:spPr bwMode="gray">
            <a:xfrm>
              <a:off x="-540710" y="4221110"/>
              <a:ext cx="432060" cy="0"/>
            </a:xfrm>
            <a:prstGeom prst="line">
              <a:avLst/>
            </a:prstGeom>
            <a:noFill/>
            <a:ln w="9525" cap="flat" cmpd="sng" algn="ctr">
              <a:solidFill>
                <a:srgbClr val="000000"/>
              </a:solidFill>
              <a:prstDash val="solid"/>
            </a:ln>
            <a:effectLst/>
          </p:spPr>
        </p:cxnSp>
        <p:cxnSp>
          <p:nvCxnSpPr>
            <p:cNvPr id="122" name="Gerade Verbindung 69"/>
            <p:cNvCxnSpPr/>
            <p:nvPr userDrawn="1"/>
          </p:nvCxnSpPr>
          <p:spPr bwMode="gray">
            <a:xfrm>
              <a:off x="-540710" y="3284980"/>
              <a:ext cx="432060" cy="0"/>
            </a:xfrm>
            <a:prstGeom prst="line">
              <a:avLst/>
            </a:prstGeom>
            <a:noFill/>
            <a:ln w="9525" cap="flat" cmpd="sng" algn="ctr">
              <a:solidFill>
                <a:srgbClr val="000000"/>
              </a:solidFill>
              <a:prstDash val="solid"/>
            </a:ln>
            <a:effectLst/>
          </p:spPr>
        </p:cxnSp>
        <p:cxnSp>
          <p:nvCxnSpPr>
            <p:cNvPr id="123" name="Gerade Verbindung 70"/>
            <p:cNvCxnSpPr/>
            <p:nvPr userDrawn="1"/>
          </p:nvCxnSpPr>
          <p:spPr bwMode="gray">
            <a:xfrm>
              <a:off x="-540710" y="3140960"/>
              <a:ext cx="432060" cy="0"/>
            </a:xfrm>
            <a:prstGeom prst="line">
              <a:avLst/>
            </a:prstGeom>
            <a:noFill/>
            <a:ln w="9525" cap="flat" cmpd="sng" algn="ctr">
              <a:solidFill>
                <a:srgbClr val="000000"/>
              </a:solidFill>
              <a:prstDash val="solid"/>
            </a:ln>
            <a:effectLst/>
          </p:spPr>
        </p:cxnSp>
        <p:cxnSp>
          <p:nvCxnSpPr>
            <p:cNvPr id="124" name="Gerade Verbindung 71"/>
            <p:cNvCxnSpPr/>
            <p:nvPr userDrawn="1"/>
          </p:nvCxnSpPr>
          <p:spPr bwMode="gray">
            <a:xfrm>
              <a:off x="-540710" y="2204830"/>
              <a:ext cx="432060" cy="0"/>
            </a:xfrm>
            <a:prstGeom prst="line">
              <a:avLst/>
            </a:prstGeom>
            <a:noFill/>
            <a:ln w="9525" cap="flat" cmpd="sng" algn="ctr">
              <a:solidFill>
                <a:srgbClr val="000000"/>
              </a:solidFill>
              <a:prstDash val="solid"/>
            </a:ln>
            <a:effectLst/>
          </p:spPr>
        </p:cxnSp>
        <p:cxnSp>
          <p:nvCxnSpPr>
            <p:cNvPr id="125" name="Gerade Verbindung 72"/>
            <p:cNvCxnSpPr/>
            <p:nvPr userDrawn="1"/>
          </p:nvCxnSpPr>
          <p:spPr bwMode="gray">
            <a:xfrm>
              <a:off x="-540710" y="2060810"/>
              <a:ext cx="432060" cy="0"/>
            </a:xfrm>
            <a:prstGeom prst="line">
              <a:avLst/>
            </a:prstGeom>
            <a:noFill/>
            <a:ln w="9525" cap="flat" cmpd="sng" algn="ctr">
              <a:solidFill>
                <a:srgbClr val="000000"/>
              </a:solidFill>
              <a:prstDash val="solid"/>
            </a:ln>
            <a:effectLst/>
          </p:spPr>
        </p:cxnSp>
        <p:cxnSp>
          <p:nvCxnSpPr>
            <p:cNvPr id="126" name="Gerade Verbindung 73"/>
            <p:cNvCxnSpPr/>
            <p:nvPr userDrawn="1"/>
          </p:nvCxnSpPr>
          <p:spPr bwMode="gray">
            <a:xfrm>
              <a:off x="-540710" y="6381410"/>
              <a:ext cx="432060" cy="0"/>
            </a:xfrm>
            <a:prstGeom prst="line">
              <a:avLst/>
            </a:prstGeom>
            <a:noFill/>
            <a:ln w="9525" cap="flat" cmpd="sng" algn="ctr">
              <a:solidFill>
                <a:srgbClr val="000000"/>
              </a:solidFill>
              <a:prstDash val="solid"/>
            </a:ln>
            <a:effectLst/>
          </p:spPr>
        </p:cxnSp>
        <p:cxnSp>
          <p:nvCxnSpPr>
            <p:cNvPr id="64" name="Gerade Verbindung 56"/>
            <p:cNvCxnSpPr/>
            <p:nvPr userDrawn="1"/>
          </p:nvCxnSpPr>
          <p:spPr bwMode="gray">
            <a:xfrm>
              <a:off x="-540698" y="1052736"/>
              <a:ext cx="432060" cy="0"/>
            </a:xfrm>
            <a:prstGeom prst="line">
              <a:avLst/>
            </a:prstGeom>
            <a:noFill/>
            <a:ln w="9525" cap="flat" cmpd="sng" algn="ctr">
              <a:solidFill>
                <a:srgbClr val="000000"/>
              </a:solidFill>
              <a:prstDash val="solid"/>
            </a:ln>
            <a:effectLst/>
          </p:spPr>
        </p:cxnSp>
        <p:cxnSp>
          <p:nvCxnSpPr>
            <p:cNvPr id="66" name="Gerade Verbindung 56"/>
            <p:cNvCxnSpPr/>
            <p:nvPr userDrawn="1"/>
          </p:nvCxnSpPr>
          <p:spPr bwMode="gray">
            <a:xfrm>
              <a:off x="-540698" y="1412776"/>
              <a:ext cx="432060" cy="0"/>
            </a:xfrm>
            <a:prstGeom prst="line">
              <a:avLst/>
            </a:prstGeom>
            <a:noFill/>
            <a:ln w="9525" cap="flat" cmpd="sng" algn="ctr">
              <a:solidFill>
                <a:srgbClr val="000000"/>
              </a:solidFill>
              <a:prstDash val="solid"/>
            </a:ln>
            <a:effectLst/>
          </p:spPr>
        </p:cxnSp>
        <p:cxnSp>
          <p:nvCxnSpPr>
            <p:cNvPr id="68" name="Gerade Verbindung 60"/>
            <p:cNvCxnSpPr/>
            <p:nvPr userDrawn="1"/>
          </p:nvCxnSpPr>
          <p:spPr bwMode="gray">
            <a:xfrm>
              <a:off x="-540710" y="260648"/>
              <a:ext cx="432060" cy="0"/>
            </a:xfrm>
            <a:prstGeom prst="line">
              <a:avLst/>
            </a:prstGeom>
            <a:noFill/>
            <a:ln w="9525" cap="flat" cmpd="sng" algn="ctr">
              <a:solidFill>
                <a:srgbClr val="000000"/>
              </a:solidFill>
              <a:prstDash val="solid"/>
            </a:ln>
            <a:effectLst/>
          </p:spPr>
        </p:cxnSp>
        <p:cxnSp>
          <p:nvCxnSpPr>
            <p:cNvPr id="70" name="Gerade Verbindung 56"/>
            <p:cNvCxnSpPr/>
            <p:nvPr userDrawn="1"/>
          </p:nvCxnSpPr>
          <p:spPr bwMode="gray">
            <a:xfrm>
              <a:off x="-540698" y="1628750"/>
              <a:ext cx="432060" cy="0"/>
            </a:xfrm>
            <a:prstGeom prst="line">
              <a:avLst/>
            </a:prstGeom>
            <a:noFill/>
            <a:ln w="9525" cap="flat" cmpd="sng" algn="ctr">
              <a:solidFill>
                <a:srgbClr val="000000"/>
              </a:solidFill>
              <a:prstDash val="solid"/>
            </a:ln>
            <a:effectLst/>
          </p:spPr>
        </p:cxnSp>
      </p:grpSp>
      <p:sp>
        <p:nvSpPr>
          <p:cNvPr id="127" name="Rechteck 13"/>
          <p:cNvSpPr/>
          <p:nvPr/>
        </p:nvSpPr>
        <p:spPr bwMode="gray">
          <a:xfrm>
            <a:off x="324390" y="6597440"/>
            <a:ext cx="7056000" cy="144000"/>
          </a:xfrm>
          <a:prstGeom prst="rect">
            <a:avLst/>
          </a:prstGeom>
          <a:solidFill>
            <a:srgbClr val="FFFFFF"/>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8">
              <a:defRPr/>
            </a:pPr>
            <a:r>
              <a:rPr lang="en-US" sz="800" kern="0" dirty="0" smtClean="0">
                <a:solidFill>
                  <a:srgbClr val="928580"/>
                </a:solidFill>
              </a:rPr>
              <a:t>© GfK </a:t>
            </a:r>
            <a:r>
              <a:rPr lang="lv-LV" sz="800" kern="0" dirty="0" smtClean="0">
                <a:solidFill>
                  <a:srgbClr val="928580"/>
                </a:solidFill>
              </a:rPr>
              <a:t>201</a:t>
            </a:r>
            <a:r>
              <a:rPr lang="en-US" sz="800" kern="0" dirty="0" smtClean="0">
                <a:solidFill>
                  <a:srgbClr val="928580"/>
                </a:solidFill>
              </a:rPr>
              <a:t>6</a:t>
            </a:r>
            <a:r>
              <a:rPr lang="lv-LV" sz="800" kern="0" dirty="0" smtClean="0">
                <a:solidFill>
                  <a:srgbClr val="928580"/>
                </a:solidFill>
              </a:rPr>
              <a:t> </a:t>
            </a:r>
            <a:r>
              <a:rPr lang="en-US" sz="800" kern="0" dirty="0" smtClean="0">
                <a:solidFill>
                  <a:srgbClr val="928580"/>
                </a:solidFill>
              </a:rPr>
              <a:t> |</a:t>
            </a:r>
            <a:r>
              <a:rPr lang="lv-LV" sz="800" kern="0" dirty="0" smtClean="0">
                <a:solidFill>
                  <a:srgbClr val="928580"/>
                </a:solidFill>
              </a:rPr>
              <a:t> </a:t>
            </a:r>
            <a:r>
              <a:rPr lang="en-US" sz="800" dirty="0" smtClean="0">
                <a:solidFill>
                  <a:srgbClr val="8E8581"/>
                </a:solidFill>
              </a:rPr>
              <a:t>Price Sensitivity Survey</a:t>
            </a:r>
            <a:endParaRPr lang="en-US" sz="800" dirty="0">
              <a:solidFill>
                <a:srgbClr val="8E8581"/>
              </a:solidFill>
            </a:endParaRPr>
          </a:p>
        </p:txBody>
      </p:sp>
      <p:sp>
        <p:nvSpPr>
          <p:cNvPr id="128" name="Rechteck 74"/>
          <p:cNvSpPr/>
          <p:nvPr/>
        </p:nvSpPr>
        <p:spPr bwMode="gray">
          <a:xfrm>
            <a:off x="7523970" y="6597440"/>
            <a:ext cx="1296620" cy="144000"/>
          </a:xfrm>
          <a:prstGeom prst="rect">
            <a:avLst/>
          </a:prstGeom>
          <a:solidFill>
            <a:srgbClr val="FFFFFF"/>
          </a:solidFill>
          <a:ln w="9525">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r">
              <a:defRPr/>
            </a:pPr>
            <a:fld id="{C2ABCC37-C314-4D17-9583-6D754EDEC568}" type="slidenum">
              <a:rPr lang="en-US" sz="800" kern="0" smtClean="0">
                <a:solidFill>
                  <a:srgbClr val="928580"/>
                </a:solidFill>
              </a:rPr>
              <a:pPr algn="r">
                <a:defRPr/>
              </a:pPr>
              <a:t>‹#›</a:t>
            </a:fld>
            <a:endParaRPr lang="en-US" sz="800" kern="0" dirty="0" smtClean="0">
              <a:solidFill>
                <a:srgbClr val="928580"/>
              </a:solidFill>
            </a:endParaRPr>
          </a:p>
        </p:txBody>
      </p:sp>
      <p:pic>
        <p:nvPicPr>
          <p:cNvPr id="129" name="Grafik 75"/>
          <p:cNvPicPr>
            <a:picLocks noChangeAspect="1"/>
          </p:cNvPicPr>
          <p:nvPr/>
        </p:nvPicPr>
        <p:blipFill>
          <a:blip r:embed="rId31" cstate="screen">
            <a:extLst>
              <a:ext uri="{28A0092B-C50C-407E-A947-70E740481C1C}">
                <a14:useLocalDpi xmlns:a14="http://schemas.microsoft.com/office/drawing/2010/main" val="0"/>
              </a:ext>
            </a:extLst>
          </a:blip>
          <a:stretch>
            <a:fillRect/>
          </a:stretch>
        </p:blipFill>
        <p:spPr bwMode="gray">
          <a:xfrm>
            <a:off x="8170353" y="260560"/>
            <a:ext cx="649797" cy="648000"/>
          </a:xfrm>
          <a:prstGeom prst="rect">
            <a:avLst/>
          </a:prstGeom>
        </p:spPr>
      </p:pic>
      <p:sp>
        <p:nvSpPr>
          <p:cNvPr id="130" name="Title Placeholder 129"/>
          <p:cNvSpPr>
            <a:spLocks noGrp="1"/>
          </p:cNvSpPr>
          <p:nvPr>
            <p:ph type="title"/>
          </p:nvPr>
        </p:nvSpPr>
        <p:spPr bwMode="gray">
          <a:xfrm>
            <a:off x="323410" y="260350"/>
            <a:ext cx="6984894" cy="648300"/>
          </a:xfrm>
          <a:prstGeom prst="rect">
            <a:avLst/>
          </a:prstGeom>
        </p:spPr>
        <p:txBody>
          <a:bodyPr vert="horz" lIns="0" tIns="0" rIns="0" bIns="0" rtlCol="0" anchor="b" anchorCtr="0">
            <a:noAutofit/>
          </a:bodyPr>
          <a:lstStyle/>
          <a:p>
            <a:pPr lvl="0"/>
            <a:r>
              <a:rPr lang="en-US" dirty="0" smtClean="0"/>
              <a:t>Click to add headline</a:t>
            </a:r>
            <a:endParaRPr lang="en-US" noProof="0" dirty="0"/>
          </a:p>
        </p:txBody>
      </p:sp>
      <p:sp>
        <p:nvSpPr>
          <p:cNvPr id="2" name="Text Placeholder 1"/>
          <p:cNvSpPr>
            <a:spLocks noGrp="1"/>
          </p:cNvSpPr>
          <p:nvPr>
            <p:ph type="body" idx="1"/>
            <p:custDataLst>
              <p:tags r:id="rId29"/>
            </p:custDataLst>
          </p:nvPr>
        </p:nvSpPr>
        <p:spPr bwMode="gray">
          <a:xfrm>
            <a:off x="324390" y="1052736"/>
            <a:ext cx="8495760" cy="5329014"/>
          </a:xfrm>
          <a:prstGeom prst="rect">
            <a:avLst/>
          </a:prstGeom>
        </p:spPr>
        <p:txBody>
          <a:bodyPr vert="horz" lIns="0" tIns="0" rIns="0" bIns="0" rtlCol="0">
            <a:noAutofit/>
          </a:bodyPr>
          <a:lstStyle/>
          <a:p>
            <a:pPr lvl="0"/>
            <a:r>
              <a:rPr lang="en-US" noProof="0" dirty="0" smtClean="0"/>
              <a:t>Click to add text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5"/>
            <a:r>
              <a:rPr lang="en-US" noProof="0" dirty="0" smtClean="0"/>
              <a:t>Sixth level</a:t>
            </a:r>
          </a:p>
          <a:p>
            <a:pPr lvl="6"/>
            <a:r>
              <a:rPr lang="en-US" noProof="0" dirty="0" smtClean="0"/>
              <a:t>Seventh level</a:t>
            </a:r>
          </a:p>
          <a:p>
            <a:pPr lvl="8"/>
            <a:r>
              <a:rPr lang="en-US" noProof="0" dirty="0" smtClean="0"/>
              <a:t>Eighth level</a:t>
            </a:r>
          </a:p>
          <a:p>
            <a:pPr lvl="8"/>
            <a:r>
              <a:rPr lang="en-US" noProof="0" dirty="0" smtClean="0"/>
              <a:t>Ninth level</a:t>
            </a:r>
          </a:p>
        </p:txBody>
      </p:sp>
      <p:sp>
        <p:nvSpPr>
          <p:cNvPr id="3" name="VctContentArea_ID_3" hidden="1"/>
          <p:cNvSpPr/>
          <p:nvPr>
            <p:custDataLst>
              <p:tags r:id="rId30"/>
            </p:custDataLst>
          </p:nvPr>
        </p:nvSpPr>
        <p:spPr bwMode="gray">
          <a:xfrm>
            <a:off x="321850" y="1050196"/>
            <a:ext cx="8500840" cy="5334094"/>
          </a:xfrm>
          <a:prstGeom prst="rect">
            <a:avLst/>
          </a:prstGeom>
          <a:noFill/>
          <a:ln w="19050" cap="flat" cmpd="sng" algn="ctr">
            <a:solidFill>
              <a:srgbClr val="C80000"/>
            </a:solidFill>
            <a:prstDash val="solid"/>
            <a:round/>
            <a:headEnd type="none" w="med" len="med"/>
            <a:tailEnd type="none" w="med" len="med"/>
          </a:ln>
          <a:extLst>
            <a:ext uri="{909E8E84-426E-40DD-AFC4-6F175D3DCCD1}">
              <a14:hiddenFill xmlns:a14="http://schemas.microsoft.com/office/drawing/2010/main">
                <a:solidFill>
                  <a:srgbClr val="FFC86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000000"/>
              </a:solidFill>
            </a:endParaRPr>
          </a:p>
        </p:txBody>
      </p:sp>
      <p:sp>
        <p:nvSpPr>
          <p:cNvPr id="4" name="AutoShape 2" descr="data:image/jpeg;base64,/9j/4AAQSkZJRgABAQAAAQABAAD/2wCEAAkGBxITEhQQEhISFRIQEBYXEBUVFxISEhgVFxIXFxgVFBgYHCohGCYnGxcUIjEhJSkrLi4uFx8zODMtQygtLisBCgoKDg0OGxAQGywmHyQsLCwsLDAsLCwsLSwsLCwsLCwsLCwuLCwsLCwsLCwsLCwsLCwsLCwsLCwsLCwsLCwsLP/AABEIALwBDAMBEQACEQEDEQH/xAAcAAEAAgMBAQEAAAAAAAAAAAAABQYDBAcCAQj/xABNEAABAwEDBwYICQoFBQAAAAABAAIDBAYRIQUHEjFBUWETIlJxgZEjMpKTobHB0UJDVGJysrPC0hckNVNjdIKi4fAWMzRzoxQlg9Pj/8QAGgEBAAMBAQEAAAAAAAAAAAAAAAIDBAEFBv/EADMRAQACAQIDBQYGAgMBAAAAAAABAgMEERIhMQUTFDJRQWFxkaHwM0JSgdHhIrEVI8Hx/9oADAMBAAIRAxEAPwDuKAgICAgICAgICAgICAgICAgICAgICAgICAgICAgICAgICAgICAgICAgICAgICAgICAgICAgICAgICAgICAgICAgICAgICAgICAgICAgICAgICAgICAgICAgICAgICAgICAgICAgICAgICAgICAgICAgICAgICCPrMt08WD5mAjWAdJ3c28q2uHJbpCm+oxU81oQ1VbiEf5ccj+u5jfafQr66K89Z2Zb9o448sTP0RVRbiY+JHG3r0nn2epXxoqe2ZZ7do5J6REfX+GhNaqrd8bo/RawesKyNLij2Kba3NPt+kNSTLdSdc8vY4t9SsjDjj8sKp1GWfzSxHKc/6+bzknvXe7p+mPlCPe5P1T85em5VqBqnm85J707qn6Y+TsZskfmn5y2YrR1bdU7j9INd6woTp8U+xONXmj8yRpbbVDfHbG8dRY7vGHoVVtFSekzC+vaOSOsRP0TuT7ZU78H6UR+dzmeUPaAs19HevTm2Y9fjt5uSwxSNcA5pDmnUQQQeohZZiYnaW2JiY3h7XHRAQEBAQEBAQEBAQEBAQEBAQEBBG5Ry7Tw4PkGkPgt5z+4au25W48F79IUZdTjx+aVZr7cOOEMYaOk/E+SMB3lbKaKPzSwZO0ZnyR80FJW1dSbtKWTe1oOj2hou71pimLF6QxzkzZuW8z9+5t0tkap2tjWD57gPQ28qu2rxx7d1tNDmn2bfFK09hD8ZP2Nb7SfYqba70hor2b+q30SMNiqYeMZXdbgPqgKqdZknpsvr2fijrvLbjstRj4kHrdI71uUJ1WWfasjRYI/L/tnGQKX9RF5IPrUO/wAn6pT8Lh/TD6cg0vyeLyQnf5P1SeGw/pj5MMlmaR2uFo6i9vqKlGpyx7UZ0eGfytGosVTHxTIzqdpD+YFWV1mSOu0qrdn4p6bwh62w8rcYpGv4OBY7s1g+hX01tZ80bMt+zrx5Z3+iu1tDJEdGVjmHZeMD1HUexa6XreN6yw3x3xztaNmXJeVZad2lG64X85pxY7rHtGKjkxVyRtaEsWe+Kd6z/DouQMuR1LcObI0c9h1jiN44rys2C2Ofc9zT6muaOXX0SqpaBAQEBAQEBAQEBAQEBAQEBBAZVtZBFe1p5V42M8UHi7V3XrTj0t7855Qx5tbjpyjnP37VXqMtVlWSyMODejECB/E73kBba4cWKN5+rz7ajPnnav0/ltZPsRI7GZ7WDot57u06h6VXfW1jyxusx9nWnzzssdDZelj+L0zvk5/o8X0LLfU5Le3b4N2PR4aezf4phjQBcAABqAwCzzO7TEbdHpHRAQEBAQEBAQY6iBj2lj2hzTrBF4Xa2ms7wjasWja0KJaWypiBmhvMYxe3W5g3jePSPV6Wn1XH/jbq8jVaLg/zp09PRXqGrfE9srDc5pw3EbQeBWq9IvHDLFjvalotXq6vk6sbNEyVup7b7tx1EHqN47F4t6TS01l9FiyRkpFo9rZUFggICAgICAgICAgICAgh8s2jhp72k6cnQbdePpH4Pr4K/Fp75OfsZc+rx4uXWfRVJKqtrzosBEV+IF7Yh9J3wurHqW2K4cHOev1edN8+qnaOn0+ft++SayXYuJlzpiZHdEXtjHtP94LPk1lp5V5NeLs+led+f+llhhawBrGta0ag0ADuCyTMzO8t9axWNohkXHRAQEBAQEBAQEBAQEAhBzC1WSxBOQ0XRyDSj4XnFvYfQQvY0+XvKc+sPA1eHusm0dJ5wsWbyoJjljPwHhw6nD3t9Ky62v8AlEtvZt962r6f+rasL0hAQEBAQEBAQEBAQYauqZG0vkcGtGsn1Df1KVazadoRvetI3tO0KdXWhqKpxhpGODdrtTyN5Opg9PqW+mnpijiyT9/+vLyarJmngwx/P9N3I9jY2XPnPKP16Iv5MHjtd24cFXl1lp5U5Qtw6CteeTnP0/taGMAAAAAGoDADqWKZ3ehEbcoekdEBAQEBAQEBAQEBAQEBAQVHOJEOTiftEhb2ObefqhbtDP8AlMPN7Sj/ABrPv+/9MWbqM3Tu2EsHaNIn1hd10+WPij2bHmn4LmsD1BAQEBAQEBAQEBAQVCTIFTVTF9U7Qia46DGkE6N+GjdgLxtOPDdujPjxU2x85eZOmy5r75Z2j2R9/wD1Z6KijiaGRtDWjYNp3k7TxKx3va872l6FMdaRtWNmwopiAgICAgICAgICAgICAgICAgpecSpHgotvOe76rfvdy9DQ162/Z5XaV/LX925kSqgo6drZZGtkfz3tHOeC7UC0YjAAdiry1vmyTNY5dFuC+PT4oi88+sx7WOotzEPEikd9ItYPafQu10VvbLlu0qR5Ymfo1Db0/J2+cP4FZ4GP1fT+1X/Jz+n6/wBNqkt1ETdJG5nEESAdeAPoULaG0eWd1lO0qT5o2+q2NcCARqIvCwvSid31AQVfK9uqWnmfTyCbTjI0i1rS3nMDhcdLc4K+mnvavFCuctYnZqjOVQ/tvI/qpeFyOd9V6/KRQ75fNn3rnhch31X38o9B0pfNuTwuQ76r5+Uih3y+bPvTwuQ76r4c5ND+28j+q74XId9V9hzj0bnNYGz3vcGjmNuvcQBfzuKTpbxG/I76qWtHaeCiMYmEh5XS0dBod4ujffeR0gq8eK2TfZK14r1RAzk0P7Yfwf1VnhciPfVehnHoOlL5ty54XId9V9/KPQdKXzbk8LkO+q8Ozk0P7Y9TPeV3wuQ76qSs7a2Cse6OFsoLGaRL2taLr7sLnHeoZMNscbylXJFujatDl+KjY2SYP0Xv0RoAON+iTjiNgKjjxzedodtaK9WnkW2dHUu5Nkha8+K2QaBd9HYeq+9SvgvSN5crkrZYVSmICDRyzlSOmidPLpaDC3S0RpHnODRh1kKVKTedoctaKxvKuszj0RIAE95IA5m09qv8LdX31VwWZaICDUyrlKOnidNK7RYwY7STsDRtJKlSs2naHJmIjeULki3FHUSthY57Xvv0dNuiCeiDfrVt9PesbyhXJWZ2WRxux3KhY5LlfKBnldMdTjzRuaPFHd6SV7mLH3dYq+bzZZy3m8/cJTJFkp5bnv8ABMON7he89TffcqMmqpTlHOWjDocmTnblH1WqisnSx62GQ73m8eSMPQsd9Vkt7dnoU0OGvWN/j97JWKiibg2ONvU1o9QVE3tPWWmMdI6RDJyDOi3uC5xSlwx6Mi46ICDn1pbATVNVLUNmja2UtuBDi4aMbWY9rStmPUxSkV2UWxTNt92i3NXJtqmdkbj99S8ZHo53E+rQtDm/dS076g1AfyejzRGW33vDdekbte5Tx6njtw7I2xcMb7qUtKpdLO2AdVU7KkVAZymlzTGXXaL3N16Q6KzZNTwW4dltcXFG+6Qdmrk2VTPNOH31DxkeiXcT6lLmynZIx/LxEMka4814NzXA8dyTq6zG2xGGYnq3M8Ufg6d26R472g/dUdH1l3P0hy9bmd0XJmbRssMUpqXNMsTHkaAIGk0G6/S4rHbVTEzGy+MO8b7s5zVN+Vu80PxrnjPc73HveHZqt1X3w/8A0Txnu+rnce9OWNsa6ilfIZhIHx6NwYWEc4G/xjuVWbP3kbbJ0x8MtXO4380jO6pb9nIpaTzz8HM3lckXoMy62WzgTQXRVGlNDqDtczBwJ8ccDjx2LNl00W515StplmOUuqZNyjFPGJYXtex20bDuI1g8CsFqzWdpaYmJjeG0ouoC3kelQVI3R3+S4O9itwT/ANkIZPLLj1mIdOspm7DUR39QeCfUvSyztSfgy0je0P0AvIbRB4mlaxpe4hrWglxOAAAvJJXYjflA4nba07qyW5t4p4ieSbqvO2Rw3nZuHWV6eHD3ce9jyX4p9yuNcQQQSCDeCMCCMQQdiuQdnsFakVcXJyEf9REOfs026hIPUePWF5ufDwTvHRrx34o96eiyTA1/KNhjD779INF9+8blXOW8xtMzs5GDHFuKKxu3VWtEBAQEBAQEBBXM4Q/7fUfRZ9qxXaf8SFeXyy4evUZHbs3H6Op//J9vIvM1H4k/fsa8XkhZVQsEFDzvj82h/eR9k9a9J5p+CnP0hyhb2Z03JmcmnihiiME5MUTGEjk7iWtAJHO4LFbS2mZneGiM0RG2zOc6VP8AJ5++P8Sj4O3rDvfx6PDs6cWyml7XMHvXfBz6ud/HotlmMtCrgFQGFgc5w0SdLxTdffcFny4+C3CtpbijdX87f+jZ+9M+zkV2k8/7K83lc8szZ19aZWRva18UYc0Ov0XXuuuvHi9dxWzJljHtuppTi6I/KOT5YHmKaNzHjYdo3tOpw4hTraLRvCMxMcpZcjZYmpZOUgeWn4Q1scNz27fWNly5elbxtJW016Ot2UttBV3Ruuin6BPNcd8Z29Wvr1rzsuntTnHOGqmSLJK14voar92k+oVDD+JHxSv5ZcgsMPz+m/3T9Ry9HP8Ahyy4/NDuy8psEHJc4lreXcaSB3gWO8K4apHA6hvaD3nqF/oafDwxxW6s2XJvyhkzbWV5VwrJm+CYfAtOp7wfHPAHvI4Y81ObaOGOpipvzljzi2T5Bxq4G+Be7wrRqjeTrG5pPcesXd0+bijhnqZce3OFPybXSQSsmidovjN7Ts4g7wRgQtNqxaNpVRMxO8O62ay5HWQNmZgdUrNZY+7Fp9YO0LysmOaW2lspaLRulVWkICAgICAgICCu5wf0fUfRb9o1Xaf8SEMnllw5eoxu35uv0dT9Un2z15eo/ElrxeWFkVKwQUPO/wD6aH95H2Ui16TzT8FOfpDlC3szqWS83FJJDFK6SoDpImPcA6K69zATdfHxWG2qvFpjaGiMNZhsHNfSfranyov/AFqPi7+kO9xV4Oa6m2T1H/EfuLvi7ekHcR6rTZzIzaSEU7HOc0OcQXXX8437FnyZJvbilZWvDGys53T+aRDfUt+zkV+k88/BXm8qDzPnw84/Yt+v/VW6vywhg6y6RlbJUNSwxTRh7dl+BB3tIxaeIWKl7UneGiaxPKXK7U2Bmp75INKaEYnDwrB84DxhxHcF6GLU1tytylmvimOimg7e5aFS20duZv8AppaSovlbJA9kcnxjS5hA0ifHGrHX1rPOnrxRavJZGSdtpR9hf0hTf7h+zcp5/wAOXMfmh3ZeU2OeZyLW6AdRQO55F1Q8fBB+Lad5GvcOvDZpsO/+dv2UZcnshzBuF2AIB1Y3Hhhj3LczrlDnJq2NDGxUjWtADQGSgAAXADwizTpaTzmZ+/2W99b3Pk+cire1zHw0jmPaQ5pZKQQRcQfCLsaWkTvEz9/sd9afRTj1XcMcOGK0KkvZbL76OYStxY64TM6Tb/WMSD7yq8uOMldkqW4Z3dzoK1k0bZonBzJG3tI9R3EaiOC8q1ZrO0tkTvG8NhcdEBAQEBAQRGUsrlk0cLACXObp334BxuAHHb3LBqNZNM1cdY67b/ujM89mhnHkuyfPx5Md8zF62mj/ALIRy+WXEl6bI7Zm1kvydD80yD/mefavM1P4kteLyws6oWCDnueGTwVO3fK49zLvvLZo+sqM/SHLluZ3V8k5waKOCGN3K6UcLGuuZeL2sAN2O8LBfTXm0y0xlrENo5yqHdP5A/Eo+FyO99VjdnNo9jKg/wADPa9d8Jf3Od9Vv2ctrDWTGCOOVpEZfe8MAuBaLua49JQyYLUrvMpVyRadoQeeGbwVPH0pXu8ll331bo45zKGeeUIbNJJdWSN6VM7vEkf9Vbq4/wAI+KGHzOuLzmoQU61dg4am+WG6Kc4m4eDefngaj84doK04tRNOU84VXxRbnDlGVMmy08himYWPG/UR0mnU4cQt9bxaN4ZpiYnaUlYY/n9N/un6jlDP+HKWPzQ6Tb21YpI+SiINTK3m7dBurlD7Bv6liwYeOd56L8l+GNo6uT5JybLVTthjvL5HEucbzcNbnvP93k8V6F7RSu8s1Ym07Oz0Fj6KONkZp4pC1txe9jHPcdrnEjevMtnvM77tcY6xHRsf4YovklN5qP3LnfZPWXeCvof4YofklN5qP3J32T1k4K+jTyvYyklhfGyCKJ7hzJGMa1zXDEHAYjeNoUqZ7xO8zujOOsx0cVraR8Uj4ZG6L43FrhxG7eDrB2ghenWYtG8MkxtO0rHYS1ZpJOTkJNNK7njXoO/WNHrHbsxpz4eON46rMd+GefR2eN4cA5pBa4AtIN4IOIIO1eY1vSAgICAg+OdcLzqAxXJnaNxTckPMtWHna5z+4G4dmHcvn9LM5tVF598/x/4rjnKdtNkUVcBgLywF7XEgAnmm+7HjcvpceTgtulevFGypfkri+UyeQz3rR4yfRV3Eeq22YyGKOHkA8vGm5wJAB512GH94rPlycdt1tK8MbJZVpCCt2vsqK7kr5jGIdPAND79LR4i67R9Kuw5u735K704leGatnyp/m2/iV3jJ9EO4j1ehmri+UyeQz3p4yfQ7iPV9OayL5TJ5LE8ZPodxHq8nNXH8qf5DfenjJ9DuI9UtZWxAo5zOJzJfG5miWButzTffpHo+lV5dR3ldtkqY+Gd2e1lkBWvY90zmCNha1oaHC8m8m8n6PcuYs/dxtEO3x8TWs3YRtJO2obO9xDXNLS1oBDhvB33HsXcmom9eHZyuLhndcFnWiAgj8tZGhqozFMzSHwTqe09Jh2H+yp0vak7wjasWjaVXyRm6ZBNHO2oe4xO0gCxtxwIxuPFX31U2rMbK64oid92Kvzb8tI6aSskc+R17jybe4Y4ADADYAu11XDG0QTh3neZTVm7OwZOje7T0nPPPkcA03DUwDYNfWT1XZ9RqYmOK87RCdaRRYIZQ5oc03tcLweCqraLRFq9JTe1Ia9VWxx3co9rNLxdIgX3a7t67FZno5MxDJBM17Q9jmua4Xtc0hzSOBGtJiY5S6rdq7FxVr2y6Zje1ui4tAdpDZffuxx49SuxZ5xxsrvji07oP8lcfyp/kN96t8ZPoh3Eeq12YyI+kjMJndLGD4MOaGlm8Ag6uGxZ8uSLzvtstpXhjZMqtIQEBAQaWWpNGCQ/MI78Pas+rtw4LT7nJ6KzZU+HHFjrvQvG7N/H/AGlCvVc19CsEBAQEBAQEBAQEBAQEBAQEBBD5TtBHHe1nPfw8UHifYFg1HaGPHyrzn6IzbZo02S5qhwlqCQ34LdRu4D4I9PrWXHpcuptx552j0++n+3NpnqskUYaA1ouDRcBuAXsVrFYiI6Qm9Lopdr6SQzaQOjpaOhK7T5MNbDODE4tI0b5HRnjeDjoXLThmNvv1hVeJ3TNloiGyO0ZGskcwsEn+YSIWNfI4bC5wJ44u+Eq8s84Sqm1UmICAgICAgINDLrL6eQfMv7jf7Fm1kb4LfBy3RTcmVPJysk2Ndj1HA+glfPafJ3eWt/RVE7S6CCvqlwgICAgICAgICAgICAgICCLr8uxR4X6bui3HvOoLFn12LFy33n0hGbRCFdU1NWdFo0Y9t14Z/E7W7q9C86cmp1c7V5V+n7z7fvkjvMpnJeQ44rnHnv6R1D6I2da9HTaHHh5zzn1/hKK7JVbUhAQEBAQEBAQEBAQEHl7AQWnUQQeorkxExtI55WUxje6M62m7rGw9ouXymXHOO80n2KZjZZLNZWBAgeec3CMnaOj1hev2fq4tEYr9fZ706z7FhXqpiAgICAgICAgICAgxzztYL3uDRvJAUL3rSN7TsIWstNG3CMF53nmt9OJ7l5+XtPHXlSN/pCM2RLqmqqjoi/R2hvNYOs7e0rBOTU6qdo6e7lCPOUrk6zLG3OlOmeiMGe8rdg7MrXnk5+72f27FfVOsYALgAANQGAXpxERG0JvS6CAgICAgICAgICAgICAgiMv5J5YabP8AMaMPnDon2LBrdJ30cVfNH19yNo3U1zSDcQQQcQcCCvn5iaztPVWncmWkc25soLh0h446+l/etenp+0rV/wAcnOPX2/2lFvVY6Svik8R7Sd2p3aDivWxajHl8k/z8k4mJbKudEBAQEBAQak+U4WeNIwHcDee4Yqi+pw081oc3hGVNqIx4jXOPHmj3+hY8namOPJEz9Pv5I8cIqptFO/BpDAeiLz3n2LDk7RzX5V5fBybS8U+R6iY6TgRf8KQm/uOKjTR58072+c/e7nDMpuhs3EzF98h44N7tvavSw9m46c785+nyTisJljABcAABqAwC9CIiI2hJ6XQQEBAQEBAQEBAQEBAQEBAQEGhlLJMc2Lhc7Y4a+3esuo0mPN16+rkxurNbZ+ZmLRpt3t19rdfdevHy9n5qdOce7+P/AKrmsopzSDcQQRsOBCxTExO09XG3BlWdniyu7TpD+a9X01WanS0/7/27vLcjtJONegetvuIV8dpZ49J/Z3ilmFqZehH/ADe9WR2pk9I+pxyG1MvQj/m96f8AKZP0x9TjlifaWc/qx1NPtKhPaeefT5f2cUtaTLlQdcpHUGt9QVNtdnn83+nOKWECaX9bJ5Tgq/8Auzes/OTnLcp7Ozu1hrB84+wXrRTs7PbrER8f6d4ZStNZZgxke53Ac0e9bcfZdI887/R2KJeloIo/EY0cdbu84rfjwY8fkjZKIiGyrnRAQEBAQEBAQEBAQEBAQEBAQEBAQEBBjmga4XOa1w4gH1qNqVvG1o3GjLkKnd8WB1FzfUVmtocFvy/+OcMNd1mYN8g6nD2hVT2Zhn1+bnDDz/heHpS97PwqH/F4vWfp/BwQ9NszBvkPW4ewKcdmYY9fmcMM8eQKcfF39bnH2qyug08fl+snDDaioIm+LGwcdEX96vrgxV8tY+Tu0NlWuiAgICAgICAgICAgICAgICAgICAgICAgICAgICAgICAgICAgICAgICAgICAgICAgICAgICAgICAgICAgICAgICAgICAgICAgICAgICAgICAgICAgICAgICAgICAgICAgICAgICAgICAgICAgICAgICAgICAgICAgICAgIP/Z"/>
          <p:cNvSpPr>
            <a:spLocks noChangeAspect="1" noChangeArrowheads="1"/>
          </p:cNvSpPr>
          <p:nvPr/>
        </p:nvSpPr>
        <p:spPr bwMode="auto">
          <a:xfrm>
            <a:off x="155575" y="-2841625"/>
            <a:ext cx="8420100" cy="5934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pic>
        <p:nvPicPr>
          <p:cNvPr id="266242" name="Picture 2" descr="http://media.creativebloq.futurecdn.net/sites/creativebloq.com/files/images/2013/11/mcdonalds4.jpg"/>
          <p:cNvPicPr>
            <a:picLocks noChangeAspect="1" noChangeArrowheads="1"/>
          </p:cNvPicPr>
          <p:nvPr/>
        </p:nvPicPr>
        <p:blipFill>
          <a:blip r:embed="rId32" cstate="screen">
            <a:extLst>
              <a:ext uri="{28A0092B-C50C-407E-A947-70E740481C1C}">
                <a14:useLocalDpi xmlns:a14="http://schemas.microsoft.com/office/drawing/2010/main" val="0"/>
              </a:ext>
            </a:extLst>
          </a:blip>
          <a:srcRect/>
          <a:stretch>
            <a:fillRect/>
          </a:stretch>
        </p:blipFill>
        <p:spPr bwMode="auto">
          <a:xfrm>
            <a:off x="7232974" y="197580"/>
            <a:ext cx="939426" cy="783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419384"/>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 id="2147483859" r:id="rId13"/>
    <p:sldLayoutId id="2147483860" r:id="rId14"/>
    <p:sldLayoutId id="2147483861" r:id="rId15"/>
    <p:sldLayoutId id="2147483862" r:id="rId16"/>
    <p:sldLayoutId id="2147483863" r:id="rId17"/>
    <p:sldLayoutId id="2147483864" r:id="rId18"/>
    <p:sldLayoutId id="2147483869" r:id="rId19"/>
    <p:sldLayoutId id="2147483870" r:id="rId20"/>
    <p:sldLayoutId id="2147483871" r:id="rId21"/>
    <p:sldLayoutId id="2147483872" r:id="rId22"/>
    <p:sldLayoutId id="2147483873" r:id="rId23"/>
    <p:sldLayoutId id="2147483874" r:id="rId24"/>
    <p:sldLayoutId id="2147483875" r:id="rId25"/>
    <p:sldLayoutId id="2147483876" r:id="rId26"/>
  </p:sldLayoutIdLst>
  <p:timing>
    <p:tnLst>
      <p:par>
        <p:cTn id="1" dur="indefinite" restart="never" nodeType="tmRoot"/>
      </p:par>
    </p:tnLst>
  </p:timing>
  <p:hf sldNum="0" hdr="0" ftr="0" dt="0"/>
  <p:txStyles>
    <p:titleStyle>
      <a:lvl1pPr algn="l" defTabSz="914400" rtl="0" eaLnBrk="1" latinLnBrk="0" hangingPunct="1">
        <a:spcBef>
          <a:spcPct val="0"/>
        </a:spcBef>
        <a:buNone/>
        <a:defRPr lang="en-US" sz="1800" kern="1200" dirty="0" smtClean="0">
          <a:solidFill>
            <a:schemeClr val="tx1"/>
          </a:solidFill>
          <a:latin typeface="Arial" pitchFamily="34" charset="0"/>
          <a:ea typeface="+mj-ea"/>
          <a:cs typeface="+mj-cs"/>
        </a:defRPr>
      </a:lvl1pPr>
    </p:titleStyle>
    <p:body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p:bodyStyle>
    <p:otherStyle>
      <a:defPPr>
        <a:defRPr lang="en-US"/>
      </a:defPPr>
      <a:lvl1pPr marL="0" algn="l" defTabSz="914400" rtl="0" eaLnBrk="1" latinLnBrk="0" hangingPunct="1">
        <a:defRPr sz="1200">
          <a:solidFill>
            <a:schemeClr val="tx1"/>
          </a:solidFill>
          <a:latin typeface="+mn-lt"/>
          <a:ea typeface="+mn-ea"/>
          <a:cs typeface="+mn-cs"/>
        </a:defRPr>
      </a:lvl1pPr>
      <a:lvl2pPr marL="457200" algn="l" defTabSz="914400" rtl="0" eaLnBrk="1" latinLnBrk="0" hangingPunct="1">
        <a:defRPr sz="1200">
          <a:solidFill>
            <a:schemeClr val="tx1"/>
          </a:solidFill>
          <a:latin typeface="+mn-lt"/>
          <a:ea typeface="+mn-ea"/>
          <a:cs typeface="+mn-cs"/>
        </a:defRPr>
      </a:lvl2pPr>
      <a:lvl3pPr marL="914400" algn="l" defTabSz="914400" rtl="0" eaLnBrk="1" latinLnBrk="0" hangingPunct="1">
        <a:defRPr sz="1200">
          <a:solidFill>
            <a:schemeClr val="tx1"/>
          </a:solidFill>
          <a:latin typeface="+mn-lt"/>
          <a:ea typeface="+mn-ea"/>
          <a:cs typeface="+mn-cs"/>
        </a:defRPr>
      </a:lvl3pPr>
      <a:lvl4pPr marL="1371600" algn="l" defTabSz="914400" rtl="0" eaLnBrk="1" latinLnBrk="0" hangingPunct="1">
        <a:defRPr sz="1200">
          <a:solidFill>
            <a:schemeClr val="tx1"/>
          </a:solidFill>
          <a:latin typeface="+mn-lt"/>
          <a:ea typeface="+mn-ea"/>
          <a:cs typeface="+mn-cs"/>
        </a:defRPr>
      </a:lvl4pPr>
      <a:lvl5pPr marL="1828800" algn="l" defTabSz="914400" rtl="0" eaLnBrk="1" latinLnBrk="0" hangingPunct="1">
        <a:defRPr sz="1200">
          <a:solidFill>
            <a:schemeClr val="tx1"/>
          </a:solidFill>
          <a:latin typeface="+mn-lt"/>
          <a:ea typeface="+mn-ea"/>
          <a:cs typeface="+mn-cs"/>
        </a:defRPr>
      </a:lvl5pPr>
      <a:lvl6pPr marL="2286000" algn="l" defTabSz="914400" rtl="0" eaLnBrk="1" latinLnBrk="0" hangingPunct="1">
        <a:defRPr sz="1200">
          <a:solidFill>
            <a:schemeClr val="tx1"/>
          </a:solidFill>
          <a:latin typeface="+mn-lt"/>
          <a:ea typeface="+mn-ea"/>
          <a:cs typeface="+mn-cs"/>
        </a:defRPr>
      </a:lvl6pPr>
      <a:lvl7pPr marL="2743200" algn="l" defTabSz="914400" rtl="0" eaLnBrk="1" latinLnBrk="0" hangingPunct="1">
        <a:defRPr sz="1200">
          <a:solidFill>
            <a:schemeClr val="tx1"/>
          </a:solidFill>
          <a:latin typeface="+mn-lt"/>
          <a:ea typeface="+mn-ea"/>
          <a:cs typeface="+mn-cs"/>
        </a:defRPr>
      </a:lvl7pPr>
      <a:lvl8pPr marL="3200400" algn="l" defTabSz="914400" rtl="0" eaLnBrk="1" latinLnBrk="0" hangingPunct="1">
        <a:defRPr sz="1200">
          <a:solidFill>
            <a:schemeClr val="tx1"/>
          </a:solidFill>
          <a:latin typeface="+mn-lt"/>
          <a:ea typeface="+mn-ea"/>
          <a:cs typeface="+mn-cs"/>
        </a:defRPr>
      </a:lvl8pPr>
      <a:lvl9pPr marL="3657600" algn="l" defTabSz="914400" rtl="0" eaLnBrk="1" latinLnBrk="0" hangingPunct="1">
        <a:defRPr sz="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18" Type="http://schemas.openxmlformats.org/officeDocument/2006/relationships/tags" Target="../tags/tag107.xml"/><Relationship Id="rId26" Type="http://schemas.openxmlformats.org/officeDocument/2006/relationships/tags" Target="../tags/tag115.xml"/><Relationship Id="rId3" Type="http://schemas.openxmlformats.org/officeDocument/2006/relationships/tags" Target="../tags/tag92.xml"/><Relationship Id="rId21" Type="http://schemas.openxmlformats.org/officeDocument/2006/relationships/tags" Target="../tags/tag110.xml"/><Relationship Id="rId7" Type="http://schemas.openxmlformats.org/officeDocument/2006/relationships/tags" Target="../tags/tag96.xml"/><Relationship Id="rId12" Type="http://schemas.openxmlformats.org/officeDocument/2006/relationships/tags" Target="../tags/tag101.xml"/><Relationship Id="rId17" Type="http://schemas.openxmlformats.org/officeDocument/2006/relationships/tags" Target="../tags/tag106.xml"/><Relationship Id="rId25" Type="http://schemas.openxmlformats.org/officeDocument/2006/relationships/tags" Target="../tags/tag114.xml"/><Relationship Id="rId2" Type="http://schemas.openxmlformats.org/officeDocument/2006/relationships/tags" Target="../tags/tag91.xml"/><Relationship Id="rId16" Type="http://schemas.openxmlformats.org/officeDocument/2006/relationships/tags" Target="../tags/tag105.xml"/><Relationship Id="rId20" Type="http://schemas.openxmlformats.org/officeDocument/2006/relationships/tags" Target="../tags/tag109.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24" Type="http://schemas.openxmlformats.org/officeDocument/2006/relationships/tags" Target="../tags/tag113.xml"/><Relationship Id="rId5" Type="http://schemas.openxmlformats.org/officeDocument/2006/relationships/tags" Target="../tags/tag94.xml"/><Relationship Id="rId15" Type="http://schemas.openxmlformats.org/officeDocument/2006/relationships/tags" Target="../tags/tag104.xml"/><Relationship Id="rId23" Type="http://schemas.openxmlformats.org/officeDocument/2006/relationships/tags" Target="../tags/tag112.xml"/><Relationship Id="rId28" Type="http://schemas.openxmlformats.org/officeDocument/2006/relationships/notesSlide" Target="../notesSlides/notesSlide7.xml"/><Relationship Id="rId10" Type="http://schemas.openxmlformats.org/officeDocument/2006/relationships/tags" Target="../tags/tag99.xml"/><Relationship Id="rId19" Type="http://schemas.openxmlformats.org/officeDocument/2006/relationships/tags" Target="../tags/tag108.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tags" Target="../tags/tag103.xml"/><Relationship Id="rId22" Type="http://schemas.openxmlformats.org/officeDocument/2006/relationships/tags" Target="../tags/tag111.xml"/><Relationship Id="rId27"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8" Type="http://schemas.openxmlformats.org/officeDocument/2006/relationships/tags" Target="../tags/tag123.xml"/><Relationship Id="rId13" Type="http://schemas.openxmlformats.org/officeDocument/2006/relationships/tags" Target="../tags/tag128.xml"/><Relationship Id="rId3" Type="http://schemas.openxmlformats.org/officeDocument/2006/relationships/tags" Target="../tags/tag118.xml"/><Relationship Id="rId7" Type="http://schemas.openxmlformats.org/officeDocument/2006/relationships/tags" Target="../tags/tag122.xml"/><Relationship Id="rId12" Type="http://schemas.openxmlformats.org/officeDocument/2006/relationships/tags" Target="../tags/tag127.xml"/><Relationship Id="rId2" Type="http://schemas.openxmlformats.org/officeDocument/2006/relationships/tags" Target="../tags/tag117.xml"/><Relationship Id="rId16" Type="http://schemas.openxmlformats.org/officeDocument/2006/relationships/slideLayout" Target="../slideLayouts/slideLayout25.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tags" Target="../tags/tag126.xml"/><Relationship Id="rId5" Type="http://schemas.openxmlformats.org/officeDocument/2006/relationships/tags" Target="../tags/tag120.xml"/><Relationship Id="rId15" Type="http://schemas.openxmlformats.org/officeDocument/2006/relationships/tags" Target="../tags/tag130.xml"/><Relationship Id="rId10" Type="http://schemas.openxmlformats.org/officeDocument/2006/relationships/tags" Target="../tags/tag125.xml"/><Relationship Id="rId4" Type="http://schemas.openxmlformats.org/officeDocument/2006/relationships/tags" Target="../tags/tag119.xml"/><Relationship Id="rId9" Type="http://schemas.openxmlformats.org/officeDocument/2006/relationships/tags" Target="../tags/tag124.xml"/><Relationship Id="rId14" Type="http://schemas.openxmlformats.org/officeDocument/2006/relationships/tags" Target="../tags/tag129.xml"/></Relationships>
</file>

<file path=ppt/slides/_rels/slide12.xml.rels><?xml version="1.0" encoding="UTF-8" standalone="yes"?>
<Relationships xmlns="http://schemas.openxmlformats.org/package/2006/relationships"><Relationship Id="rId8" Type="http://schemas.openxmlformats.org/officeDocument/2006/relationships/tags" Target="../tags/tag138.xml"/><Relationship Id="rId13" Type="http://schemas.openxmlformats.org/officeDocument/2006/relationships/tags" Target="../tags/tag143.xml"/><Relationship Id="rId18" Type="http://schemas.openxmlformats.org/officeDocument/2006/relationships/tags" Target="../tags/tag148.xml"/><Relationship Id="rId3" Type="http://schemas.openxmlformats.org/officeDocument/2006/relationships/tags" Target="../tags/tag133.xml"/><Relationship Id="rId7" Type="http://schemas.openxmlformats.org/officeDocument/2006/relationships/tags" Target="../tags/tag137.xml"/><Relationship Id="rId12" Type="http://schemas.openxmlformats.org/officeDocument/2006/relationships/tags" Target="../tags/tag142.xml"/><Relationship Id="rId17" Type="http://schemas.openxmlformats.org/officeDocument/2006/relationships/tags" Target="../tags/tag147.xml"/><Relationship Id="rId2" Type="http://schemas.openxmlformats.org/officeDocument/2006/relationships/tags" Target="../tags/tag132.xml"/><Relationship Id="rId16" Type="http://schemas.openxmlformats.org/officeDocument/2006/relationships/tags" Target="../tags/tag146.xml"/><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tags" Target="../tags/tag141.xml"/><Relationship Id="rId5" Type="http://schemas.openxmlformats.org/officeDocument/2006/relationships/tags" Target="../tags/tag135.xml"/><Relationship Id="rId15" Type="http://schemas.openxmlformats.org/officeDocument/2006/relationships/tags" Target="../tags/tag145.xml"/><Relationship Id="rId10" Type="http://schemas.openxmlformats.org/officeDocument/2006/relationships/tags" Target="../tags/tag140.xml"/><Relationship Id="rId19" Type="http://schemas.openxmlformats.org/officeDocument/2006/relationships/slideLayout" Target="../slideLayouts/slideLayout25.xml"/><Relationship Id="rId4" Type="http://schemas.openxmlformats.org/officeDocument/2006/relationships/tags" Target="../tags/tag134.xml"/><Relationship Id="rId9" Type="http://schemas.openxmlformats.org/officeDocument/2006/relationships/tags" Target="../tags/tag139.xml"/><Relationship Id="rId14" Type="http://schemas.openxmlformats.org/officeDocument/2006/relationships/tags" Target="../tags/tag14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tags" Target="../tags/tag20.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notesSlide" Target="../notesSlides/notesSlide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slideLayout" Target="../slideLayouts/slideLayout22.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18" Type="http://schemas.openxmlformats.org/officeDocument/2006/relationships/slideLayout" Target="../slideLayouts/slideLayout24.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tags" Target="../tags/tag41.xml"/><Relationship Id="rId2" Type="http://schemas.openxmlformats.org/officeDocument/2006/relationships/tags" Target="../tags/tag26.xml"/><Relationship Id="rId16" Type="http://schemas.openxmlformats.org/officeDocument/2006/relationships/tags" Target="../tags/tag40.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tags" Target="../tags/tag39.xml"/><Relationship Id="rId10" Type="http://schemas.openxmlformats.org/officeDocument/2006/relationships/tags" Target="../tags/tag34.xml"/><Relationship Id="rId19" Type="http://schemas.openxmlformats.org/officeDocument/2006/relationships/notesSlide" Target="../notesSlides/notesSlide3.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tags" Target="../tags/tag54.xml"/><Relationship Id="rId18" Type="http://schemas.openxmlformats.org/officeDocument/2006/relationships/tags" Target="../tags/tag59.xml"/><Relationship Id="rId26" Type="http://schemas.openxmlformats.org/officeDocument/2006/relationships/tags" Target="../tags/tag67.xml"/><Relationship Id="rId3" Type="http://schemas.openxmlformats.org/officeDocument/2006/relationships/tags" Target="../tags/tag44.xml"/><Relationship Id="rId21" Type="http://schemas.openxmlformats.org/officeDocument/2006/relationships/tags" Target="../tags/tag62.xml"/><Relationship Id="rId7" Type="http://schemas.openxmlformats.org/officeDocument/2006/relationships/tags" Target="../tags/tag48.xml"/><Relationship Id="rId12" Type="http://schemas.openxmlformats.org/officeDocument/2006/relationships/tags" Target="../tags/tag53.xml"/><Relationship Id="rId17" Type="http://schemas.openxmlformats.org/officeDocument/2006/relationships/tags" Target="../tags/tag58.xml"/><Relationship Id="rId25" Type="http://schemas.openxmlformats.org/officeDocument/2006/relationships/tags" Target="../tags/tag66.xml"/><Relationship Id="rId2" Type="http://schemas.openxmlformats.org/officeDocument/2006/relationships/tags" Target="../tags/tag43.xml"/><Relationship Id="rId16" Type="http://schemas.openxmlformats.org/officeDocument/2006/relationships/tags" Target="../tags/tag57.xml"/><Relationship Id="rId20" Type="http://schemas.openxmlformats.org/officeDocument/2006/relationships/tags" Target="../tags/tag61.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tags" Target="../tags/tag52.xml"/><Relationship Id="rId24" Type="http://schemas.openxmlformats.org/officeDocument/2006/relationships/tags" Target="../tags/tag65.xml"/><Relationship Id="rId5" Type="http://schemas.openxmlformats.org/officeDocument/2006/relationships/tags" Target="../tags/tag46.xml"/><Relationship Id="rId15" Type="http://schemas.openxmlformats.org/officeDocument/2006/relationships/tags" Target="../tags/tag56.xml"/><Relationship Id="rId23" Type="http://schemas.openxmlformats.org/officeDocument/2006/relationships/tags" Target="../tags/tag64.xml"/><Relationship Id="rId28" Type="http://schemas.openxmlformats.org/officeDocument/2006/relationships/notesSlide" Target="../notesSlides/notesSlide4.xml"/><Relationship Id="rId10" Type="http://schemas.openxmlformats.org/officeDocument/2006/relationships/tags" Target="../tags/tag51.xml"/><Relationship Id="rId19" Type="http://schemas.openxmlformats.org/officeDocument/2006/relationships/tags" Target="../tags/tag60.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tags" Target="../tags/tag55.xml"/><Relationship Id="rId22" Type="http://schemas.openxmlformats.org/officeDocument/2006/relationships/tags" Target="../tags/tag63.xml"/><Relationship Id="rId27"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5.xml"/><Relationship Id="rId1" Type="http://schemas.openxmlformats.org/officeDocument/2006/relationships/tags" Target="../tags/tag68.xml"/></Relationships>
</file>

<file path=ppt/slides/_rels/slide9.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tags" Target="../tags/tag81.xml"/><Relationship Id="rId18" Type="http://schemas.openxmlformats.org/officeDocument/2006/relationships/tags" Target="../tags/tag86.xml"/><Relationship Id="rId3" Type="http://schemas.openxmlformats.org/officeDocument/2006/relationships/tags" Target="../tags/tag71.xml"/><Relationship Id="rId21" Type="http://schemas.openxmlformats.org/officeDocument/2006/relationships/tags" Target="../tags/tag89.xml"/><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tags" Target="../tags/tag85.xml"/><Relationship Id="rId2" Type="http://schemas.openxmlformats.org/officeDocument/2006/relationships/tags" Target="../tags/tag70.xml"/><Relationship Id="rId16" Type="http://schemas.openxmlformats.org/officeDocument/2006/relationships/tags" Target="../tags/tag84.xml"/><Relationship Id="rId20" Type="http://schemas.openxmlformats.org/officeDocument/2006/relationships/tags" Target="../tags/tag88.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5" Type="http://schemas.openxmlformats.org/officeDocument/2006/relationships/tags" Target="../tags/tag73.xml"/><Relationship Id="rId15" Type="http://schemas.openxmlformats.org/officeDocument/2006/relationships/tags" Target="../tags/tag83.xml"/><Relationship Id="rId23" Type="http://schemas.openxmlformats.org/officeDocument/2006/relationships/notesSlide" Target="../notesSlides/notesSlide6.xml"/><Relationship Id="rId10" Type="http://schemas.openxmlformats.org/officeDocument/2006/relationships/tags" Target="../tags/tag78.xml"/><Relationship Id="rId19" Type="http://schemas.openxmlformats.org/officeDocument/2006/relationships/tags" Target="../tags/tag87.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 Id="rId22"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ctrTitle"/>
          </p:nvPr>
        </p:nvSpPr>
        <p:spPr bwMode="gray">
          <a:xfrm>
            <a:off x="323850" y="2997128"/>
            <a:ext cx="8496300" cy="1584000"/>
          </a:xfrm>
        </p:spPr>
        <p:txBody>
          <a:bodyPr/>
          <a:lstStyle/>
          <a:p>
            <a:pPr algn="ctr"/>
            <a:r>
              <a:rPr lang="lv-LV" sz="4400" dirty="0" smtClean="0"/>
              <a:t>DARBA TIRGUS ĪSTERMIŅA PROGNOZE 2019.GADAM: DARBA DEVĒJU APTAUJA</a:t>
            </a:r>
            <a:endParaRPr lang="de-DE" dirty="0"/>
          </a:p>
        </p:txBody>
      </p:sp>
      <p:pic>
        <p:nvPicPr>
          <p:cNvPr id="4" name="Picture 3"/>
          <p:cNvPicPr/>
          <p:nvPr/>
        </p:nvPicPr>
        <p:blipFill>
          <a:blip r:embed="rId2" cstate="screen">
            <a:extLst>
              <a:ext uri="{28A0092B-C50C-407E-A947-70E740481C1C}">
                <a14:useLocalDpi xmlns:a14="http://schemas.microsoft.com/office/drawing/2010/main" val="0"/>
              </a:ext>
            </a:extLst>
          </a:blip>
          <a:stretch>
            <a:fillRect/>
          </a:stretch>
        </p:blipFill>
        <p:spPr>
          <a:xfrm>
            <a:off x="3072631" y="5733256"/>
            <a:ext cx="3371577" cy="703456"/>
          </a:xfrm>
          <a:prstGeom prst="rect">
            <a:avLst/>
          </a:prstGeom>
        </p:spPr>
      </p:pic>
      <p:sp>
        <p:nvSpPr>
          <p:cNvPr id="5" name="Rectangle 4"/>
          <p:cNvSpPr/>
          <p:nvPr/>
        </p:nvSpPr>
        <p:spPr>
          <a:xfrm>
            <a:off x="323528" y="1322184"/>
            <a:ext cx="8568952" cy="738664"/>
          </a:xfrm>
          <a:prstGeom prst="rect">
            <a:avLst/>
          </a:prstGeom>
        </p:spPr>
        <p:txBody>
          <a:bodyPr wrap="square">
            <a:spAutoFit/>
          </a:bodyPr>
          <a:lstStyle/>
          <a:p>
            <a:pPr algn="ctr"/>
            <a:r>
              <a:rPr lang="lv-LV" sz="1400" dirty="0"/>
              <a:t>ESF projekta “Darba tirgus prognozēšanas sistēmas pilnveide” </a:t>
            </a:r>
            <a:r>
              <a:rPr lang="lv-LV" sz="1400" dirty="0" smtClean="0"/>
              <a:t>Nr</a:t>
            </a:r>
            <a:r>
              <a:rPr lang="lv-LV" sz="1400" dirty="0"/>
              <a:t>. 7.1.2.2/16/I/001</a:t>
            </a:r>
          </a:p>
          <a:p>
            <a:pPr algn="ctr"/>
            <a:r>
              <a:rPr lang="lv-LV" sz="1400" dirty="0"/>
              <a:t>atbalstāmā darbība 16.1.3. Darba devēju aptauju veikšana darba tirgus īstermiņa prognožu atjaunošanai</a:t>
            </a:r>
          </a:p>
          <a:p>
            <a:pPr algn="ctr"/>
            <a:r>
              <a:rPr lang="lv-LV" sz="1400" dirty="0"/>
              <a:t>Līgums Nr. NVA 2016/36_ESF/1.1-10.7/2</a:t>
            </a:r>
          </a:p>
        </p:txBody>
      </p:sp>
    </p:spTree>
    <p:extLst>
      <p:ext uri="{BB962C8B-B14F-4D97-AF65-F5344CB8AC3E}">
        <p14:creationId xmlns:p14="http://schemas.microsoft.com/office/powerpoint/2010/main" val="3711321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custDataLst>
              <p:tags r:id="rId1"/>
            </p:custDataLst>
          </p:nvPr>
        </p:nvSpPr>
        <p:spPr bwMode="gray"/>
        <p:txBody>
          <a:bodyPr/>
          <a:lstStyle/>
          <a:p>
            <a:r>
              <a:rPr lang="lv-LV" dirty="0" smtClean="0"/>
              <a:t>Darbinieku nomaiņa</a:t>
            </a:r>
            <a:endParaRPr lang="en-US" dirty="0"/>
          </a:p>
        </p:txBody>
      </p:sp>
      <p:cxnSp>
        <p:nvCxnSpPr>
          <p:cNvPr id="28" name="Gerade Verbindung 27"/>
          <p:cNvCxnSpPr/>
          <p:nvPr>
            <p:custDataLst>
              <p:tags r:id="rId2"/>
            </p:custDataLst>
          </p:nvPr>
        </p:nvCxnSpPr>
        <p:spPr bwMode="gray">
          <a:xfrm>
            <a:off x="366814" y="1268760"/>
            <a:ext cx="83728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custDataLst>
              <p:tags r:id="rId3"/>
            </p:custDataLst>
          </p:nvPr>
        </p:nvCxnSpPr>
        <p:spPr bwMode="gray">
          <a:xfrm>
            <a:off x="367745" y="1916883"/>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Gruppieren 38"/>
          <p:cNvGrpSpPr>
            <a:grpSpLocks noChangeAspect="1"/>
          </p:cNvGrpSpPr>
          <p:nvPr>
            <p:custDataLst>
              <p:tags r:id="rId4"/>
            </p:custDataLst>
          </p:nvPr>
        </p:nvGrpSpPr>
        <p:grpSpPr bwMode="gray">
          <a:xfrm>
            <a:off x="323529" y="1340819"/>
            <a:ext cx="504056" cy="503461"/>
            <a:chOff x="323528" y="1556792"/>
            <a:chExt cx="579761" cy="575321"/>
          </a:xfrm>
        </p:grpSpPr>
        <p:sp>
          <p:nvSpPr>
            <p:cNvPr id="60" name="Oval 26"/>
            <p:cNvSpPr>
              <a:spLocks noChangeArrowheads="1"/>
            </p:cNvSpPr>
            <p:nvPr>
              <p:custDataLst>
                <p:tags r:id="rId25"/>
              </p:custDataLst>
            </p:nvPr>
          </p:nvSpPr>
          <p:spPr bwMode="gray">
            <a:xfrm>
              <a:off x="323528" y="1556792"/>
              <a:ext cx="575321" cy="575321"/>
            </a:xfrm>
            <a:prstGeom prst="rect">
              <a:avLst/>
            </a:prstGeom>
            <a:solidFill>
              <a:schemeClr val="accent1"/>
            </a:solidFill>
            <a:ln w="12700" algn="ctr">
              <a:noFill/>
              <a:round/>
              <a:headEnd/>
              <a:tailEnd/>
            </a:ln>
            <a:effectLst/>
          </p:spPr>
          <p:txBody>
            <a:bodyPr wrap="none" lIns="72000" tIns="72000" rIns="72000" bIns="72000" anchor="ctr"/>
            <a:lstStyle/>
            <a:p>
              <a:endParaRPr lang="en-US" sz="1600" dirty="0"/>
            </a:p>
          </p:txBody>
        </p:sp>
        <p:sp>
          <p:nvSpPr>
            <p:cNvPr id="61" name="Freeform 6"/>
            <p:cNvSpPr>
              <a:spLocks/>
            </p:cNvSpPr>
            <p:nvPr>
              <p:custDataLst>
                <p:tags r:id="rId26"/>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grpSp>
        <p:nvGrpSpPr>
          <p:cNvPr id="40" name="Gruppieren 39"/>
          <p:cNvGrpSpPr>
            <a:grpSpLocks noChangeAspect="1"/>
          </p:cNvGrpSpPr>
          <p:nvPr>
            <p:custDataLst>
              <p:tags r:id="rId5"/>
            </p:custDataLst>
          </p:nvPr>
        </p:nvGrpSpPr>
        <p:grpSpPr bwMode="gray">
          <a:xfrm>
            <a:off x="323528" y="1988891"/>
            <a:ext cx="504596" cy="504000"/>
            <a:chOff x="323528" y="1556792"/>
            <a:chExt cx="579761" cy="575321"/>
          </a:xfrm>
        </p:grpSpPr>
        <p:sp>
          <p:nvSpPr>
            <p:cNvPr id="58" name="Oval 26"/>
            <p:cNvSpPr>
              <a:spLocks noChangeArrowheads="1"/>
            </p:cNvSpPr>
            <p:nvPr>
              <p:custDataLst>
                <p:tags r:id="rId23"/>
              </p:custDataLst>
            </p:nvPr>
          </p:nvSpPr>
          <p:spPr bwMode="gray">
            <a:xfrm>
              <a:off x="323528" y="1556792"/>
              <a:ext cx="575321" cy="575321"/>
            </a:xfrm>
            <a:prstGeom prst="rect">
              <a:avLst/>
            </a:prstGeom>
            <a:solidFill>
              <a:schemeClr val="accent2"/>
            </a:solidFill>
            <a:ln w="12700" algn="ctr">
              <a:noFill/>
              <a:round/>
              <a:headEnd/>
              <a:tailEnd/>
            </a:ln>
            <a:effectLst/>
          </p:spPr>
          <p:txBody>
            <a:bodyPr wrap="none" lIns="72000" tIns="72000" rIns="72000" bIns="72000" anchor="ctr"/>
            <a:lstStyle/>
            <a:p>
              <a:endParaRPr lang="en-US" sz="1600" dirty="0"/>
            </a:p>
          </p:txBody>
        </p:sp>
        <p:sp>
          <p:nvSpPr>
            <p:cNvPr id="59" name="Freeform 6"/>
            <p:cNvSpPr>
              <a:spLocks/>
            </p:cNvSpPr>
            <p:nvPr>
              <p:custDataLst>
                <p:tags r:id="rId24"/>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47" name="Text Placeholder 1"/>
          <p:cNvSpPr txBox="1">
            <a:spLocks/>
          </p:cNvSpPr>
          <p:nvPr>
            <p:custDataLst>
              <p:tags r:id="rId6"/>
            </p:custDataLst>
          </p:nvPr>
        </p:nvSpPr>
        <p:spPr bwMode="gray">
          <a:xfrm>
            <a:off x="1121997" y="1268760"/>
            <a:ext cx="7401855" cy="55313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2019.gada laikā darbinieku nomaiņu plāno veikt </a:t>
            </a:r>
            <a:r>
              <a:rPr lang="lv-LV" sz="1400" b="1" dirty="0" smtClean="0"/>
              <a:t>7%</a:t>
            </a:r>
            <a:r>
              <a:rPr lang="lv-LV" sz="1400" dirty="0" smtClean="0"/>
              <a:t> </a:t>
            </a:r>
            <a:r>
              <a:rPr lang="lv-LV" sz="1400" b="1" dirty="0" smtClean="0"/>
              <a:t>no visiem Latvijas darba devējiem</a:t>
            </a:r>
            <a:r>
              <a:rPr lang="lv-LV" sz="1400" dirty="0"/>
              <a:t>, kas ir samazinājums par </a:t>
            </a:r>
            <a:r>
              <a:rPr lang="lv-LV" sz="1400" dirty="0" smtClean="0"/>
              <a:t>1 ppt. </a:t>
            </a:r>
            <a:endParaRPr lang="lv-LV" sz="1400" dirty="0"/>
          </a:p>
        </p:txBody>
      </p:sp>
      <p:sp>
        <p:nvSpPr>
          <p:cNvPr id="44" name="Text Placeholder 1"/>
          <p:cNvSpPr txBox="1">
            <a:spLocks/>
          </p:cNvSpPr>
          <p:nvPr>
            <p:custDataLst>
              <p:tags r:id="rId7"/>
            </p:custDataLst>
          </p:nvPr>
        </p:nvSpPr>
        <p:spPr bwMode="gray">
          <a:xfrm>
            <a:off x="1046177" y="1993984"/>
            <a:ext cx="7371427" cy="554400"/>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spcAft>
                <a:spcPts val="300"/>
              </a:spcAft>
            </a:pPr>
            <a:r>
              <a:rPr lang="lv-LV" sz="1400" dirty="0" smtClean="0"/>
              <a:t>Kopumā Latvijā 2019.gada laikā tiek plānota </a:t>
            </a:r>
            <a:r>
              <a:rPr lang="lv-LV" sz="1400" b="1" dirty="0" smtClean="0"/>
              <a:t>5 673 darbinieku nomaiņa</a:t>
            </a:r>
            <a:r>
              <a:rPr lang="lv-LV" sz="1400" dirty="0" smtClean="0"/>
              <a:t>.</a:t>
            </a:r>
            <a:endParaRPr lang="en-US" sz="1300" i="1" dirty="0">
              <a:latin typeface="+mn-lt"/>
            </a:endParaRPr>
          </a:p>
        </p:txBody>
      </p:sp>
      <p:cxnSp>
        <p:nvCxnSpPr>
          <p:cNvPr id="14" name="Gerade Verbindung 32"/>
          <p:cNvCxnSpPr/>
          <p:nvPr>
            <p:custDataLst>
              <p:tags r:id="rId8"/>
            </p:custDataLst>
          </p:nvPr>
        </p:nvCxnSpPr>
        <p:spPr bwMode="gray">
          <a:xfrm>
            <a:off x="374864" y="2564955"/>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uppieren 40"/>
          <p:cNvGrpSpPr>
            <a:grpSpLocks noChangeAspect="1"/>
          </p:cNvGrpSpPr>
          <p:nvPr>
            <p:custDataLst>
              <p:tags r:id="rId9"/>
            </p:custDataLst>
          </p:nvPr>
        </p:nvGrpSpPr>
        <p:grpSpPr bwMode="gray">
          <a:xfrm>
            <a:off x="323528" y="2636963"/>
            <a:ext cx="504596" cy="504000"/>
            <a:chOff x="323528" y="1556792"/>
            <a:chExt cx="579761" cy="575321"/>
          </a:xfrm>
        </p:grpSpPr>
        <p:sp>
          <p:nvSpPr>
            <p:cNvPr id="17" name="Oval 26"/>
            <p:cNvSpPr>
              <a:spLocks noChangeArrowheads="1"/>
            </p:cNvSpPr>
            <p:nvPr>
              <p:custDataLst>
                <p:tags r:id="rId21"/>
              </p:custDataLst>
            </p:nvPr>
          </p:nvSpPr>
          <p:spPr bwMode="gray">
            <a:xfrm>
              <a:off x="323528" y="1556792"/>
              <a:ext cx="575321" cy="575321"/>
            </a:xfrm>
            <a:prstGeom prst="rect">
              <a:avLst/>
            </a:prstGeom>
            <a:solidFill>
              <a:schemeClr val="accent3"/>
            </a:solidFill>
            <a:ln w="12700" algn="ctr">
              <a:noFill/>
              <a:round/>
              <a:headEnd/>
              <a:tailEnd/>
            </a:ln>
            <a:effectLst/>
          </p:spPr>
          <p:txBody>
            <a:bodyPr wrap="none" lIns="72000" tIns="72000" rIns="72000" bIns="72000" anchor="ctr"/>
            <a:lstStyle/>
            <a:p>
              <a:endParaRPr lang="en-US" sz="1600" dirty="0"/>
            </a:p>
          </p:txBody>
        </p:sp>
        <p:sp>
          <p:nvSpPr>
            <p:cNvPr id="18" name="Freeform 6"/>
            <p:cNvSpPr>
              <a:spLocks/>
            </p:cNvSpPr>
            <p:nvPr>
              <p:custDataLst>
                <p:tags r:id="rId22"/>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grpSp>
        <p:nvGrpSpPr>
          <p:cNvPr id="21" name="Gruppieren 41"/>
          <p:cNvGrpSpPr>
            <a:grpSpLocks noChangeAspect="1"/>
          </p:cNvGrpSpPr>
          <p:nvPr>
            <p:custDataLst>
              <p:tags r:id="rId10"/>
            </p:custDataLst>
          </p:nvPr>
        </p:nvGrpSpPr>
        <p:grpSpPr bwMode="gray">
          <a:xfrm>
            <a:off x="336320" y="3736691"/>
            <a:ext cx="507890" cy="504000"/>
            <a:chOff x="323528" y="1556792"/>
            <a:chExt cx="579761" cy="575321"/>
          </a:xfrm>
        </p:grpSpPr>
        <p:sp>
          <p:nvSpPr>
            <p:cNvPr id="22" name="Oval 26"/>
            <p:cNvSpPr>
              <a:spLocks noChangeArrowheads="1"/>
            </p:cNvSpPr>
            <p:nvPr>
              <p:custDataLst>
                <p:tags r:id="rId19"/>
              </p:custDataLst>
            </p:nvPr>
          </p:nvSpPr>
          <p:spPr bwMode="gray">
            <a:xfrm>
              <a:off x="323528" y="1556792"/>
              <a:ext cx="575321" cy="575321"/>
            </a:xfrm>
            <a:prstGeom prst="rect">
              <a:avLst/>
            </a:prstGeom>
            <a:solidFill>
              <a:schemeClr val="accent4"/>
            </a:solidFill>
            <a:ln w="12700" algn="ctr">
              <a:noFill/>
              <a:round/>
              <a:headEnd/>
              <a:tailEnd/>
            </a:ln>
            <a:effectLst/>
          </p:spPr>
          <p:txBody>
            <a:bodyPr wrap="none" lIns="72000" tIns="72000" rIns="72000" bIns="72000" anchor="ctr"/>
            <a:lstStyle/>
            <a:p>
              <a:endParaRPr lang="en-US" sz="1600" dirty="0"/>
            </a:p>
          </p:txBody>
        </p:sp>
        <p:sp>
          <p:nvSpPr>
            <p:cNvPr id="23" name="Freeform 6"/>
            <p:cNvSpPr>
              <a:spLocks/>
            </p:cNvSpPr>
            <p:nvPr>
              <p:custDataLst>
                <p:tags r:id="rId20"/>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29" name="Text Placeholder 1"/>
          <p:cNvSpPr txBox="1">
            <a:spLocks/>
          </p:cNvSpPr>
          <p:nvPr>
            <p:custDataLst>
              <p:tags r:id="rId11"/>
            </p:custDataLst>
          </p:nvPr>
        </p:nvSpPr>
        <p:spPr bwMode="gray">
          <a:xfrm>
            <a:off x="1030846" y="2531812"/>
            <a:ext cx="7402090" cy="1113212"/>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spcAft>
                <a:spcPts val="300"/>
              </a:spcAft>
            </a:pPr>
            <a:r>
              <a:rPr lang="lv-LV" sz="1400" dirty="0" smtClean="0"/>
              <a:t>Vislielākās </a:t>
            </a:r>
            <a:r>
              <a:rPr lang="lv-LV" sz="1400" dirty="0"/>
              <a:t>izmaiņas sagaidāmas </a:t>
            </a:r>
            <a:r>
              <a:rPr lang="lv-LV" sz="1400" dirty="0" smtClean="0"/>
              <a:t>profesiju grupā </a:t>
            </a:r>
            <a:r>
              <a:rPr lang="lv-LV" sz="1400" b="1" dirty="0"/>
              <a:t>Pakalpojumu un tirdzniecības darbinieki</a:t>
            </a:r>
            <a:r>
              <a:rPr lang="lv-LV" sz="1400" dirty="0"/>
              <a:t> </a:t>
            </a:r>
            <a:r>
              <a:rPr lang="lv-LV" sz="1400" dirty="0" smtClean="0"/>
              <a:t>(21% </a:t>
            </a:r>
            <a:r>
              <a:rPr lang="lv-LV" sz="1400" dirty="0"/>
              <a:t>no visām plānotajām nomaiņām</a:t>
            </a:r>
            <a:r>
              <a:rPr lang="lv-LV" sz="1400" dirty="0" smtClean="0"/>
              <a:t>) </a:t>
            </a:r>
            <a:r>
              <a:rPr lang="it-IT" sz="1400" dirty="0" smtClean="0"/>
              <a:t>un</a:t>
            </a:r>
            <a:r>
              <a:rPr lang="it-IT" sz="1400" b="1" dirty="0" smtClean="0"/>
              <a:t> </a:t>
            </a:r>
            <a:r>
              <a:rPr lang="it-IT" sz="1400" b="1" dirty="0"/>
              <a:t>Iekārtu un mašīnu operatori un izstrādājumu </a:t>
            </a:r>
            <a:r>
              <a:rPr lang="it-IT" sz="1400" b="1" dirty="0" smtClean="0"/>
              <a:t>montieri</a:t>
            </a:r>
            <a:r>
              <a:rPr lang="lv-LV" sz="1400" b="1" dirty="0"/>
              <a:t> </a:t>
            </a:r>
            <a:r>
              <a:rPr lang="lv-LV" sz="1400" dirty="0" smtClean="0"/>
              <a:t>(šajā </a:t>
            </a:r>
            <a:r>
              <a:rPr lang="lv-LV" sz="1400" dirty="0"/>
              <a:t>profesiju grupā ir plānots nomainīt </a:t>
            </a:r>
            <a:r>
              <a:rPr lang="lv-LV" sz="1400" dirty="0" smtClean="0"/>
              <a:t>20% </a:t>
            </a:r>
            <a:r>
              <a:rPr lang="lv-LV" sz="1400" dirty="0"/>
              <a:t>no visiem darbiniekiem, ko </a:t>
            </a:r>
            <a:r>
              <a:rPr lang="lv-LV" sz="1400" dirty="0" smtClean="0"/>
              <a:t>skars nomaiņa). </a:t>
            </a:r>
          </a:p>
        </p:txBody>
      </p:sp>
      <p:sp>
        <p:nvSpPr>
          <p:cNvPr id="30" name="Text Placeholder 1"/>
          <p:cNvSpPr txBox="1">
            <a:spLocks/>
          </p:cNvSpPr>
          <p:nvPr>
            <p:custDataLst>
              <p:tags r:id="rId12"/>
            </p:custDataLst>
          </p:nvPr>
        </p:nvSpPr>
        <p:spPr bwMode="gray">
          <a:xfrm>
            <a:off x="1055722" y="3693682"/>
            <a:ext cx="7626467" cy="808179"/>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Atbrīvotajās darbavietās, galvenokārt, kā nepieciešamais ir norādīts vidējās izglītības </a:t>
            </a:r>
            <a:r>
              <a:rPr lang="lv-LV" sz="1400" dirty="0"/>
              <a:t>un </a:t>
            </a:r>
            <a:r>
              <a:rPr lang="lv-LV" sz="1400" dirty="0" smtClean="0"/>
              <a:t>profesionālās/ profesionālās vidējās izglītības līmenis (attiecīgi 42% un 41% no darbavietām).</a:t>
            </a:r>
            <a:endParaRPr lang="lv-LV" sz="1400" b="1" dirty="0" smtClean="0"/>
          </a:p>
        </p:txBody>
      </p:sp>
      <p:sp>
        <p:nvSpPr>
          <p:cNvPr id="35" name="Text Placeholder 1"/>
          <p:cNvSpPr txBox="1">
            <a:spLocks/>
          </p:cNvSpPr>
          <p:nvPr>
            <p:custDataLst>
              <p:tags r:id="rId13"/>
            </p:custDataLst>
          </p:nvPr>
        </p:nvSpPr>
        <p:spPr bwMode="gray">
          <a:xfrm>
            <a:off x="1121997" y="4581128"/>
            <a:ext cx="7626467" cy="55313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Darbinieku nomaiņa, galvenokārt, notiks </a:t>
            </a:r>
            <a:r>
              <a:rPr lang="lv-LV" sz="1400" b="1" dirty="0" smtClean="0"/>
              <a:t>darbiniekam pašam pieņemot lēmumu pārtraukt darba attiecība</a:t>
            </a:r>
            <a:r>
              <a:rPr lang="lv-LV" sz="1400" dirty="0" smtClean="0"/>
              <a:t>s (26% no visām nomaiņām), kam seko </a:t>
            </a:r>
            <a:r>
              <a:rPr lang="lv-LV" sz="1400" b="1" dirty="0" smtClean="0"/>
              <a:t>darbinieku rotācija </a:t>
            </a:r>
            <a:r>
              <a:rPr lang="lv-LV" sz="1400" dirty="0" smtClean="0"/>
              <a:t>(18%) un </a:t>
            </a:r>
            <a:r>
              <a:rPr lang="lv-LV" sz="1400" b="1" dirty="0"/>
              <a:t>d</a:t>
            </a:r>
            <a:r>
              <a:rPr lang="lv-LV" sz="1400" b="1" dirty="0" smtClean="0"/>
              <a:t>arbam </a:t>
            </a:r>
            <a:r>
              <a:rPr lang="lv-LV" sz="1400" b="1" dirty="0"/>
              <a:t>nepieciešamo prasmju </a:t>
            </a:r>
            <a:r>
              <a:rPr lang="lv-LV" sz="1400" b="1" dirty="0" smtClean="0"/>
              <a:t>neatbilstība</a:t>
            </a:r>
            <a:r>
              <a:rPr lang="lv-LV" sz="1400" dirty="0"/>
              <a:t>, ko gadu no gada min 16</a:t>
            </a:r>
            <a:r>
              <a:rPr lang="lv-LV" sz="1400" dirty="0" smtClean="0"/>
              <a:t>% gadījumu.  </a:t>
            </a:r>
            <a:endParaRPr lang="lv-LV" sz="1400" b="1" dirty="0" smtClean="0"/>
          </a:p>
        </p:txBody>
      </p:sp>
      <p:grpSp>
        <p:nvGrpSpPr>
          <p:cNvPr id="36" name="Gruppieren 35"/>
          <p:cNvGrpSpPr>
            <a:grpSpLocks noChangeAspect="1"/>
          </p:cNvGrpSpPr>
          <p:nvPr>
            <p:custDataLst>
              <p:tags r:id="rId14"/>
            </p:custDataLst>
          </p:nvPr>
        </p:nvGrpSpPr>
        <p:grpSpPr bwMode="gray">
          <a:xfrm>
            <a:off x="323528" y="4725144"/>
            <a:ext cx="504596" cy="504000"/>
            <a:chOff x="323528" y="4869248"/>
            <a:chExt cx="579761" cy="575321"/>
          </a:xfrm>
        </p:grpSpPr>
        <p:sp>
          <p:nvSpPr>
            <p:cNvPr id="37" name="Oval 26"/>
            <p:cNvSpPr>
              <a:spLocks noChangeArrowheads="1"/>
            </p:cNvSpPr>
            <p:nvPr>
              <p:custDataLst>
                <p:tags r:id="rId17"/>
              </p:custDataLst>
            </p:nvPr>
          </p:nvSpPr>
          <p:spPr bwMode="gray">
            <a:xfrm>
              <a:off x="323528" y="4869248"/>
              <a:ext cx="575321" cy="575321"/>
            </a:xfrm>
            <a:prstGeom prst="rect">
              <a:avLst/>
            </a:prstGeom>
            <a:solidFill>
              <a:schemeClr val="bg2"/>
            </a:solidFill>
            <a:ln w="12700" algn="ctr">
              <a:noFill/>
              <a:round/>
              <a:headEnd/>
              <a:tailEnd/>
            </a:ln>
            <a:effectLst/>
          </p:spPr>
          <p:txBody>
            <a:bodyPr wrap="none" lIns="72000" tIns="72000" rIns="72000" bIns="72000" anchor="ctr"/>
            <a:lstStyle/>
            <a:p>
              <a:endParaRPr lang="en-US" sz="1600" dirty="0"/>
            </a:p>
          </p:txBody>
        </p:sp>
        <p:sp>
          <p:nvSpPr>
            <p:cNvPr id="38" name="Freeform 6"/>
            <p:cNvSpPr>
              <a:spLocks/>
            </p:cNvSpPr>
            <p:nvPr>
              <p:custDataLst>
                <p:tags r:id="rId18"/>
              </p:custDataLst>
            </p:nvPr>
          </p:nvSpPr>
          <p:spPr bwMode="gray">
            <a:xfrm>
              <a:off x="454026" y="4941256"/>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cxnSp>
        <p:nvCxnSpPr>
          <p:cNvPr id="41" name="Gerade Verbindung 27"/>
          <p:cNvCxnSpPr/>
          <p:nvPr>
            <p:custDataLst>
              <p:tags r:id="rId15"/>
            </p:custDataLst>
          </p:nvPr>
        </p:nvCxnSpPr>
        <p:spPr bwMode="gray">
          <a:xfrm>
            <a:off x="323410" y="3645024"/>
            <a:ext cx="83728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27"/>
          <p:cNvCxnSpPr/>
          <p:nvPr>
            <p:custDataLst>
              <p:tags r:id="rId16"/>
            </p:custDataLst>
          </p:nvPr>
        </p:nvCxnSpPr>
        <p:spPr bwMode="gray">
          <a:xfrm>
            <a:off x="366814" y="4509120"/>
            <a:ext cx="83728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3541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Jaunajiem darbiniekiem nepieciešamās papildus prasmes un darbinieku rekrutēšana</a:t>
            </a:r>
            <a:endParaRPr lang="en-US" dirty="0"/>
          </a:p>
        </p:txBody>
      </p:sp>
      <p:cxnSp>
        <p:nvCxnSpPr>
          <p:cNvPr id="7" name="Gerade Verbindung 27"/>
          <p:cNvCxnSpPr/>
          <p:nvPr>
            <p:custDataLst>
              <p:tags r:id="rId1"/>
            </p:custDataLst>
          </p:nvPr>
        </p:nvCxnSpPr>
        <p:spPr bwMode="gray">
          <a:xfrm>
            <a:off x="366814" y="1268760"/>
            <a:ext cx="83728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32"/>
          <p:cNvCxnSpPr/>
          <p:nvPr>
            <p:custDataLst>
              <p:tags r:id="rId2"/>
            </p:custDataLst>
          </p:nvPr>
        </p:nvCxnSpPr>
        <p:spPr bwMode="gray">
          <a:xfrm>
            <a:off x="367745" y="2780928"/>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uppieren 38"/>
          <p:cNvGrpSpPr>
            <a:grpSpLocks noChangeAspect="1"/>
          </p:cNvGrpSpPr>
          <p:nvPr>
            <p:custDataLst>
              <p:tags r:id="rId3"/>
            </p:custDataLst>
          </p:nvPr>
        </p:nvGrpSpPr>
        <p:grpSpPr bwMode="gray">
          <a:xfrm>
            <a:off x="391702" y="1352452"/>
            <a:ext cx="504596" cy="504000"/>
            <a:chOff x="323528" y="1556792"/>
            <a:chExt cx="579761" cy="575321"/>
          </a:xfrm>
        </p:grpSpPr>
        <p:sp>
          <p:nvSpPr>
            <p:cNvPr id="10" name="Oval 26"/>
            <p:cNvSpPr>
              <a:spLocks noChangeArrowheads="1"/>
            </p:cNvSpPr>
            <p:nvPr>
              <p:custDataLst>
                <p:tags r:id="rId14"/>
              </p:custDataLst>
            </p:nvPr>
          </p:nvSpPr>
          <p:spPr bwMode="gray">
            <a:xfrm>
              <a:off x="323528" y="1556792"/>
              <a:ext cx="575321" cy="575321"/>
            </a:xfrm>
            <a:prstGeom prst="rect">
              <a:avLst/>
            </a:prstGeom>
            <a:solidFill>
              <a:schemeClr val="accent1"/>
            </a:solidFill>
            <a:ln w="12700" algn="ctr">
              <a:noFill/>
              <a:round/>
              <a:headEnd/>
              <a:tailEnd/>
            </a:ln>
            <a:effectLst/>
          </p:spPr>
          <p:txBody>
            <a:bodyPr wrap="none" lIns="72000" tIns="72000" rIns="72000" bIns="72000" anchor="ctr"/>
            <a:lstStyle/>
            <a:p>
              <a:endParaRPr lang="en-US" sz="1600" dirty="0"/>
            </a:p>
          </p:txBody>
        </p:sp>
        <p:sp>
          <p:nvSpPr>
            <p:cNvPr id="11" name="Freeform 6"/>
            <p:cNvSpPr>
              <a:spLocks/>
            </p:cNvSpPr>
            <p:nvPr>
              <p:custDataLst>
                <p:tags r:id="rId15"/>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grpSp>
        <p:nvGrpSpPr>
          <p:cNvPr id="12" name="Gruppieren 39"/>
          <p:cNvGrpSpPr>
            <a:grpSpLocks noChangeAspect="1"/>
          </p:cNvGrpSpPr>
          <p:nvPr>
            <p:custDataLst>
              <p:tags r:id="rId4"/>
            </p:custDataLst>
          </p:nvPr>
        </p:nvGrpSpPr>
        <p:grpSpPr bwMode="gray">
          <a:xfrm>
            <a:off x="424897" y="2900651"/>
            <a:ext cx="504596" cy="504000"/>
            <a:chOff x="323528" y="1556792"/>
            <a:chExt cx="579761" cy="575321"/>
          </a:xfrm>
        </p:grpSpPr>
        <p:sp>
          <p:nvSpPr>
            <p:cNvPr id="13" name="Oval 26"/>
            <p:cNvSpPr>
              <a:spLocks noChangeArrowheads="1"/>
            </p:cNvSpPr>
            <p:nvPr>
              <p:custDataLst>
                <p:tags r:id="rId12"/>
              </p:custDataLst>
            </p:nvPr>
          </p:nvSpPr>
          <p:spPr bwMode="gray">
            <a:xfrm>
              <a:off x="323528" y="1556792"/>
              <a:ext cx="575321" cy="575321"/>
            </a:xfrm>
            <a:prstGeom prst="rect">
              <a:avLst/>
            </a:prstGeom>
            <a:solidFill>
              <a:schemeClr val="accent2"/>
            </a:solidFill>
            <a:ln w="12700" algn="ctr">
              <a:noFill/>
              <a:round/>
              <a:headEnd/>
              <a:tailEnd/>
            </a:ln>
            <a:effectLst/>
          </p:spPr>
          <p:txBody>
            <a:bodyPr wrap="none" lIns="72000" tIns="72000" rIns="72000" bIns="72000" anchor="ctr"/>
            <a:lstStyle/>
            <a:p>
              <a:endParaRPr lang="en-US" sz="1600" dirty="0"/>
            </a:p>
          </p:txBody>
        </p:sp>
        <p:sp>
          <p:nvSpPr>
            <p:cNvPr id="14" name="Freeform 6"/>
            <p:cNvSpPr>
              <a:spLocks/>
            </p:cNvSpPr>
            <p:nvPr>
              <p:custDataLst>
                <p:tags r:id="rId13"/>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15" name="Text Placeholder 1"/>
          <p:cNvSpPr txBox="1">
            <a:spLocks/>
          </p:cNvSpPr>
          <p:nvPr>
            <p:custDataLst>
              <p:tags r:id="rId5"/>
            </p:custDataLst>
          </p:nvPr>
        </p:nvSpPr>
        <p:spPr bwMode="gray">
          <a:xfrm>
            <a:off x="1121997" y="1291147"/>
            <a:ext cx="7626467" cy="141777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Visbiežāk minētās </a:t>
            </a:r>
            <a:r>
              <a:rPr lang="lv-LV" sz="1400" dirty="0"/>
              <a:t>ļoti </a:t>
            </a:r>
            <a:r>
              <a:rPr lang="lv-LV" sz="1400" dirty="0" smtClean="0"/>
              <a:t>nepieciešamās </a:t>
            </a:r>
            <a:r>
              <a:rPr lang="lv-LV" sz="1400" dirty="0"/>
              <a:t>vai </a:t>
            </a:r>
            <a:r>
              <a:rPr lang="lv-LV" sz="1400" dirty="0" smtClean="0"/>
              <a:t>vēlamās </a:t>
            </a:r>
            <a:r>
              <a:rPr lang="lv-LV" sz="1400" b="1" dirty="0" smtClean="0"/>
              <a:t>papildus prasmes jaunajiem darbiniekiem</a:t>
            </a:r>
            <a:r>
              <a:rPr lang="lv-LV" sz="1400" dirty="0" smtClean="0"/>
              <a:t>:</a:t>
            </a:r>
          </a:p>
          <a:p>
            <a:pPr indent="-285750">
              <a:buFontTx/>
              <a:buChar char="-"/>
            </a:pPr>
            <a:r>
              <a:rPr lang="lv-LV" sz="1400" dirty="0"/>
              <a:t>Valsts valodas zināšanas (88</a:t>
            </a:r>
            <a:r>
              <a:rPr lang="lv-LV" sz="1400" dirty="0" smtClean="0"/>
              <a:t>%)</a:t>
            </a:r>
            <a:endParaRPr lang="en-US" sz="1400" i="1" dirty="0"/>
          </a:p>
          <a:p>
            <a:pPr indent="-285750">
              <a:buFontTx/>
              <a:buChar char="-"/>
            </a:pPr>
            <a:r>
              <a:rPr lang="lv-LV" sz="1400" dirty="0" smtClean="0"/>
              <a:t>Saskarsmes un komunikācijas prasmes (86%)</a:t>
            </a:r>
          </a:p>
          <a:p>
            <a:pPr indent="-285750">
              <a:buFontTx/>
              <a:buChar char="-"/>
            </a:pPr>
            <a:r>
              <a:rPr lang="lv-LV" sz="1400" dirty="0"/>
              <a:t>Krievu valodas zināšanas (69</a:t>
            </a:r>
            <a:r>
              <a:rPr lang="lv-LV" sz="1400" dirty="0" smtClean="0"/>
              <a:t>%)</a:t>
            </a:r>
          </a:p>
          <a:p>
            <a:pPr indent="-285750">
              <a:buFontTx/>
              <a:buChar char="-"/>
            </a:pPr>
            <a:r>
              <a:rPr lang="lv-LV" sz="1400" dirty="0" smtClean="0"/>
              <a:t>Datorprasmes </a:t>
            </a:r>
            <a:r>
              <a:rPr lang="lv-LV" sz="1400" dirty="0"/>
              <a:t>lietotāja līmenī kļuvušas svarīgākas (</a:t>
            </a:r>
            <a:r>
              <a:rPr lang="lv-LV" sz="1400" dirty="0" smtClean="0"/>
              <a:t>68%, gadu iepriekš 54%)</a:t>
            </a:r>
            <a:endParaRPr lang="lv-LV" sz="1400" dirty="0"/>
          </a:p>
        </p:txBody>
      </p:sp>
      <p:sp>
        <p:nvSpPr>
          <p:cNvPr id="16" name="Text Placeholder 1"/>
          <p:cNvSpPr txBox="1">
            <a:spLocks/>
          </p:cNvSpPr>
          <p:nvPr>
            <p:custDataLst>
              <p:tags r:id="rId6"/>
            </p:custDataLst>
          </p:nvPr>
        </p:nvSpPr>
        <p:spPr bwMode="gray">
          <a:xfrm>
            <a:off x="1124434" y="2799957"/>
            <a:ext cx="7624030" cy="710565"/>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spcAft>
                <a:spcPts val="300"/>
              </a:spcAft>
            </a:pPr>
            <a:r>
              <a:rPr lang="lv-LV" sz="1400" dirty="0" smtClean="0"/>
              <a:t>Biežāk izmantotās darbinieku </a:t>
            </a:r>
            <a:r>
              <a:rPr lang="lv-LV" sz="1400" b="1" dirty="0" smtClean="0"/>
              <a:t>rekrutēšanas metode</a:t>
            </a:r>
            <a:r>
              <a:rPr lang="lv-LV" sz="1400" dirty="0" smtClean="0"/>
              <a:t>s ir:</a:t>
            </a:r>
          </a:p>
          <a:p>
            <a:pPr marL="285750" indent="-285750">
              <a:spcAft>
                <a:spcPts val="300"/>
              </a:spcAft>
              <a:buFont typeface="Arial" panose="020B0604020202020204" pitchFamily="34" charset="0"/>
              <a:buChar char="•"/>
            </a:pPr>
            <a:r>
              <a:rPr lang="lv-LV" sz="1400" b="1" dirty="0"/>
              <a:t>P</a:t>
            </a:r>
            <a:r>
              <a:rPr lang="lv-LV" sz="1400" b="1" dirty="0" smtClean="0"/>
              <a:t>ersonīgie kontakti </a:t>
            </a:r>
            <a:r>
              <a:rPr lang="lv-LV" sz="1400" dirty="0" smtClean="0"/>
              <a:t>(izmanto 85% </a:t>
            </a:r>
            <a:r>
              <a:rPr lang="lv-LV" sz="1400" dirty="0"/>
              <a:t>no visiem darba devējiem</a:t>
            </a:r>
            <a:r>
              <a:rPr lang="lv-LV" sz="1400" dirty="0" smtClean="0"/>
              <a:t>)</a:t>
            </a:r>
            <a:endParaRPr lang="lv-LV" sz="1400" dirty="0" smtClean="0"/>
          </a:p>
          <a:p>
            <a:pPr marL="285750" indent="-285750">
              <a:spcAft>
                <a:spcPts val="300"/>
              </a:spcAft>
              <a:buFont typeface="Arial" panose="020B0604020202020204" pitchFamily="34" charset="0"/>
              <a:buChar char="•"/>
            </a:pPr>
            <a:r>
              <a:rPr lang="lv-LV" sz="1400" b="1" dirty="0" smtClean="0"/>
              <a:t>Sludinājumu </a:t>
            </a:r>
            <a:r>
              <a:rPr lang="lv-LV" sz="1400" b="1" dirty="0"/>
              <a:t>ievietošana dažādos drukātos un elektroniskos </a:t>
            </a:r>
            <a:r>
              <a:rPr lang="lv-LV" sz="1400" b="1" dirty="0" smtClean="0"/>
              <a:t>medijos </a:t>
            </a:r>
            <a:r>
              <a:rPr lang="lv-LV" sz="1400" dirty="0" smtClean="0"/>
              <a:t>(56</a:t>
            </a:r>
            <a:r>
              <a:rPr lang="lv-LV" sz="1400" dirty="0" smtClean="0"/>
              <a:t>%)</a:t>
            </a:r>
            <a:endParaRPr lang="lv-LV" sz="1400" dirty="0" smtClean="0"/>
          </a:p>
          <a:p>
            <a:pPr marL="285750" indent="-285750">
              <a:spcAft>
                <a:spcPts val="300"/>
              </a:spcAft>
              <a:buFont typeface="Arial" panose="020B0604020202020204" pitchFamily="34" charset="0"/>
              <a:buChar char="•"/>
            </a:pPr>
            <a:r>
              <a:rPr lang="lv-LV" sz="1400" b="1" dirty="0" smtClean="0">
                <a:solidFill>
                  <a:srgbClr val="007DC3"/>
                </a:solidFill>
              </a:rPr>
              <a:t>NVA </a:t>
            </a:r>
            <a:r>
              <a:rPr lang="lv-LV" sz="1400" b="1" dirty="0">
                <a:solidFill>
                  <a:srgbClr val="007DC3"/>
                </a:solidFill>
              </a:rPr>
              <a:t>pakalpojumu </a:t>
            </a:r>
            <a:r>
              <a:rPr lang="lv-LV" sz="1400" b="1" dirty="0" smtClean="0">
                <a:solidFill>
                  <a:srgbClr val="007DC3"/>
                </a:solidFill>
              </a:rPr>
              <a:t>izmantošana. 38</a:t>
            </a:r>
            <a:r>
              <a:rPr lang="lv-LV" sz="1400" b="1" dirty="0">
                <a:solidFill>
                  <a:srgbClr val="007DC3"/>
                </a:solidFill>
              </a:rPr>
              <a:t>% no visiem darba devējiem rekrutē darbiniekus sadarbībā ar </a:t>
            </a:r>
            <a:r>
              <a:rPr lang="lv-LV" sz="1400" b="1" dirty="0" smtClean="0">
                <a:solidFill>
                  <a:srgbClr val="007DC3"/>
                </a:solidFill>
              </a:rPr>
              <a:t>NVA, </a:t>
            </a:r>
            <a:r>
              <a:rPr lang="lv-LV" sz="1400" dirty="0" smtClean="0">
                <a:solidFill>
                  <a:srgbClr val="007DC3"/>
                </a:solidFill>
              </a:rPr>
              <a:t>kas ir nozīmīgs </a:t>
            </a:r>
            <a:r>
              <a:rPr lang="lv-LV" sz="1400" dirty="0">
                <a:solidFill>
                  <a:srgbClr val="007DC3"/>
                </a:solidFill>
              </a:rPr>
              <a:t>pieaugums </a:t>
            </a:r>
            <a:r>
              <a:rPr lang="lv-LV" sz="1400" dirty="0" smtClean="0">
                <a:solidFill>
                  <a:srgbClr val="007DC3"/>
                </a:solidFill>
              </a:rPr>
              <a:t>(iepriekš </a:t>
            </a:r>
            <a:r>
              <a:rPr lang="lv-LV" sz="1400" dirty="0">
                <a:solidFill>
                  <a:srgbClr val="007DC3"/>
                </a:solidFill>
              </a:rPr>
              <a:t>34</a:t>
            </a:r>
            <a:r>
              <a:rPr lang="lv-LV" sz="1400" dirty="0" smtClean="0">
                <a:solidFill>
                  <a:srgbClr val="007DC3"/>
                </a:solidFill>
              </a:rPr>
              <a:t>%)</a:t>
            </a:r>
            <a:endParaRPr lang="lv-LV" sz="1400" dirty="0" smtClean="0">
              <a:solidFill>
                <a:srgbClr val="007DC3"/>
              </a:solidFill>
            </a:endParaRPr>
          </a:p>
          <a:p>
            <a:pPr marL="285750" indent="-285750">
              <a:spcAft>
                <a:spcPts val="300"/>
              </a:spcAft>
              <a:buFont typeface="Arial" panose="020B0604020202020204" pitchFamily="34" charset="0"/>
              <a:buChar char="•"/>
            </a:pPr>
            <a:r>
              <a:rPr lang="lv-LV" sz="1400" b="1" dirty="0" smtClean="0"/>
              <a:t>Sociālo </a:t>
            </a:r>
            <a:r>
              <a:rPr lang="lv-LV" sz="1400" b="1" dirty="0"/>
              <a:t>tīklu </a:t>
            </a:r>
            <a:r>
              <a:rPr lang="lv-LV" sz="1400" dirty="0" smtClean="0"/>
              <a:t>izmantošana </a:t>
            </a:r>
            <a:r>
              <a:rPr lang="lv-LV" sz="1400" dirty="0"/>
              <a:t>(38</a:t>
            </a:r>
            <a:r>
              <a:rPr lang="lv-LV" sz="1400" dirty="0" smtClean="0"/>
              <a:t>%), kur vērojams kāpums otro gadu pēc </a:t>
            </a:r>
            <a:r>
              <a:rPr lang="lv-LV" sz="1400" dirty="0" smtClean="0"/>
              <a:t>kārtas</a:t>
            </a:r>
            <a:endParaRPr lang="en-US" sz="1400" i="1" dirty="0">
              <a:latin typeface="+mn-lt"/>
            </a:endParaRPr>
          </a:p>
        </p:txBody>
      </p:sp>
      <p:grpSp>
        <p:nvGrpSpPr>
          <p:cNvPr id="22" name="Gruppieren 41"/>
          <p:cNvGrpSpPr>
            <a:grpSpLocks noChangeAspect="1"/>
          </p:cNvGrpSpPr>
          <p:nvPr>
            <p:custDataLst>
              <p:tags r:id="rId7"/>
            </p:custDataLst>
          </p:nvPr>
        </p:nvGrpSpPr>
        <p:grpSpPr bwMode="gray">
          <a:xfrm>
            <a:off x="391702" y="4733826"/>
            <a:ext cx="507890" cy="504000"/>
            <a:chOff x="323528" y="1556792"/>
            <a:chExt cx="579761" cy="575321"/>
          </a:xfrm>
        </p:grpSpPr>
        <p:sp>
          <p:nvSpPr>
            <p:cNvPr id="23" name="Oval 26"/>
            <p:cNvSpPr>
              <a:spLocks noChangeArrowheads="1"/>
            </p:cNvSpPr>
            <p:nvPr>
              <p:custDataLst>
                <p:tags r:id="rId10"/>
              </p:custDataLst>
            </p:nvPr>
          </p:nvSpPr>
          <p:spPr bwMode="gray">
            <a:xfrm>
              <a:off x="323528" y="1556792"/>
              <a:ext cx="575321" cy="575321"/>
            </a:xfrm>
            <a:prstGeom prst="rect">
              <a:avLst/>
            </a:prstGeom>
            <a:solidFill>
              <a:schemeClr val="accent4"/>
            </a:solidFill>
            <a:ln w="12700" algn="ctr">
              <a:noFill/>
              <a:round/>
              <a:headEnd/>
              <a:tailEnd/>
            </a:ln>
            <a:effectLst/>
          </p:spPr>
          <p:txBody>
            <a:bodyPr wrap="none" lIns="72000" tIns="72000" rIns="72000" bIns="72000" anchor="ctr"/>
            <a:lstStyle/>
            <a:p>
              <a:endParaRPr lang="en-US" sz="1600" dirty="0"/>
            </a:p>
          </p:txBody>
        </p:sp>
        <p:sp>
          <p:nvSpPr>
            <p:cNvPr id="24" name="Freeform 6"/>
            <p:cNvSpPr>
              <a:spLocks/>
            </p:cNvSpPr>
            <p:nvPr>
              <p:custDataLst>
                <p:tags r:id="rId11"/>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cxnSp>
        <p:nvCxnSpPr>
          <p:cNvPr id="25" name="Gerade Verbindung 32"/>
          <p:cNvCxnSpPr/>
          <p:nvPr>
            <p:custDataLst>
              <p:tags r:id="rId8"/>
            </p:custDataLst>
          </p:nvPr>
        </p:nvCxnSpPr>
        <p:spPr bwMode="gray">
          <a:xfrm>
            <a:off x="446872" y="4653136"/>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Placeholder 1"/>
          <p:cNvSpPr txBox="1">
            <a:spLocks/>
          </p:cNvSpPr>
          <p:nvPr>
            <p:custDataLst>
              <p:tags r:id="rId9"/>
            </p:custDataLst>
          </p:nvPr>
        </p:nvSpPr>
        <p:spPr bwMode="gray">
          <a:xfrm>
            <a:off x="1194744" y="4672165"/>
            <a:ext cx="7624030" cy="1061091"/>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lgn="just">
              <a:spcAft>
                <a:spcPts val="300"/>
              </a:spcAft>
            </a:pPr>
            <a:r>
              <a:rPr lang="lv-LV" sz="1400" b="1" dirty="0" smtClean="0"/>
              <a:t>6% </a:t>
            </a:r>
            <a:r>
              <a:rPr lang="lv-LV" sz="1400" dirty="0" smtClean="0"/>
              <a:t>no darba devējiem 2019.gada laikā </a:t>
            </a:r>
            <a:r>
              <a:rPr lang="lv-LV" sz="1400" b="1" dirty="0" smtClean="0"/>
              <a:t>apsver iespēju piesaistīt darbaspēku no ārvalstīm </a:t>
            </a:r>
            <a:r>
              <a:rPr lang="lv-LV" sz="1400" dirty="0" smtClean="0"/>
              <a:t>(samazinājums par 1 pp). Kopumā ir plānotas </a:t>
            </a:r>
            <a:r>
              <a:rPr lang="lv-LV" sz="1400" b="1" dirty="0" smtClean="0"/>
              <a:t>7957</a:t>
            </a:r>
            <a:r>
              <a:rPr lang="lv-LV" sz="1400" dirty="0" smtClean="0"/>
              <a:t> darbavietas, </a:t>
            </a:r>
            <a:r>
              <a:rPr lang="lv-LV" sz="1400" dirty="0" smtClean="0"/>
              <a:t>kurās nodarbināt viesstrādniekus. Visvairāk </a:t>
            </a:r>
            <a:r>
              <a:rPr lang="lv-LV" sz="1400" dirty="0" smtClean="0"/>
              <a:t>ārvalstu darbaspēks ir pieprasīts Rīgā – 44% no visām šādām darbavietām, Pierīgā – 26%. Vismazāk – Latgalē (4%).</a:t>
            </a:r>
          </a:p>
          <a:p>
            <a:pPr algn="just">
              <a:spcAft>
                <a:spcPts val="300"/>
              </a:spcAft>
            </a:pPr>
            <a:r>
              <a:rPr lang="lv-LV" sz="1400" dirty="0" smtClean="0"/>
              <a:t>Pieprasītākie ir Kvalificēti strādnieki un amatnieki (39%), seko Vienkāršās profesijas (19%) un </a:t>
            </a:r>
            <a:r>
              <a:rPr lang="lv-LV" sz="1400" dirty="0"/>
              <a:t>Iekārtu un mašīnu operatori un izstrādājumu </a:t>
            </a:r>
            <a:r>
              <a:rPr lang="lv-LV" sz="1400" dirty="0" smtClean="0"/>
              <a:t>montieri (17%). </a:t>
            </a:r>
          </a:p>
          <a:p>
            <a:pPr algn="just">
              <a:spcAft>
                <a:spcPts val="300"/>
              </a:spcAft>
            </a:pPr>
            <a:r>
              <a:rPr lang="lv-LV" sz="1400" dirty="0" smtClean="0"/>
              <a:t>Vadošās trešās valstis</a:t>
            </a:r>
            <a:r>
              <a:rPr lang="lv-LV" sz="1400" dirty="0"/>
              <a:t>, no kurām plāno piesaistīt </a:t>
            </a:r>
            <a:r>
              <a:rPr lang="lv-LV" sz="1400" dirty="0" smtClean="0"/>
              <a:t>darbaspēku, ir Ukraina un Baltkrievija.</a:t>
            </a:r>
            <a:endParaRPr lang="en-US" sz="1400" dirty="0"/>
          </a:p>
        </p:txBody>
      </p:sp>
    </p:spTree>
    <p:extLst>
      <p:ext uri="{BB962C8B-B14F-4D97-AF65-F5344CB8AC3E}">
        <p14:creationId xmlns:p14="http://schemas.microsoft.com/office/powerpoint/2010/main" val="426288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Kopsavilkums</a:t>
            </a:r>
            <a:endParaRPr lang="en-US" dirty="0"/>
          </a:p>
        </p:txBody>
      </p:sp>
      <p:cxnSp>
        <p:nvCxnSpPr>
          <p:cNvPr id="7" name="Gerade Verbindung 27"/>
          <p:cNvCxnSpPr/>
          <p:nvPr>
            <p:custDataLst>
              <p:tags r:id="rId1"/>
            </p:custDataLst>
          </p:nvPr>
        </p:nvCxnSpPr>
        <p:spPr bwMode="gray">
          <a:xfrm>
            <a:off x="366814" y="1556792"/>
            <a:ext cx="83728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uppieren 38"/>
          <p:cNvGrpSpPr>
            <a:grpSpLocks noChangeAspect="1"/>
          </p:cNvGrpSpPr>
          <p:nvPr>
            <p:custDataLst>
              <p:tags r:id="rId2"/>
            </p:custDataLst>
          </p:nvPr>
        </p:nvGrpSpPr>
        <p:grpSpPr bwMode="gray">
          <a:xfrm>
            <a:off x="323528" y="1791646"/>
            <a:ext cx="684809" cy="684000"/>
            <a:chOff x="323528" y="1556792"/>
            <a:chExt cx="579761" cy="575321"/>
          </a:xfrm>
        </p:grpSpPr>
        <p:sp>
          <p:nvSpPr>
            <p:cNvPr id="10" name="Oval 26"/>
            <p:cNvSpPr>
              <a:spLocks noChangeArrowheads="1"/>
            </p:cNvSpPr>
            <p:nvPr>
              <p:custDataLst>
                <p:tags r:id="rId17"/>
              </p:custDataLst>
            </p:nvPr>
          </p:nvSpPr>
          <p:spPr bwMode="gray">
            <a:xfrm>
              <a:off x="323528" y="1556792"/>
              <a:ext cx="575321" cy="575321"/>
            </a:xfrm>
            <a:prstGeom prst="rect">
              <a:avLst/>
            </a:prstGeom>
            <a:solidFill>
              <a:schemeClr val="accent1"/>
            </a:solidFill>
            <a:ln w="12700" algn="ctr">
              <a:noFill/>
              <a:round/>
              <a:headEnd/>
              <a:tailEnd/>
            </a:ln>
            <a:effectLst/>
          </p:spPr>
          <p:txBody>
            <a:bodyPr wrap="none" lIns="72000" tIns="72000" rIns="72000" bIns="72000" anchor="ctr"/>
            <a:lstStyle/>
            <a:p>
              <a:endParaRPr lang="en-US" sz="1600" dirty="0"/>
            </a:p>
          </p:txBody>
        </p:sp>
        <p:sp>
          <p:nvSpPr>
            <p:cNvPr id="11" name="Freeform 6"/>
            <p:cNvSpPr>
              <a:spLocks/>
            </p:cNvSpPr>
            <p:nvPr>
              <p:custDataLst>
                <p:tags r:id="rId18"/>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15" name="Text Placeholder 1"/>
          <p:cNvSpPr txBox="1">
            <a:spLocks/>
          </p:cNvSpPr>
          <p:nvPr>
            <p:custDataLst>
              <p:tags r:id="rId3"/>
            </p:custDataLst>
          </p:nvPr>
        </p:nvSpPr>
        <p:spPr bwMode="gray">
          <a:xfrm>
            <a:off x="1121997" y="1556792"/>
            <a:ext cx="7626467" cy="1273757"/>
          </a:xfrm>
          <a:prstGeom prst="rect">
            <a:avLst/>
          </a:prstGeom>
          <a:noFill/>
          <a:ln w="9525">
            <a:noFill/>
          </a:ln>
        </p:spPr>
        <p:txBody>
          <a:bodyPr vert="horz" lIns="0" tIns="108000" rIns="0" bIns="0" rtlCol="0">
            <a:noAutofit/>
          </a:bodyPr>
          <a:lstStyle>
            <a:defPPr>
              <a:defRPr lang="en-US"/>
            </a:defPPr>
            <a:lvl1pPr marR="0" indent="0" algn="just" fontAlgn="auto">
              <a:lnSpc>
                <a:spcPct val="100000"/>
              </a:lnSpc>
              <a:spcBef>
                <a:spcPts val="300"/>
              </a:spcBef>
              <a:spcAft>
                <a:spcPts val="300"/>
              </a:spcAft>
              <a:buClrTx/>
              <a:buSzTx/>
              <a:buFont typeface="Arial" pitchFamily="34" charset="0"/>
              <a:buNone/>
              <a:tabLst/>
              <a:defRPr sz="1600">
                <a:latin typeface="Arial" pitchFamily="34" charset="0"/>
                <a:cs typeface="Arial" pitchFamily="34" charset="0"/>
              </a:defRPr>
            </a:lvl1pPr>
            <a:lvl2pPr marL="180000" marR="0" indent="-180000"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2pPr>
            <a:lvl3pPr marL="36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3pPr>
            <a:lvl4pPr marL="54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4pPr>
            <a:lvl5pPr marL="720000" marR="0" indent="-180975" fontAlgn="auto">
              <a:lnSpc>
                <a:spcPct val="100000"/>
              </a:lnSpc>
              <a:spcBef>
                <a:spcPts val="300"/>
              </a:spcBef>
              <a:spcAft>
                <a:spcPts val="0"/>
              </a:spcAft>
              <a:buClrTx/>
              <a:buSzTx/>
              <a:buFont typeface="Wingdings" panose="05000000000000000000" pitchFamily="2" charset="2"/>
              <a:buChar char="§"/>
              <a:tabLst/>
              <a:defRPr sz="1600" b="0" baseline="0">
                <a:cs typeface="Arial" pitchFamily="34" charset="0"/>
              </a:defRPr>
            </a:lvl5pPr>
            <a:lvl6pPr marL="72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6pPr>
            <a:lvl7pPr marL="72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7pPr>
            <a:lvl8pPr marL="539750" indent="-180975">
              <a:spcBef>
                <a:spcPts val="300"/>
              </a:spcBef>
              <a:buFont typeface="Arial" pitchFamily="34" charset="0"/>
              <a:buChar char="•"/>
              <a:defRPr sz="1600"/>
            </a:lvl8pPr>
            <a:lvl9pPr marL="720000" marR="0" indent="-180975" fontAlgn="auto">
              <a:lnSpc>
                <a:spcPct val="100000"/>
              </a:lnSpc>
              <a:spcBef>
                <a:spcPts val="300"/>
              </a:spcBef>
              <a:spcAft>
                <a:spcPts val="0"/>
              </a:spcAft>
              <a:buClrTx/>
              <a:buSzTx/>
              <a:buFont typeface="Wingdings" panose="05000000000000000000" pitchFamily="2" charset="2"/>
              <a:buChar char="§"/>
              <a:tabLst/>
              <a:defRPr sz="1600">
                <a:latin typeface="Arial" pitchFamily="34" charset="0"/>
                <a:cs typeface="Arial" pitchFamily="34" charset="0"/>
              </a:defRPr>
            </a:lvl9pPr>
          </a:lstStyle>
          <a:p>
            <a:r>
              <a:rPr lang="lv-LV" dirty="0"/>
              <a:t>Domājot par 2019. gadu, darba devēji ir noskaņoti </a:t>
            </a:r>
            <a:r>
              <a:rPr lang="lv-LV" dirty="0" smtClean="0"/>
              <a:t>mērenāk optimistiski, salīdzinot ar 2018.gadu. Vairums </a:t>
            </a:r>
            <a:r>
              <a:rPr lang="lv-LV" dirty="0"/>
              <a:t>uzņēmēju sagaida, ka preču un pakalpojumu pieprasījums saglabāsies iepriekšējā līmenī </a:t>
            </a:r>
            <a:r>
              <a:rPr lang="lv-LV" dirty="0" smtClean="0"/>
              <a:t>vai </a:t>
            </a:r>
            <a:r>
              <a:rPr lang="lv-LV" dirty="0"/>
              <a:t>arī </a:t>
            </a:r>
            <a:r>
              <a:rPr lang="lv-LV" dirty="0" smtClean="0"/>
              <a:t>palielināsies.</a:t>
            </a:r>
            <a:endParaRPr lang="en-US" dirty="0"/>
          </a:p>
        </p:txBody>
      </p:sp>
      <p:grpSp>
        <p:nvGrpSpPr>
          <p:cNvPr id="17" name="Gruppieren 40"/>
          <p:cNvGrpSpPr>
            <a:grpSpLocks noChangeAspect="1"/>
          </p:cNvGrpSpPr>
          <p:nvPr>
            <p:custDataLst>
              <p:tags r:id="rId4"/>
            </p:custDataLst>
          </p:nvPr>
        </p:nvGrpSpPr>
        <p:grpSpPr bwMode="gray">
          <a:xfrm>
            <a:off x="323528" y="2817008"/>
            <a:ext cx="684809" cy="684000"/>
            <a:chOff x="323528" y="1556792"/>
            <a:chExt cx="579761" cy="575321"/>
          </a:xfrm>
        </p:grpSpPr>
        <p:sp>
          <p:nvSpPr>
            <p:cNvPr id="18" name="Oval 26"/>
            <p:cNvSpPr>
              <a:spLocks noChangeArrowheads="1"/>
            </p:cNvSpPr>
            <p:nvPr>
              <p:custDataLst>
                <p:tags r:id="rId15"/>
              </p:custDataLst>
            </p:nvPr>
          </p:nvSpPr>
          <p:spPr bwMode="gray">
            <a:xfrm>
              <a:off x="323528" y="1556792"/>
              <a:ext cx="575321" cy="575321"/>
            </a:xfrm>
            <a:prstGeom prst="rect">
              <a:avLst/>
            </a:prstGeom>
            <a:solidFill>
              <a:schemeClr val="accent3"/>
            </a:solidFill>
            <a:ln w="12700" algn="ctr">
              <a:noFill/>
              <a:round/>
              <a:headEnd/>
              <a:tailEnd/>
            </a:ln>
            <a:effectLst/>
          </p:spPr>
          <p:txBody>
            <a:bodyPr wrap="none" lIns="72000" tIns="72000" rIns="72000" bIns="72000" anchor="ctr"/>
            <a:lstStyle/>
            <a:p>
              <a:endParaRPr lang="en-US" sz="1600" dirty="0"/>
            </a:p>
          </p:txBody>
        </p:sp>
        <p:sp>
          <p:nvSpPr>
            <p:cNvPr id="19" name="Freeform 6"/>
            <p:cNvSpPr>
              <a:spLocks/>
            </p:cNvSpPr>
            <p:nvPr>
              <p:custDataLst>
                <p:tags r:id="rId16"/>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cxnSp>
        <p:nvCxnSpPr>
          <p:cNvPr id="20" name="Gerade Verbindung 32"/>
          <p:cNvCxnSpPr/>
          <p:nvPr>
            <p:custDataLst>
              <p:tags r:id="rId5"/>
            </p:custDataLst>
          </p:nvPr>
        </p:nvCxnSpPr>
        <p:spPr bwMode="gray">
          <a:xfrm>
            <a:off x="395536" y="2564904"/>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1"/>
          <p:cNvSpPr txBox="1">
            <a:spLocks/>
          </p:cNvSpPr>
          <p:nvPr>
            <p:custDataLst>
              <p:tags r:id="rId6"/>
            </p:custDataLst>
          </p:nvPr>
        </p:nvSpPr>
        <p:spPr bwMode="gray">
          <a:xfrm>
            <a:off x="1143408" y="2564904"/>
            <a:ext cx="7624030" cy="1224136"/>
          </a:xfrm>
          <a:prstGeom prst="rect">
            <a:avLst/>
          </a:prstGeom>
          <a:noFill/>
          <a:ln w="9525">
            <a:noFill/>
          </a:ln>
        </p:spPr>
        <p:txBody>
          <a:bodyPr vert="horz" lIns="0" tIns="108000" rIns="0" bIns="0" rtlCol="0">
            <a:noAutofit/>
          </a:bodyPr>
          <a:lstStyle>
            <a:defPPr>
              <a:defRPr lang="en-US"/>
            </a:defPPr>
            <a:lvl1pPr marR="0" indent="0" algn="just" fontAlgn="auto">
              <a:lnSpc>
                <a:spcPct val="100000"/>
              </a:lnSpc>
              <a:spcBef>
                <a:spcPts val="300"/>
              </a:spcBef>
              <a:spcAft>
                <a:spcPts val="300"/>
              </a:spcAft>
              <a:buClrTx/>
              <a:buSzTx/>
              <a:buFont typeface="Arial" pitchFamily="34" charset="0"/>
              <a:buNone/>
              <a:tabLst/>
              <a:defRPr sz="1600">
                <a:latin typeface="Arial" pitchFamily="34" charset="0"/>
                <a:cs typeface="Arial" pitchFamily="34" charset="0"/>
              </a:defRPr>
            </a:lvl1pPr>
            <a:lvl2pPr marL="180000" marR="0" indent="-180000"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2pPr>
            <a:lvl3pPr marL="36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3pPr>
            <a:lvl4pPr marL="54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4pPr>
            <a:lvl5pPr marL="720000" marR="0" indent="-180975" fontAlgn="auto">
              <a:lnSpc>
                <a:spcPct val="100000"/>
              </a:lnSpc>
              <a:spcBef>
                <a:spcPts val="300"/>
              </a:spcBef>
              <a:spcAft>
                <a:spcPts val="0"/>
              </a:spcAft>
              <a:buClrTx/>
              <a:buSzTx/>
              <a:buFont typeface="Wingdings" panose="05000000000000000000" pitchFamily="2" charset="2"/>
              <a:buChar char="§"/>
              <a:tabLst/>
              <a:defRPr sz="1600" b="0" baseline="0">
                <a:cs typeface="Arial" pitchFamily="34" charset="0"/>
              </a:defRPr>
            </a:lvl5pPr>
            <a:lvl6pPr marL="72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6pPr>
            <a:lvl7pPr marL="720000" marR="0" indent="-180975" fontAlgn="auto">
              <a:lnSpc>
                <a:spcPct val="100000"/>
              </a:lnSpc>
              <a:spcBef>
                <a:spcPts val="300"/>
              </a:spcBef>
              <a:spcAft>
                <a:spcPts val="0"/>
              </a:spcAft>
              <a:buClrTx/>
              <a:buSzTx/>
              <a:buFont typeface="Wingdings" panose="05000000000000000000" pitchFamily="2" charset="2"/>
              <a:buChar char="§"/>
              <a:tabLst/>
              <a:defRPr sz="1600">
                <a:cs typeface="Arial" pitchFamily="34" charset="0"/>
              </a:defRPr>
            </a:lvl7pPr>
            <a:lvl8pPr marL="539750" indent="-180975">
              <a:spcBef>
                <a:spcPts val="300"/>
              </a:spcBef>
              <a:buFont typeface="Arial" pitchFamily="34" charset="0"/>
              <a:buChar char="•"/>
              <a:defRPr sz="1600"/>
            </a:lvl8pPr>
            <a:lvl9pPr marL="720000" marR="0" indent="-180975" fontAlgn="auto">
              <a:lnSpc>
                <a:spcPct val="100000"/>
              </a:lnSpc>
              <a:spcBef>
                <a:spcPts val="300"/>
              </a:spcBef>
              <a:spcAft>
                <a:spcPts val="0"/>
              </a:spcAft>
              <a:buClrTx/>
              <a:buSzTx/>
              <a:buFont typeface="Wingdings" panose="05000000000000000000" pitchFamily="2" charset="2"/>
              <a:buChar char="§"/>
              <a:tabLst/>
              <a:defRPr sz="1600">
                <a:latin typeface="Arial" pitchFamily="34" charset="0"/>
                <a:cs typeface="Arial" pitchFamily="34" charset="0"/>
              </a:defRPr>
            </a:lvl9pPr>
          </a:lstStyle>
          <a:p>
            <a:r>
              <a:rPr lang="lv-LV" dirty="0"/>
              <a:t>I</a:t>
            </a:r>
            <a:r>
              <a:rPr lang="lv-LV" dirty="0" smtClean="0"/>
              <a:t>lgstošo vakanču skaits ir </a:t>
            </a:r>
            <a:r>
              <a:rPr lang="lv-LV" dirty="0"/>
              <a:t>audzis </a:t>
            </a:r>
            <a:r>
              <a:rPr lang="lv-LV" dirty="0" smtClean="0"/>
              <a:t>līdz 17 270 (kāpums par 3 091), kas ļauj prognozēt to saglabāšanos arī šogad. Joprojām būtiskākais ir kvalificētā darbaspēka trūkums. </a:t>
            </a:r>
          </a:p>
          <a:p>
            <a:r>
              <a:rPr lang="lv-LV" dirty="0" smtClean="0"/>
              <a:t>To īpaši novēro būvniecības, </a:t>
            </a:r>
            <a:r>
              <a:rPr lang="lv-LV" dirty="0"/>
              <a:t>apstrādes </a:t>
            </a:r>
            <a:r>
              <a:rPr lang="lv-LV" dirty="0" smtClean="0"/>
              <a:t>rūpniecības un tirdzniecības jomās. </a:t>
            </a:r>
          </a:p>
          <a:p>
            <a:endParaRPr lang="lv-LV" dirty="0" smtClean="0"/>
          </a:p>
          <a:p>
            <a:r>
              <a:rPr lang="lv-LV" dirty="0" smtClean="0"/>
              <a:t>Trešo valstu darbaspēka piesaiste joprojām ir ļoti aktuāla. Darba devēju skaits, kas to plāno, ir saglabājies iepriekšējā līmeni, tomēr var vērot lielāku atvērtību šādam risinājumam.</a:t>
            </a:r>
          </a:p>
          <a:p>
            <a:r>
              <a:rPr lang="lv-LV" dirty="0" smtClean="0"/>
              <a:t>Būvniecības un transporta sektora profesijas biežāk ir starp tām, </a:t>
            </a:r>
            <a:r>
              <a:rPr lang="lv-LV" dirty="0"/>
              <a:t>ko darba devēji apsver piesaistīt no ārvalstīm. </a:t>
            </a:r>
            <a:endParaRPr lang="lv-LV" dirty="0" smtClean="0"/>
          </a:p>
          <a:p>
            <a:endParaRPr lang="lv-LV" sz="800" dirty="0" smtClean="0"/>
          </a:p>
          <a:p>
            <a:r>
              <a:rPr lang="lv-LV" dirty="0" smtClean="0"/>
              <a:t>Kopumā darba </a:t>
            </a:r>
            <a:r>
              <a:rPr lang="lv-LV" dirty="0"/>
              <a:t>devēju aptaujas dati rāda, ka </a:t>
            </a:r>
            <a:r>
              <a:rPr lang="lv-LV" dirty="0" smtClean="0"/>
              <a:t>2019.gada </a:t>
            </a:r>
            <a:r>
              <a:rPr lang="lv-LV" dirty="0"/>
              <a:t>laikā nodarbinātība varētu </a:t>
            </a:r>
            <a:r>
              <a:rPr lang="lv-LV" dirty="0" smtClean="0"/>
              <a:t>turpināt augt – jaunizveidojamo </a:t>
            </a:r>
            <a:r>
              <a:rPr lang="lv-LV" dirty="0"/>
              <a:t>un likvidējamo darbavietu starpība (bilance) </a:t>
            </a:r>
            <a:r>
              <a:rPr lang="lv-LV" dirty="0" smtClean="0"/>
              <a:t>2019.gadam </a:t>
            </a:r>
            <a:r>
              <a:rPr lang="lv-LV" dirty="0"/>
              <a:t>ir </a:t>
            </a:r>
            <a:r>
              <a:rPr lang="lv-LV" dirty="0" smtClean="0"/>
              <a:t>pozitīva, tomēr salīdzinājumā ar iepriekšējo gadu mazinājusies.</a:t>
            </a:r>
            <a:endParaRPr lang="lv-LV" dirty="0"/>
          </a:p>
          <a:p>
            <a:endParaRPr lang="en-US" dirty="0"/>
          </a:p>
        </p:txBody>
      </p:sp>
      <p:cxnSp>
        <p:nvCxnSpPr>
          <p:cNvPr id="13" name="Gerade Verbindung 32"/>
          <p:cNvCxnSpPr/>
          <p:nvPr>
            <p:custDataLst>
              <p:tags r:id="rId7"/>
            </p:custDataLst>
          </p:nvPr>
        </p:nvCxnSpPr>
        <p:spPr bwMode="gray">
          <a:xfrm>
            <a:off x="395536" y="5229200"/>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Gruppieren 39"/>
          <p:cNvGrpSpPr>
            <a:grpSpLocks noChangeAspect="1"/>
          </p:cNvGrpSpPr>
          <p:nvPr>
            <p:custDataLst>
              <p:tags r:id="rId8"/>
            </p:custDataLst>
          </p:nvPr>
        </p:nvGrpSpPr>
        <p:grpSpPr bwMode="gray">
          <a:xfrm>
            <a:off x="323528" y="5446490"/>
            <a:ext cx="719664" cy="718814"/>
            <a:chOff x="323528" y="1556792"/>
            <a:chExt cx="579761" cy="575321"/>
          </a:xfrm>
        </p:grpSpPr>
        <p:sp>
          <p:nvSpPr>
            <p:cNvPr id="16" name="Oval 26"/>
            <p:cNvSpPr>
              <a:spLocks noChangeArrowheads="1"/>
            </p:cNvSpPr>
            <p:nvPr>
              <p:custDataLst>
                <p:tags r:id="rId13"/>
              </p:custDataLst>
            </p:nvPr>
          </p:nvSpPr>
          <p:spPr bwMode="gray">
            <a:xfrm>
              <a:off x="323528" y="1556792"/>
              <a:ext cx="575321" cy="575321"/>
            </a:xfrm>
            <a:prstGeom prst="rect">
              <a:avLst/>
            </a:prstGeom>
            <a:solidFill>
              <a:schemeClr val="accent2"/>
            </a:solidFill>
            <a:ln w="12700" algn="ctr">
              <a:noFill/>
              <a:round/>
              <a:headEnd/>
              <a:tailEnd/>
            </a:ln>
            <a:effectLst/>
          </p:spPr>
          <p:txBody>
            <a:bodyPr wrap="none" lIns="72000" tIns="72000" rIns="72000" bIns="72000" anchor="ctr"/>
            <a:lstStyle/>
            <a:p>
              <a:endParaRPr lang="en-US" sz="1600" dirty="0"/>
            </a:p>
          </p:txBody>
        </p:sp>
        <p:sp>
          <p:nvSpPr>
            <p:cNvPr id="22" name="Freeform 6"/>
            <p:cNvSpPr>
              <a:spLocks/>
            </p:cNvSpPr>
            <p:nvPr>
              <p:custDataLst>
                <p:tags r:id="rId14"/>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grpSp>
        <p:nvGrpSpPr>
          <p:cNvPr id="23" name="Gruppieren 41"/>
          <p:cNvGrpSpPr>
            <a:grpSpLocks noChangeAspect="1"/>
          </p:cNvGrpSpPr>
          <p:nvPr>
            <p:custDataLst>
              <p:tags r:id="rId9"/>
            </p:custDataLst>
          </p:nvPr>
        </p:nvGrpSpPr>
        <p:grpSpPr bwMode="gray">
          <a:xfrm>
            <a:off x="323410" y="3861048"/>
            <a:ext cx="666773" cy="661666"/>
            <a:chOff x="323528" y="1556792"/>
            <a:chExt cx="579761" cy="575321"/>
          </a:xfrm>
        </p:grpSpPr>
        <p:sp>
          <p:nvSpPr>
            <p:cNvPr id="24" name="Oval 26"/>
            <p:cNvSpPr>
              <a:spLocks noChangeArrowheads="1"/>
            </p:cNvSpPr>
            <p:nvPr>
              <p:custDataLst>
                <p:tags r:id="rId11"/>
              </p:custDataLst>
            </p:nvPr>
          </p:nvSpPr>
          <p:spPr bwMode="gray">
            <a:xfrm>
              <a:off x="323528" y="1556792"/>
              <a:ext cx="575321" cy="575321"/>
            </a:xfrm>
            <a:prstGeom prst="rect">
              <a:avLst/>
            </a:prstGeom>
            <a:solidFill>
              <a:schemeClr val="accent4"/>
            </a:solidFill>
            <a:ln w="12700" algn="ctr">
              <a:noFill/>
              <a:round/>
              <a:headEnd/>
              <a:tailEnd/>
            </a:ln>
            <a:effectLst/>
          </p:spPr>
          <p:txBody>
            <a:bodyPr wrap="none" lIns="72000" tIns="72000" rIns="72000" bIns="72000" anchor="ctr"/>
            <a:lstStyle/>
            <a:p>
              <a:endParaRPr lang="en-US" sz="1600" dirty="0"/>
            </a:p>
          </p:txBody>
        </p:sp>
        <p:sp>
          <p:nvSpPr>
            <p:cNvPr id="25" name="Freeform 6"/>
            <p:cNvSpPr>
              <a:spLocks/>
            </p:cNvSpPr>
            <p:nvPr>
              <p:custDataLst>
                <p:tags r:id="rId12"/>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cxnSp>
        <p:nvCxnSpPr>
          <p:cNvPr id="26" name="Gerade Verbindung 32"/>
          <p:cNvCxnSpPr/>
          <p:nvPr>
            <p:custDataLst>
              <p:tags r:id="rId10"/>
            </p:custDataLst>
          </p:nvPr>
        </p:nvCxnSpPr>
        <p:spPr bwMode="gray">
          <a:xfrm>
            <a:off x="467544" y="3717032"/>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321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04262" y="588508"/>
            <a:ext cx="4340146" cy="6461516"/>
          </a:xfrm>
          <a:prstGeom prst="rect">
            <a:avLst/>
          </a:prstGeom>
        </p:spPr>
      </p:pic>
      <p:grpSp>
        <p:nvGrpSpPr>
          <p:cNvPr id="36" name="Group 35"/>
          <p:cNvGrpSpPr/>
          <p:nvPr/>
        </p:nvGrpSpPr>
        <p:grpSpPr>
          <a:xfrm>
            <a:off x="453683" y="1605237"/>
            <a:ext cx="3879271" cy="2715971"/>
            <a:chOff x="604910" y="1561515"/>
            <a:chExt cx="3910819" cy="1997611"/>
          </a:xfrm>
        </p:grpSpPr>
        <p:sp>
          <p:nvSpPr>
            <p:cNvPr id="23" name="Rectangle 22"/>
            <p:cNvSpPr/>
            <p:nvPr/>
          </p:nvSpPr>
          <p:spPr>
            <a:xfrm>
              <a:off x="604910" y="1561515"/>
              <a:ext cx="3910819" cy="1997611"/>
            </a:xfrm>
            <a:prstGeom prst="rect">
              <a:avLst/>
            </a:prstGeom>
            <a:solidFill>
              <a:schemeClr val="accent1">
                <a:lumMod val="5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r>
                <a:rPr lang="en-US" b="1" dirty="0" smtClean="0">
                  <a:solidFill>
                    <a:srgbClr val="11B5CE"/>
                  </a:solidFill>
                </a:rPr>
                <a:t>RAIT </a:t>
              </a:r>
              <a:r>
                <a:rPr lang="en-US" b="1" dirty="0">
                  <a:solidFill>
                    <a:srgbClr val="11B5CE"/>
                  </a:solidFill>
                </a:rPr>
                <a:t>GROUP</a:t>
              </a:r>
              <a:r>
                <a:rPr lang="lt-LT" b="1" dirty="0">
                  <a:solidFill>
                    <a:srgbClr val="11B5CE"/>
                  </a:solidFill>
                </a:rPr>
                <a:t> </a:t>
              </a:r>
              <a:endParaRPr lang="lt-LT" b="1" dirty="0" smtClean="0">
                <a:solidFill>
                  <a:srgbClr val="11B5CE"/>
                </a:solidFill>
              </a:endParaRPr>
            </a:p>
            <a:p>
              <a:endParaRPr lang="lv-LV" dirty="0" smtClean="0">
                <a:solidFill>
                  <a:schemeClr val="bg1"/>
                </a:solidFill>
              </a:endParaRPr>
            </a:p>
            <a:p>
              <a:r>
                <a:rPr lang="lv-LV" dirty="0">
                  <a:solidFill>
                    <a:schemeClr val="bg1"/>
                  </a:solidFill>
                </a:rPr>
                <a:t>Vienīgā neatkarīgā tirgus pētījumu kompānija, kas darbojas Baltijas reģionā un piedāvā pilna servisa pakalpojumus</a:t>
              </a:r>
            </a:p>
            <a:p>
              <a:endParaRPr lang="lt-LT" b="1" dirty="0" smtClean="0">
                <a:solidFill>
                  <a:srgbClr val="00B0F0"/>
                </a:solidFill>
              </a:endParaRPr>
            </a:p>
            <a:p>
              <a:r>
                <a:rPr lang="en-US" b="1" dirty="0" smtClean="0">
                  <a:solidFill>
                    <a:srgbClr val="11B5CE"/>
                  </a:solidFill>
                </a:rPr>
                <a:t>www.raitgroup.com</a:t>
              </a:r>
              <a:endParaRPr lang="en-US" b="1" dirty="0">
                <a:solidFill>
                  <a:srgbClr val="11B5CE"/>
                </a:solidFill>
              </a:endParaRPr>
            </a:p>
          </p:txBody>
        </p:sp>
        <p:cxnSp>
          <p:nvCxnSpPr>
            <p:cNvPr id="27" name="Straight Connector 26"/>
            <p:cNvCxnSpPr/>
            <p:nvPr/>
          </p:nvCxnSpPr>
          <p:spPr>
            <a:xfrm flipV="1">
              <a:off x="604910" y="2137144"/>
              <a:ext cx="1955409" cy="1146"/>
            </a:xfrm>
            <a:prstGeom prst="line">
              <a:avLst/>
            </a:prstGeom>
            <a:ln w="19050" cmpd="sng">
              <a:solidFill>
                <a:schemeClr val="bg1"/>
              </a:solidFill>
              <a:tailEnd w="lg" len="med"/>
            </a:ln>
          </p:spPr>
          <p:style>
            <a:lnRef idx="1">
              <a:schemeClr val="accent3"/>
            </a:lnRef>
            <a:fillRef idx="0">
              <a:schemeClr val="accent3"/>
            </a:fillRef>
            <a:effectRef idx="0">
              <a:schemeClr val="accent3"/>
            </a:effectRef>
            <a:fontRef idx="minor">
              <a:schemeClr val="tx1"/>
            </a:fontRef>
          </p:style>
        </p:cxnSp>
      </p:grpSp>
      <p:cxnSp>
        <p:nvCxnSpPr>
          <p:cNvPr id="22" name="Straight Connector 21"/>
          <p:cNvCxnSpPr/>
          <p:nvPr/>
        </p:nvCxnSpPr>
        <p:spPr>
          <a:xfrm flipV="1">
            <a:off x="453683" y="3587887"/>
            <a:ext cx="1939635" cy="1558"/>
          </a:xfrm>
          <a:prstGeom prst="line">
            <a:avLst/>
          </a:prstGeom>
          <a:ln w="19050" cmpd="sng">
            <a:solidFill>
              <a:schemeClr val="bg1"/>
            </a:solidFill>
            <a:tailEnd w="lg" len="med"/>
          </a:ln>
        </p:spPr>
        <p:style>
          <a:lnRef idx="1">
            <a:schemeClr val="accent3"/>
          </a:lnRef>
          <a:fillRef idx="0">
            <a:schemeClr val="accent3"/>
          </a:fillRef>
          <a:effectRef idx="0">
            <a:schemeClr val="accent3"/>
          </a:effectRef>
          <a:fontRef idx="minor">
            <a:schemeClr val="tx1"/>
          </a:fontRef>
        </p:style>
      </p:cxnSp>
      <p:pic>
        <p:nvPicPr>
          <p:cNvPr id="18" name="Picture 17"/>
          <p:cNvPicPr>
            <a:picLocks noChangeAspect="1"/>
          </p:cNvPicPr>
          <p:nvPr/>
        </p:nvPicPr>
        <p:blipFill>
          <a:blip r:embed="rId4">
            <a:duotone>
              <a:schemeClr val="accent1">
                <a:shade val="45000"/>
                <a:satMod val="135000"/>
              </a:schemeClr>
              <a:prstClr val="white"/>
            </a:duotone>
          </a:blip>
          <a:stretch>
            <a:fillRect/>
          </a:stretch>
        </p:blipFill>
        <p:spPr>
          <a:xfrm>
            <a:off x="5821518" y="1166666"/>
            <a:ext cx="297033" cy="323116"/>
          </a:xfrm>
          <a:prstGeom prst="rect">
            <a:avLst/>
          </a:prstGeom>
        </p:spPr>
      </p:pic>
      <p:pic>
        <p:nvPicPr>
          <p:cNvPr id="20" name="Picture 19"/>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5997382" y="5066063"/>
            <a:ext cx="297439" cy="323557"/>
          </a:xfrm>
          <a:prstGeom prst="rect">
            <a:avLst/>
          </a:prstGeom>
        </p:spPr>
      </p:pic>
      <p:sp>
        <p:nvSpPr>
          <p:cNvPr id="16" name="Line Callout 2 (Border and Accent Bar) 15"/>
          <p:cNvSpPr/>
          <p:nvPr/>
        </p:nvSpPr>
        <p:spPr>
          <a:xfrm>
            <a:off x="6300192" y="2646974"/>
            <a:ext cx="2771800" cy="1201162"/>
          </a:xfrm>
          <a:prstGeom prst="accentBorderCallout2">
            <a:avLst>
              <a:gd name="adj1" fmla="val 18750"/>
              <a:gd name="adj2" fmla="val -8333"/>
              <a:gd name="adj3" fmla="val 48897"/>
              <a:gd name="adj4" fmla="val -7533"/>
              <a:gd name="adj5" fmla="val 49848"/>
              <a:gd name="adj6" fmla="val -22245"/>
            </a:avLst>
          </a:prstGeom>
          <a:solidFill>
            <a:srgbClr val="FFFFFF"/>
          </a:solidFill>
          <a:ln w="28575">
            <a:solidFill>
              <a:schemeClr val="bg1">
                <a:lumMod val="6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lt-LT" sz="1100" b="1" dirty="0" smtClean="0">
                <a:solidFill>
                  <a:schemeClr val="tx1"/>
                </a:solidFill>
              </a:rPr>
              <a:t>SIA „RAIT Custom Research Baltic“</a:t>
            </a:r>
          </a:p>
          <a:p>
            <a:endParaRPr lang="lt-LT" sz="1100" dirty="0" smtClean="0">
              <a:solidFill>
                <a:srgbClr val="153B50"/>
              </a:solidFill>
            </a:endParaRPr>
          </a:p>
          <a:p>
            <a:r>
              <a:rPr lang="lt-LT" sz="1100" dirty="0" smtClean="0">
                <a:solidFill>
                  <a:srgbClr val="153B50"/>
                </a:solidFill>
              </a:rPr>
              <a:t>    </a:t>
            </a:r>
            <a:r>
              <a:rPr lang="lt-LT" sz="1100" dirty="0">
                <a:solidFill>
                  <a:srgbClr val="153B50"/>
                </a:solidFill>
              </a:rPr>
              <a:t>K</a:t>
            </a:r>
            <a:r>
              <a:rPr lang="lt-LT" sz="1100" dirty="0" smtClean="0">
                <a:solidFill>
                  <a:srgbClr val="153B50"/>
                </a:solidFill>
              </a:rPr>
              <a:t>alpaka bulvāris 10-1, Rīga, LV 1050</a:t>
            </a:r>
          </a:p>
          <a:p>
            <a:r>
              <a:rPr lang="lt-LT" sz="1100" b="1" dirty="0" smtClean="0">
                <a:solidFill>
                  <a:srgbClr val="153B50"/>
                </a:solidFill>
              </a:rPr>
              <a:t> </a:t>
            </a:r>
            <a:r>
              <a:rPr lang="lt-LT" sz="1100" b="1" dirty="0" smtClean="0">
                <a:solidFill>
                  <a:schemeClr val="tx1"/>
                </a:solidFill>
                <a:sym typeface="Wingdings 2" panose="05020102010507070707" pitchFamily="18" charset="2"/>
              </a:rPr>
              <a:t></a:t>
            </a:r>
            <a:r>
              <a:rPr lang="lt-LT" sz="1100" b="1" dirty="0" smtClean="0">
                <a:solidFill>
                  <a:srgbClr val="153B50"/>
                </a:solidFill>
              </a:rPr>
              <a:t> </a:t>
            </a:r>
            <a:r>
              <a:rPr lang="lt-LT" sz="1100" dirty="0" smtClean="0">
                <a:solidFill>
                  <a:srgbClr val="153B50"/>
                </a:solidFill>
              </a:rPr>
              <a:t> +371 67 356 202</a:t>
            </a:r>
            <a:endParaRPr lang="lt-LT" sz="1100" b="1" dirty="0">
              <a:solidFill>
                <a:srgbClr val="153B50"/>
              </a:solidFill>
            </a:endParaRPr>
          </a:p>
          <a:p>
            <a:r>
              <a:rPr lang="lt-LT" sz="1100" b="1" dirty="0" smtClean="0">
                <a:solidFill>
                  <a:schemeClr val="tx1"/>
                </a:solidFill>
              </a:rPr>
              <a:t> </a:t>
            </a:r>
            <a:r>
              <a:rPr lang="lt-LT" sz="1100" b="1" dirty="0" smtClean="0">
                <a:solidFill>
                  <a:schemeClr val="tx1"/>
                </a:solidFill>
                <a:sym typeface="Webdings" panose="05030102010509060703" pitchFamily="18" charset="2"/>
              </a:rPr>
              <a:t>@ </a:t>
            </a:r>
            <a:r>
              <a:rPr lang="lt-LT" sz="1100" dirty="0" smtClean="0">
                <a:solidFill>
                  <a:srgbClr val="153B50"/>
                </a:solidFill>
                <a:sym typeface="Webdings" panose="05030102010509060703" pitchFamily="18" charset="2"/>
              </a:rPr>
              <a:t>info@raitgroup.com</a:t>
            </a:r>
            <a:endParaRPr lang="lt-LT" sz="1100" dirty="0"/>
          </a:p>
        </p:txBody>
      </p:sp>
      <p:pic>
        <p:nvPicPr>
          <p:cNvPr id="17" name="Picture 16"/>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444208" y="3153636"/>
            <a:ext cx="70439" cy="187837"/>
          </a:xfrm>
          <a:prstGeom prst="rect">
            <a:avLst/>
          </a:prstGeom>
        </p:spPr>
      </p:pic>
      <p:pic>
        <p:nvPicPr>
          <p:cNvPr id="19" name="Picture 18"/>
          <p:cNvPicPr>
            <a:picLocks noChangeAspect="1"/>
          </p:cNvPicPr>
          <p:nvPr/>
        </p:nvPicPr>
        <p:blipFill>
          <a:blip r:embed="rId4">
            <a:duotone>
              <a:schemeClr val="accent1">
                <a:shade val="45000"/>
                <a:satMod val="135000"/>
              </a:schemeClr>
              <a:prstClr val="white"/>
            </a:duotone>
          </a:blip>
          <a:stretch>
            <a:fillRect/>
          </a:stretch>
        </p:blipFill>
        <p:spPr>
          <a:xfrm>
            <a:off x="5993272" y="3085997"/>
            <a:ext cx="297033" cy="323116"/>
          </a:xfrm>
          <a:prstGeom prst="rect">
            <a:avLst/>
          </a:prstGeom>
        </p:spPr>
      </p:pic>
      <p:sp>
        <p:nvSpPr>
          <p:cNvPr id="4" name="Title 3"/>
          <p:cNvSpPr>
            <a:spLocks noGrp="1"/>
          </p:cNvSpPr>
          <p:nvPr>
            <p:ph type="title"/>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
        <p:nvSpPr>
          <p:cNvPr id="7" name="Text Placeholder 6"/>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32109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lv-LV" dirty="0" smtClean="0"/>
              <a:t>Metodoloģija</a:t>
            </a:r>
            <a:endParaRPr lang="en-US" dirty="0"/>
          </a:p>
        </p:txBody>
      </p:sp>
    </p:spTree>
    <p:extLst>
      <p:ext uri="{BB962C8B-B14F-4D97-AF65-F5344CB8AC3E}">
        <p14:creationId xmlns:p14="http://schemas.microsoft.com/office/powerpoint/2010/main" val="6419949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custDataLst>
              <p:tags r:id="rId1"/>
            </p:custDataLst>
          </p:nvPr>
        </p:nvSpPr>
        <p:spPr/>
        <p:txBody>
          <a:bodyPr/>
          <a:lstStyle/>
          <a:p>
            <a:r>
              <a:rPr lang="lv-LV" dirty="0" smtClean="0"/>
              <a:t>Darba devēju aptaujas mērķis un saturs</a:t>
            </a:r>
            <a:endParaRPr lang="en-US" dirty="0"/>
          </a:p>
        </p:txBody>
      </p:sp>
      <p:sp>
        <p:nvSpPr>
          <p:cNvPr id="7" name="Rectangle 15"/>
          <p:cNvSpPr>
            <a:spLocks noChangeArrowheads="1"/>
          </p:cNvSpPr>
          <p:nvPr>
            <p:custDataLst>
              <p:tags r:id="rId2"/>
            </p:custDataLst>
          </p:nvPr>
        </p:nvSpPr>
        <p:spPr bwMode="gray">
          <a:xfrm>
            <a:off x="325438" y="1881794"/>
            <a:ext cx="2733676" cy="1008574"/>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lv-LV" sz="1600" b="1" dirty="0" smtClean="0">
                <a:solidFill>
                  <a:schemeClr val="accent1"/>
                </a:solidFill>
                <a:latin typeface="Arial" pitchFamily="34" charset="0"/>
              </a:rPr>
              <a:t>Mērķis</a:t>
            </a:r>
            <a:endParaRPr lang="en-US" sz="1600" b="1" dirty="0">
              <a:solidFill>
                <a:schemeClr val="accent1"/>
              </a:solidFill>
              <a:latin typeface="Arial" pitchFamily="34" charset="0"/>
            </a:endParaRPr>
          </a:p>
        </p:txBody>
      </p:sp>
      <p:sp>
        <p:nvSpPr>
          <p:cNvPr id="8" name="Rectangle 15"/>
          <p:cNvSpPr>
            <a:spLocks noChangeArrowheads="1"/>
          </p:cNvSpPr>
          <p:nvPr>
            <p:custDataLst>
              <p:tags r:id="rId3"/>
            </p:custDataLst>
          </p:nvPr>
        </p:nvSpPr>
        <p:spPr bwMode="gray">
          <a:xfrm>
            <a:off x="323410" y="3716610"/>
            <a:ext cx="2733675" cy="1008462"/>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lv-LV" sz="1600" b="1" dirty="0" smtClean="0">
                <a:solidFill>
                  <a:schemeClr val="accent2"/>
                </a:solidFill>
                <a:latin typeface="Arial" pitchFamily="34" charset="0"/>
              </a:rPr>
              <a:t>Saturs</a:t>
            </a:r>
            <a:endParaRPr lang="en-US" sz="1600" b="1" dirty="0">
              <a:solidFill>
                <a:schemeClr val="accent2"/>
              </a:solidFill>
              <a:latin typeface="Arial" pitchFamily="34" charset="0"/>
            </a:endParaRPr>
          </a:p>
        </p:txBody>
      </p:sp>
      <p:sp>
        <p:nvSpPr>
          <p:cNvPr id="15" name="AutoShape 14"/>
          <p:cNvSpPr>
            <a:spLocks noChangeArrowheads="1"/>
          </p:cNvSpPr>
          <p:nvPr>
            <p:custDataLst>
              <p:tags r:id="rId4"/>
            </p:custDataLst>
          </p:nvPr>
        </p:nvSpPr>
        <p:spPr bwMode="gray">
          <a:xfrm rot="5400000">
            <a:off x="2807816" y="4148913"/>
            <a:ext cx="360000" cy="144000"/>
          </a:xfrm>
          <a:prstGeom prst="triangle">
            <a:avLst>
              <a:gd name="adj" fmla="val 50000"/>
            </a:avLst>
          </a:prstGeom>
          <a:solidFill>
            <a:schemeClr val="bg2"/>
          </a:solidFill>
          <a:ln w="12700">
            <a:solidFill>
              <a:schemeClr val="bg1"/>
            </a:solidFill>
            <a:miter lim="800000"/>
            <a:headEnd/>
            <a:tailEnd/>
          </a:ln>
        </p:spPr>
        <p:txBody>
          <a:bodyPr anchor="ctr"/>
          <a:lstStyle/>
          <a:p>
            <a:pPr algn="ctr">
              <a:lnSpc>
                <a:spcPct val="100000"/>
              </a:lnSpc>
              <a:spcBef>
                <a:spcPct val="50000"/>
              </a:spcBef>
              <a:buFont typeface="Wingdings" pitchFamily="2" charset="2"/>
              <a:buNone/>
              <a:defRPr/>
            </a:pPr>
            <a:endParaRPr lang="en-US" sz="900" b="1" dirty="0">
              <a:latin typeface="Arial" pitchFamily="34" charset="0"/>
            </a:endParaRPr>
          </a:p>
        </p:txBody>
      </p:sp>
      <p:sp>
        <p:nvSpPr>
          <p:cNvPr id="16" name="AutoShape 14"/>
          <p:cNvSpPr>
            <a:spLocks noChangeArrowheads="1"/>
          </p:cNvSpPr>
          <p:nvPr>
            <p:custDataLst>
              <p:tags r:id="rId5"/>
            </p:custDataLst>
          </p:nvPr>
        </p:nvSpPr>
        <p:spPr bwMode="gray">
          <a:xfrm rot="5400000">
            <a:off x="2807816" y="2314096"/>
            <a:ext cx="360000" cy="144000"/>
          </a:xfrm>
          <a:prstGeom prst="triangle">
            <a:avLst>
              <a:gd name="adj" fmla="val 50000"/>
            </a:avLst>
          </a:prstGeom>
          <a:solidFill>
            <a:schemeClr val="bg2"/>
          </a:solidFill>
          <a:ln w="12700">
            <a:solidFill>
              <a:schemeClr val="bg1"/>
            </a:solidFill>
            <a:miter lim="800000"/>
            <a:headEnd/>
            <a:tailEnd/>
          </a:ln>
        </p:spPr>
        <p:txBody>
          <a:bodyPr anchor="ctr"/>
          <a:lstStyle/>
          <a:p>
            <a:pPr algn="ctr">
              <a:lnSpc>
                <a:spcPct val="100000"/>
              </a:lnSpc>
              <a:spcBef>
                <a:spcPct val="50000"/>
              </a:spcBef>
              <a:buFont typeface="Wingdings" pitchFamily="2" charset="2"/>
              <a:buNone/>
              <a:defRPr/>
            </a:pPr>
            <a:endParaRPr lang="en-US" sz="900" b="1" dirty="0">
              <a:latin typeface="Arial" pitchFamily="34" charset="0"/>
            </a:endParaRPr>
          </a:p>
        </p:txBody>
      </p:sp>
      <p:cxnSp>
        <p:nvCxnSpPr>
          <p:cNvPr id="17" name="Gerade Verbindung 16"/>
          <p:cNvCxnSpPr/>
          <p:nvPr>
            <p:custDataLst>
              <p:tags r:id="rId6"/>
            </p:custDataLst>
          </p:nvPr>
        </p:nvCxnSpPr>
        <p:spPr bwMode="gray">
          <a:xfrm>
            <a:off x="323529" y="1775311"/>
            <a:ext cx="27355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custDataLst>
              <p:tags r:id="rId7"/>
            </p:custDataLst>
          </p:nvPr>
        </p:nvCxnSpPr>
        <p:spPr bwMode="gray">
          <a:xfrm>
            <a:off x="323529" y="3140896"/>
            <a:ext cx="27355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custDataLst>
              <p:tags r:id="rId8"/>
            </p:custDataLst>
          </p:nvPr>
        </p:nvCxnSpPr>
        <p:spPr bwMode="gray">
          <a:xfrm>
            <a:off x="323529" y="5229128"/>
            <a:ext cx="27355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
          <p:cNvSpPr txBox="1">
            <a:spLocks/>
          </p:cNvSpPr>
          <p:nvPr>
            <p:custDataLst>
              <p:tags r:id="rId9"/>
            </p:custDataLst>
          </p:nvPr>
        </p:nvSpPr>
        <p:spPr bwMode="gray">
          <a:xfrm>
            <a:off x="3203849" y="1772816"/>
            <a:ext cx="5616575" cy="1224064"/>
          </a:xfrm>
          <a:prstGeom prst="rect">
            <a:avLst/>
          </a:prstGeom>
          <a:solidFill>
            <a:schemeClr val="bg2">
              <a:lumMod val="20000"/>
              <a:lumOff val="80000"/>
            </a:schemeClr>
          </a:solidFill>
          <a:ln w="9525">
            <a:noFill/>
          </a:ln>
        </p:spPr>
        <p:txBody>
          <a:bodyPr vert="horz" lIns="90000" tIns="72000" rIns="90000" bIns="72000" rtlCol="0" anchor="ctr" anchorCtr="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marL="0" lvl="1" indent="0" algn="just">
              <a:buNone/>
            </a:pPr>
            <a:r>
              <a:rPr lang="lv-LV" sz="1400" dirty="0"/>
              <a:t>Darba devēju aptauja ir viena no Prognozēšanas metodoloģijas komponentēm un tās mērķis ir nodrošināt NVA ar ievaddatiem Prognožu sagatavošanai Ekonometriskajā modelī, lai koriģētu Prognozes, ņemot vērā darba devēju plānus par darbinieku pieņemšanu/atlaišanu un izzināt darba tirgus vajadzības.</a:t>
            </a:r>
          </a:p>
        </p:txBody>
      </p:sp>
      <p:sp>
        <p:nvSpPr>
          <p:cNvPr id="23" name="Text Placeholder 1"/>
          <p:cNvSpPr txBox="1">
            <a:spLocks/>
          </p:cNvSpPr>
          <p:nvPr>
            <p:custDataLst>
              <p:tags r:id="rId10"/>
            </p:custDataLst>
          </p:nvPr>
        </p:nvSpPr>
        <p:spPr bwMode="gray">
          <a:xfrm>
            <a:off x="3203849" y="3237669"/>
            <a:ext cx="5616575" cy="1965207"/>
          </a:xfrm>
          <a:prstGeom prst="rect">
            <a:avLst/>
          </a:prstGeom>
          <a:solidFill>
            <a:schemeClr val="bg2">
              <a:lumMod val="20000"/>
              <a:lumOff val="80000"/>
            </a:schemeClr>
          </a:solidFill>
          <a:ln w="9525">
            <a:noFill/>
          </a:ln>
        </p:spPr>
        <p:txBody>
          <a:bodyPr vert="horz" lIns="90000" tIns="72000" rIns="90000" bIns="72000" rtlCol="0" anchor="ctr" anchorCtr="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lvl="1"/>
            <a:r>
              <a:rPr lang="lv-LV" sz="1400" dirty="0" smtClean="0"/>
              <a:t>Uzņēmējdarbības </a:t>
            </a:r>
            <a:r>
              <a:rPr lang="lv-LV" sz="1400" dirty="0"/>
              <a:t>situācijas vērtējums darba devēju </a:t>
            </a:r>
            <a:r>
              <a:rPr lang="lv-LV" sz="1400" dirty="0" smtClean="0"/>
              <a:t>skatījumā</a:t>
            </a:r>
            <a:endParaRPr lang="en-US" sz="1400" dirty="0"/>
          </a:p>
          <a:p>
            <a:pPr lvl="1"/>
            <a:r>
              <a:rPr lang="lv-LV" sz="1400" dirty="0" smtClean="0"/>
              <a:t>Jaunizveidojamās darba vietas</a:t>
            </a:r>
          </a:p>
          <a:p>
            <a:pPr lvl="1"/>
            <a:r>
              <a:rPr lang="lv-LV" sz="1400" dirty="0" smtClean="0"/>
              <a:t>Likvidējamās darba vietas</a:t>
            </a:r>
          </a:p>
          <a:p>
            <a:pPr lvl="1"/>
            <a:r>
              <a:rPr lang="lv-LV" sz="1400" dirty="0" smtClean="0"/>
              <a:t>Darbinieku nomaiņa</a:t>
            </a:r>
          </a:p>
          <a:p>
            <a:pPr lvl="1"/>
            <a:r>
              <a:rPr lang="lv-LV" sz="1400" dirty="0" smtClean="0"/>
              <a:t>Ilgstošās vakances</a:t>
            </a:r>
          </a:p>
          <a:p>
            <a:pPr lvl="1"/>
            <a:r>
              <a:rPr lang="lv-LV" sz="1400" dirty="0" smtClean="0"/>
              <a:t>Nepieciešamās </a:t>
            </a:r>
            <a:r>
              <a:rPr lang="lv-LV" sz="1400" dirty="0"/>
              <a:t>papildus </a:t>
            </a:r>
            <a:r>
              <a:rPr lang="lv-LV" sz="1400" dirty="0" smtClean="0"/>
              <a:t>prasmes </a:t>
            </a:r>
            <a:r>
              <a:rPr lang="lv-LV" sz="1400" dirty="0"/>
              <a:t>jaunajiem </a:t>
            </a:r>
            <a:r>
              <a:rPr lang="lv-LV" sz="1400" dirty="0" smtClean="0"/>
              <a:t>darbiniekiem</a:t>
            </a:r>
          </a:p>
          <a:p>
            <a:pPr lvl="1"/>
            <a:r>
              <a:rPr lang="lv-LV" sz="1400" dirty="0" smtClean="0"/>
              <a:t>Darbinieku </a:t>
            </a:r>
            <a:r>
              <a:rPr lang="lv-LV" sz="1400" dirty="0"/>
              <a:t>rekrutācijas </a:t>
            </a:r>
            <a:r>
              <a:rPr lang="lv-LV" sz="1400" dirty="0" smtClean="0"/>
              <a:t>metodes</a:t>
            </a:r>
            <a:endParaRPr lang="en-US" sz="1400" dirty="0"/>
          </a:p>
        </p:txBody>
      </p:sp>
    </p:spTree>
    <p:extLst>
      <p:ext uri="{BB962C8B-B14F-4D97-AF65-F5344CB8AC3E}">
        <p14:creationId xmlns:p14="http://schemas.microsoft.com/office/powerpoint/2010/main" val="280653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custDataLst>
              <p:tags r:id="rId1"/>
            </p:custDataLst>
          </p:nvPr>
        </p:nvSpPr>
        <p:spPr/>
        <p:txBody>
          <a:bodyPr/>
          <a:lstStyle/>
          <a:p>
            <a:r>
              <a:rPr lang="lv-LV" dirty="0" smtClean="0"/>
              <a:t>Darba devēju aptaujas respondenti</a:t>
            </a:r>
            <a:endParaRPr lang="en-US" dirty="0"/>
          </a:p>
        </p:txBody>
      </p:sp>
      <p:sp>
        <p:nvSpPr>
          <p:cNvPr id="2" name="Textplatzhalter 1"/>
          <p:cNvSpPr>
            <a:spLocks noGrp="1"/>
          </p:cNvSpPr>
          <p:nvPr>
            <p:ph type="body" sz="quarter" idx="10"/>
          </p:nvPr>
        </p:nvSpPr>
        <p:spPr/>
        <p:txBody>
          <a:bodyPr/>
          <a:lstStyle/>
          <a:p>
            <a:r>
              <a:rPr lang="en-US" dirty="0" smtClean="0"/>
              <a:t> </a:t>
            </a:r>
            <a:endParaRPr lang="en-US" dirty="0"/>
          </a:p>
        </p:txBody>
      </p:sp>
      <p:graphicFrame>
        <p:nvGraphicFramePr>
          <p:cNvPr id="6" name="Tabelle 5"/>
          <p:cNvGraphicFramePr>
            <a:graphicFrameLocks noGrp="1"/>
          </p:cNvGraphicFramePr>
          <p:nvPr>
            <p:custDataLst>
              <p:tags r:id="rId2"/>
            </p:custDataLst>
            <p:extLst>
              <p:ext uri="{D42A27DB-BD31-4B8C-83A1-F6EECF244321}">
                <p14:modId xmlns:p14="http://schemas.microsoft.com/office/powerpoint/2010/main" val="1249161722"/>
              </p:ext>
            </p:extLst>
          </p:nvPr>
        </p:nvGraphicFramePr>
        <p:xfrm>
          <a:off x="323529" y="1124744"/>
          <a:ext cx="8496944" cy="5385754"/>
        </p:xfrm>
        <a:graphic>
          <a:graphicData uri="http://schemas.openxmlformats.org/drawingml/2006/table">
            <a:tbl>
              <a:tblPr>
                <a:tableStyleId>{5C22544A-7EE6-4342-B048-85BDC9FD1C3A}</a:tableStyleId>
              </a:tblPr>
              <a:tblGrid>
                <a:gridCol w="8496944">
                  <a:extLst>
                    <a:ext uri="{9D8B030D-6E8A-4147-A177-3AD203B41FA5}">
                      <a16:colId xmlns="" xmlns:a16="http://schemas.microsoft.com/office/drawing/2014/main" val="20000"/>
                    </a:ext>
                  </a:extLst>
                </a:gridCol>
              </a:tblGrid>
              <a:tr h="5866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sz="1600" i="0" kern="1200" dirty="0" smtClean="0">
                          <a:solidFill>
                            <a:schemeClr val="tx1"/>
                          </a:solidFill>
                          <a:latin typeface="+mn-lt"/>
                          <a:ea typeface="+mn-ea"/>
                          <a:cs typeface="+mn-cs"/>
                        </a:rPr>
                        <a:t>Reprezentatīva izlase</a:t>
                      </a:r>
                    </a:p>
                    <a:p>
                      <a:pPr marL="0" marR="0" indent="0" algn="l" defTabSz="914400" rtl="0" eaLnBrk="1" fontAlgn="auto" latinLnBrk="0" hangingPunct="1">
                        <a:lnSpc>
                          <a:spcPct val="100000"/>
                        </a:lnSpc>
                        <a:spcBef>
                          <a:spcPts val="0"/>
                        </a:spcBef>
                        <a:spcAft>
                          <a:spcPts val="0"/>
                        </a:spcAft>
                        <a:buClrTx/>
                        <a:buSzTx/>
                        <a:buFontTx/>
                        <a:buNone/>
                        <a:tabLst/>
                        <a:defRPr/>
                      </a:pPr>
                      <a:endParaRPr lang="lv-LV" sz="500" i="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lv-LV" sz="1600" i="1" kern="1200" dirty="0" smtClean="0">
                          <a:solidFill>
                            <a:schemeClr val="tx1"/>
                          </a:solidFill>
                          <a:latin typeface="+mn-lt"/>
                          <a:ea typeface="+mn-ea"/>
                          <a:cs typeface="+mn-cs"/>
                        </a:rPr>
                        <a:t>Centrālās Statistikas Pārvaldes informācija par ekonomiski aktīvo uzņēmumu/ iestāžu skaitu Latvijā 2017.gadā.*</a:t>
                      </a:r>
                      <a:endParaRPr lang="en-GB" sz="1600" kern="1200" dirty="0">
                        <a:solidFill>
                          <a:schemeClr val="tx1"/>
                        </a:solidFill>
                        <a:latin typeface="+mn-lt"/>
                        <a:ea typeface="+mn-ea"/>
                        <a:cs typeface="+mn-cs"/>
                      </a:endParaRPr>
                    </a:p>
                  </a:txBody>
                  <a:tcPr marL="0" marT="10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 xmlns:a16="http://schemas.microsoft.com/office/drawing/2014/main" val="10000"/>
                  </a:ext>
                </a:extLst>
              </a:tr>
              <a:tr h="586649">
                <a:tc>
                  <a:txBody>
                    <a:bodyPr/>
                    <a:lstStyle/>
                    <a:p>
                      <a:r>
                        <a:rPr lang="lv-LV" sz="1600" kern="1200" dirty="0" smtClean="0">
                          <a:solidFill>
                            <a:schemeClr val="tx1"/>
                          </a:solidFill>
                          <a:latin typeface="+mn-lt"/>
                          <a:ea typeface="+mn-ea"/>
                          <a:cs typeface="+mn-cs"/>
                        </a:rPr>
                        <a:t>Strādājošo skaits 2018.gada novembrī  – vismaz 5 darbinieki</a:t>
                      </a:r>
                      <a:endParaRPr lang="en-GB" sz="1600" kern="1200" dirty="0">
                        <a:solidFill>
                          <a:schemeClr val="tx1"/>
                        </a:solidFill>
                        <a:latin typeface="+mn-lt"/>
                        <a:ea typeface="+mn-ea"/>
                        <a:cs typeface="+mn-cs"/>
                      </a:endParaRPr>
                    </a:p>
                  </a:txBody>
                  <a:tcPr marL="0" marT="10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 xmlns:a16="http://schemas.microsoft.com/office/drawing/2014/main" val="10001"/>
                  </a:ext>
                </a:extLst>
              </a:tr>
              <a:tr h="600089">
                <a:tc>
                  <a:txBody>
                    <a:bodyPr/>
                    <a:lstStyle/>
                    <a:p>
                      <a:r>
                        <a:rPr lang="lv-LV" sz="1600" kern="1200" dirty="0" smtClean="0">
                          <a:solidFill>
                            <a:schemeClr val="tx1"/>
                          </a:solidFill>
                          <a:latin typeface="+mn-lt"/>
                          <a:ea typeface="+mn-ea"/>
                          <a:cs typeface="+mn-cs"/>
                        </a:rPr>
                        <a:t>Visi reģioni</a:t>
                      </a:r>
                      <a:endParaRPr lang="en-GB" sz="1600" kern="1200" dirty="0">
                        <a:solidFill>
                          <a:schemeClr val="tx1"/>
                        </a:solidFill>
                        <a:latin typeface="+mn-lt"/>
                        <a:ea typeface="+mn-ea"/>
                        <a:cs typeface="+mn-cs"/>
                      </a:endParaRPr>
                    </a:p>
                  </a:txBody>
                  <a:tcPr marL="0" marT="10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 xmlns:a16="http://schemas.microsoft.com/office/drawing/2014/main" val="10002"/>
                  </a:ext>
                </a:extLst>
              </a:tr>
              <a:tr h="1269435">
                <a:tc>
                  <a:txBody>
                    <a:bodyPr/>
                    <a:lstStyle/>
                    <a:p>
                      <a:r>
                        <a:rPr lang="lv-LV" sz="1600" kern="1200" dirty="0" smtClean="0">
                          <a:solidFill>
                            <a:schemeClr val="tx1"/>
                          </a:solidFill>
                          <a:latin typeface="+mn-lt"/>
                          <a:ea typeface="+mn-ea"/>
                          <a:cs typeface="+mn-cs"/>
                        </a:rPr>
                        <a:t>22 tautsaimniecības nozares saskaņā ar NACE 2.red.klasifikāciju </a:t>
                      </a:r>
                    </a:p>
                    <a:p>
                      <a:endParaRPr lang="lv-LV" sz="500" kern="1200" dirty="0" smtClean="0">
                        <a:solidFill>
                          <a:schemeClr val="tx1"/>
                        </a:solidFill>
                        <a:latin typeface="+mn-lt"/>
                        <a:ea typeface="+mn-ea"/>
                        <a:cs typeface="+mn-cs"/>
                      </a:endParaRPr>
                    </a:p>
                    <a:p>
                      <a:r>
                        <a:rPr lang="lv-LV" sz="1600" i="1" kern="1200" dirty="0" smtClean="0">
                          <a:solidFill>
                            <a:schemeClr val="tx1"/>
                          </a:solidFill>
                          <a:latin typeface="+mn-lt"/>
                          <a:ea typeface="+mn-ea"/>
                          <a:cs typeface="+mn-cs"/>
                        </a:rPr>
                        <a:t>19 ekonomiskās darbības veidi NACE klasifikācijas viena burta līmenī un 3 apstrādes rūpniecības nozares 2 ciparu līmenī (10. Pārtikas produktu ražošana, 24. Metālu ražošana, 27. Elektrisko iekārtu ražošana)</a:t>
                      </a:r>
                      <a:endParaRPr lang="en-GB" sz="1600" i="1" kern="1200" dirty="0">
                        <a:solidFill>
                          <a:schemeClr val="tx1"/>
                        </a:solidFill>
                        <a:latin typeface="+mn-lt"/>
                        <a:ea typeface="+mn-ea"/>
                        <a:cs typeface="+mn-cs"/>
                      </a:endParaRPr>
                    </a:p>
                  </a:txBody>
                  <a:tcPr marL="0" marT="10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 xmlns:a16="http://schemas.microsoft.com/office/drawing/2014/main" val="10003"/>
                  </a:ext>
                </a:extLst>
              </a:tr>
              <a:tr h="11851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sz="1600" kern="1200" dirty="0" smtClean="0">
                          <a:solidFill>
                            <a:schemeClr val="tx1"/>
                          </a:solidFill>
                          <a:latin typeface="+mn-lt"/>
                          <a:ea typeface="+mn-ea"/>
                          <a:cs typeface="+mn-cs"/>
                        </a:rPr>
                        <a:t>Valsts / pašvaldību un privātais sektors</a:t>
                      </a:r>
                    </a:p>
                    <a:p>
                      <a:pPr marL="0" marR="0" indent="0" algn="l" defTabSz="914400" rtl="0" eaLnBrk="1" fontAlgn="auto" latinLnBrk="0" hangingPunct="1">
                        <a:lnSpc>
                          <a:spcPct val="100000"/>
                        </a:lnSpc>
                        <a:spcBef>
                          <a:spcPts val="0"/>
                        </a:spcBef>
                        <a:spcAft>
                          <a:spcPts val="0"/>
                        </a:spcAft>
                        <a:buClrTx/>
                        <a:buSzTx/>
                        <a:buFontTx/>
                        <a:buNone/>
                        <a:tabLst/>
                        <a:defRPr/>
                      </a:pPr>
                      <a:endParaRPr lang="lv-LV" sz="5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lv-LV" sz="1600" i="1" kern="1200" dirty="0" smtClean="0">
                          <a:solidFill>
                            <a:schemeClr val="tx1"/>
                          </a:solidFill>
                          <a:latin typeface="+mn-lt"/>
                          <a:ea typeface="+mn-ea"/>
                          <a:cs typeface="+mn-cs"/>
                        </a:rPr>
                        <a:t>Valsts / pašvaldību sektors: Valsts un pašvaldību iestādes un to komercsabiedrības, kā arī komercsabiedrības ar valsts vai pašvaldību kapitāla daļu 50% un vairāk, kā arī nodibinājumi, biedrības, fondi un to komercsabiedrības.</a:t>
                      </a:r>
                    </a:p>
                  </a:txBody>
                  <a:tcPr marL="0" marT="10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noFill/>
                  </a:tcPr>
                </a:tc>
                <a:extLst>
                  <a:ext uri="{0D108BD9-81ED-4DB2-BD59-A6C34878D82A}">
                    <a16:rowId xmlns="" xmlns:a16="http://schemas.microsoft.com/office/drawing/2014/main" val="10004"/>
                  </a:ext>
                </a:extLst>
              </a:tr>
              <a:tr h="7628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sz="1600" i="0" kern="1200" dirty="0" smtClean="0">
                          <a:solidFill>
                            <a:schemeClr val="tx1"/>
                          </a:solidFill>
                          <a:latin typeface="+mn-lt"/>
                          <a:ea typeface="+mn-ea"/>
                          <a:cs typeface="+mn-cs"/>
                        </a:rPr>
                        <a:t>Aptaujas dalībnieki – augstākā līmeņa uzņēmuma vadītāji vai personāla vadītāji, kuri ir atbildīgi par galvenajiem personāla vadības jautājumiem saistībā ar uzņēmuma attīstību</a:t>
                      </a:r>
                    </a:p>
                  </a:txBody>
                  <a:tcPr marL="0" marT="10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 xmlns:a16="http://schemas.microsoft.com/office/drawing/2014/main" val="10005"/>
                  </a:ext>
                </a:extLst>
              </a:tr>
            </a:tbl>
          </a:graphicData>
        </a:graphic>
      </p:graphicFrame>
      <p:sp>
        <p:nvSpPr>
          <p:cNvPr id="3" name="TextBox 2"/>
          <p:cNvSpPr txBox="1"/>
          <p:nvPr/>
        </p:nvSpPr>
        <p:spPr bwMode="gray">
          <a:xfrm>
            <a:off x="323528" y="6381328"/>
            <a:ext cx="3744416" cy="144016"/>
          </a:xfrm>
          <a:prstGeom prst="rect">
            <a:avLst/>
          </a:prstGeom>
          <a:noFill/>
        </p:spPr>
        <p:txBody>
          <a:bodyPr vert="horz" wrap="square" lIns="0" tIns="0" rIns="0" bIns="0" rtlCol="0" anchor="t" anchorCtr="0">
            <a:noAutofit/>
          </a:bodyPr>
          <a:lstStyle/>
          <a:p>
            <a:pPr>
              <a:spcBef>
                <a:spcPts val="600"/>
              </a:spcBef>
            </a:pPr>
            <a:r>
              <a:rPr lang="lv-LV" sz="1000" i="1" dirty="0" smtClean="0">
                <a:latin typeface="Arial"/>
              </a:rPr>
              <a:t>* Provizoriskie dati</a:t>
            </a:r>
            <a:endParaRPr lang="en-US" sz="1000" i="1" dirty="0" smtClean="0">
              <a:latin typeface="Arial"/>
            </a:endParaRPr>
          </a:p>
        </p:txBody>
      </p:sp>
    </p:spTree>
    <p:extLst>
      <p:ext uri="{BB962C8B-B14F-4D97-AF65-F5344CB8AC3E}">
        <p14:creationId xmlns:p14="http://schemas.microsoft.com/office/powerpoint/2010/main" val="1173598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1"/>
          <p:cNvSpPr txBox="1">
            <a:spLocks/>
          </p:cNvSpPr>
          <p:nvPr>
            <p:custDataLst>
              <p:tags r:id="rId1"/>
            </p:custDataLst>
          </p:nvPr>
        </p:nvSpPr>
        <p:spPr bwMode="gray">
          <a:xfrm>
            <a:off x="3203849" y="3734284"/>
            <a:ext cx="5616575" cy="2880320"/>
          </a:xfrm>
          <a:prstGeom prst="rect">
            <a:avLst/>
          </a:prstGeom>
          <a:solidFill>
            <a:schemeClr val="bg2">
              <a:lumMod val="20000"/>
              <a:lumOff val="80000"/>
            </a:schemeClr>
          </a:solidFill>
          <a:ln w="9525">
            <a:noFill/>
          </a:ln>
        </p:spPr>
        <p:txBody>
          <a:bodyPr vert="horz" lIns="90000" tIns="72000" rIns="90000" bIns="72000" rtlCol="0" anchor="ctr" anchorCtr="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marL="0" lvl="1" indent="0">
              <a:buNone/>
            </a:pPr>
            <a:endParaRPr lang="en-US" sz="1400" dirty="0"/>
          </a:p>
        </p:txBody>
      </p:sp>
      <p:graphicFrame>
        <p:nvGraphicFramePr>
          <p:cNvPr id="11" name="Table 10"/>
          <p:cNvGraphicFramePr>
            <a:graphicFrameLocks noGrp="1"/>
          </p:cNvGraphicFramePr>
          <p:nvPr>
            <p:extLst>
              <p:ext uri="{D42A27DB-BD31-4B8C-83A1-F6EECF244321}">
                <p14:modId xmlns:p14="http://schemas.microsoft.com/office/powerpoint/2010/main" val="2697530029"/>
              </p:ext>
            </p:extLst>
          </p:nvPr>
        </p:nvGraphicFramePr>
        <p:xfrm>
          <a:off x="3238353" y="3785759"/>
          <a:ext cx="5544616" cy="2739583"/>
        </p:xfrm>
        <a:graphic>
          <a:graphicData uri="http://schemas.openxmlformats.org/drawingml/2006/table">
            <a:tbl>
              <a:tblPr firstRow="1" bandRow="1">
                <a:tableStyleId>{C115FB49-3FBE-41CF-8DFC-A938FE5134F0}</a:tableStyleId>
              </a:tblPr>
              <a:tblGrid>
                <a:gridCol w="4646015">
                  <a:extLst>
                    <a:ext uri="{9D8B030D-6E8A-4147-A177-3AD203B41FA5}">
                      <a16:colId xmlns="" xmlns:a16="http://schemas.microsoft.com/office/drawing/2014/main" val="20000"/>
                    </a:ext>
                  </a:extLst>
                </a:gridCol>
                <a:gridCol w="898601">
                  <a:extLst>
                    <a:ext uri="{9D8B030D-6E8A-4147-A177-3AD203B41FA5}">
                      <a16:colId xmlns="" xmlns:a16="http://schemas.microsoft.com/office/drawing/2014/main" val="20001"/>
                    </a:ext>
                  </a:extLst>
                </a:gridCol>
              </a:tblGrid>
              <a:tr h="222128">
                <a:tc>
                  <a:txBody>
                    <a:bodyPr/>
                    <a:lstStyle/>
                    <a:p>
                      <a:pPr algn="just">
                        <a:lnSpc>
                          <a:spcPts val="1400"/>
                        </a:lnSpc>
                        <a:spcAft>
                          <a:spcPts val="800"/>
                        </a:spcAft>
                      </a:pPr>
                      <a:r>
                        <a:rPr lang="lv-LV" sz="1400" b="1" dirty="0">
                          <a:effectLst/>
                          <a:latin typeface="+mn-lt"/>
                          <a:ea typeface="Times New Roman"/>
                          <a:cs typeface="Times New Roman"/>
                        </a:rPr>
                        <a:t>Izmantoto kontaktu kopskaits</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400"/>
                        </a:lnSpc>
                        <a:spcAft>
                          <a:spcPts val="800"/>
                        </a:spcAft>
                      </a:pPr>
                      <a:r>
                        <a:rPr lang="en-GB" sz="1400" b="1" dirty="0">
                          <a:effectLst/>
                          <a:latin typeface="+mj-lt"/>
                          <a:ea typeface="Times New Roman" panose="02020603050405020304" pitchFamily="18" charset="0"/>
                          <a:cs typeface="Times New Roman" panose="02020603050405020304" pitchFamily="18" charset="0"/>
                        </a:rPr>
                        <a:t>7 </a:t>
                      </a:r>
                      <a:r>
                        <a:rPr lang="en-GB" sz="1400" b="1" dirty="0">
                          <a:solidFill>
                            <a:schemeClr val="tx1"/>
                          </a:solidFill>
                          <a:effectLst/>
                          <a:latin typeface="+mj-lt"/>
                          <a:ea typeface="Times New Roman"/>
                          <a:cs typeface="Times New Roman"/>
                        </a:rPr>
                        <a:t>119</a:t>
                      </a:r>
                      <a:endParaRPr lang="en-US" sz="1400" b="1" dirty="0">
                        <a:solidFill>
                          <a:schemeClr val="tx1"/>
                        </a:solidFill>
                        <a:effectLst/>
                        <a:latin typeface="+mj-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96171">
                <a:tc>
                  <a:txBody>
                    <a:bodyPr/>
                    <a:lstStyle/>
                    <a:p>
                      <a:pPr algn="just">
                        <a:lnSpc>
                          <a:spcPts val="1400"/>
                        </a:lnSpc>
                        <a:spcAft>
                          <a:spcPts val="800"/>
                        </a:spcAft>
                      </a:pPr>
                      <a:r>
                        <a:rPr lang="lv-LV" sz="1400" dirty="0">
                          <a:effectLst/>
                          <a:latin typeface="+mn-lt"/>
                          <a:ea typeface="Times New Roman"/>
                          <a:cs typeface="Times New Roman"/>
                        </a:rPr>
                        <a:t>Nederīgi kontakti </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400"/>
                        </a:lnSpc>
                        <a:spcAft>
                          <a:spcPts val="800"/>
                        </a:spcAft>
                      </a:pPr>
                      <a:r>
                        <a:rPr lang="en-GB" sz="1400" dirty="0">
                          <a:effectLst/>
                          <a:latin typeface="+mj-lt"/>
                          <a:ea typeface="Times New Roman" panose="02020603050405020304" pitchFamily="18" charset="0"/>
                          <a:cs typeface="Times New Roman" panose="02020603050405020304" pitchFamily="18" charset="0"/>
                        </a:rPr>
                        <a:t>2 427</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296171">
                <a:tc>
                  <a:txBody>
                    <a:bodyPr/>
                    <a:lstStyle/>
                    <a:p>
                      <a:pPr algn="just">
                        <a:lnSpc>
                          <a:spcPts val="1400"/>
                        </a:lnSpc>
                        <a:spcAft>
                          <a:spcPts val="800"/>
                        </a:spcAft>
                      </a:pPr>
                      <a:r>
                        <a:rPr lang="lv-LV" sz="1400" b="1" dirty="0">
                          <a:effectLst/>
                          <a:latin typeface="+mn-lt"/>
                          <a:ea typeface="Times New Roman"/>
                          <a:cs typeface="Times New Roman"/>
                        </a:rPr>
                        <a:t>Derīgi kontakti</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400"/>
                        </a:lnSpc>
                        <a:spcAft>
                          <a:spcPts val="800"/>
                        </a:spcAft>
                      </a:pPr>
                      <a:r>
                        <a:rPr lang="en-GB" sz="1400" b="1" dirty="0">
                          <a:effectLst/>
                          <a:latin typeface="+mj-lt"/>
                          <a:ea typeface="Times New Roman" panose="02020603050405020304" pitchFamily="18" charset="0"/>
                          <a:cs typeface="Times New Roman" panose="02020603050405020304" pitchFamily="18" charset="0"/>
                        </a:rPr>
                        <a:t>4 692</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296171">
                <a:tc>
                  <a:txBody>
                    <a:bodyPr/>
                    <a:lstStyle/>
                    <a:p>
                      <a:pPr algn="just">
                        <a:lnSpc>
                          <a:spcPts val="1400"/>
                        </a:lnSpc>
                        <a:spcAft>
                          <a:spcPts val="800"/>
                        </a:spcAft>
                      </a:pPr>
                      <a:r>
                        <a:rPr lang="lv-LV" sz="1400" b="1" dirty="0">
                          <a:effectLst/>
                          <a:latin typeface="+mn-lt"/>
                          <a:ea typeface="Times New Roman"/>
                          <a:cs typeface="Times New Roman"/>
                        </a:rPr>
                        <a:t>Veiktās intervijas</a:t>
                      </a:r>
                      <a:r>
                        <a:rPr lang="lv-LV" sz="1400" dirty="0">
                          <a:effectLst/>
                          <a:latin typeface="+mn-lt"/>
                          <a:ea typeface="Times New Roman"/>
                          <a:cs typeface="Times New Roman"/>
                        </a:rPr>
                        <a:t>, t.sk. </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400"/>
                        </a:lnSpc>
                        <a:spcAft>
                          <a:spcPts val="800"/>
                        </a:spcAft>
                      </a:pPr>
                      <a:r>
                        <a:rPr lang="en-GB" sz="1400" b="1" dirty="0">
                          <a:effectLst/>
                          <a:latin typeface="+mj-lt"/>
                          <a:ea typeface="Times New Roman" panose="02020603050405020304" pitchFamily="18" charset="0"/>
                          <a:cs typeface="Times New Roman" panose="02020603050405020304" pitchFamily="18" charset="0"/>
                        </a:rPr>
                        <a:t>4 079</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96171">
                <a:tc>
                  <a:txBody>
                    <a:bodyPr/>
                    <a:lstStyle/>
                    <a:p>
                      <a:pPr algn="just">
                        <a:lnSpc>
                          <a:spcPts val="1400"/>
                        </a:lnSpc>
                        <a:spcAft>
                          <a:spcPts val="800"/>
                        </a:spcAft>
                      </a:pPr>
                      <a:r>
                        <a:rPr lang="lv-LV" sz="1400" dirty="0" smtClean="0">
                          <a:effectLst/>
                          <a:latin typeface="+mn-lt"/>
                          <a:ea typeface="Times New Roman"/>
                          <a:cs typeface="Times New Roman"/>
                        </a:rPr>
                        <a:t>derīgas </a:t>
                      </a:r>
                      <a:r>
                        <a:rPr lang="lv-LV" sz="1400" dirty="0">
                          <a:effectLst/>
                          <a:latin typeface="+mn-lt"/>
                          <a:ea typeface="Times New Roman"/>
                          <a:cs typeface="Times New Roman"/>
                        </a:rPr>
                        <a:t>CATI</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400"/>
                        </a:lnSpc>
                        <a:spcAft>
                          <a:spcPts val="800"/>
                        </a:spcAft>
                      </a:pPr>
                      <a:r>
                        <a:rPr lang="en-GB" sz="1400" dirty="0">
                          <a:effectLst/>
                          <a:latin typeface="+mj-lt"/>
                          <a:ea typeface="Times New Roman" panose="02020603050405020304" pitchFamily="18" charset="0"/>
                          <a:cs typeface="Times New Roman" panose="02020603050405020304" pitchFamily="18" charset="0"/>
                        </a:rPr>
                        <a:t>1100</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296171">
                <a:tc>
                  <a:txBody>
                    <a:bodyPr/>
                    <a:lstStyle/>
                    <a:p>
                      <a:pPr algn="just">
                        <a:lnSpc>
                          <a:spcPts val="1400"/>
                        </a:lnSpc>
                        <a:spcAft>
                          <a:spcPts val="800"/>
                        </a:spcAft>
                      </a:pPr>
                      <a:r>
                        <a:rPr lang="lv-LV" sz="1400" dirty="0" smtClean="0">
                          <a:effectLst/>
                          <a:latin typeface="+mn-lt"/>
                          <a:ea typeface="Times New Roman"/>
                          <a:cs typeface="Times New Roman"/>
                        </a:rPr>
                        <a:t>derīgas </a:t>
                      </a:r>
                      <a:r>
                        <a:rPr lang="lv-LV" sz="1400" dirty="0">
                          <a:effectLst/>
                          <a:latin typeface="+mn-lt"/>
                          <a:ea typeface="Times New Roman"/>
                          <a:cs typeface="Times New Roman"/>
                        </a:rPr>
                        <a:t>CAWI</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400"/>
                        </a:lnSpc>
                        <a:spcAft>
                          <a:spcPts val="800"/>
                        </a:spcAft>
                      </a:pPr>
                      <a:r>
                        <a:rPr lang="en-GB" sz="1400" dirty="0">
                          <a:effectLst/>
                          <a:latin typeface="+mj-lt"/>
                          <a:ea typeface="Times New Roman" panose="02020603050405020304" pitchFamily="18" charset="0"/>
                          <a:cs typeface="Times New Roman" panose="02020603050405020304" pitchFamily="18" charset="0"/>
                        </a:rPr>
                        <a:t>1560</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r h="381319">
                <a:tc>
                  <a:txBody>
                    <a:bodyPr/>
                    <a:lstStyle/>
                    <a:p>
                      <a:pPr algn="l">
                        <a:lnSpc>
                          <a:spcPts val="1400"/>
                        </a:lnSpc>
                        <a:spcAft>
                          <a:spcPts val="800"/>
                        </a:spcAft>
                      </a:pPr>
                      <a:r>
                        <a:rPr lang="lv-LV" sz="1400" dirty="0" smtClean="0">
                          <a:effectLst/>
                          <a:latin typeface="+mn-lt"/>
                          <a:ea typeface="Times New Roman"/>
                          <a:cs typeface="Times New Roman"/>
                        </a:rPr>
                        <a:t>Nederīgas (nepabeigtas </a:t>
                      </a:r>
                      <a:r>
                        <a:rPr lang="lv-LV" sz="1400" dirty="0">
                          <a:effectLst/>
                          <a:latin typeface="+mn-lt"/>
                          <a:ea typeface="Times New Roman"/>
                          <a:cs typeface="Times New Roman"/>
                        </a:rPr>
                        <a:t>vai neatbilstošas kvalitātes </a:t>
                      </a:r>
                      <a:r>
                        <a:rPr lang="lv-LV" sz="1400" dirty="0" smtClean="0">
                          <a:effectLst/>
                          <a:latin typeface="+mn-lt"/>
                          <a:ea typeface="Times New Roman"/>
                          <a:cs typeface="Times New Roman"/>
                        </a:rPr>
                        <a:t>intervijas</a:t>
                      </a:r>
                      <a:r>
                        <a:rPr lang="lv-LV" sz="1400" dirty="0">
                          <a:effectLst/>
                          <a:latin typeface="+mn-lt"/>
                          <a:ea typeface="Times New Roman"/>
                          <a:cs typeface="Times New Roman"/>
                        </a:rPr>
                        <a:t>) CATI</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400"/>
                        </a:lnSpc>
                        <a:spcAft>
                          <a:spcPts val="800"/>
                        </a:spcAft>
                      </a:pPr>
                      <a:r>
                        <a:rPr lang="lv-LV" sz="1400" dirty="0">
                          <a:effectLst/>
                          <a:latin typeface="+mj-lt"/>
                          <a:ea typeface="Times New Roman" panose="02020603050405020304" pitchFamily="18" charset="0"/>
                          <a:cs typeface="Times New Roman" panose="02020603050405020304" pitchFamily="18" charset="0"/>
                        </a:rPr>
                        <a:t> </a:t>
                      </a:r>
                      <a:r>
                        <a:rPr lang="lv-LV" sz="1400" dirty="0" smtClean="0">
                          <a:effectLst/>
                          <a:latin typeface="+mj-lt"/>
                          <a:ea typeface="Times New Roman" panose="02020603050405020304" pitchFamily="18" charset="0"/>
                          <a:cs typeface="Times New Roman" panose="02020603050405020304" pitchFamily="18" charset="0"/>
                        </a:rPr>
                        <a:t>525</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381319">
                <a:tc>
                  <a:txBody>
                    <a:bodyPr/>
                    <a:lstStyle/>
                    <a:p>
                      <a:pPr algn="l">
                        <a:lnSpc>
                          <a:spcPts val="1400"/>
                        </a:lnSpc>
                        <a:spcAft>
                          <a:spcPts val="800"/>
                        </a:spcAft>
                      </a:pPr>
                      <a:r>
                        <a:rPr lang="lv-LV" sz="1400" dirty="0" smtClean="0">
                          <a:effectLst/>
                          <a:latin typeface="+mn-lt"/>
                          <a:ea typeface="Times New Roman"/>
                          <a:cs typeface="Times New Roman"/>
                        </a:rPr>
                        <a:t>nederīgas </a:t>
                      </a:r>
                      <a:r>
                        <a:rPr lang="lv-LV" sz="1400" dirty="0">
                          <a:effectLst/>
                          <a:latin typeface="+mn-lt"/>
                          <a:ea typeface="Times New Roman"/>
                          <a:cs typeface="Times New Roman"/>
                        </a:rPr>
                        <a:t>(nepabeigtas vai neatbilstošas kvalitātes intervijas) CAWI</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400"/>
                        </a:lnSpc>
                        <a:spcAft>
                          <a:spcPts val="800"/>
                        </a:spcAft>
                      </a:pPr>
                      <a:r>
                        <a:rPr lang="en-GB" sz="1400" dirty="0">
                          <a:effectLst/>
                          <a:latin typeface="+mj-lt"/>
                          <a:ea typeface="Times New Roman" panose="02020603050405020304" pitchFamily="18" charset="0"/>
                          <a:cs typeface="Times New Roman" panose="02020603050405020304" pitchFamily="18" charset="0"/>
                        </a:rPr>
                        <a:t> </a:t>
                      </a:r>
                      <a:r>
                        <a:rPr lang="en-GB" sz="1400" dirty="0" smtClean="0">
                          <a:effectLst/>
                          <a:latin typeface="+mj-lt"/>
                          <a:ea typeface="Times New Roman" panose="02020603050405020304" pitchFamily="18" charset="0"/>
                          <a:cs typeface="Times New Roman" panose="02020603050405020304" pitchFamily="18" charset="0"/>
                        </a:rPr>
                        <a:t>894</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273962">
                <a:tc>
                  <a:txBody>
                    <a:bodyPr/>
                    <a:lstStyle/>
                    <a:p>
                      <a:pPr algn="l">
                        <a:lnSpc>
                          <a:spcPts val="1400"/>
                        </a:lnSpc>
                        <a:spcAft>
                          <a:spcPts val="800"/>
                        </a:spcAft>
                      </a:pPr>
                      <a:r>
                        <a:rPr lang="lv-LV" sz="1400" dirty="0">
                          <a:effectLst/>
                          <a:latin typeface="+mn-lt"/>
                          <a:ea typeface="Times New Roman"/>
                          <a:cs typeface="Times New Roman"/>
                        </a:rPr>
                        <a:t>Nerespondence (atteikums piedalīties)</a:t>
                      </a:r>
                      <a:endParaRPr lang="en-US" sz="1400" dirty="0">
                        <a:effectLst/>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400"/>
                        </a:lnSpc>
                        <a:spcAft>
                          <a:spcPts val="800"/>
                        </a:spcAft>
                      </a:pPr>
                      <a:r>
                        <a:rPr lang="en-GB" sz="1400" dirty="0">
                          <a:effectLst/>
                          <a:latin typeface="+mj-lt"/>
                          <a:ea typeface="Times New Roman" panose="02020603050405020304" pitchFamily="18" charset="0"/>
                          <a:cs typeface="Times New Roman" panose="02020603050405020304" pitchFamily="18" charset="0"/>
                        </a:rPr>
                        <a:t>613</a:t>
                      </a:r>
                      <a:endParaRPr lang="en-US" sz="1400" dirty="0">
                        <a:effectLst/>
                        <a:latin typeface="+mj-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bl>
          </a:graphicData>
        </a:graphic>
      </p:graphicFrame>
      <p:sp>
        <p:nvSpPr>
          <p:cNvPr id="4" name="Titel 3"/>
          <p:cNvSpPr>
            <a:spLocks noGrp="1"/>
          </p:cNvSpPr>
          <p:nvPr>
            <p:ph type="title"/>
            <p:custDataLst>
              <p:tags r:id="rId2"/>
            </p:custDataLst>
          </p:nvPr>
        </p:nvSpPr>
        <p:spPr/>
        <p:txBody>
          <a:bodyPr/>
          <a:lstStyle/>
          <a:p>
            <a:r>
              <a:rPr lang="lv-LV" dirty="0" smtClean="0"/>
              <a:t>Darba devēju aptaujas norise</a:t>
            </a:r>
            <a:endParaRPr lang="en-US" dirty="0"/>
          </a:p>
        </p:txBody>
      </p:sp>
      <p:sp>
        <p:nvSpPr>
          <p:cNvPr id="7" name="Rectangle 15"/>
          <p:cNvSpPr>
            <a:spLocks noChangeArrowheads="1"/>
          </p:cNvSpPr>
          <p:nvPr>
            <p:custDataLst>
              <p:tags r:id="rId3"/>
            </p:custDataLst>
          </p:nvPr>
        </p:nvSpPr>
        <p:spPr bwMode="gray">
          <a:xfrm>
            <a:off x="325438" y="1095866"/>
            <a:ext cx="2733676" cy="1008574"/>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lv-LV" sz="1600" b="1" dirty="0" smtClean="0">
                <a:solidFill>
                  <a:schemeClr val="accent1"/>
                </a:solidFill>
                <a:latin typeface="Arial" pitchFamily="34" charset="0"/>
              </a:rPr>
              <a:t>Metode</a:t>
            </a:r>
            <a:endParaRPr lang="en-US" sz="1600" b="1" dirty="0">
              <a:solidFill>
                <a:schemeClr val="accent1"/>
              </a:solidFill>
              <a:latin typeface="Arial" pitchFamily="34" charset="0"/>
            </a:endParaRPr>
          </a:p>
        </p:txBody>
      </p:sp>
      <p:sp>
        <p:nvSpPr>
          <p:cNvPr id="8" name="Rectangle 15"/>
          <p:cNvSpPr>
            <a:spLocks noChangeArrowheads="1"/>
          </p:cNvSpPr>
          <p:nvPr>
            <p:custDataLst>
              <p:tags r:id="rId4"/>
            </p:custDataLst>
          </p:nvPr>
        </p:nvSpPr>
        <p:spPr bwMode="gray">
          <a:xfrm>
            <a:off x="323410" y="1887604"/>
            <a:ext cx="2733675" cy="1008462"/>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lv-LV" sz="1600" b="1" dirty="0" smtClean="0">
                <a:solidFill>
                  <a:schemeClr val="accent2"/>
                </a:solidFill>
                <a:latin typeface="Arial" pitchFamily="34" charset="0"/>
              </a:rPr>
              <a:t>Aptaujas norises laiks</a:t>
            </a:r>
            <a:endParaRPr lang="en-US" sz="1600" b="1" dirty="0">
              <a:solidFill>
                <a:schemeClr val="accent2"/>
              </a:solidFill>
              <a:latin typeface="Arial" pitchFamily="34" charset="0"/>
            </a:endParaRPr>
          </a:p>
        </p:txBody>
      </p:sp>
      <p:sp>
        <p:nvSpPr>
          <p:cNvPr id="9" name="Rectangle 15"/>
          <p:cNvSpPr>
            <a:spLocks noChangeArrowheads="1"/>
          </p:cNvSpPr>
          <p:nvPr>
            <p:custDataLst>
              <p:tags r:id="rId5"/>
            </p:custDataLst>
          </p:nvPr>
        </p:nvSpPr>
        <p:spPr bwMode="gray">
          <a:xfrm>
            <a:off x="321382" y="2751700"/>
            <a:ext cx="2733675" cy="1008462"/>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lv-LV" sz="1600" b="1" dirty="0" smtClean="0">
                <a:solidFill>
                  <a:schemeClr val="accent3"/>
                </a:solidFill>
                <a:latin typeface="Arial" pitchFamily="34" charset="0"/>
              </a:rPr>
              <a:t>Derīgās intervijas </a:t>
            </a:r>
            <a:endParaRPr lang="en-US" sz="1600" b="1" dirty="0">
              <a:solidFill>
                <a:schemeClr val="accent3"/>
              </a:solidFill>
              <a:latin typeface="Arial" pitchFamily="34" charset="0"/>
            </a:endParaRPr>
          </a:p>
        </p:txBody>
      </p:sp>
      <p:sp>
        <p:nvSpPr>
          <p:cNvPr id="10" name="Rectangle 15"/>
          <p:cNvSpPr>
            <a:spLocks noChangeArrowheads="1"/>
          </p:cNvSpPr>
          <p:nvPr>
            <p:custDataLst>
              <p:tags r:id="rId6"/>
            </p:custDataLst>
          </p:nvPr>
        </p:nvSpPr>
        <p:spPr bwMode="gray">
          <a:xfrm>
            <a:off x="319354" y="3645024"/>
            <a:ext cx="2733675" cy="1008462"/>
          </a:xfrm>
          <a:prstGeom prst="rect">
            <a:avLst/>
          </a:prstGeom>
          <a:no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lv-LV" sz="1600" b="1" dirty="0" smtClean="0">
                <a:solidFill>
                  <a:schemeClr val="accent4"/>
                </a:solidFill>
                <a:latin typeface="Arial" pitchFamily="34" charset="0"/>
              </a:rPr>
              <a:t>Aptaujas tehniskā </a:t>
            </a:r>
          </a:p>
          <a:p>
            <a:r>
              <a:rPr lang="lv-LV" sz="1600" b="1" dirty="0" smtClean="0">
                <a:solidFill>
                  <a:schemeClr val="accent4"/>
                </a:solidFill>
                <a:latin typeface="Arial" pitchFamily="34" charset="0"/>
              </a:rPr>
              <a:t>statistika</a:t>
            </a:r>
            <a:endParaRPr lang="en-US" sz="1600" b="1" dirty="0">
              <a:solidFill>
                <a:schemeClr val="accent4"/>
              </a:solidFill>
              <a:latin typeface="Arial" pitchFamily="34" charset="0"/>
            </a:endParaRPr>
          </a:p>
        </p:txBody>
      </p:sp>
      <p:sp>
        <p:nvSpPr>
          <p:cNvPr id="13" name="AutoShape 14"/>
          <p:cNvSpPr>
            <a:spLocks noChangeArrowheads="1"/>
          </p:cNvSpPr>
          <p:nvPr>
            <p:custDataLst>
              <p:tags r:id="rId7"/>
            </p:custDataLst>
          </p:nvPr>
        </p:nvSpPr>
        <p:spPr bwMode="gray">
          <a:xfrm rot="5400000">
            <a:off x="2807816" y="4041056"/>
            <a:ext cx="360000" cy="144000"/>
          </a:xfrm>
          <a:prstGeom prst="triangle">
            <a:avLst>
              <a:gd name="adj" fmla="val 50000"/>
            </a:avLst>
          </a:prstGeom>
          <a:solidFill>
            <a:schemeClr val="bg2"/>
          </a:solidFill>
          <a:ln w="12700">
            <a:solidFill>
              <a:schemeClr val="bg1"/>
            </a:solidFill>
            <a:miter lim="800000"/>
            <a:headEnd/>
            <a:tailEnd/>
          </a:ln>
        </p:spPr>
        <p:txBody>
          <a:bodyPr anchor="ctr"/>
          <a:lstStyle/>
          <a:p>
            <a:pPr algn="ctr">
              <a:lnSpc>
                <a:spcPct val="100000"/>
              </a:lnSpc>
              <a:spcBef>
                <a:spcPct val="50000"/>
              </a:spcBef>
              <a:buFont typeface="Wingdings" pitchFamily="2" charset="2"/>
              <a:buNone/>
              <a:defRPr/>
            </a:pPr>
            <a:endParaRPr lang="en-US" sz="900" b="1" dirty="0">
              <a:latin typeface="Arial" pitchFamily="34" charset="0"/>
            </a:endParaRPr>
          </a:p>
        </p:txBody>
      </p:sp>
      <p:sp>
        <p:nvSpPr>
          <p:cNvPr id="14" name="AutoShape 14"/>
          <p:cNvSpPr>
            <a:spLocks noChangeArrowheads="1"/>
          </p:cNvSpPr>
          <p:nvPr>
            <p:custDataLst>
              <p:tags r:id="rId8"/>
            </p:custDataLst>
          </p:nvPr>
        </p:nvSpPr>
        <p:spPr bwMode="gray">
          <a:xfrm rot="5400000">
            <a:off x="2807816" y="3184003"/>
            <a:ext cx="360000" cy="144000"/>
          </a:xfrm>
          <a:prstGeom prst="triangle">
            <a:avLst>
              <a:gd name="adj" fmla="val 50000"/>
            </a:avLst>
          </a:prstGeom>
          <a:solidFill>
            <a:schemeClr val="bg2"/>
          </a:solidFill>
          <a:ln w="12700">
            <a:solidFill>
              <a:schemeClr val="bg1"/>
            </a:solidFill>
            <a:miter lim="800000"/>
            <a:headEnd/>
            <a:tailEnd/>
          </a:ln>
        </p:spPr>
        <p:txBody>
          <a:bodyPr anchor="ctr"/>
          <a:lstStyle/>
          <a:p>
            <a:pPr algn="ctr">
              <a:lnSpc>
                <a:spcPct val="100000"/>
              </a:lnSpc>
              <a:spcBef>
                <a:spcPct val="50000"/>
              </a:spcBef>
              <a:buFont typeface="Wingdings" pitchFamily="2" charset="2"/>
              <a:buNone/>
              <a:defRPr/>
            </a:pPr>
            <a:endParaRPr lang="en-US" sz="900" b="1" dirty="0">
              <a:latin typeface="Arial" pitchFamily="34" charset="0"/>
            </a:endParaRPr>
          </a:p>
        </p:txBody>
      </p:sp>
      <p:sp>
        <p:nvSpPr>
          <p:cNvPr id="15" name="AutoShape 14"/>
          <p:cNvSpPr>
            <a:spLocks noChangeArrowheads="1"/>
          </p:cNvSpPr>
          <p:nvPr>
            <p:custDataLst>
              <p:tags r:id="rId9"/>
            </p:custDataLst>
          </p:nvPr>
        </p:nvSpPr>
        <p:spPr bwMode="gray">
          <a:xfrm rot="5400000">
            <a:off x="2807816" y="2319907"/>
            <a:ext cx="360000" cy="144000"/>
          </a:xfrm>
          <a:prstGeom prst="triangle">
            <a:avLst>
              <a:gd name="adj" fmla="val 50000"/>
            </a:avLst>
          </a:prstGeom>
          <a:solidFill>
            <a:schemeClr val="bg2"/>
          </a:solidFill>
          <a:ln w="12700">
            <a:solidFill>
              <a:schemeClr val="bg1"/>
            </a:solidFill>
            <a:miter lim="800000"/>
            <a:headEnd/>
            <a:tailEnd/>
          </a:ln>
        </p:spPr>
        <p:txBody>
          <a:bodyPr anchor="ctr"/>
          <a:lstStyle/>
          <a:p>
            <a:pPr algn="ctr">
              <a:lnSpc>
                <a:spcPct val="100000"/>
              </a:lnSpc>
              <a:spcBef>
                <a:spcPct val="50000"/>
              </a:spcBef>
              <a:buFont typeface="Wingdings" pitchFamily="2" charset="2"/>
              <a:buNone/>
              <a:defRPr/>
            </a:pPr>
            <a:endParaRPr lang="en-US" sz="900" b="1" dirty="0">
              <a:latin typeface="Arial" pitchFamily="34" charset="0"/>
            </a:endParaRPr>
          </a:p>
        </p:txBody>
      </p:sp>
      <p:sp>
        <p:nvSpPr>
          <p:cNvPr id="16" name="AutoShape 14"/>
          <p:cNvSpPr>
            <a:spLocks noChangeArrowheads="1"/>
          </p:cNvSpPr>
          <p:nvPr>
            <p:custDataLst>
              <p:tags r:id="rId10"/>
            </p:custDataLst>
          </p:nvPr>
        </p:nvSpPr>
        <p:spPr bwMode="gray">
          <a:xfrm rot="5400000">
            <a:off x="2807816" y="1528168"/>
            <a:ext cx="360000" cy="144000"/>
          </a:xfrm>
          <a:prstGeom prst="triangle">
            <a:avLst>
              <a:gd name="adj" fmla="val 50000"/>
            </a:avLst>
          </a:prstGeom>
          <a:solidFill>
            <a:schemeClr val="bg2"/>
          </a:solidFill>
          <a:ln w="12700">
            <a:solidFill>
              <a:schemeClr val="bg1"/>
            </a:solidFill>
            <a:miter lim="800000"/>
            <a:headEnd/>
            <a:tailEnd/>
          </a:ln>
        </p:spPr>
        <p:txBody>
          <a:bodyPr anchor="ctr"/>
          <a:lstStyle/>
          <a:p>
            <a:pPr algn="ctr">
              <a:lnSpc>
                <a:spcPct val="100000"/>
              </a:lnSpc>
              <a:spcBef>
                <a:spcPct val="50000"/>
              </a:spcBef>
              <a:buFont typeface="Wingdings" pitchFamily="2" charset="2"/>
              <a:buNone/>
              <a:defRPr/>
            </a:pPr>
            <a:endParaRPr lang="en-US" sz="900" b="1" dirty="0">
              <a:latin typeface="Arial" pitchFamily="34" charset="0"/>
            </a:endParaRPr>
          </a:p>
        </p:txBody>
      </p:sp>
      <p:cxnSp>
        <p:nvCxnSpPr>
          <p:cNvPr id="17" name="Gerade Verbindung 16"/>
          <p:cNvCxnSpPr/>
          <p:nvPr>
            <p:custDataLst>
              <p:tags r:id="rId11"/>
            </p:custDataLst>
          </p:nvPr>
        </p:nvCxnSpPr>
        <p:spPr bwMode="gray">
          <a:xfrm>
            <a:off x="323529" y="1268760"/>
            <a:ext cx="27355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custDataLst>
              <p:tags r:id="rId12"/>
            </p:custDataLst>
          </p:nvPr>
        </p:nvCxnSpPr>
        <p:spPr bwMode="gray">
          <a:xfrm>
            <a:off x="323529" y="2049222"/>
            <a:ext cx="27355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custDataLst>
              <p:tags r:id="rId13"/>
            </p:custDataLst>
          </p:nvPr>
        </p:nvCxnSpPr>
        <p:spPr bwMode="gray">
          <a:xfrm>
            <a:off x="317444" y="2789204"/>
            <a:ext cx="27355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p:custDataLst>
              <p:tags r:id="rId14"/>
            </p:custDataLst>
          </p:nvPr>
        </p:nvCxnSpPr>
        <p:spPr bwMode="gray">
          <a:xfrm>
            <a:off x="323529" y="3696780"/>
            <a:ext cx="27355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1"/>
          <p:cNvSpPr txBox="1">
            <a:spLocks/>
          </p:cNvSpPr>
          <p:nvPr>
            <p:custDataLst>
              <p:tags r:id="rId15"/>
            </p:custDataLst>
          </p:nvPr>
        </p:nvSpPr>
        <p:spPr bwMode="gray">
          <a:xfrm>
            <a:off x="3203849" y="1246853"/>
            <a:ext cx="5616575" cy="727746"/>
          </a:xfrm>
          <a:prstGeom prst="rect">
            <a:avLst/>
          </a:prstGeom>
          <a:solidFill>
            <a:schemeClr val="bg2">
              <a:lumMod val="20000"/>
              <a:lumOff val="80000"/>
            </a:schemeClr>
          </a:solidFill>
          <a:ln w="9525">
            <a:noFill/>
          </a:ln>
        </p:spPr>
        <p:txBody>
          <a:bodyPr vert="horz" lIns="90000" tIns="72000" rIns="90000" bIns="72000" rtlCol="0" anchor="ctr" anchorCtr="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marL="0" lvl="1" indent="0">
              <a:buNone/>
            </a:pPr>
            <a:r>
              <a:rPr lang="lv-LV" sz="1400" dirty="0" smtClean="0"/>
              <a:t>Datorizētas </a:t>
            </a:r>
            <a:r>
              <a:rPr lang="lv-LV" sz="1400" dirty="0"/>
              <a:t>telefonintervijas (CATI) un datorizētas interneta aptaujas (CAWI) tiešsaistes režīmā internetā</a:t>
            </a:r>
            <a:endParaRPr lang="en-US" sz="1400" dirty="0"/>
          </a:p>
        </p:txBody>
      </p:sp>
      <p:sp>
        <p:nvSpPr>
          <p:cNvPr id="23" name="Text Placeholder 1"/>
          <p:cNvSpPr txBox="1">
            <a:spLocks/>
          </p:cNvSpPr>
          <p:nvPr>
            <p:custDataLst>
              <p:tags r:id="rId16"/>
            </p:custDataLst>
          </p:nvPr>
        </p:nvSpPr>
        <p:spPr bwMode="gray">
          <a:xfrm>
            <a:off x="3203849" y="2103628"/>
            <a:ext cx="5616575" cy="626176"/>
          </a:xfrm>
          <a:prstGeom prst="rect">
            <a:avLst/>
          </a:prstGeom>
          <a:solidFill>
            <a:schemeClr val="bg2">
              <a:lumMod val="20000"/>
              <a:lumOff val="80000"/>
            </a:schemeClr>
          </a:solidFill>
          <a:ln w="9525">
            <a:noFill/>
          </a:ln>
        </p:spPr>
        <p:txBody>
          <a:bodyPr vert="horz" lIns="90000" tIns="72000" rIns="90000" bIns="72000" rtlCol="0" anchor="ctr" anchorCtr="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marL="0" lvl="1" indent="0">
              <a:buNone/>
            </a:pPr>
            <a:r>
              <a:rPr lang="da-DK" sz="1400" dirty="0"/>
              <a:t>2018.gada 22.novembris – 2019.gada 22.janvāris</a:t>
            </a:r>
            <a:endParaRPr lang="en-US" sz="1400" dirty="0"/>
          </a:p>
        </p:txBody>
      </p:sp>
      <p:sp>
        <p:nvSpPr>
          <p:cNvPr id="24" name="Text Placeholder 1"/>
          <p:cNvSpPr txBox="1">
            <a:spLocks/>
          </p:cNvSpPr>
          <p:nvPr>
            <p:custDataLst>
              <p:tags r:id="rId17"/>
            </p:custDataLst>
          </p:nvPr>
        </p:nvSpPr>
        <p:spPr bwMode="gray">
          <a:xfrm>
            <a:off x="3203849" y="2824058"/>
            <a:ext cx="5616575" cy="833440"/>
          </a:xfrm>
          <a:prstGeom prst="rect">
            <a:avLst/>
          </a:prstGeom>
          <a:solidFill>
            <a:schemeClr val="bg2">
              <a:lumMod val="20000"/>
              <a:lumOff val="80000"/>
            </a:schemeClr>
          </a:solidFill>
          <a:ln w="9525">
            <a:noFill/>
          </a:ln>
        </p:spPr>
        <p:txBody>
          <a:bodyPr vert="horz" lIns="90000" tIns="72000" rIns="90000" bIns="72000" rtlCol="0" anchor="ctr" anchorCtr="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b="1" dirty="0" smtClean="0"/>
              <a:t>2660 </a:t>
            </a:r>
            <a:r>
              <a:rPr lang="lv-LV" sz="1400" b="1" dirty="0"/>
              <a:t>respondenti</a:t>
            </a:r>
          </a:p>
          <a:p>
            <a:r>
              <a:rPr lang="lv-LV" sz="1400" dirty="0" smtClean="0"/>
              <a:t>462 </a:t>
            </a:r>
            <a:r>
              <a:rPr lang="lv-LV" sz="1400" dirty="0"/>
              <a:t>no </a:t>
            </a:r>
            <a:r>
              <a:rPr lang="lv-LV" sz="1400" dirty="0" smtClean="0"/>
              <a:t>valsts/ </a:t>
            </a:r>
            <a:r>
              <a:rPr lang="lv-LV" sz="1400" dirty="0"/>
              <a:t>pašvaldību </a:t>
            </a:r>
            <a:r>
              <a:rPr lang="lv-LV" sz="1400" dirty="0" smtClean="0"/>
              <a:t>sektora</a:t>
            </a:r>
          </a:p>
          <a:p>
            <a:r>
              <a:rPr lang="lv-LV" sz="1400" dirty="0" smtClean="0"/>
              <a:t>2198 </a:t>
            </a:r>
            <a:r>
              <a:rPr lang="lv-LV" sz="1400" dirty="0"/>
              <a:t>no privātā </a:t>
            </a:r>
            <a:r>
              <a:rPr lang="lv-LV" sz="1400" dirty="0" smtClean="0"/>
              <a:t>sektora</a:t>
            </a:r>
            <a:endParaRPr lang="lv-LV" sz="1400" dirty="0"/>
          </a:p>
        </p:txBody>
      </p:sp>
    </p:spTree>
    <p:extLst>
      <p:ext uri="{BB962C8B-B14F-4D97-AF65-F5344CB8AC3E}">
        <p14:creationId xmlns:p14="http://schemas.microsoft.com/office/powerpoint/2010/main" val="1520431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lv-LV" dirty="0" smtClean="0"/>
              <a:t>Aptaujas rezultāti</a:t>
            </a:r>
            <a:endParaRPr lang="en-US" dirty="0"/>
          </a:p>
        </p:txBody>
      </p:sp>
    </p:spTree>
    <p:extLst>
      <p:ext uri="{BB962C8B-B14F-4D97-AF65-F5344CB8AC3E}">
        <p14:creationId xmlns:p14="http://schemas.microsoft.com/office/powerpoint/2010/main" val="1408701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custDataLst>
              <p:tags r:id="rId1"/>
            </p:custDataLst>
          </p:nvPr>
        </p:nvSpPr>
        <p:spPr bwMode="gray"/>
        <p:txBody>
          <a:bodyPr/>
          <a:lstStyle/>
          <a:p>
            <a:r>
              <a:rPr lang="lv-LV" dirty="0" smtClean="0"/>
              <a:t>Jaunizveidojamās darbavietas </a:t>
            </a:r>
            <a:endParaRPr lang="en-US" dirty="0"/>
          </a:p>
        </p:txBody>
      </p:sp>
      <p:cxnSp>
        <p:nvCxnSpPr>
          <p:cNvPr id="28" name="Gerade Verbindung 27"/>
          <p:cNvCxnSpPr/>
          <p:nvPr>
            <p:custDataLst>
              <p:tags r:id="rId2"/>
            </p:custDataLst>
          </p:nvPr>
        </p:nvCxnSpPr>
        <p:spPr bwMode="gray">
          <a:xfrm>
            <a:off x="366814" y="1358020"/>
            <a:ext cx="83728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custDataLst>
              <p:tags r:id="rId3"/>
            </p:custDataLst>
          </p:nvPr>
        </p:nvCxnSpPr>
        <p:spPr bwMode="gray">
          <a:xfrm>
            <a:off x="367745" y="2255208"/>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Gruppieren 38"/>
          <p:cNvGrpSpPr>
            <a:grpSpLocks noChangeAspect="1"/>
          </p:cNvGrpSpPr>
          <p:nvPr>
            <p:custDataLst>
              <p:tags r:id="rId4"/>
            </p:custDataLst>
          </p:nvPr>
        </p:nvGrpSpPr>
        <p:grpSpPr bwMode="gray">
          <a:xfrm>
            <a:off x="323529" y="1412827"/>
            <a:ext cx="504056" cy="503461"/>
            <a:chOff x="323528" y="1556792"/>
            <a:chExt cx="579761" cy="575321"/>
          </a:xfrm>
        </p:grpSpPr>
        <p:sp>
          <p:nvSpPr>
            <p:cNvPr id="60" name="Oval 26"/>
            <p:cNvSpPr>
              <a:spLocks noChangeArrowheads="1"/>
            </p:cNvSpPr>
            <p:nvPr>
              <p:custDataLst>
                <p:tags r:id="rId25"/>
              </p:custDataLst>
            </p:nvPr>
          </p:nvSpPr>
          <p:spPr bwMode="gray">
            <a:xfrm>
              <a:off x="323528" y="1556792"/>
              <a:ext cx="575321" cy="575321"/>
            </a:xfrm>
            <a:prstGeom prst="rect">
              <a:avLst/>
            </a:prstGeom>
            <a:solidFill>
              <a:schemeClr val="accent1"/>
            </a:solidFill>
            <a:ln w="12700" algn="ctr">
              <a:noFill/>
              <a:round/>
              <a:headEnd/>
              <a:tailEnd/>
            </a:ln>
            <a:effectLst/>
          </p:spPr>
          <p:txBody>
            <a:bodyPr wrap="none" lIns="72000" tIns="72000" rIns="72000" bIns="72000" anchor="ctr"/>
            <a:lstStyle/>
            <a:p>
              <a:endParaRPr lang="en-US" sz="1600" dirty="0"/>
            </a:p>
          </p:txBody>
        </p:sp>
        <p:sp>
          <p:nvSpPr>
            <p:cNvPr id="61" name="Freeform 6"/>
            <p:cNvSpPr>
              <a:spLocks/>
            </p:cNvSpPr>
            <p:nvPr>
              <p:custDataLst>
                <p:tags r:id="rId26"/>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grpSp>
        <p:nvGrpSpPr>
          <p:cNvPr id="40" name="Gruppieren 39"/>
          <p:cNvGrpSpPr>
            <a:grpSpLocks noChangeAspect="1"/>
          </p:cNvGrpSpPr>
          <p:nvPr>
            <p:custDataLst>
              <p:tags r:id="rId5"/>
            </p:custDataLst>
          </p:nvPr>
        </p:nvGrpSpPr>
        <p:grpSpPr bwMode="gray">
          <a:xfrm>
            <a:off x="323528" y="2327272"/>
            <a:ext cx="504596" cy="504000"/>
            <a:chOff x="323528" y="1556792"/>
            <a:chExt cx="579761" cy="575321"/>
          </a:xfrm>
        </p:grpSpPr>
        <p:sp>
          <p:nvSpPr>
            <p:cNvPr id="58" name="Oval 26"/>
            <p:cNvSpPr>
              <a:spLocks noChangeArrowheads="1"/>
            </p:cNvSpPr>
            <p:nvPr>
              <p:custDataLst>
                <p:tags r:id="rId23"/>
              </p:custDataLst>
            </p:nvPr>
          </p:nvSpPr>
          <p:spPr bwMode="gray">
            <a:xfrm>
              <a:off x="323528" y="1556792"/>
              <a:ext cx="575321" cy="575321"/>
            </a:xfrm>
            <a:prstGeom prst="rect">
              <a:avLst/>
            </a:prstGeom>
            <a:solidFill>
              <a:schemeClr val="accent2"/>
            </a:solidFill>
            <a:ln w="12700" algn="ctr">
              <a:noFill/>
              <a:round/>
              <a:headEnd/>
              <a:tailEnd/>
            </a:ln>
            <a:effectLst/>
          </p:spPr>
          <p:txBody>
            <a:bodyPr wrap="none" lIns="72000" tIns="72000" rIns="72000" bIns="72000" anchor="ctr"/>
            <a:lstStyle/>
            <a:p>
              <a:endParaRPr lang="en-US" sz="1600" dirty="0"/>
            </a:p>
          </p:txBody>
        </p:sp>
        <p:sp>
          <p:nvSpPr>
            <p:cNvPr id="59" name="Freeform 6"/>
            <p:cNvSpPr>
              <a:spLocks/>
            </p:cNvSpPr>
            <p:nvPr>
              <p:custDataLst>
                <p:tags r:id="rId24"/>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47" name="Text Placeholder 1"/>
          <p:cNvSpPr txBox="1">
            <a:spLocks/>
          </p:cNvSpPr>
          <p:nvPr>
            <p:custDataLst>
              <p:tags r:id="rId6"/>
            </p:custDataLst>
          </p:nvPr>
        </p:nvSpPr>
        <p:spPr bwMode="gray">
          <a:xfrm>
            <a:off x="1121997" y="1369697"/>
            <a:ext cx="7338228" cy="55313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2019.gada laikā jaunas darbavietas plāno piedāvāt </a:t>
            </a:r>
            <a:r>
              <a:rPr lang="lv-LV" sz="1400" b="1" dirty="0" smtClean="0"/>
              <a:t>11%</a:t>
            </a:r>
            <a:r>
              <a:rPr lang="lv-LV" sz="1400" dirty="0" smtClean="0"/>
              <a:t> </a:t>
            </a:r>
            <a:r>
              <a:rPr lang="lv-LV" sz="1400" b="1" dirty="0" smtClean="0"/>
              <a:t>no visiem Latvijas darba devējiem </a:t>
            </a:r>
            <a:r>
              <a:rPr lang="lv-LV" sz="1400" dirty="0" smtClean="0"/>
              <a:t>(samazinājums par 3 pp). </a:t>
            </a:r>
            <a:r>
              <a:rPr lang="lv-LV" sz="1400" dirty="0"/>
              <a:t>Jaunu darbavietu veidošanas iecerēs ir samazinājums gan valsts/ pašvaldību, gan </a:t>
            </a:r>
            <a:r>
              <a:rPr lang="lv-LV" sz="1400" dirty="0" smtClean="0"/>
              <a:t>privātajā sektorā.</a:t>
            </a:r>
          </a:p>
        </p:txBody>
      </p:sp>
      <p:sp>
        <p:nvSpPr>
          <p:cNvPr id="15" name="Text Placeholder 1"/>
          <p:cNvSpPr txBox="1">
            <a:spLocks/>
          </p:cNvSpPr>
          <p:nvPr>
            <p:custDataLst>
              <p:tags r:id="rId7"/>
            </p:custDataLst>
          </p:nvPr>
        </p:nvSpPr>
        <p:spPr bwMode="gray">
          <a:xfrm>
            <a:off x="1122735" y="2204864"/>
            <a:ext cx="7337467" cy="554400"/>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spcAft>
                <a:spcPts val="300"/>
              </a:spcAft>
            </a:pPr>
            <a:r>
              <a:rPr lang="lv-LV" sz="1400" dirty="0"/>
              <a:t>Kopumā Latvijā </a:t>
            </a:r>
            <a:r>
              <a:rPr lang="lv-LV" sz="1400" dirty="0" smtClean="0"/>
              <a:t>2019.gada </a:t>
            </a:r>
            <a:r>
              <a:rPr lang="lv-LV" sz="1400" dirty="0"/>
              <a:t>laikā tiek plānots izveidot aptuveni </a:t>
            </a:r>
            <a:r>
              <a:rPr lang="lv-LV" sz="1400" b="1" dirty="0"/>
              <a:t>8 </a:t>
            </a:r>
            <a:r>
              <a:rPr lang="lv-LV" sz="1400" b="1" dirty="0" smtClean="0"/>
              <a:t>099 jaunas darbavietas </a:t>
            </a:r>
            <a:r>
              <a:rPr lang="lv-LV" sz="1400" b="1" dirty="0"/>
              <a:t>(par -4 107 darbavietām </a:t>
            </a:r>
            <a:r>
              <a:rPr lang="lv-LV" sz="1400" b="1" dirty="0" smtClean="0"/>
              <a:t>mazāk kā 2018.gadā</a:t>
            </a:r>
            <a:r>
              <a:rPr lang="lv-LV" sz="1400" dirty="0"/>
              <a:t>). </a:t>
            </a:r>
            <a:r>
              <a:rPr lang="lv-LV" sz="1400" dirty="0" smtClean="0"/>
              <a:t>Tomēr </a:t>
            </a:r>
            <a:r>
              <a:rPr lang="lv-LV" sz="1400" dirty="0"/>
              <a:t>ir audzis </a:t>
            </a:r>
            <a:r>
              <a:rPr lang="lv-LV" sz="1400" dirty="0" smtClean="0"/>
              <a:t>darba </a:t>
            </a:r>
            <a:r>
              <a:rPr lang="lv-LV" sz="1400" dirty="0"/>
              <a:t>devēju skaits, kas nezina, vai 2019.gadā veidos jaunas </a:t>
            </a:r>
            <a:r>
              <a:rPr lang="lv-LV" sz="1400" dirty="0" smtClean="0"/>
              <a:t>darbavietas (</a:t>
            </a:r>
            <a:r>
              <a:rPr lang="lv-LV" sz="1400" dirty="0"/>
              <a:t>no 11% uz 18%). </a:t>
            </a:r>
          </a:p>
          <a:p>
            <a:pPr>
              <a:spcAft>
                <a:spcPts val="300"/>
              </a:spcAft>
            </a:pPr>
            <a:endParaRPr lang="en-US" sz="1400" dirty="0"/>
          </a:p>
        </p:txBody>
      </p:sp>
      <p:grpSp>
        <p:nvGrpSpPr>
          <p:cNvPr id="21" name="Gruppieren 41"/>
          <p:cNvGrpSpPr>
            <a:grpSpLocks noChangeAspect="1"/>
          </p:cNvGrpSpPr>
          <p:nvPr>
            <p:custDataLst>
              <p:tags r:id="rId8"/>
            </p:custDataLst>
          </p:nvPr>
        </p:nvGrpSpPr>
        <p:grpSpPr bwMode="gray">
          <a:xfrm>
            <a:off x="323528" y="3072390"/>
            <a:ext cx="507890" cy="504000"/>
            <a:chOff x="323528" y="1556792"/>
            <a:chExt cx="579761" cy="575321"/>
          </a:xfrm>
        </p:grpSpPr>
        <p:sp>
          <p:nvSpPr>
            <p:cNvPr id="22" name="Oval 26"/>
            <p:cNvSpPr>
              <a:spLocks noChangeArrowheads="1"/>
            </p:cNvSpPr>
            <p:nvPr>
              <p:custDataLst>
                <p:tags r:id="rId21"/>
              </p:custDataLst>
            </p:nvPr>
          </p:nvSpPr>
          <p:spPr bwMode="gray">
            <a:xfrm>
              <a:off x="323528" y="1556792"/>
              <a:ext cx="575321" cy="575321"/>
            </a:xfrm>
            <a:prstGeom prst="rect">
              <a:avLst/>
            </a:prstGeom>
            <a:solidFill>
              <a:schemeClr val="accent4"/>
            </a:solidFill>
            <a:ln w="12700" algn="ctr">
              <a:noFill/>
              <a:round/>
              <a:headEnd/>
              <a:tailEnd/>
            </a:ln>
            <a:effectLst/>
          </p:spPr>
          <p:txBody>
            <a:bodyPr wrap="none" lIns="72000" tIns="72000" rIns="72000" bIns="72000" anchor="ctr"/>
            <a:lstStyle/>
            <a:p>
              <a:endParaRPr lang="en-US" sz="1600" dirty="0"/>
            </a:p>
          </p:txBody>
        </p:sp>
        <p:sp>
          <p:nvSpPr>
            <p:cNvPr id="23" name="Freeform 6"/>
            <p:cNvSpPr>
              <a:spLocks/>
            </p:cNvSpPr>
            <p:nvPr>
              <p:custDataLst>
                <p:tags r:id="rId22"/>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cxnSp>
        <p:nvCxnSpPr>
          <p:cNvPr id="27" name="Gerade Verbindung 32"/>
          <p:cNvCxnSpPr/>
          <p:nvPr>
            <p:custDataLst>
              <p:tags r:id="rId9"/>
            </p:custDataLst>
          </p:nvPr>
        </p:nvCxnSpPr>
        <p:spPr bwMode="gray">
          <a:xfrm>
            <a:off x="374864" y="3000326"/>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 Placeholder 1"/>
          <p:cNvSpPr txBox="1">
            <a:spLocks/>
          </p:cNvSpPr>
          <p:nvPr>
            <p:custDataLst>
              <p:tags r:id="rId10"/>
            </p:custDataLst>
          </p:nvPr>
        </p:nvSpPr>
        <p:spPr bwMode="gray">
          <a:xfrm>
            <a:off x="1086259" y="2963860"/>
            <a:ext cx="7409704" cy="1905300"/>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spcAft>
                <a:spcPts val="300"/>
              </a:spcAft>
            </a:pPr>
            <a:r>
              <a:rPr lang="en-US" sz="1400" dirty="0" err="1" smtClean="0"/>
              <a:t>Pieprasītākās</a:t>
            </a:r>
            <a:r>
              <a:rPr lang="en-US" sz="1400" dirty="0" smtClean="0"/>
              <a:t> </a:t>
            </a:r>
            <a:r>
              <a:rPr lang="lv-LV" sz="1400" dirty="0" smtClean="0"/>
              <a:t>jaunveidoto darbavietu </a:t>
            </a:r>
            <a:r>
              <a:rPr lang="en-US" sz="1400" dirty="0" err="1" smtClean="0"/>
              <a:t>profesiju</a:t>
            </a:r>
            <a:r>
              <a:rPr lang="en-US" sz="1400" dirty="0" smtClean="0"/>
              <a:t> </a:t>
            </a:r>
            <a:r>
              <a:rPr lang="en-US" sz="1400" dirty="0" err="1" smtClean="0"/>
              <a:t>pamatgrupas</a:t>
            </a:r>
            <a:r>
              <a:rPr lang="en-US" sz="1400" dirty="0" smtClean="0"/>
              <a:t> </a:t>
            </a:r>
            <a:r>
              <a:rPr lang="en-US" sz="1400" dirty="0" err="1" smtClean="0"/>
              <a:t>ir</a:t>
            </a:r>
            <a:r>
              <a:rPr lang="en-US" sz="1400" dirty="0" smtClean="0"/>
              <a:t>:</a:t>
            </a:r>
          </a:p>
          <a:p>
            <a:pPr>
              <a:spcAft>
                <a:spcPts val="300"/>
              </a:spcAft>
            </a:pPr>
            <a:r>
              <a:rPr lang="en-US" sz="1400" b="1" dirty="0" err="1" smtClean="0"/>
              <a:t>Pakalpojumu</a:t>
            </a:r>
            <a:r>
              <a:rPr lang="en-US" sz="1400" b="1" dirty="0" smtClean="0"/>
              <a:t> </a:t>
            </a:r>
            <a:r>
              <a:rPr lang="en-US" sz="1400" b="1" dirty="0"/>
              <a:t>un </a:t>
            </a:r>
            <a:r>
              <a:rPr lang="en-US" sz="1400" b="1" dirty="0" err="1"/>
              <a:t>tirdzniecības</a:t>
            </a:r>
            <a:r>
              <a:rPr lang="en-US" sz="1400" b="1" dirty="0"/>
              <a:t> </a:t>
            </a:r>
            <a:r>
              <a:rPr lang="en-US" sz="1400" b="1" dirty="0" err="1"/>
              <a:t>darbinieki</a:t>
            </a:r>
            <a:r>
              <a:rPr lang="en-US" sz="1400" b="1" dirty="0"/>
              <a:t> </a:t>
            </a:r>
            <a:r>
              <a:rPr lang="en-US" sz="1400" dirty="0" smtClean="0"/>
              <a:t>(2</a:t>
            </a:r>
            <a:r>
              <a:rPr lang="lv-LV" sz="1400" dirty="0" smtClean="0"/>
              <a:t>2</a:t>
            </a:r>
            <a:r>
              <a:rPr lang="en-US" sz="1400" dirty="0" smtClean="0"/>
              <a:t>% no </a:t>
            </a:r>
            <a:r>
              <a:rPr lang="en-US" sz="1400" dirty="0" err="1" smtClean="0"/>
              <a:t>visām</a:t>
            </a:r>
            <a:r>
              <a:rPr lang="en-US" sz="1400" dirty="0" smtClean="0"/>
              <a:t> </a:t>
            </a:r>
            <a:r>
              <a:rPr lang="en-US" sz="1400" dirty="0" err="1" smtClean="0"/>
              <a:t>jaunajām</a:t>
            </a:r>
            <a:r>
              <a:rPr lang="en-US" sz="1400" dirty="0" smtClean="0"/>
              <a:t> </a:t>
            </a:r>
            <a:r>
              <a:rPr lang="en-US" sz="1400" dirty="0" err="1" smtClean="0"/>
              <a:t>darbavietām</a:t>
            </a:r>
            <a:r>
              <a:rPr lang="en-US" sz="1400" dirty="0" smtClean="0"/>
              <a:t>)</a:t>
            </a:r>
          </a:p>
          <a:p>
            <a:pPr>
              <a:spcAft>
                <a:spcPts val="300"/>
              </a:spcAft>
            </a:pPr>
            <a:r>
              <a:rPr lang="en-US" sz="1400" b="1" dirty="0" err="1" smtClean="0"/>
              <a:t>Vecākie</a:t>
            </a:r>
            <a:r>
              <a:rPr lang="en-US" sz="1400" b="1" dirty="0" smtClean="0"/>
              <a:t> </a:t>
            </a:r>
            <a:r>
              <a:rPr lang="en-US" sz="1400" b="1" dirty="0" err="1"/>
              <a:t>speciālisti</a:t>
            </a:r>
            <a:r>
              <a:rPr lang="en-US" sz="1400" b="1" dirty="0"/>
              <a:t> </a:t>
            </a:r>
            <a:r>
              <a:rPr lang="en-US" sz="1400" dirty="0"/>
              <a:t>(18%) </a:t>
            </a:r>
            <a:endParaRPr lang="lv-LV" sz="1400" dirty="0"/>
          </a:p>
          <a:p>
            <a:pPr>
              <a:spcAft>
                <a:spcPts val="300"/>
              </a:spcAft>
            </a:pPr>
            <a:r>
              <a:rPr lang="en-US" sz="1400" b="1" dirty="0" err="1" smtClean="0"/>
              <a:t>Speciālisti</a:t>
            </a:r>
            <a:r>
              <a:rPr lang="en-US" sz="1400" b="1" dirty="0" smtClean="0"/>
              <a:t> </a:t>
            </a:r>
            <a:r>
              <a:rPr lang="en-US" sz="1400" dirty="0"/>
              <a:t>(17%) </a:t>
            </a:r>
            <a:endParaRPr lang="lv-LV" sz="1400" dirty="0" smtClean="0"/>
          </a:p>
          <a:p>
            <a:pPr>
              <a:spcAft>
                <a:spcPts val="300"/>
              </a:spcAft>
            </a:pPr>
            <a:endParaRPr lang="en-US" sz="1400" dirty="0"/>
          </a:p>
        </p:txBody>
      </p:sp>
      <p:grpSp>
        <p:nvGrpSpPr>
          <p:cNvPr id="19" name="Gruppieren 42"/>
          <p:cNvGrpSpPr>
            <a:grpSpLocks noChangeAspect="1"/>
          </p:cNvGrpSpPr>
          <p:nvPr>
            <p:custDataLst>
              <p:tags r:id="rId11"/>
            </p:custDataLst>
          </p:nvPr>
        </p:nvGrpSpPr>
        <p:grpSpPr bwMode="gray">
          <a:xfrm>
            <a:off x="323528" y="4365267"/>
            <a:ext cx="504596" cy="504000"/>
            <a:chOff x="323528" y="4869248"/>
            <a:chExt cx="579761" cy="575321"/>
          </a:xfrm>
        </p:grpSpPr>
        <p:sp>
          <p:nvSpPr>
            <p:cNvPr id="20" name="Oval 26"/>
            <p:cNvSpPr>
              <a:spLocks noChangeArrowheads="1"/>
            </p:cNvSpPr>
            <p:nvPr>
              <p:custDataLst>
                <p:tags r:id="rId19"/>
              </p:custDataLst>
            </p:nvPr>
          </p:nvSpPr>
          <p:spPr bwMode="gray">
            <a:xfrm>
              <a:off x="323528" y="4869248"/>
              <a:ext cx="575321" cy="575321"/>
            </a:xfrm>
            <a:prstGeom prst="rect">
              <a:avLst/>
            </a:prstGeom>
            <a:solidFill>
              <a:schemeClr val="accent5"/>
            </a:solidFill>
            <a:ln w="12700" algn="ctr">
              <a:noFill/>
              <a:round/>
              <a:headEnd/>
              <a:tailEnd/>
            </a:ln>
            <a:effectLst/>
          </p:spPr>
          <p:txBody>
            <a:bodyPr wrap="none" lIns="72000" tIns="72000" rIns="72000" bIns="72000" anchor="ctr"/>
            <a:lstStyle/>
            <a:p>
              <a:endParaRPr lang="en-US" sz="1600" dirty="0"/>
            </a:p>
          </p:txBody>
        </p:sp>
        <p:sp>
          <p:nvSpPr>
            <p:cNvPr id="24" name="Freeform 6"/>
            <p:cNvSpPr>
              <a:spLocks/>
            </p:cNvSpPr>
            <p:nvPr>
              <p:custDataLst>
                <p:tags r:id="rId20"/>
              </p:custDataLst>
            </p:nvPr>
          </p:nvSpPr>
          <p:spPr bwMode="gray">
            <a:xfrm>
              <a:off x="454026" y="4941256"/>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25" name="Text Placeholder 1"/>
          <p:cNvSpPr txBox="1">
            <a:spLocks/>
          </p:cNvSpPr>
          <p:nvPr>
            <p:custDataLst>
              <p:tags r:id="rId12"/>
            </p:custDataLst>
          </p:nvPr>
        </p:nvSpPr>
        <p:spPr bwMode="gray">
          <a:xfrm>
            <a:off x="1043608" y="4312636"/>
            <a:ext cx="7626467" cy="55313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Biežāk norādītās ir </a:t>
            </a:r>
            <a:r>
              <a:rPr lang="lv-LV" sz="1400" b="1" dirty="0" smtClean="0"/>
              <a:t>profesionālā</a:t>
            </a:r>
            <a:r>
              <a:rPr lang="lv-LV" sz="1400" b="1" dirty="0"/>
              <a:t>/ profesionālā vidējā izglītība </a:t>
            </a:r>
            <a:r>
              <a:rPr lang="lv-LV" sz="1400" dirty="0" smtClean="0"/>
              <a:t>un </a:t>
            </a:r>
            <a:r>
              <a:rPr lang="lv-LV" sz="1400" b="1" dirty="0" smtClean="0"/>
              <a:t>vispārējā </a:t>
            </a:r>
            <a:r>
              <a:rPr lang="lv-LV" sz="1400" b="1" dirty="0"/>
              <a:t>vidējā izglītība </a:t>
            </a:r>
            <a:r>
              <a:rPr lang="lv-LV" sz="1400" dirty="0" smtClean="0"/>
              <a:t>(</a:t>
            </a:r>
            <a:r>
              <a:rPr lang="lv-LV" sz="1400" dirty="0"/>
              <a:t>katra 31</a:t>
            </a:r>
            <a:r>
              <a:rPr lang="lv-LV" sz="1400" dirty="0" smtClean="0"/>
              <a:t>% no </a:t>
            </a:r>
            <a:r>
              <a:rPr lang="lv-LV" sz="1400" dirty="0"/>
              <a:t>visām jaunajām darbavietām).</a:t>
            </a:r>
            <a:endParaRPr lang="lv-LV" sz="1400" b="1" dirty="0" smtClean="0"/>
          </a:p>
        </p:txBody>
      </p:sp>
      <p:grpSp>
        <p:nvGrpSpPr>
          <p:cNvPr id="26" name="Gruppieren 35"/>
          <p:cNvGrpSpPr>
            <a:grpSpLocks noChangeAspect="1"/>
          </p:cNvGrpSpPr>
          <p:nvPr>
            <p:custDataLst>
              <p:tags r:id="rId13"/>
            </p:custDataLst>
          </p:nvPr>
        </p:nvGrpSpPr>
        <p:grpSpPr bwMode="gray">
          <a:xfrm>
            <a:off x="323528" y="5157248"/>
            <a:ext cx="504596" cy="504000"/>
            <a:chOff x="323528" y="4869248"/>
            <a:chExt cx="579761" cy="575321"/>
          </a:xfrm>
        </p:grpSpPr>
        <p:sp>
          <p:nvSpPr>
            <p:cNvPr id="29" name="Oval 26"/>
            <p:cNvSpPr>
              <a:spLocks noChangeArrowheads="1"/>
            </p:cNvSpPr>
            <p:nvPr>
              <p:custDataLst>
                <p:tags r:id="rId17"/>
              </p:custDataLst>
            </p:nvPr>
          </p:nvSpPr>
          <p:spPr bwMode="gray">
            <a:xfrm>
              <a:off x="323528" y="4869248"/>
              <a:ext cx="575321" cy="575321"/>
            </a:xfrm>
            <a:prstGeom prst="rect">
              <a:avLst/>
            </a:prstGeom>
            <a:solidFill>
              <a:schemeClr val="bg2">
                <a:lumMod val="75000"/>
              </a:schemeClr>
            </a:solidFill>
            <a:ln w="12700" algn="ctr">
              <a:noFill/>
              <a:round/>
              <a:headEnd/>
              <a:tailEnd/>
            </a:ln>
            <a:effectLst/>
          </p:spPr>
          <p:txBody>
            <a:bodyPr wrap="none" lIns="72000" tIns="72000" rIns="72000" bIns="72000" anchor="ctr"/>
            <a:lstStyle/>
            <a:p>
              <a:endParaRPr lang="en-US" sz="1600" dirty="0"/>
            </a:p>
          </p:txBody>
        </p:sp>
        <p:sp>
          <p:nvSpPr>
            <p:cNvPr id="30" name="Freeform 6"/>
            <p:cNvSpPr>
              <a:spLocks/>
            </p:cNvSpPr>
            <p:nvPr>
              <p:custDataLst>
                <p:tags r:id="rId18"/>
              </p:custDataLst>
            </p:nvPr>
          </p:nvSpPr>
          <p:spPr bwMode="gray">
            <a:xfrm>
              <a:off x="454026" y="4941256"/>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31" name="Text Placeholder 1"/>
          <p:cNvSpPr txBox="1">
            <a:spLocks/>
          </p:cNvSpPr>
          <p:nvPr>
            <p:custDataLst>
              <p:tags r:id="rId14"/>
            </p:custDataLst>
          </p:nvPr>
        </p:nvSpPr>
        <p:spPr bwMode="gray">
          <a:xfrm>
            <a:off x="1053501" y="5090717"/>
            <a:ext cx="7626467" cy="55313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Jaunas darbavietas tiek veidotas, paplašinot saimniecisko darbību (45% no visām jaunajām darbavietām) vai palielinoties darba apjomam (31%)</a:t>
            </a:r>
            <a:endParaRPr lang="lv-LV" sz="1400" b="1" dirty="0" smtClean="0"/>
          </a:p>
        </p:txBody>
      </p:sp>
      <p:cxnSp>
        <p:nvCxnSpPr>
          <p:cNvPr id="32" name="Gerade Verbindung 32"/>
          <p:cNvCxnSpPr/>
          <p:nvPr>
            <p:custDataLst>
              <p:tags r:id="rId15"/>
            </p:custDataLst>
          </p:nvPr>
        </p:nvCxnSpPr>
        <p:spPr bwMode="gray">
          <a:xfrm>
            <a:off x="323528" y="4221088"/>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2"/>
          <p:cNvCxnSpPr/>
          <p:nvPr>
            <p:custDataLst>
              <p:tags r:id="rId16"/>
            </p:custDataLst>
          </p:nvPr>
        </p:nvCxnSpPr>
        <p:spPr bwMode="gray">
          <a:xfrm>
            <a:off x="395536" y="5013176"/>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230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custDataLst>
              <p:tags r:id="rId1"/>
            </p:custDataLst>
          </p:nvPr>
        </p:nvSpPr>
        <p:spPr bwMode="gray"/>
        <p:txBody>
          <a:bodyPr/>
          <a:lstStyle/>
          <a:p>
            <a:r>
              <a:rPr lang="lv-LV" dirty="0" smtClean="0"/>
              <a:t>Jaunizveidojamās darbavietas </a:t>
            </a:r>
            <a:r>
              <a:rPr lang="lv-LV" dirty="0"/>
              <a:t>r</a:t>
            </a:r>
            <a:r>
              <a:rPr lang="lv-LV" dirty="0" smtClean="0"/>
              <a:t>eģionos</a:t>
            </a:r>
            <a:endParaRPr lang="en-US" dirty="0"/>
          </a:p>
        </p:txBody>
      </p:sp>
      <p:sp>
        <p:nvSpPr>
          <p:cNvPr id="8" name="TextBox 7"/>
          <p:cNvSpPr txBox="1"/>
          <p:nvPr/>
        </p:nvSpPr>
        <p:spPr bwMode="gray">
          <a:xfrm>
            <a:off x="467544" y="1340768"/>
            <a:ext cx="914400" cy="914400"/>
          </a:xfrm>
          <a:prstGeom prst="rect">
            <a:avLst/>
          </a:prstGeom>
          <a:noFill/>
        </p:spPr>
        <p:txBody>
          <a:bodyPr vert="horz" wrap="none" lIns="0" tIns="0" rIns="0" bIns="0" rtlCol="0" anchor="t" anchorCtr="0">
            <a:noAutofit/>
          </a:bodyPr>
          <a:lstStyle/>
          <a:p>
            <a:pPr>
              <a:spcBef>
                <a:spcPts val="300"/>
              </a:spcBef>
            </a:pPr>
            <a:r>
              <a:rPr lang="lv-LV" sz="1400" b="1" dirty="0" smtClean="0">
                <a:latin typeface="Arial"/>
              </a:rPr>
              <a:t>Rīgā 4434 jaunas darbavietu</a:t>
            </a:r>
            <a:r>
              <a:rPr lang="lv-LV" sz="1400" dirty="0" smtClean="0">
                <a:latin typeface="Arial"/>
              </a:rPr>
              <a:t>, vismaz 1000</a:t>
            </a:r>
            <a:r>
              <a:rPr lang="lv-LV" sz="1400" dirty="0" smtClean="0"/>
              <a:t> </a:t>
            </a:r>
            <a:r>
              <a:rPr lang="lv-LV" sz="1400" dirty="0"/>
              <a:t>darbavietu</a:t>
            </a:r>
            <a:r>
              <a:rPr lang="lv-LV" sz="1400" dirty="0" smtClean="0">
                <a:latin typeface="Arial"/>
              </a:rPr>
              <a:t> profesiju grupās: </a:t>
            </a:r>
          </a:p>
          <a:p>
            <a:pPr marL="285750" indent="-285750">
              <a:spcBef>
                <a:spcPts val="300"/>
              </a:spcBef>
              <a:buFont typeface="Arial" panose="020B0604020202020204" pitchFamily="34" charset="0"/>
              <a:buChar char="•"/>
            </a:pPr>
            <a:r>
              <a:rPr lang="en-US" sz="1400" dirty="0" err="1" smtClean="0"/>
              <a:t>Pakalpojumu</a:t>
            </a:r>
            <a:r>
              <a:rPr lang="en-US" sz="1400" dirty="0" smtClean="0"/>
              <a:t> </a:t>
            </a:r>
            <a:r>
              <a:rPr lang="en-US" sz="1400" dirty="0"/>
              <a:t>un </a:t>
            </a:r>
            <a:r>
              <a:rPr lang="en-US" sz="1400" dirty="0" err="1"/>
              <a:t>tirdzniecības</a:t>
            </a:r>
            <a:r>
              <a:rPr lang="en-US" sz="1400" dirty="0"/>
              <a:t> </a:t>
            </a:r>
            <a:r>
              <a:rPr lang="en-US" sz="1400" dirty="0" err="1"/>
              <a:t>darbinieki</a:t>
            </a:r>
            <a:r>
              <a:rPr lang="lv-LV" sz="1400" dirty="0"/>
              <a:t> </a:t>
            </a:r>
          </a:p>
          <a:p>
            <a:pPr marL="285750" indent="-285750">
              <a:spcBef>
                <a:spcPts val="300"/>
              </a:spcBef>
              <a:buFont typeface="Arial" panose="020B0604020202020204" pitchFamily="34" charset="0"/>
              <a:buChar char="•"/>
            </a:pPr>
            <a:r>
              <a:rPr lang="en-US" sz="1400" dirty="0" err="1" smtClean="0"/>
              <a:t>Vecākie</a:t>
            </a:r>
            <a:r>
              <a:rPr lang="en-US" sz="1400" dirty="0" smtClean="0"/>
              <a:t> </a:t>
            </a:r>
            <a:r>
              <a:rPr lang="en-US" sz="1400" dirty="0" err="1" smtClean="0"/>
              <a:t>speciālisti</a:t>
            </a:r>
            <a:endParaRPr lang="lv-LV" sz="1400" dirty="0" smtClean="0"/>
          </a:p>
          <a:p>
            <a:pPr marL="285750" indent="-285750">
              <a:spcBef>
                <a:spcPts val="300"/>
              </a:spcBef>
              <a:buFont typeface="Arial" panose="020B0604020202020204" pitchFamily="34" charset="0"/>
              <a:buChar char="•"/>
            </a:pPr>
            <a:endParaRPr lang="lv-LV" sz="600" dirty="0">
              <a:solidFill>
                <a:srgbClr val="000000"/>
              </a:solidFill>
              <a:latin typeface="Arial" panose="020B0604020202020204" pitchFamily="34" charset="0"/>
              <a:cs typeface="Arial" panose="020B0604020202020204" pitchFamily="34" charset="0"/>
            </a:endParaRPr>
          </a:p>
          <a:p>
            <a:pPr>
              <a:spcBef>
                <a:spcPts val="300"/>
              </a:spcBef>
            </a:pPr>
            <a:r>
              <a:rPr lang="en-US" sz="1400" b="1" dirty="0" err="1" smtClean="0">
                <a:latin typeface="Arial"/>
              </a:rPr>
              <a:t>Pierīg</a:t>
            </a:r>
            <a:r>
              <a:rPr lang="lv-LV" sz="1400" b="1" dirty="0" smtClean="0">
                <a:latin typeface="Arial"/>
              </a:rPr>
              <a:t>ā </a:t>
            </a:r>
            <a:r>
              <a:rPr lang="en-US" sz="1400" b="1" dirty="0" smtClean="0">
                <a:latin typeface="Arial"/>
              </a:rPr>
              <a:t>1258</a:t>
            </a:r>
            <a:r>
              <a:rPr lang="lv-LV" sz="1400" b="1" dirty="0" smtClean="0">
                <a:latin typeface="Arial"/>
              </a:rPr>
              <a:t> jaunas darbavietu, </a:t>
            </a:r>
            <a:r>
              <a:rPr lang="lv-LV" sz="1400" dirty="0"/>
              <a:t>vismaz </a:t>
            </a:r>
            <a:r>
              <a:rPr lang="lv-LV" sz="1400" dirty="0" smtClean="0"/>
              <a:t>200 darbavietu profesiju </a:t>
            </a:r>
            <a:r>
              <a:rPr lang="lv-LV" sz="1400" dirty="0"/>
              <a:t>grupās: </a:t>
            </a:r>
          </a:p>
          <a:p>
            <a:pPr marL="285750" indent="-285750">
              <a:spcBef>
                <a:spcPts val="300"/>
              </a:spcBef>
              <a:buFont typeface="Arial" panose="020B0604020202020204" pitchFamily="34" charset="0"/>
              <a:buChar char="•"/>
            </a:pPr>
            <a:r>
              <a:rPr lang="lv-LV" sz="1400" dirty="0" smtClean="0"/>
              <a:t>Pakalpojumu </a:t>
            </a:r>
            <a:r>
              <a:rPr lang="lv-LV" sz="1400" dirty="0"/>
              <a:t>un tirdzniecības </a:t>
            </a:r>
            <a:r>
              <a:rPr lang="lv-LV" sz="1400" dirty="0" smtClean="0"/>
              <a:t>darbinieki</a:t>
            </a:r>
            <a:endParaRPr lang="lv-LV" sz="1400" dirty="0"/>
          </a:p>
          <a:p>
            <a:pPr marL="285750" indent="-285750">
              <a:spcBef>
                <a:spcPts val="300"/>
              </a:spcBef>
              <a:buFont typeface="Arial" panose="020B0604020202020204" pitchFamily="34" charset="0"/>
              <a:buChar char="•"/>
            </a:pPr>
            <a:r>
              <a:rPr lang="lv-LV" sz="1400" dirty="0"/>
              <a:t>Vienkāršās </a:t>
            </a:r>
            <a:r>
              <a:rPr lang="lv-LV" sz="1400" dirty="0" smtClean="0"/>
              <a:t>profesijas</a:t>
            </a:r>
            <a:endParaRPr lang="lv-LV" sz="1400" dirty="0"/>
          </a:p>
          <a:p>
            <a:pPr marL="285750" indent="-285750">
              <a:spcBef>
                <a:spcPts val="300"/>
              </a:spcBef>
              <a:buFont typeface="Arial" panose="020B0604020202020204" pitchFamily="34" charset="0"/>
              <a:buChar char="•"/>
            </a:pPr>
            <a:r>
              <a:rPr lang="lv-LV" sz="1400" dirty="0"/>
              <a:t>Kvalificēti strādnieki un </a:t>
            </a:r>
            <a:r>
              <a:rPr lang="lv-LV" sz="1400" dirty="0" smtClean="0"/>
              <a:t>amatnieki</a:t>
            </a:r>
          </a:p>
          <a:p>
            <a:pPr marL="285750" indent="-285750">
              <a:spcBef>
                <a:spcPts val="300"/>
              </a:spcBef>
              <a:buFont typeface="Arial" panose="020B0604020202020204" pitchFamily="34" charset="0"/>
              <a:buChar char="•"/>
            </a:pPr>
            <a:endParaRPr lang="lv-LV" sz="600" dirty="0"/>
          </a:p>
          <a:p>
            <a:pPr>
              <a:spcBef>
                <a:spcPts val="300"/>
              </a:spcBef>
            </a:pPr>
            <a:r>
              <a:rPr lang="lv-LV" sz="1400" b="1" dirty="0" smtClean="0">
                <a:latin typeface="Arial"/>
              </a:rPr>
              <a:t>Latgalē </a:t>
            </a:r>
            <a:r>
              <a:rPr lang="lv-LV" sz="1400" b="1" dirty="0" smtClean="0"/>
              <a:t>805</a:t>
            </a:r>
            <a:r>
              <a:rPr lang="lv-LV" sz="1400" b="1" dirty="0"/>
              <a:t> jaunas darbavietu, </a:t>
            </a:r>
            <a:r>
              <a:rPr lang="lv-LV" sz="1400" dirty="0"/>
              <a:t>vismaz 200 darbavietu profesiju grupās</a:t>
            </a:r>
          </a:p>
          <a:p>
            <a:pPr marL="285750" indent="-285750">
              <a:spcBef>
                <a:spcPts val="300"/>
              </a:spcBef>
              <a:buFont typeface="Arial" panose="020B0604020202020204" pitchFamily="34" charset="0"/>
              <a:buChar char="•"/>
            </a:pPr>
            <a:r>
              <a:rPr lang="it-IT" sz="1400" dirty="0"/>
              <a:t>Iekārtu </a:t>
            </a:r>
            <a:r>
              <a:rPr lang="it-IT" sz="1400" dirty="0"/>
              <a:t>un mašīnu operatori un izstrādājumu </a:t>
            </a:r>
            <a:r>
              <a:rPr lang="it-IT" sz="1400" dirty="0" smtClean="0"/>
              <a:t>montieri</a:t>
            </a:r>
            <a:endParaRPr lang="lv-LV" sz="1400" dirty="0" smtClean="0"/>
          </a:p>
          <a:p>
            <a:pPr marL="285750" indent="-285750">
              <a:spcBef>
                <a:spcPts val="300"/>
              </a:spcBef>
              <a:buFont typeface="Arial" panose="020B0604020202020204" pitchFamily="34" charset="0"/>
              <a:buChar char="•"/>
            </a:pPr>
            <a:endParaRPr lang="lv-LV" sz="600" dirty="0"/>
          </a:p>
          <a:p>
            <a:pPr>
              <a:spcBef>
                <a:spcPts val="300"/>
              </a:spcBef>
            </a:pPr>
            <a:r>
              <a:rPr lang="en-US" sz="1400" b="1" dirty="0" err="1" smtClean="0">
                <a:latin typeface="Arial"/>
              </a:rPr>
              <a:t>Kurzem</a:t>
            </a:r>
            <a:r>
              <a:rPr lang="lv-LV" sz="1400" b="1" dirty="0" smtClean="0">
                <a:latin typeface="Arial"/>
              </a:rPr>
              <a:t>ē </a:t>
            </a:r>
            <a:r>
              <a:rPr lang="en-US" sz="1400" b="1" dirty="0" smtClean="0">
                <a:solidFill>
                  <a:srgbClr val="000000"/>
                </a:solidFill>
                <a:latin typeface="Arial" panose="020B0604020202020204" pitchFamily="34" charset="0"/>
                <a:cs typeface="Arial" panose="020B0604020202020204" pitchFamily="34" charset="0"/>
              </a:rPr>
              <a:t>744</a:t>
            </a:r>
            <a:r>
              <a:rPr lang="lv-LV" sz="1400" dirty="0" smtClean="0">
                <a:solidFill>
                  <a:srgbClr val="000000"/>
                </a:solidFill>
                <a:latin typeface="Arial" panose="020B0604020202020204" pitchFamily="34" charset="0"/>
                <a:cs typeface="Arial" panose="020B0604020202020204" pitchFamily="34" charset="0"/>
              </a:rPr>
              <a:t> </a:t>
            </a:r>
            <a:r>
              <a:rPr lang="lv-LV" sz="1400" b="1" dirty="0" smtClean="0"/>
              <a:t>jaunas darbavietas, </a:t>
            </a:r>
            <a:r>
              <a:rPr lang="lv-LV" sz="1400" dirty="0"/>
              <a:t>vismaz </a:t>
            </a:r>
            <a:r>
              <a:rPr lang="lv-LV" sz="1400" dirty="0" smtClean="0"/>
              <a:t>150 darbavietu </a:t>
            </a:r>
            <a:r>
              <a:rPr lang="lv-LV" sz="1400" dirty="0"/>
              <a:t>profesiju grupās</a:t>
            </a:r>
            <a:r>
              <a:rPr lang="lv-LV" sz="1400" dirty="0" smtClean="0"/>
              <a:t>:</a:t>
            </a:r>
          </a:p>
          <a:p>
            <a:pPr marL="285750" indent="-285750">
              <a:spcBef>
                <a:spcPts val="300"/>
              </a:spcBef>
              <a:buFont typeface="Arial" panose="020B0604020202020204" pitchFamily="34" charset="0"/>
              <a:buChar char="•"/>
            </a:pPr>
            <a:r>
              <a:rPr lang="lv-LV" sz="1400" dirty="0" smtClean="0"/>
              <a:t>Kvalificēti </a:t>
            </a:r>
            <a:r>
              <a:rPr lang="lv-LV" sz="1400" dirty="0"/>
              <a:t>strādnieki un amatnieki</a:t>
            </a:r>
          </a:p>
          <a:p>
            <a:pPr marL="285750" indent="-285750">
              <a:spcBef>
                <a:spcPts val="300"/>
              </a:spcBef>
              <a:buFont typeface="Arial" panose="020B0604020202020204" pitchFamily="34" charset="0"/>
              <a:buChar char="•"/>
            </a:pPr>
            <a:r>
              <a:rPr lang="lv-LV" sz="1400" dirty="0"/>
              <a:t>Iekārtu un mašīnu operatori un izstrādājumu </a:t>
            </a:r>
            <a:r>
              <a:rPr lang="lv-LV" sz="1400" dirty="0" smtClean="0"/>
              <a:t>montieri</a:t>
            </a:r>
          </a:p>
          <a:p>
            <a:pPr>
              <a:spcBef>
                <a:spcPts val="300"/>
              </a:spcBef>
            </a:pPr>
            <a:endParaRPr lang="lv-LV" sz="600" b="1" dirty="0" smtClean="0"/>
          </a:p>
          <a:p>
            <a:pPr>
              <a:spcBef>
                <a:spcPts val="300"/>
              </a:spcBef>
            </a:pPr>
            <a:r>
              <a:rPr lang="lv-LV" sz="1400" b="1" dirty="0" smtClean="0"/>
              <a:t>Zemgalē 527</a:t>
            </a:r>
            <a:r>
              <a:rPr lang="lv-LV" sz="1400" dirty="0" smtClean="0">
                <a:solidFill>
                  <a:srgbClr val="000000"/>
                </a:solidFill>
                <a:latin typeface="Arial" panose="020B0604020202020204" pitchFamily="34" charset="0"/>
                <a:cs typeface="Arial" panose="020B0604020202020204" pitchFamily="34" charset="0"/>
              </a:rPr>
              <a:t> </a:t>
            </a:r>
            <a:r>
              <a:rPr lang="lv-LV" sz="1400" b="1" dirty="0"/>
              <a:t>jaunas darbavietas, </a:t>
            </a:r>
            <a:r>
              <a:rPr lang="lv-LV" sz="1400" dirty="0"/>
              <a:t>vismaz </a:t>
            </a:r>
            <a:r>
              <a:rPr lang="lv-LV" sz="1400" dirty="0" smtClean="0"/>
              <a:t>150 </a:t>
            </a:r>
            <a:r>
              <a:rPr lang="lv-LV" sz="1400" dirty="0"/>
              <a:t>darbavietu profesiju grupās:</a:t>
            </a:r>
          </a:p>
          <a:p>
            <a:pPr marL="285750" indent="-285750">
              <a:spcBef>
                <a:spcPts val="300"/>
              </a:spcBef>
              <a:buFont typeface="Arial" panose="020B0604020202020204" pitchFamily="34" charset="0"/>
              <a:buChar char="•"/>
            </a:pPr>
            <a:r>
              <a:rPr lang="lv-LV" sz="1400" dirty="0" smtClean="0"/>
              <a:t>Speciālisti</a:t>
            </a:r>
            <a:endParaRPr lang="lv-LV" sz="1400" dirty="0"/>
          </a:p>
          <a:p>
            <a:pPr marL="285750" indent="-285750">
              <a:spcBef>
                <a:spcPts val="300"/>
              </a:spcBef>
              <a:buFont typeface="Arial" panose="020B0604020202020204" pitchFamily="34" charset="0"/>
              <a:buChar char="•"/>
            </a:pPr>
            <a:r>
              <a:rPr lang="lv-LV" sz="1400" dirty="0" smtClean="0"/>
              <a:t>Kvalificēti </a:t>
            </a:r>
            <a:r>
              <a:rPr lang="lv-LV" sz="1400" dirty="0"/>
              <a:t>strādnieki un </a:t>
            </a:r>
            <a:r>
              <a:rPr lang="lv-LV" sz="1400" dirty="0" smtClean="0"/>
              <a:t>amatnieki</a:t>
            </a:r>
          </a:p>
          <a:p>
            <a:pPr marL="285750" indent="-285750">
              <a:spcBef>
                <a:spcPts val="300"/>
              </a:spcBef>
              <a:buFont typeface="Arial" panose="020B0604020202020204" pitchFamily="34" charset="0"/>
              <a:buChar char="•"/>
            </a:pPr>
            <a:endParaRPr lang="lv-LV" sz="600" b="1" dirty="0"/>
          </a:p>
          <a:p>
            <a:pPr>
              <a:spcBef>
                <a:spcPts val="300"/>
              </a:spcBef>
            </a:pPr>
            <a:r>
              <a:rPr lang="lv-LV" sz="1400" b="1" dirty="0" smtClean="0"/>
              <a:t>Vidzemē 353 jaunas </a:t>
            </a:r>
            <a:r>
              <a:rPr lang="lv-LV" sz="1400" b="1" dirty="0"/>
              <a:t>darbavietas, </a:t>
            </a:r>
            <a:r>
              <a:rPr lang="lv-LV" sz="1400" dirty="0"/>
              <a:t>vismaz </a:t>
            </a:r>
            <a:r>
              <a:rPr lang="lv-LV" sz="1400" dirty="0" smtClean="0"/>
              <a:t>90 darbavietu </a:t>
            </a:r>
            <a:r>
              <a:rPr lang="lv-LV" sz="1400" dirty="0"/>
              <a:t>profesiju grupās:</a:t>
            </a:r>
          </a:p>
          <a:p>
            <a:pPr marL="285750" indent="-285750">
              <a:spcBef>
                <a:spcPts val="300"/>
              </a:spcBef>
              <a:buFont typeface="Arial" panose="020B0604020202020204" pitchFamily="34" charset="0"/>
              <a:buChar char="•"/>
            </a:pPr>
            <a:r>
              <a:rPr lang="lv-LV" sz="1400" dirty="0" smtClean="0"/>
              <a:t>Kvalificēti </a:t>
            </a:r>
            <a:r>
              <a:rPr lang="lv-LV" sz="1400" dirty="0"/>
              <a:t>strādnieki un amatnieki</a:t>
            </a:r>
          </a:p>
          <a:p>
            <a:pPr marL="285750" indent="-285750">
              <a:spcBef>
                <a:spcPts val="300"/>
              </a:spcBef>
              <a:buFont typeface="Arial" panose="020B0604020202020204" pitchFamily="34" charset="0"/>
              <a:buChar char="•"/>
            </a:pPr>
            <a:r>
              <a:rPr lang="lv-LV" sz="1400" dirty="0" smtClean="0"/>
              <a:t>Vecākie </a:t>
            </a:r>
            <a:r>
              <a:rPr lang="lv-LV" sz="1400" dirty="0"/>
              <a:t>speciālisti</a:t>
            </a:r>
          </a:p>
          <a:p>
            <a:pPr marL="285750" indent="-285750">
              <a:spcBef>
                <a:spcPts val="300"/>
              </a:spcBef>
              <a:buFont typeface="Arial" panose="020B0604020202020204" pitchFamily="34" charset="0"/>
              <a:buChar char="•"/>
            </a:pPr>
            <a:endParaRPr lang="lv-LV" sz="1400" dirty="0" smtClean="0"/>
          </a:p>
          <a:p>
            <a:pPr marL="285750" indent="-285750">
              <a:spcBef>
                <a:spcPts val="300"/>
              </a:spcBef>
              <a:buFont typeface="Arial" panose="020B0604020202020204" pitchFamily="34" charset="0"/>
              <a:buChar char="•"/>
            </a:pPr>
            <a:endParaRPr lang="lv-LV" sz="1400" dirty="0"/>
          </a:p>
          <a:p>
            <a:pPr marL="285750" indent="-285750">
              <a:spcBef>
                <a:spcPts val="300"/>
              </a:spcBef>
              <a:buFont typeface="Arial" panose="020B0604020202020204" pitchFamily="34" charset="0"/>
              <a:buChar char="•"/>
            </a:pPr>
            <a:endParaRPr lang="lv-LV" sz="1400" dirty="0"/>
          </a:p>
          <a:p>
            <a:pPr>
              <a:spcBef>
                <a:spcPts val="300"/>
              </a:spcBef>
            </a:pPr>
            <a:r>
              <a:rPr lang="lv-LV" sz="1400" dirty="0" smtClean="0"/>
              <a:t>  </a:t>
            </a:r>
            <a:endParaRPr lang="lv-LV" sz="1400" dirty="0"/>
          </a:p>
          <a:p>
            <a:pPr>
              <a:spcBef>
                <a:spcPts val="300"/>
              </a:spcBef>
            </a:pPr>
            <a:endParaRPr lang="lv-LV" sz="1400" b="1" dirty="0">
              <a:latin typeface="Arial"/>
            </a:endParaRPr>
          </a:p>
          <a:p>
            <a:pPr>
              <a:spcBef>
                <a:spcPts val="300"/>
              </a:spcBef>
            </a:pPr>
            <a:r>
              <a:rPr lang="lv-LV" sz="1400" dirty="0" smtClean="0"/>
              <a:t>  </a:t>
            </a:r>
          </a:p>
          <a:p>
            <a:pPr marL="285750" indent="-285750">
              <a:spcBef>
                <a:spcPts val="300"/>
              </a:spcBef>
              <a:buFont typeface="Arial" panose="020B0604020202020204" pitchFamily="34" charset="0"/>
              <a:buChar char="•"/>
            </a:pPr>
            <a:endParaRPr lang="en-US" sz="1400" dirty="0"/>
          </a:p>
          <a:p>
            <a:pPr>
              <a:spcBef>
                <a:spcPts val="300"/>
              </a:spcBef>
            </a:pPr>
            <a:endParaRPr lang="en-US" sz="1400" dirty="0" smtClean="0">
              <a:latin typeface="Arial"/>
            </a:endParaRPr>
          </a:p>
        </p:txBody>
      </p:sp>
    </p:spTree>
    <p:extLst>
      <p:ext uri="{BB962C8B-B14F-4D97-AF65-F5344CB8AC3E}">
        <p14:creationId xmlns:p14="http://schemas.microsoft.com/office/powerpoint/2010/main" val="864903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custDataLst>
              <p:tags r:id="rId1"/>
            </p:custDataLst>
          </p:nvPr>
        </p:nvSpPr>
        <p:spPr bwMode="gray"/>
        <p:txBody>
          <a:bodyPr/>
          <a:lstStyle/>
          <a:p>
            <a:r>
              <a:rPr lang="lv-LV" dirty="0" smtClean="0"/>
              <a:t>Likvidējamās darbavietas</a:t>
            </a:r>
            <a:endParaRPr lang="en-US" dirty="0"/>
          </a:p>
        </p:txBody>
      </p:sp>
      <p:cxnSp>
        <p:nvCxnSpPr>
          <p:cNvPr id="28" name="Gerade Verbindung 27"/>
          <p:cNvCxnSpPr/>
          <p:nvPr>
            <p:custDataLst>
              <p:tags r:id="rId2"/>
            </p:custDataLst>
          </p:nvPr>
        </p:nvCxnSpPr>
        <p:spPr bwMode="gray">
          <a:xfrm>
            <a:off x="366814" y="1268760"/>
            <a:ext cx="837283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custDataLst>
              <p:tags r:id="rId3"/>
            </p:custDataLst>
          </p:nvPr>
        </p:nvCxnSpPr>
        <p:spPr bwMode="gray">
          <a:xfrm>
            <a:off x="367745" y="1916883"/>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Gruppieren 38"/>
          <p:cNvGrpSpPr>
            <a:grpSpLocks noChangeAspect="1"/>
          </p:cNvGrpSpPr>
          <p:nvPr>
            <p:custDataLst>
              <p:tags r:id="rId4"/>
            </p:custDataLst>
          </p:nvPr>
        </p:nvGrpSpPr>
        <p:grpSpPr bwMode="gray">
          <a:xfrm>
            <a:off x="323529" y="1340819"/>
            <a:ext cx="504056" cy="503461"/>
            <a:chOff x="323528" y="1556792"/>
            <a:chExt cx="579761" cy="575321"/>
          </a:xfrm>
        </p:grpSpPr>
        <p:sp>
          <p:nvSpPr>
            <p:cNvPr id="60" name="Oval 26"/>
            <p:cNvSpPr>
              <a:spLocks noChangeArrowheads="1"/>
            </p:cNvSpPr>
            <p:nvPr>
              <p:custDataLst>
                <p:tags r:id="rId20"/>
              </p:custDataLst>
            </p:nvPr>
          </p:nvSpPr>
          <p:spPr bwMode="gray">
            <a:xfrm>
              <a:off x="323528" y="1556792"/>
              <a:ext cx="575321" cy="575321"/>
            </a:xfrm>
            <a:prstGeom prst="rect">
              <a:avLst/>
            </a:prstGeom>
            <a:solidFill>
              <a:schemeClr val="accent1"/>
            </a:solidFill>
            <a:ln w="12700" algn="ctr">
              <a:noFill/>
              <a:round/>
              <a:headEnd/>
              <a:tailEnd/>
            </a:ln>
            <a:effectLst/>
          </p:spPr>
          <p:txBody>
            <a:bodyPr wrap="none" lIns="72000" tIns="72000" rIns="72000" bIns="72000" anchor="ctr"/>
            <a:lstStyle/>
            <a:p>
              <a:endParaRPr lang="en-US" sz="1600" dirty="0"/>
            </a:p>
          </p:txBody>
        </p:sp>
        <p:sp>
          <p:nvSpPr>
            <p:cNvPr id="61" name="Freeform 6"/>
            <p:cNvSpPr>
              <a:spLocks/>
            </p:cNvSpPr>
            <p:nvPr>
              <p:custDataLst>
                <p:tags r:id="rId21"/>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grpSp>
        <p:nvGrpSpPr>
          <p:cNvPr id="40" name="Gruppieren 39"/>
          <p:cNvGrpSpPr>
            <a:grpSpLocks noChangeAspect="1"/>
          </p:cNvGrpSpPr>
          <p:nvPr>
            <p:custDataLst>
              <p:tags r:id="rId5"/>
            </p:custDataLst>
          </p:nvPr>
        </p:nvGrpSpPr>
        <p:grpSpPr bwMode="gray">
          <a:xfrm>
            <a:off x="323528" y="1988891"/>
            <a:ext cx="504596" cy="504000"/>
            <a:chOff x="323528" y="1556792"/>
            <a:chExt cx="579761" cy="575321"/>
          </a:xfrm>
        </p:grpSpPr>
        <p:sp>
          <p:nvSpPr>
            <p:cNvPr id="58" name="Oval 26"/>
            <p:cNvSpPr>
              <a:spLocks noChangeArrowheads="1"/>
            </p:cNvSpPr>
            <p:nvPr>
              <p:custDataLst>
                <p:tags r:id="rId18"/>
              </p:custDataLst>
            </p:nvPr>
          </p:nvSpPr>
          <p:spPr bwMode="gray">
            <a:xfrm>
              <a:off x="323528" y="1556792"/>
              <a:ext cx="575321" cy="575321"/>
            </a:xfrm>
            <a:prstGeom prst="rect">
              <a:avLst/>
            </a:prstGeom>
            <a:solidFill>
              <a:schemeClr val="accent2"/>
            </a:solidFill>
            <a:ln w="12700" algn="ctr">
              <a:noFill/>
              <a:round/>
              <a:headEnd/>
              <a:tailEnd/>
            </a:ln>
            <a:effectLst/>
          </p:spPr>
          <p:txBody>
            <a:bodyPr wrap="none" lIns="72000" tIns="72000" rIns="72000" bIns="72000" anchor="ctr"/>
            <a:lstStyle/>
            <a:p>
              <a:endParaRPr lang="en-US" sz="1600" dirty="0"/>
            </a:p>
          </p:txBody>
        </p:sp>
        <p:sp>
          <p:nvSpPr>
            <p:cNvPr id="59" name="Freeform 6"/>
            <p:cNvSpPr>
              <a:spLocks/>
            </p:cNvSpPr>
            <p:nvPr>
              <p:custDataLst>
                <p:tags r:id="rId19"/>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sp>
        <p:nvSpPr>
          <p:cNvPr id="47" name="Text Placeholder 1"/>
          <p:cNvSpPr txBox="1">
            <a:spLocks/>
          </p:cNvSpPr>
          <p:nvPr>
            <p:custDataLst>
              <p:tags r:id="rId6"/>
            </p:custDataLst>
          </p:nvPr>
        </p:nvSpPr>
        <p:spPr bwMode="gray">
          <a:xfrm>
            <a:off x="1121997" y="1280437"/>
            <a:ext cx="7626467" cy="55313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Samazināt darbinieku skaitu (likvidēt darbavietas) 2019.gada laikā plāno </a:t>
            </a:r>
            <a:r>
              <a:rPr lang="lv-LV" sz="1400" b="1" dirty="0" smtClean="0"/>
              <a:t>3%</a:t>
            </a:r>
            <a:r>
              <a:rPr lang="lv-LV" sz="1400" dirty="0" smtClean="0"/>
              <a:t> </a:t>
            </a:r>
            <a:r>
              <a:rPr lang="lv-LV" sz="1400" b="1" dirty="0" smtClean="0"/>
              <a:t>no visiem Latvijas darba devējiem </a:t>
            </a:r>
            <a:r>
              <a:rPr lang="lv-LV" sz="1400" dirty="0"/>
              <a:t>(samazinājums par </a:t>
            </a:r>
            <a:r>
              <a:rPr lang="lv-LV" sz="1400" dirty="0" smtClean="0"/>
              <a:t>1 </a:t>
            </a:r>
            <a:r>
              <a:rPr lang="lv-LV" sz="1400" dirty="0"/>
              <a:t>pp</a:t>
            </a:r>
            <a:r>
              <a:rPr lang="lv-LV" sz="1400" dirty="0" smtClean="0"/>
              <a:t>).</a:t>
            </a:r>
            <a:r>
              <a:rPr lang="lv-LV" sz="1400" b="1" dirty="0" smtClean="0"/>
              <a:t> </a:t>
            </a:r>
          </a:p>
        </p:txBody>
      </p:sp>
      <p:sp>
        <p:nvSpPr>
          <p:cNvPr id="44" name="Text Placeholder 1"/>
          <p:cNvSpPr txBox="1">
            <a:spLocks/>
          </p:cNvSpPr>
          <p:nvPr>
            <p:custDataLst>
              <p:tags r:id="rId7"/>
            </p:custDataLst>
          </p:nvPr>
        </p:nvSpPr>
        <p:spPr bwMode="gray">
          <a:xfrm>
            <a:off x="1145106" y="1930942"/>
            <a:ext cx="7624030" cy="554400"/>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spcAft>
                <a:spcPts val="300"/>
              </a:spcAft>
            </a:pPr>
            <a:r>
              <a:rPr lang="lv-LV" sz="1400" dirty="0" smtClean="0"/>
              <a:t>Kopumā Latvijā 2019.gada laikā tiek plānots likvidēt </a:t>
            </a:r>
            <a:r>
              <a:rPr lang="lv-LV" sz="1400" b="1" dirty="0" smtClean="0"/>
              <a:t>2080 darbavietu</a:t>
            </a:r>
            <a:r>
              <a:rPr lang="lv-LV" sz="1400" dirty="0" smtClean="0"/>
              <a:t>,</a:t>
            </a:r>
            <a:r>
              <a:rPr lang="lv-LV" sz="1400" b="1" dirty="0" smtClean="0"/>
              <a:t> </a:t>
            </a:r>
            <a:r>
              <a:rPr lang="lv-LV" sz="1400" dirty="0"/>
              <a:t>kas ir </a:t>
            </a:r>
            <a:r>
              <a:rPr lang="lv-LV" sz="1400" dirty="0" smtClean="0"/>
              <a:t>uz pusi mazāk kā </a:t>
            </a:r>
            <a:r>
              <a:rPr lang="lv-LV" sz="1400" dirty="0"/>
              <a:t>2018. gadā.</a:t>
            </a:r>
            <a:endParaRPr lang="en-US" sz="1400" dirty="0"/>
          </a:p>
        </p:txBody>
      </p:sp>
      <p:grpSp>
        <p:nvGrpSpPr>
          <p:cNvPr id="16" name="Gruppieren 40"/>
          <p:cNvGrpSpPr>
            <a:grpSpLocks noChangeAspect="1"/>
          </p:cNvGrpSpPr>
          <p:nvPr>
            <p:custDataLst>
              <p:tags r:id="rId8"/>
            </p:custDataLst>
          </p:nvPr>
        </p:nvGrpSpPr>
        <p:grpSpPr bwMode="gray">
          <a:xfrm>
            <a:off x="323528" y="2636963"/>
            <a:ext cx="504596" cy="504000"/>
            <a:chOff x="323528" y="1556792"/>
            <a:chExt cx="579761" cy="575321"/>
          </a:xfrm>
        </p:grpSpPr>
        <p:sp>
          <p:nvSpPr>
            <p:cNvPr id="17" name="Oval 26"/>
            <p:cNvSpPr>
              <a:spLocks noChangeArrowheads="1"/>
            </p:cNvSpPr>
            <p:nvPr>
              <p:custDataLst>
                <p:tags r:id="rId16"/>
              </p:custDataLst>
            </p:nvPr>
          </p:nvSpPr>
          <p:spPr bwMode="gray">
            <a:xfrm>
              <a:off x="323528" y="1556792"/>
              <a:ext cx="575321" cy="575321"/>
            </a:xfrm>
            <a:prstGeom prst="rect">
              <a:avLst/>
            </a:prstGeom>
            <a:solidFill>
              <a:schemeClr val="accent3"/>
            </a:solidFill>
            <a:ln w="12700" algn="ctr">
              <a:noFill/>
              <a:round/>
              <a:headEnd/>
              <a:tailEnd/>
            </a:ln>
            <a:effectLst/>
          </p:spPr>
          <p:txBody>
            <a:bodyPr wrap="none" lIns="72000" tIns="72000" rIns="72000" bIns="72000" anchor="ctr"/>
            <a:lstStyle/>
            <a:p>
              <a:endParaRPr lang="en-US" sz="1600" dirty="0"/>
            </a:p>
          </p:txBody>
        </p:sp>
        <p:sp>
          <p:nvSpPr>
            <p:cNvPr id="18" name="Freeform 6"/>
            <p:cNvSpPr>
              <a:spLocks/>
            </p:cNvSpPr>
            <p:nvPr>
              <p:custDataLst>
                <p:tags r:id="rId17"/>
              </p:custDataLst>
            </p:nvPr>
          </p:nvSpPr>
          <p:spPr bwMode="gray">
            <a:xfrm>
              <a:off x="454026" y="1628800"/>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cxnSp>
        <p:nvCxnSpPr>
          <p:cNvPr id="19" name="Gerade Verbindung 32"/>
          <p:cNvCxnSpPr/>
          <p:nvPr>
            <p:custDataLst>
              <p:tags r:id="rId9"/>
            </p:custDataLst>
          </p:nvPr>
        </p:nvCxnSpPr>
        <p:spPr bwMode="gray">
          <a:xfrm>
            <a:off x="323410" y="2576365"/>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 Placeholder 1"/>
          <p:cNvSpPr txBox="1">
            <a:spLocks/>
          </p:cNvSpPr>
          <p:nvPr>
            <p:custDataLst>
              <p:tags r:id="rId10"/>
            </p:custDataLst>
          </p:nvPr>
        </p:nvSpPr>
        <p:spPr bwMode="gray">
          <a:xfrm>
            <a:off x="1121997" y="2611029"/>
            <a:ext cx="7409704" cy="248131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pPr>
              <a:spcAft>
                <a:spcPts val="300"/>
              </a:spcAft>
            </a:pPr>
            <a:r>
              <a:rPr lang="lv-LV" sz="1400" dirty="0" smtClean="0"/>
              <a:t>Visapdraudētākie ir </a:t>
            </a:r>
            <a:r>
              <a:rPr lang="en-US" sz="1400" b="1" dirty="0" err="1" smtClean="0"/>
              <a:t>Pakalpojumu</a:t>
            </a:r>
            <a:r>
              <a:rPr lang="en-US" sz="1400" b="1" dirty="0" smtClean="0"/>
              <a:t> </a:t>
            </a:r>
            <a:r>
              <a:rPr lang="en-US" sz="1400" b="1" dirty="0"/>
              <a:t>un </a:t>
            </a:r>
            <a:r>
              <a:rPr lang="en-US" sz="1400" b="1" dirty="0" err="1"/>
              <a:t>tirdzniecības</a:t>
            </a:r>
            <a:r>
              <a:rPr lang="en-US" sz="1400" b="1" dirty="0"/>
              <a:t> </a:t>
            </a:r>
            <a:r>
              <a:rPr lang="en-US" sz="1400" b="1" dirty="0" err="1"/>
              <a:t>darbinieki</a:t>
            </a:r>
            <a:r>
              <a:rPr lang="lv-LV" sz="1400" b="1" dirty="0"/>
              <a:t> </a:t>
            </a:r>
            <a:r>
              <a:rPr lang="lv-LV" sz="1400" dirty="0"/>
              <a:t>(</a:t>
            </a:r>
            <a:r>
              <a:rPr lang="lv-LV" sz="1400" dirty="0" smtClean="0"/>
              <a:t>32% </a:t>
            </a:r>
            <a:r>
              <a:rPr lang="lv-LV" sz="1400" dirty="0"/>
              <a:t>no likvidējamajām darbavietām), </a:t>
            </a:r>
            <a:r>
              <a:rPr lang="lv-LV" sz="1400" dirty="0" smtClean="0"/>
              <a:t>kam </a:t>
            </a:r>
            <a:r>
              <a:rPr lang="lv-LV" sz="1400" dirty="0"/>
              <a:t>seko </a:t>
            </a:r>
          </a:p>
          <a:p>
            <a:pPr>
              <a:spcAft>
                <a:spcPts val="300"/>
              </a:spcAft>
            </a:pPr>
            <a:r>
              <a:rPr lang="en-US" sz="1400" b="1" dirty="0" err="1" smtClean="0"/>
              <a:t>Vienkāršās</a:t>
            </a:r>
            <a:r>
              <a:rPr lang="en-US" sz="1400" b="1" dirty="0" smtClean="0"/>
              <a:t> </a:t>
            </a:r>
            <a:r>
              <a:rPr lang="en-US" sz="1400" b="1" dirty="0" err="1" smtClean="0"/>
              <a:t>profesijas</a:t>
            </a:r>
            <a:r>
              <a:rPr lang="lv-LV" sz="1400" b="1" dirty="0" smtClean="0"/>
              <a:t> </a:t>
            </a:r>
            <a:r>
              <a:rPr lang="lv-LV" sz="1400" dirty="0" smtClean="0"/>
              <a:t>(22%)</a:t>
            </a:r>
          </a:p>
          <a:p>
            <a:pPr>
              <a:spcAft>
                <a:spcPts val="300"/>
              </a:spcAft>
            </a:pPr>
            <a:r>
              <a:rPr lang="lv-LV" sz="1400" b="1" dirty="0" smtClean="0"/>
              <a:t>Vecākie speciālisti </a:t>
            </a:r>
            <a:r>
              <a:rPr lang="lv-LV" sz="1400" dirty="0" smtClean="0"/>
              <a:t>(12%)</a:t>
            </a:r>
          </a:p>
          <a:p>
            <a:pPr>
              <a:spcAft>
                <a:spcPts val="300"/>
              </a:spcAft>
            </a:pPr>
            <a:endParaRPr lang="lv-LV" sz="1400" dirty="0" smtClean="0"/>
          </a:p>
        </p:txBody>
      </p:sp>
      <p:sp>
        <p:nvSpPr>
          <p:cNvPr id="30" name="Text Placeholder 1"/>
          <p:cNvSpPr txBox="1">
            <a:spLocks/>
          </p:cNvSpPr>
          <p:nvPr>
            <p:custDataLst>
              <p:tags r:id="rId11"/>
            </p:custDataLst>
          </p:nvPr>
        </p:nvSpPr>
        <p:spPr bwMode="gray">
          <a:xfrm>
            <a:off x="1121997" y="3940215"/>
            <a:ext cx="7626467" cy="553133"/>
          </a:xfrm>
          <a:prstGeom prst="rect">
            <a:avLst/>
          </a:prstGeom>
          <a:noFill/>
          <a:ln w="9525">
            <a:noFill/>
          </a:ln>
        </p:spPr>
        <p:txBody>
          <a:bodyPr vert="horz" lIns="0" tIns="108000" rIns="0" bIns="0" rtlCol="0">
            <a:noAutofit/>
          </a:bodyPr>
          <a:lstStyle>
            <a:lvl1pPr marL="0" marR="0" indent="0" algn="l" defTabSz="914400" rtl="0" eaLnBrk="1" fontAlgn="auto" latinLnBrk="0" hangingPunct="1">
              <a:lnSpc>
                <a:spcPct val="100000"/>
              </a:lnSpc>
              <a:spcBef>
                <a:spcPts val="300"/>
              </a:spcBef>
              <a:spcAft>
                <a:spcPts val="0"/>
              </a:spcAft>
              <a:buClrTx/>
              <a:buSzTx/>
              <a:buFont typeface="Arial" pitchFamily="34" charset="0"/>
              <a:buNone/>
              <a:tabLst/>
              <a:defRPr lang="en-US" sz="1600" kern="1200" noProof="0" dirty="0" smtClean="0">
                <a:solidFill>
                  <a:schemeClr val="tx1"/>
                </a:solidFill>
                <a:latin typeface="Arial" pitchFamily="34" charset="0"/>
                <a:ea typeface="+mn-ea"/>
                <a:cs typeface="Arial" pitchFamily="34" charset="0"/>
              </a:defRPr>
            </a:lvl1pPr>
            <a:lvl2pPr marL="180000" marR="0" indent="-180000"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2pPr>
            <a:lvl3pPr marL="36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3pPr>
            <a:lvl4pPr marL="54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4pPr>
            <a:lvl5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b="0" kern="1200" baseline="0" noProof="0" dirty="0" smtClean="0">
                <a:solidFill>
                  <a:schemeClr val="tx1"/>
                </a:solidFill>
                <a:latin typeface="+mn-lt"/>
                <a:ea typeface="+mn-ea"/>
                <a:cs typeface="Arial" pitchFamily="34" charset="0"/>
              </a:defRPr>
            </a:lvl5pPr>
            <a:lvl6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6pPr>
            <a:lvl7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mn-lt"/>
                <a:ea typeface="+mn-ea"/>
                <a:cs typeface="Arial" pitchFamily="34" charset="0"/>
              </a:defRPr>
            </a:lvl7pPr>
            <a:lvl8pPr marL="539750" indent="-180975" algn="l" defTabSz="914400" rtl="0" eaLnBrk="1" latinLnBrk="0" hangingPunct="1">
              <a:spcBef>
                <a:spcPts val="300"/>
              </a:spcBef>
              <a:buFont typeface="Arial" pitchFamily="34" charset="0"/>
              <a:buChar char="•"/>
              <a:defRPr sz="1600" kern="1200">
                <a:solidFill>
                  <a:schemeClr val="tx1"/>
                </a:solidFill>
                <a:latin typeface="+mn-lt"/>
                <a:ea typeface="+mn-ea"/>
                <a:cs typeface="+mn-cs"/>
              </a:defRPr>
            </a:lvl8pPr>
            <a:lvl9pPr marL="720000" marR="0" indent="-180975" algn="l" defTabSz="914400" rtl="0" eaLnBrk="1" fontAlgn="auto" latinLnBrk="0" hangingPunct="1">
              <a:lnSpc>
                <a:spcPct val="100000"/>
              </a:lnSpc>
              <a:spcBef>
                <a:spcPts val="300"/>
              </a:spcBef>
              <a:spcAft>
                <a:spcPts val="0"/>
              </a:spcAft>
              <a:buClrTx/>
              <a:buSzTx/>
              <a:buFont typeface="Wingdings" panose="05000000000000000000" pitchFamily="2" charset="2"/>
              <a:buChar char="§"/>
              <a:tabLst/>
              <a:defRPr lang="en-US" sz="1600" kern="1200" noProof="0" dirty="0" smtClean="0">
                <a:solidFill>
                  <a:schemeClr val="tx1"/>
                </a:solidFill>
                <a:latin typeface="Arial" pitchFamily="34" charset="0"/>
                <a:ea typeface="+mn-ea"/>
                <a:cs typeface="Arial" pitchFamily="34" charset="0"/>
              </a:defRPr>
            </a:lvl9pPr>
          </a:lstStyle>
          <a:p>
            <a:r>
              <a:rPr lang="lv-LV" sz="1400" dirty="0" smtClean="0"/>
              <a:t>Darbavietas plānots likvidēt, galvenokārt, dēļ uzņēmuma reorganizācijas/ optimizācijas (20% no visām likvidējamām darbavietām), kā arī uzņēmuma/ iestādes likvidācijas (18%) vai darba apjoma samazināšanās (17%).</a:t>
            </a:r>
            <a:endParaRPr lang="lv-LV" sz="1400" b="1" dirty="0" smtClean="0"/>
          </a:p>
        </p:txBody>
      </p:sp>
      <p:grpSp>
        <p:nvGrpSpPr>
          <p:cNvPr id="31" name="Gruppieren 35"/>
          <p:cNvGrpSpPr>
            <a:grpSpLocks noChangeAspect="1"/>
          </p:cNvGrpSpPr>
          <p:nvPr>
            <p:custDataLst>
              <p:tags r:id="rId12"/>
            </p:custDataLst>
          </p:nvPr>
        </p:nvGrpSpPr>
        <p:grpSpPr bwMode="gray">
          <a:xfrm>
            <a:off x="323528" y="4005120"/>
            <a:ext cx="504596" cy="504000"/>
            <a:chOff x="323528" y="4869248"/>
            <a:chExt cx="579761" cy="575321"/>
          </a:xfrm>
        </p:grpSpPr>
        <p:sp>
          <p:nvSpPr>
            <p:cNvPr id="32" name="Oval 26"/>
            <p:cNvSpPr>
              <a:spLocks noChangeArrowheads="1"/>
            </p:cNvSpPr>
            <p:nvPr>
              <p:custDataLst>
                <p:tags r:id="rId14"/>
              </p:custDataLst>
            </p:nvPr>
          </p:nvSpPr>
          <p:spPr bwMode="gray">
            <a:xfrm>
              <a:off x="323528" y="4869248"/>
              <a:ext cx="575321" cy="575321"/>
            </a:xfrm>
            <a:prstGeom prst="rect">
              <a:avLst/>
            </a:prstGeom>
            <a:solidFill>
              <a:schemeClr val="bg2">
                <a:lumMod val="75000"/>
              </a:schemeClr>
            </a:solidFill>
            <a:ln w="12700" algn="ctr">
              <a:noFill/>
              <a:round/>
              <a:headEnd/>
              <a:tailEnd/>
            </a:ln>
            <a:effectLst/>
          </p:spPr>
          <p:txBody>
            <a:bodyPr wrap="none" lIns="72000" tIns="72000" rIns="72000" bIns="72000" anchor="ctr"/>
            <a:lstStyle/>
            <a:p>
              <a:endParaRPr lang="en-US" sz="1600" dirty="0"/>
            </a:p>
          </p:txBody>
        </p:sp>
        <p:sp>
          <p:nvSpPr>
            <p:cNvPr id="34" name="Freeform 6"/>
            <p:cNvSpPr>
              <a:spLocks/>
            </p:cNvSpPr>
            <p:nvPr>
              <p:custDataLst>
                <p:tags r:id="rId15"/>
              </p:custDataLst>
            </p:nvPr>
          </p:nvSpPr>
          <p:spPr bwMode="gray">
            <a:xfrm>
              <a:off x="454026" y="4941256"/>
              <a:ext cx="449263" cy="379412"/>
            </a:xfrm>
            <a:custGeom>
              <a:avLst/>
              <a:gdLst>
                <a:gd name="T0" fmla="*/ 162 w 162"/>
                <a:gd name="T1" fmla="*/ 0 h 137"/>
                <a:gd name="T2" fmla="*/ 55 w 162"/>
                <a:gd name="T3" fmla="*/ 109 h 137"/>
                <a:gd name="T4" fmla="*/ 21 w 162"/>
                <a:gd name="T5" fmla="*/ 74 h 137"/>
                <a:gd name="T6" fmla="*/ 4 w 162"/>
                <a:gd name="T7" fmla="*/ 74 h 137"/>
                <a:gd name="T8" fmla="*/ 4 w 162"/>
                <a:gd name="T9" fmla="*/ 91 h 137"/>
                <a:gd name="T10" fmla="*/ 47 w 162"/>
                <a:gd name="T11" fmla="*/ 134 h 137"/>
                <a:gd name="T12" fmla="*/ 55 w 162"/>
                <a:gd name="T13" fmla="*/ 137 h 137"/>
                <a:gd name="T14" fmla="*/ 55 w 162"/>
                <a:gd name="T15" fmla="*/ 137 h 137"/>
                <a:gd name="T16" fmla="*/ 63 w 162"/>
                <a:gd name="T17" fmla="*/ 134 h 137"/>
                <a:gd name="T18" fmla="*/ 162 w 162"/>
                <a:gd name="T19" fmla="*/ 33 h 137"/>
                <a:gd name="T20" fmla="*/ 162 w 162"/>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37">
                  <a:moveTo>
                    <a:pt x="162" y="0"/>
                  </a:moveTo>
                  <a:cubicBezTo>
                    <a:pt x="55" y="109"/>
                    <a:pt x="55" y="109"/>
                    <a:pt x="55" y="109"/>
                  </a:cubicBezTo>
                  <a:cubicBezTo>
                    <a:pt x="21" y="74"/>
                    <a:pt x="21" y="74"/>
                    <a:pt x="21" y="74"/>
                  </a:cubicBezTo>
                  <a:cubicBezTo>
                    <a:pt x="16" y="70"/>
                    <a:pt x="9" y="70"/>
                    <a:pt x="4" y="74"/>
                  </a:cubicBezTo>
                  <a:cubicBezTo>
                    <a:pt x="0" y="79"/>
                    <a:pt x="0" y="86"/>
                    <a:pt x="4" y="91"/>
                  </a:cubicBezTo>
                  <a:cubicBezTo>
                    <a:pt x="47" y="134"/>
                    <a:pt x="47" y="134"/>
                    <a:pt x="47" y="134"/>
                  </a:cubicBezTo>
                  <a:cubicBezTo>
                    <a:pt x="49" y="136"/>
                    <a:pt x="52" y="137"/>
                    <a:pt x="55" y="137"/>
                  </a:cubicBezTo>
                  <a:cubicBezTo>
                    <a:pt x="55" y="137"/>
                    <a:pt x="55" y="137"/>
                    <a:pt x="55" y="137"/>
                  </a:cubicBezTo>
                  <a:cubicBezTo>
                    <a:pt x="58" y="137"/>
                    <a:pt x="61" y="136"/>
                    <a:pt x="63" y="134"/>
                  </a:cubicBezTo>
                  <a:cubicBezTo>
                    <a:pt x="162" y="33"/>
                    <a:pt x="162" y="33"/>
                    <a:pt x="162" y="33"/>
                  </a:cubicBezTo>
                  <a:lnTo>
                    <a:pt x="1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600" dirty="0"/>
            </a:p>
          </p:txBody>
        </p:sp>
      </p:grpSp>
      <p:cxnSp>
        <p:nvCxnSpPr>
          <p:cNvPr id="35" name="Gerade Verbindung 32"/>
          <p:cNvCxnSpPr/>
          <p:nvPr>
            <p:custDataLst>
              <p:tags r:id="rId13"/>
            </p:custDataLst>
          </p:nvPr>
        </p:nvCxnSpPr>
        <p:spPr bwMode="gray">
          <a:xfrm>
            <a:off x="395536" y="3868207"/>
            <a:ext cx="83736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0612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DEFAULTLANGUAGEID" val="2057"/>
  <p:tag name="VCT_SHOW_CA" val="False"/>
</p:tagLst>
</file>

<file path=ppt/tags/tag10.xml><?xml version="1.0" encoding="utf-8"?>
<p:tagLst xmlns:a="http://schemas.openxmlformats.org/drawingml/2006/main" xmlns:r="http://schemas.openxmlformats.org/officeDocument/2006/relationships" xmlns:p="http://schemas.openxmlformats.org/presentationml/2006/main">
  <p:tag name="STYLE" val="VCT_Marker"/>
  <p:tag name="DATE" val="06/07/2013 13:48:39"/>
  <p:tag name="VCT-TEMPLATE" val="GfK Group_4-3_redesign.potx"/>
  <p:tag name="VCTMASTER" val="GfK Group_Master_4-3"/>
  <p:tag name="VCTORDER" val="1"/>
</p:tagLst>
</file>

<file path=ppt/tags/tag100.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01.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02.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0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0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xml><?xml version="1.0" encoding="utf-8"?>
<p:tagLst xmlns:a="http://schemas.openxmlformats.org/drawingml/2006/main" xmlns:r="http://schemas.openxmlformats.org/officeDocument/2006/relationships" xmlns:p="http://schemas.openxmlformats.org/presentationml/2006/main">
  <p:tag name="VCT-BODYINDENTATION" val="0;0;0;14.17323;14.09646;28.34646;28.26968;42.51968;42.44291;56.69291;42.44291;56.69291;42.44291;56.69291;42.44291;56.69291;42.44291;56.69291;"/>
  <p:tag name="VCT-BULLETVISIBILITY" val="G ********"/>
</p:tagLst>
</file>

<file path=ppt/tags/tag11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xml><?xml version="1.0" encoding="utf-8"?>
<p:tagLst xmlns:a="http://schemas.openxmlformats.org/drawingml/2006/main" xmlns:r="http://schemas.openxmlformats.org/officeDocument/2006/relationships" xmlns:p="http://schemas.openxmlformats.org/presentationml/2006/main">
  <p:tag name="STYLE" val="VctContentArea"/>
  <p:tag name="DATE" val="09/08/2014 17:55:00"/>
</p:tagLst>
</file>

<file path=ppt/tags/tag120.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21.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2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4.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2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3.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3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6.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13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vDz3AewxkEy_bO9hM4Dwmg"/>
  <p:tag name="VCTCREATESHAPEHANDLED" val="0"/>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vDz3AewxkEy_bO9hM4Dwmg"/>
  <p:tag name="VCTCREATESHAPEHANDLED" val="0"/>
</p:tagLst>
</file>

<file path=ppt/tags/tag1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xml><?xml version="1.0" encoding="utf-8"?>
<p:tagLst xmlns:a="http://schemas.openxmlformats.org/drawingml/2006/main" xmlns:r="http://schemas.openxmlformats.org/officeDocument/2006/relationships" xmlns:p="http://schemas.openxmlformats.org/presentationml/2006/main">
  <p:tag name="STYLE" val="VCT_Marker"/>
  <p:tag name="DATE" val="06/07/2013 13:48:39"/>
  <p:tag name="VCT-TEMPLATE" val="GfK Group_4-3_redesign.potx"/>
  <p:tag name="VCTMASTER" val="GfK Group_Master_4-3"/>
  <p:tag name="VCTORDER" val="1"/>
</p:tagLst>
</file>

<file path=ppt/tags/tag2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1.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22.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2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5.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2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xml><?xml version="1.0" encoding="utf-8"?>
<p:tagLst xmlns:a="http://schemas.openxmlformats.org/drawingml/2006/main" xmlns:r="http://schemas.openxmlformats.org/officeDocument/2006/relationships" xmlns:p="http://schemas.openxmlformats.org/presentationml/2006/main">
  <p:tag name="VCT-BODYINDENTATION" val="0;0;0;14.17323;14.09646;28.34646;28.26968;42.51968;42.44291;56.69291;42.44291;56.69291;42.44291;56.69291;42.44291;56.69291;42.44291;56.69291;"/>
  <p:tag name="VCT-BULLETVISIBILITY" val="G ********"/>
</p:tagLst>
</file>

<file path=ppt/tags/tag3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vDz3AewxkEy_bO9hM4Dwmg"/>
  <p:tag name="VCTCREATESHAPEHANDLED" val="0"/>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vDz3AewxkEy_bO9hM4Dwmg"/>
  <p:tag name="VCTCREATESHAPEHANDLED" val="0"/>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Dz3AewxkEy_bO9hM4Dwmg"/>
  <p:tag name="VCTCREATESHAPEHANDLED" val="0"/>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vDz3AewxkEy_bO9hM4Dwmg"/>
  <p:tag name="VCTCREATESHAPEHANDLED" val="0"/>
</p:tagLst>
</file>

<file path=ppt/tags/tag3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9.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4.xml><?xml version="1.0" encoding="utf-8"?>
<p:tagLst xmlns:a="http://schemas.openxmlformats.org/drawingml/2006/main" xmlns:r="http://schemas.openxmlformats.org/officeDocument/2006/relationships" xmlns:p="http://schemas.openxmlformats.org/presentationml/2006/main">
  <p:tag name="STYLE" val="VctContentArea"/>
  <p:tag name="DATE" val="09/08/2014 17:55:00"/>
</p:tagLst>
</file>

<file path=ppt/tags/tag40.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41.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4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7.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48.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4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xml><?xml version="1.0" encoding="utf-8"?>
<p:tagLst xmlns:a="http://schemas.openxmlformats.org/drawingml/2006/main" xmlns:r="http://schemas.openxmlformats.org/officeDocument/2006/relationships" xmlns:p="http://schemas.openxmlformats.org/presentationml/2006/main">
  <p:tag name="STYLE" val="VCT_Marker"/>
  <p:tag name="DATE" val="06/07/2013 13:48:39"/>
  <p:tag name="VCT-TEMPLATE" val="GfK Group_4-3_redesign.potx"/>
  <p:tag name="VCTMASTER" val="GfK Group_Master_4-3"/>
  <p:tag name="VCTORDER" val="1"/>
</p:tagLst>
</file>

<file path=ppt/tags/tag5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1.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5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3.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5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5.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5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xml><?xml version="1.0" encoding="utf-8"?>
<p:tagLst xmlns:a="http://schemas.openxmlformats.org/drawingml/2006/main" xmlns:r="http://schemas.openxmlformats.org/officeDocument/2006/relationships" xmlns:p="http://schemas.openxmlformats.org/presentationml/2006/main">
  <p:tag name="VCT-BODYINDENTATION" val="0;0;0;14.17323;14.09646;28.34646;28.26968;42.51968;42.44291;56.69291;42.44291;56.69291;42.44291;56.69291;42.44291;56.69291;42.44291;56.69291;"/>
  <p:tag name="VCT-BULLETVISIBILITY" val="G ********"/>
</p:tagLst>
</file>

<file path=ppt/tags/tag6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6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xml><?xml version="1.0" encoding="utf-8"?>
<p:tagLst xmlns:a="http://schemas.openxmlformats.org/drawingml/2006/main" xmlns:r="http://schemas.openxmlformats.org/officeDocument/2006/relationships" xmlns:p="http://schemas.openxmlformats.org/presentationml/2006/main">
  <p:tag name="STYLE" val="VctContentArea"/>
  <p:tag name="DATE" val="09/08/2014 17:55:00"/>
</p:tagLst>
</file>

<file path=ppt/tags/tag7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4.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75.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7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8.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79.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8.xml><?xml version="1.0" encoding="utf-8"?>
<p:tagLst xmlns:a="http://schemas.openxmlformats.org/drawingml/2006/main" xmlns:r="http://schemas.openxmlformats.org/officeDocument/2006/relationships" xmlns:p="http://schemas.openxmlformats.org/presentationml/2006/main">
  <p:tag name="VCT-BODYINDENTATION" val="0;0;0;0;0;14.25;14.09646;28.34646;28.26968;42.51968;28.26968;42.51968;28.26968;42.51968;28.26968;42.51968;28.26968;42.51968;"/>
  <p:tag name="VCT-BULLETVISIBILITY" val="G  *******"/>
</p:tagLst>
</file>

<file path=ppt/tags/tag8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xml><?xml version="1.0" encoding="utf-8"?>
<p:tagLst xmlns:a="http://schemas.openxmlformats.org/drawingml/2006/main" xmlns:r="http://schemas.openxmlformats.org/officeDocument/2006/relationships" xmlns:p="http://schemas.openxmlformats.org/presentationml/2006/main">
  <p:tag name="STYLE" val="VCT_Marker"/>
  <p:tag name="DATE" val="19.10.2011 11:04:46"/>
  <p:tag name="VCT-TEMPLATE" val="GfK Template for Office 2007-2010 4-3.potx"/>
  <p:tag name="VCTMASTER" val="GfK Master for PPT 2010 4-3"/>
  <p:tag name="VCTORDER" val="1"/>
</p:tagLst>
</file>

<file path=ppt/tags/tag9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5.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96.xml><?xml version="1.0" encoding="utf-8"?>
<p:tagLst xmlns:a="http://schemas.openxmlformats.org/drawingml/2006/main" xmlns:r="http://schemas.openxmlformats.org/officeDocument/2006/relationships" xmlns:p="http://schemas.openxmlformats.org/presentationml/2006/main">
  <p:tag name="VCT-BODYINDENTATION" val="0;0;0;0;0;14.25;14.09646;28.34646;28.25;42.5;28.25;42.5;28.25;42.5;28.25;42.5;28.25;42.5;"/>
  <p:tag name="VCT-BULLETVISIBILITY" val="G  *******"/>
  <p:tag name="VCTCREATESHAPEHANDLED" val="0"/>
</p:tagLst>
</file>

<file path=ppt/tags/tag9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9.xml><?xml version="1.0" encoding="utf-8"?>
<p:tagLst xmlns:a="http://schemas.openxmlformats.org/drawingml/2006/main" xmlns:r="http://schemas.openxmlformats.org/officeDocument/2006/relationships" xmlns:p="http://schemas.openxmlformats.org/presentationml/2006/main">
  <p:tag name="VCTCREATESHAPEHANDLED" val="0"/>
</p:tagLst>
</file>

<file path=ppt/theme/theme1.xml><?xml version="1.0" encoding="utf-8"?>
<a:theme xmlns:a="http://schemas.openxmlformats.org/drawingml/2006/main" name="GfK Group_Master_4-3">
  <a:themeElements>
    <a:clrScheme name="GfK Group">
      <a:dk1>
        <a:srgbClr val="000000"/>
      </a:dk1>
      <a:lt1>
        <a:srgbClr val="FFFFFF"/>
      </a:lt1>
      <a:dk2>
        <a:srgbClr val="E55A00"/>
      </a:dk2>
      <a:lt2>
        <a:srgbClr val="8E8581"/>
      </a:lt2>
      <a:accent1>
        <a:srgbClr val="264283"/>
      </a:accent1>
      <a:accent2>
        <a:srgbClr val="007DC3"/>
      </a:accent2>
      <a:accent3>
        <a:srgbClr val="A2AD00"/>
      </a:accent3>
      <a:accent4>
        <a:srgbClr val="C1BB00"/>
      </a:accent4>
      <a:accent5>
        <a:srgbClr val="9B1F23"/>
      </a:accent5>
      <a:accent6>
        <a:srgbClr val="DC291E"/>
      </a:accent6>
      <a:hlink>
        <a:srgbClr val="A2AD00"/>
      </a:hlink>
      <a:folHlink>
        <a:srgbClr val="C1BB00"/>
      </a:folHlink>
    </a:clrScheme>
    <a:fontScheme name="LWV">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vert="horz" wrap="square" lIns="0" tIns="0" rIns="0" bIns="0" rtlCol="0" anchor="t" anchorCtr="0">
        <a:noAutofit/>
      </a:bodyPr>
      <a:lstStyle>
        <a:defPPr>
          <a:spcBef>
            <a:spcPts val="600"/>
          </a:spcBef>
          <a:defRPr smtClean="0">
            <a:latin typeface="Arial"/>
          </a:defRPr>
        </a:defPPr>
      </a:lstStyle>
    </a:txDef>
  </a:objectDefaults>
  <a:extraClrSchemeLst/>
  <a:custClrLst>
    <a:custClr name="dark yellow 100%">
      <a:srgbClr val="F0AB00"/>
    </a:custClr>
    <a:custClr name="light yellow 100%">
      <a:srgbClr val="F6D50F"/>
    </a:custClr>
    <a:custClr name="warm grey 100%">
      <a:srgbClr val="8E8581"/>
    </a:custClr>
    <a:custClr name="GfK orange">
      <a:srgbClr val="E55A00"/>
    </a:custClr>
    <a:custClr name="dark blue 100%">
      <a:srgbClr val="264283"/>
    </a:custClr>
    <a:custClr name="light blue 100%">
      <a:srgbClr val="007DC3"/>
    </a:custClr>
    <a:custClr name="dark green 100%">
      <a:srgbClr val="A2AD00"/>
    </a:custClr>
    <a:custClr name="light green 100%">
      <a:srgbClr val="C1BB00"/>
    </a:custClr>
    <a:custClr name="dark red 100%">
      <a:srgbClr val="9B1F23"/>
    </a:custClr>
    <a:custClr name="light red 100%">
      <a:srgbClr val="DC291E"/>
    </a:custClr>
    <a:custClr name="dark yellow 80%">
      <a:srgbClr val="FCC000"/>
    </a:custClr>
    <a:custClr name="light yellow 80%">
      <a:srgbClr val="FFDD44"/>
    </a:custClr>
    <a:custClr name="warm grey 80%">
      <a:srgbClr val="A79D98"/>
    </a:custClr>
    <a:custClr>
      <a:srgbClr val="FFFFFF"/>
    </a:custClr>
    <a:custClr name="dark blue 80%">
      <a:srgbClr val="405B9B"/>
    </a:custClr>
    <a:custClr name="light blue 80%">
      <a:srgbClr val="389DD7"/>
    </a:custClr>
    <a:custClr name="dark green 80%">
      <a:srgbClr val="B4BE46"/>
    </a:custClr>
    <a:custClr name="light green 80%">
      <a:srgbClr val="D7CF42"/>
    </a:custClr>
    <a:custClr name="dark red 80%">
      <a:srgbClr val="C34A3A"/>
    </a:custClr>
    <a:custClr name="light red 80%">
      <a:srgbClr val="E94F35"/>
    </a:custClr>
    <a:custClr name="dark yellow 60%">
      <a:srgbClr val="FED07A"/>
    </a:custClr>
    <a:custClr name="light yellow 60%">
      <a:srgbClr val="FFE67F"/>
    </a:custClr>
    <a:custClr name="warm grey 60%">
      <a:srgbClr val="BCB4B0"/>
    </a:custClr>
    <a:custClr>
      <a:srgbClr val="FFFFFF"/>
    </a:custClr>
    <a:custClr name="dark blue 60%">
      <a:srgbClr val="6E7EB3"/>
    </a:custClr>
    <a:custClr name="light blue 60%">
      <a:srgbClr val="7DB4E2"/>
    </a:custClr>
    <a:custClr name="dark green 60%">
      <a:srgbClr val="C6CE79"/>
    </a:custClr>
    <a:custClr name="light green 60%">
      <a:srgbClr val="E2DA7A"/>
    </a:custClr>
    <a:custClr name="dark red 60%">
      <a:srgbClr val="D27863"/>
    </a:custClr>
    <a:custClr name="light red 60%">
      <a:srgbClr val="F08262"/>
    </a:custClr>
    <a:custClr name="dark yellow 40%">
      <a:srgbClr val="FFE0A9"/>
    </a:custClr>
    <a:custClr name="light yellow 40%">
      <a:srgbClr val="FFEEAF"/>
    </a:custClr>
    <a:custClr name="warm grey 40%">
      <a:srgbClr val="D2CBC9"/>
    </a:custClr>
    <a:custClr>
      <a:srgbClr val="FFFFFF"/>
    </a:custClr>
    <a:custClr name="dark blue 40%">
      <a:srgbClr val="9EA5CD"/>
    </a:custClr>
    <a:custClr name="light blue 40%">
      <a:srgbClr val="ADCDED"/>
    </a:custClr>
    <a:custClr name="dark green 40%">
      <a:srgbClr val="D8DEA8"/>
    </a:custClr>
    <a:custClr name="light green 40%">
      <a:srgbClr val="ECE6AA"/>
    </a:custClr>
    <a:custClr name="dark red 40%">
      <a:srgbClr val="E1A693"/>
    </a:custClr>
    <a:custClr name="light red 40%">
      <a:srgbClr val="F6AF95"/>
    </a:custClr>
  </a:custClrLst>
</a:theme>
</file>

<file path=ppt/theme/theme2.xml><?xml version="1.0" encoding="utf-8"?>
<a:theme xmlns:a="http://schemas.openxmlformats.org/drawingml/2006/main" name="1_GfK Group_Master_4-3">
  <a:themeElements>
    <a:clrScheme name="GfK Group">
      <a:dk1>
        <a:srgbClr val="000000"/>
      </a:dk1>
      <a:lt1>
        <a:srgbClr val="FFFFFF"/>
      </a:lt1>
      <a:dk2>
        <a:srgbClr val="E55A00"/>
      </a:dk2>
      <a:lt2>
        <a:srgbClr val="8E8581"/>
      </a:lt2>
      <a:accent1>
        <a:srgbClr val="264283"/>
      </a:accent1>
      <a:accent2>
        <a:srgbClr val="007DC3"/>
      </a:accent2>
      <a:accent3>
        <a:srgbClr val="A2AD00"/>
      </a:accent3>
      <a:accent4>
        <a:srgbClr val="C1BB00"/>
      </a:accent4>
      <a:accent5>
        <a:srgbClr val="9B1F23"/>
      </a:accent5>
      <a:accent6>
        <a:srgbClr val="DC291E"/>
      </a:accent6>
      <a:hlink>
        <a:srgbClr val="A2AD00"/>
      </a:hlink>
      <a:folHlink>
        <a:srgbClr val="C1BB00"/>
      </a:folHlink>
    </a:clrScheme>
    <a:fontScheme name="LWV">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vert="horz" wrap="square" lIns="0" tIns="0" rIns="0" bIns="0" rtlCol="0" anchor="t" anchorCtr="0">
        <a:noAutofit/>
      </a:bodyPr>
      <a:lstStyle>
        <a:defPPr>
          <a:spcBef>
            <a:spcPts val="600"/>
          </a:spcBef>
          <a:defRPr smtClean="0">
            <a:latin typeface="Arial"/>
          </a:defRPr>
        </a:defPPr>
      </a:lstStyle>
    </a:txDef>
  </a:objectDefaults>
  <a:extraClrSchemeLst/>
  <a:custClrLst>
    <a:custClr name="dark yellow 100%">
      <a:srgbClr val="F0AB00"/>
    </a:custClr>
    <a:custClr name="light yellow 100%">
      <a:srgbClr val="F6D50F"/>
    </a:custClr>
    <a:custClr name="warm grey 100%">
      <a:srgbClr val="8E8581"/>
    </a:custClr>
    <a:custClr name="GfK orange">
      <a:srgbClr val="E55A00"/>
    </a:custClr>
    <a:custClr name="dark blue 100%">
      <a:srgbClr val="264283"/>
    </a:custClr>
    <a:custClr name="light blue 100%">
      <a:srgbClr val="007DC3"/>
    </a:custClr>
    <a:custClr name="dark green 100%">
      <a:srgbClr val="A2AD00"/>
    </a:custClr>
    <a:custClr name="light green 100%">
      <a:srgbClr val="C1BB00"/>
    </a:custClr>
    <a:custClr name="dark red 100%">
      <a:srgbClr val="9B1F23"/>
    </a:custClr>
    <a:custClr name="light red 100%">
      <a:srgbClr val="DC291E"/>
    </a:custClr>
    <a:custClr name="dark yellow 80%">
      <a:srgbClr val="FCC000"/>
    </a:custClr>
    <a:custClr name="light yellow 80%">
      <a:srgbClr val="FFDD44"/>
    </a:custClr>
    <a:custClr name="warm grey 80%">
      <a:srgbClr val="A79D98"/>
    </a:custClr>
    <a:custClr>
      <a:srgbClr val="FFFFFF"/>
    </a:custClr>
    <a:custClr name="dark blue 80%">
      <a:srgbClr val="405B9B"/>
    </a:custClr>
    <a:custClr name="light blue 80%">
      <a:srgbClr val="389DD7"/>
    </a:custClr>
    <a:custClr name="dark green 80%">
      <a:srgbClr val="B4BE46"/>
    </a:custClr>
    <a:custClr name="light green 80%">
      <a:srgbClr val="D7CF42"/>
    </a:custClr>
    <a:custClr name="dark red 80%">
      <a:srgbClr val="C34A3A"/>
    </a:custClr>
    <a:custClr name="light red 80%">
      <a:srgbClr val="E94F35"/>
    </a:custClr>
    <a:custClr name="dark yellow 60%">
      <a:srgbClr val="FED07A"/>
    </a:custClr>
    <a:custClr name="light yellow 60%">
      <a:srgbClr val="FFE67F"/>
    </a:custClr>
    <a:custClr name="warm grey 60%">
      <a:srgbClr val="BCB4B0"/>
    </a:custClr>
    <a:custClr>
      <a:srgbClr val="FFFFFF"/>
    </a:custClr>
    <a:custClr name="dark blue 60%">
      <a:srgbClr val="6E7EB3"/>
    </a:custClr>
    <a:custClr name="light blue 60%">
      <a:srgbClr val="7DB4E2"/>
    </a:custClr>
    <a:custClr name="dark green 60%">
      <a:srgbClr val="C6CE79"/>
    </a:custClr>
    <a:custClr name="light green 60%">
      <a:srgbClr val="E2DA7A"/>
    </a:custClr>
    <a:custClr name="dark red 60%">
      <a:srgbClr val="D27863"/>
    </a:custClr>
    <a:custClr name="light red 60%">
      <a:srgbClr val="F08262"/>
    </a:custClr>
    <a:custClr name="dark yellow 40%">
      <a:srgbClr val="FFE0A9"/>
    </a:custClr>
    <a:custClr name="light yellow 40%">
      <a:srgbClr val="FFEEAF"/>
    </a:custClr>
    <a:custClr name="warm grey 40%">
      <a:srgbClr val="D2CBC9"/>
    </a:custClr>
    <a:custClr>
      <a:srgbClr val="FFFFFF"/>
    </a:custClr>
    <a:custClr name="dark blue 40%">
      <a:srgbClr val="9EA5CD"/>
    </a:custClr>
    <a:custClr name="light blue 40%">
      <a:srgbClr val="ADCDED"/>
    </a:custClr>
    <a:custClr name="dark green 40%">
      <a:srgbClr val="D8DEA8"/>
    </a:custClr>
    <a:custClr name="light green 40%">
      <a:srgbClr val="ECE6AA"/>
    </a:custClr>
    <a:custClr name="dark red 40%">
      <a:srgbClr val="E1A693"/>
    </a:custClr>
    <a:custClr name="light red 40%">
      <a:srgbClr val="F6AF95"/>
    </a:custClr>
  </a:custClrLst>
</a:theme>
</file>

<file path=ppt/theme/theme3.xml><?xml version="1.0" encoding="utf-8"?>
<a:theme xmlns:a="http://schemas.openxmlformats.org/drawingml/2006/main" name="GfK Master for PPT 2010 4-3">
  <a:themeElements>
    <a:clrScheme name="GfK color scheme for Office 2010">
      <a:dk1>
        <a:srgbClr val="000000"/>
      </a:dk1>
      <a:lt1>
        <a:srgbClr val="FFFFFF"/>
      </a:lt1>
      <a:dk2>
        <a:srgbClr val="E95E0F"/>
      </a:dk2>
      <a:lt2>
        <a:srgbClr val="928580"/>
      </a:lt2>
      <a:accent1>
        <a:srgbClr val="004186"/>
      </a:accent1>
      <a:accent2>
        <a:srgbClr val="0087C8"/>
      </a:accent2>
      <a:accent3>
        <a:srgbClr val="A1AF00"/>
      </a:accent3>
      <a:accent4>
        <a:srgbClr val="CDC300"/>
      </a:accent4>
      <a:accent5>
        <a:srgbClr val="B50F22"/>
      </a:accent5>
      <a:accent6>
        <a:srgbClr val="E31B19"/>
      </a:accent6>
      <a:hlink>
        <a:srgbClr val="A1AF00"/>
      </a:hlink>
      <a:folHlink>
        <a:srgbClr val="CDC3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indent="0" algn="ctr">
          <a:spcBef>
            <a:spcPts val="300"/>
          </a:spcBef>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spcBef>
            <a:spcPts val="300"/>
          </a:spcBef>
          <a:defRPr sz="1600" dirty="0" err="1" smtClean="0">
            <a:latin typeface="Arial" pitchFamily="34" charset="0"/>
            <a:cs typeface="Arial" pitchFamily="34" charset="0"/>
          </a:defRPr>
        </a:defPPr>
      </a:lstStyle>
    </a:txDef>
  </a:objectDefaults>
  <a:extraClrSchemeLst/>
</a:theme>
</file>

<file path=ppt/theme/theme4.xml><?xml version="1.0" encoding="utf-8"?>
<a:theme xmlns:a="http://schemas.openxmlformats.org/drawingml/2006/main" name="2_GfK Group_Master_4-3">
  <a:themeElements>
    <a:clrScheme name="GfK Group">
      <a:dk1>
        <a:srgbClr val="000000"/>
      </a:dk1>
      <a:lt1>
        <a:srgbClr val="FFFFFF"/>
      </a:lt1>
      <a:dk2>
        <a:srgbClr val="E55A00"/>
      </a:dk2>
      <a:lt2>
        <a:srgbClr val="8E8581"/>
      </a:lt2>
      <a:accent1>
        <a:srgbClr val="264283"/>
      </a:accent1>
      <a:accent2>
        <a:srgbClr val="007DC3"/>
      </a:accent2>
      <a:accent3>
        <a:srgbClr val="A2AD00"/>
      </a:accent3>
      <a:accent4>
        <a:srgbClr val="C1BB00"/>
      </a:accent4>
      <a:accent5>
        <a:srgbClr val="9B1F23"/>
      </a:accent5>
      <a:accent6>
        <a:srgbClr val="DC291E"/>
      </a:accent6>
      <a:hlink>
        <a:srgbClr val="A2AD00"/>
      </a:hlink>
      <a:folHlink>
        <a:srgbClr val="C1BB00"/>
      </a:folHlink>
    </a:clrScheme>
    <a:fontScheme name="LWV">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vert="horz" wrap="square" lIns="0" tIns="0" rIns="0" bIns="0" rtlCol="0" anchor="t" anchorCtr="0">
        <a:noAutofit/>
      </a:bodyPr>
      <a:lstStyle>
        <a:defPPr>
          <a:spcBef>
            <a:spcPts val="600"/>
          </a:spcBef>
          <a:defRPr smtClean="0">
            <a:latin typeface="Arial"/>
          </a:defRPr>
        </a:defPPr>
      </a:lstStyle>
    </a:txDef>
  </a:objectDefaults>
  <a:extraClrSchemeLst/>
  <a:custClrLst>
    <a:custClr name="dark yellow 100%">
      <a:srgbClr val="F0AB00"/>
    </a:custClr>
    <a:custClr name="light yellow 100%">
      <a:srgbClr val="F6D50F"/>
    </a:custClr>
    <a:custClr name="warm grey 100%">
      <a:srgbClr val="8E8581"/>
    </a:custClr>
    <a:custClr name="GfK orange">
      <a:srgbClr val="E55A00"/>
    </a:custClr>
    <a:custClr name="dark blue 100%">
      <a:srgbClr val="264283"/>
    </a:custClr>
    <a:custClr name="light blue 100%">
      <a:srgbClr val="007DC3"/>
    </a:custClr>
    <a:custClr name="dark green 100%">
      <a:srgbClr val="A2AD00"/>
    </a:custClr>
    <a:custClr name="light green 100%">
      <a:srgbClr val="C1BB00"/>
    </a:custClr>
    <a:custClr name="dark red 100%">
      <a:srgbClr val="9B1F23"/>
    </a:custClr>
    <a:custClr name="light red 100%">
      <a:srgbClr val="DC291E"/>
    </a:custClr>
    <a:custClr name="dark yellow 80%">
      <a:srgbClr val="FCC000"/>
    </a:custClr>
    <a:custClr name="light yellow 80%">
      <a:srgbClr val="FFDD44"/>
    </a:custClr>
    <a:custClr name="warm grey 80%">
      <a:srgbClr val="A79D98"/>
    </a:custClr>
    <a:custClr>
      <a:srgbClr val="FFFFFF"/>
    </a:custClr>
    <a:custClr name="dark blue 80%">
      <a:srgbClr val="405B9B"/>
    </a:custClr>
    <a:custClr name="light blue 80%">
      <a:srgbClr val="389DD7"/>
    </a:custClr>
    <a:custClr name="dark green 80%">
      <a:srgbClr val="B4BE46"/>
    </a:custClr>
    <a:custClr name="light green 80%">
      <a:srgbClr val="D7CF42"/>
    </a:custClr>
    <a:custClr name="dark red 80%">
      <a:srgbClr val="C34A3A"/>
    </a:custClr>
    <a:custClr name="light red 80%">
      <a:srgbClr val="E94F35"/>
    </a:custClr>
    <a:custClr name="dark yellow 60%">
      <a:srgbClr val="FED07A"/>
    </a:custClr>
    <a:custClr name="light yellow 60%">
      <a:srgbClr val="FFE67F"/>
    </a:custClr>
    <a:custClr name="warm grey 60%">
      <a:srgbClr val="BCB4B0"/>
    </a:custClr>
    <a:custClr>
      <a:srgbClr val="FFFFFF"/>
    </a:custClr>
    <a:custClr name="dark blue 60%">
      <a:srgbClr val="6E7EB3"/>
    </a:custClr>
    <a:custClr name="light blue 60%">
      <a:srgbClr val="7DB4E2"/>
    </a:custClr>
    <a:custClr name="dark green 60%">
      <a:srgbClr val="C6CE79"/>
    </a:custClr>
    <a:custClr name="light green 60%">
      <a:srgbClr val="E2DA7A"/>
    </a:custClr>
    <a:custClr name="dark red 60%">
      <a:srgbClr val="D27863"/>
    </a:custClr>
    <a:custClr name="light red 60%">
      <a:srgbClr val="F08262"/>
    </a:custClr>
    <a:custClr name="dark yellow 40%">
      <a:srgbClr val="FFE0A9"/>
    </a:custClr>
    <a:custClr name="light yellow 40%">
      <a:srgbClr val="FFEEAF"/>
    </a:custClr>
    <a:custClr name="warm grey 40%">
      <a:srgbClr val="D2CBC9"/>
    </a:custClr>
    <a:custClr>
      <a:srgbClr val="FFFFFF"/>
    </a:custClr>
    <a:custClr name="dark blue 40%">
      <a:srgbClr val="9EA5CD"/>
    </a:custClr>
    <a:custClr name="light blue 40%">
      <a:srgbClr val="ADCDED"/>
    </a:custClr>
    <a:custClr name="dark green 40%">
      <a:srgbClr val="D8DEA8"/>
    </a:custClr>
    <a:custClr name="light green 40%">
      <a:srgbClr val="ECE6AA"/>
    </a:custClr>
    <a:custClr name="dark red 40%">
      <a:srgbClr val="E1A693"/>
    </a:custClr>
    <a:custClr name="light red 40%">
      <a:srgbClr val="F6AF95"/>
    </a:custClr>
  </a:custClrLst>
</a:theme>
</file>

<file path=ppt/theme/theme5.xml><?xml version="1.0" encoding="utf-8"?>
<a:theme xmlns:a="http://schemas.openxmlformats.org/drawingml/2006/main" name="Office Theme">
  <a:themeElements>
    <a:clrScheme name="GfK">
      <a:dk1>
        <a:srgbClr val="000000"/>
      </a:dk1>
      <a:lt1>
        <a:srgbClr val="FFFFFF"/>
      </a:lt1>
      <a:dk2>
        <a:srgbClr val="E95E0F"/>
      </a:dk2>
      <a:lt2>
        <a:srgbClr val="928580"/>
      </a:lt2>
      <a:accent1>
        <a:srgbClr val="004186"/>
      </a:accent1>
      <a:accent2>
        <a:srgbClr val="0087C8"/>
      </a:accent2>
      <a:accent3>
        <a:srgbClr val="A1AF00"/>
      </a:accent3>
      <a:accent4>
        <a:srgbClr val="CDC300"/>
      </a:accent4>
      <a:accent5>
        <a:srgbClr val="B50F22"/>
      </a:accent5>
      <a:accent6>
        <a:srgbClr val="E31B19"/>
      </a:accent6>
      <a:hlink>
        <a:srgbClr val="A1AF00"/>
      </a:hlink>
      <a:folHlink>
        <a:srgbClr val="CDC3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vert="horz" wrap="square" lIns="0" tIns="0" rIns="0" bIns="0" rtlCol="0" anchor="t" anchorCtr="0">
        <a:noAutofit/>
      </a:bodyPr>
      <a:lstStyle>
        <a:defPPr>
          <a:spcBef>
            <a:spcPts val="600"/>
          </a:spcBef>
          <a:defRPr dirty="0" err="1" smtClean="0">
            <a:latin typeface="Arial"/>
          </a:defRPr>
        </a:defPPr>
      </a:lstStyle>
    </a:txDef>
  </a:objectDefaults>
  <a:extraClrSchemeLst/>
</a:theme>
</file>

<file path=ppt/theme/theme6.xml><?xml version="1.0" encoding="utf-8"?>
<a:theme xmlns:a="http://schemas.openxmlformats.org/drawingml/2006/main" name="Office Theme">
  <a:themeElements>
    <a:clrScheme name="GfK">
      <a:dk1>
        <a:srgbClr val="000000"/>
      </a:dk1>
      <a:lt1>
        <a:srgbClr val="FFFFFF"/>
      </a:lt1>
      <a:dk2>
        <a:srgbClr val="E95E0F"/>
      </a:dk2>
      <a:lt2>
        <a:srgbClr val="928580"/>
      </a:lt2>
      <a:accent1>
        <a:srgbClr val="004186"/>
      </a:accent1>
      <a:accent2>
        <a:srgbClr val="0087C8"/>
      </a:accent2>
      <a:accent3>
        <a:srgbClr val="A1AF00"/>
      </a:accent3>
      <a:accent4>
        <a:srgbClr val="CDC300"/>
      </a:accent4>
      <a:accent5>
        <a:srgbClr val="B50F22"/>
      </a:accent5>
      <a:accent6>
        <a:srgbClr val="E31B19"/>
      </a:accent6>
      <a:hlink>
        <a:srgbClr val="A1AF00"/>
      </a:hlink>
      <a:folHlink>
        <a:srgbClr val="CDC300"/>
      </a:folHlink>
    </a:clrScheme>
    <a:fontScheme name="GfK Them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vert="horz" wrap="square" lIns="0" tIns="0" rIns="0" bIns="0" rtlCol="0" anchor="t" anchorCtr="0">
        <a:noAutofit/>
      </a:bodyPr>
      <a:lstStyle>
        <a:defPPr>
          <a:spcBef>
            <a:spcPts val="600"/>
          </a:spcBef>
          <a:defRPr dirty="0" err="1" smtClean="0">
            <a:latin typeface="Aria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jf0640f97dcd40049d3fc8c3d10ff855 xmlns="fdaf2857-34a0-4271-9efd-53feeda81814">
      <Terms xmlns="http://schemas.microsoft.com/office/infopath/2007/PartnerControls">
        <TermInfo xmlns="http://schemas.microsoft.com/office/infopath/2007/PartnerControls">
          <TermName xmlns="http://schemas.microsoft.com/office/infopath/2007/PartnerControls">Not applicable</TermName>
          <TermId xmlns="http://schemas.microsoft.com/office/infopath/2007/PartnerControls">457da623-78f9-49de-8564-b1618c49ba59</TermId>
        </TermInfo>
      </Terms>
    </jf0640f97dcd40049d3fc8c3d10ff855>
    <h059eda5e5c344e5901eabd9b8ae1d5d xmlns="fdaf2857-34a0-4271-9efd-53feeda81814">
      <Terms xmlns="http://schemas.microsoft.com/office/infopath/2007/PartnerControls">
        <TermInfo xmlns="http://schemas.microsoft.com/office/infopath/2007/PartnerControls">
          <TermName xmlns="http://schemas.microsoft.com/office/infopath/2007/PartnerControls">Not applicable</TermName>
          <TermId xmlns="http://schemas.microsoft.com/office/infopath/2007/PartnerControls">1b0d69d1-6137-41de-9ae5-e5925610d8cb</TermId>
        </TermInfo>
      </Terms>
    </h059eda5e5c344e5901eabd9b8ae1d5d>
    <PublishingStartDate xmlns="http://schemas.microsoft.com/sharepoint/v3" xsi:nil="true"/>
    <PublishingExpirationDate xmlns="http://schemas.microsoft.com/sharepoint/v3" xsi:nil="true"/>
    <p986eefbff5f4b2788134fa6982c2730 xmlns="fdaf2857-34a0-4271-9efd-53feeda81814">
      <Terms xmlns="http://schemas.microsoft.com/office/infopath/2007/PartnerControls">
        <TermInfo xmlns="http://schemas.microsoft.com/office/infopath/2007/PartnerControls">
          <TermName xmlns="http://schemas.microsoft.com/office/infopath/2007/PartnerControls">Not applicable</TermName>
          <TermId xmlns="http://schemas.microsoft.com/office/infopath/2007/PartnerControls">15480a47-f0f1-4795-a643-bf3b2e95805c</TermId>
        </TermInfo>
      </Terms>
    </p986eefbff5f4b2788134fa6982c2730>
    <e999b8edfbce4772b22c3a8c74ff36ce xmlns="fdaf2857-34a0-4271-9efd-53feeda81814">
      <Terms xmlns="http://schemas.microsoft.com/office/infopath/2007/PartnerControls"/>
    </e999b8edfbce4772b22c3a8c74ff36ce>
    <TaxCatchAll xmlns="eaa6d935-851e-4683-8fb3-4830ef9470e6">
      <Value>68</Value>
      <Value>464</Value>
      <Value>64</Value>
      <Value>57</Value>
      <Value>1781</Value>
      <Value>97</Value>
      <Value>73</Value>
      <Value>69</Value>
    </TaxCatchAll>
    <m0c14ac2d9c042e3be8883c9fd5ef198 xmlns="fdaf2857-34a0-4271-9efd-53feeda81814">
      <Terms xmlns="http://schemas.microsoft.com/office/infopath/2007/PartnerControls">
        <TermInfo xmlns="http://schemas.microsoft.com/office/infopath/2007/PartnerControls">
          <TermName xmlns="http://schemas.microsoft.com/office/infopath/2007/PartnerControls">English</TermName>
          <TermId xmlns="http://schemas.microsoft.com/office/infopath/2007/PartnerControls">914398da-6a81-430b-8d1c-6a7bd1227f71</TermId>
        </TermInfo>
      </Terms>
    </m0c14ac2d9c042e3be8883c9fd5ef198>
    <TaxKeywordTaxHTField xmlns="eaa6d935-851e-4683-8fb3-4830ef9470e6">
      <Terms xmlns="http://schemas.microsoft.com/office/infopath/2007/PartnerControls">
        <TermInfo xmlns="http://schemas.microsoft.com/office/infopath/2007/PartnerControls">
          <TermName xmlns="http://schemas.microsoft.com/office/infopath/2007/PartnerControls">PowerPoint</TermName>
          <TermId xmlns="http://schemas.microsoft.com/office/infopath/2007/PartnerControls">50a0b034-169b-4062-b9b1-f0dd9c5b2843</TermId>
        </TermInfo>
        <TermInfo xmlns="http://schemas.microsoft.com/office/infopath/2007/PartnerControls">
          <TermName xmlns="http://schemas.microsoft.com/office/infopath/2007/PartnerControls">template</TermName>
          <TermId xmlns="http://schemas.microsoft.com/office/infopath/2007/PartnerControls">14e0894c-c65f-40d3-8c04-dc2c7cb9794d</TermId>
        </TermInfo>
      </Terms>
    </TaxKeywordTaxHTField>
    <i6d89d2a22ad4b4885b9858a4f35747a xmlns="fdaf2857-34a0-4271-9efd-53feeda81814">
      <Terms xmlns="http://schemas.microsoft.com/office/infopath/2007/PartnerControls">
        <TermInfo xmlns="http://schemas.microsoft.com/office/infopath/2007/PartnerControls">
          <TermName xmlns="http://schemas.microsoft.com/office/infopath/2007/PartnerControls">Global</TermName>
          <TermId xmlns="http://schemas.microsoft.com/office/infopath/2007/PartnerControls">3eaca359-c4b3-4b51-a927-e9852da92384</TermId>
        </TermInfo>
      </Terms>
    </i6d89d2a22ad4b4885b9858a4f35747a>
    <AverageRating xmlns="http://schemas.microsoft.com/sharepoint/v3" xsi:nil="true"/>
    <a9556e1ac9ee423090b285ae20260b00 xmlns="fdaf2857-34a0-4271-9efd-53feeda81814">
      <Terms xmlns="http://schemas.microsoft.com/office/infopath/2007/PartnerControls">
        <TermInfo xmlns="http://schemas.microsoft.com/office/infopath/2007/PartnerControls">
          <TermName xmlns="http://schemas.microsoft.com/office/infopath/2007/PartnerControls">Cross Sector</TermName>
          <TermId xmlns="http://schemas.microsoft.com/office/infopath/2007/PartnerControls">d51dcd69-a6f7-4fb6-bc11-144a9da6fd82</TermId>
        </TermInfo>
      </Terms>
    </a9556e1ac9ee423090b285ae20260b00>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151DFF91B0A44197B29C020F8C642F" ma:contentTypeVersion="44" ma:contentTypeDescription="Create a new document." ma:contentTypeScope="" ma:versionID="37d6c69e0f0b1eab2d91fd3d2fe12a06">
  <xsd:schema xmlns:xsd="http://www.w3.org/2001/XMLSchema" xmlns:xs="http://www.w3.org/2001/XMLSchema" xmlns:p="http://schemas.microsoft.com/office/2006/metadata/properties" xmlns:ns1="http://schemas.microsoft.com/sharepoint/v3" xmlns:ns2="fdaf2857-34a0-4271-9efd-53feeda81814" xmlns:ns3="eaa6d935-851e-4683-8fb3-4830ef9470e6" targetNamespace="http://schemas.microsoft.com/office/2006/metadata/properties" ma:root="true" ma:fieldsID="306287739f13a793c1a58b147bf45c68" ns1:_="" ns2:_="" ns3:_="">
    <xsd:import namespace="http://schemas.microsoft.com/sharepoint/v3"/>
    <xsd:import namespace="fdaf2857-34a0-4271-9efd-53feeda81814"/>
    <xsd:import namespace="eaa6d935-851e-4683-8fb3-4830ef9470e6"/>
    <xsd:element name="properties">
      <xsd:complexType>
        <xsd:sequence>
          <xsd:element name="documentManagement">
            <xsd:complexType>
              <xsd:all>
                <xsd:element ref="ns2:a9556e1ac9ee423090b285ae20260b00" minOccurs="0"/>
                <xsd:element ref="ns3:TaxCatchAll" minOccurs="0"/>
                <xsd:element ref="ns3:TaxCatchAllLabel" minOccurs="0"/>
                <xsd:element ref="ns2:h059eda5e5c344e5901eabd9b8ae1d5d" minOccurs="0"/>
                <xsd:element ref="ns2:p986eefbff5f4b2788134fa6982c2730" minOccurs="0"/>
                <xsd:element ref="ns2:e999b8edfbce4772b22c3a8c74ff36ce" minOccurs="0"/>
                <xsd:element ref="ns2:jf0640f97dcd40049d3fc8c3d10ff855" minOccurs="0"/>
                <xsd:element ref="ns2:i6d89d2a22ad4b4885b9858a4f35747a" minOccurs="0"/>
                <xsd:element ref="ns2:m0c14ac2d9c042e3be8883c9fd5ef198" minOccurs="0"/>
                <xsd:element ref="ns3:TaxKeywordTaxHTField" minOccurs="0"/>
                <xsd:element ref="ns1:PublishingStartDate" minOccurs="0"/>
                <xsd:element ref="ns1:PublishingExpirationDate"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26" nillable="true" ma:displayName="Scheduling Start Date" ma:description="" ma:hidden="true" ma:internalName="PublishingStartDate">
      <xsd:simpleType>
        <xsd:restriction base="dms:Unknown"/>
      </xsd:simpleType>
    </xsd:element>
    <xsd:element name="PublishingExpirationDate" ma:index="27" nillable="true" ma:displayName="Scheduling End Date" ma:description="" ma:hidden="true" ma:internalName="PublishingExpirationDate">
      <xsd:simpleType>
        <xsd:restriction base="dms:Unknown"/>
      </xsd:simpleType>
    </xsd:element>
    <xsd:element name="AverageRating" ma:index="28" nillable="true" ma:displayName="Rating" ma:decimals="2" ma:description="Average value of all the ratings that have been submitted" ma:internalName="AverageRating" ma:readOnly="true">
      <xsd:simpleType>
        <xsd:restriction base="dms:Number"/>
      </xsd:simpleType>
    </xsd:element>
    <xsd:element name="RatingCount" ma:index="29"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fdaf2857-34a0-4271-9efd-53feeda81814" elementFormDefault="qualified">
    <xsd:import namespace="http://schemas.microsoft.com/office/2006/documentManagement/types"/>
    <xsd:import namespace="http://schemas.microsoft.com/office/infopath/2007/PartnerControls"/>
    <xsd:element name="a9556e1ac9ee423090b285ae20260b00" ma:index="2" nillable="true" ma:taxonomy="true" ma:internalName="a9556e1ac9ee423090b285ae20260b00" ma:taxonomyFieldName="GfK_x0020_sector" ma:displayName="GfK sector" ma:readOnly="false" ma:default="" ma:fieldId="{a9556e1a-c9ee-4230-90b2-85ae20260b00}" ma:taxonomyMulti="true" ma:sspId="7262ee28-f1c0-414c-ad77-c1ea98916dd9" ma:termSetId="8100b7d8-db72-494e-93d1-2c441bfd6c3c" ma:anchorId="00000000-0000-0000-0000-000000000000" ma:open="false" ma:isKeyword="false">
      <xsd:complexType>
        <xsd:sequence>
          <xsd:element ref="pc:Terms" minOccurs="0" maxOccurs="1"/>
        </xsd:sequence>
      </xsd:complexType>
    </xsd:element>
    <xsd:element name="h059eda5e5c344e5901eabd9b8ae1d5d" ma:index="6" ma:taxonomy="true" ma:internalName="h059eda5e5c344e5901eabd9b8ae1d5d" ma:taxonomyFieldName="Industries" ma:displayName="Industries" ma:readOnly="false" ma:default="" ma:fieldId="{1059eda5-e5c3-44e5-901e-abd9b8ae1d5d}" ma:taxonomyMulti="true" ma:sspId="7262ee28-f1c0-414c-ad77-c1ea98916dd9" ma:termSetId="5a885248-49da-421b-8a8b-00dd6ab23a4c" ma:anchorId="484d5cc4-00ce-4842-9cb2-84f285bc868b" ma:open="false" ma:isKeyword="false">
      <xsd:complexType>
        <xsd:sequence>
          <xsd:element ref="pc:Terms" minOccurs="0" maxOccurs="1"/>
        </xsd:sequence>
      </xsd:complexType>
    </xsd:element>
    <xsd:element name="p986eefbff5f4b2788134fa6982c2730" ma:index="8" ma:taxonomy="true" ma:internalName="p986eefbff5f4b2788134fa6982c2730" ma:taxonomyFieldName="Solutions" ma:displayName="Solutions" ma:readOnly="false" ma:default="" ma:fieldId="{9986eefb-ff5f-4b27-8813-4fa6982c2730}" ma:taxonomyMulti="true" ma:sspId="7262ee28-f1c0-414c-ad77-c1ea98916dd9" ma:termSetId="cbb9bdaf-82c2-446c-b699-94acba818cb2" ma:anchorId="c5ccb8f4-f96c-4fc7-ba62-720130679328" ma:open="false" ma:isKeyword="false">
      <xsd:complexType>
        <xsd:sequence>
          <xsd:element ref="pc:Terms" minOccurs="0" maxOccurs="1"/>
        </xsd:sequence>
      </xsd:complexType>
    </xsd:element>
    <xsd:element name="e999b8edfbce4772b22c3a8c74ff36ce" ma:index="10" nillable="true" ma:taxonomy="true" ma:internalName="e999b8edfbce4772b22c3a8c74ff36ce" ma:taxonomyFieldName="Methodology" ma:displayName="Methodology" ma:readOnly="false" ma:default="" ma:fieldId="{e999b8ed-fbce-4772-b22c-3a8c74ff36ce}" ma:taxonomyMulti="true" ma:sspId="7262ee28-f1c0-414c-ad77-c1ea98916dd9" ma:termSetId="bdaf93d5-d711-4073-8d3b-7629a135f3f3" ma:anchorId="84b66496-d990-4445-b5f1-adf2e2ce60f1" ma:open="false" ma:isKeyword="false">
      <xsd:complexType>
        <xsd:sequence>
          <xsd:element ref="pc:Terms" minOccurs="0" maxOccurs="1"/>
        </xsd:sequence>
      </xsd:complexType>
    </xsd:element>
    <xsd:element name="jf0640f97dcd40049d3fc8c3d10ff855" ma:index="13" nillable="true" ma:taxonomy="true" ma:internalName="jf0640f97dcd40049d3fc8c3d10ff855" ma:taxonomyFieldName="Clients" ma:displayName="Clients" ma:readOnly="false" ma:default="" ma:fieldId="{3f0640f9-7dcd-4004-9d3f-c8c3d10ff855}" ma:taxonomyMulti="true" ma:sspId="7262ee28-f1c0-414c-ad77-c1ea98916dd9" ma:termSetId="7d4bc5b7-a2e0-4278-8bd4-f6b755a7f79f" ma:anchorId="00000000-0000-0000-0000-000000000000" ma:open="false" ma:isKeyword="false">
      <xsd:complexType>
        <xsd:sequence>
          <xsd:element ref="pc:Terms" minOccurs="0" maxOccurs="1"/>
        </xsd:sequence>
      </xsd:complexType>
    </xsd:element>
    <xsd:element name="i6d89d2a22ad4b4885b9858a4f35747a" ma:index="15" ma:taxonomy="true" ma:internalName="i6d89d2a22ad4b4885b9858a4f35747a" ma:taxonomyFieldName="Countries" ma:displayName="Countries" ma:readOnly="false" ma:default="" ma:fieldId="{26d89d2a-22ad-4b48-85b9-858a4f35747a}" ma:taxonomyMulti="true" ma:sspId="7262ee28-f1c0-414c-ad77-c1ea98916dd9" ma:termSetId="17f85a7b-bb8b-458a-ba28-17ef49c29ac6" ma:anchorId="00000000-0000-0000-0000-000000000000" ma:open="false" ma:isKeyword="false">
      <xsd:complexType>
        <xsd:sequence>
          <xsd:element ref="pc:Terms" minOccurs="0" maxOccurs="1"/>
        </xsd:sequence>
      </xsd:complexType>
    </xsd:element>
    <xsd:element name="m0c14ac2d9c042e3be8883c9fd5ef198" ma:index="17" nillable="true" ma:taxonomy="true" ma:internalName="m0c14ac2d9c042e3be8883c9fd5ef198" ma:taxonomyFieldName="Languages" ma:displayName="Languages" ma:readOnly="false" ma:default="" ma:fieldId="{60c14ac2-d9c0-42e3-be88-83c9fd5ef198}" ma:taxonomyMulti="true" ma:sspId="7262ee28-f1c0-414c-ad77-c1ea98916dd9" ma:termSetId="1e1fffb5-459f-480a-aca8-4e5bef29180c"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aa6d935-851e-4683-8fb3-4830ef9470e6" elementFormDefault="qualified">
    <xsd:import namespace="http://schemas.microsoft.com/office/2006/documentManagement/types"/>
    <xsd:import namespace="http://schemas.microsoft.com/office/infopath/2007/PartnerControls"/>
    <xsd:element name="TaxCatchAll" ma:index="3" nillable="true" ma:displayName="Taxonomy Catch All Column" ma:hidden="true" ma:list="{66c50aa7-9ab1-4f06-a013-2ec94beb8993}" ma:internalName="TaxCatchAll" ma:showField="CatchAllData" ma:web="eaa6d935-851e-4683-8fb3-4830ef9470e6">
      <xsd:complexType>
        <xsd:complexContent>
          <xsd:extension base="dms:MultiChoiceLookup">
            <xsd:sequence>
              <xsd:element name="Value" type="dms:Lookup" maxOccurs="unbounded" minOccurs="0" nillable="true"/>
            </xsd:sequence>
          </xsd:extension>
        </xsd:complexContent>
      </xsd:complexType>
    </xsd:element>
    <xsd:element name="TaxCatchAllLabel" ma:index="4" nillable="true" ma:displayName="Taxonomy Catch All Column1" ma:hidden="true" ma:list="{66c50aa7-9ab1-4f06-a013-2ec94beb8993}" ma:internalName="TaxCatchAllLabel" ma:readOnly="true" ma:showField="CatchAllDataLabel" ma:web="eaa6d935-851e-4683-8fb3-4830ef9470e6">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Keywords" ma:fieldId="{23f27201-bee3-471e-b2e7-b64fd8b7ca38}" ma:taxonomyMulti="true" ma:sspId="7262ee28-f1c0-414c-ad77-c1ea98916dd9"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9FA924-79FD-4BCE-8A4E-23A686F42CE9}">
  <ds:schemaRefs>
    <ds:schemaRef ds:uri="http://schemas.microsoft.com/sharepoint/v3/contenttype/forms"/>
  </ds:schemaRefs>
</ds:datastoreItem>
</file>

<file path=customXml/itemProps2.xml><?xml version="1.0" encoding="utf-8"?>
<ds:datastoreItem xmlns:ds="http://schemas.openxmlformats.org/officeDocument/2006/customXml" ds:itemID="{3017EEDB-2D10-42C2-8F6C-DF5876A302FC}">
  <ds:schemaRefs>
    <ds:schemaRef ds:uri="http://purl.org/dc/dcmitype/"/>
    <ds:schemaRef ds:uri="http://purl.org/dc/elements/1.1/"/>
    <ds:schemaRef ds:uri="http://schemas.microsoft.com/sharepoint/v3"/>
    <ds:schemaRef ds:uri="http://schemas.microsoft.com/office/infopath/2007/PartnerControls"/>
    <ds:schemaRef ds:uri="http://www.w3.org/XML/1998/namespace"/>
    <ds:schemaRef ds:uri="http://purl.org/dc/terms/"/>
    <ds:schemaRef ds:uri="http://schemas.microsoft.com/office/2006/documentManagement/types"/>
    <ds:schemaRef ds:uri="fdaf2857-34a0-4271-9efd-53feeda81814"/>
    <ds:schemaRef ds:uri="http://schemas.openxmlformats.org/package/2006/metadata/core-properties"/>
    <ds:schemaRef ds:uri="eaa6d935-851e-4683-8fb3-4830ef9470e6"/>
    <ds:schemaRef ds:uri="http://schemas.microsoft.com/office/2006/metadata/properties"/>
  </ds:schemaRefs>
</ds:datastoreItem>
</file>

<file path=customXml/itemProps3.xml><?xml version="1.0" encoding="utf-8"?>
<ds:datastoreItem xmlns:ds="http://schemas.openxmlformats.org/officeDocument/2006/customXml" ds:itemID="{C79FE7B6-132D-4917-BDD5-99D6B84905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daf2857-34a0-4271-9efd-53feeda81814"/>
    <ds:schemaRef ds:uri="eaa6d935-851e-4683-8fb3-4830ef9470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PPT Template Office 2007-2010_4-3</Template>
  <TotalTime>0</TotalTime>
  <Words>1282</Words>
  <Application>Microsoft Office PowerPoint</Application>
  <PresentationFormat>On-screen Show (4:3)</PresentationFormat>
  <Paragraphs>147</Paragraphs>
  <Slides>13</Slides>
  <Notes>8</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13</vt:i4>
      </vt:variant>
    </vt:vector>
  </HeadingPairs>
  <TitlesOfParts>
    <vt:vector size="25" baseType="lpstr">
      <vt:lpstr>Arial</vt:lpstr>
      <vt:lpstr>Cambria Math</vt:lpstr>
      <vt:lpstr>Courier New</vt:lpstr>
      <vt:lpstr>Tahoma</vt:lpstr>
      <vt:lpstr>Times New Roman</vt:lpstr>
      <vt:lpstr>Webdings</vt:lpstr>
      <vt:lpstr>Wingdings</vt:lpstr>
      <vt:lpstr>Wingdings 2</vt:lpstr>
      <vt:lpstr>GfK Group_Master_4-3</vt:lpstr>
      <vt:lpstr>1_GfK Group_Master_4-3</vt:lpstr>
      <vt:lpstr>GfK Master for PPT 2010 4-3</vt:lpstr>
      <vt:lpstr>2_GfK Group_Master_4-3</vt:lpstr>
      <vt:lpstr>DARBA TIRGUS ĪSTERMIŅA PROGNOZE 2019.GADAM: DARBA DEVĒJU APTAUJA</vt:lpstr>
      <vt:lpstr>Metodoloģija</vt:lpstr>
      <vt:lpstr>Darba devēju aptaujas mērķis un saturs</vt:lpstr>
      <vt:lpstr>Darba devēju aptaujas respondenti</vt:lpstr>
      <vt:lpstr>Darba devēju aptaujas norise</vt:lpstr>
      <vt:lpstr>Aptaujas rezultāti</vt:lpstr>
      <vt:lpstr>Jaunizveidojamās darbavietas </vt:lpstr>
      <vt:lpstr>Jaunizveidojamās darbavietas reģionos</vt:lpstr>
      <vt:lpstr>Likvidējamās darbavietas</vt:lpstr>
      <vt:lpstr>Darbinieku nomaiņa</vt:lpstr>
      <vt:lpstr>Jaunajiem darbiniekiem nepieciešamās papildus prasmes un darbinieku rekrutēšana</vt:lpstr>
      <vt:lpstr>Kopsavilkums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[Subtitle of presentation]</dc:subject>
  <dc:creator/>
  <cp:keywords>PowerPoint; template</cp:keywords>
  <cp:lastModifiedBy/>
  <cp:revision>1</cp:revision>
  <dcterms:created xsi:type="dcterms:W3CDTF">2015-06-01T13:43:11Z</dcterms:created>
  <dcterms:modified xsi:type="dcterms:W3CDTF">2019-04-05T05:53:31Z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ients">
    <vt:lpwstr>97;#Not applicable|457da623-78f9-49de-8564-b1618c49ba59</vt:lpwstr>
  </property>
  <property fmtid="{D5CDD505-2E9C-101B-9397-08002B2CF9AE}" pid="3" name="Countries">
    <vt:lpwstr>69;#Global|3eaca359-c4b3-4b51-a927-e9852da92384</vt:lpwstr>
  </property>
  <property fmtid="{D5CDD505-2E9C-101B-9397-08002B2CF9AE}" pid="4" name="TaxKeyword">
    <vt:lpwstr>1781;#PowerPoint|50a0b034-169b-4062-b9b1-f0dd9c5b2843;#464;#template|14e0894c-c65f-40d3-8c04-dc2c7cb9794d</vt:lpwstr>
  </property>
  <property fmtid="{D5CDD505-2E9C-101B-9397-08002B2CF9AE}" pid="5" name="Solutions">
    <vt:lpwstr>64;#Not applicable|15480a47-f0f1-4795-a643-bf3b2e95805c</vt:lpwstr>
  </property>
  <property fmtid="{D5CDD505-2E9C-101B-9397-08002B2CF9AE}" pid="6" name="ContentTypeId">
    <vt:lpwstr>0x010100D9151DFF91B0A44197B29C020F8C642F</vt:lpwstr>
  </property>
  <property fmtid="{D5CDD505-2E9C-101B-9397-08002B2CF9AE}" pid="7" name="GfK sector">
    <vt:lpwstr>68;#Cross Sector|d51dcd69-a6f7-4fb6-bc11-144a9da6fd82</vt:lpwstr>
  </property>
  <property fmtid="{D5CDD505-2E9C-101B-9397-08002B2CF9AE}" pid="8" name="Support Services">
    <vt:lpwstr>25;#Corporate Design Guidelines|1cd61861-7629-4907-97f6-83d66b33e039</vt:lpwstr>
  </property>
  <property fmtid="{D5CDD505-2E9C-101B-9397-08002B2CF9AE}" pid="9" name="Languages">
    <vt:lpwstr>73;#English|914398da-6a81-430b-8d1c-6a7bd1227f71</vt:lpwstr>
  </property>
  <property fmtid="{D5CDD505-2E9C-101B-9397-08002B2CF9AE}" pid="10" name="Industries">
    <vt:lpwstr>57;#Not applicable|1b0d69d1-6137-41de-9ae5-e5925610d8cb</vt:lpwstr>
  </property>
  <property fmtid="{D5CDD505-2E9C-101B-9397-08002B2CF9AE}" pid="11" name="Methodology">
    <vt:lpwstr/>
  </property>
</Properties>
</file>