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60" r:id="rId1"/>
  </p:sldMasterIdLst>
  <p:notesMasterIdLst>
    <p:notesMasterId r:id="rId28"/>
  </p:notesMasterIdLst>
  <p:sldIdLst>
    <p:sldId id="256" r:id="rId2"/>
    <p:sldId id="303" r:id="rId3"/>
    <p:sldId id="305" r:id="rId4"/>
    <p:sldId id="306" r:id="rId5"/>
    <p:sldId id="307" r:id="rId6"/>
    <p:sldId id="258" r:id="rId7"/>
    <p:sldId id="308" r:id="rId8"/>
    <p:sldId id="309" r:id="rId9"/>
    <p:sldId id="262" r:id="rId10"/>
    <p:sldId id="259" r:id="rId11"/>
    <p:sldId id="290" r:id="rId12"/>
    <p:sldId id="291" r:id="rId13"/>
    <p:sldId id="297" r:id="rId14"/>
    <p:sldId id="298" r:id="rId15"/>
    <p:sldId id="261" r:id="rId16"/>
    <p:sldId id="289" r:id="rId17"/>
    <p:sldId id="296" r:id="rId18"/>
    <p:sldId id="295" r:id="rId19"/>
    <p:sldId id="293" r:id="rId20"/>
    <p:sldId id="294" r:id="rId21"/>
    <p:sldId id="302" r:id="rId22"/>
    <p:sldId id="266" r:id="rId23"/>
    <p:sldId id="267" r:id="rId24"/>
    <p:sldId id="299" r:id="rId25"/>
    <p:sldId id="301" r:id="rId26"/>
    <p:sldId id="272" r:id="rId27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Corbel" panose="020B0503020204020204" pitchFamily="34" charset="0"/>
      <p:regular r:id="rId33"/>
      <p:bold r:id="rId34"/>
      <p:italic r:id="rId35"/>
      <p:boldItalic r:id="rId36"/>
    </p:embeddedFont>
    <p:embeddedFont>
      <p:font typeface="Karla" panose="020B0604020202020204" charset="0"/>
      <p:regular r:id="rId37"/>
      <p:bold r:id="rId38"/>
      <p:italic r:id="rId39"/>
      <p:boldItalic r:id="rId40"/>
    </p:embeddedFont>
    <p:embeddedFont>
      <p:font typeface="Montserrat" panose="020B0604020202020204" charset="0"/>
      <p:regular r:id="rId41"/>
      <p:bold r:id="rId42"/>
      <p:italic r:id="rId43"/>
      <p:boldItalic r:id="rId4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43" userDrawn="1">
          <p15:clr>
            <a:srgbClr val="A4A3A4"/>
          </p15:clr>
        </p15:guide>
        <p15:guide id="2" pos="378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ECDE6"/>
    <a:srgbClr val="A1BED5"/>
    <a:srgbClr val="F4F4F4"/>
    <a:srgbClr val="F9EED0"/>
    <a:srgbClr val="779351"/>
    <a:srgbClr val="E1CD83"/>
    <a:srgbClr val="D5B74F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DDFE421-31B2-4C94-B01D-9EC9BD552A72}">
  <a:tblStyle styleId="{CDDFE421-31B2-4C94-B01D-9EC9BD552A72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386" autoAdjust="0"/>
  </p:normalViewPr>
  <p:slideViewPr>
    <p:cSldViewPr snapToGrid="0">
      <p:cViewPr varScale="1">
        <p:scale>
          <a:sx n="138" d="100"/>
          <a:sy n="138" d="100"/>
        </p:scale>
        <p:origin x="114" y="144"/>
      </p:cViewPr>
      <p:guideLst>
        <p:guide orient="horz" pos="1643"/>
        <p:guide pos="378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42" Type="http://schemas.openxmlformats.org/officeDocument/2006/relationships/font" Target="fonts/font14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41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4" Type="http://schemas.openxmlformats.org/officeDocument/2006/relationships/font" Target="fonts/font1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font" Target="fonts/font15.fntdata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5f391192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35f391192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424517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389875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5f391192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35f391192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787835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5f391192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35f391192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507975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5f391192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35f391192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357888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5f391192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35f391192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619785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5f391192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35f391192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329225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35f391192_0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Google Shape;190;g35f391192_0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5f391192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35f391192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930412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5f391192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35f391192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8803556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g35ed75ccf_01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0" name="Google Shape;410;g35ed75ccf_01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30556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997227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108444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634393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76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218925" y="-9675"/>
            <a:ext cx="5276875" cy="5167075"/>
          </a:xfrm>
          <a:custGeom>
            <a:avLst/>
            <a:gdLst/>
            <a:ahLst/>
            <a:cxnLst/>
            <a:rect l="l" t="t" r="r" b="b"/>
            <a:pathLst>
              <a:path w="211075" h="206683" extrusionOk="0">
                <a:moveTo>
                  <a:pt x="387" y="0"/>
                </a:moveTo>
                <a:lnTo>
                  <a:pt x="0" y="206683"/>
                </a:lnTo>
                <a:lnTo>
                  <a:pt x="211075" y="206545"/>
                </a:lnTo>
                <a:lnTo>
                  <a:pt x="155812" y="30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11" name="Google Shape;11;p2"/>
          <p:cNvSpPr/>
          <p:nvPr/>
        </p:nvSpPr>
        <p:spPr>
          <a:xfrm>
            <a:off x="-9675" y="-9675"/>
            <a:ext cx="5276875" cy="5167075"/>
          </a:xfrm>
          <a:custGeom>
            <a:avLst/>
            <a:gdLst/>
            <a:ahLst/>
            <a:cxnLst/>
            <a:rect l="l" t="t" r="r" b="b"/>
            <a:pathLst>
              <a:path w="211075" h="206683" extrusionOk="0">
                <a:moveTo>
                  <a:pt x="387" y="0"/>
                </a:moveTo>
                <a:lnTo>
                  <a:pt x="0" y="206683"/>
                </a:lnTo>
                <a:lnTo>
                  <a:pt x="211075" y="206545"/>
                </a:lnTo>
                <a:lnTo>
                  <a:pt x="155812" y="30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648300" y="3175950"/>
            <a:ext cx="3530700" cy="11820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>
            <a:off x="218925" y="-9675"/>
            <a:ext cx="5276875" cy="5167075"/>
          </a:xfrm>
          <a:custGeom>
            <a:avLst/>
            <a:gdLst/>
            <a:ahLst/>
            <a:cxnLst/>
            <a:rect l="l" t="t" r="r" b="b"/>
            <a:pathLst>
              <a:path w="211075" h="206683" extrusionOk="0">
                <a:moveTo>
                  <a:pt x="387" y="0"/>
                </a:moveTo>
                <a:lnTo>
                  <a:pt x="0" y="206683"/>
                </a:lnTo>
                <a:lnTo>
                  <a:pt x="211075" y="206545"/>
                </a:lnTo>
                <a:lnTo>
                  <a:pt x="155812" y="30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15" name="Google Shape;15;p3"/>
          <p:cNvSpPr/>
          <p:nvPr/>
        </p:nvSpPr>
        <p:spPr>
          <a:xfrm>
            <a:off x="-9675" y="-9675"/>
            <a:ext cx="5276875" cy="5167075"/>
          </a:xfrm>
          <a:custGeom>
            <a:avLst/>
            <a:gdLst/>
            <a:ahLst/>
            <a:cxnLst/>
            <a:rect l="l" t="t" r="r" b="b"/>
            <a:pathLst>
              <a:path w="211075" h="206683" extrusionOk="0">
                <a:moveTo>
                  <a:pt x="387" y="0"/>
                </a:moveTo>
                <a:lnTo>
                  <a:pt x="0" y="206683"/>
                </a:lnTo>
                <a:lnTo>
                  <a:pt x="211075" y="206545"/>
                </a:lnTo>
                <a:lnTo>
                  <a:pt x="155812" y="30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648300" y="1354750"/>
            <a:ext cx="3522300" cy="29898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6724950" y="3265700"/>
            <a:ext cx="1906200" cy="1031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+ image">
  <p:cSld name="TITLE_1_2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>
            <a:off x="218925" y="-9675"/>
            <a:ext cx="5276875" cy="5167075"/>
          </a:xfrm>
          <a:custGeom>
            <a:avLst/>
            <a:gdLst/>
            <a:ahLst/>
            <a:cxnLst/>
            <a:rect l="l" t="t" r="r" b="b"/>
            <a:pathLst>
              <a:path w="211075" h="206683" extrusionOk="0">
                <a:moveTo>
                  <a:pt x="387" y="0"/>
                </a:moveTo>
                <a:lnTo>
                  <a:pt x="0" y="206683"/>
                </a:lnTo>
                <a:lnTo>
                  <a:pt x="211075" y="206545"/>
                </a:lnTo>
                <a:lnTo>
                  <a:pt x="155812" y="30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20" name="Google Shape;20;p4"/>
          <p:cNvSpPr/>
          <p:nvPr/>
        </p:nvSpPr>
        <p:spPr>
          <a:xfrm>
            <a:off x="-9675" y="-9675"/>
            <a:ext cx="5276875" cy="5167075"/>
          </a:xfrm>
          <a:custGeom>
            <a:avLst/>
            <a:gdLst/>
            <a:ahLst/>
            <a:cxnLst/>
            <a:rect l="l" t="t" r="r" b="b"/>
            <a:pathLst>
              <a:path w="211075" h="206683" extrusionOk="0">
                <a:moveTo>
                  <a:pt x="387" y="0"/>
                </a:moveTo>
                <a:lnTo>
                  <a:pt x="0" y="206683"/>
                </a:lnTo>
                <a:lnTo>
                  <a:pt x="211075" y="206545"/>
                </a:lnTo>
                <a:lnTo>
                  <a:pt x="155812" y="30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21" name="Google Shape;21;p4"/>
          <p:cNvSpPr txBox="1">
            <a:spLocks noGrp="1"/>
          </p:cNvSpPr>
          <p:nvPr>
            <p:ph type="title"/>
          </p:nvPr>
        </p:nvSpPr>
        <p:spPr>
          <a:xfrm>
            <a:off x="838309" y="1807900"/>
            <a:ext cx="3148200" cy="485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838250" y="2419350"/>
            <a:ext cx="3148200" cy="2255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55600" rtl="0">
              <a:spcBef>
                <a:spcPts val="600"/>
              </a:spcBef>
              <a:spcAft>
                <a:spcPts val="0"/>
              </a:spcAft>
              <a:buSzPts val="2000"/>
              <a:buChar char="▸"/>
              <a:defRPr/>
            </a:lvl1pPr>
            <a:lvl2pPr marL="914400" lvl="1" indent="-355600" rtl="0">
              <a:spcBef>
                <a:spcPts val="0"/>
              </a:spcBef>
              <a:spcAft>
                <a:spcPts val="0"/>
              </a:spcAft>
              <a:buSzPts val="2000"/>
              <a:buChar char="▹"/>
              <a:defRPr/>
            </a:lvl2pPr>
            <a:lvl3pPr marL="1371600" lvl="2" indent="-355600" rtl="0">
              <a:spcBef>
                <a:spcPts val="0"/>
              </a:spcBef>
              <a:spcAft>
                <a:spcPts val="0"/>
              </a:spcAft>
              <a:buSzPts val="2000"/>
              <a:buChar char="▹"/>
              <a:defRPr/>
            </a:lvl3pPr>
            <a:lvl4pPr marL="1828800" lvl="3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big image">
  <p:cSld name="TITLE_1_2_1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/>
          <p:nvPr/>
        </p:nvSpPr>
        <p:spPr>
          <a:xfrm>
            <a:off x="209250" y="-9675"/>
            <a:ext cx="3076750" cy="5167075"/>
          </a:xfrm>
          <a:custGeom>
            <a:avLst/>
            <a:gdLst/>
            <a:ahLst/>
            <a:cxnLst/>
            <a:rect l="l" t="t" r="r" b="b"/>
            <a:pathLst>
              <a:path w="123070" h="206683" extrusionOk="0">
                <a:moveTo>
                  <a:pt x="0" y="0"/>
                </a:moveTo>
                <a:lnTo>
                  <a:pt x="0" y="206683"/>
                </a:lnTo>
                <a:lnTo>
                  <a:pt x="123070" y="206545"/>
                </a:lnTo>
                <a:lnTo>
                  <a:pt x="67807" y="30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26" name="Google Shape;26;p5"/>
          <p:cNvSpPr/>
          <p:nvPr/>
        </p:nvSpPr>
        <p:spPr>
          <a:xfrm>
            <a:off x="-19350" y="-9675"/>
            <a:ext cx="3076750" cy="5167075"/>
          </a:xfrm>
          <a:custGeom>
            <a:avLst/>
            <a:gdLst/>
            <a:ahLst/>
            <a:cxnLst/>
            <a:rect l="l" t="t" r="r" b="b"/>
            <a:pathLst>
              <a:path w="123070" h="206683" extrusionOk="0">
                <a:moveTo>
                  <a:pt x="0" y="0"/>
                </a:moveTo>
                <a:lnTo>
                  <a:pt x="0" y="206683"/>
                </a:lnTo>
                <a:lnTo>
                  <a:pt x="123070" y="206545"/>
                </a:lnTo>
                <a:lnTo>
                  <a:pt x="67807" y="30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27" name="Google Shape;27;p5"/>
          <p:cNvSpPr txBox="1">
            <a:spLocks noGrp="1"/>
          </p:cNvSpPr>
          <p:nvPr>
            <p:ph type="title"/>
          </p:nvPr>
        </p:nvSpPr>
        <p:spPr>
          <a:xfrm>
            <a:off x="609704" y="4116875"/>
            <a:ext cx="1609800" cy="485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/>
          <p:nvPr/>
        </p:nvSpPr>
        <p:spPr>
          <a:xfrm>
            <a:off x="228600" y="-10437"/>
            <a:ext cx="8229315" cy="5164387"/>
          </a:xfrm>
          <a:custGeom>
            <a:avLst/>
            <a:gdLst/>
            <a:ahLst/>
            <a:cxnLst/>
            <a:rect l="l" t="t" r="r" b="b"/>
            <a:pathLst>
              <a:path w="328450" h="206122" extrusionOk="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37" name="Google Shape;37;p7"/>
          <p:cNvSpPr/>
          <p:nvPr/>
        </p:nvSpPr>
        <p:spPr>
          <a:xfrm>
            <a:off x="0" y="-10437"/>
            <a:ext cx="8229315" cy="5164387"/>
          </a:xfrm>
          <a:custGeom>
            <a:avLst/>
            <a:gdLst/>
            <a:ahLst/>
            <a:cxnLst/>
            <a:rect l="l" t="t" r="r" b="b"/>
            <a:pathLst>
              <a:path w="328450" h="206122" extrusionOk="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38" name="Google Shape;38;p7"/>
          <p:cNvSpPr txBox="1">
            <a:spLocks noGrp="1"/>
          </p:cNvSpPr>
          <p:nvPr>
            <p:ph type="title"/>
          </p:nvPr>
        </p:nvSpPr>
        <p:spPr>
          <a:xfrm>
            <a:off x="838350" y="893500"/>
            <a:ext cx="5324100" cy="485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body" idx="1"/>
          </p:nvPr>
        </p:nvSpPr>
        <p:spPr>
          <a:xfrm>
            <a:off x="838250" y="1504950"/>
            <a:ext cx="5324100" cy="2255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SzPts val="2000"/>
              <a:buChar char="▸"/>
              <a:defRPr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▹"/>
              <a:defRPr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▹"/>
              <a:defRPr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/>
          <p:nvPr/>
        </p:nvSpPr>
        <p:spPr>
          <a:xfrm>
            <a:off x="228600" y="-10437"/>
            <a:ext cx="8229315" cy="5164387"/>
          </a:xfrm>
          <a:custGeom>
            <a:avLst/>
            <a:gdLst/>
            <a:ahLst/>
            <a:cxnLst/>
            <a:rect l="l" t="t" r="r" b="b"/>
            <a:pathLst>
              <a:path w="328450" h="206122" extrusionOk="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68" name="Google Shape;68;p12"/>
          <p:cNvSpPr/>
          <p:nvPr/>
        </p:nvSpPr>
        <p:spPr>
          <a:xfrm>
            <a:off x="0" y="-10437"/>
            <a:ext cx="8229315" cy="5164387"/>
          </a:xfrm>
          <a:custGeom>
            <a:avLst/>
            <a:gdLst/>
            <a:ahLst/>
            <a:cxnLst/>
            <a:rect l="l" t="t" r="r" b="b"/>
            <a:pathLst>
              <a:path w="328450" h="206122" extrusionOk="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69" name="Google Shape;69;p12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Virsraksta sla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79" y="137159"/>
            <a:ext cx="8778240" cy="4869180"/>
          </a:xfrm>
          <a:prstGeom prst="rect">
            <a:avLst/>
          </a:prstGeom>
          <a:solidFill>
            <a:schemeClr val="bg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2485" y="661782"/>
            <a:ext cx="7475220" cy="219456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4500" b="1" cap="all" baseline="0">
                <a:ln w="15875"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dist="38100" dir="2700000" algn="tl" rotWithShape="0">
                    <a:schemeClr val="accent1"/>
                  </a:outerShdw>
                </a:effectLst>
              </a:defRPr>
            </a:lvl1pPr>
          </a:lstStyle>
          <a:p>
            <a:r>
              <a:rPr lang="lv-LV"/>
              <a:t>Rediģēt šablona virsraksta stilu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2149" y="2902227"/>
            <a:ext cx="6575895" cy="1041124"/>
          </a:xfrm>
        </p:spPr>
        <p:txBody>
          <a:bodyPr>
            <a:normAutofit/>
          </a:bodyPr>
          <a:lstStyle>
            <a:lvl1pPr marL="0" indent="0" algn="ctr">
              <a:spcBef>
                <a:spcPts val="750"/>
              </a:spcBef>
              <a:buNone/>
              <a:defRPr sz="1350">
                <a:solidFill>
                  <a:schemeClr val="accent1"/>
                </a:solidFill>
              </a:defRPr>
            </a:lvl1pPr>
            <a:lvl2pPr marL="257175" indent="0" algn="ctr">
              <a:buNone/>
              <a:defRPr sz="1350"/>
            </a:lvl2pPr>
            <a:lvl3pPr marL="514350" indent="0" algn="ctr">
              <a:buNone/>
              <a:defRPr sz="1350"/>
            </a:lvl3pPr>
            <a:lvl4pPr marL="771525" indent="0" algn="ctr">
              <a:buNone/>
              <a:defRPr sz="1125"/>
            </a:lvl4pPr>
            <a:lvl5pPr marL="1028700" indent="0" algn="ctr">
              <a:buNone/>
              <a:defRPr sz="1125"/>
            </a:lvl5pPr>
            <a:lvl6pPr marL="1285875" indent="0" algn="ctr">
              <a:buNone/>
              <a:defRPr sz="1125"/>
            </a:lvl6pPr>
            <a:lvl7pPr marL="1543050" indent="0" algn="ctr">
              <a:buNone/>
              <a:defRPr sz="1125"/>
            </a:lvl7pPr>
            <a:lvl8pPr marL="1800225" indent="0" algn="ctr">
              <a:buNone/>
              <a:defRPr sz="1125"/>
            </a:lvl8pPr>
            <a:lvl9pPr marL="2057400" indent="0" algn="ctr">
              <a:buNone/>
              <a:defRPr sz="1125"/>
            </a:lvl9pPr>
          </a:lstStyle>
          <a:p>
            <a:r>
              <a:rPr lang="lv-LV"/>
              <a:t>Rediģēt šablona apakšvirsraksta stilu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96DFF08F-DC6B-4601-B491-B0F83F6DD2DA}" type="datetimeFigureOut">
              <a:rPr lang="en-US" smtClean="0"/>
              <a:pPr/>
              <a:t>4/24/2019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483996" y="2800350"/>
            <a:ext cx="61722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9631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rgbClr val="8BC34A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741100"/>
            <a:ext cx="5185200" cy="4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352550"/>
            <a:ext cx="5185200" cy="22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Karla"/>
              <a:buChar char="▸"/>
              <a:defRPr sz="20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defRPr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Karla"/>
              <a:buChar char="▹"/>
              <a:defRPr sz="20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defRPr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Karla"/>
              <a:buChar char="▹"/>
              <a:defRPr sz="20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defRPr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Karla"/>
              <a:buChar char="●"/>
              <a:defRPr sz="20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defRPr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Karla"/>
              <a:buChar char="○"/>
              <a:defRPr sz="20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defRPr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Karla"/>
              <a:buChar char="■"/>
              <a:defRPr sz="20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defRPr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Karla"/>
              <a:buChar char="●"/>
              <a:defRPr sz="20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defRPr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Karla"/>
              <a:buChar char="○"/>
              <a:defRPr sz="20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defRPr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Karla"/>
              <a:buChar char="■"/>
              <a:defRPr sz="20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buNone/>
              <a:defRPr sz="13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r">
              <a:buNone/>
              <a:defRPr sz="13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algn="r">
              <a:buNone/>
              <a:defRPr sz="13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algn="r">
              <a:buNone/>
              <a:defRPr sz="13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algn="r">
              <a:buNone/>
              <a:defRPr sz="13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algn="r">
              <a:buNone/>
              <a:defRPr sz="13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algn="r">
              <a:buNone/>
              <a:defRPr sz="13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algn="r">
              <a:buNone/>
              <a:defRPr sz="13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algn="r">
              <a:buNone/>
              <a:defRPr sz="13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3" r:id="rId5"/>
    <p:sldLayoutId id="2147483658" r:id="rId6"/>
    <p:sldLayoutId id="2147483661" r:id="rId7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m.gov.lv/files/attachments/2019-02-13_18_30_51_Vadlinijas_12.02.2019.pdf" TargetMode="Externa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m.gov.lv/lv/nozares_politika/tautsaimniecibas_attistiba/darba_tirgus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rallelogram 3">
            <a:extLst>
              <a:ext uri="{FF2B5EF4-FFF2-40B4-BE49-F238E27FC236}">
                <a16:creationId xmlns:a16="http://schemas.microsoft.com/office/drawing/2014/main" id="{5896B2FD-3D26-4076-9985-E0A1C747C307}"/>
              </a:ext>
            </a:extLst>
          </p:cNvPr>
          <p:cNvSpPr/>
          <p:nvPr/>
        </p:nvSpPr>
        <p:spPr>
          <a:xfrm rot="21005324" flipH="1">
            <a:off x="2757472" y="-389908"/>
            <a:ext cx="2592193" cy="5766963"/>
          </a:xfrm>
          <a:prstGeom prst="parallelogram">
            <a:avLst/>
          </a:prstGeom>
          <a:solidFill>
            <a:srgbClr val="AECD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14" name="Parallelogram 13">
            <a:extLst>
              <a:ext uri="{FF2B5EF4-FFF2-40B4-BE49-F238E27FC236}">
                <a16:creationId xmlns:a16="http://schemas.microsoft.com/office/drawing/2014/main" id="{2B17A73B-EDA4-49B0-A67E-01542B5899E9}"/>
              </a:ext>
            </a:extLst>
          </p:cNvPr>
          <p:cNvSpPr/>
          <p:nvPr/>
        </p:nvSpPr>
        <p:spPr>
          <a:xfrm rot="4569650" flipH="1" flipV="1">
            <a:off x="-1967179" y="563705"/>
            <a:ext cx="6512051" cy="3809876"/>
          </a:xfrm>
          <a:prstGeom prst="parallelogram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 dirty="0"/>
          </a:p>
        </p:txBody>
      </p:sp>
      <p:sp>
        <p:nvSpPr>
          <p:cNvPr id="76" name="Google Shape;76;p14"/>
          <p:cNvSpPr txBox="1">
            <a:spLocks noGrp="1"/>
          </p:cNvSpPr>
          <p:nvPr>
            <p:ph type="ctrTitle"/>
          </p:nvPr>
        </p:nvSpPr>
        <p:spPr>
          <a:xfrm>
            <a:off x="4000880" y="2550661"/>
            <a:ext cx="4229100" cy="1182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r>
              <a:rPr lang="lv-LV" sz="2800" dirty="0">
                <a:solidFill>
                  <a:srgbClr val="00B0F0"/>
                </a:solidFill>
              </a:rPr>
              <a:t>Vadlīnijas vidēja</a:t>
            </a:r>
            <a:br>
              <a:rPr lang="lv-LV" sz="2800" dirty="0">
                <a:solidFill>
                  <a:srgbClr val="00B0F0"/>
                </a:solidFill>
              </a:rPr>
            </a:br>
            <a:r>
              <a:rPr lang="lv-LV" sz="2800" dirty="0">
                <a:solidFill>
                  <a:srgbClr val="00B0F0"/>
                </a:solidFill>
              </a:rPr>
              <a:t>un ilgtermiņa darba</a:t>
            </a:r>
            <a:br>
              <a:rPr lang="lv-LV" sz="2800" dirty="0">
                <a:solidFill>
                  <a:srgbClr val="00B0F0"/>
                </a:solidFill>
              </a:rPr>
            </a:br>
            <a:r>
              <a:rPr lang="lv-LV" sz="2800" dirty="0">
                <a:solidFill>
                  <a:srgbClr val="00B0F0"/>
                </a:solidFill>
              </a:rPr>
              <a:t>tirgus prognožu</a:t>
            </a:r>
            <a:br>
              <a:rPr lang="lv-LV" sz="2800" dirty="0">
                <a:solidFill>
                  <a:srgbClr val="00B0F0"/>
                </a:solidFill>
              </a:rPr>
            </a:br>
            <a:r>
              <a:rPr lang="lv-LV" sz="2800" dirty="0">
                <a:solidFill>
                  <a:srgbClr val="00B0F0"/>
                </a:solidFill>
              </a:rPr>
              <a:t>interpretācijai</a:t>
            </a:r>
            <a:br>
              <a:rPr lang="lv-LV" sz="2800" dirty="0">
                <a:solidFill>
                  <a:srgbClr val="00B0F0"/>
                </a:solidFill>
              </a:rPr>
            </a:br>
            <a:r>
              <a:rPr lang="lv-LV" sz="2800" dirty="0">
                <a:solidFill>
                  <a:srgbClr val="00B0F0"/>
                </a:solidFill>
              </a:rPr>
              <a:t>un izmantošanai</a:t>
            </a:r>
            <a:endParaRPr sz="2800" b="0" dirty="0">
              <a:solidFill>
                <a:srgbClr val="00B0F0"/>
              </a:solidFill>
              <a:latin typeface="Calibri" panose="020F0502020204030204" pitchFamily="34" charset="0"/>
            </a:endParaRPr>
          </a:p>
        </p:txBody>
      </p:sp>
      <p:grpSp>
        <p:nvGrpSpPr>
          <p:cNvPr id="77" name="Google Shape;77;p14"/>
          <p:cNvGrpSpPr/>
          <p:nvPr/>
        </p:nvGrpSpPr>
        <p:grpSpPr>
          <a:xfrm>
            <a:off x="4146136" y="641684"/>
            <a:ext cx="551020" cy="493206"/>
            <a:chOff x="5292575" y="3681900"/>
            <a:chExt cx="420150" cy="373275"/>
          </a:xfrm>
        </p:grpSpPr>
        <p:sp>
          <p:nvSpPr>
            <p:cNvPr id="78" name="Google Shape;78;p14"/>
            <p:cNvSpPr/>
            <p:nvPr/>
          </p:nvSpPr>
          <p:spPr>
            <a:xfrm>
              <a:off x="5292575" y="3706875"/>
              <a:ext cx="420150" cy="266700"/>
            </a:xfrm>
            <a:custGeom>
              <a:avLst/>
              <a:gdLst/>
              <a:ahLst/>
              <a:cxnLst/>
              <a:rect l="l" t="t" r="r" b="b"/>
              <a:pathLst>
                <a:path w="16806" h="10668" fill="none" extrusionOk="0">
                  <a:moveTo>
                    <a:pt x="16319" y="0"/>
                  </a:moveTo>
                  <a:lnTo>
                    <a:pt x="488" y="0"/>
                  </a:lnTo>
                  <a:lnTo>
                    <a:pt x="488" y="0"/>
                  </a:lnTo>
                  <a:lnTo>
                    <a:pt x="390" y="0"/>
                  </a:lnTo>
                  <a:lnTo>
                    <a:pt x="293" y="25"/>
                  </a:lnTo>
                  <a:lnTo>
                    <a:pt x="196" y="73"/>
                  </a:lnTo>
                  <a:lnTo>
                    <a:pt x="123" y="146"/>
                  </a:lnTo>
                  <a:lnTo>
                    <a:pt x="74" y="219"/>
                  </a:lnTo>
                  <a:lnTo>
                    <a:pt x="25" y="292"/>
                  </a:lnTo>
                  <a:lnTo>
                    <a:pt x="1" y="390"/>
                  </a:lnTo>
                  <a:lnTo>
                    <a:pt x="1" y="487"/>
                  </a:lnTo>
                  <a:lnTo>
                    <a:pt x="1" y="10181"/>
                  </a:lnTo>
                  <a:lnTo>
                    <a:pt x="1" y="10181"/>
                  </a:lnTo>
                  <a:lnTo>
                    <a:pt x="1" y="10278"/>
                  </a:lnTo>
                  <a:lnTo>
                    <a:pt x="25" y="10375"/>
                  </a:lnTo>
                  <a:lnTo>
                    <a:pt x="74" y="10448"/>
                  </a:lnTo>
                  <a:lnTo>
                    <a:pt x="123" y="10522"/>
                  </a:lnTo>
                  <a:lnTo>
                    <a:pt x="196" y="10570"/>
                  </a:lnTo>
                  <a:lnTo>
                    <a:pt x="293" y="10619"/>
                  </a:lnTo>
                  <a:lnTo>
                    <a:pt x="390" y="10643"/>
                  </a:lnTo>
                  <a:lnTo>
                    <a:pt x="488" y="10668"/>
                  </a:lnTo>
                  <a:lnTo>
                    <a:pt x="16319" y="10668"/>
                  </a:lnTo>
                  <a:lnTo>
                    <a:pt x="16319" y="10668"/>
                  </a:lnTo>
                  <a:lnTo>
                    <a:pt x="16416" y="10643"/>
                  </a:lnTo>
                  <a:lnTo>
                    <a:pt x="16513" y="10619"/>
                  </a:lnTo>
                  <a:lnTo>
                    <a:pt x="16611" y="10570"/>
                  </a:lnTo>
                  <a:lnTo>
                    <a:pt x="16684" y="10522"/>
                  </a:lnTo>
                  <a:lnTo>
                    <a:pt x="16733" y="10448"/>
                  </a:lnTo>
                  <a:lnTo>
                    <a:pt x="16781" y="10375"/>
                  </a:lnTo>
                  <a:lnTo>
                    <a:pt x="16806" y="10278"/>
                  </a:lnTo>
                  <a:lnTo>
                    <a:pt x="16806" y="10181"/>
                  </a:lnTo>
                  <a:lnTo>
                    <a:pt x="16806" y="487"/>
                  </a:lnTo>
                  <a:lnTo>
                    <a:pt x="16806" y="487"/>
                  </a:lnTo>
                  <a:lnTo>
                    <a:pt x="16806" y="390"/>
                  </a:lnTo>
                  <a:lnTo>
                    <a:pt x="16781" y="292"/>
                  </a:lnTo>
                  <a:lnTo>
                    <a:pt x="16733" y="219"/>
                  </a:lnTo>
                  <a:lnTo>
                    <a:pt x="16684" y="146"/>
                  </a:lnTo>
                  <a:lnTo>
                    <a:pt x="16611" y="73"/>
                  </a:lnTo>
                  <a:lnTo>
                    <a:pt x="16513" y="25"/>
                  </a:lnTo>
                  <a:lnTo>
                    <a:pt x="16416" y="0"/>
                  </a:lnTo>
                  <a:lnTo>
                    <a:pt x="16319" y="0"/>
                  </a:lnTo>
                  <a:lnTo>
                    <a:pt x="16319" y="0"/>
                  </a:lnTo>
                  <a:close/>
                </a:path>
              </a:pathLst>
            </a:custGeom>
            <a:noFill/>
            <a:ln w="285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14"/>
            <p:cNvSpPr/>
            <p:nvPr/>
          </p:nvSpPr>
          <p:spPr>
            <a:xfrm>
              <a:off x="5490475" y="3681900"/>
              <a:ext cx="24375" cy="25000"/>
            </a:xfrm>
            <a:custGeom>
              <a:avLst/>
              <a:gdLst/>
              <a:ahLst/>
              <a:cxnLst/>
              <a:rect l="l" t="t" r="r" b="b"/>
              <a:pathLst>
                <a:path w="975" h="1000" fill="none" extrusionOk="0">
                  <a:moveTo>
                    <a:pt x="974" y="999"/>
                  </a:moveTo>
                  <a:lnTo>
                    <a:pt x="974" y="488"/>
                  </a:lnTo>
                  <a:lnTo>
                    <a:pt x="974" y="488"/>
                  </a:lnTo>
                  <a:lnTo>
                    <a:pt x="974" y="390"/>
                  </a:lnTo>
                  <a:lnTo>
                    <a:pt x="926" y="293"/>
                  </a:lnTo>
                  <a:lnTo>
                    <a:pt x="901" y="220"/>
                  </a:lnTo>
                  <a:lnTo>
                    <a:pt x="828" y="147"/>
                  </a:lnTo>
                  <a:lnTo>
                    <a:pt x="755" y="74"/>
                  </a:lnTo>
                  <a:lnTo>
                    <a:pt x="682" y="49"/>
                  </a:lnTo>
                  <a:lnTo>
                    <a:pt x="585" y="1"/>
                  </a:lnTo>
                  <a:lnTo>
                    <a:pt x="487" y="1"/>
                  </a:lnTo>
                  <a:lnTo>
                    <a:pt x="487" y="1"/>
                  </a:lnTo>
                  <a:lnTo>
                    <a:pt x="390" y="1"/>
                  </a:lnTo>
                  <a:lnTo>
                    <a:pt x="292" y="49"/>
                  </a:lnTo>
                  <a:lnTo>
                    <a:pt x="219" y="74"/>
                  </a:lnTo>
                  <a:lnTo>
                    <a:pt x="146" y="147"/>
                  </a:lnTo>
                  <a:lnTo>
                    <a:pt x="73" y="220"/>
                  </a:lnTo>
                  <a:lnTo>
                    <a:pt x="49" y="293"/>
                  </a:lnTo>
                  <a:lnTo>
                    <a:pt x="0" y="390"/>
                  </a:lnTo>
                  <a:lnTo>
                    <a:pt x="0" y="488"/>
                  </a:lnTo>
                  <a:lnTo>
                    <a:pt x="0" y="999"/>
                  </a:lnTo>
                </a:path>
              </a:pathLst>
            </a:custGeom>
            <a:noFill/>
            <a:ln w="285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14"/>
            <p:cNvSpPr/>
            <p:nvPr/>
          </p:nvSpPr>
          <p:spPr>
            <a:xfrm>
              <a:off x="5358350" y="3973550"/>
              <a:ext cx="60900" cy="81625"/>
            </a:xfrm>
            <a:custGeom>
              <a:avLst/>
              <a:gdLst/>
              <a:ahLst/>
              <a:cxnLst/>
              <a:rect l="l" t="t" r="r" b="b"/>
              <a:pathLst>
                <a:path w="2436" h="3265" fill="none" extrusionOk="0">
                  <a:moveTo>
                    <a:pt x="1340" y="1"/>
                  </a:moveTo>
                  <a:lnTo>
                    <a:pt x="49" y="2558"/>
                  </a:lnTo>
                  <a:lnTo>
                    <a:pt x="49" y="2558"/>
                  </a:lnTo>
                  <a:lnTo>
                    <a:pt x="24" y="2631"/>
                  </a:lnTo>
                  <a:lnTo>
                    <a:pt x="0" y="2728"/>
                  </a:lnTo>
                  <a:lnTo>
                    <a:pt x="0" y="2826"/>
                  </a:lnTo>
                  <a:lnTo>
                    <a:pt x="24" y="2923"/>
                  </a:lnTo>
                  <a:lnTo>
                    <a:pt x="73" y="2996"/>
                  </a:lnTo>
                  <a:lnTo>
                    <a:pt x="122" y="3094"/>
                  </a:lnTo>
                  <a:lnTo>
                    <a:pt x="195" y="3142"/>
                  </a:lnTo>
                  <a:lnTo>
                    <a:pt x="268" y="3215"/>
                  </a:lnTo>
                  <a:lnTo>
                    <a:pt x="268" y="3215"/>
                  </a:lnTo>
                  <a:lnTo>
                    <a:pt x="390" y="3240"/>
                  </a:lnTo>
                  <a:lnTo>
                    <a:pt x="487" y="3264"/>
                  </a:lnTo>
                  <a:lnTo>
                    <a:pt x="487" y="3264"/>
                  </a:lnTo>
                  <a:lnTo>
                    <a:pt x="633" y="3240"/>
                  </a:lnTo>
                  <a:lnTo>
                    <a:pt x="755" y="3191"/>
                  </a:lnTo>
                  <a:lnTo>
                    <a:pt x="853" y="3094"/>
                  </a:lnTo>
                  <a:lnTo>
                    <a:pt x="926" y="2996"/>
                  </a:lnTo>
                  <a:lnTo>
                    <a:pt x="2436" y="1"/>
                  </a:lnTo>
                </a:path>
              </a:pathLst>
            </a:custGeom>
            <a:noFill/>
            <a:ln w="285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14"/>
            <p:cNvSpPr/>
            <p:nvPr/>
          </p:nvSpPr>
          <p:spPr>
            <a:xfrm>
              <a:off x="5586050" y="3973550"/>
              <a:ext cx="60925" cy="81625"/>
            </a:xfrm>
            <a:custGeom>
              <a:avLst/>
              <a:gdLst/>
              <a:ahLst/>
              <a:cxnLst/>
              <a:rect l="l" t="t" r="r" b="b"/>
              <a:pathLst>
                <a:path w="2437" h="3265" fill="none" extrusionOk="0">
                  <a:moveTo>
                    <a:pt x="1" y="1"/>
                  </a:moveTo>
                  <a:lnTo>
                    <a:pt x="1511" y="2996"/>
                  </a:lnTo>
                  <a:lnTo>
                    <a:pt x="1511" y="2996"/>
                  </a:lnTo>
                  <a:lnTo>
                    <a:pt x="1584" y="3094"/>
                  </a:lnTo>
                  <a:lnTo>
                    <a:pt x="1681" y="3191"/>
                  </a:lnTo>
                  <a:lnTo>
                    <a:pt x="1803" y="3240"/>
                  </a:lnTo>
                  <a:lnTo>
                    <a:pt x="1949" y="3264"/>
                  </a:lnTo>
                  <a:lnTo>
                    <a:pt x="1949" y="3264"/>
                  </a:lnTo>
                  <a:lnTo>
                    <a:pt x="2047" y="3240"/>
                  </a:lnTo>
                  <a:lnTo>
                    <a:pt x="2168" y="3215"/>
                  </a:lnTo>
                  <a:lnTo>
                    <a:pt x="2168" y="3215"/>
                  </a:lnTo>
                  <a:lnTo>
                    <a:pt x="2241" y="3142"/>
                  </a:lnTo>
                  <a:lnTo>
                    <a:pt x="2315" y="3094"/>
                  </a:lnTo>
                  <a:lnTo>
                    <a:pt x="2363" y="2996"/>
                  </a:lnTo>
                  <a:lnTo>
                    <a:pt x="2412" y="2923"/>
                  </a:lnTo>
                  <a:lnTo>
                    <a:pt x="2436" y="2826"/>
                  </a:lnTo>
                  <a:lnTo>
                    <a:pt x="2436" y="2728"/>
                  </a:lnTo>
                  <a:lnTo>
                    <a:pt x="2412" y="2631"/>
                  </a:lnTo>
                  <a:lnTo>
                    <a:pt x="2388" y="2558"/>
                  </a:lnTo>
                  <a:lnTo>
                    <a:pt x="1097" y="1"/>
                  </a:lnTo>
                </a:path>
              </a:pathLst>
            </a:custGeom>
            <a:noFill/>
            <a:ln w="285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14"/>
            <p:cNvSpPr/>
            <p:nvPr/>
          </p:nvSpPr>
          <p:spPr>
            <a:xfrm>
              <a:off x="5316925" y="3731225"/>
              <a:ext cx="371450" cy="218000"/>
            </a:xfrm>
            <a:custGeom>
              <a:avLst/>
              <a:gdLst/>
              <a:ahLst/>
              <a:cxnLst/>
              <a:rect l="l" t="t" r="r" b="b"/>
              <a:pathLst>
                <a:path w="14858" h="8720" fill="none" extrusionOk="0">
                  <a:moveTo>
                    <a:pt x="1" y="0"/>
                  </a:moveTo>
                  <a:lnTo>
                    <a:pt x="1" y="8719"/>
                  </a:lnTo>
                  <a:lnTo>
                    <a:pt x="14857" y="8719"/>
                  </a:lnTo>
                  <a:lnTo>
                    <a:pt x="14857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285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14"/>
            <p:cNvSpPr/>
            <p:nvPr/>
          </p:nvSpPr>
          <p:spPr>
            <a:xfrm>
              <a:off x="5380250" y="3784800"/>
              <a:ext cx="230200" cy="115725"/>
            </a:xfrm>
            <a:custGeom>
              <a:avLst/>
              <a:gdLst/>
              <a:ahLst/>
              <a:cxnLst/>
              <a:rect l="l" t="t" r="r" b="b"/>
              <a:pathLst>
                <a:path w="9208" h="4629" fill="none" extrusionOk="0">
                  <a:moveTo>
                    <a:pt x="9207" y="1"/>
                  </a:moveTo>
                  <a:lnTo>
                    <a:pt x="5213" y="3995"/>
                  </a:lnTo>
                  <a:lnTo>
                    <a:pt x="5213" y="3995"/>
                  </a:lnTo>
                  <a:lnTo>
                    <a:pt x="5140" y="4044"/>
                  </a:lnTo>
                  <a:lnTo>
                    <a:pt x="5067" y="4092"/>
                  </a:lnTo>
                  <a:lnTo>
                    <a:pt x="4969" y="4117"/>
                  </a:lnTo>
                  <a:lnTo>
                    <a:pt x="4872" y="4141"/>
                  </a:lnTo>
                  <a:lnTo>
                    <a:pt x="4774" y="4117"/>
                  </a:lnTo>
                  <a:lnTo>
                    <a:pt x="4677" y="4092"/>
                  </a:lnTo>
                  <a:lnTo>
                    <a:pt x="4604" y="4044"/>
                  </a:lnTo>
                  <a:lnTo>
                    <a:pt x="4531" y="3995"/>
                  </a:lnTo>
                  <a:lnTo>
                    <a:pt x="2582" y="2046"/>
                  </a:lnTo>
                  <a:lnTo>
                    <a:pt x="1" y="4628"/>
                  </a:lnTo>
                </a:path>
              </a:pathLst>
            </a:custGeom>
            <a:noFill/>
            <a:ln w="285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4" name="Google Shape;84;p14"/>
            <p:cNvSpPr/>
            <p:nvPr/>
          </p:nvSpPr>
          <p:spPr>
            <a:xfrm>
              <a:off x="5547700" y="3779925"/>
              <a:ext cx="68825" cy="68825"/>
            </a:xfrm>
            <a:custGeom>
              <a:avLst/>
              <a:gdLst/>
              <a:ahLst/>
              <a:cxnLst/>
              <a:rect l="l" t="t" r="r" b="b"/>
              <a:pathLst>
                <a:path w="2753" h="2753" fill="none" extrusionOk="0">
                  <a:moveTo>
                    <a:pt x="0" y="1"/>
                  </a:moveTo>
                  <a:lnTo>
                    <a:pt x="2265" y="1"/>
                  </a:lnTo>
                  <a:lnTo>
                    <a:pt x="2265" y="1"/>
                  </a:lnTo>
                  <a:lnTo>
                    <a:pt x="2363" y="1"/>
                  </a:lnTo>
                  <a:lnTo>
                    <a:pt x="2460" y="25"/>
                  </a:lnTo>
                  <a:lnTo>
                    <a:pt x="2533" y="74"/>
                  </a:lnTo>
                  <a:lnTo>
                    <a:pt x="2606" y="147"/>
                  </a:lnTo>
                  <a:lnTo>
                    <a:pt x="2680" y="220"/>
                  </a:lnTo>
                  <a:lnTo>
                    <a:pt x="2728" y="293"/>
                  </a:lnTo>
                  <a:lnTo>
                    <a:pt x="2753" y="390"/>
                  </a:lnTo>
                  <a:lnTo>
                    <a:pt x="2753" y="488"/>
                  </a:lnTo>
                  <a:lnTo>
                    <a:pt x="2753" y="2753"/>
                  </a:lnTo>
                </a:path>
              </a:pathLst>
            </a:custGeom>
            <a:noFill/>
            <a:ln w="285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D078036A-B81C-46E3-B632-2FDE52F1C3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6137" y="3957079"/>
            <a:ext cx="3521990" cy="81442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CD83"/>
        </a:solidFill>
        <a:effectLst/>
      </p:bgPr>
    </p:bg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7"/>
          <p:cNvSpPr txBox="1">
            <a:spLocks noGrp="1"/>
          </p:cNvSpPr>
          <p:nvPr>
            <p:ph type="ctrTitle"/>
          </p:nvPr>
        </p:nvSpPr>
        <p:spPr>
          <a:xfrm>
            <a:off x="539750" y="406400"/>
            <a:ext cx="3522300" cy="664372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solidFill>
                  <a:srgbClr val="D5B74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</a:t>
            </a:r>
            <a:r>
              <a:rPr lang="lv-LV" sz="3600" dirty="0">
                <a:solidFill>
                  <a:srgbClr val="D5B74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NODAĻA</a:t>
            </a:r>
            <a:endParaRPr sz="3600" dirty="0">
              <a:solidFill>
                <a:srgbClr val="D5B74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2" name="Google Shape;112;p17"/>
          <p:cNvSpPr txBox="1">
            <a:spLocks noGrp="1"/>
          </p:cNvSpPr>
          <p:nvPr>
            <p:ph type="subTitle" idx="1"/>
          </p:nvPr>
        </p:nvSpPr>
        <p:spPr>
          <a:xfrm>
            <a:off x="4709777" y="1706706"/>
            <a:ext cx="4211711" cy="326569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285750" lvl="0" indent="-285750">
              <a:spcAft>
                <a:spcPts val="600"/>
              </a:spcAft>
              <a:buClr>
                <a:schemeClr val="accent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lv-LV" i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Profesionālā vidējā izglītība (piedāvājuma un satura plānošana)</a:t>
            </a:r>
          </a:p>
          <a:p>
            <a:pPr marL="285750" lvl="0" indent="-285750">
              <a:spcBef>
                <a:spcPts val="600"/>
              </a:spcBef>
              <a:spcAft>
                <a:spcPts val="600"/>
              </a:spcAft>
              <a:buClr>
                <a:schemeClr val="accent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lv-LV" i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Pieaugušo izglītības piedāvājuma plānošana</a:t>
            </a:r>
          </a:p>
          <a:p>
            <a:pPr marL="285750" lvl="0" indent="-285750">
              <a:spcBef>
                <a:spcPts val="600"/>
              </a:spcBef>
              <a:spcAft>
                <a:spcPts val="600"/>
              </a:spcAft>
              <a:buClr>
                <a:schemeClr val="accent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lv-LV" i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Vispārējā izglītība</a:t>
            </a:r>
          </a:p>
          <a:p>
            <a:pPr marL="285750" lvl="0" indent="-285750">
              <a:spcBef>
                <a:spcPts val="600"/>
              </a:spcBef>
              <a:spcAft>
                <a:spcPts val="600"/>
              </a:spcAft>
              <a:buClr>
                <a:schemeClr val="accent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lv-LV" i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Migrācijas politika</a:t>
            </a:r>
          </a:p>
          <a:p>
            <a:pPr marL="285750" lvl="0" indent="-285750">
              <a:spcBef>
                <a:spcPts val="600"/>
              </a:spcBef>
              <a:spcAft>
                <a:spcPts val="600"/>
              </a:spcAft>
              <a:buClr>
                <a:schemeClr val="accent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lv-LV" i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Nodarbinātības politika (bezdarba mazināšanai)</a:t>
            </a:r>
          </a:p>
          <a:p>
            <a:pPr marL="285750" lvl="0" indent="-285750">
              <a:spcBef>
                <a:spcPts val="600"/>
              </a:spcBef>
              <a:spcAft>
                <a:spcPts val="600"/>
              </a:spcAft>
              <a:buClr>
                <a:schemeClr val="accent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lv-LV" i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Karjeras konsultācijas</a:t>
            </a:r>
          </a:p>
          <a:p>
            <a:pPr marL="285750" lvl="0" indent="-285750">
              <a:spcBef>
                <a:spcPts val="600"/>
              </a:spcBef>
              <a:spcAft>
                <a:spcPts val="600"/>
              </a:spcAft>
              <a:buClr>
                <a:schemeClr val="accent2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lv-LV" i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Individuāla prognožu izmantošana/ informācija sabiedrībai</a:t>
            </a:r>
            <a:endParaRPr i="1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3" name="Google Shape;113;p17"/>
          <p:cNvSpPr txBox="1">
            <a:spLocks noGrp="1"/>
          </p:cNvSpPr>
          <p:nvPr>
            <p:ph type="sldNum" idx="4294967295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latin typeface="Calibri" panose="020F0502020204030204" pitchFamily="34" charset="0"/>
                <a:cs typeface="Calibri" panose="020F0502020204030204" pitchFamily="34" charset="0"/>
              </a:rPr>
              <a:t>10</a:t>
            </a:fld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98D282F-48E4-4B9C-87CF-AD39C1A9EFFC}"/>
              </a:ext>
            </a:extLst>
          </p:cNvPr>
          <p:cNvSpPr/>
          <p:nvPr/>
        </p:nvSpPr>
        <p:spPr>
          <a:xfrm>
            <a:off x="426861" y="1217529"/>
            <a:ext cx="4179006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spcAft>
                <a:spcPts val="1200"/>
              </a:spcAft>
              <a:buClr>
                <a:srgbClr val="666666"/>
              </a:buClr>
              <a:buSzPct val="116000"/>
              <a:buFont typeface="Karla"/>
              <a:buChar char="▸"/>
            </a:pPr>
            <a:r>
              <a:rPr lang="lv-LV" sz="2600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galvenās vidēja un ilgtermiņa darba tirgus prognožu izmantošanas jomas un principi</a:t>
            </a:r>
          </a:p>
          <a:p>
            <a:pPr marL="457200" lvl="0" indent="-457200">
              <a:spcAft>
                <a:spcPts val="1200"/>
              </a:spcAft>
              <a:buClr>
                <a:srgbClr val="666666"/>
              </a:buClr>
              <a:buSzPct val="116000"/>
              <a:buFont typeface="Karla"/>
              <a:buChar char="▸"/>
            </a:pPr>
            <a:r>
              <a:rPr lang="lv-LV" sz="2600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atbildīgās un iesaistītās puses</a:t>
            </a:r>
          </a:p>
          <a:p>
            <a:pPr marL="457200" lvl="0" indent="-457200">
              <a:spcAft>
                <a:spcPts val="1200"/>
              </a:spcAft>
              <a:buClr>
                <a:srgbClr val="666666"/>
              </a:buClr>
              <a:buSzPct val="116000"/>
              <a:buFont typeface="Karla"/>
              <a:buChar char="▸"/>
            </a:pPr>
            <a:r>
              <a:rPr lang="lv-LV" sz="2600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galvenie prognožu rādītāji</a:t>
            </a:r>
          </a:p>
          <a:p>
            <a:pPr marL="457200" lvl="0" indent="-457200">
              <a:spcAft>
                <a:spcPts val="1200"/>
              </a:spcAft>
              <a:buClr>
                <a:srgbClr val="666666"/>
              </a:buClr>
              <a:buSzPct val="116000"/>
              <a:buFont typeface="Karla"/>
              <a:buChar char="▸"/>
            </a:pPr>
            <a:r>
              <a:rPr lang="lv-LV" sz="2600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papildu informācijas avoti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014889-C59F-4613-8ED5-FD8B42290664}"/>
              </a:ext>
            </a:extLst>
          </p:cNvPr>
          <p:cNvSpPr txBox="1"/>
          <p:nvPr/>
        </p:nvSpPr>
        <p:spPr>
          <a:xfrm>
            <a:off x="3891611" y="148356"/>
            <a:ext cx="5029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r">
              <a:spcAft>
                <a:spcPts val="600"/>
              </a:spcAft>
              <a:buClr>
                <a:schemeClr val="accent2">
                  <a:lumMod val="50000"/>
                </a:schemeClr>
              </a:buClr>
              <a:buSzPts val="1800"/>
              <a:buFont typeface="Wingdings" panose="05000000000000000000" pitchFamily="2" charset="2"/>
              <a:buChar char="§"/>
            </a:pPr>
            <a:r>
              <a:rPr lang="lv-LV" sz="1800" i="1" dirty="0">
                <a:solidFill>
                  <a:srgbClr val="D89F39">
                    <a:lumMod val="50000"/>
                  </a:srgbClr>
                </a:solidFill>
                <a:latin typeface="Calibri" panose="020F0502020204030204" pitchFamily="34" charset="0"/>
                <a:ea typeface="Karla"/>
                <a:cs typeface="Calibri" panose="020F0502020204030204" pitchFamily="34" charset="0"/>
                <a:sym typeface="Karla"/>
              </a:rPr>
              <a:t>Izglītības </a:t>
            </a:r>
            <a:r>
              <a:rPr lang="lv-LV" sz="1800" i="1" dirty="0" err="1">
                <a:solidFill>
                  <a:srgbClr val="D89F39">
                    <a:lumMod val="50000"/>
                  </a:srgbClr>
                </a:solidFill>
                <a:latin typeface="Calibri" panose="020F0502020204030204" pitchFamily="34" charset="0"/>
                <a:ea typeface="Karla"/>
                <a:cs typeface="Calibri" panose="020F0502020204030204" pitchFamily="34" charset="0"/>
                <a:sym typeface="Karla"/>
              </a:rPr>
              <a:t>rīcībpolitikas</a:t>
            </a:r>
            <a:r>
              <a:rPr lang="lv-LV" sz="1800" i="1" dirty="0">
                <a:solidFill>
                  <a:srgbClr val="D89F39">
                    <a:lumMod val="50000"/>
                  </a:srgbClr>
                </a:solidFill>
                <a:latin typeface="Calibri" panose="020F0502020204030204" pitchFamily="34" charset="0"/>
                <a:ea typeface="Karla"/>
                <a:cs typeface="Calibri" panose="020F0502020204030204" pitchFamily="34" charset="0"/>
                <a:sym typeface="Karla"/>
              </a:rPr>
              <a:t> mērķi un uzstādījumi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4701EC-E527-4D57-9D0E-897F5FC9598A}"/>
              </a:ext>
            </a:extLst>
          </p:cNvPr>
          <p:cNvSpPr txBox="1"/>
          <p:nvPr/>
        </p:nvSpPr>
        <p:spPr>
          <a:xfrm>
            <a:off x="3894467" y="498276"/>
            <a:ext cx="5027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r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lv-LV" sz="1800" i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Augstākā izglītība (budžeta vietu sadalījums)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7"/>
          <p:cNvSpPr txBox="1">
            <a:spLocks noGrp="1"/>
          </p:cNvSpPr>
          <p:nvPr>
            <p:ph type="ctrTitle"/>
          </p:nvPr>
        </p:nvSpPr>
        <p:spPr>
          <a:xfrm>
            <a:off x="539750" y="406400"/>
            <a:ext cx="3522300" cy="664372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lv-LV" sz="36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" sz="36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lv-LV" sz="36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NODAĻA</a:t>
            </a:r>
            <a:endParaRPr sz="36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2" name="Google Shape;112;p17"/>
          <p:cNvSpPr txBox="1">
            <a:spLocks noGrp="1"/>
          </p:cNvSpPr>
          <p:nvPr>
            <p:ph type="subTitle" idx="1"/>
          </p:nvPr>
        </p:nvSpPr>
        <p:spPr>
          <a:xfrm>
            <a:off x="4695920" y="808329"/>
            <a:ext cx="4211711" cy="4335171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285750" lvl="0" indent="-285750">
              <a:spcAft>
                <a:spcPts val="60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lv-LV" sz="1600" i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NVA īstermiņa darba tirgus prognozes</a:t>
            </a:r>
          </a:p>
          <a:p>
            <a:pPr marL="285750" lvl="0" indent="-285750">
              <a:spcAft>
                <a:spcPts val="60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lv-LV" sz="1600" i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CEDEFOP informācija</a:t>
            </a:r>
          </a:p>
          <a:p>
            <a:pPr marL="285750" lvl="0" indent="-285750">
              <a:spcAft>
                <a:spcPts val="60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lv-LV" sz="1600" i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Skills</a:t>
            </a:r>
            <a:r>
              <a:rPr lang="lv-LV" sz="1600" i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lv-LV" sz="1600" i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Panorama</a:t>
            </a:r>
            <a:r>
              <a:rPr lang="lv-LV" sz="1600" i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informācija</a:t>
            </a:r>
          </a:p>
          <a:p>
            <a:pPr marL="285750" lvl="0" indent="-285750">
              <a:spcAft>
                <a:spcPts val="60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lv-LV" sz="1600" i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OECD informācija</a:t>
            </a:r>
          </a:p>
          <a:p>
            <a:pPr marL="285750" lvl="0" indent="-285750">
              <a:spcAft>
                <a:spcPts val="60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lv-LV" sz="1600" i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ESCO informācija</a:t>
            </a:r>
          </a:p>
          <a:p>
            <a:pPr marL="285750" lvl="0" indent="-285750">
              <a:spcAft>
                <a:spcPts val="60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lv-LV" sz="1600" i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CSP dati</a:t>
            </a:r>
          </a:p>
          <a:p>
            <a:pPr marL="285750" lvl="0" indent="-285750">
              <a:spcAft>
                <a:spcPts val="60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lv-LV" sz="1600" i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IZM dati</a:t>
            </a:r>
          </a:p>
          <a:p>
            <a:pPr marL="285750" lvl="0" indent="-285750">
              <a:spcAft>
                <a:spcPts val="60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lv-LV" sz="1600" i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VID dati</a:t>
            </a:r>
          </a:p>
          <a:p>
            <a:pPr marL="285750" lvl="0" indent="-285750">
              <a:spcAft>
                <a:spcPts val="60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lv-LV" sz="1600" i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Reģionālie darba tirgus signāli</a:t>
            </a:r>
          </a:p>
          <a:p>
            <a:pPr marL="285750" lvl="0" indent="-285750">
              <a:spcAft>
                <a:spcPts val="60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lv-LV" sz="1600" i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Nozaru kvalifikāciju struktūras</a:t>
            </a:r>
          </a:p>
          <a:p>
            <a:pPr marL="285750" lvl="0" indent="-285750">
              <a:spcAft>
                <a:spcPts val="60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lv-LV" sz="1600" i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Latvijas kvalifikāciju datu bāze</a:t>
            </a:r>
          </a:p>
          <a:p>
            <a:pPr marL="285750" lvl="0" indent="-285750">
              <a:spcAft>
                <a:spcPts val="120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§"/>
            </a:pPr>
            <a:endParaRPr lang="lv-LV" i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lvl="0" indent="-285750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lv-LV" i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+ kā izvērtēt papildu informācijas</a:t>
            </a:r>
          </a:p>
          <a:p>
            <a:pPr marL="0" lvl="0" indent="0">
              <a:buClr>
                <a:schemeClr val="accent1">
                  <a:lumMod val="50000"/>
                </a:schemeClr>
              </a:buClr>
            </a:pPr>
            <a:r>
              <a:rPr lang="lv-LV" i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avota ticamību?</a:t>
            </a:r>
            <a:endParaRPr i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3" name="Google Shape;113;p17"/>
          <p:cNvSpPr txBox="1">
            <a:spLocks noGrp="1"/>
          </p:cNvSpPr>
          <p:nvPr>
            <p:ph type="sldNum" idx="4294967295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latin typeface="Calibri" panose="020F0502020204030204" pitchFamily="34" charset="0"/>
                <a:cs typeface="Calibri" panose="020F0502020204030204" pitchFamily="34" charset="0"/>
              </a:rPr>
              <a:t>11</a:t>
            </a:fld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98D282F-48E4-4B9C-87CF-AD39C1A9EFFC}"/>
              </a:ext>
            </a:extLst>
          </p:cNvPr>
          <p:cNvSpPr/>
          <p:nvPr/>
        </p:nvSpPr>
        <p:spPr>
          <a:xfrm>
            <a:off x="426861" y="1217529"/>
            <a:ext cx="3761317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1200"/>
              </a:spcAft>
              <a:buClr>
                <a:srgbClr val="666666"/>
              </a:buClr>
              <a:buSzPts val="2000"/>
            </a:pPr>
            <a:r>
              <a:rPr lang="lv-LV" sz="2600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Galvenie </a:t>
            </a:r>
            <a:r>
              <a:rPr lang="lv-LV" sz="26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papildu informācijas avoti </a:t>
            </a:r>
            <a:r>
              <a:rPr lang="lv-LV" sz="2600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prognožu interpretācijai:</a:t>
            </a:r>
          </a:p>
          <a:p>
            <a:pPr marL="457200" lvl="0" indent="-457200">
              <a:spcAft>
                <a:spcPts val="1200"/>
              </a:spcAft>
              <a:buClr>
                <a:srgbClr val="666666"/>
              </a:buClr>
              <a:buSzPct val="116000"/>
              <a:buFont typeface="Karla"/>
              <a:buChar char="▸"/>
            </a:pPr>
            <a:r>
              <a:rPr lang="lv-LV" sz="26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kur </a:t>
            </a:r>
            <a:r>
              <a:rPr lang="lv-LV" sz="2600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avots atrodams?</a:t>
            </a:r>
            <a:endParaRPr lang="lv-LV" sz="2600" dirty="0"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  <a:ea typeface="Karla"/>
              <a:cs typeface="Calibri" panose="020F0502020204030204" pitchFamily="34" charset="0"/>
              <a:sym typeface="Karla"/>
            </a:endParaRPr>
          </a:p>
          <a:p>
            <a:pPr marL="457200" lvl="0" indent="-457200">
              <a:spcAft>
                <a:spcPts val="1200"/>
              </a:spcAft>
              <a:buClr>
                <a:srgbClr val="666666"/>
              </a:buClr>
              <a:buSzPct val="116000"/>
              <a:buFont typeface="Karla"/>
              <a:buChar char="▸"/>
            </a:pPr>
            <a:r>
              <a:rPr lang="lv-LV" sz="26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Karla"/>
                <a:cs typeface="Calibri" panose="020F0502020204030204" pitchFamily="34" charset="0"/>
                <a:sym typeface="Karla"/>
              </a:rPr>
              <a:t>kādu informāciju </a:t>
            </a:r>
            <a:r>
              <a:rPr lang="lv-LV" sz="2600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ea typeface="Karla"/>
                <a:cs typeface="Calibri" panose="020F0502020204030204" pitchFamily="34" charset="0"/>
                <a:sym typeface="Karla"/>
              </a:rPr>
              <a:t>avots piedāvā?</a:t>
            </a:r>
          </a:p>
          <a:p>
            <a:pPr marL="457200" lvl="0" indent="-457200">
              <a:spcAft>
                <a:spcPts val="1200"/>
              </a:spcAft>
              <a:buClr>
                <a:srgbClr val="666666"/>
              </a:buClr>
              <a:buSzPct val="116000"/>
              <a:buFont typeface="Karla"/>
              <a:buChar char="▸"/>
            </a:pPr>
            <a:r>
              <a:rPr lang="lv-LV" sz="2600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ea typeface="Karla"/>
                <a:cs typeface="Calibri" panose="020F0502020204030204" pitchFamily="34" charset="0"/>
                <a:sym typeface="Karla"/>
              </a:rPr>
              <a:t>kam pievērst </a:t>
            </a:r>
            <a:r>
              <a:rPr lang="lv-LV" sz="26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Karla"/>
                <a:cs typeface="Calibri" panose="020F0502020204030204" pitchFamily="34" charset="0"/>
                <a:sym typeface="Karla"/>
              </a:rPr>
              <a:t>uzmanību</a:t>
            </a:r>
            <a:r>
              <a:rPr lang="lv-LV" sz="2600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ea typeface="Karla"/>
                <a:cs typeface="Calibri" panose="020F0502020204030204" pitchFamily="34" charset="0"/>
                <a:sym typeface="Karl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3548285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7"/>
          <p:cNvSpPr txBox="1">
            <a:spLocks noGrp="1"/>
          </p:cNvSpPr>
          <p:nvPr>
            <p:ph type="ctrTitle"/>
          </p:nvPr>
        </p:nvSpPr>
        <p:spPr>
          <a:xfrm>
            <a:off x="539750" y="406400"/>
            <a:ext cx="3522300" cy="664372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lv-LV" sz="36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" sz="36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lv-LV" sz="36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NODAĻA</a:t>
            </a:r>
            <a:endParaRPr sz="3600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2" name="Google Shape;112;p17"/>
          <p:cNvSpPr txBox="1">
            <a:spLocks noGrp="1"/>
          </p:cNvSpPr>
          <p:nvPr>
            <p:ph type="subTitle" idx="1"/>
          </p:nvPr>
        </p:nvSpPr>
        <p:spPr>
          <a:xfrm>
            <a:off x="4368800" y="171098"/>
            <a:ext cx="4723126" cy="470769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285750" lvl="0" indent="-285750">
              <a:spcAft>
                <a:spcPts val="60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lv-LV" i="1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Darbaspēka pieprasījuma prognozes:</a:t>
            </a:r>
          </a:p>
          <a:p>
            <a:pPr marL="285750" lvl="0" indent="-285750">
              <a:spcAft>
                <a:spcPts val="600"/>
              </a:spcAft>
              <a:buClr>
                <a:schemeClr val="accent6">
                  <a:lumMod val="75000"/>
                </a:schemeClr>
              </a:buClr>
              <a:buSzPct val="79000"/>
              <a:buFont typeface="Wingdings" panose="05000000000000000000" pitchFamily="2" charset="2"/>
              <a:buChar char="§"/>
            </a:pPr>
            <a:r>
              <a:rPr lang="lv-LV" sz="1600" i="1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darbaspēka pieprasījums absolūtos skaitļos</a:t>
            </a:r>
          </a:p>
          <a:p>
            <a:pPr marL="285750" lvl="0" indent="-285750">
              <a:spcAft>
                <a:spcPts val="600"/>
              </a:spcAft>
              <a:buClr>
                <a:schemeClr val="accent6">
                  <a:lumMod val="75000"/>
                </a:schemeClr>
              </a:buClr>
              <a:buSzPct val="79000"/>
              <a:buFont typeface="Wingdings" panose="05000000000000000000" pitchFamily="2" charset="2"/>
              <a:buChar char="§"/>
            </a:pPr>
            <a:r>
              <a:rPr lang="lv-LV" sz="1600" i="1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darbaspēka pieprasījums pa nozarēm</a:t>
            </a:r>
          </a:p>
          <a:p>
            <a:pPr marL="285750" lvl="0" indent="-285750">
              <a:spcAft>
                <a:spcPts val="1800"/>
              </a:spcAft>
              <a:buClr>
                <a:schemeClr val="accent6">
                  <a:lumMod val="75000"/>
                </a:schemeClr>
              </a:buClr>
              <a:buSzPct val="79000"/>
              <a:buFont typeface="Wingdings" panose="05000000000000000000" pitchFamily="2" charset="2"/>
              <a:buChar char="§"/>
            </a:pPr>
            <a:r>
              <a:rPr lang="lv-LV" sz="1600" i="1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darbaspēka pieprasījums profesiju grupu dalījumā</a:t>
            </a:r>
          </a:p>
          <a:p>
            <a:pPr marL="285750" lvl="0" indent="-285750">
              <a:spcAft>
                <a:spcPts val="60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lv-LV" i="1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Darbaspēka piedāvājuma prognozes:</a:t>
            </a:r>
          </a:p>
          <a:p>
            <a:pPr marL="285750" indent="-285750">
              <a:spcAft>
                <a:spcPts val="600"/>
              </a:spcAft>
              <a:buClr>
                <a:schemeClr val="accent6">
                  <a:lumMod val="75000"/>
                </a:schemeClr>
              </a:buClr>
              <a:buSzPct val="79000"/>
              <a:buFont typeface="Wingdings" panose="05000000000000000000" pitchFamily="2" charset="2"/>
              <a:buChar char="§"/>
            </a:pPr>
            <a:r>
              <a:rPr lang="lv-LV" sz="1600" i="1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darbaspēka piedāvājums tūkstošos</a:t>
            </a:r>
          </a:p>
          <a:p>
            <a:pPr marL="285750" indent="-285750">
              <a:spcAft>
                <a:spcPts val="600"/>
              </a:spcAft>
              <a:buClr>
                <a:schemeClr val="accent6">
                  <a:lumMod val="75000"/>
                </a:schemeClr>
              </a:buClr>
              <a:buSzPct val="79000"/>
              <a:buFont typeface="Wingdings" panose="05000000000000000000" pitchFamily="2" charset="2"/>
              <a:buChar char="§"/>
            </a:pPr>
            <a:r>
              <a:rPr lang="lv-LV" sz="1600" i="1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darbaspēka piedāvājums pa izglītības</a:t>
            </a:r>
          </a:p>
          <a:p>
            <a:pPr marL="285750" indent="-285750">
              <a:spcAft>
                <a:spcPts val="1800"/>
              </a:spcAft>
              <a:buClr>
                <a:schemeClr val="accent6">
                  <a:lumMod val="75000"/>
                </a:schemeClr>
              </a:buClr>
              <a:buSzPct val="79000"/>
              <a:buFont typeface="Wingdings" panose="05000000000000000000" pitchFamily="2" charset="2"/>
              <a:buChar char="§"/>
            </a:pPr>
            <a:r>
              <a:rPr lang="lv-LV" sz="1600" i="1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tematiskajām grupām</a:t>
            </a:r>
          </a:p>
          <a:p>
            <a:pPr marL="285750" indent="-285750">
              <a:spcAft>
                <a:spcPts val="60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lv-LV" i="1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Pieprasījuma un piedāvājuma atbilstība:</a:t>
            </a:r>
          </a:p>
          <a:p>
            <a:pPr marL="285750" lvl="0" indent="-285750">
              <a:spcAft>
                <a:spcPts val="600"/>
              </a:spcAft>
              <a:buClr>
                <a:schemeClr val="accent6">
                  <a:lumMod val="75000"/>
                </a:schemeClr>
              </a:buClr>
              <a:buSzPct val="94000"/>
              <a:buFont typeface="Wingdings" panose="05000000000000000000" pitchFamily="2" charset="2"/>
              <a:buChar char="§"/>
            </a:pPr>
            <a:r>
              <a:rPr lang="lv-LV" sz="1600" i="1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attiecība, starpība (kopskaits, pa izglītības tematiskajām grupām)</a:t>
            </a:r>
          </a:p>
        </p:txBody>
      </p:sp>
      <p:sp>
        <p:nvSpPr>
          <p:cNvPr id="113" name="Google Shape;113;p17"/>
          <p:cNvSpPr txBox="1">
            <a:spLocks noGrp="1"/>
          </p:cNvSpPr>
          <p:nvPr>
            <p:ph type="sldNum" idx="4294967295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latin typeface="Calibri" panose="020F0502020204030204" pitchFamily="34" charset="0"/>
                <a:cs typeface="Calibri" panose="020F0502020204030204" pitchFamily="34" charset="0"/>
              </a:rPr>
              <a:t>12</a:t>
            </a:fld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98D282F-48E4-4B9C-87CF-AD39C1A9EFFC}"/>
              </a:ext>
            </a:extLst>
          </p:cNvPr>
          <p:cNvSpPr/>
          <p:nvPr/>
        </p:nvSpPr>
        <p:spPr>
          <a:xfrm>
            <a:off x="426861" y="1217529"/>
            <a:ext cx="3941939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1200"/>
              </a:spcAft>
              <a:buClr>
                <a:srgbClr val="666666"/>
              </a:buClr>
              <a:buSzPts val="2000"/>
            </a:pPr>
            <a:r>
              <a:rPr lang="lv-LV" sz="2600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Instrukcijas praktiskai prognožu izmantošanai:</a:t>
            </a:r>
          </a:p>
          <a:p>
            <a:pPr marL="457200" indent="-457200">
              <a:spcBef>
                <a:spcPts val="600"/>
              </a:spcBef>
              <a:buClr>
                <a:srgbClr val="666666"/>
              </a:buClr>
              <a:buSzPct val="116000"/>
              <a:buFont typeface="Karla"/>
              <a:buChar char="▸"/>
            </a:pPr>
            <a:r>
              <a:rPr lang="lv-LV" sz="2600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 katrs rādītājs nozīmē?</a:t>
            </a:r>
          </a:p>
          <a:p>
            <a:pPr marL="457200" indent="-457200">
              <a:spcBef>
                <a:spcPts val="600"/>
              </a:spcBef>
              <a:buClr>
                <a:srgbClr val="666666"/>
              </a:buClr>
              <a:buSzPct val="116000"/>
              <a:buFont typeface="Karla"/>
              <a:buChar char="▸"/>
            </a:pPr>
            <a:r>
              <a:rPr lang="lv-LV" sz="2600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Kas ņemams vērā, interpretējot rādītāju?</a:t>
            </a:r>
          </a:p>
          <a:p>
            <a:pPr marL="457200" indent="-457200">
              <a:spcBef>
                <a:spcPts val="600"/>
              </a:spcBef>
              <a:buClr>
                <a:srgbClr val="666666"/>
              </a:buClr>
              <a:buSzPct val="116000"/>
              <a:buFont typeface="Karla"/>
              <a:buChar char="▸"/>
            </a:pPr>
            <a:r>
              <a:rPr lang="lv-LV" sz="2600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interpretācijas piemēri</a:t>
            </a:r>
          </a:p>
          <a:p>
            <a:pPr marL="457200" indent="-457200">
              <a:spcBef>
                <a:spcPts val="600"/>
              </a:spcBef>
              <a:buClr>
                <a:srgbClr val="666666"/>
              </a:buClr>
              <a:buSzPct val="116000"/>
              <a:buFont typeface="Karla"/>
              <a:buChar char="▸"/>
            </a:pPr>
            <a:r>
              <a:rPr lang="lv-LV" sz="2600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izmantošanas piemēri</a:t>
            </a:r>
          </a:p>
        </p:txBody>
      </p:sp>
    </p:spTree>
    <p:extLst>
      <p:ext uri="{BB962C8B-B14F-4D97-AF65-F5344CB8AC3E}">
        <p14:creationId xmlns:p14="http://schemas.microsoft.com/office/powerpoint/2010/main" val="24736283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0"/>
          <p:cNvSpPr txBox="1">
            <a:spLocks noGrp="1"/>
          </p:cNvSpPr>
          <p:nvPr>
            <p:ph type="ctrTitle" idx="4294967295"/>
          </p:nvPr>
        </p:nvSpPr>
        <p:spPr>
          <a:xfrm>
            <a:off x="669098" y="2650150"/>
            <a:ext cx="7142813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lv-LV" sz="5400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KĀ LIETOT </a:t>
            </a:r>
            <a:r>
              <a:rPr lang="lv-LV" sz="5400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VADLĪNIJAS</a:t>
            </a:r>
            <a:endParaRPr sz="5400" dirty="0">
              <a:solidFill>
                <a:srgbClr val="00B0F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9" name="Google Shape;139;p20"/>
          <p:cNvSpPr txBox="1">
            <a:spLocks noGrp="1"/>
          </p:cNvSpPr>
          <p:nvPr>
            <p:ph type="subTitle" idx="4294967295"/>
          </p:nvPr>
        </p:nvSpPr>
        <p:spPr>
          <a:xfrm>
            <a:off x="685800" y="3716355"/>
            <a:ext cx="52515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lv-LV" sz="2400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Kā lasīt nepieciešamo informāciju?</a:t>
            </a:r>
          </a:p>
        </p:txBody>
      </p:sp>
      <p:sp>
        <p:nvSpPr>
          <p:cNvPr id="149" name="Google Shape;149;p20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latin typeface="Calibri" panose="020F0502020204030204" pitchFamily="34" charset="0"/>
                <a:cs typeface="Calibri" panose="020F0502020204030204" pitchFamily="34" charset="0"/>
              </a:rPr>
              <a:t>13</a:t>
            </a:fld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6" name="Google Shape;624;p41">
            <a:extLst>
              <a:ext uri="{FF2B5EF4-FFF2-40B4-BE49-F238E27FC236}">
                <a16:creationId xmlns:a16="http://schemas.microsoft.com/office/drawing/2014/main" id="{FE4887C9-0134-43AA-96D3-CAD2346AF8E5}"/>
              </a:ext>
            </a:extLst>
          </p:cNvPr>
          <p:cNvGrpSpPr/>
          <p:nvPr/>
        </p:nvGrpSpPr>
        <p:grpSpPr>
          <a:xfrm>
            <a:off x="801511" y="1097164"/>
            <a:ext cx="1334119" cy="1019884"/>
            <a:chOff x="5247525" y="3007275"/>
            <a:chExt cx="517575" cy="384825"/>
          </a:xfrm>
        </p:grpSpPr>
        <p:sp>
          <p:nvSpPr>
            <p:cNvPr id="27" name="Google Shape;625;p41">
              <a:extLst>
                <a:ext uri="{FF2B5EF4-FFF2-40B4-BE49-F238E27FC236}">
                  <a16:creationId xmlns:a16="http://schemas.microsoft.com/office/drawing/2014/main" id="{67CD6E3E-60ED-403E-9FD5-4CAE7822F55F}"/>
                </a:ext>
              </a:extLst>
            </p:cNvPr>
            <p:cNvSpPr/>
            <p:nvPr/>
          </p:nvSpPr>
          <p:spPr>
            <a:xfrm>
              <a:off x="5247525" y="3007275"/>
              <a:ext cx="348900" cy="348900"/>
            </a:xfrm>
            <a:custGeom>
              <a:avLst/>
              <a:gdLst/>
              <a:ahLst/>
              <a:cxnLst/>
              <a:rect l="l" t="t" r="r" b="b"/>
              <a:pathLst>
                <a:path w="13956" h="13956" fill="none" extrusionOk="0">
                  <a:moveTo>
                    <a:pt x="13323" y="5772"/>
                  </a:moveTo>
                  <a:lnTo>
                    <a:pt x="11861" y="5626"/>
                  </a:lnTo>
                  <a:lnTo>
                    <a:pt x="11861" y="5626"/>
                  </a:lnTo>
                  <a:lnTo>
                    <a:pt x="11788" y="5334"/>
                  </a:lnTo>
                  <a:lnTo>
                    <a:pt x="11667" y="5042"/>
                  </a:lnTo>
                  <a:lnTo>
                    <a:pt x="11545" y="4750"/>
                  </a:lnTo>
                  <a:lnTo>
                    <a:pt x="11399" y="4482"/>
                  </a:lnTo>
                  <a:lnTo>
                    <a:pt x="12300" y="3337"/>
                  </a:lnTo>
                  <a:lnTo>
                    <a:pt x="12300" y="3337"/>
                  </a:lnTo>
                  <a:lnTo>
                    <a:pt x="12373" y="3240"/>
                  </a:lnTo>
                  <a:lnTo>
                    <a:pt x="12422" y="3118"/>
                  </a:lnTo>
                  <a:lnTo>
                    <a:pt x="12446" y="2996"/>
                  </a:lnTo>
                  <a:lnTo>
                    <a:pt x="12446" y="2850"/>
                  </a:lnTo>
                  <a:lnTo>
                    <a:pt x="12422" y="2728"/>
                  </a:lnTo>
                  <a:lnTo>
                    <a:pt x="12397" y="2606"/>
                  </a:lnTo>
                  <a:lnTo>
                    <a:pt x="12324" y="2485"/>
                  </a:lnTo>
                  <a:lnTo>
                    <a:pt x="12251" y="2387"/>
                  </a:lnTo>
                  <a:lnTo>
                    <a:pt x="11569" y="1705"/>
                  </a:lnTo>
                  <a:lnTo>
                    <a:pt x="11569" y="1705"/>
                  </a:lnTo>
                  <a:lnTo>
                    <a:pt x="11472" y="1632"/>
                  </a:lnTo>
                  <a:lnTo>
                    <a:pt x="11350" y="1559"/>
                  </a:lnTo>
                  <a:lnTo>
                    <a:pt x="11228" y="1510"/>
                  </a:lnTo>
                  <a:lnTo>
                    <a:pt x="11106" y="1510"/>
                  </a:lnTo>
                  <a:lnTo>
                    <a:pt x="10960" y="1510"/>
                  </a:lnTo>
                  <a:lnTo>
                    <a:pt x="10838" y="1535"/>
                  </a:lnTo>
                  <a:lnTo>
                    <a:pt x="10717" y="1583"/>
                  </a:lnTo>
                  <a:lnTo>
                    <a:pt x="10619" y="1656"/>
                  </a:lnTo>
                  <a:lnTo>
                    <a:pt x="9475" y="2558"/>
                  </a:lnTo>
                  <a:lnTo>
                    <a:pt x="9475" y="2558"/>
                  </a:lnTo>
                  <a:lnTo>
                    <a:pt x="9207" y="2411"/>
                  </a:lnTo>
                  <a:lnTo>
                    <a:pt x="8914" y="2290"/>
                  </a:lnTo>
                  <a:lnTo>
                    <a:pt x="8622" y="2168"/>
                  </a:lnTo>
                  <a:lnTo>
                    <a:pt x="8330" y="2070"/>
                  </a:lnTo>
                  <a:lnTo>
                    <a:pt x="8159" y="634"/>
                  </a:lnTo>
                  <a:lnTo>
                    <a:pt x="8159" y="634"/>
                  </a:lnTo>
                  <a:lnTo>
                    <a:pt x="8135" y="512"/>
                  </a:lnTo>
                  <a:lnTo>
                    <a:pt x="8086" y="390"/>
                  </a:lnTo>
                  <a:lnTo>
                    <a:pt x="8013" y="293"/>
                  </a:lnTo>
                  <a:lnTo>
                    <a:pt x="7940" y="195"/>
                  </a:lnTo>
                  <a:lnTo>
                    <a:pt x="7818" y="122"/>
                  </a:lnTo>
                  <a:lnTo>
                    <a:pt x="7721" y="49"/>
                  </a:lnTo>
                  <a:lnTo>
                    <a:pt x="7575" y="25"/>
                  </a:lnTo>
                  <a:lnTo>
                    <a:pt x="7453" y="0"/>
                  </a:lnTo>
                  <a:lnTo>
                    <a:pt x="6479" y="0"/>
                  </a:lnTo>
                  <a:lnTo>
                    <a:pt x="6479" y="0"/>
                  </a:lnTo>
                  <a:lnTo>
                    <a:pt x="6357" y="25"/>
                  </a:lnTo>
                  <a:lnTo>
                    <a:pt x="6235" y="49"/>
                  </a:lnTo>
                  <a:lnTo>
                    <a:pt x="6114" y="122"/>
                  </a:lnTo>
                  <a:lnTo>
                    <a:pt x="6016" y="195"/>
                  </a:lnTo>
                  <a:lnTo>
                    <a:pt x="5919" y="293"/>
                  </a:lnTo>
                  <a:lnTo>
                    <a:pt x="5846" y="390"/>
                  </a:lnTo>
                  <a:lnTo>
                    <a:pt x="5797" y="512"/>
                  </a:lnTo>
                  <a:lnTo>
                    <a:pt x="5773" y="634"/>
                  </a:lnTo>
                  <a:lnTo>
                    <a:pt x="5602" y="2070"/>
                  </a:lnTo>
                  <a:lnTo>
                    <a:pt x="5602" y="2070"/>
                  </a:lnTo>
                  <a:lnTo>
                    <a:pt x="5310" y="2168"/>
                  </a:lnTo>
                  <a:lnTo>
                    <a:pt x="5018" y="2290"/>
                  </a:lnTo>
                  <a:lnTo>
                    <a:pt x="4750" y="2411"/>
                  </a:lnTo>
                  <a:lnTo>
                    <a:pt x="4482" y="2558"/>
                  </a:lnTo>
                  <a:lnTo>
                    <a:pt x="3337" y="1656"/>
                  </a:lnTo>
                  <a:lnTo>
                    <a:pt x="3337" y="1656"/>
                  </a:lnTo>
                  <a:lnTo>
                    <a:pt x="3215" y="1583"/>
                  </a:lnTo>
                  <a:lnTo>
                    <a:pt x="3094" y="1535"/>
                  </a:lnTo>
                  <a:lnTo>
                    <a:pt x="2972" y="1510"/>
                  </a:lnTo>
                  <a:lnTo>
                    <a:pt x="2850" y="1510"/>
                  </a:lnTo>
                  <a:lnTo>
                    <a:pt x="2728" y="1510"/>
                  </a:lnTo>
                  <a:lnTo>
                    <a:pt x="2582" y="1559"/>
                  </a:lnTo>
                  <a:lnTo>
                    <a:pt x="2485" y="1632"/>
                  </a:lnTo>
                  <a:lnTo>
                    <a:pt x="2387" y="1705"/>
                  </a:lnTo>
                  <a:lnTo>
                    <a:pt x="1705" y="2387"/>
                  </a:lnTo>
                  <a:lnTo>
                    <a:pt x="1705" y="2387"/>
                  </a:lnTo>
                  <a:lnTo>
                    <a:pt x="1608" y="2485"/>
                  </a:lnTo>
                  <a:lnTo>
                    <a:pt x="1559" y="2606"/>
                  </a:lnTo>
                  <a:lnTo>
                    <a:pt x="1511" y="2728"/>
                  </a:lnTo>
                  <a:lnTo>
                    <a:pt x="1486" y="2850"/>
                  </a:lnTo>
                  <a:lnTo>
                    <a:pt x="1486" y="2996"/>
                  </a:lnTo>
                  <a:lnTo>
                    <a:pt x="1511" y="3118"/>
                  </a:lnTo>
                  <a:lnTo>
                    <a:pt x="1559" y="3240"/>
                  </a:lnTo>
                  <a:lnTo>
                    <a:pt x="1632" y="3337"/>
                  </a:lnTo>
                  <a:lnTo>
                    <a:pt x="2533" y="4482"/>
                  </a:lnTo>
                  <a:lnTo>
                    <a:pt x="2533" y="4482"/>
                  </a:lnTo>
                  <a:lnTo>
                    <a:pt x="2387" y="4750"/>
                  </a:lnTo>
                  <a:lnTo>
                    <a:pt x="2266" y="5042"/>
                  </a:lnTo>
                  <a:lnTo>
                    <a:pt x="2168" y="5334"/>
                  </a:lnTo>
                  <a:lnTo>
                    <a:pt x="2071" y="5626"/>
                  </a:lnTo>
                  <a:lnTo>
                    <a:pt x="634" y="5772"/>
                  </a:lnTo>
                  <a:lnTo>
                    <a:pt x="634" y="5772"/>
                  </a:lnTo>
                  <a:lnTo>
                    <a:pt x="512" y="5821"/>
                  </a:lnTo>
                  <a:lnTo>
                    <a:pt x="390" y="5870"/>
                  </a:lnTo>
                  <a:lnTo>
                    <a:pt x="268" y="5943"/>
                  </a:lnTo>
                  <a:lnTo>
                    <a:pt x="171" y="6016"/>
                  </a:lnTo>
                  <a:lnTo>
                    <a:pt x="98" y="6138"/>
                  </a:lnTo>
                  <a:lnTo>
                    <a:pt x="49" y="6235"/>
                  </a:lnTo>
                  <a:lnTo>
                    <a:pt x="1" y="6381"/>
                  </a:lnTo>
                  <a:lnTo>
                    <a:pt x="1" y="6503"/>
                  </a:lnTo>
                  <a:lnTo>
                    <a:pt x="1" y="7453"/>
                  </a:lnTo>
                  <a:lnTo>
                    <a:pt x="1" y="7453"/>
                  </a:lnTo>
                  <a:lnTo>
                    <a:pt x="1" y="7599"/>
                  </a:lnTo>
                  <a:lnTo>
                    <a:pt x="49" y="7721"/>
                  </a:lnTo>
                  <a:lnTo>
                    <a:pt x="98" y="7843"/>
                  </a:lnTo>
                  <a:lnTo>
                    <a:pt x="171" y="7940"/>
                  </a:lnTo>
                  <a:lnTo>
                    <a:pt x="268" y="8037"/>
                  </a:lnTo>
                  <a:lnTo>
                    <a:pt x="390" y="8111"/>
                  </a:lnTo>
                  <a:lnTo>
                    <a:pt x="512" y="8159"/>
                  </a:lnTo>
                  <a:lnTo>
                    <a:pt x="634" y="8184"/>
                  </a:lnTo>
                  <a:lnTo>
                    <a:pt x="2071" y="8354"/>
                  </a:lnTo>
                  <a:lnTo>
                    <a:pt x="2071" y="8354"/>
                  </a:lnTo>
                  <a:lnTo>
                    <a:pt x="2168" y="8646"/>
                  </a:lnTo>
                  <a:lnTo>
                    <a:pt x="2266" y="8914"/>
                  </a:lnTo>
                  <a:lnTo>
                    <a:pt x="2387" y="9206"/>
                  </a:lnTo>
                  <a:lnTo>
                    <a:pt x="2533" y="9474"/>
                  </a:lnTo>
                  <a:lnTo>
                    <a:pt x="1632" y="10619"/>
                  </a:lnTo>
                  <a:lnTo>
                    <a:pt x="1632" y="10619"/>
                  </a:lnTo>
                  <a:lnTo>
                    <a:pt x="1559" y="10741"/>
                  </a:lnTo>
                  <a:lnTo>
                    <a:pt x="1511" y="10863"/>
                  </a:lnTo>
                  <a:lnTo>
                    <a:pt x="1486" y="10984"/>
                  </a:lnTo>
                  <a:lnTo>
                    <a:pt x="1486" y="11106"/>
                  </a:lnTo>
                  <a:lnTo>
                    <a:pt x="1511" y="11228"/>
                  </a:lnTo>
                  <a:lnTo>
                    <a:pt x="1559" y="11350"/>
                  </a:lnTo>
                  <a:lnTo>
                    <a:pt x="1608" y="11472"/>
                  </a:lnTo>
                  <a:lnTo>
                    <a:pt x="1705" y="11569"/>
                  </a:lnTo>
                  <a:lnTo>
                    <a:pt x="2387" y="12251"/>
                  </a:lnTo>
                  <a:lnTo>
                    <a:pt x="2387" y="12251"/>
                  </a:lnTo>
                  <a:lnTo>
                    <a:pt x="2485" y="12348"/>
                  </a:lnTo>
                  <a:lnTo>
                    <a:pt x="2582" y="12397"/>
                  </a:lnTo>
                  <a:lnTo>
                    <a:pt x="2728" y="12446"/>
                  </a:lnTo>
                  <a:lnTo>
                    <a:pt x="2850" y="12470"/>
                  </a:lnTo>
                  <a:lnTo>
                    <a:pt x="2972" y="12470"/>
                  </a:lnTo>
                  <a:lnTo>
                    <a:pt x="3094" y="12421"/>
                  </a:lnTo>
                  <a:lnTo>
                    <a:pt x="3215" y="12373"/>
                  </a:lnTo>
                  <a:lnTo>
                    <a:pt x="3337" y="12324"/>
                  </a:lnTo>
                  <a:lnTo>
                    <a:pt x="4482" y="11423"/>
                  </a:lnTo>
                  <a:lnTo>
                    <a:pt x="4482" y="11423"/>
                  </a:lnTo>
                  <a:lnTo>
                    <a:pt x="4750" y="11545"/>
                  </a:lnTo>
                  <a:lnTo>
                    <a:pt x="5018" y="11691"/>
                  </a:lnTo>
                  <a:lnTo>
                    <a:pt x="5310" y="11788"/>
                  </a:lnTo>
                  <a:lnTo>
                    <a:pt x="5602" y="11886"/>
                  </a:lnTo>
                  <a:lnTo>
                    <a:pt x="5773" y="13322"/>
                  </a:lnTo>
                  <a:lnTo>
                    <a:pt x="5773" y="13322"/>
                  </a:lnTo>
                  <a:lnTo>
                    <a:pt x="5797" y="13444"/>
                  </a:lnTo>
                  <a:lnTo>
                    <a:pt x="5846" y="13566"/>
                  </a:lnTo>
                  <a:lnTo>
                    <a:pt x="5919" y="13688"/>
                  </a:lnTo>
                  <a:lnTo>
                    <a:pt x="6016" y="13785"/>
                  </a:lnTo>
                  <a:lnTo>
                    <a:pt x="6114" y="13858"/>
                  </a:lnTo>
                  <a:lnTo>
                    <a:pt x="6235" y="13907"/>
                  </a:lnTo>
                  <a:lnTo>
                    <a:pt x="6357" y="13956"/>
                  </a:lnTo>
                  <a:lnTo>
                    <a:pt x="6479" y="13956"/>
                  </a:lnTo>
                  <a:lnTo>
                    <a:pt x="7453" y="13956"/>
                  </a:lnTo>
                  <a:lnTo>
                    <a:pt x="7453" y="13956"/>
                  </a:lnTo>
                  <a:lnTo>
                    <a:pt x="7575" y="13956"/>
                  </a:lnTo>
                  <a:lnTo>
                    <a:pt x="7721" y="13907"/>
                  </a:lnTo>
                  <a:lnTo>
                    <a:pt x="7818" y="13858"/>
                  </a:lnTo>
                  <a:lnTo>
                    <a:pt x="7940" y="13785"/>
                  </a:lnTo>
                  <a:lnTo>
                    <a:pt x="8013" y="13688"/>
                  </a:lnTo>
                  <a:lnTo>
                    <a:pt x="8086" y="13566"/>
                  </a:lnTo>
                  <a:lnTo>
                    <a:pt x="8135" y="13444"/>
                  </a:lnTo>
                  <a:lnTo>
                    <a:pt x="8159" y="13322"/>
                  </a:lnTo>
                  <a:lnTo>
                    <a:pt x="8330" y="11886"/>
                  </a:lnTo>
                  <a:lnTo>
                    <a:pt x="8330" y="11886"/>
                  </a:lnTo>
                  <a:lnTo>
                    <a:pt x="8622" y="11788"/>
                  </a:lnTo>
                  <a:lnTo>
                    <a:pt x="8914" y="11691"/>
                  </a:lnTo>
                  <a:lnTo>
                    <a:pt x="9207" y="11545"/>
                  </a:lnTo>
                  <a:lnTo>
                    <a:pt x="9475" y="11423"/>
                  </a:lnTo>
                  <a:lnTo>
                    <a:pt x="10619" y="12324"/>
                  </a:lnTo>
                  <a:lnTo>
                    <a:pt x="10619" y="12324"/>
                  </a:lnTo>
                  <a:lnTo>
                    <a:pt x="10717" y="12373"/>
                  </a:lnTo>
                  <a:lnTo>
                    <a:pt x="10838" y="12421"/>
                  </a:lnTo>
                  <a:lnTo>
                    <a:pt x="10960" y="12470"/>
                  </a:lnTo>
                  <a:lnTo>
                    <a:pt x="11106" y="12470"/>
                  </a:lnTo>
                  <a:lnTo>
                    <a:pt x="11228" y="12446"/>
                  </a:lnTo>
                  <a:lnTo>
                    <a:pt x="11350" y="12397"/>
                  </a:lnTo>
                  <a:lnTo>
                    <a:pt x="11472" y="12348"/>
                  </a:lnTo>
                  <a:lnTo>
                    <a:pt x="11569" y="12251"/>
                  </a:lnTo>
                  <a:lnTo>
                    <a:pt x="12251" y="11569"/>
                  </a:lnTo>
                  <a:lnTo>
                    <a:pt x="12251" y="11569"/>
                  </a:lnTo>
                  <a:lnTo>
                    <a:pt x="12324" y="11472"/>
                  </a:lnTo>
                  <a:lnTo>
                    <a:pt x="12397" y="11350"/>
                  </a:lnTo>
                  <a:lnTo>
                    <a:pt x="12422" y="11228"/>
                  </a:lnTo>
                  <a:lnTo>
                    <a:pt x="12446" y="11106"/>
                  </a:lnTo>
                  <a:lnTo>
                    <a:pt x="12446" y="10984"/>
                  </a:lnTo>
                  <a:lnTo>
                    <a:pt x="12422" y="10863"/>
                  </a:lnTo>
                  <a:lnTo>
                    <a:pt x="12373" y="10741"/>
                  </a:lnTo>
                  <a:lnTo>
                    <a:pt x="12300" y="10619"/>
                  </a:lnTo>
                  <a:lnTo>
                    <a:pt x="11399" y="9474"/>
                  </a:lnTo>
                  <a:lnTo>
                    <a:pt x="11399" y="9474"/>
                  </a:lnTo>
                  <a:lnTo>
                    <a:pt x="11545" y="9206"/>
                  </a:lnTo>
                  <a:lnTo>
                    <a:pt x="11667" y="8914"/>
                  </a:lnTo>
                  <a:lnTo>
                    <a:pt x="11788" y="8646"/>
                  </a:lnTo>
                  <a:lnTo>
                    <a:pt x="11861" y="8354"/>
                  </a:lnTo>
                  <a:lnTo>
                    <a:pt x="13323" y="8184"/>
                  </a:lnTo>
                  <a:lnTo>
                    <a:pt x="13323" y="8184"/>
                  </a:lnTo>
                  <a:lnTo>
                    <a:pt x="13444" y="8159"/>
                  </a:lnTo>
                  <a:lnTo>
                    <a:pt x="13566" y="8111"/>
                  </a:lnTo>
                  <a:lnTo>
                    <a:pt x="13664" y="8037"/>
                  </a:lnTo>
                  <a:lnTo>
                    <a:pt x="13761" y="7940"/>
                  </a:lnTo>
                  <a:lnTo>
                    <a:pt x="13834" y="7843"/>
                  </a:lnTo>
                  <a:lnTo>
                    <a:pt x="13907" y="7721"/>
                  </a:lnTo>
                  <a:lnTo>
                    <a:pt x="13932" y="7599"/>
                  </a:lnTo>
                  <a:lnTo>
                    <a:pt x="13956" y="7453"/>
                  </a:lnTo>
                  <a:lnTo>
                    <a:pt x="13956" y="6503"/>
                  </a:lnTo>
                  <a:lnTo>
                    <a:pt x="13956" y="6503"/>
                  </a:lnTo>
                  <a:lnTo>
                    <a:pt x="13932" y="6381"/>
                  </a:lnTo>
                  <a:lnTo>
                    <a:pt x="13907" y="6235"/>
                  </a:lnTo>
                  <a:lnTo>
                    <a:pt x="13834" y="6138"/>
                  </a:lnTo>
                  <a:lnTo>
                    <a:pt x="13761" y="6016"/>
                  </a:lnTo>
                  <a:lnTo>
                    <a:pt x="13664" y="5943"/>
                  </a:lnTo>
                  <a:lnTo>
                    <a:pt x="13566" y="5870"/>
                  </a:lnTo>
                  <a:lnTo>
                    <a:pt x="13444" y="5821"/>
                  </a:lnTo>
                  <a:lnTo>
                    <a:pt x="13323" y="5772"/>
                  </a:lnTo>
                  <a:lnTo>
                    <a:pt x="13323" y="5772"/>
                  </a:lnTo>
                  <a:close/>
                  <a:moveTo>
                    <a:pt x="8573" y="8598"/>
                  </a:moveTo>
                  <a:lnTo>
                    <a:pt x="8573" y="8598"/>
                  </a:lnTo>
                  <a:lnTo>
                    <a:pt x="8403" y="8744"/>
                  </a:lnTo>
                  <a:lnTo>
                    <a:pt x="8232" y="8890"/>
                  </a:lnTo>
                  <a:lnTo>
                    <a:pt x="8038" y="8987"/>
                  </a:lnTo>
                  <a:lnTo>
                    <a:pt x="7818" y="9085"/>
                  </a:lnTo>
                  <a:lnTo>
                    <a:pt x="7624" y="9158"/>
                  </a:lnTo>
                  <a:lnTo>
                    <a:pt x="7404" y="9206"/>
                  </a:lnTo>
                  <a:lnTo>
                    <a:pt x="7185" y="9231"/>
                  </a:lnTo>
                  <a:lnTo>
                    <a:pt x="6966" y="9255"/>
                  </a:lnTo>
                  <a:lnTo>
                    <a:pt x="6747" y="9231"/>
                  </a:lnTo>
                  <a:lnTo>
                    <a:pt x="6528" y="9206"/>
                  </a:lnTo>
                  <a:lnTo>
                    <a:pt x="6333" y="9158"/>
                  </a:lnTo>
                  <a:lnTo>
                    <a:pt x="6114" y="9085"/>
                  </a:lnTo>
                  <a:lnTo>
                    <a:pt x="5919" y="8987"/>
                  </a:lnTo>
                  <a:lnTo>
                    <a:pt x="5724" y="8890"/>
                  </a:lnTo>
                  <a:lnTo>
                    <a:pt x="5529" y="8744"/>
                  </a:lnTo>
                  <a:lnTo>
                    <a:pt x="5359" y="8598"/>
                  </a:lnTo>
                  <a:lnTo>
                    <a:pt x="5359" y="8598"/>
                  </a:lnTo>
                  <a:lnTo>
                    <a:pt x="5212" y="8427"/>
                  </a:lnTo>
                  <a:lnTo>
                    <a:pt x="5066" y="8232"/>
                  </a:lnTo>
                  <a:lnTo>
                    <a:pt x="4969" y="8037"/>
                  </a:lnTo>
                  <a:lnTo>
                    <a:pt x="4871" y="7843"/>
                  </a:lnTo>
                  <a:lnTo>
                    <a:pt x="4798" y="7623"/>
                  </a:lnTo>
                  <a:lnTo>
                    <a:pt x="4750" y="7404"/>
                  </a:lnTo>
                  <a:lnTo>
                    <a:pt x="4701" y="7209"/>
                  </a:lnTo>
                  <a:lnTo>
                    <a:pt x="4701" y="6990"/>
                  </a:lnTo>
                  <a:lnTo>
                    <a:pt x="4701" y="6771"/>
                  </a:lnTo>
                  <a:lnTo>
                    <a:pt x="4750" y="6552"/>
                  </a:lnTo>
                  <a:lnTo>
                    <a:pt x="4798" y="6333"/>
                  </a:lnTo>
                  <a:lnTo>
                    <a:pt x="4871" y="6138"/>
                  </a:lnTo>
                  <a:lnTo>
                    <a:pt x="4969" y="5919"/>
                  </a:lnTo>
                  <a:lnTo>
                    <a:pt x="5066" y="5724"/>
                  </a:lnTo>
                  <a:lnTo>
                    <a:pt x="5212" y="5553"/>
                  </a:lnTo>
                  <a:lnTo>
                    <a:pt x="5359" y="5383"/>
                  </a:lnTo>
                  <a:lnTo>
                    <a:pt x="5359" y="5383"/>
                  </a:lnTo>
                  <a:lnTo>
                    <a:pt x="5529" y="5212"/>
                  </a:lnTo>
                  <a:lnTo>
                    <a:pt x="5724" y="5091"/>
                  </a:lnTo>
                  <a:lnTo>
                    <a:pt x="5919" y="4969"/>
                  </a:lnTo>
                  <a:lnTo>
                    <a:pt x="6114" y="4871"/>
                  </a:lnTo>
                  <a:lnTo>
                    <a:pt x="6333" y="4798"/>
                  </a:lnTo>
                  <a:lnTo>
                    <a:pt x="6528" y="4750"/>
                  </a:lnTo>
                  <a:lnTo>
                    <a:pt x="6747" y="4725"/>
                  </a:lnTo>
                  <a:lnTo>
                    <a:pt x="6966" y="4701"/>
                  </a:lnTo>
                  <a:lnTo>
                    <a:pt x="7185" y="4725"/>
                  </a:lnTo>
                  <a:lnTo>
                    <a:pt x="7404" y="4750"/>
                  </a:lnTo>
                  <a:lnTo>
                    <a:pt x="7624" y="4798"/>
                  </a:lnTo>
                  <a:lnTo>
                    <a:pt x="7818" y="4871"/>
                  </a:lnTo>
                  <a:lnTo>
                    <a:pt x="8038" y="4969"/>
                  </a:lnTo>
                  <a:lnTo>
                    <a:pt x="8232" y="5091"/>
                  </a:lnTo>
                  <a:lnTo>
                    <a:pt x="8403" y="5212"/>
                  </a:lnTo>
                  <a:lnTo>
                    <a:pt x="8573" y="5383"/>
                  </a:lnTo>
                  <a:lnTo>
                    <a:pt x="8573" y="5383"/>
                  </a:lnTo>
                  <a:lnTo>
                    <a:pt x="8744" y="5553"/>
                  </a:lnTo>
                  <a:lnTo>
                    <a:pt x="8866" y="5724"/>
                  </a:lnTo>
                  <a:lnTo>
                    <a:pt x="8987" y="5919"/>
                  </a:lnTo>
                  <a:lnTo>
                    <a:pt x="9085" y="6138"/>
                  </a:lnTo>
                  <a:lnTo>
                    <a:pt x="9158" y="6333"/>
                  </a:lnTo>
                  <a:lnTo>
                    <a:pt x="9207" y="6552"/>
                  </a:lnTo>
                  <a:lnTo>
                    <a:pt x="9231" y="6771"/>
                  </a:lnTo>
                  <a:lnTo>
                    <a:pt x="9231" y="6990"/>
                  </a:lnTo>
                  <a:lnTo>
                    <a:pt x="9231" y="7209"/>
                  </a:lnTo>
                  <a:lnTo>
                    <a:pt x="9207" y="7404"/>
                  </a:lnTo>
                  <a:lnTo>
                    <a:pt x="9158" y="7623"/>
                  </a:lnTo>
                  <a:lnTo>
                    <a:pt x="9085" y="7843"/>
                  </a:lnTo>
                  <a:lnTo>
                    <a:pt x="8987" y="8037"/>
                  </a:lnTo>
                  <a:lnTo>
                    <a:pt x="8866" y="8232"/>
                  </a:lnTo>
                  <a:lnTo>
                    <a:pt x="8744" y="8427"/>
                  </a:lnTo>
                  <a:lnTo>
                    <a:pt x="8573" y="8598"/>
                  </a:lnTo>
                  <a:lnTo>
                    <a:pt x="8573" y="8598"/>
                  </a:lnTo>
                  <a:close/>
                </a:path>
              </a:pathLst>
            </a:custGeom>
            <a:noFill/>
            <a:ln w="412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8" name="Google Shape;626;p41">
              <a:extLst>
                <a:ext uri="{FF2B5EF4-FFF2-40B4-BE49-F238E27FC236}">
                  <a16:creationId xmlns:a16="http://schemas.microsoft.com/office/drawing/2014/main" id="{700A05DF-94C5-4F41-875B-2B3F99BC78AA}"/>
                </a:ext>
              </a:extLst>
            </p:cNvPr>
            <p:cNvSpPr/>
            <p:nvPr/>
          </p:nvSpPr>
          <p:spPr>
            <a:xfrm>
              <a:off x="5566575" y="3193575"/>
              <a:ext cx="198525" cy="198525"/>
            </a:xfrm>
            <a:custGeom>
              <a:avLst/>
              <a:gdLst/>
              <a:ahLst/>
              <a:cxnLst/>
              <a:rect l="l" t="t" r="r" b="b"/>
              <a:pathLst>
                <a:path w="7941" h="7941" fill="none" extrusionOk="0">
                  <a:moveTo>
                    <a:pt x="7258" y="2144"/>
                  </a:moveTo>
                  <a:lnTo>
                    <a:pt x="6138" y="2388"/>
                  </a:lnTo>
                  <a:lnTo>
                    <a:pt x="6138" y="2388"/>
                  </a:lnTo>
                  <a:lnTo>
                    <a:pt x="6016" y="2217"/>
                  </a:lnTo>
                  <a:lnTo>
                    <a:pt x="5870" y="2071"/>
                  </a:lnTo>
                  <a:lnTo>
                    <a:pt x="6260" y="975"/>
                  </a:lnTo>
                  <a:lnTo>
                    <a:pt x="6260" y="975"/>
                  </a:lnTo>
                  <a:lnTo>
                    <a:pt x="6284" y="902"/>
                  </a:lnTo>
                  <a:lnTo>
                    <a:pt x="6284" y="829"/>
                  </a:lnTo>
                  <a:lnTo>
                    <a:pt x="6260" y="683"/>
                  </a:lnTo>
                  <a:lnTo>
                    <a:pt x="6162" y="561"/>
                  </a:lnTo>
                  <a:lnTo>
                    <a:pt x="6114" y="488"/>
                  </a:lnTo>
                  <a:lnTo>
                    <a:pt x="6065" y="464"/>
                  </a:lnTo>
                  <a:lnTo>
                    <a:pt x="5553" y="196"/>
                  </a:lnTo>
                  <a:lnTo>
                    <a:pt x="5553" y="196"/>
                  </a:lnTo>
                  <a:lnTo>
                    <a:pt x="5480" y="171"/>
                  </a:lnTo>
                  <a:lnTo>
                    <a:pt x="5407" y="171"/>
                  </a:lnTo>
                  <a:lnTo>
                    <a:pt x="5261" y="171"/>
                  </a:lnTo>
                  <a:lnTo>
                    <a:pt x="5115" y="244"/>
                  </a:lnTo>
                  <a:lnTo>
                    <a:pt x="5066" y="293"/>
                  </a:lnTo>
                  <a:lnTo>
                    <a:pt x="5018" y="342"/>
                  </a:lnTo>
                  <a:lnTo>
                    <a:pt x="4384" y="1316"/>
                  </a:lnTo>
                  <a:lnTo>
                    <a:pt x="4384" y="1316"/>
                  </a:lnTo>
                  <a:lnTo>
                    <a:pt x="4165" y="1292"/>
                  </a:lnTo>
                  <a:lnTo>
                    <a:pt x="3970" y="1292"/>
                  </a:lnTo>
                  <a:lnTo>
                    <a:pt x="3483" y="244"/>
                  </a:lnTo>
                  <a:lnTo>
                    <a:pt x="3483" y="244"/>
                  </a:lnTo>
                  <a:lnTo>
                    <a:pt x="3435" y="171"/>
                  </a:lnTo>
                  <a:lnTo>
                    <a:pt x="3386" y="123"/>
                  </a:lnTo>
                  <a:lnTo>
                    <a:pt x="3264" y="50"/>
                  </a:lnTo>
                  <a:lnTo>
                    <a:pt x="3118" y="1"/>
                  </a:lnTo>
                  <a:lnTo>
                    <a:pt x="3045" y="1"/>
                  </a:lnTo>
                  <a:lnTo>
                    <a:pt x="2972" y="25"/>
                  </a:lnTo>
                  <a:lnTo>
                    <a:pt x="2436" y="196"/>
                  </a:lnTo>
                  <a:lnTo>
                    <a:pt x="2436" y="196"/>
                  </a:lnTo>
                  <a:lnTo>
                    <a:pt x="2363" y="220"/>
                  </a:lnTo>
                  <a:lnTo>
                    <a:pt x="2290" y="269"/>
                  </a:lnTo>
                  <a:lnTo>
                    <a:pt x="2192" y="391"/>
                  </a:lnTo>
                  <a:lnTo>
                    <a:pt x="2144" y="537"/>
                  </a:lnTo>
                  <a:lnTo>
                    <a:pt x="2144" y="610"/>
                  </a:lnTo>
                  <a:lnTo>
                    <a:pt x="2144" y="683"/>
                  </a:lnTo>
                  <a:lnTo>
                    <a:pt x="2387" y="1828"/>
                  </a:lnTo>
                  <a:lnTo>
                    <a:pt x="2387" y="1828"/>
                  </a:lnTo>
                  <a:lnTo>
                    <a:pt x="2217" y="1949"/>
                  </a:lnTo>
                  <a:lnTo>
                    <a:pt x="2071" y="2095"/>
                  </a:lnTo>
                  <a:lnTo>
                    <a:pt x="999" y="1681"/>
                  </a:lnTo>
                  <a:lnTo>
                    <a:pt x="999" y="1681"/>
                  </a:lnTo>
                  <a:lnTo>
                    <a:pt x="926" y="1681"/>
                  </a:lnTo>
                  <a:lnTo>
                    <a:pt x="829" y="1657"/>
                  </a:lnTo>
                  <a:lnTo>
                    <a:pt x="682" y="1706"/>
                  </a:lnTo>
                  <a:lnTo>
                    <a:pt x="561" y="1779"/>
                  </a:lnTo>
                  <a:lnTo>
                    <a:pt x="512" y="1828"/>
                  </a:lnTo>
                  <a:lnTo>
                    <a:pt x="463" y="1901"/>
                  </a:lnTo>
                  <a:lnTo>
                    <a:pt x="220" y="2388"/>
                  </a:lnTo>
                  <a:lnTo>
                    <a:pt x="220" y="2388"/>
                  </a:lnTo>
                  <a:lnTo>
                    <a:pt x="195" y="2461"/>
                  </a:lnTo>
                  <a:lnTo>
                    <a:pt x="171" y="2534"/>
                  </a:lnTo>
                  <a:lnTo>
                    <a:pt x="195" y="2704"/>
                  </a:lnTo>
                  <a:lnTo>
                    <a:pt x="244" y="2826"/>
                  </a:lnTo>
                  <a:lnTo>
                    <a:pt x="293" y="2899"/>
                  </a:lnTo>
                  <a:lnTo>
                    <a:pt x="366" y="2948"/>
                  </a:lnTo>
                  <a:lnTo>
                    <a:pt x="1340" y="3581"/>
                  </a:lnTo>
                  <a:lnTo>
                    <a:pt x="1340" y="3581"/>
                  </a:lnTo>
                  <a:lnTo>
                    <a:pt x="1316" y="3776"/>
                  </a:lnTo>
                  <a:lnTo>
                    <a:pt x="1291" y="3995"/>
                  </a:lnTo>
                  <a:lnTo>
                    <a:pt x="244" y="4482"/>
                  </a:lnTo>
                  <a:lnTo>
                    <a:pt x="244" y="4482"/>
                  </a:lnTo>
                  <a:lnTo>
                    <a:pt x="195" y="4507"/>
                  </a:lnTo>
                  <a:lnTo>
                    <a:pt x="122" y="4555"/>
                  </a:lnTo>
                  <a:lnTo>
                    <a:pt x="49" y="4701"/>
                  </a:lnTo>
                  <a:lnTo>
                    <a:pt x="0" y="4848"/>
                  </a:lnTo>
                  <a:lnTo>
                    <a:pt x="25" y="4921"/>
                  </a:lnTo>
                  <a:lnTo>
                    <a:pt x="25" y="4994"/>
                  </a:lnTo>
                  <a:lnTo>
                    <a:pt x="220" y="5530"/>
                  </a:lnTo>
                  <a:lnTo>
                    <a:pt x="220" y="5530"/>
                  </a:lnTo>
                  <a:lnTo>
                    <a:pt x="244" y="5578"/>
                  </a:lnTo>
                  <a:lnTo>
                    <a:pt x="293" y="5651"/>
                  </a:lnTo>
                  <a:lnTo>
                    <a:pt x="390" y="5749"/>
                  </a:lnTo>
                  <a:lnTo>
                    <a:pt x="536" y="5797"/>
                  </a:lnTo>
                  <a:lnTo>
                    <a:pt x="609" y="5797"/>
                  </a:lnTo>
                  <a:lnTo>
                    <a:pt x="682" y="5797"/>
                  </a:lnTo>
                  <a:lnTo>
                    <a:pt x="1827" y="5554"/>
                  </a:lnTo>
                  <a:lnTo>
                    <a:pt x="1827" y="5554"/>
                  </a:lnTo>
                  <a:lnTo>
                    <a:pt x="1949" y="5724"/>
                  </a:lnTo>
                  <a:lnTo>
                    <a:pt x="2095" y="5870"/>
                  </a:lnTo>
                  <a:lnTo>
                    <a:pt x="1705" y="6966"/>
                  </a:lnTo>
                  <a:lnTo>
                    <a:pt x="1705" y="6966"/>
                  </a:lnTo>
                  <a:lnTo>
                    <a:pt x="1681" y="7040"/>
                  </a:lnTo>
                  <a:lnTo>
                    <a:pt x="1681" y="7113"/>
                  </a:lnTo>
                  <a:lnTo>
                    <a:pt x="1705" y="7259"/>
                  </a:lnTo>
                  <a:lnTo>
                    <a:pt x="1778" y="7380"/>
                  </a:lnTo>
                  <a:lnTo>
                    <a:pt x="1851" y="7429"/>
                  </a:lnTo>
                  <a:lnTo>
                    <a:pt x="1900" y="7478"/>
                  </a:lnTo>
                  <a:lnTo>
                    <a:pt x="2412" y="7721"/>
                  </a:lnTo>
                  <a:lnTo>
                    <a:pt x="2412" y="7721"/>
                  </a:lnTo>
                  <a:lnTo>
                    <a:pt x="2485" y="7770"/>
                  </a:lnTo>
                  <a:lnTo>
                    <a:pt x="2558" y="7770"/>
                  </a:lnTo>
                  <a:lnTo>
                    <a:pt x="2704" y="7770"/>
                  </a:lnTo>
                  <a:lnTo>
                    <a:pt x="2850" y="7697"/>
                  </a:lnTo>
                  <a:lnTo>
                    <a:pt x="2899" y="7648"/>
                  </a:lnTo>
                  <a:lnTo>
                    <a:pt x="2947" y="7600"/>
                  </a:lnTo>
                  <a:lnTo>
                    <a:pt x="3581" y="6625"/>
                  </a:lnTo>
                  <a:lnTo>
                    <a:pt x="3581" y="6625"/>
                  </a:lnTo>
                  <a:lnTo>
                    <a:pt x="3800" y="6650"/>
                  </a:lnTo>
                  <a:lnTo>
                    <a:pt x="3995" y="6650"/>
                  </a:lnTo>
                  <a:lnTo>
                    <a:pt x="4482" y="7697"/>
                  </a:lnTo>
                  <a:lnTo>
                    <a:pt x="4482" y="7697"/>
                  </a:lnTo>
                  <a:lnTo>
                    <a:pt x="4531" y="7770"/>
                  </a:lnTo>
                  <a:lnTo>
                    <a:pt x="4579" y="7819"/>
                  </a:lnTo>
                  <a:lnTo>
                    <a:pt x="4701" y="7892"/>
                  </a:lnTo>
                  <a:lnTo>
                    <a:pt x="4847" y="7941"/>
                  </a:lnTo>
                  <a:lnTo>
                    <a:pt x="4920" y="7941"/>
                  </a:lnTo>
                  <a:lnTo>
                    <a:pt x="4993" y="7916"/>
                  </a:lnTo>
                  <a:lnTo>
                    <a:pt x="5529" y="7746"/>
                  </a:lnTo>
                  <a:lnTo>
                    <a:pt x="5529" y="7746"/>
                  </a:lnTo>
                  <a:lnTo>
                    <a:pt x="5602" y="7721"/>
                  </a:lnTo>
                  <a:lnTo>
                    <a:pt x="5651" y="7673"/>
                  </a:lnTo>
                  <a:lnTo>
                    <a:pt x="5748" y="7551"/>
                  </a:lnTo>
                  <a:lnTo>
                    <a:pt x="5821" y="7405"/>
                  </a:lnTo>
                  <a:lnTo>
                    <a:pt x="5821" y="7332"/>
                  </a:lnTo>
                  <a:lnTo>
                    <a:pt x="5821" y="7259"/>
                  </a:lnTo>
                  <a:lnTo>
                    <a:pt x="5578" y="6114"/>
                  </a:lnTo>
                  <a:lnTo>
                    <a:pt x="5578" y="6114"/>
                  </a:lnTo>
                  <a:lnTo>
                    <a:pt x="5724" y="5992"/>
                  </a:lnTo>
                  <a:lnTo>
                    <a:pt x="5894" y="5846"/>
                  </a:lnTo>
                  <a:lnTo>
                    <a:pt x="6966" y="6260"/>
                  </a:lnTo>
                  <a:lnTo>
                    <a:pt x="6966" y="6260"/>
                  </a:lnTo>
                  <a:lnTo>
                    <a:pt x="7039" y="6260"/>
                  </a:lnTo>
                  <a:lnTo>
                    <a:pt x="7112" y="6285"/>
                  </a:lnTo>
                  <a:lnTo>
                    <a:pt x="7258" y="6236"/>
                  </a:lnTo>
                  <a:lnTo>
                    <a:pt x="7404" y="6163"/>
                  </a:lnTo>
                  <a:lnTo>
                    <a:pt x="7453" y="6114"/>
                  </a:lnTo>
                  <a:lnTo>
                    <a:pt x="7502" y="6041"/>
                  </a:lnTo>
                  <a:lnTo>
                    <a:pt x="7745" y="5530"/>
                  </a:lnTo>
                  <a:lnTo>
                    <a:pt x="7745" y="5530"/>
                  </a:lnTo>
                  <a:lnTo>
                    <a:pt x="7770" y="5481"/>
                  </a:lnTo>
                  <a:lnTo>
                    <a:pt x="7794" y="5383"/>
                  </a:lnTo>
                  <a:lnTo>
                    <a:pt x="7770" y="5237"/>
                  </a:lnTo>
                  <a:lnTo>
                    <a:pt x="7697" y="5115"/>
                  </a:lnTo>
                  <a:lnTo>
                    <a:pt x="7648" y="5042"/>
                  </a:lnTo>
                  <a:lnTo>
                    <a:pt x="7599" y="4994"/>
                  </a:lnTo>
                  <a:lnTo>
                    <a:pt x="6625" y="4360"/>
                  </a:lnTo>
                  <a:lnTo>
                    <a:pt x="6625" y="4360"/>
                  </a:lnTo>
                  <a:lnTo>
                    <a:pt x="6649" y="4166"/>
                  </a:lnTo>
                  <a:lnTo>
                    <a:pt x="6649" y="3946"/>
                  </a:lnTo>
                  <a:lnTo>
                    <a:pt x="7697" y="3459"/>
                  </a:lnTo>
                  <a:lnTo>
                    <a:pt x="7697" y="3459"/>
                  </a:lnTo>
                  <a:lnTo>
                    <a:pt x="7770" y="3435"/>
                  </a:lnTo>
                  <a:lnTo>
                    <a:pt x="7843" y="3386"/>
                  </a:lnTo>
                  <a:lnTo>
                    <a:pt x="7916" y="3240"/>
                  </a:lnTo>
                  <a:lnTo>
                    <a:pt x="7940" y="3094"/>
                  </a:lnTo>
                  <a:lnTo>
                    <a:pt x="7940" y="3021"/>
                  </a:lnTo>
                  <a:lnTo>
                    <a:pt x="7940" y="2948"/>
                  </a:lnTo>
                  <a:lnTo>
                    <a:pt x="7745" y="2412"/>
                  </a:lnTo>
                  <a:lnTo>
                    <a:pt x="7745" y="2412"/>
                  </a:lnTo>
                  <a:lnTo>
                    <a:pt x="7721" y="2339"/>
                  </a:lnTo>
                  <a:lnTo>
                    <a:pt x="7672" y="2290"/>
                  </a:lnTo>
                  <a:lnTo>
                    <a:pt x="7551" y="2193"/>
                  </a:lnTo>
                  <a:lnTo>
                    <a:pt x="7429" y="2144"/>
                  </a:lnTo>
                  <a:lnTo>
                    <a:pt x="7356" y="2144"/>
                  </a:lnTo>
                  <a:lnTo>
                    <a:pt x="7258" y="2144"/>
                  </a:lnTo>
                  <a:lnTo>
                    <a:pt x="7258" y="2144"/>
                  </a:lnTo>
                  <a:close/>
                  <a:moveTo>
                    <a:pt x="5480" y="4726"/>
                  </a:moveTo>
                  <a:lnTo>
                    <a:pt x="5480" y="4726"/>
                  </a:lnTo>
                  <a:lnTo>
                    <a:pt x="5383" y="4872"/>
                  </a:lnTo>
                  <a:lnTo>
                    <a:pt x="5286" y="4994"/>
                  </a:lnTo>
                  <a:lnTo>
                    <a:pt x="5188" y="5140"/>
                  </a:lnTo>
                  <a:lnTo>
                    <a:pt x="5066" y="5237"/>
                  </a:lnTo>
                  <a:lnTo>
                    <a:pt x="4945" y="5335"/>
                  </a:lnTo>
                  <a:lnTo>
                    <a:pt x="4798" y="5432"/>
                  </a:lnTo>
                  <a:lnTo>
                    <a:pt x="4652" y="5505"/>
                  </a:lnTo>
                  <a:lnTo>
                    <a:pt x="4506" y="5554"/>
                  </a:lnTo>
                  <a:lnTo>
                    <a:pt x="4360" y="5603"/>
                  </a:lnTo>
                  <a:lnTo>
                    <a:pt x="4190" y="5627"/>
                  </a:lnTo>
                  <a:lnTo>
                    <a:pt x="4043" y="5651"/>
                  </a:lnTo>
                  <a:lnTo>
                    <a:pt x="3873" y="5627"/>
                  </a:lnTo>
                  <a:lnTo>
                    <a:pt x="3702" y="5627"/>
                  </a:lnTo>
                  <a:lnTo>
                    <a:pt x="3556" y="5578"/>
                  </a:lnTo>
                  <a:lnTo>
                    <a:pt x="3386" y="5530"/>
                  </a:lnTo>
                  <a:lnTo>
                    <a:pt x="3240" y="5456"/>
                  </a:lnTo>
                  <a:lnTo>
                    <a:pt x="3240" y="5456"/>
                  </a:lnTo>
                  <a:lnTo>
                    <a:pt x="3094" y="5383"/>
                  </a:lnTo>
                  <a:lnTo>
                    <a:pt x="2947" y="5286"/>
                  </a:lnTo>
                  <a:lnTo>
                    <a:pt x="2826" y="5164"/>
                  </a:lnTo>
                  <a:lnTo>
                    <a:pt x="2704" y="5067"/>
                  </a:lnTo>
                  <a:lnTo>
                    <a:pt x="2606" y="4921"/>
                  </a:lnTo>
                  <a:lnTo>
                    <a:pt x="2533" y="4799"/>
                  </a:lnTo>
                  <a:lnTo>
                    <a:pt x="2460" y="4653"/>
                  </a:lnTo>
                  <a:lnTo>
                    <a:pt x="2387" y="4507"/>
                  </a:lnTo>
                  <a:lnTo>
                    <a:pt x="2363" y="4336"/>
                  </a:lnTo>
                  <a:lnTo>
                    <a:pt x="2314" y="4190"/>
                  </a:lnTo>
                  <a:lnTo>
                    <a:pt x="2314" y="4020"/>
                  </a:lnTo>
                  <a:lnTo>
                    <a:pt x="2314" y="3873"/>
                  </a:lnTo>
                  <a:lnTo>
                    <a:pt x="2339" y="3703"/>
                  </a:lnTo>
                  <a:lnTo>
                    <a:pt x="2363" y="3532"/>
                  </a:lnTo>
                  <a:lnTo>
                    <a:pt x="2412" y="3386"/>
                  </a:lnTo>
                  <a:lnTo>
                    <a:pt x="2485" y="3216"/>
                  </a:lnTo>
                  <a:lnTo>
                    <a:pt x="2485" y="3216"/>
                  </a:lnTo>
                  <a:lnTo>
                    <a:pt x="2582" y="3070"/>
                  </a:lnTo>
                  <a:lnTo>
                    <a:pt x="2680" y="2948"/>
                  </a:lnTo>
                  <a:lnTo>
                    <a:pt x="2777" y="2802"/>
                  </a:lnTo>
                  <a:lnTo>
                    <a:pt x="2899" y="2704"/>
                  </a:lnTo>
                  <a:lnTo>
                    <a:pt x="3020" y="2607"/>
                  </a:lnTo>
                  <a:lnTo>
                    <a:pt x="3167" y="2509"/>
                  </a:lnTo>
                  <a:lnTo>
                    <a:pt x="3313" y="2436"/>
                  </a:lnTo>
                  <a:lnTo>
                    <a:pt x="3459" y="2388"/>
                  </a:lnTo>
                  <a:lnTo>
                    <a:pt x="3605" y="2339"/>
                  </a:lnTo>
                  <a:lnTo>
                    <a:pt x="3775" y="2315"/>
                  </a:lnTo>
                  <a:lnTo>
                    <a:pt x="3922" y="2290"/>
                  </a:lnTo>
                  <a:lnTo>
                    <a:pt x="4092" y="2315"/>
                  </a:lnTo>
                  <a:lnTo>
                    <a:pt x="4263" y="2315"/>
                  </a:lnTo>
                  <a:lnTo>
                    <a:pt x="4409" y="2363"/>
                  </a:lnTo>
                  <a:lnTo>
                    <a:pt x="4579" y="2412"/>
                  </a:lnTo>
                  <a:lnTo>
                    <a:pt x="4725" y="2485"/>
                  </a:lnTo>
                  <a:lnTo>
                    <a:pt x="4725" y="2485"/>
                  </a:lnTo>
                  <a:lnTo>
                    <a:pt x="4871" y="2558"/>
                  </a:lnTo>
                  <a:lnTo>
                    <a:pt x="5018" y="2656"/>
                  </a:lnTo>
                  <a:lnTo>
                    <a:pt x="5139" y="2777"/>
                  </a:lnTo>
                  <a:lnTo>
                    <a:pt x="5261" y="2875"/>
                  </a:lnTo>
                  <a:lnTo>
                    <a:pt x="5359" y="3021"/>
                  </a:lnTo>
                  <a:lnTo>
                    <a:pt x="5432" y="3143"/>
                  </a:lnTo>
                  <a:lnTo>
                    <a:pt x="5505" y="3289"/>
                  </a:lnTo>
                  <a:lnTo>
                    <a:pt x="5578" y="3435"/>
                  </a:lnTo>
                  <a:lnTo>
                    <a:pt x="5602" y="3605"/>
                  </a:lnTo>
                  <a:lnTo>
                    <a:pt x="5626" y="3752"/>
                  </a:lnTo>
                  <a:lnTo>
                    <a:pt x="5651" y="3922"/>
                  </a:lnTo>
                  <a:lnTo>
                    <a:pt x="5651" y="4068"/>
                  </a:lnTo>
                  <a:lnTo>
                    <a:pt x="5626" y="4239"/>
                  </a:lnTo>
                  <a:lnTo>
                    <a:pt x="5602" y="4409"/>
                  </a:lnTo>
                  <a:lnTo>
                    <a:pt x="5553" y="4555"/>
                  </a:lnTo>
                  <a:lnTo>
                    <a:pt x="5480" y="4726"/>
                  </a:lnTo>
                  <a:lnTo>
                    <a:pt x="5480" y="4726"/>
                  </a:lnTo>
                  <a:close/>
                </a:path>
              </a:pathLst>
            </a:custGeom>
            <a:noFill/>
            <a:ln w="412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44316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ED0"/>
        </a:solidFill>
        <a:effectLst/>
      </p:bgPr>
    </p:bg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42A6562-1C1E-4146-AF02-98F8E89B44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4208" y="-49"/>
            <a:ext cx="6002210" cy="5143500"/>
          </a:xfrm>
          <a:prstGeom prst="rect">
            <a:avLst/>
          </a:prstGeom>
        </p:spPr>
      </p:pic>
      <p:sp>
        <p:nvSpPr>
          <p:cNvPr id="198" name="Google Shape;198;p25"/>
          <p:cNvSpPr txBox="1">
            <a:spLocks noGrp="1"/>
          </p:cNvSpPr>
          <p:nvPr>
            <p:ph type="title"/>
          </p:nvPr>
        </p:nvSpPr>
        <p:spPr>
          <a:xfrm>
            <a:off x="361348" y="4264151"/>
            <a:ext cx="2980163" cy="48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lv-LV" sz="2800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SVARĪGĀKĀ INFORMĀCIJA </a:t>
            </a:r>
            <a:br>
              <a:rPr lang="lv-LV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lv-LV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– IZCELTA</a:t>
            </a:r>
          </a:p>
        </p:txBody>
      </p:sp>
      <p:sp>
        <p:nvSpPr>
          <p:cNvPr id="206" name="Google Shape;206;p25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14</a:t>
            </a:fld>
            <a:endParaRPr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21982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9"/>
          <p:cNvSpPr txBox="1">
            <a:spLocks noGrp="1"/>
          </p:cNvSpPr>
          <p:nvPr>
            <p:ph type="title"/>
          </p:nvPr>
        </p:nvSpPr>
        <p:spPr>
          <a:xfrm>
            <a:off x="838250" y="1491710"/>
            <a:ext cx="5883392" cy="71315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lv-LV" sz="3200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PAPILDUS </a:t>
            </a:r>
            <a:r>
              <a:rPr lang="lv-LV" sz="32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IZMANTOJAMI</a:t>
            </a:r>
            <a:endParaRPr sz="3200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5" name="Google Shape;125;p19"/>
          <p:cNvSpPr txBox="1">
            <a:spLocks noGrp="1"/>
          </p:cNvSpPr>
          <p:nvPr>
            <p:ph type="body" idx="1"/>
          </p:nvPr>
        </p:nvSpPr>
        <p:spPr>
          <a:xfrm>
            <a:off x="838250" y="2204866"/>
            <a:ext cx="5324100" cy="22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55600" algn="l" rtl="0">
              <a:spcBef>
                <a:spcPts val="0"/>
              </a:spcBef>
              <a:spcAft>
                <a:spcPts val="1200"/>
              </a:spcAft>
              <a:buSzPct val="116000"/>
              <a:buChar char="▸"/>
            </a:pPr>
            <a:r>
              <a:rPr lang="lv-LV" sz="2400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krāsaini bloki</a:t>
            </a:r>
          </a:p>
          <a:p>
            <a:pPr marL="457200" lvl="0" indent="-355600" algn="l" rtl="0">
              <a:spcBef>
                <a:spcPts val="0"/>
              </a:spcBef>
              <a:spcAft>
                <a:spcPts val="1200"/>
              </a:spcAft>
              <a:buSzPct val="116000"/>
              <a:buChar char="▸"/>
            </a:pPr>
            <a:r>
              <a:rPr lang="lv-LV" sz="2400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izcēlumi</a:t>
            </a:r>
          </a:p>
          <a:p>
            <a:pPr marL="457200" lvl="0" indent="-355600" algn="l" rtl="0">
              <a:spcBef>
                <a:spcPts val="0"/>
              </a:spcBef>
              <a:spcAft>
                <a:spcPts val="1200"/>
              </a:spcAft>
              <a:buSzPct val="116000"/>
              <a:buChar char="▸"/>
            </a:pPr>
            <a:r>
              <a:rPr lang="lv-LV" sz="2400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definīcijas</a:t>
            </a:r>
          </a:p>
          <a:p>
            <a:pPr marL="457200" lvl="0" indent="-355600" algn="l" rtl="0">
              <a:spcBef>
                <a:spcPts val="0"/>
              </a:spcBef>
              <a:spcAft>
                <a:spcPts val="1200"/>
              </a:spcAft>
              <a:buSzPct val="116000"/>
              <a:buChar char="▸"/>
            </a:pPr>
            <a:r>
              <a:rPr lang="lv-LV" sz="2400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piemēri</a:t>
            </a:r>
          </a:p>
          <a:p>
            <a:pPr marL="457200" lvl="0" indent="-355600" algn="l" rtl="0">
              <a:spcBef>
                <a:spcPts val="0"/>
              </a:spcBef>
              <a:spcAft>
                <a:spcPts val="1200"/>
              </a:spcAft>
              <a:buSzPct val="116000"/>
              <a:buChar char="▸"/>
            </a:pPr>
            <a:r>
              <a:rPr lang="lv-LV" sz="2400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svarīgāko jēdzienu rādītājs</a:t>
            </a:r>
          </a:p>
          <a:p>
            <a:pPr marL="101600" lvl="0" indent="0" algn="l" rtl="0">
              <a:spcBef>
                <a:spcPts val="600"/>
              </a:spcBef>
              <a:spcAft>
                <a:spcPts val="0"/>
              </a:spcAft>
              <a:buSzPts val="2000"/>
              <a:buNone/>
            </a:pPr>
            <a:endParaRPr lang="lv-LV" sz="2400" dirty="0"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3" name="Google Shape;133;p19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15</a:t>
            </a:fld>
            <a:endParaRPr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2" name="Google Shape;627;p41">
            <a:extLst>
              <a:ext uri="{FF2B5EF4-FFF2-40B4-BE49-F238E27FC236}">
                <a16:creationId xmlns:a16="http://schemas.microsoft.com/office/drawing/2014/main" id="{5620D960-415A-4635-A35B-5E46A2F0B2E5}"/>
              </a:ext>
            </a:extLst>
          </p:cNvPr>
          <p:cNvGrpSpPr/>
          <p:nvPr/>
        </p:nvGrpSpPr>
        <p:grpSpPr>
          <a:xfrm>
            <a:off x="1040571" y="579894"/>
            <a:ext cx="709207" cy="735354"/>
            <a:chOff x="3951850" y="2985350"/>
            <a:chExt cx="407950" cy="416500"/>
          </a:xfrm>
        </p:grpSpPr>
        <p:sp>
          <p:nvSpPr>
            <p:cNvPr id="13" name="Google Shape;628;p41">
              <a:extLst>
                <a:ext uri="{FF2B5EF4-FFF2-40B4-BE49-F238E27FC236}">
                  <a16:creationId xmlns:a16="http://schemas.microsoft.com/office/drawing/2014/main" id="{A12C5B32-BA24-4A2C-8E13-DBD776F5293A}"/>
                </a:ext>
              </a:extLst>
            </p:cNvPr>
            <p:cNvSpPr/>
            <p:nvPr/>
          </p:nvSpPr>
          <p:spPr>
            <a:xfrm>
              <a:off x="3951850" y="2985350"/>
              <a:ext cx="314800" cy="314825"/>
            </a:xfrm>
            <a:custGeom>
              <a:avLst/>
              <a:gdLst/>
              <a:ahLst/>
              <a:cxnLst/>
              <a:rect l="l" t="t" r="r" b="b"/>
              <a:pathLst>
                <a:path w="12592" h="12593" fill="none" extrusionOk="0">
                  <a:moveTo>
                    <a:pt x="6284" y="1"/>
                  </a:moveTo>
                  <a:lnTo>
                    <a:pt x="6284" y="1"/>
                  </a:lnTo>
                  <a:lnTo>
                    <a:pt x="5967" y="25"/>
                  </a:lnTo>
                  <a:lnTo>
                    <a:pt x="5651" y="49"/>
                  </a:lnTo>
                  <a:lnTo>
                    <a:pt x="5334" y="74"/>
                  </a:lnTo>
                  <a:lnTo>
                    <a:pt x="5017" y="147"/>
                  </a:lnTo>
                  <a:lnTo>
                    <a:pt x="4725" y="220"/>
                  </a:lnTo>
                  <a:lnTo>
                    <a:pt x="4433" y="293"/>
                  </a:lnTo>
                  <a:lnTo>
                    <a:pt x="4141" y="390"/>
                  </a:lnTo>
                  <a:lnTo>
                    <a:pt x="3848" y="512"/>
                  </a:lnTo>
                  <a:lnTo>
                    <a:pt x="3556" y="634"/>
                  </a:lnTo>
                  <a:lnTo>
                    <a:pt x="3288" y="780"/>
                  </a:lnTo>
                  <a:lnTo>
                    <a:pt x="3020" y="926"/>
                  </a:lnTo>
                  <a:lnTo>
                    <a:pt x="2777" y="1072"/>
                  </a:lnTo>
                  <a:lnTo>
                    <a:pt x="2290" y="1437"/>
                  </a:lnTo>
                  <a:lnTo>
                    <a:pt x="1851" y="1852"/>
                  </a:lnTo>
                  <a:lnTo>
                    <a:pt x="1437" y="2290"/>
                  </a:lnTo>
                  <a:lnTo>
                    <a:pt x="1072" y="2777"/>
                  </a:lnTo>
                  <a:lnTo>
                    <a:pt x="901" y="3045"/>
                  </a:lnTo>
                  <a:lnTo>
                    <a:pt x="755" y="3313"/>
                  </a:lnTo>
                  <a:lnTo>
                    <a:pt x="609" y="3581"/>
                  </a:lnTo>
                  <a:lnTo>
                    <a:pt x="487" y="3849"/>
                  </a:lnTo>
                  <a:lnTo>
                    <a:pt x="390" y="4141"/>
                  </a:lnTo>
                  <a:lnTo>
                    <a:pt x="292" y="4433"/>
                  </a:lnTo>
                  <a:lnTo>
                    <a:pt x="195" y="4725"/>
                  </a:lnTo>
                  <a:lnTo>
                    <a:pt x="122" y="5042"/>
                  </a:lnTo>
                  <a:lnTo>
                    <a:pt x="73" y="5334"/>
                  </a:lnTo>
                  <a:lnTo>
                    <a:pt x="25" y="5651"/>
                  </a:lnTo>
                  <a:lnTo>
                    <a:pt x="0" y="5968"/>
                  </a:lnTo>
                  <a:lnTo>
                    <a:pt x="0" y="6308"/>
                  </a:lnTo>
                  <a:lnTo>
                    <a:pt x="0" y="6308"/>
                  </a:lnTo>
                  <a:lnTo>
                    <a:pt x="0" y="6625"/>
                  </a:lnTo>
                  <a:lnTo>
                    <a:pt x="25" y="6942"/>
                  </a:lnTo>
                  <a:lnTo>
                    <a:pt x="73" y="7258"/>
                  </a:lnTo>
                  <a:lnTo>
                    <a:pt x="122" y="7575"/>
                  </a:lnTo>
                  <a:lnTo>
                    <a:pt x="195" y="7867"/>
                  </a:lnTo>
                  <a:lnTo>
                    <a:pt x="292" y="8184"/>
                  </a:lnTo>
                  <a:lnTo>
                    <a:pt x="390" y="8476"/>
                  </a:lnTo>
                  <a:lnTo>
                    <a:pt x="487" y="8744"/>
                  </a:lnTo>
                  <a:lnTo>
                    <a:pt x="609" y="9036"/>
                  </a:lnTo>
                  <a:lnTo>
                    <a:pt x="755" y="9304"/>
                  </a:lnTo>
                  <a:lnTo>
                    <a:pt x="901" y="9572"/>
                  </a:lnTo>
                  <a:lnTo>
                    <a:pt x="1072" y="9816"/>
                  </a:lnTo>
                  <a:lnTo>
                    <a:pt x="1437" y="10303"/>
                  </a:lnTo>
                  <a:lnTo>
                    <a:pt x="1851" y="10741"/>
                  </a:lnTo>
                  <a:lnTo>
                    <a:pt x="2290" y="11155"/>
                  </a:lnTo>
                  <a:lnTo>
                    <a:pt x="2777" y="11520"/>
                  </a:lnTo>
                  <a:lnTo>
                    <a:pt x="3020" y="11691"/>
                  </a:lnTo>
                  <a:lnTo>
                    <a:pt x="3288" y="11837"/>
                  </a:lnTo>
                  <a:lnTo>
                    <a:pt x="3556" y="11983"/>
                  </a:lnTo>
                  <a:lnTo>
                    <a:pt x="3848" y="12105"/>
                  </a:lnTo>
                  <a:lnTo>
                    <a:pt x="4141" y="12202"/>
                  </a:lnTo>
                  <a:lnTo>
                    <a:pt x="4433" y="12300"/>
                  </a:lnTo>
                  <a:lnTo>
                    <a:pt x="4725" y="12397"/>
                  </a:lnTo>
                  <a:lnTo>
                    <a:pt x="5017" y="12470"/>
                  </a:lnTo>
                  <a:lnTo>
                    <a:pt x="5334" y="12519"/>
                  </a:lnTo>
                  <a:lnTo>
                    <a:pt x="5651" y="12568"/>
                  </a:lnTo>
                  <a:lnTo>
                    <a:pt x="5967" y="12592"/>
                  </a:lnTo>
                  <a:lnTo>
                    <a:pt x="6284" y="12592"/>
                  </a:lnTo>
                  <a:lnTo>
                    <a:pt x="6284" y="12592"/>
                  </a:lnTo>
                  <a:lnTo>
                    <a:pt x="6625" y="12592"/>
                  </a:lnTo>
                  <a:lnTo>
                    <a:pt x="6941" y="12568"/>
                  </a:lnTo>
                  <a:lnTo>
                    <a:pt x="7258" y="12519"/>
                  </a:lnTo>
                  <a:lnTo>
                    <a:pt x="7550" y="12470"/>
                  </a:lnTo>
                  <a:lnTo>
                    <a:pt x="7867" y="12397"/>
                  </a:lnTo>
                  <a:lnTo>
                    <a:pt x="8159" y="12300"/>
                  </a:lnTo>
                  <a:lnTo>
                    <a:pt x="8451" y="12202"/>
                  </a:lnTo>
                  <a:lnTo>
                    <a:pt x="8744" y="12105"/>
                  </a:lnTo>
                  <a:lnTo>
                    <a:pt x="9012" y="11983"/>
                  </a:lnTo>
                  <a:lnTo>
                    <a:pt x="9279" y="11837"/>
                  </a:lnTo>
                  <a:lnTo>
                    <a:pt x="9547" y="11691"/>
                  </a:lnTo>
                  <a:lnTo>
                    <a:pt x="9815" y="11520"/>
                  </a:lnTo>
                  <a:lnTo>
                    <a:pt x="10302" y="11155"/>
                  </a:lnTo>
                  <a:lnTo>
                    <a:pt x="10741" y="10741"/>
                  </a:lnTo>
                  <a:lnTo>
                    <a:pt x="11155" y="10303"/>
                  </a:lnTo>
                  <a:lnTo>
                    <a:pt x="11520" y="9816"/>
                  </a:lnTo>
                  <a:lnTo>
                    <a:pt x="11666" y="9572"/>
                  </a:lnTo>
                  <a:lnTo>
                    <a:pt x="11812" y="9304"/>
                  </a:lnTo>
                  <a:lnTo>
                    <a:pt x="11958" y="9036"/>
                  </a:lnTo>
                  <a:lnTo>
                    <a:pt x="12080" y="8744"/>
                  </a:lnTo>
                  <a:lnTo>
                    <a:pt x="12202" y="8476"/>
                  </a:lnTo>
                  <a:lnTo>
                    <a:pt x="12299" y="8184"/>
                  </a:lnTo>
                  <a:lnTo>
                    <a:pt x="12397" y="7867"/>
                  </a:lnTo>
                  <a:lnTo>
                    <a:pt x="12446" y="7575"/>
                  </a:lnTo>
                  <a:lnTo>
                    <a:pt x="12519" y="7258"/>
                  </a:lnTo>
                  <a:lnTo>
                    <a:pt x="12543" y="6942"/>
                  </a:lnTo>
                  <a:lnTo>
                    <a:pt x="12567" y="6625"/>
                  </a:lnTo>
                  <a:lnTo>
                    <a:pt x="12592" y="6308"/>
                  </a:lnTo>
                  <a:lnTo>
                    <a:pt x="12592" y="6308"/>
                  </a:lnTo>
                  <a:lnTo>
                    <a:pt x="12567" y="5968"/>
                  </a:lnTo>
                  <a:lnTo>
                    <a:pt x="12543" y="5651"/>
                  </a:lnTo>
                  <a:lnTo>
                    <a:pt x="12519" y="5334"/>
                  </a:lnTo>
                  <a:lnTo>
                    <a:pt x="12446" y="5042"/>
                  </a:lnTo>
                  <a:lnTo>
                    <a:pt x="12397" y="4725"/>
                  </a:lnTo>
                  <a:lnTo>
                    <a:pt x="12299" y="4433"/>
                  </a:lnTo>
                  <a:lnTo>
                    <a:pt x="12202" y="4141"/>
                  </a:lnTo>
                  <a:lnTo>
                    <a:pt x="12080" y="3849"/>
                  </a:lnTo>
                  <a:lnTo>
                    <a:pt x="11958" y="3581"/>
                  </a:lnTo>
                  <a:lnTo>
                    <a:pt x="11812" y="3313"/>
                  </a:lnTo>
                  <a:lnTo>
                    <a:pt x="11666" y="3045"/>
                  </a:lnTo>
                  <a:lnTo>
                    <a:pt x="11520" y="2777"/>
                  </a:lnTo>
                  <a:lnTo>
                    <a:pt x="11155" y="2290"/>
                  </a:lnTo>
                  <a:lnTo>
                    <a:pt x="10741" y="1852"/>
                  </a:lnTo>
                  <a:lnTo>
                    <a:pt x="10302" y="1437"/>
                  </a:lnTo>
                  <a:lnTo>
                    <a:pt x="9815" y="1072"/>
                  </a:lnTo>
                  <a:lnTo>
                    <a:pt x="9547" y="926"/>
                  </a:lnTo>
                  <a:lnTo>
                    <a:pt x="9279" y="780"/>
                  </a:lnTo>
                  <a:lnTo>
                    <a:pt x="9012" y="634"/>
                  </a:lnTo>
                  <a:lnTo>
                    <a:pt x="8744" y="512"/>
                  </a:lnTo>
                  <a:lnTo>
                    <a:pt x="8451" y="390"/>
                  </a:lnTo>
                  <a:lnTo>
                    <a:pt x="8159" y="293"/>
                  </a:lnTo>
                  <a:lnTo>
                    <a:pt x="7867" y="220"/>
                  </a:lnTo>
                  <a:lnTo>
                    <a:pt x="7550" y="147"/>
                  </a:lnTo>
                  <a:lnTo>
                    <a:pt x="7258" y="74"/>
                  </a:lnTo>
                  <a:lnTo>
                    <a:pt x="6941" y="49"/>
                  </a:lnTo>
                  <a:lnTo>
                    <a:pt x="6625" y="25"/>
                  </a:lnTo>
                  <a:lnTo>
                    <a:pt x="6284" y="1"/>
                  </a:lnTo>
                  <a:lnTo>
                    <a:pt x="6284" y="1"/>
                  </a:lnTo>
                  <a:close/>
                </a:path>
              </a:pathLst>
            </a:custGeom>
            <a:noFill/>
            <a:ln w="285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4" name="Google Shape;629;p41">
              <a:extLst>
                <a:ext uri="{FF2B5EF4-FFF2-40B4-BE49-F238E27FC236}">
                  <a16:creationId xmlns:a16="http://schemas.microsoft.com/office/drawing/2014/main" id="{20C82280-0257-4F10-9714-269C69A53C93}"/>
                </a:ext>
              </a:extLst>
            </p:cNvPr>
            <p:cNvSpPr/>
            <p:nvPr/>
          </p:nvSpPr>
          <p:spPr>
            <a:xfrm>
              <a:off x="3988375" y="3021875"/>
              <a:ext cx="241750" cy="241750"/>
            </a:xfrm>
            <a:custGeom>
              <a:avLst/>
              <a:gdLst/>
              <a:ahLst/>
              <a:cxnLst/>
              <a:rect l="l" t="t" r="r" b="b"/>
              <a:pathLst>
                <a:path w="9670" h="9670" fill="none" extrusionOk="0">
                  <a:moveTo>
                    <a:pt x="4823" y="1"/>
                  </a:moveTo>
                  <a:lnTo>
                    <a:pt x="4823" y="1"/>
                  </a:lnTo>
                  <a:lnTo>
                    <a:pt x="4336" y="25"/>
                  </a:lnTo>
                  <a:lnTo>
                    <a:pt x="3849" y="98"/>
                  </a:lnTo>
                  <a:lnTo>
                    <a:pt x="3386" y="220"/>
                  </a:lnTo>
                  <a:lnTo>
                    <a:pt x="2947" y="391"/>
                  </a:lnTo>
                  <a:lnTo>
                    <a:pt x="2533" y="585"/>
                  </a:lnTo>
                  <a:lnTo>
                    <a:pt x="2144" y="829"/>
                  </a:lnTo>
                  <a:lnTo>
                    <a:pt x="1754" y="1121"/>
                  </a:lnTo>
                  <a:lnTo>
                    <a:pt x="1413" y="1438"/>
                  </a:lnTo>
                  <a:lnTo>
                    <a:pt x="1096" y="1779"/>
                  </a:lnTo>
                  <a:lnTo>
                    <a:pt x="829" y="2144"/>
                  </a:lnTo>
                  <a:lnTo>
                    <a:pt x="585" y="2534"/>
                  </a:lnTo>
                  <a:lnTo>
                    <a:pt x="390" y="2972"/>
                  </a:lnTo>
                  <a:lnTo>
                    <a:pt x="220" y="3411"/>
                  </a:lnTo>
                  <a:lnTo>
                    <a:pt x="98" y="3873"/>
                  </a:lnTo>
                  <a:lnTo>
                    <a:pt x="25" y="4336"/>
                  </a:lnTo>
                  <a:lnTo>
                    <a:pt x="1" y="4847"/>
                  </a:lnTo>
                  <a:lnTo>
                    <a:pt x="1" y="4847"/>
                  </a:lnTo>
                  <a:lnTo>
                    <a:pt x="25" y="5335"/>
                  </a:lnTo>
                  <a:lnTo>
                    <a:pt x="98" y="5822"/>
                  </a:lnTo>
                  <a:lnTo>
                    <a:pt x="220" y="6284"/>
                  </a:lnTo>
                  <a:lnTo>
                    <a:pt x="390" y="6723"/>
                  </a:lnTo>
                  <a:lnTo>
                    <a:pt x="585" y="7137"/>
                  </a:lnTo>
                  <a:lnTo>
                    <a:pt x="829" y="7527"/>
                  </a:lnTo>
                  <a:lnTo>
                    <a:pt x="1096" y="7916"/>
                  </a:lnTo>
                  <a:lnTo>
                    <a:pt x="1413" y="8257"/>
                  </a:lnTo>
                  <a:lnTo>
                    <a:pt x="1754" y="8574"/>
                  </a:lnTo>
                  <a:lnTo>
                    <a:pt x="2144" y="8842"/>
                  </a:lnTo>
                  <a:lnTo>
                    <a:pt x="2533" y="9085"/>
                  </a:lnTo>
                  <a:lnTo>
                    <a:pt x="2947" y="9280"/>
                  </a:lnTo>
                  <a:lnTo>
                    <a:pt x="3386" y="9451"/>
                  </a:lnTo>
                  <a:lnTo>
                    <a:pt x="3849" y="9572"/>
                  </a:lnTo>
                  <a:lnTo>
                    <a:pt x="4336" y="9645"/>
                  </a:lnTo>
                  <a:lnTo>
                    <a:pt x="4823" y="9670"/>
                  </a:lnTo>
                  <a:lnTo>
                    <a:pt x="4823" y="9670"/>
                  </a:lnTo>
                  <a:lnTo>
                    <a:pt x="5334" y="9645"/>
                  </a:lnTo>
                  <a:lnTo>
                    <a:pt x="5797" y="9572"/>
                  </a:lnTo>
                  <a:lnTo>
                    <a:pt x="6260" y="9451"/>
                  </a:lnTo>
                  <a:lnTo>
                    <a:pt x="6698" y="9280"/>
                  </a:lnTo>
                  <a:lnTo>
                    <a:pt x="7136" y="9085"/>
                  </a:lnTo>
                  <a:lnTo>
                    <a:pt x="7526" y="8842"/>
                  </a:lnTo>
                  <a:lnTo>
                    <a:pt x="7892" y="8574"/>
                  </a:lnTo>
                  <a:lnTo>
                    <a:pt x="8232" y="8257"/>
                  </a:lnTo>
                  <a:lnTo>
                    <a:pt x="8549" y="7916"/>
                  </a:lnTo>
                  <a:lnTo>
                    <a:pt x="8841" y="7527"/>
                  </a:lnTo>
                  <a:lnTo>
                    <a:pt x="9085" y="7137"/>
                  </a:lnTo>
                  <a:lnTo>
                    <a:pt x="9280" y="6723"/>
                  </a:lnTo>
                  <a:lnTo>
                    <a:pt x="9450" y="6284"/>
                  </a:lnTo>
                  <a:lnTo>
                    <a:pt x="9572" y="5822"/>
                  </a:lnTo>
                  <a:lnTo>
                    <a:pt x="9645" y="5335"/>
                  </a:lnTo>
                  <a:lnTo>
                    <a:pt x="9669" y="4847"/>
                  </a:lnTo>
                  <a:lnTo>
                    <a:pt x="9669" y="4847"/>
                  </a:lnTo>
                  <a:lnTo>
                    <a:pt x="9645" y="4336"/>
                  </a:lnTo>
                  <a:lnTo>
                    <a:pt x="9572" y="3873"/>
                  </a:lnTo>
                  <a:lnTo>
                    <a:pt x="9450" y="3411"/>
                  </a:lnTo>
                  <a:lnTo>
                    <a:pt x="9280" y="2972"/>
                  </a:lnTo>
                  <a:lnTo>
                    <a:pt x="9085" y="2534"/>
                  </a:lnTo>
                  <a:lnTo>
                    <a:pt x="8841" y="2144"/>
                  </a:lnTo>
                  <a:lnTo>
                    <a:pt x="8549" y="1779"/>
                  </a:lnTo>
                  <a:lnTo>
                    <a:pt x="8232" y="1438"/>
                  </a:lnTo>
                  <a:lnTo>
                    <a:pt x="7892" y="1121"/>
                  </a:lnTo>
                  <a:lnTo>
                    <a:pt x="7526" y="829"/>
                  </a:lnTo>
                  <a:lnTo>
                    <a:pt x="7136" y="585"/>
                  </a:lnTo>
                  <a:lnTo>
                    <a:pt x="6698" y="391"/>
                  </a:lnTo>
                  <a:lnTo>
                    <a:pt x="6260" y="220"/>
                  </a:lnTo>
                  <a:lnTo>
                    <a:pt x="5797" y="98"/>
                  </a:lnTo>
                  <a:lnTo>
                    <a:pt x="5334" y="25"/>
                  </a:lnTo>
                  <a:lnTo>
                    <a:pt x="4823" y="1"/>
                  </a:lnTo>
                  <a:lnTo>
                    <a:pt x="4823" y="1"/>
                  </a:lnTo>
                </a:path>
              </a:pathLst>
            </a:custGeom>
            <a:noFill/>
            <a:ln w="285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5" name="Google Shape;630;p41">
              <a:extLst>
                <a:ext uri="{FF2B5EF4-FFF2-40B4-BE49-F238E27FC236}">
                  <a16:creationId xmlns:a16="http://schemas.microsoft.com/office/drawing/2014/main" id="{07ACC162-884E-48FC-8284-27358C9E67C1}"/>
                </a:ext>
              </a:extLst>
            </p:cNvPr>
            <p:cNvSpPr/>
            <p:nvPr/>
          </p:nvSpPr>
          <p:spPr>
            <a:xfrm>
              <a:off x="4024300" y="3058425"/>
              <a:ext cx="84650" cy="84650"/>
            </a:xfrm>
            <a:custGeom>
              <a:avLst/>
              <a:gdLst/>
              <a:ahLst/>
              <a:cxnLst/>
              <a:rect l="l" t="t" r="r" b="b"/>
              <a:pathLst>
                <a:path w="3386" h="3386" fill="none" extrusionOk="0">
                  <a:moveTo>
                    <a:pt x="0" y="3385"/>
                  </a:moveTo>
                  <a:lnTo>
                    <a:pt x="0" y="3385"/>
                  </a:lnTo>
                  <a:lnTo>
                    <a:pt x="25" y="3020"/>
                  </a:lnTo>
                  <a:lnTo>
                    <a:pt x="74" y="2704"/>
                  </a:lnTo>
                  <a:lnTo>
                    <a:pt x="147" y="2363"/>
                  </a:lnTo>
                  <a:lnTo>
                    <a:pt x="268" y="2070"/>
                  </a:lnTo>
                  <a:lnTo>
                    <a:pt x="414" y="1754"/>
                  </a:lnTo>
                  <a:lnTo>
                    <a:pt x="585" y="1486"/>
                  </a:lnTo>
                  <a:lnTo>
                    <a:pt x="780" y="1218"/>
                  </a:lnTo>
                  <a:lnTo>
                    <a:pt x="999" y="974"/>
                  </a:lnTo>
                  <a:lnTo>
                    <a:pt x="1243" y="755"/>
                  </a:lnTo>
                  <a:lnTo>
                    <a:pt x="1510" y="560"/>
                  </a:lnTo>
                  <a:lnTo>
                    <a:pt x="1778" y="390"/>
                  </a:lnTo>
                  <a:lnTo>
                    <a:pt x="2071" y="244"/>
                  </a:lnTo>
                  <a:lnTo>
                    <a:pt x="2387" y="146"/>
                  </a:lnTo>
                  <a:lnTo>
                    <a:pt x="2704" y="49"/>
                  </a:lnTo>
                  <a:lnTo>
                    <a:pt x="3045" y="0"/>
                  </a:lnTo>
                  <a:lnTo>
                    <a:pt x="3386" y="0"/>
                  </a:lnTo>
                </a:path>
              </a:pathLst>
            </a:custGeom>
            <a:noFill/>
            <a:ln w="285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6" name="Google Shape;631;p41">
              <a:extLst>
                <a:ext uri="{FF2B5EF4-FFF2-40B4-BE49-F238E27FC236}">
                  <a16:creationId xmlns:a16="http://schemas.microsoft.com/office/drawing/2014/main" id="{AADE8170-3466-4852-9DAF-24E8002DDC88}"/>
                </a:ext>
              </a:extLst>
            </p:cNvPr>
            <p:cNvSpPr/>
            <p:nvPr/>
          </p:nvSpPr>
          <p:spPr>
            <a:xfrm>
              <a:off x="4205750" y="3248375"/>
              <a:ext cx="154050" cy="153475"/>
            </a:xfrm>
            <a:custGeom>
              <a:avLst/>
              <a:gdLst/>
              <a:ahLst/>
              <a:cxnLst/>
              <a:rect l="l" t="t" r="r" b="b"/>
              <a:pathLst>
                <a:path w="6162" h="6139" fill="none" extrusionOk="0">
                  <a:moveTo>
                    <a:pt x="0" y="1024"/>
                  </a:moveTo>
                  <a:lnTo>
                    <a:pt x="4969" y="5992"/>
                  </a:lnTo>
                  <a:lnTo>
                    <a:pt x="4969" y="5992"/>
                  </a:lnTo>
                  <a:lnTo>
                    <a:pt x="5042" y="6041"/>
                  </a:lnTo>
                  <a:lnTo>
                    <a:pt x="5115" y="6090"/>
                  </a:lnTo>
                  <a:lnTo>
                    <a:pt x="5212" y="6114"/>
                  </a:lnTo>
                  <a:lnTo>
                    <a:pt x="5310" y="6138"/>
                  </a:lnTo>
                  <a:lnTo>
                    <a:pt x="5407" y="6114"/>
                  </a:lnTo>
                  <a:lnTo>
                    <a:pt x="5480" y="6090"/>
                  </a:lnTo>
                  <a:lnTo>
                    <a:pt x="5577" y="6041"/>
                  </a:lnTo>
                  <a:lnTo>
                    <a:pt x="5651" y="5992"/>
                  </a:lnTo>
                  <a:lnTo>
                    <a:pt x="6016" y="5627"/>
                  </a:lnTo>
                  <a:lnTo>
                    <a:pt x="6016" y="5627"/>
                  </a:lnTo>
                  <a:lnTo>
                    <a:pt x="6089" y="5554"/>
                  </a:lnTo>
                  <a:lnTo>
                    <a:pt x="6138" y="5456"/>
                  </a:lnTo>
                  <a:lnTo>
                    <a:pt x="6162" y="5359"/>
                  </a:lnTo>
                  <a:lnTo>
                    <a:pt x="6162" y="5286"/>
                  </a:lnTo>
                  <a:lnTo>
                    <a:pt x="6162" y="5188"/>
                  </a:lnTo>
                  <a:lnTo>
                    <a:pt x="6138" y="5091"/>
                  </a:lnTo>
                  <a:lnTo>
                    <a:pt x="6089" y="5018"/>
                  </a:lnTo>
                  <a:lnTo>
                    <a:pt x="6016" y="4921"/>
                  </a:lnTo>
                  <a:lnTo>
                    <a:pt x="1072" y="1"/>
                  </a:lnTo>
                </a:path>
              </a:pathLst>
            </a:custGeom>
            <a:noFill/>
            <a:ln w="285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3"/>
          <p:cNvSpPr txBox="1">
            <a:spLocks noGrp="1"/>
          </p:cNvSpPr>
          <p:nvPr>
            <p:ph type="title"/>
          </p:nvPr>
        </p:nvSpPr>
        <p:spPr>
          <a:xfrm>
            <a:off x="838300" y="2608262"/>
            <a:ext cx="3688543" cy="145573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lv-LV" sz="3600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GALVENĪE</a:t>
            </a:r>
            <a:r>
              <a:rPr lang="en" sz="3600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lv-LV" sz="3600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JĒDZIENI</a:t>
            </a:r>
            <a:r>
              <a:rPr lang="lv-LV" sz="3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7" name="Google Shape;187;p23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16</a:t>
            </a:fld>
            <a:endParaRPr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3" name="Google Shape;492;p41">
            <a:extLst>
              <a:ext uri="{FF2B5EF4-FFF2-40B4-BE49-F238E27FC236}">
                <a16:creationId xmlns:a16="http://schemas.microsoft.com/office/drawing/2014/main" id="{50B0909C-2EF7-4E7B-94EC-38AD06CB3D38}"/>
              </a:ext>
            </a:extLst>
          </p:cNvPr>
          <p:cNvGrpSpPr/>
          <p:nvPr/>
        </p:nvGrpSpPr>
        <p:grpSpPr>
          <a:xfrm>
            <a:off x="978484" y="1456267"/>
            <a:ext cx="884183" cy="994375"/>
            <a:chOff x="4630125" y="278900"/>
            <a:chExt cx="400675" cy="456675"/>
          </a:xfrm>
        </p:grpSpPr>
        <p:sp>
          <p:nvSpPr>
            <p:cNvPr id="14" name="Google Shape;493;p41">
              <a:extLst>
                <a:ext uri="{FF2B5EF4-FFF2-40B4-BE49-F238E27FC236}">
                  <a16:creationId xmlns:a16="http://schemas.microsoft.com/office/drawing/2014/main" id="{D080474B-2EF7-43FA-9363-EBFB1C88FF6E}"/>
                </a:ext>
              </a:extLst>
            </p:cNvPr>
            <p:cNvSpPr/>
            <p:nvPr/>
          </p:nvSpPr>
          <p:spPr>
            <a:xfrm>
              <a:off x="4659350" y="328825"/>
              <a:ext cx="371450" cy="96850"/>
            </a:xfrm>
            <a:custGeom>
              <a:avLst/>
              <a:gdLst/>
              <a:ahLst/>
              <a:cxnLst/>
              <a:rect l="l" t="t" r="r" b="b"/>
              <a:pathLst>
                <a:path w="14858" h="3874" fill="none" extrusionOk="0">
                  <a:moveTo>
                    <a:pt x="12763" y="1"/>
                  </a:moveTo>
                  <a:lnTo>
                    <a:pt x="926" y="1"/>
                  </a:lnTo>
                  <a:lnTo>
                    <a:pt x="926" y="1"/>
                  </a:lnTo>
                  <a:lnTo>
                    <a:pt x="731" y="25"/>
                  </a:lnTo>
                  <a:lnTo>
                    <a:pt x="561" y="74"/>
                  </a:lnTo>
                  <a:lnTo>
                    <a:pt x="390" y="171"/>
                  </a:lnTo>
                  <a:lnTo>
                    <a:pt x="269" y="269"/>
                  </a:lnTo>
                  <a:lnTo>
                    <a:pt x="147" y="415"/>
                  </a:lnTo>
                  <a:lnTo>
                    <a:pt x="74" y="561"/>
                  </a:lnTo>
                  <a:lnTo>
                    <a:pt x="1" y="732"/>
                  </a:lnTo>
                  <a:lnTo>
                    <a:pt x="1" y="926"/>
                  </a:lnTo>
                  <a:lnTo>
                    <a:pt x="1" y="2948"/>
                  </a:lnTo>
                  <a:lnTo>
                    <a:pt x="1" y="2948"/>
                  </a:lnTo>
                  <a:lnTo>
                    <a:pt x="1" y="3143"/>
                  </a:lnTo>
                  <a:lnTo>
                    <a:pt x="74" y="3313"/>
                  </a:lnTo>
                  <a:lnTo>
                    <a:pt x="147" y="3459"/>
                  </a:lnTo>
                  <a:lnTo>
                    <a:pt x="269" y="3605"/>
                  </a:lnTo>
                  <a:lnTo>
                    <a:pt x="390" y="3727"/>
                  </a:lnTo>
                  <a:lnTo>
                    <a:pt x="561" y="3800"/>
                  </a:lnTo>
                  <a:lnTo>
                    <a:pt x="731" y="3849"/>
                  </a:lnTo>
                  <a:lnTo>
                    <a:pt x="926" y="3873"/>
                  </a:lnTo>
                  <a:lnTo>
                    <a:pt x="12763" y="3873"/>
                  </a:lnTo>
                  <a:lnTo>
                    <a:pt x="14857" y="1949"/>
                  </a:lnTo>
                  <a:lnTo>
                    <a:pt x="12763" y="1"/>
                  </a:lnTo>
                  <a:close/>
                </a:path>
              </a:pathLst>
            </a:custGeom>
            <a:noFill/>
            <a:ln w="285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5" name="Google Shape;494;p41">
              <a:extLst>
                <a:ext uri="{FF2B5EF4-FFF2-40B4-BE49-F238E27FC236}">
                  <a16:creationId xmlns:a16="http://schemas.microsoft.com/office/drawing/2014/main" id="{AF8C911D-22D2-4C19-9002-95DE8E4BECF9}"/>
                </a:ext>
              </a:extLst>
            </p:cNvPr>
            <p:cNvSpPr/>
            <p:nvPr/>
          </p:nvSpPr>
          <p:spPr>
            <a:xfrm>
              <a:off x="4630125" y="452425"/>
              <a:ext cx="371450" cy="96850"/>
            </a:xfrm>
            <a:custGeom>
              <a:avLst/>
              <a:gdLst/>
              <a:ahLst/>
              <a:cxnLst/>
              <a:rect l="l" t="t" r="r" b="b"/>
              <a:pathLst>
                <a:path w="14858" h="3874" fill="none" extrusionOk="0">
                  <a:moveTo>
                    <a:pt x="2095" y="1"/>
                  </a:moveTo>
                  <a:lnTo>
                    <a:pt x="13932" y="1"/>
                  </a:lnTo>
                  <a:lnTo>
                    <a:pt x="13932" y="1"/>
                  </a:lnTo>
                  <a:lnTo>
                    <a:pt x="14126" y="25"/>
                  </a:lnTo>
                  <a:lnTo>
                    <a:pt x="14297" y="74"/>
                  </a:lnTo>
                  <a:lnTo>
                    <a:pt x="14467" y="147"/>
                  </a:lnTo>
                  <a:lnTo>
                    <a:pt x="14589" y="269"/>
                  </a:lnTo>
                  <a:lnTo>
                    <a:pt x="14711" y="415"/>
                  </a:lnTo>
                  <a:lnTo>
                    <a:pt x="14784" y="561"/>
                  </a:lnTo>
                  <a:lnTo>
                    <a:pt x="14857" y="732"/>
                  </a:lnTo>
                  <a:lnTo>
                    <a:pt x="14857" y="926"/>
                  </a:lnTo>
                  <a:lnTo>
                    <a:pt x="14857" y="2948"/>
                  </a:lnTo>
                  <a:lnTo>
                    <a:pt x="14857" y="2948"/>
                  </a:lnTo>
                  <a:lnTo>
                    <a:pt x="14857" y="3143"/>
                  </a:lnTo>
                  <a:lnTo>
                    <a:pt x="14784" y="3313"/>
                  </a:lnTo>
                  <a:lnTo>
                    <a:pt x="14711" y="3459"/>
                  </a:lnTo>
                  <a:lnTo>
                    <a:pt x="14589" y="3605"/>
                  </a:lnTo>
                  <a:lnTo>
                    <a:pt x="14467" y="3703"/>
                  </a:lnTo>
                  <a:lnTo>
                    <a:pt x="14297" y="3800"/>
                  </a:lnTo>
                  <a:lnTo>
                    <a:pt x="14126" y="3849"/>
                  </a:lnTo>
                  <a:lnTo>
                    <a:pt x="13932" y="3873"/>
                  </a:lnTo>
                  <a:lnTo>
                    <a:pt x="2095" y="3873"/>
                  </a:lnTo>
                  <a:lnTo>
                    <a:pt x="1" y="1925"/>
                  </a:lnTo>
                  <a:lnTo>
                    <a:pt x="2095" y="1"/>
                  </a:lnTo>
                  <a:close/>
                </a:path>
              </a:pathLst>
            </a:custGeom>
            <a:noFill/>
            <a:ln w="285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6" name="Google Shape;495;p41">
              <a:extLst>
                <a:ext uri="{FF2B5EF4-FFF2-40B4-BE49-F238E27FC236}">
                  <a16:creationId xmlns:a16="http://schemas.microsoft.com/office/drawing/2014/main" id="{E6759EEA-B62A-462F-BF3A-C5A3AB26FD28}"/>
                </a:ext>
              </a:extLst>
            </p:cNvPr>
            <p:cNvSpPr/>
            <p:nvPr/>
          </p:nvSpPr>
          <p:spPr>
            <a:xfrm>
              <a:off x="4808525" y="278900"/>
              <a:ext cx="43875" cy="49950"/>
            </a:xfrm>
            <a:custGeom>
              <a:avLst/>
              <a:gdLst/>
              <a:ahLst/>
              <a:cxnLst/>
              <a:rect l="l" t="t" r="r" b="b"/>
              <a:pathLst>
                <a:path w="1755" h="1998" fill="none" extrusionOk="0">
                  <a:moveTo>
                    <a:pt x="1754" y="1998"/>
                  </a:moveTo>
                  <a:lnTo>
                    <a:pt x="1754" y="585"/>
                  </a:lnTo>
                  <a:lnTo>
                    <a:pt x="1754" y="585"/>
                  </a:lnTo>
                  <a:lnTo>
                    <a:pt x="1754" y="464"/>
                  </a:lnTo>
                  <a:lnTo>
                    <a:pt x="1730" y="366"/>
                  </a:lnTo>
                  <a:lnTo>
                    <a:pt x="1657" y="269"/>
                  </a:lnTo>
                  <a:lnTo>
                    <a:pt x="1584" y="171"/>
                  </a:lnTo>
                  <a:lnTo>
                    <a:pt x="1511" y="98"/>
                  </a:lnTo>
                  <a:lnTo>
                    <a:pt x="1413" y="49"/>
                  </a:lnTo>
                  <a:lnTo>
                    <a:pt x="1291" y="25"/>
                  </a:lnTo>
                  <a:lnTo>
                    <a:pt x="1194" y="1"/>
                  </a:lnTo>
                  <a:lnTo>
                    <a:pt x="561" y="1"/>
                  </a:lnTo>
                  <a:lnTo>
                    <a:pt x="561" y="1"/>
                  </a:lnTo>
                  <a:lnTo>
                    <a:pt x="463" y="25"/>
                  </a:lnTo>
                  <a:lnTo>
                    <a:pt x="342" y="49"/>
                  </a:lnTo>
                  <a:lnTo>
                    <a:pt x="244" y="98"/>
                  </a:lnTo>
                  <a:lnTo>
                    <a:pt x="171" y="171"/>
                  </a:lnTo>
                  <a:lnTo>
                    <a:pt x="98" y="269"/>
                  </a:lnTo>
                  <a:lnTo>
                    <a:pt x="25" y="366"/>
                  </a:lnTo>
                  <a:lnTo>
                    <a:pt x="1" y="464"/>
                  </a:lnTo>
                  <a:lnTo>
                    <a:pt x="1" y="585"/>
                  </a:lnTo>
                  <a:lnTo>
                    <a:pt x="1" y="1998"/>
                  </a:lnTo>
                  <a:lnTo>
                    <a:pt x="1754" y="1998"/>
                  </a:lnTo>
                  <a:close/>
                </a:path>
              </a:pathLst>
            </a:custGeom>
            <a:noFill/>
            <a:ln w="285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7" name="Google Shape;496;p41">
              <a:extLst>
                <a:ext uri="{FF2B5EF4-FFF2-40B4-BE49-F238E27FC236}">
                  <a16:creationId xmlns:a16="http://schemas.microsoft.com/office/drawing/2014/main" id="{2E03C03F-DB8B-47F0-B5F6-792C0D8D7E28}"/>
                </a:ext>
              </a:extLst>
            </p:cNvPr>
            <p:cNvSpPr/>
            <p:nvPr/>
          </p:nvSpPr>
          <p:spPr>
            <a:xfrm>
              <a:off x="4808525" y="549250"/>
              <a:ext cx="43875" cy="186325"/>
            </a:xfrm>
            <a:custGeom>
              <a:avLst/>
              <a:gdLst/>
              <a:ahLst/>
              <a:cxnLst/>
              <a:rect l="l" t="t" r="r" b="b"/>
              <a:pathLst>
                <a:path w="1755" h="7453" fill="none" extrusionOk="0">
                  <a:moveTo>
                    <a:pt x="1" y="0"/>
                  </a:moveTo>
                  <a:lnTo>
                    <a:pt x="1" y="7453"/>
                  </a:lnTo>
                  <a:lnTo>
                    <a:pt x="1754" y="7453"/>
                  </a:lnTo>
                  <a:lnTo>
                    <a:pt x="1754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285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96120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5"/>
          <p:cNvSpPr txBox="1">
            <a:spLocks noGrp="1"/>
          </p:cNvSpPr>
          <p:nvPr>
            <p:ph type="title"/>
          </p:nvPr>
        </p:nvSpPr>
        <p:spPr>
          <a:xfrm>
            <a:off x="361348" y="2854759"/>
            <a:ext cx="2980163" cy="179976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lv-LV" sz="2800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DARBASPĒKA PIEPRASĪJUMS</a:t>
            </a:r>
            <a:endParaRPr sz="28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6" name="Google Shape;206;p25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17</a:t>
            </a:fld>
            <a:endParaRPr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1" name="Google Shape;201;p25"/>
          <p:cNvSpPr/>
          <p:nvPr/>
        </p:nvSpPr>
        <p:spPr>
          <a:xfrm>
            <a:off x="5035206" y="1298227"/>
            <a:ext cx="1980155" cy="1889294"/>
          </a:xfrm>
          <a:prstGeom prst="ellipse">
            <a:avLst/>
          </a:prstGeom>
          <a:solidFill>
            <a:srgbClr val="000000">
              <a:alpha val="7310"/>
            </a:srgbClr>
          </a:solidFill>
          <a:ln w="38100" cap="flat" cmpd="sng">
            <a:solidFill>
              <a:schemeClr val="bg2">
                <a:lumMod val="7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  <a:ea typeface="Montserrat"/>
              <a:cs typeface="Calibri" panose="020F0502020204030204" pitchFamily="34" charset="0"/>
              <a:sym typeface="Montserra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B96EDF4-B557-4D27-9D74-3DA6189BB780}"/>
              </a:ext>
            </a:extLst>
          </p:cNvPr>
          <p:cNvSpPr txBox="1"/>
          <p:nvPr/>
        </p:nvSpPr>
        <p:spPr>
          <a:xfrm>
            <a:off x="5108006" y="2042819"/>
            <a:ext cx="18345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v-LV" sz="2000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ea typeface="Montserrat"/>
                <a:cs typeface="Calibri" panose="020F0502020204030204" pitchFamily="34" charset="0"/>
                <a:sym typeface="Montserrat"/>
              </a:rPr>
              <a:t>PIEPRASĪJUMS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B9EEEFB-9E1D-426D-B8B4-CD2C899BA1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4019" y="3768776"/>
            <a:ext cx="4076700" cy="9810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4E3E900-D7B4-492C-AEAE-106E173850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348" y="2242874"/>
            <a:ext cx="1391880" cy="1391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9513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5"/>
          <p:cNvSpPr txBox="1">
            <a:spLocks noGrp="1"/>
          </p:cNvSpPr>
          <p:nvPr>
            <p:ph type="title"/>
          </p:nvPr>
        </p:nvSpPr>
        <p:spPr>
          <a:xfrm>
            <a:off x="361348" y="4264151"/>
            <a:ext cx="2980163" cy="48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lv-LV" sz="2800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DARBASPĒKA PIEDĀVĀJUMS</a:t>
            </a:r>
            <a:endParaRPr sz="28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6" name="Google Shape;206;p25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18</a:t>
            </a:fld>
            <a:endParaRPr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BBBE01AE-5CA0-492C-B2EA-2D1203DEEB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2152" y="3872366"/>
            <a:ext cx="5819775" cy="685800"/>
          </a:xfrm>
          <a:prstGeom prst="rect">
            <a:avLst/>
          </a:prstGeom>
        </p:spPr>
      </p:pic>
      <p:sp>
        <p:nvSpPr>
          <p:cNvPr id="25" name="Google Shape;201;p25">
            <a:extLst>
              <a:ext uri="{FF2B5EF4-FFF2-40B4-BE49-F238E27FC236}">
                <a16:creationId xmlns:a16="http://schemas.microsoft.com/office/drawing/2014/main" id="{70F354A9-C708-4887-940F-17AA5869915F}"/>
              </a:ext>
            </a:extLst>
          </p:cNvPr>
          <p:cNvSpPr/>
          <p:nvPr/>
        </p:nvSpPr>
        <p:spPr>
          <a:xfrm>
            <a:off x="5035206" y="1298227"/>
            <a:ext cx="1980155" cy="1889294"/>
          </a:xfrm>
          <a:prstGeom prst="ellipse">
            <a:avLst/>
          </a:prstGeom>
          <a:solidFill>
            <a:srgbClr val="000000">
              <a:alpha val="7310"/>
            </a:srgbClr>
          </a:solidFill>
          <a:ln w="38100" cap="flat" cmpd="sng">
            <a:solidFill>
              <a:schemeClr val="bg2">
                <a:lumMod val="7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  <a:ea typeface="Montserrat"/>
              <a:cs typeface="Calibri" panose="020F0502020204030204" pitchFamily="34" charset="0"/>
              <a:sym typeface="Montserrat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D8DC210-C551-4E88-9D3B-A65E5A2DE71C}"/>
              </a:ext>
            </a:extLst>
          </p:cNvPr>
          <p:cNvSpPr txBox="1"/>
          <p:nvPr/>
        </p:nvSpPr>
        <p:spPr>
          <a:xfrm>
            <a:off x="5108006" y="2042819"/>
            <a:ext cx="18345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v-LV" sz="2000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ea typeface="Montserrat"/>
                <a:cs typeface="Calibri" panose="020F0502020204030204" pitchFamily="34" charset="0"/>
                <a:sym typeface="Montserrat"/>
              </a:rPr>
              <a:t>PIEDĀVĀJUMS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5E2DC36-8056-4AF9-86AC-9229B0C309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348" y="2166862"/>
            <a:ext cx="1375795" cy="1375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4680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5"/>
          <p:cNvSpPr txBox="1">
            <a:spLocks noGrp="1"/>
          </p:cNvSpPr>
          <p:nvPr>
            <p:ph type="title"/>
          </p:nvPr>
        </p:nvSpPr>
        <p:spPr>
          <a:xfrm>
            <a:off x="361348" y="4264151"/>
            <a:ext cx="2980163" cy="48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lv-LV" sz="2800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DARBASPĒKA IZTRŪKUMS</a:t>
            </a:r>
            <a:endParaRPr sz="28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6" name="Google Shape;206;p25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19</a:t>
            </a:fld>
            <a:endParaRPr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36" name="Google Shape;591;p41">
            <a:extLst>
              <a:ext uri="{FF2B5EF4-FFF2-40B4-BE49-F238E27FC236}">
                <a16:creationId xmlns:a16="http://schemas.microsoft.com/office/drawing/2014/main" id="{A38A4991-BE4B-433C-BDD4-10CB97AD410C}"/>
              </a:ext>
            </a:extLst>
          </p:cNvPr>
          <p:cNvGrpSpPr/>
          <p:nvPr/>
        </p:nvGrpSpPr>
        <p:grpSpPr>
          <a:xfrm>
            <a:off x="539750" y="2032000"/>
            <a:ext cx="1187450" cy="1235200"/>
            <a:chOff x="2623275" y="2333250"/>
            <a:chExt cx="381175" cy="381175"/>
          </a:xfrm>
        </p:grpSpPr>
        <p:sp>
          <p:nvSpPr>
            <p:cNvPr id="37" name="Google Shape;592;p41">
              <a:extLst>
                <a:ext uri="{FF2B5EF4-FFF2-40B4-BE49-F238E27FC236}">
                  <a16:creationId xmlns:a16="http://schemas.microsoft.com/office/drawing/2014/main" id="{AE6755AB-B9A2-440E-A1F0-9595C3B0D7E4}"/>
                </a:ext>
              </a:extLst>
            </p:cNvPr>
            <p:cNvSpPr/>
            <p:nvPr/>
          </p:nvSpPr>
          <p:spPr>
            <a:xfrm>
              <a:off x="2623275" y="2333250"/>
              <a:ext cx="381175" cy="381175"/>
            </a:xfrm>
            <a:custGeom>
              <a:avLst/>
              <a:gdLst/>
              <a:ahLst/>
              <a:cxnLst/>
              <a:rect l="l" t="t" r="r" b="b"/>
              <a:pathLst>
                <a:path w="15247" h="15247" fill="none" extrusionOk="0">
                  <a:moveTo>
                    <a:pt x="7624" y="0"/>
                  </a:moveTo>
                  <a:lnTo>
                    <a:pt x="7624" y="0"/>
                  </a:lnTo>
                  <a:lnTo>
                    <a:pt x="7234" y="0"/>
                  </a:lnTo>
                  <a:lnTo>
                    <a:pt x="6844" y="49"/>
                  </a:lnTo>
                  <a:lnTo>
                    <a:pt x="6455" y="98"/>
                  </a:lnTo>
                  <a:lnTo>
                    <a:pt x="6089" y="147"/>
                  </a:lnTo>
                  <a:lnTo>
                    <a:pt x="5724" y="244"/>
                  </a:lnTo>
                  <a:lnTo>
                    <a:pt x="5359" y="341"/>
                  </a:lnTo>
                  <a:lnTo>
                    <a:pt x="4994" y="463"/>
                  </a:lnTo>
                  <a:lnTo>
                    <a:pt x="4653" y="609"/>
                  </a:lnTo>
                  <a:lnTo>
                    <a:pt x="4312" y="755"/>
                  </a:lnTo>
                  <a:lnTo>
                    <a:pt x="3995" y="926"/>
                  </a:lnTo>
                  <a:lnTo>
                    <a:pt x="3678" y="1096"/>
                  </a:lnTo>
                  <a:lnTo>
                    <a:pt x="3362" y="1291"/>
                  </a:lnTo>
                  <a:lnTo>
                    <a:pt x="3069" y="1510"/>
                  </a:lnTo>
                  <a:lnTo>
                    <a:pt x="2777" y="1730"/>
                  </a:lnTo>
                  <a:lnTo>
                    <a:pt x="2509" y="1973"/>
                  </a:lnTo>
                  <a:lnTo>
                    <a:pt x="2241" y="2241"/>
                  </a:lnTo>
                  <a:lnTo>
                    <a:pt x="1973" y="2509"/>
                  </a:lnTo>
                  <a:lnTo>
                    <a:pt x="1730" y="2777"/>
                  </a:lnTo>
                  <a:lnTo>
                    <a:pt x="1511" y="3069"/>
                  </a:lnTo>
                  <a:lnTo>
                    <a:pt x="1292" y="3361"/>
                  </a:lnTo>
                  <a:lnTo>
                    <a:pt x="1097" y="3678"/>
                  </a:lnTo>
                  <a:lnTo>
                    <a:pt x="926" y="3995"/>
                  </a:lnTo>
                  <a:lnTo>
                    <a:pt x="756" y="4311"/>
                  </a:lnTo>
                  <a:lnTo>
                    <a:pt x="610" y="4652"/>
                  </a:lnTo>
                  <a:lnTo>
                    <a:pt x="463" y="4993"/>
                  </a:lnTo>
                  <a:lnTo>
                    <a:pt x="342" y="5358"/>
                  </a:lnTo>
                  <a:lnTo>
                    <a:pt x="244" y="5724"/>
                  </a:lnTo>
                  <a:lnTo>
                    <a:pt x="147" y="6089"/>
                  </a:lnTo>
                  <a:lnTo>
                    <a:pt x="98" y="6454"/>
                  </a:lnTo>
                  <a:lnTo>
                    <a:pt x="49" y="6844"/>
                  </a:lnTo>
                  <a:lnTo>
                    <a:pt x="1" y="7234"/>
                  </a:lnTo>
                  <a:lnTo>
                    <a:pt x="1" y="7623"/>
                  </a:lnTo>
                  <a:lnTo>
                    <a:pt x="1" y="7623"/>
                  </a:lnTo>
                  <a:lnTo>
                    <a:pt x="1" y="8013"/>
                  </a:lnTo>
                  <a:lnTo>
                    <a:pt x="49" y="8403"/>
                  </a:lnTo>
                  <a:lnTo>
                    <a:pt x="98" y="8793"/>
                  </a:lnTo>
                  <a:lnTo>
                    <a:pt x="147" y="9158"/>
                  </a:lnTo>
                  <a:lnTo>
                    <a:pt x="244" y="9523"/>
                  </a:lnTo>
                  <a:lnTo>
                    <a:pt x="342" y="9889"/>
                  </a:lnTo>
                  <a:lnTo>
                    <a:pt x="463" y="10254"/>
                  </a:lnTo>
                  <a:lnTo>
                    <a:pt x="610" y="10595"/>
                  </a:lnTo>
                  <a:lnTo>
                    <a:pt x="756" y="10936"/>
                  </a:lnTo>
                  <a:lnTo>
                    <a:pt x="926" y="11252"/>
                  </a:lnTo>
                  <a:lnTo>
                    <a:pt x="1097" y="11569"/>
                  </a:lnTo>
                  <a:lnTo>
                    <a:pt x="1292" y="11886"/>
                  </a:lnTo>
                  <a:lnTo>
                    <a:pt x="1511" y="12178"/>
                  </a:lnTo>
                  <a:lnTo>
                    <a:pt x="1730" y="12470"/>
                  </a:lnTo>
                  <a:lnTo>
                    <a:pt x="1973" y="12738"/>
                  </a:lnTo>
                  <a:lnTo>
                    <a:pt x="2241" y="13006"/>
                  </a:lnTo>
                  <a:lnTo>
                    <a:pt x="2509" y="13274"/>
                  </a:lnTo>
                  <a:lnTo>
                    <a:pt x="2777" y="13517"/>
                  </a:lnTo>
                  <a:lnTo>
                    <a:pt x="3069" y="13737"/>
                  </a:lnTo>
                  <a:lnTo>
                    <a:pt x="3362" y="13956"/>
                  </a:lnTo>
                  <a:lnTo>
                    <a:pt x="3678" y="14151"/>
                  </a:lnTo>
                  <a:lnTo>
                    <a:pt x="3995" y="14321"/>
                  </a:lnTo>
                  <a:lnTo>
                    <a:pt x="4312" y="14492"/>
                  </a:lnTo>
                  <a:lnTo>
                    <a:pt x="4653" y="14638"/>
                  </a:lnTo>
                  <a:lnTo>
                    <a:pt x="4994" y="14784"/>
                  </a:lnTo>
                  <a:lnTo>
                    <a:pt x="5359" y="14906"/>
                  </a:lnTo>
                  <a:lnTo>
                    <a:pt x="5724" y="15003"/>
                  </a:lnTo>
                  <a:lnTo>
                    <a:pt x="6089" y="15100"/>
                  </a:lnTo>
                  <a:lnTo>
                    <a:pt x="6455" y="15149"/>
                  </a:lnTo>
                  <a:lnTo>
                    <a:pt x="6844" y="15198"/>
                  </a:lnTo>
                  <a:lnTo>
                    <a:pt x="7234" y="15247"/>
                  </a:lnTo>
                  <a:lnTo>
                    <a:pt x="7624" y="15247"/>
                  </a:lnTo>
                  <a:lnTo>
                    <a:pt x="7624" y="15247"/>
                  </a:lnTo>
                  <a:lnTo>
                    <a:pt x="8014" y="15247"/>
                  </a:lnTo>
                  <a:lnTo>
                    <a:pt x="8403" y="15198"/>
                  </a:lnTo>
                  <a:lnTo>
                    <a:pt x="8793" y="15149"/>
                  </a:lnTo>
                  <a:lnTo>
                    <a:pt x="9158" y="15100"/>
                  </a:lnTo>
                  <a:lnTo>
                    <a:pt x="9524" y="15003"/>
                  </a:lnTo>
                  <a:lnTo>
                    <a:pt x="9889" y="14906"/>
                  </a:lnTo>
                  <a:lnTo>
                    <a:pt x="10254" y="14784"/>
                  </a:lnTo>
                  <a:lnTo>
                    <a:pt x="10595" y="14638"/>
                  </a:lnTo>
                  <a:lnTo>
                    <a:pt x="10936" y="14492"/>
                  </a:lnTo>
                  <a:lnTo>
                    <a:pt x="11253" y="14321"/>
                  </a:lnTo>
                  <a:lnTo>
                    <a:pt x="11569" y="14151"/>
                  </a:lnTo>
                  <a:lnTo>
                    <a:pt x="11886" y="13956"/>
                  </a:lnTo>
                  <a:lnTo>
                    <a:pt x="12178" y="13737"/>
                  </a:lnTo>
                  <a:lnTo>
                    <a:pt x="12470" y="13517"/>
                  </a:lnTo>
                  <a:lnTo>
                    <a:pt x="12738" y="13274"/>
                  </a:lnTo>
                  <a:lnTo>
                    <a:pt x="13006" y="13006"/>
                  </a:lnTo>
                  <a:lnTo>
                    <a:pt x="13274" y="12738"/>
                  </a:lnTo>
                  <a:lnTo>
                    <a:pt x="13518" y="12470"/>
                  </a:lnTo>
                  <a:lnTo>
                    <a:pt x="13737" y="12178"/>
                  </a:lnTo>
                  <a:lnTo>
                    <a:pt x="13956" y="11886"/>
                  </a:lnTo>
                  <a:lnTo>
                    <a:pt x="14151" y="11569"/>
                  </a:lnTo>
                  <a:lnTo>
                    <a:pt x="14321" y="11252"/>
                  </a:lnTo>
                  <a:lnTo>
                    <a:pt x="14492" y="10936"/>
                  </a:lnTo>
                  <a:lnTo>
                    <a:pt x="14638" y="10595"/>
                  </a:lnTo>
                  <a:lnTo>
                    <a:pt x="14784" y="10254"/>
                  </a:lnTo>
                  <a:lnTo>
                    <a:pt x="14906" y="9889"/>
                  </a:lnTo>
                  <a:lnTo>
                    <a:pt x="15003" y="9523"/>
                  </a:lnTo>
                  <a:lnTo>
                    <a:pt x="15101" y="9158"/>
                  </a:lnTo>
                  <a:lnTo>
                    <a:pt x="15150" y="8793"/>
                  </a:lnTo>
                  <a:lnTo>
                    <a:pt x="15198" y="8403"/>
                  </a:lnTo>
                  <a:lnTo>
                    <a:pt x="15247" y="8013"/>
                  </a:lnTo>
                  <a:lnTo>
                    <a:pt x="15247" y="7623"/>
                  </a:lnTo>
                  <a:lnTo>
                    <a:pt x="15247" y="7623"/>
                  </a:lnTo>
                  <a:lnTo>
                    <a:pt x="15247" y="7234"/>
                  </a:lnTo>
                  <a:lnTo>
                    <a:pt x="15198" y="6844"/>
                  </a:lnTo>
                  <a:lnTo>
                    <a:pt x="15150" y="6454"/>
                  </a:lnTo>
                  <a:lnTo>
                    <a:pt x="15101" y="6089"/>
                  </a:lnTo>
                  <a:lnTo>
                    <a:pt x="15003" y="5724"/>
                  </a:lnTo>
                  <a:lnTo>
                    <a:pt x="14906" y="5358"/>
                  </a:lnTo>
                  <a:lnTo>
                    <a:pt x="14784" y="4993"/>
                  </a:lnTo>
                  <a:lnTo>
                    <a:pt x="14638" y="4652"/>
                  </a:lnTo>
                  <a:lnTo>
                    <a:pt x="14492" y="4311"/>
                  </a:lnTo>
                  <a:lnTo>
                    <a:pt x="14321" y="3995"/>
                  </a:lnTo>
                  <a:lnTo>
                    <a:pt x="14151" y="3678"/>
                  </a:lnTo>
                  <a:lnTo>
                    <a:pt x="13956" y="3361"/>
                  </a:lnTo>
                  <a:lnTo>
                    <a:pt x="13737" y="3069"/>
                  </a:lnTo>
                  <a:lnTo>
                    <a:pt x="13518" y="2777"/>
                  </a:lnTo>
                  <a:lnTo>
                    <a:pt x="13274" y="2509"/>
                  </a:lnTo>
                  <a:lnTo>
                    <a:pt x="13006" y="2241"/>
                  </a:lnTo>
                  <a:lnTo>
                    <a:pt x="12738" y="1973"/>
                  </a:lnTo>
                  <a:lnTo>
                    <a:pt x="12470" y="1730"/>
                  </a:lnTo>
                  <a:lnTo>
                    <a:pt x="12178" y="1510"/>
                  </a:lnTo>
                  <a:lnTo>
                    <a:pt x="11886" y="1291"/>
                  </a:lnTo>
                  <a:lnTo>
                    <a:pt x="11569" y="1096"/>
                  </a:lnTo>
                  <a:lnTo>
                    <a:pt x="11253" y="926"/>
                  </a:lnTo>
                  <a:lnTo>
                    <a:pt x="10936" y="755"/>
                  </a:lnTo>
                  <a:lnTo>
                    <a:pt x="10595" y="609"/>
                  </a:lnTo>
                  <a:lnTo>
                    <a:pt x="10254" y="463"/>
                  </a:lnTo>
                  <a:lnTo>
                    <a:pt x="9889" y="341"/>
                  </a:lnTo>
                  <a:lnTo>
                    <a:pt x="9524" y="244"/>
                  </a:lnTo>
                  <a:lnTo>
                    <a:pt x="9158" y="147"/>
                  </a:lnTo>
                  <a:lnTo>
                    <a:pt x="8793" y="98"/>
                  </a:lnTo>
                  <a:lnTo>
                    <a:pt x="8403" y="49"/>
                  </a:lnTo>
                  <a:lnTo>
                    <a:pt x="8014" y="0"/>
                  </a:lnTo>
                  <a:lnTo>
                    <a:pt x="7624" y="0"/>
                  </a:lnTo>
                  <a:lnTo>
                    <a:pt x="7624" y="0"/>
                  </a:lnTo>
                </a:path>
              </a:pathLst>
            </a:custGeom>
            <a:noFill/>
            <a:ln w="412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8" name="Google Shape;593;p41">
              <a:extLst>
                <a:ext uri="{FF2B5EF4-FFF2-40B4-BE49-F238E27FC236}">
                  <a16:creationId xmlns:a16="http://schemas.microsoft.com/office/drawing/2014/main" id="{4E57068F-D10F-42B6-92FB-B65626B674AD}"/>
                </a:ext>
              </a:extLst>
            </p:cNvPr>
            <p:cNvSpPr/>
            <p:nvPr/>
          </p:nvSpPr>
          <p:spPr>
            <a:xfrm>
              <a:off x="2869875" y="2503125"/>
              <a:ext cx="43875" cy="47525"/>
            </a:xfrm>
            <a:custGeom>
              <a:avLst/>
              <a:gdLst/>
              <a:ahLst/>
              <a:cxnLst/>
              <a:rect l="l" t="t" r="r" b="b"/>
              <a:pathLst>
                <a:path w="1755" h="1901" fill="none" extrusionOk="0">
                  <a:moveTo>
                    <a:pt x="877" y="0"/>
                  </a:moveTo>
                  <a:lnTo>
                    <a:pt x="877" y="0"/>
                  </a:lnTo>
                  <a:lnTo>
                    <a:pt x="1048" y="25"/>
                  </a:lnTo>
                  <a:lnTo>
                    <a:pt x="1218" y="73"/>
                  </a:lnTo>
                  <a:lnTo>
                    <a:pt x="1364" y="171"/>
                  </a:lnTo>
                  <a:lnTo>
                    <a:pt x="1510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0" y="1632"/>
                  </a:lnTo>
                  <a:lnTo>
                    <a:pt x="1364" y="1730"/>
                  </a:lnTo>
                  <a:lnTo>
                    <a:pt x="1218" y="1827"/>
                  </a:lnTo>
                  <a:lnTo>
                    <a:pt x="1048" y="1876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07" y="1876"/>
                  </a:lnTo>
                  <a:lnTo>
                    <a:pt x="536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0" y="950"/>
                  </a:lnTo>
                  <a:lnTo>
                    <a:pt x="0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6" y="73"/>
                  </a:lnTo>
                  <a:lnTo>
                    <a:pt x="707" y="25"/>
                  </a:lnTo>
                  <a:lnTo>
                    <a:pt x="877" y="0"/>
                  </a:lnTo>
                  <a:lnTo>
                    <a:pt x="877" y="0"/>
                  </a:lnTo>
                </a:path>
              </a:pathLst>
            </a:custGeom>
            <a:noFill/>
            <a:ln w="412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9" name="Google Shape;594;p41">
              <a:extLst>
                <a:ext uri="{FF2B5EF4-FFF2-40B4-BE49-F238E27FC236}">
                  <a16:creationId xmlns:a16="http://schemas.microsoft.com/office/drawing/2014/main" id="{3A8DD7A5-2B2B-4EDD-B43C-FD5164C801CA}"/>
                </a:ext>
              </a:extLst>
            </p:cNvPr>
            <p:cNvSpPr/>
            <p:nvPr/>
          </p:nvSpPr>
          <p:spPr>
            <a:xfrm>
              <a:off x="2714000" y="2503125"/>
              <a:ext cx="43875" cy="47525"/>
            </a:xfrm>
            <a:custGeom>
              <a:avLst/>
              <a:gdLst/>
              <a:ahLst/>
              <a:cxnLst/>
              <a:rect l="l" t="t" r="r" b="b"/>
              <a:pathLst>
                <a:path w="1755" h="1901" fill="none" extrusionOk="0">
                  <a:moveTo>
                    <a:pt x="877" y="1900"/>
                  </a:moveTo>
                  <a:lnTo>
                    <a:pt x="877" y="1900"/>
                  </a:lnTo>
                  <a:lnTo>
                    <a:pt x="707" y="1876"/>
                  </a:lnTo>
                  <a:lnTo>
                    <a:pt x="536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6" y="73"/>
                  </a:lnTo>
                  <a:lnTo>
                    <a:pt x="707" y="25"/>
                  </a:lnTo>
                  <a:lnTo>
                    <a:pt x="877" y="0"/>
                  </a:lnTo>
                  <a:lnTo>
                    <a:pt x="877" y="0"/>
                  </a:lnTo>
                  <a:lnTo>
                    <a:pt x="1048" y="25"/>
                  </a:lnTo>
                  <a:lnTo>
                    <a:pt x="1218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8" y="1827"/>
                  </a:lnTo>
                  <a:lnTo>
                    <a:pt x="1048" y="1876"/>
                  </a:lnTo>
                  <a:lnTo>
                    <a:pt x="877" y="1900"/>
                  </a:lnTo>
                  <a:lnTo>
                    <a:pt x="877" y="1900"/>
                  </a:lnTo>
                </a:path>
              </a:pathLst>
            </a:custGeom>
            <a:noFill/>
            <a:ln w="412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0" name="Google Shape;595;p41">
              <a:extLst>
                <a:ext uri="{FF2B5EF4-FFF2-40B4-BE49-F238E27FC236}">
                  <a16:creationId xmlns:a16="http://schemas.microsoft.com/office/drawing/2014/main" id="{94F41670-252A-4CE5-9BE1-7896A56A8EFA}"/>
                </a:ext>
              </a:extLst>
            </p:cNvPr>
            <p:cNvSpPr/>
            <p:nvPr/>
          </p:nvSpPr>
          <p:spPr>
            <a:xfrm>
              <a:off x="2810200" y="2595675"/>
              <a:ext cx="99875" cy="31075"/>
            </a:xfrm>
            <a:custGeom>
              <a:avLst/>
              <a:gdLst/>
              <a:ahLst/>
              <a:cxnLst/>
              <a:rect l="l" t="t" r="r" b="b"/>
              <a:pathLst>
                <a:path w="3995" h="1243" fill="none" extrusionOk="0">
                  <a:moveTo>
                    <a:pt x="1" y="1242"/>
                  </a:moveTo>
                  <a:lnTo>
                    <a:pt x="3995" y="0"/>
                  </a:lnTo>
                </a:path>
              </a:pathLst>
            </a:custGeom>
            <a:noFill/>
            <a:ln w="412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pic>
        <p:nvPicPr>
          <p:cNvPr id="3" name="Attēls 2">
            <a:extLst>
              <a:ext uri="{FF2B5EF4-FFF2-40B4-BE49-F238E27FC236}">
                <a16:creationId xmlns:a16="http://schemas.microsoft.com/office/drawing/2014/main" id="{7108E666-74B9-48FD-8C31-9F9C19AB2C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1511" y="611253"/>
            <a:ext cx="5654821" cy="392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1765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CDE6"/>
        </a:solidFill>
        <a:effectLst/>
      </p:bgPr>
    </p:bg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6"/>
          <p:cNvSpPr txBox="1">
            <a:spLocks noGrp="1"/>
          </p:cNvSpPr>
          <p:nvPr>
            <p:ph type="ctrTitle" idx="4294967295"/>
          </p:nvPr>
        </p:nvSpPr>
        <p:spPr>
          <a:xfrm>
            <a:off x="564567" y="1040245"/>
            <a:ext cx="4531500" cy="75924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buNone/>
            </a:pPr>
            <a:r>
              <a:rPr lang="lv-LV" sz="3600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PĒTĪJUMS</a:t>
            </a:r>
            <a:endParaRPr sz="3600" dirty="0"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9" name="Google Shape;99;p16"/>
          <p:cNvSpPr txBox="1">
            <a:spLocks noGrp="1"/>
          </p:cNvSpPr>
          <p:nvPr>
            <p:ph type="subTitle" idx="4294967295"/>
          </p:nvPr>
        </p:nvSpPr>
        <p:spPr>
          <a:xfrm>
            <a:off x="564567" y="1787228"/>
            <a:ext cx="6656696" cy="114520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lv-LV" sz="1800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Vadlīnijas veidotas Pētījuma </a:t>
            </a:r>
            <a:r>
              <a:rPr lang="lv-LV" sz="1800" b="1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„Darba tirgus apsteidzošo pārkārtojumu sistēmas izveides iespējas un vidēja un ilgtermiņa darba tirgus prognožu sasaiste ar </a:t>
            </a:r>
            <a:r>
              <a:rPr lang="lv-LV" sz="1800" b="1" dirty="0" err="1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rīcībpolitiku</a:t>
            </a:r>
            <a:r>
              <a:rPr lang="lv-LV" sz="1800" b="1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”</a:t>
            </a:r>
            <a:r>
              <a:rPr lang="lv-LV" sz="1800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lv-LV" sz="1800" b="1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lv-LV" sz="1800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kas izstrādāts Eiropas Sociālā fonda projekta Nr. 7.1.2.2./16/I/001 „Darba tirgus prognozēšanas sistēmas pilnveide” ietvaros.</a:t>
            </a:r>
          </a:p>
          <a:p>
            <a:pPr marL="0" lvl="0" indent="0">
              <a:buNone/>
            </a:pPr>
            <a:r>
              <a:rPr lang="lv-LV" sz="1800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Pētījuma pasūtītājs ir Ekonomikas ministrija, Pētījumu izstrādāja SIA “AC Konsultācijas”.</a:t>
            </a:r>
            <a:endParaRPr sz="1800" dirty="0"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6" name="Google Shape;106;p16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latin typeface="Calibri" panose="020F0502020204030204" pitchFamily="34" charset="0"/>
                <a:cs typeface="Calibri" panose="020F0502020204030204" pitchFamily="34" charset="0"/>
              </a:rPr>
              <a:t>2</a:t>
            </a:fld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Google Shape;491;p41">
            <a:extLst>
              <a:ext uri="{FF2B5EF4-FFF2-40B4-BE49-F238E27FC236}">
                <a16:creationId xmlns:a16="http://schemas.microsoft.com/office/drawing/2014/main" id="{C8F82D0F-3F33-403D-8470-9920D572056E}"/>
              </a:ext>
            </a:extLst>
          </p:cNvPr>
          <p:cNvSpPr/>
          <p:nvPr/>
        </p:nvSpPr>
        <p:spPr>
          <a:xfrm>
            <a:off x="564567" y="502590"/>
            <a:ext cx="440268" cy="607431"/>
          </a:xfrm>
          <a:custGeom>
            <a:avLst/>
            <a:gdLst/>
            <a:ahLst/>
            <a:cxnLst/>
            <a:rect l="l" t="t" r="r" b="b"/>
            <a:pathLst>
              <a:path w="11983" h="15880" fill="none" extrusionOk="0">
                <a:moveTo>
                  <a:pt x="5992" y="0"/>
                </a:moveTo>
                <a:lnTo>
                  <a:pt x="5992" y="0"/>
                </a:lnTo>
                <a:lnTo>
                  <a:pt x="5675" y="0"/>
                </a:lnTo>
                <a:lnTo>
                  <a:pt x="5383" y="25"/>
                </a:lnTo>
                <a:lnTo>
                  <a:pt x="5091" y="73"/>
                </a:lnTo>
                <a:lnTo>
                  <a:pt x="4774" y="122"/>
                </a:lnTo>
                <a:lnTo>
                  <a:pt x="4506" y="195"/>
                </a:lnTo>
                <a:lnTo>
                  <a:pt x="4214" y="268"/>
                </a:lnTo>
                <a:lnTo>
                  <a:pt x="3654" y="463"/>
                </a:lnTo>
                <a:lnTo>
                  <a:pt x="3142" y="731"/>
                </a:lnTo>
                <a:lnTo>
                  <a:pt x="2631" y="1023"/>
                </a:lnTo>
                <a:lnTo>
                  <a:pt x="2192" y="1364"/>
                </a:lnTo>
                <a:lnTo>
                  <a:pt x="1754" y="1754"/>
                </a:lnTo>
                <a:lnTo>
                  <a:pt x="1364" y="2192"/>
                </a:lnTo>
                <a:lnTo>
                  <a:pt x="1023" y="2631"/>
                </a:lnTo>
                <a:lnTo>
                  <a:pt x="731" y="3142"/>
                </a:lnTo>
                <a:lnTo>
                  <a:pt x="463" y="3653"/>
                </a:lnTo>
                <a:lnTo>
                  <a:pt x="268" y="4214"/>
                </a:lnTo>
                <a:lnTo>
                  <a:pt x="195" y="4506"/>
                </a:lnTo>
                <a:lnTo>
                  <a:pt x="122" y="4774"/>
                </a:lnTo>
                <a:lnTo>
                  <a:pt x="73" y="5090"/>
                </a:lnTo>
                <a:lnTo>
                  <a:pt x="25" y="5383"/>
                </a:lnTo>
                <a:lnTo>
                  <a:pt x="0" y="5675"/>
                </a:lnTo>
                <a:lnTo>
                  <a:pt x="0" y="5991"/>
                </a:lnTo>
                <a:lnTo>
                  <a:pt x="0" y="5991"/>
                </a:lnTo>
                <a:lnTo>
                  <a:pt x="25" y="6430"/>
                </a:lnTo>
                <a:lnTo>
                  <a:pt x="73" y="6868"/>
                </a:lnTo>
                <a:lnTo>
                  <a:pt x="147" y="7331"/>
                </a:lnTo>
                <a:lnTo>
                  <a:pt x="268" y="7769"/>
                </a:lnTo>
                <a:lnTo>
                  <a:pt x="390" y="8208"/>
                </a:lnTo>
                <a:lnTo>
                  <a:pt x="561" y="8646"/>
                </a:lnTo>
                <a:lnTo>
                  <a:pt x="731" y="9085"/>
                </a:lnTo>
                <a:lnTo>
                  <a:pt x="926" y="9523"/>
                </a:lnTo>
                <a:lnTo>
                  <a:pt x="1145" y="9937"/>
                </a:lnTo>
                <a:lnTo>
                  <a:pt x="1389" y="10375"/>
                </a:lnTo>
                <a:lnTo>
                  <a:pt x="1900" y="11179"/>
                </a:lnTo>
                <a:lnTo>
                  <a:pt x="2436" y="11958"/>
                </a:lnTo>
                <a:lnTo>
                  <a:pt x="2996" y="12689"/>
                </a:lnTo>
                <a:lnTo>
                  <a:pt x="3556" y="13371"/>
                </a:lnTo>
                <a:lnTo>
                  <a:pt x="4092" y="13980"/>
                </a:lnTo>
                <a:lnTo>
                  <a:pt x="4603" y="14540"/>
                </a:lnTo>
                <a:lnTo>
                  <a:pt x="5066" y="15003"/>
                </a:lnTo>
                <a:lnTo>
                  <a:pt x="5724" y="15636"/>
                </a:lnTo>
                <a:lnTo>
                  <a:pt x="5992" y="15880"/>
                </a:lnTo>
                <a:lnTo>
                  <a:pt x="5992" y="15880"/>
                </a:lnTo>
                <a:lnTo>
                  <a:pt x="6260" y="15636"/>
                </a:lnTo>
                <a:lnTo>
                  <a:pt x="6917" y="15003"/>
                </a:lnTo>
                <a:lnTo>
                  <a:pt x="7380" y="14540"/>
                </a:lnTo>
                <a:lnTo>
                  <a:pt x="7891" y="13980"/>
                </a:lnTo>
                <a:lnTo>
                  <a:pt x="8427" y="13371"/>
                </a:lnTo>
                <a:lnTo>
                  <a:pt x="8987" y="12689"/>
                </a:lnTo>
                <a:lnTo>
                  <a:pt x="9548" y="11958"/>
                </a:lnTo>
                <a:lnTo>
                  <a:pt x="10083" y="11179"/>
                </a:lnTo>
                <a:lnTo>
                  <a:pt x="10595" y="10375"/>
                </a:lnTo>
                <a:lnTo>
                  <a:pt x="10838" y="9937"/>
                </a:lnTo>
                <a:lnTo>
                  <a:pt x="11058" y="9523"/>
                </a:lnTo>
                <a:lnTo>
                  <a:pt x="11252" y="9085"/>
                </a:lnTo>
                <a:lnTo>
                  <a:pt x="11423" y="8646"/>
                </a:lnTo>
                <a:lnTo>
                  <a:pt x="11593" y="8208"/>
                </a:lnTo>
                <a:lnTo>
                  <a:pt x="11715" y="7769"/>
                </a:lnTo>
                <a:lnTo>
                  <a:pt x="11837" y="7331"/>
                </a:lnTo>
                <a:lnTo>
                  <a:pt x="11910" y="6868"/>
                </a:lnTo>
                <a:lnTo>
                  <a:pt x="11959" y="6430"/>
                </a:lnTo>
                <a:lnTo>
                  <a:pt x="11983" y="5991"/>
                </a:lnTo>
                <a:lnTo>
                  <a:pt x="11983" y="5991"/>
                </a:lnTo>
                <a:lnTo>
                  <a:pt x="11983" y="5675"/>
                </a:lnTo>
                <a:lnTo>
                  <a:pt x="11959" y="5383"/>
                </a:lnTo>
                <a:lnTo>
                  <a:pt x="11910" y="5090"/>
                </a:lnTo>
                <a:lnTo>
                  <a:pt x="11861" y="4774"/>
                </a:lnTo>
                <a:lnTo>
                  <a:pt x="11788" y="4506"/>
                </a:lnTo>
                <a:lnTo>
                  <a:pt x="11715" y="4214"/>
                </a:lnTo>
                <a:lnTo>
                  <a:pt x="11520" y="3653"/>
                </a:lnTo>
                <a:lnTo>
                  <a:pt x="11252" y="3142"/>
                </a:lnTo>
                <a:lnTo>
                  <a:pt x="10960" y="2631"/>
                </a:lnTo>
                <a:lnTo>
                  <a:pt x="10619" y="2192"/>
                </a:lnTo>
                <a:lnTo>
                  <a:pt x="10229" y="1754"/>
                </a:lnTo>
                <a:lnTo>
                  <a:pt x="9791" y="1364"/>
                </a:lnTo>
                <a:lnTo>
                  <a:pt x="9353" y="1023"/>
                </a:lnTo>
                <a:lnTo>
                  <a:pt x="8841" y="731"/>
                </a:lnTo>
                <a:lnTo>
                  <a:pt x="8330" y="463"/>
                </a:lnTo>
                <a:lnTo>
                  <a:pt x="7770" y="268"/>
                </a:lnTo>
                <a:lnTo>
                  <a:pt x="7477" y="195"/>
                </a:lnTo>
                <a:lnTo>
                  <a:pt x="7209" y="122"/>
                </a:lnTo>
                <a:lnTo>
                  <a:pt x="6893" y="73"/>
                </a:lnTo>
                <a:lnTo>
                  <a:pt x="6601" y="25"/>
                </a:lnTo>
                <a:lnTo>
                  <a:pt x="6308" y="0"/>
                </a:lnTo>
                <a:lnTo>
                  <a:pt x="5992" y="0"/>
                </a:lnTo>
                <a:lnTo>
                  <a:pt x="5992" y="0"/>
                </a:lnTo>
                <a:close/>
                <a:moveTo>
                  <a:pt x="5992" y="8549"/>
                </a:moveTo>
                <a:lnTo>
                  <a:pt x="5992" y="8549"/>
                </a:lnTo>
                <a:lnTo>
                  <a:pt x="5724" y="8549"/>
                </a:lnTo>
                <a:lnTo>
                  <a:pt x="5480" y="8500"/>
                </a:lnTo>
                <a:lnTo>
                  <a:pt x="5237" y="8451"/>
                </a:lnTo>
                <a:lnTo>
                  <a:pt x="4993" y="8354"/>
                </a:lnTo>
                <a:lnTo>
                  <a:pt x="4774" y="8257"/>
                </a:lnTo>
                <a:lnTo>
                  <a:pt x="4555" y="8110"/>
                </a:lnTo>
                <a:lnTo>
                  <a:pt x="4360" y="7964"/>
                </a:lnTo>
                <a:lnTo>
                  <a:pt x="4189" y="7794"/>
                </a:lnTo>
                <a:lnTo>
                  <a:pt x="4019" y="7623"/>
                </a:lnTo>
                <a:lnTo>
                  <a:pt x="3873" y="7428"/>
                </a:lnTo>
                <a:lnTo>
                  <a:pt x="3727" y="7209"/>
                </a:lnTo>
                <a:lnTo>
                  <a:pt x="3629" y="6990"/>
                </a:lnTo>
                <a:lnTo>
                  <a:pt x="3532" y="6746"/>
                </a:lnTo>
                <a:lnTo>
                  <a:pt x="3483" y="6503"/>
                </a:lnTo>
                <a:lnTo>
                  <a:pt x="3434" y="6259"/>
                </a:lnTo>
                <a:lnTo>
                  <a:pt x="3434" y="5991"/>
                </a:lnTo>
                <a:lnTo>
                  <a:pt x="3434" y="5991"/>
                </a:lnTo>
                <a:lnTo>
                  <a:pt x="3434" y="5724"/>
                </a:lnTo>
                <a:lnTo>
                  <a:pt x="3483" y="5480"/>
                </a:lnTo>
                <a:lnTo>
                  <a:pt x="3532" y="5236"/>
                </a:lnTo>
                <a:lnTo>
                  <a:pt x="3629" y="4993"/>
                </a:lnTo>
                <a:lnTo>
                  <a:pt x="3727" y="4774"/>
                </a:lnTo>
                <a:lnTo>
                  <a:pt x="3873" y="4555"/>
                </a:lnTo>
                <a:lnTo>
                  <a:pt x="4019" y="4360"/>
                </a:lnTo>
                <a:lnTo>
                  <a:pt x="4189" y="4189"/>
                </a:lnTo>
                <a:lnTo>
                  <a:pt x="4360" y="4019"/>
                </a:lnTo>
                <a:lnTo>
                  <a:pt x="4555" y="3873"/>
                </a:lnTo>
                <a:lnTo>
                  <a:pt x="4774" y="3726"/>
                </a:lnTo>
                <a:lnTo>
                  <a:pt x="4993" y="3629"/>
                </a:lnTo>
                <a:lnTo>
                  <a:pt x="5237" y="3532"/>
                </a:lnTo>
                <a:lnTo>
                  <a:pt x="5480" y="3483"/>
                </a:lnTo>
                <a:lnTo>
                  <a:pt x="5724" y="3434"/>
                </a:lnTo>
                <a:lnTo>
                  <a:pt x="5992" y="3434"/>
                </a:lnTo>
                <a:lnTo>
                  <a:pt x="5992" y="3434"/>
                </a:lnTo>
                <a:lnTo>
                  <a:pt x="6260" y="3434"/>
                </a:lnTo>
                <a:lnTo>
                  <a:pt x="6503" y="3483"/>
                </a:lnTo>
                <a:lnTo>
                  <a:pt x="6747" y="3532"/>
                </a:lnTo>
                <a:lnTo>
                  <a:pt x="6990" y="3629"/>
                </a:lnTo>
                <a:lnTo>
                  <a:pt x="7209" y="3726"/>
                </a:lnTo>
                <a:lnTo>
                  <a:pt x="7429" y="3873"/>
                </a:lnTo>
                <a:lnTo>
                  <a:pt x="7623" y="4019"/>
                </a:lnTo>
                <a:lnTo>
                  <a:pt x="7794" y="4189"/>
                </a:lnTo>
                <a:lnTo>
                  <a:pt x="7964" y="4360"/>
                </a:lnTo>
                <a:lnTo>
                  <a:pt x="8111" y="4555"/>
                </a:lnTo>
                <a:lnTo>
                  <a:pt x="8257" y="4774"/>
                </a:lnTo>
                <a:lnTo>
                  <a:pt x="8354" y="4993"/>
                </a:lnTo>
                <a:lnTo>
                  <a:pt x="8452" y="5236"/>
                </a:lnTo>
                <a:lnTo>
                  <a:pt x="8500" y="5480"/>
                </a:lnTo>
                <a:lnTo>
                  <a:pt x="8549" y="5724"/>
                </a:lnTo>
                <a:lnTo>
                  <a:pt x="8549" y="5991"/>
                </a:lnTo>
                <a:lnTo>
                  <a:pt x="8549" y="5991"/>
                </a:lnTo>
                <a:lnTo>
                  <a:pt x="8549" y="6259"/>
                </a:lnTo>
                <a:lnTo>
                  <a:pt x="8500" y="6503"/>
                </a:lnTo>
                <a:lnTo>
                  <a:pt x="8452" y="6746"/>
                </a:lnTo>
                <a:lnTo>
                  <a:pt x="8354" y="6990"/>
                </a:lnTo>
                <a:lnTo>
                  <a:pt x="8257" y="7209"/>
                </a:lnTo>
                <a:lnTo>
                  <a:pt x="8111" y="7428"/>
                </a:lnTo>
                <a:lnTo>
                  <a:pt x="7964" y="7623"/>
                </a:lnTo>
                <a:lnTo>
                  <a:pt x="7794" y="7794"/>
                </a:lnTo>
                <a:lnTo>
                  <a:pt x="7623" y="7964"/>
                </a:lnTo>
                <a:lnTo>
                  <a:pt x="7429" y="8110"/>
                </a:lnTo>
                <a:lnTo>
                  <a:pt x="7209" y="8257"/>
                </a:lnTo>
                <a:lnTo>
                  <a:pt x="6990" y="8354"/>
                </a:lnTo>
                <a:lnTo>
                  <a:pt x="6747" y="8451"/>
                </a:lnTo>
                <a:lnTo>
                  <a:pt x="6503" y="8500"/>
                </a:lnTo>
                <a:lnTo>
                  <a:pt x="6260" y="8549"/>
                </a:lnTo>
                <a:lnTo>
                  <a:pt x="5992" y="8549"/>
                </a:lnTo>
                <a:lnTo>
                  <a:pt x="5992" y="8549"/>
                </a:lnTo>
                <a:close/>
              </a:path>
            </a:pathLst>
          </a:custGeom>
          <a:noFill/>
          <a:ln w="28575" cap="rnd" cmpd="sng">
            <a:solidFill>
              <a:schemeClr val="accent1">
                <a:lumMod val="7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51206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5"/>
          <p:cNvSpPr txBox="1">
            <a:spLocks noGrp="1"/>
          </p:cNvSpPr>
          <p:nvPr>
            <p:ph type="title"/>
          </p:nvPr>
        </p:nvSpPr>
        <p:spPr>
          <a:xfrm>
            <a:off x="361348" y="4264151"/>
            <a:ext cx="2980163" cy="48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lv-LV" sz="2800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DARBASPĒKA PĀRPALIKUMS</a:t>
            </a:r>
            <a:endParaRPr sz="28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6" name="Google Shape;206;p25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</a:t>
            </a:fld>
            <a:endParaRPr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9" name="Google Shape;591;p41">
            <a:extLst>
              <a:ext uri="{FF2B5EF4-FFF2-40B4-BE49-F238E27FC236}">
                <a16:creationId xmlns:a16="http://schemas.microsoft.com/office/drawing/2014/main" id="{24C6DE23-48E8-45FC-B4B2-CF4B754491B3}"/>
              </a:ext>
            </a:extLst>
          </p:cNvPr>
          <p:cNvGrpSpPr/>
          <p:nvPr/>
        </p:nvGrpSpPr>
        <p:grpSpPr>
          <a:xfrm>
            <a:off x="539750" y="2032000"/>
            <a:ext cx="1187450" cy="1235200"/>
            <a:chOff x="2623275" y="2333250"/>
            <a:chExt cx="381175" cy="381175"/>
          </a:xfrm>
        </p:grpSpPr>
        <p:sp>
          <p:nvSpPr>
            <p:cNvPr id="20" name="Google Shape;592;p41">
              <a:extLst>
                <a:ext uri="{FF2B5EF4-FFF2-40B4-BE49-F238E27FC236}">
                  <a16:creationId xmlns:a16="http://schemas.microsoft.com/office/drawing/2014/main" id="{B075DC77-9BFC-4D17-B09B-8B8E7113BE21}"/>
                </a:ext>
              </a:extLst>
            </p:cNvPr>
            <p:cNvSpPr/>
            <p:nvPr/>
          </p:nvSpPr>
          <p:spPr>
            <a:xfrm>
              <a:off x="2623275" y="2333250"/>
              <a:ext cx="381175" cy="381175"/>
            </a:xfrm>
            <a:custGeom>
              <a:avLst/>
              <a:gdLst/>
              <a:ahLst/>
              <a:cxnLst/>
              <a:rect l="l" t="t" r="r" b="b"/>
              <a:pathLst>
                <a:path w="15247" h="15247" fill="none" extrusionOk="0">
                  <a:moveTo>
                    <a:pt x="7624" y="0"/>
                  </a:moveTo>
                  <a:lnTo>
                    <a:pt x="7624" y="0"/>
                  </a:lnTo>
                  <a:lnTo>
                    <a:pt x="7234" y="0"/>
                  </a:lnTo>
                  <a:lnTo>
                    <a:pt x="6844" y="49"/>
                  </a:lnTo>
                  <a:lnTo>
                    <a:pt x="6455" y="98"/>
                  </a:lnTo>
                  <a:lnTo>
                    <a:pt x="6089" y="147"/>
                  </a:lnTo>
                  <a:lnTo>
                    <a:pt x="5724" y="244"/>
                  </a:lnTo>
                  <a:lnTo>
                    <a:pt x="5359" y="341"/>
                  </a:lnTo>
                  <a:lnTo>
                    <a:pt x="4994" y="463"/>
                  </a:lnTo>
                  <a:lnTo>
                    <a:pt x="4653" y="609"/>
                  </a:lnTo>
                  <a:lnTo>
                    <a:pt x="4312" y="755"/>
                  </a:lnTo>
                  <a:lnTo>
                    <a:pt x="3995" y="926"/>
                  </a:lnTo>
                  <a:lnTo>
                    <a:pt x="3678" y="1096"/>
                  </a:lnTo>
                  <a:lnTo>
                    <a:pt x="3362" y="1291"/>
                  </a:lnTo>
                  <a:lnTo>
                    <a:pt x="3069" y="1510"/>
                  </a:lnTo>
                  <a:lnTo>
                    <a:pt x="2777" y="1730"/>
                  </a:lnTo>
                  <a:lnTo>
                    <a:pt x="2509" y="1973"/>
                  </a:lnTo>
                  <a:lnTo>
                    <a:pt x="2241" y="2241"/>
                  </a:lnTo>
                  <a:lnTo>
                    <a:pt x="1973" y="2509"/>
                  </a:lnTo>
                  <a:lnTo>
                    <a:pt x="1730" y="2777"/>
                  </a:lnTo>
                  <a:lnTo>
                    <a:pt x="1511" y="3069"/>
                  </a:lnTo>
                  <a:lnTo>
                    <a:pt x="1292" y="3361"/>
                  </a:lnTo>
                  <a:lnTo>
                    <a:pt x="1097" y="3678"/>
                  </a:lnTo>
                  <a:lnTo>
                    <a:pt x="926" y="3995"/>
                  </a:lnTo>
                  <a:lnTo>
                    <a:pt x="756" y="4311"/>
                  </a:lnTo>
                  <a:lnTo>
                    <a:pt x="610" y="4652"/>
                  </a:lnTo>
                  <a:lnTo>
                    <a:pt x="463" y="4993"/>
                  </a:lnTo>
                  <a:lnTo>
                    <a:pt x="342" y="5358"/>
                  </a:lnTo>
                  <a:lnTo>
                    <a:pt x="244" y="5724"/>
                  </a:lnTo>
                  <a:lnTo>
                    <a:pt x="147" y="6089"/>
                  </a:lnTo>
                  <a:lnTo>
                    <a:pt x="98" y="6454"/>
                  </a:lnTo>
                  <a:lnTo>
                    <a:pt x="49" y="6844"/>
                  </a:lnTo>
                  <a:lnTo>
                    <a:pt x="1" y="7234"/>
                  </a:lnTo>
                  <a:lnTo>
                    <a:pt x="1" y="7623"/>
                  </a:lnTo>
                  <a:lnTo>
                    <a:pt x="1" y="7623"/>
                  </a:lnTo>
                  <a:lnTo>
                    <a:pt x="1" y="8013"/>
                  </a:lnTo>
                  <a:lnTo>
                    <a:pt x="49" y="8403"/>
                  </a:lnTo>
                  <a:lnTo>
                    <a:pt x="98" y="8793"/>
                  </a:lnTo>
                  <a:lnTo>
                    <a:pt x="147" y="9158"/>
                  </a:lnTo>
                  <a:lnTo>
                    <a:pt x="244" y="9523"/>
                  </a:lnTo>
                  <a:lnTo>
                    <a:pt x="342" y="9889"/>
                  </a:lnTo>
                  <a:lnTo>
                    <a:pt x="463" y="10254"/>
                  </a:lnTo>
                  <a:lnTo>
                    <a:pt x="610" y="10595"/>
                  </a:lnTo>
                  <a:lnTo>
                    <a:pt x="756" y="10936"/>
                  </a:lnTo>
                  <a:lnTo>
                    <a:pt x="926" y="11252"/>
                  </a:lnTo>
                  <a:lnTo>
                    <a:pt x="1097" y="11569"/>
                  </a:lnTo>
                  <a:lnTo>
                    <a:pt x="1292" y="11886"/>
                  </a:lnTo>
                  <a:lnTo>
                    <a:pt x="1511" y="12178"/>
                  </a:lnTo>
                  <a:lnTo>
                    <a:pt x="1730" y="12470"/>
                  </a:lnTo>
                  <a:lnTo>
                    <a:pt x="1973" y="12738"/>
                  </a:lnTo>
                  <a:lnTo>
                    <a:pt x="2241" y="13006"/>
                  </a:lnTo>
                  <a:lnTo>
                    <a:pt x="2509" y="13274"/>
                  </a:lnTo>
                  <a:lnTo>
                    <a:pt x="2777" y="13517"/>
                  </a:lnTo>
                  <a:lnTo>
                    <a:pt x="3069" y="13737"/>
                  </a:lnTo>
                  <a:lnTo>
                    <a:pt x="3362" y="13956"/>
                  </a:lnTo>
                  <a:lnTo>
                    <a:pt x="3678" y="14151"/>
                  </a:lnTo>
                  <a:lnTo>
                    <a:pt x="3995" y="14321"/>
                  </a:lnTo>
                  <a:lnTo>
                    <a:pt x="4312" y="14492"/>
                  </a:lnTo>
                  <a:lnTo>
                    <a:pt x="4653" y="14638"/>
                  </a:lnTo>
                  <a:lnTo>
                    <a:pt x="4994" y="14784"/>
                  </a:lnTo>
                  <a:lnTo>
                    <a:pt x="5359" y="14906"/>
                  </a:lnTo>
                  <a:lnTo>
                    <a:pt x="5724" y="15003"/>
                  </a:lnTo>
                  <a:lnTo>
                    <a:pt x="6089" y="15100"/>
                  </a:lnTo>
                  <a:lnTo>
                    <a:pt x="6455" y="15149"/>
                  </a:lnTo>
                  <a:lnTo>
                    <a:pt x="6844" y="15198"/>
                  </a:lnTo>
                  <a:lnTo>
                    <a:pt x="7234" y="15247"/>
                  </a:lnTo>
                  <a:lnTo>
                    <a:pt x="7624" y="15247"/>
                  </a:lnTo>
                  <a:lnTo>
                    <a:pt x="7624" y="15247"/>
                  </a:lnTo>
                  <a:lnTo>
                    <a:pt x="8014" y="15247"/>
                  </a:lnTo>
                  <a:lnTo>
                    <a:pt x="8403" y="15198"/>
                  </a:lnTo>
                  <a:lnTo>
                    <a:pt x="8793" y="15149"/>
                  </a:lnTo>
                  <a:lnTo>
                    <a:pt x="9158" y="15100"/>
                  </a:lnTo>
                  <a:lnTo>
                    <a:pt x="9524" y="15003"/>
                  </a:lnTo>
                  <a:lnTo>
                    <a:pt x="9889" y="14906"/>
                  </a:lnTo>
                  <a:lnTo>
                    <a:pt x="10254" y="14784"/>
                  </a:lnTo>
                  <a:lnTo>
                    <a:pt x="10595" y="14638"/>
                  </a:lnTo>
                  <a:lnTo>
                    <a:pt x="10936" y="14492"/>
                  </a:lnTo>
                  <a:lnTo>
                    <a:pt x="11253" y="14321"/>
                  </a:lnTo>
                  <a:lnTo>
                    <a:pt x="11569" y="14151"/>
                  </a:lnTo>
                  <a:lnTo>
                    <a:pt x="11886" y="13956"/>
                  </a:lnTo>
                  <a:lnTo>
                    <a:pt x="12178" y="13737"/>
                  </a:lnTo>
                  <a:lnTo>
                    <a:pt x="12470" y="13517"/>
                  </a:lnTo>
                  <a:lnTo>
                    <a:pt x="12738" y="13274"/>
                  </a:lnTo>
                  <a:lnTo>
                    <a:pt x="13006" y="13006"/>
                  </a:lnTo>
                  <a:lnTo>
                    <a:pt x="13274" y="12738"/>
                  </a:lnTo>
                  <a:lnTo>
                    <a:pt x="13518" y="12470"/>
                  </a:lnTo>
                  <a:lnTo>
                    <a:pt x="13737" y="12178"/>
                  </a:lnTo>
                  <a:lnTo>
                    <a:pt x="13956" y="11886"/>
                  </a:lnTo>
                  <a:lnTo>
                    <a:pt x="14151" y="11569"/>
                  </a:lnTo>
                  <a:lnTo>
                    <a:pt x="14321" y="11252"/>
                  </a:lnTo>
                  <a:lnTo>
                    <a:pt x="14492" y="10936"/>
                  </a:lnTo>
                  <a:lnTo>
                    <a:pt x="14638" y="10595"/>
                  </a:lnTo>
                  <a:lnTo>
                    <a:pt x="14784" y="10254"/>
                  </a:lnTo>
                  <a:lnTo>
                    <a:pt x="14906" y="9889"/>
                  </a:lnTo>
                  <a:lnTo>
                    <a:pt x="15003" y="9523"/>
                  </a:lnTo>
                  <a:lnTo>
                    <a:pt x="15101" y="9158"/>
                  </a:lnTo>
                  <a:lnTo>
                    <a:pt x="15150" y="8793"/>
                  </a:lnTo>
                  <a:lnTo>
                    <a:pt x="15198" y="8403"/>
                  </a:lnTo>
                  <a:lnTo>
                    <a:pt x="15247" y="8013"/>
                  </a:lnTo>
                  <a:lnTo>
                    <a:pt x="15247" y="7623"/>
                  </a:lnTo>
                  <a:lnTo>
                    <a:pt x="15247" y="7623"/>
                  </a:lnTo>
                  <a:lnTo>
                    <a:pt x="15247" y="7234"/>
                  </a:lnTo>
                  <a:lnTo>
                    <a:pt x="15198" y="6844"/>
                  </a:lnTo>
                  <a:lnTo>
                    <a:pt x="15150" y="6454"/>
                  </a:lnTo>
                  <a:lnTo>
                    <a:pt x="15101" y="6089"/>
                  </a:lnTo>
                  <a:lnTo>
                    <a:pt x="15003" y="5724"/>
                  </a:lnTo>
                  <a:lnTo>
                    <a:pt x="14906" y="5358"/>
                  </a:lnTo>
                  <a:lnTo>
                    <a:pt x="14784" y="4993"/>
                  </a:lnTo>
                  <a:lnTo>
                    <a:pt x="14638" y="4652"/>
                  </a:lnTo>
                  <a:lnTo>
                    <a:pt x="14492" y="4311"/>
                  </a:lnTo>
                  <a:lnTo>
                    <a:pt x="14321" y="3995"/>
                  </a:lnTo>
                  <a:lnTo>
                    <a:pt x="14151" y="3678"/>
                  </a:lnTo>
                  <a:lnTo>
                    <a:pt x="13956" y="3361"/>
                  </a:lnTo>
                  <a:lnTo>
                    <a:pt x="13737" y="3069"/>
                  </a:lnTo>
                  <a:lnTo>
                    <a:pt x="13518" y="2777"/>
                  </a:lnTo>
                  <a:lnTo>
                    <a:pt x="13274" y="2509"/>
                  </a:lnTo>
                  <a:lnTo>
                    <a:pt x="13006" y="2241"/>
                  </a:lnTo>
                  <a:lnTo>
                    <a:pt x="12738" y="1973"/>
                  </a:lnTo>
                  <a:lnTo>
                    <a:pt x="12470" y="1730"/>
                  </a:lnTo>
                  <a:lnTo>
                    <a:pt x="12178" y="1510"/>
                  </a:lnTo>
                  <a:lnTo>
                    <a:pt x="11886" y="1291"/>
                  </a:lnTo>
                  <a:lnTo>
                    <a:pt x="11569" y="1096"/>
                  </a:lnTo>
                  <a:lnTo>
                    <a:pt x="11253" y="926"/>
                  </a:lnTo>
                  <a:lnTo>
                    <a:pt x="10936" y="755"/>
                  </a:lnTo>
                  <a:lnTo>
                    <a:pt x="10595" y="609"/>
                  </a:lnTo>
                  <a:lnTo>
                    <a:pt x="10254" y="463"/>
                  </a:lnTo>
                  <a:lnTo>
                    <a:pt x="9889" y="341"/>
                  </a:lnTo>
                  <a:lnTo>
                    <a:pt x="9524" y="244"/>
                  </a:lnTo>
                  <a:lnTo>
                    <a:pt x="9158" y="147"/>
                  </a:lnTo>
                  <a:lnTo>
                    <a:pt x="8793" y="98"/>
                  </a:lnTo>
                  <a:lnTo>
                    <a:pt x="8403" y="49"/>
                  </a:lnTo>
                  <a:lnTo>
                    <a:pt x="8014" y="0"/>
                  </a:lnTo>
                  <a:lnTo>
                    <a:pt x="7624" y="0"/>
                  </a:lnTo>
                  <a:lnTo>
                    <a:pt x="7624" y="0"/>
                  </a:lnTo>
                </a:path>
              </a:pathLst>
            </a:custGeom>
            <a:noFill/>
            <a:ln w="412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2" name="Google Shape;593;p41">
              <a:extLst>
                <a:ext uri="{FF2B5EF4-FFF2-40B4-BE49-F238E27FC236}">
                  <a16:creationId xmlns:a16="http://schemas.microsoft.com/office/drawing/2014/main" id="{AC357E79-069A-4F12-A381-C8C9064A4B81}"/>
                </a:ext>
              </a:extLst>
            </p:cNvPr>
            <p:cNvSpPr/>
            <p:nvPr/>
          </p:nvSpPr>
          <p:spPr>
            <a:xfrm>
              <a:off x="2869875" y="2503125"/>
              <a:ext cx="43875" cy="47525"/>
            </a:xfrm>
            <a:custGeom>
              <a:avLst/>
              <a:gdLst/>
              <a:ahLst/>
              <a:cxnLst/>
              <a:rect l="l" t="t" r="r" b="b"/>
              <a:pathLst>
                <a:path w="1755" h="1901" fill="none" extrusionOk="0">
                  <a:moveTo>
                    <a:pt x="877" y="0"/>
                  </a:moveTo>
                  <a:lnTo>
                    <a:pt x="877" y="0"/>
                  </a:lnTo>
                  <a:lnTo>
                    <a:pt x="1048" y="25"/>
                  </a:lnTo>
                  <a:lnTo>
                    <a:pt x="1218" y="73"/>
                  </a:lnTo>
                  <a:lnTo>
                    <a:pt x="1364" y="171"/>
                  </a:lnTo>
                  <a:lnTo>
                    <a:pt x="1510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0" y="1632"/>
                  </a:lnTo>
                  <a:lnTo>
                    <a:pt x="1364" y="1730"/>
                  </a:lnTo>
                  <a:lnTo>
                    <a:pt x="1218" y="1827"/>
                  </a:lnTo>
                  <a:lnTo>
                    <a:pt x="1048" y="1876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07" y="1876"/>
                  </a:lnTo>
                  <a:lnTo>
                    <a:pt x="536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0" y="950"/>
                  </a:lnTo>
                  <a:lnTo>
                    <a:pt x="0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6" y="73"/>
                  </a:lnTo>
                  <a:lnTo>
                    <a:pt x="707" y="25"/>
                  </a:lnTo>
                  <a:lnTo>
                    <a:pt x="877" y="0"/>
                  </a:lnTo>
                  <a:lnTo>
                    <a:pt x="877" y="0"/>
                  </a:lnTo>
                </a:path>
              </a:pathLst>
            </a:custGeom>
            <a:noFill/>
            <a:ln w="412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4" name="Google Shape;594;p41">
              <a:extLst>
                <a:ext uri="{FF2B5EF4-FFF2-40B4-BE49-F238E27FC236}">
                  <a16:creationId xmlns:a16="http://schemas.microsoft.com/office/drawing/2014/main" id="{22389B95-A6C4-40FB-A7BF-C3F5E0B70756}"/>
                </a:ext>
              </a:extLst>
            </p:cNvPr>
            <p:cNvSpPr/>
            <p:nvPr/>
          </p:nvSpPr>
          <p:spPr>
            <a:xfrm>
              <a:off x="2714000" y="2503125"/>
              <a:ext cx="43875" cy="47525"/>
            </a:xfrm>
            <a:custGeom>
              <a:avLst/>
              <a:gdLst/>
              <a:ahLst/>
              <a:cxnLst/>
              <a:rect l="l" t="t" r="r" b="b"/>
              <a:pathLst>
                <a:path w="1755" h="1901" fill="none" extrusionOk="0">
                  <a:moveTo>
                    <a:pt x="877" y="1900"/>
                  </a:moveTo>
                  <a:lnTo>
                    <a:pt x="877" y="1900"/>
                  </a:lnTo>
                  <a:lnTo>
                    <a:pt x="707" y="1876"/>
                  </a:lnTo>
                  <a:lnTo>
                    <a:pt x="536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6" y="73"/>
                  </a:lnTo>
                  <a:lnTo>
                    <a:pt x="707" y="25"/>
                  </a:lnTo>
                  <a:lnTo>
                    <a:pt x="877" y="0"/>
                  </a:lnTo>
                  <a:lnTo>
                    <a:pt x="877" y="0"/>
                  </a:lnTo>
                  <a:lnTo>
                    <a:pt x="1048" y="25"/>
                  </a:lnTo>
                  <a:lnTo>
                    <a:pt x="1218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8" y="1827"/>
                  </a:lnTo>
                  <a:lnTo>
                    <a:pt x="1048" y="1876"/>
                  </a:lnTo>
                  <a:lnTo>
                    <a:pt x="877" y="1900"/>
                  </a:lnTo>
                  <a:lnTo>
                    <a:pt x="877" y="1900"/>
                  </a:lnTo>
                </a:path>
              </a:pathLst>
            </a:custGeom>
            <a:noFill/>
            <a:ln w="412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5" name="Google Shape;595;p41">
              <a:extLst>
                <a:ext uri="{FF2B5EF4-FFF2-40B4-BE49-F238E27FC236}">
                  <a16:creationId xmlns:a16="http://schemas.microsoft.com/office/drawing/2014/main" id="{A74EA1C1-C3C4-4344-96BD-955980F1B40B}"/>
                </a:ext>
              </a:extLst>
            </p:cNvPr>
            <p:cNvSpPr/>
            <p:nvPr/>
          </p:nvSpPr>
          <p:spPr>
            <a:xfrm>
              <a:off x="2810200" y="2595675"/>
              <a:ext cx="99875" cy="31075"/>
            </a:xfrm>
            <a:custGeom>
              <a:avLst/>
              <a:gdLst/>
              <a:ahLst/>
              <a:cxnLst/>
              <a:rect l="l" t="t" r="r" b="b"/>
              <a:pathLst>
                <a:path w="3995" h="1243" fill="none" extrusionOk="0">
                  <a:moveTo>
                    <a:pt x="1" y="1242"/>
                  </a:moveTo>
                  <a:lnTo>
                    <a:pt x="3995" y="0"/>
                  </a:lnTo>
                </a:path>
              </a:pathLst>
            </a:custGeom>
            <a:noFill/>
            <a:ln w="412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pic>
        <p:nvPicPr>
          <p:cNvPr id="5" name="Attēls 4">
            <a:extLst>
              <a:ext uri="{FF2B5EF4-FFF2-40B4-BE49-F238E27FC236}">
                <a16:creationId xmlns:a16="http://schemas.microsoft.com/office/drawing/2014/main" id="{8D114E68-BC22-442C-900B-A010241C3C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6766" y="671512"/>
            <a:ext cx="5475788" cy="380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0298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5"/>
          <p:cNvSpPr txBox="1">
            <a:spLocks noGrp="1"/>
          </p:cNvSpPr>
          <p:nvPr>
            <p:ph type="title"/>
          </p:nvPr>
        </p:nvSpPr>
        <p:spPr>
          <a:xfrm>
            <a:off x="361348" y="4264151"/>
            <a:ext cx="2980163" cy="48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lv-LV" sz="2800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DARBA TIRGUS LĪDZSVARS</a:t>
            </a:r>
            <a:endParaRPr sz="28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6" name="Google Shape;206;p25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21</a:t>
            </a:fld>
            <a:endParaRPr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7" name="Google Shape;581;p41">
            <a:extLst>
              <a:ext uri="{FF2B5EF4-FFF2-40B4-BE49-F238E27FC236}">
                <a16:creationId xmlns:a16="http://schemas.microsoft.com/office/drawing/2014/main" id="{D3C422B5-F06F-4868-A07F-71688AA68A07}"/>
              </a:ext>
            </a:extLst>
          </p:cNvPr>
          <p:cNvGrpSpPr/>
          <p:nvPr/>
        </p:nvGrpSpPr>
        <p:grpSpPr>
          <a:xfrm>
            <a:off x="476848" y="2109603"/>
            <a:ext cx="1319868" cy="1283541"/>
            <a:chOff x="1278900" y="2333250"/>
            <a:chExt cx="381175" cy="381175"/>
          </a:xfrm>
        </p:grpSpPr>
        <p:sp>
          <p:nvSpPr>
            <p:cNvPr id="29" name="Google Shape;582;p41">
              <a:extLst>
                <a:ext uri="{FF2B5EF4-FFF2-40B4-BE49-F238E27FC236}">
                  <a16:creationId xmlns:a16="http://schemas.microsoft.com/office/drawing/2014/main" id="{5885851F-2A2F-4F19-B3A0-9F788A51CF35}"/>
                </a:ext>
              </a:extLst>
            </p:cNvPr>
            <p:cNvSpPr/>
            <p:nvPr/>
          </p:nvSpPr>
          <p:spPr>
            <a:xfrm>
              <a:off x="1278900" y="2333250"/>
              <a:ext cx="381175" cy="381175"/>
            </a:xfrm>
            <a:custGeom>
              <a:avLst/>
              <a:gdLst/>
              <a:ahLst/>
              <a:cxnLst/>
              <a:rect l="l" t="t" r="r" b="b"/>
              <a:pathLst>
                <a:path w="15247" h="15247" fill="none" extrusionOk="0">
                  <a:moveTo>
                    <a:pt x="7623" y="0"/>
                  </a:moveTo>
                  <a:lnTo>
                    <a:pt x="7623" y="0"/>
                  </a:lnTo>
                  <a:lnTo>
                    <a:pt x="7233" y="0"/>
                  </a:lnTo>
                  <a:lnTo>
                    <a:pt x="6844" y="49"/>
                  </a:lnTo>
                  <a:lnTo>
                    <a:pt x="6454" y="98"/>
                  </a:lnTo>
                  <a:lnTo>
                    <a:pt x="6089" y="147"/>
                  </a:lnTo>
                  <a:lnTo>
                    <a:pt x="5723" y="244"/>
                  </a:lnTo>
                  <a:lnTo>
                    <a:pt x="5358" y="341"/>
                  </a:lnTo>
                  <a:lnTo>
                    <a:pt x="4993" y="463"/>
                  </a:lnTo>
                  <a:lnTo>
                    <a:pt x="4652" y="609"/>
                  </a:lnTo>
                  <a:lnTo>
                    <a:pt x="4311" y="755"/>
                  </a:lnTo>
                  <a:lnTo>
                    <a:pt x="3994" y="926"/>
                  </a:lnTo>
                  <a:lnTo>
                    <a:pt x="3678" y="1096"/>
                  </a:lnTo>
                  <a:lnTo>
                    <a:pt x="3361" y="1291"/>
                  </a:lnTo>
                  <a:lnTo>
                    <a:pt x="3069" y="1510"/>
                  </a:lnTo>
                  <a:lnTo>
                    <a:pt x="2777" y="1730"/>
                  </a:lnTo>
                  <a:lnTo>
                    <a:pt x="2509" y="1973"/>
                  </a:lnTo>
                  <a:lnTo>
                    <a:pt x="2241" y="2241"/>
                  </a:lnTo>
                  <a:lnTo>
                    <a:pt x="1973" y="2509"/>
                  </a:lnTo>
                  <a:lnTo>
                    <a:pt x="1729" y="2777"/>
                  </a:lnTo>
                  <a:lnTo>
                    <a:pt x="1510" y="3069"/>
                  </a:lnTo>
                  <a:lnTo>
                    <a:pt x="1291" y="3361"/>
                  </a:lnTo>
                  <a:lnTo>
                    <a:pt x="1096" y="3678"/>
                  </a:lnTo>
                  <a:lnTo>
                    <a:pt x="926" y="3995"/>
                  </a:lnTo>
                  <a:lnTo>
                    <a:pt x="755" y="4311"/>
                  </a:lnTo>
                  <a:lnTo>
                    <a:pt x="609" y="4652"/>
                  </a:lnTo>
                  <a:lnTo>
                    <a:pt x="463" y="4993"/>
                  </a:lnTo>
                  <a:lnTo>
                    <a:pt x="341" y="5358"/>
                  </a:lnTo>
                  <a:lnTo>
                    <a:pt x="244" y="5724"/>
                  </a:lnTo>
                  <a:lnTo>
                    <a:pt x="146" y="6089"/>
                  </a:lnTo>
                  <a:lnTo>
                    <a:pt x="97" y="6454"/>
                  </a:lnTo>
                  <a:lnTo>
                    <a:pt x="49" y="6844"/>
                  </a:lnTo>
                  <a:lnTo>
                    <a:pt x="0" y="7234"/>
                  </a:lnTo>
                  <a:lnTo>
                    <a:pt x="0" y="7623"/>
                  </a:lnTo>
                  <a:lnTo>
                    <a:pt x="0" y="7623"/>
                  </a:lnTo>
                  <a:lnTo>
                    <a:pt x="0" y="8013"/>
                  </a:lnTo>
                  <a:lnTo>
                    <a:pt x="49" y="8403"/>
                  </a:lnTo>
                  <a:lnTo>
                    <a:pt x="97" y="8793"/>
                  </a:lnTo>
                  <a:lnTo>
                    <a:pt x="146" y="9158"/>
                  </a:lnTo>
                  <a:lnTo>
                    <a:pt x="244" y="9523"/>
                  </a:lnTo>
                  <a:lnTo>
                    <a:pt x="341" y="9889"/>
                  </a:lnTo>
                  <a:lnTo>
                    <a:pt x="463" y="10254"/>
                  </a:lnTo>
                  <a:lnTo>
                    <a:pt x="609" y="10595"/>
                  </a:lnTo>
                  <a:lnTo>
                    <a:pt x="755" y="10936"/>
                  </a:lnTo>
                  <a:lnTo>
                    <a:pt x="926" y="11252"/>
                  </a:lnTo>
                  <a:lnTo>
                    <a:pt x="1096" y="11569"/>
                  </a:lnTo>
                  <a:lnTo>
                    <a:pt x="1291" y="11886"/>
                  </a:lnTo>
                  <a:lnTo>
                    <a:pt x="1510" y="12178"/>
                  </a:lnTo>
                  <a:lnTo>
                    <a:pt x="1729" y="12470"/>
                  </a:lnTo>
                  <a:lnTo>
                    <a:pt x="1973" y="12738"/>
                  </a:lnTo>
                  <a:lnTo>
                    <a:pt x="2241" y="13006"/>
                  </a:lnTo>
                  <a:lnTo>
                    <a:pt x="2509" y="13274"/>
                  </a:lnTo>
                  <a:lnTo>
                    <a:pt x="2777" y="13517"/>
                  </a:lnTo>
                  <a:lnTo>
                    <a:pt x="3069" y="13737"/>
                  </a:lnTo>
                  <a:lnTo>
                    <a:pt x="3361" y="13956"/>
                  </a:lnTo>
                  <a:lnTo>
                    <a:pt x="3678" y="14151"/>
                  </a:lnTo>
                  <a:lnTo>
                    <a:pt x="3994" y="14321"/>
                  </a:lnTo>
                  <a:lnTo>
                    <a:pt x="4311" y="14492"/>
                  </a:lnTo>
                  <a:lnTo>
                    <a:pt x="4652" y="14638"/>
                  </a:lnTo>
                  <a:lnTo>
                    <a:pt x="4993" y="14784"/>
                  </a:lnTo>
                  <a:lnTo>
                    <a:pt x="5358" y="14906"/>
                  </a:lnTo>
                  <a:lnTo>
                    <a:pt x="5723" y="15003"/>
                  </a:lnTo>
                  <a:lnTo>
                    <a:pt x="6089" y="15100"/>
                  </a:lnTo>
                  <a:lnTo>
                    <a:pt x="6454" y="15149"/>
                  </a:lnTo>
                  <a:lnTo>
                    <a:pt x="6844" y="15198"/>
                  </a:lnTo>
                  <a:lnTo>
                    <a:pt x="7233" y="15247"/>
                  </a:lnTo>
                  <a:lnTo>
                    <a:pt x="7623" y="15247"/>
                  </a:lnTo>
                  <a:lnTo>
                    <a:pt x="7623" y="15247"/>
                  </a:lnTo>
                  <a:lnTo>
                    <a:pt x="8013" y="15247"/>
                  </a:lnTo>
                  <a:lnTo>
                    <a:pt x="8403" y="15198"/>
                  </a:lnTo>
                  <a:lnTo>
                    <a:pt x="8792" y="15149"/>
                  </a:lnTo>
                  <a:lnTo>
                    <a:pt x="9158" y="15100"/>
                  </a:lnTo>
                  <a:lnTo>
                    <a:pt x="9523" y="15003"/>
                  </a:lnTo>
                  <a:lnTo>
                    <a:pt x="9888" y="14906"/>
                  </a:lnTo>
                  <a:lnTo>
                    <a:pt x="10253" y="14784"/>
                  </a:lnTo>
                  <a:lnTo>
                    <a:pt x="10594" y="14638"/>
                  </a:lnTo>
                  <a:lnTo>
                    <a:pt x="10935" y="14492"/>
                  </a:lnTo>
                  <a:lnTo>
                    <a:pt x="11252" y="14321"/>
                  </a:lnTo>
                  <a:lnTo>
                    <a:pt x="11569" y="14151"/>
                  </a:lnTo>
                  <a:lnTo>
                    <a:pt x="11885" y="13956"/>
                  </a:lnTo>
                  <a:lnTo>
                    <a:pt x="12178" y="13737"/>
                  </a:lnTo>
                  <a:lnTo>
                    <a:pt x="12470" y="13517"/>
                  </a:lnTo>
                  <a:lnTo>
                    <a:pt x="12738" y="13274"/>
                  </a:lnTo>
                  <a:lnTo>
                    <a:pt x="13006" y="13006"/>
                  </a:lnTo>
                  <a:lnTo>
                    <a:pt x="13273" y="12738"/>
                  </a:lnTo>
                  <a:lnTo>
                    <a:pt x="13517" y="12470"/>
                  </a:lnTo>
                  <a:lnTo>
                    <a:pt x="13736" y="12178"/>
                  </a:lnTo>
                  <a:lnTo>
                    <a:pt x="13955" y="11886"/>
                  </a:lnTo>
                  <a:lnTo>
                    <a:pt x="14150" y="11569"/>
                  </a:lnTo>
                  <a:lnTo>
                    <a:pt x="14321" y="11252"/>
                  </a:lnTo>
                  <a:lnTo>
                    <a:pt x="14491" y="10936"/>
                  </a:lnTo>
                  <a:lnTo>
                    <a:pt x="14637" y="10595"/>
                  </a:lnTo>
                  <a:lnTo>
                    <a:pt x="14783" y="10254"/>
                  </a:lnTo>
                  <a:lnTo>
                    <a:pt x="14905" y="9889"/>
                  </a:lnTo>
                  <a:lnTo>
                    <a:pt x="15003" y="9523"/>
                  </a:lnTo>
                  <a:lnTo>
                    <a:pt x="15100" y="9158"/>
                  </a:lnTo>
                  <a:lnTo>
                    <a:pt x="15149" y="8793"/>
                  </a:lnTo>
                  <a:lnTo>
                    <a:pt x="15198" y="8403"/>
                  </a:lnTo>
                  <a:lnTo>
                    <a:pt x="15246" y="8013"/>
                  </a:lnTo>
                  <a:lnTo>
                    <a:pt x="15246" y="7623"/>
                  </a:lnTo>
                  <a:lnTo>
                    <a:pt x="15246" y="7623"/>
                  </a:lnTo>
                  <a:lnTo>
                    <a:pt x="15246" y="7234"/>
                  </a:lnTo>
                  <a:lnTo>
                    <a:pt x="15198" y="6844"/>
                  </a:lnTo>
                  <a:lnTo>
                    <a:pt x="15149" y="6454"/>
                  </a:lnTo>
                  <a:lnTo>
                    <a:pt x="15100" y="6089"/>
                  </a:lnTo>
                  <a:lnTo>
                    <a:pt x="15003" y="5724"/>
                  </a:lnTo>
                  <a:lnTo>
                    <a:pt x="14905" y="5358"/>
                  </a:lnTo>
                  <a:lnTo>
                    <a:pt x="14783" y="4993"/>
                  </a:lnTo>
                  <a:lnTo>
                    <a:pt x="14637" y="4652"/>
                  </a:lnTo>
                  <a:lnTo>
                    <a:pt x="14491" y="4311"/>
                  </a:lnTo>
                  <a:lnTo>
                    <a:pt x="14321" y="3995"/>
                  </a:lnTo>
                  <a:lnTo>
                    <a:pt x="14150" y="3678"/>
                  </a:lnTo>
                  <a:lnTo>
                    <a:pt x="13955" y="3361"/>
                  </a:lnTo>
                  <a:lnTo>
                    <a:pt x="13736" y="3069"/>
                  </a:lnTo>
                  <a:lnTo>
                    <a:pt x="13517" y="2777"/>
                  </a:lnTo>
                  <a:lnTo>
                    <a:pt x="13273" y="2509"/>
                  </a:lnTo>
                  <a:lnTo>
                    <a:pt x="13006" y="2241"/>
                  </a:lnTo>
                  <a:lnTo>
                    <a:pt x="12738" y="1973"/>
                  </a:lnTo>
                  <a:lnTo>
                    <a:pt x="12470" y="1730"/>
                  </a:lnTo>
                  <a:lnTo>
                    <a:pt x="12178" y="1510"/>
                  </a:lnTo>
                  <a:lnTo>
                    <a:pt x="11885" y="1291"/>
                  </a:lnTo>
                  <a:lnTo>
                    <a:pt x="11569" y="1096"/>
                  </a:lnTo>
                  <a:lnTo>
                    <a:pt x="11252" y="926"/>
                  </a:lnTo>
                  <a:lnTo>
                    <a:pt x="10935" y="755"/>
                  </a:lnTo>
                  <a:lnTo>
                    <a:pt x="10594" y="609"/>
                  </a:lnTo>
                  <a:lnTo>
                    <a:pt x="10253" y="463"/>
                  </a:lnTo>
                  <a:lnTo>
                    <a:pt x="9888" y="341"/>
                  </a:lnTo>
                  <a:lnTo>
                    <a:pt x="9523" y="244"/>
                  </a:lnTo>
                  <a:lnTo>
                    <a:pt x="9158" y="147"/>
                  </a:lnTo>
                  <a:lnTo>
                    <a:pt x="8792" y="98"/>
                  </a:lnTo>
                  <a:lnTo>
                    <a:pt x="8403" y="49"/>
                  </a:lnTo>
                  <a:lnTo>
                    <a:pt x="8013" y="0"/>
                  </a:lnTo>
                  <a:lnTo>
                    <a:pt x="7623" y="0"/>
                  </a:lnTo>
                  <a:lnTo>
                    <a:pt x="7623" y="0"/>
                  </a:lnTo>
                </a:path>
              </a:pathLst>
            </a:custGeom>
            <a:noFill/>
            <a:ln w="412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0" name="Google Shape;583;p41">
              <a:extLst>
                <a:ext uri="{FF2B5EF4-FFF2-40B4-BE49-F238E27FC236}">
                  <a16:creationId xmlns:a16="http://schemas.microsoft.com/office/drawing/2014/main" id="{337B6AD2-F524-44E2-BD95-39647B8450C2}"/>
                </a:ext>
              </a:extLst>
            </p:cNvPr>
            <p:cNvSpPr/>
            <p:nvPr/>
          </p:nvSpPr>
          <p:spPr>
            <a:xfrm>
              <a:off x="1525475" y="2503125"/>
              <a:ext cx="43875" cy="47525"/>
            </a:xfrm>
            <a:custGeom>
              <a:avLst/>
              <a:gdLst/>
              <a:ahLst/>
              <a:cxnLst/>
              <a:rect l="l" t="t" r="r" b="b"/>
              <a:pathLst>
                <a:path w="1755" h="1901" fill="none" extrusionOk="0">
                  <a:moveTo>
                    <a:pt x="878" y="0"/>
                  </a:moveTo>
                  <a:lnTo>
                    <a:pt x="878" y="0"/>
                  </a:lnTo>
                  <a:lnTo>
                    <a:pt x="1048" y="25"/>
                  </a:lnTo>
                  <a:lnTo>
                    <a:pt x="1219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9" y="1827"/>
                  </a:lnTo>
                  <a:lnTo>
                    <a:pt x="1048" y="1876"/>
                  </a:lnTo>
                  <a:lnTo>
                    <a:pt x="878" y="1900"/>
                  </a:lnTo>
                  <a:lnTo>
                    <a:pt x="878" y="1900"/>
                  </a:lnTo>
                  <a:lnTo>
                    <a:pt x="707" y="1876"/>
                  </a:lnTo>
                  <a:lnTo>
                    <a:pt x="537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7" y="73"/>
                  </a:lnTo>
                  <a:lnTo>
                    <a:pt x="707" y="25"/>
                  </a:lnTo>
                  <a:lnTo>
                    <a:pt x="878" y="0"/>
                  </a:lnTo>
                  <a:lnTo>
                    <a:pt x="878" y="0"/>
                  </a:lnTo>
                </a:path>
              </a:pathLst>
            </a:custGeom>
            <a:noFill/>
            <a:ln w="412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1" name="Google Shape;584;p41">
              <a:extLst>
                <a:ext uri="{FF2B5EF4-FFF2-40B4-BE49-F238E27FC236}">
                  <a16:creationId xmlns:a16="http://schemas.microsoft.com/office/drawing/2014/main" id="{26E4C4EB-E0E9-49D6-957C-8661BD8B46BF}"/>
                </a:ext>
              </a:extLst>
            </p:cNvPr>
            <p:cNvSpPr/>
            <p:nvPr/>
          </p:nvSpPr>
          <p:spPr>
            <a:xfrm>
              <a:off x="1369600" y="2503125"/>
              <a:ext cx="43875" cy="47525"/>
            </a:xfrm>
            <a:custGeom>
              <a:avLst/>
              <a:gdLst/>
              <a:ahLst/>
              <a:cxnLst/>
              <a:rect l="l" t="t" r="r" b="b"/>
              <a:pathLst>
                <a:path w="1755" h="1901" fill="none" extrusionOk="0">
                  <a:moveTo>
                    <a:pt x="878" y="0"/>
                  </a:moveTo>
                  <a:lnTo>
                    <a:pt x="878" y="0"/>
                  </a:lnTo>
                  <a:lnTo>
                    <a:pt x="1048" y="25"/>
                  </a:lnTo>
                  <a:lnTo>
                    <a:pt x="1219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9" y="1827"/>
                  </a:lnTo>
                  <a:lnTo>
                    <a:pt x="1048" y="1876"/>
                  </a:lnTo>
                  <a:lnTo>
                    <a:pt x="878" y="1900"/>
                  </a:lnTo>
                  <a:lnTo>
                    <a:pt x="878" y="1900"/>
                  </a:lnTo>
                  <a:lnTo>
                    <a:pt x="707" y="1876"/>
                  </a:lnTo>
                  <a:lnTo>
                    <a:pt x="537" y="1827"/>
                  </a:lnTo>
                  <a:lnTo>
                    <a:pt x="391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1" y="171"/>
                  </a:lnTo>
                  <a:lnTo>
                    <a:pt x="537" y="73"/>
                  </a:lnTo>
                  <a:lnTo>
                    <a:pt x="707" y="25"/>
                  </a:lnTo>
                  <a:lnTo>
                    <a:pt x="878" y="0"/>
                  </a:lnTo>
                  <a:lnTo>
                    <a:pt x="878" y="0"/>
                  </a:lnTo>
                </a:path>
              </a:pathLst>
            </a:custGeom>
            <a:noFill/>
            <a:ln w="412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3" name="Google Shape;585;p41">
              <a:extLst>
                <a:ext uri="{FF2B5EF4-FFF2-40B4-BE49-F238E27FC236}">
                  <a16:creationId xmlns:a16="http://schemas.microsoft.com/office/drawing/2014/main" id="{D5376698-9ADB-4F7C-A2BA-A9E5CDDB77BF}"/>
                </a:ext>
              </a:extLst>
            </p:cNvPr>
            <p:cNvSpPr/>
            <p:nvPr/>
          </p:nvSpPr>
          <p:spPr>
            <a:xfrm>
              <a:off x="1369600" y="2604200"/>
              <a:ext cx="199750" cy="40825"/>
            </a:xfrm>
            <a:custGeom>
              <a:avLst/>
              <a:gdLst/>
              <a:ahLst/>
              <a:cxnLst/>
              <a:rect l="l" t="t" r="r" b="b"/>
              <a:pathLst>
                <a:path w="7990" h="1633" fill="none" extrusionOk="0">
                  <a:moveTo>
                    <a:pt x="7989" y="0"/>
                  </a:moveTo>
                  <a:lnTo>
                    <a:pt x="7989" y="0"/>
                  </a:lnTo>
                  <a:lnTo>
                    <a:pt x="7575" y="366"/>
                  </a:lnTo>
                  <a:lnTo>
                    <a:pt x="7137" y="707"/>
                  </a:lnTo>
                  <a:lnTo>
                    <a:pt x="6650" y="975"/>
                  </a:lnTo>
                  <a:lnTo>
                    <a:pt x="6163" y="1218"/>
                  </a:lnTo>
                  <a:lnTo>
                    <a:pt x="5627" y="1389"/>
                  </a:lnTo>
                  <a:lnTo>
                    <a:pt x="5115" y="1535"/>
                  </a:lnTo>
                  <a:lnTo>
                    <a:pt x="4555" y="1608"/>
                  </a:lnTo>
                  <a:lnTo>
                    <a:pt x="3995" y="1632"/>
                  </a:lnTo>
                  <a:lnTo>
                    <a:pt x="3995" y="1632"/>
                  </a:lnTo>
                  <a:lnTo>
                    <a:pt x="3435" y="1608"/>
                  </a:lnTo>
                  <a:lnTo>
                    <a:pt x="2875" y="1535"/>
                  </a:lnTo>
                  <a:lnTo>
                    <a:pt x="2363" y="1389"/>
                  </a:lnTo>
                  <a:lnTo>
                    <a:pt x="1828" y="1218"/>
                  </a:lnTo>
                  <a:lnTo>
                    <a:pt x="1340" y="975"/>
                  </a:lnTo>
                  <a:lnTo>
                    <a:pt x="853" y="707"/>
                  </a:lnTo>
                  <a:lnTo>
                    <a:pt x="415" y="366"/>
                  </a:lnTo>
                  <a:lnTo>
                    <a:pt x="1" y="0"/>
                  </a:lnTo>
                </a:path>
              </a:pathLst>
            </a:custGeom>
            <a:noFill/>
            <a:ln w="412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pic>
        <p:nvPicPr>
          <p:cNvPr id="3" name="Attēls 2">
            <a:extLst>
              <a:ext uri="{FF2B5EF4-FFF2-40B4-BE49-F238E27FC236}">
                <a16:creationId xmlns:a16="http://schemas.microsoft.com/office/drawing/2014/main" id="{0EDBDD2A-68B6-425A-9C62-A110D8F183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9123" y="375804"/>
            <a:ext cx="5075874" cy="4391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6269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17000" t="-14000" b="-9000"/>
          </a:stretch>
        </a:blipFill>
        <a:effectLst/>
      </p:bgPr>
    </p:bg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4"/>
          <p:cNvSpPr txBox="1">
            <a:spLocks noGrp="1"/>
          </p:cNvSpPr>
          <p:nvPr>
            <p:ph type="title"/>
          </p:nvPr>
        </p:nvSpPr>
        <p:spPr>
          <a:xfrm>
            <a:off x="381100" y="2798525"/>
            <a:ext cx="1870500" cy="188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lv-LV" sz="36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Karla"/>
                <a:cs typeface="Calibri" panose="020F0502020204030204" pitchFamily="34" charset="0"/>
                <a:sym typeface="Karla"/>
              </a:rPr>
              <a:t>PIEMĒRI</a:t>
            </a:r>
            <a:endParaRPr sz="3600" dirty="0">
              <a:solidFill>
                <a:srgbClr val="FF0000"/>
              </a:solidFill>
              <a:latin typeface="Calibri" panose="020F0502020204030204" pitchFamily="34" charset="0"/>
              <a:ea typeface="Karla"/>
              <a:cs typeface="Calibri" panose="020F0502020204030204" pitchFamily="34" charset="0"/>
              <a:sym typeface="Karla"/>
            </a:endParaRPr>
          </a:p>
        </p:txBody>
      </p:sp>
      <p:sp>
        <p:nvSpPr>
          <p:cNvPr id="193" name="Google Shape;193;p24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22</a:t>
            </a:fld>
            <a:endParaRPr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409E6CA-B936-4D69-AC2E-946E48CF2593}"/>
              </a:ext>
            </a:extLst>
          </p:cNvPr>
          <p:cNvSpPr txBox="1"/>
          <p:nvPr/>
        </p:nvSpPr>
        <p:spPr>
          <a:xfrm>
            <a:off x="7438030" y="136478"/>
            <a:ext cx="16538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800" i="1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foto: jannoon028 / </a:t>
            </a:r>
            <a:r>
              <a:rPr lang="lv-LV" sz="800" i="1" dirty="0" err="1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Freepik</a:t>
            </a:r>
            <a:r>
              <a:rPr lang="lv-LV" sz="800" i="1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FA6C406-2FED-4E3A-A3DC-B536D52901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38" y="5739"/>
            <a:ext cx="6453946" cy="5143500"/>
          </a:xfrm>
          <a:prstGeom prst="rect">
            <a:avLst/>
          </a:prstGeom>
        </p:spPr>
      </p:pic>
      <p:sp>
        <p:nvSpPr>
          <p:cNvPr id="198" name="Google Shape;198;p25"/>
          <p:cNvSpPr txBox="1">
            <a:spLocks noGrp="1"/>
          </p:cNvSpPr>
          <p:nvPr>
            <p:ph type="title"/>
          </p:nvPr>
        </p:nvSpPr>
        <p:spPr>
          <a:xfrm>
            <a:off x="242205" y="1997713"/>
            <a:ext cx="2078963" cy="1465384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br>
              <a:rPr lang="lv-LV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lv-LV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DARBASPĒKA PIEPRASĪJUMS PROFESIJU GRUPU</a:t>
            </a:r>
            <a:br>
              <a:rPr lang="lv-LV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lv-LV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DALĪJUMĀ</a:t>
            </a:r>
            <a:endParaRPr dirty="0"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02" name="Google Shape;202;p25"/>
          <p:cNvGrpSpPr/>
          <p:nvPr/>
        </p:nvGrpSpPr>
        <p:grpSpPr>
          <a:xfrm>
            <a:off x="371160" y="722451"/>
            <a:ext cx="566686" cy="567086"/>
            <a:chOff x="3292425" y="3664250"/>
            <a:chExt cx="397025" cy="391525"/>
          </a:xfrm>
        </p:grpSpPr>
        <p:sp>
          <p:nvSpPr>
            <p:cNvPr id="203" name="Google Shape;203;p25"/>
            <p:cNvSpPr/>
            <p:nvPr/>
          </p:nvSpPr>
          <p:spPr>
            <a:xfrm>
              <a:off x="3292425" y="3680675"/>
              <a:ext cx="375100" cy="375100"/>
            </a:xfrm>
            <a:custGeom>
              <a:avLst/>
              <a:gdLst/>
              <a:ahLst/>
              <a:cxnLst/>
              <a:rect l="l" t="t" r="r" b="b"/>
              <a:pathLst>
                <a:path w="15004" h="15004" fill="none" extrusionOk="0">
                  <a:moveTo>
                    <a:pt x="7502" y="1"/>
                  </a:moveTo>
                  <a:lnTo>
                    <a:pt x="7502" y="1"/>
                  </a:lnTo>
                  <a:lnTo>
                    <a:pt x="7112" y="1"/>
                  </a:lnTo>
                  <a:lnTo>
                    <a:pt x="6747" y="50"/>
                  </a:lnTo>
                  <a:lnTo>
                    <a:pt x="6357" y="98"/>
                  </a:lnTo>
                  <a:lnTo>
                    <a:pt x="5992" y="147"/>
                  </a:lnTo>
                  <a:lnTo>
                    <a:pt x="5627" y="244"/>
                  </a:lnTo>
                  <a:lnTo>
                    <a:pt x="5261" y="342"/>
                  </a:lnTo>
                  <a:lnTo>
                    <a:pt x="4921" y="464"/>
                  </a:lnTo>
                  <a:lnTo>
                    <a:pt x="4580" y="585"/>
                  </a:lnTo>
                  <a:lnTo>
                    <a:pt x="4239" y="732"/>
                  </a:lnTo>
                  <a:lnTo>
                    <a:pt x="3922" y="902"/>
                  </a:lnTo>
                  <a:lnTo>
                    <a:pt x="3605" y="1097"/>
                  </a:lnTo>
                  <a:lnTo>
                    <a:pt x="3313" y="1292"/>
                  </a:lnTo>
                  <a:lnTo>
                    <a:pt x="3021" y="1487"/>
                  </a:lnTo>
                  <a:lnTo>
                    <a:pt x="2729" y="1706"/>
                  </a:lnTo>
                  <a:lnTo>
                    <a:pt x="2461" y="1949"/>
                  </a:lnTo>
                  <a:lnTo>
                    <a:pt x="2193" y="2193"/>
                  </a:lnTo>
                  <a:lnTo>
                    <a:pt x="1949" y="2461"/>
                  </a:lnTo>
                  <a:lnTo>
                    <a:pt x="1706" y="2729"/>
                  </a:lnTo>
                  <a:lnTo>
                    <a:pt x="1486" y="3021"/>
                  </a:lnTo>
                  <a:lnTo>
                    <a:pt x="1292" y="3313"/>
                  </a:lnTo>
                  <a:lnTo>
                    <a:pt x="1097" y="3605"/>
                  </a:lnTo>
                  <a:lnTo>
                    <a:pt x="902" y="3922"/>
                  </a:lnTo>
                  <a:lnTo>
                    <a:pt x="731" y="4239"/>
                  </a:lnTo>
                  <a:lnTo>
                    <a:pt x="585" y="4580"/>
                  </a:lnTo>
                  <a:lnTo>
                    <a:pt x="464" y="4921"/>
                  </a:lnTo>
                  <a:lnTo>
                    <a:pt x="342" y="5262"/>
                  </a:lnTo>
                  <a:lnTo>
                    <a:pt x="244" y="5627"/>
                  </a:lnTo>
                  <a:lnTo>
                    <a:pt x="147" y="5992"/>
                  </a:lnTo>
                  <a:lnTo>
                    <a:pt x="98" y="6358"/>
                  </a:lnTo>
                  <a:lnTo>
                    <a:pt x="50" y="6747"/>
                  </a:lnTo>
                  <a:lnTo>
                    <a:pt x="1" y="7113"/>
                  </a:lnTo>
                  <a:lnTo>
                    <a:pt x="1" y="7502"/>
                  </a:lnTo>
                  <a:lnTo>
                    <a:pt x="1" y="7502"/>
                  </a:lnTo>
                  <a:lnTo>
                    <a:pt x="1" y="7892"/>
                  </a:lnTo>
                  <a:lnTo>
                    <a:pt x="50" y="8257"/>
                  </a:lnTo>
                  <a:lnTo>
                    <a:pt x="98" y="8647"/>
                  </a:lnTo>
                  <a:lnTo>
                    <a:pt x="147" y="9012"/>
                  </a:lnTo>
                  <a:lnTo>
                    <a:pt x="244" y="9378"/>
                  </a:lnTo>
                  <a:lnTo>
                    <a:pt x="342" y="9743"/>
                  </a:lnTo>
                  <a:lnTo>
                    <a:pt x="464" y="10084"/>
                  </a:lnTo>
                  <a:lnTo>
                    <a:pt x="585" y="10425"/>
                  </a:lnTo>
                  <a:lnTo>
                    <a:pt x="731" y="10766"/>
                  </a:lnTo>
                  <a:lnTo>
                    <a:pt x="902" y="11082"/>
                  </a:lnTo>
                  <a:lnTo>
                    <a:pt x="1097" y="11399"/>
                  </a:lnTo>
                  <a:lnTo>
                    <a:pt x="1292" y="11691"/>
                  </a:lnTo>
                  <a:lnTo>
                    <a:pt x="1486" y="11984"/>
                  </a:lnTo>
                  <a:lnTo>
                    <a:pt x="1706" y="12276"/>
                  </a:lnTo>
                  <a:lnTo>
                    <a:pt x="1949" y="12544"/>
                  </a:lnTo>
                  <a:lnTo>
                    <a:pt x="2193" y="12812"/>
                  </a:lnTo>
                  <a:lnTo>
                    <a:pt x="2461" y="13055"/>
                  </a:lnTo>
                  <a:lnTo>
                    <a:pt x="2729" y="13299"/>
                  </a:lnTo>
                  <a:lnTo>
                    <a:pt x="3021" y="13518"/>
                  </a:lnTo>
                  <a:lnTo>
                    <a:pt x="3313" y="13713"/>
                  </a:lnTo>
                  <a:lnTo>
                    <a:pt x="3605" y="13908"/>
                  </a:lnTo>
                  <a:lnTo>
                    <a:pt x="3922" y="14102"/>
                  </a:lnTo>
                  <a:lnTo>
                    <a:pt x="4239" y="14273"/>
                  </a:lnTo>
                  <a:lnTo>
                    <a:pt x="4580" y="14419"/>
                  </a:lnTo>
                  <a:lnTo>
                    <a:pt x="4921" y="14541"/>
                  </a:lnTo>
                  <a:lnTo>
                    <a:pt x="5261" y="14663"/>
                  </a:lnTo>
                  <a:lnTo>
                    <a:pt x="5627" y="14760"/>
                  </a:lnTo>
                  <a:lnTo>
                    <a:pt x="5992" y="14857"/>
                  </a:lnTo>
                  <a:lnTo>
                    <a:pt x="6357" y="14906"/>
                  </a:lnTo>
                  <a:lnTo>
                    <a:pt x="6747" y="14955"/>
                  </a:lnTo>
                  <a:lnTo>
                    <a:pt x="7112" y="15004"/>
                  </a:lnTo>
                  <a:lnTo>
                    <a:pt x="7502" y="15004"/>
                  </a:lnTo>
                  <a:lnTo>
                    <a:pt x="7502" y="15004"/>
                  </a:lnTo>
                  <a:lnTo>
                    <a:pt x="7892" y="15004"/>
                  </a:lnTo>
                  <a:lnTo>
                    <a:pt x="8257" y="14955"/>
                  </a:lnTo>
                  <a:lnTo>
                    <a:pt x="8647" y="14906"/>
                  </a:lnTo>
                  <a:lnTo>
                    <a:pt x="9012" y="14857"/>
                  </a:lnTo>
                  <a:lnTo>
                    <a:pt x="9377" y="14760"/>
                  </a:lnTo>
                  <a:lnTo>
                    <a:pt x="9743" y="14663"/>
                  </a:lnTo>
                  <a:lnTo>
                    <a:pt x="10084" y="14541"/>
                  </a:lnTo>
                  <a:lnTo>
                    <a:pt x="10425" y="14419"/>
                  </a:lnTo>
                  <a:lnTo>
                    <a:pt x="10766" y="14273"/>
                  </a:lnTo>
                  <a:lnTo>
                    <a:pt x="11082" y="14102"/>
                  </a:lnTo>
                  <a:lnTo>
                    <a:pt x="11399" y="13908"/>
                  </a:lnTo>
                  <a:lnTo>
                    <a:pt x="11691" y="13713"/>
                  </a:lnTo>
                  <a:lnTo>
                    <a:pt x="11983" y="13518"/>
                  </a:lnTo>
                  <a:lnTo>
                    <a:pt x="12276" y="13299"/>
                  </a:lnTo>
                  <a:lnTo>
                    <a:pt x="12544" y="13055"/>
                  </a:lnTo>
                  <a:lnTo>
                    <a:pt x="12812" y="12812"/>
                  </a:lnTo>
                  <a:lnTo>
                    <a:pt x="13055" y="12544"/>
                  </a:lnTo>
                  <a:lnTo>
                    <a:pt x="13299" y="12276"/>
                  </a:lnTo>
                  <a:lnTo>
                    <a:pt x="13518" y="11984"/>
                  </a:lnTo>
                  <a:lnTo>
                    <a:pt x="13713" y="11691"/>
                  </a:lnTo>
                  <a:lnTo>
                    <a:pt x="13907" y="11399"/>
                  </a:lnTo>
                  <a:lnTo>
                    <a:pt x="14102" y="11082"/>
                  </a:lnTo>
                  <a:lnTo>
                    <a:pt x="14273" y="10766"/>
                  </a:lnTo>
                  <a:lnTo>
                    <a:pt x="14419" y="10425"/>
                  </a:lnTo>
                  <a:lnTo>
                    <a:pt x="14541" y="10084"/>
                  </a:lnTo>
                  <a:lnTo>
                    <a:pt x="14662" y="9743"/>
                  </a:lnTo>
                  <a:lnTo>
                    <a:pt x="14760" y="9378"/>
                  </a:lnTo>
                  <a:lnTo>
                    <a:pt x="14857" y="9012"/>
                  </a:lnTo>
                  <a:lnTo>
                    <a:pt x="14906" y="8647"/>
                  </a:lnTo>
                  <a:lnTo>
                    <a:pt x="14955" y="8257"/>
                  </a:lnTo>
                  <a:lnTo>
                    <a:pt x="15003" y="7892"/>
                  </a:lnTo>
                  <a:lnTo>
                    <a:pt x="15003" y="7502"/>
                  </a:lnTo>
                  <a:lnTo>
                    <a:pt x="7502" y="7502"/>
                  </a:lnTo>
                  <a:lnTo>
                    <a:pt x="7502" y="1"/>
                  </a:lnTo>
                  <a:close/>
                </a:path>
              </a:pathLst>
            </a:custGeom>
            <a:noFill/>
            <a:ln w="285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04" name="Google Shape;204;p25"/>
            <p:cNvSpPr/>
            <p:nvPr/>
          </p:nvSpPr>
          <p:spPr>
            <a:xfrm>
              <a:off x="3504325" y="3664250"/>
              <a:ext cx="131525" cy="153450"/>
            </a:xfrm>
            <a:custGeom>
              <a:avLst/>
              <a:gdLst/>
              <a:ahLst/>
              <a:cxnLst/>
              <a:rect l="l" t="t" r="r" b="b"/>
              <a:pathLst>
                <a:path w="5261" h="6138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390" y="25"/>
                  </a:lnTo>
                  <a:lnTo>
                    <a:pt x="780" y="98"/>
                  </a:lnTo>
                  <a:lnTo>
                    <a:pt x="1169" y="171"/>
                  </a:lnTo>
                  <a:lnTo>
                    <a:pt x="1559" y="268"/>
                  </a:lnTo>
                  <a:lnTo>
                    <a:pt x="1924" y="414"/>
                  </a:lnTo>
                  <a:lnTo>
                    <a:pt x="2314" y="560"/>
                  </a:lnTo>
                  <a:lnTo>
                    <a:pt x="2655" y="731"/>
                  </a:lnTo>
                  <a:lnTo>
                    <a:pt x="3020" y="901"/>
                  </a:lnTo>
                  <a:lnTo>
                    <a:pt x="3020" y="901"/>
                  </a:lnTo>
                  <a:lnTo>
                    <a:pt x="3337" y="1121"/>
                  </a:lnTo>
                  <a:lnTo>
                    <a:pt x="3654" y="1340"/>
                  </a:lnTo>
                  <a:lnTo>
                    <a:pt x="3946" y="1559"/>
                  </a:lnTo>
                  <a:lnTo>
                    <a:pt x="4238" y="1803"/>
                  </a:lnTo>
                  <a:lnTo>
                    <a:pt x="4530" y="2070"/>
                  </a:lnTo>
                  <a:lnTo>
                    <a:pt x="4774" y="2363"/>
                  </a:lnTo>
                  <a:lnTo>
                    <a:pt x="5017" y="2655"/>
                  </a:lnTo>
                  <a:lnTo>
                    <a:pt x="5261" y="2972"/>
                  </a:lnTo>
                  <a:lnTo>
                    <a:pt x="0" y="613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85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05" name="Google Shape;205;p25"/>
            <p:cNvSpPr/>
            <p:nvPr/>
          </p:nvSpPr>
          <p:spPr>
            <a:xfrm>
              <a:off x="3501875" y="3749500"/>
              <a:ext cx="187575" cy="96825"/>
            </a:xfrm>
            <a:custGeom>
              <a:avLst/>
              <a:gdLst/>
              <a:ahLst/>
              <a:cxnLst/>
              <a:rect l="l" t="t" r="r" b="b"/>
              <a:pathLst>
                <a:path w="7503" h="3873" fill="none" extrusionOk="0">
                  <a:moveTo>
                    <a:pt x="6431" y="0"/>
                  </a:moveTo>
                  <a:lnTo>
                    <a:pt x="1" y="3872"/>
                  </a:lnTo>
                  <a:lnTo>
                    <a:pt x="7502" y="3872"/>
                  </a:lnTo>
                  <a:lnTo>
                    <a:pt x="7502" y="3872"/>
                  </a:lnTo>
                  <a:lnTo>
                    <a:pt x="7478" y="3337"/>
                  </a:lnTo>
                  <a:lnTo>
                    <a:pt x="7429" y="2825"/>
                  </a:lnTo>
                  <a:lnTo>
                    <a:pt x="7332" y="2314"/>
                  </a:lnTo>
                  <a:lnTo>
                    <a:pt x="7210" y="1827"/>
                  </a:lnTo>
                  <a:lnTo>
                    <a:pt x="7064" y="1340"/>
                  </a:lnTo>
                  <a:lnTo>
                    <a:pt x="6893" y="877"/>
                  </a:lnTo>
                  <a:lnTo>
                    <a:pt x="6674" y="438"/>
                  </a:lnTo>
                  <a:lnTo>
                    <a:pt x="6431" y="0"/>
                  </a:lnTo>
                  <a:lnTo>
                    <a:pt x="6431" y="0"/>
                  </a:lnTo>
                  <a:close/>
                </a:path>
              </a:pathLst>
            </a:custGeom>
            <a:noFill/>
            <a:ln w="285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206" name="Google Shape;206;p25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23</a:t>
            </a:fld>
            <a:endParaRPr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C0C835F-395F-421B-A564-0EFD3A3DFF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413" y="3598342"/>
            <a:ext cx="4250166" cy="156966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A5BF2EB-3DE8-4748-B8D4-8A0C977843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6587" y="0"/>
            <a:ext cx="5651192" cy="5143500"/>
          </a:xfrm>
          <a:prstGeom prst="rect">
            <a:avLst/>
          </a:prstGeom>
        </p:spPr>
      </p:pic>
      <p:sp>
        <p:nvSpPr>
          <p:cNvPr id="198" name="Google Shape;198;p25"/>
          <p:cNvSpPr txBox="1">
            <a:spLocks noGrp="1"/>
          </p:cNvSpPr>
          <p:nvPr>
            <p:ph type="title"/>
          </p:nvPr>
        </p:nvSpPr>
        <p:spPr>
          <a:xfrm>
            <a:off x="207036" y="2197004"/>
            <a:ext cx="2243087" cy="1465384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br>
              <a:rPr lang="lv-LV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lv-LV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PIEDĀVĀ-</a:t>
            </a:r>
            <a:br>
              <a:rPr lang="lv-LV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lv-LV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JUMA UN PIEPRASĪJUMA</a:t>
            </a:r>
            <a:br>
              <a:rPr lang="lv-LV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lv-LV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ATBILSTĪBA PA IZGLĪTĪBAS TEMATISKAJĀM GRUPĀM</a:t>
            </a:r>
            <a:endParaRPr dirty="0"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02" name="Google Shape;202;p25"/>
          <p:cNvGrpSpPr/>
          <p:nvPr/>
        </p:nvGrpSpPr>
        <p:grpSpPr>
          <a:xfrm>
            <a:off x="371160" y="312146"/>
            <a:ext cx="566686" cy="567086"/>
            <a:chOff x="3292425" y="3664250"/>
            <a:chExt cx="397025" cy="391525"/>
          </a:xfrm>
        </p:grpSpPr>
        <p:sp>
          <p:nvSpPr>
            <p:cNvPr id="203" name="Google Shape;203;p25"/>
            <p:cNvSpPr/>
            <p:nvPr/>
          </p:nvSpPr>
          <p:spPr>
            <a:xfrm>
              <a:off x="3292425" y="3680675"/>
              <a:ext cx="375100" cy="375100"/>
            </a:xfrm>
            <a:custGeom>
              <a:avLst/>
              <a:gdLst/>
              <a:ahLst/>
              <a:cxnLst/>
              <a:rect l="l" t="t" r="r" b="b"/>
              <a:pathLst>
                <a:path w="15004" h="15004" fill="none" extrusionOk="0">
                  <a:moveTo>
                    <a:pt x="7502" y="1"/>
                  </a:moveTo>
                  <a:lnTo>
                    <a:pt x="7502" y="1"/>
                  </a:lnTo>
                  <a:lnTo>
                    <a:pt x="7112" y="1"/>
                  </a:lnTo>
                  <a:lnTo>
                    <a:pt x="6747" y="50"/>
                  </a:lnTo>
                  <a:lnTo>
                    <a:pt x="6357" y="98"/>
                  </a:lnTo>
                  <a:lnTo>
                    <a:pt x="5992" y="147"/>
                  </a:lnTo>
                  <a:lnTo>
                    <a:pt x="5627" y="244"/>
                  </a:lnTo>
                  <a:lnTo>
                    <a:pt x="5261" y="342"/>
                  </a:lnTo>
                  <a:lnTo>
                    <a:pt x="4921" y="464"/>
                  </a:lnTo>
                  <a:lnTo>
                    <a:pt x="4580" y="585"/>
                  </a:lnTo>
                  <a:lnTo>
                    <a:pt x="4239" y="732"/>
                  </a:lnTo>
                  <a:lnTo>
                    <a:pt x="3922" y="902"/>
                  </a:lnTo>
                  <a:lnTo>
                    <a:pt x="3605" y="1097"/>
                  </a:lnTo>
                  <a:lnTo>
                    <a:pt x="3313" y="1292"/>
                  </a:lnTo>
                  <a:lnTo>
                    <a:pt x="3021" y="1487"/>
                  </a:lnTo>
                  <a:lnTo>
                    <a:pt x="2729" y="1706"/>
                  </a:lnTo>
                  <a:lnTo>
                    <a:pt x="2461" y="1949"/>
                  </a:lnTo>
                  <a:lnTo>
                    <a:pt x="2193" y="2193"/>
                  </a:lnTo>
                  <a:lnTo>
                    <a:pt x="1949" y="2461"/>
                  </a:lnTo>
                  <a:lnTo>
                    <a:pt x="1706" y="2729"/>
                  </a:lnTo>
                  <a:lnTo>
                    <a:pt x="1486" y="3021"/>
                  </a:lnTo>
                  <a:lnTo>
                    <a:pt x="1292" y="3313"/>
                  </a:lnTo>
                  <a:lnTo>
                    <a:pt x="1097" y="3605"/>
                  </a:lnTo>
                  <a:lnTo>
                    <a:pt x="902" y="3922"/>
                  </a:lnTo>
                  <a:lnTo>
                    <a:pt x="731" y="4239"/>
                  </a:lnTo>
                  <a:lnTo>
                    <a:pt x="585" y="4580"/>
                  </a:lnTo>
                  <a:lnTo>
                    <a:pt x="464" y="4921"/>
                  </a:lnTo>
                  <a:lnTo>
                    <a:pt x="342" y="5262"/>
                  </a:lnTo>
                  <a:lnTo>
                    <a:pt x="244" y="5627"/>
                  </a:lnTo>
                  <a:lnTo>
                    <a:pt x="147" y="5992"/>
                  </a:lnTo>
                  <a:lnTo>
                    <a:pt x="98" y="6358"/>
                  </a:lnTo>
                  <a:lnTo>
                    <a:pt x="50" y="6747"/>
                  </a:lnTo>
                  <a:lnTo>
                    <a:pt x="1" y="7113"/>
                  </a:lnTo>
                  <a:lnTo>
                    <a:pt x="1" y="7502"/>
                  </a:lnTo>
                  <a:lnTo>
                    <a:pt x="1" y="7502"/>
                  </a:lnTo>
                  <a:lnTo>
                    <a:pt x="1" y="7892"/>
                  </a:lnTo>
                  <a:lnTo>
                    <a:pt x="50" y="8257"/>
                  </a:lnTo>
                  <a:lnTo>
                    <a:pt x="98" y="8647"/>
                  </a:lnTo>
                  <a:lnTo>
                    <a:pt x="147" y="9012"/>
                  </a:lnTo>
                  <a:lnTo>
                    <a:pt x="244" y="9378"/>
                  </a:lnTo>
                  <a:lnTo>
                    <a:pt x="342" y="9743"/>
                  </a:lnTo>
                  <a:lnTo>
                    <a:pt x="464" y="10084"/>
                  </a:lnTo>
                  <a:lnTo>
                    <a:pt x="585" y="10425"/>
                  </a:lnTo>
                  <a:lnTo>
                    <a:pt x="731" y="10766"/>
                  </a:lnTo>
                  <a:lnTo>
                    <a:pt x="902" y="11082"/>
                  </a:lnTo>
                  <a:lnTo>
                    <a:pt x="1097" y="11399"/>
                  </a:lnTo>
                  <a:lnTo>
                    <a:pt x="1292" y="11691"/>
                  </a:lnTo>
                  <a:lnTo>
                    <a:pt x="1486" y="11984"/>
                  </a:lnTo>
                  <a:lnTo>
                    <a:pt x="1706" y="12276"/>
                  </a:lnTo>
                  <a:lnTo>
                    <a:pt x="1949" y="12544"/>
                  </a:lnTo>
                  <a:lnTo>
                    <a:pt x="2193" y="12812"/>
                  </a:lnTo>
                  <a:lnTo>
                    <a:pt x="2461" y="13055"/>
                  </a:lnTo>
                  <a:lnTo>
                    <a:pt x="2729" y="13299"/>
                  </a:lnTo>
                  <a:lnTo>
                    <a:pt x="3021" y="13518"/>
                  </a:lnTo>
                  <a:lnTo>
                    <a:pt x="3313" y="13713"/>
                  </a:lnTo>
                  <a:lnTo>
                    <a:pt x="3605" y="13908"/>
                  </a:lnTo>
                  <a:lnTo>
                    <a:pt x="3922" y="14102"/>
                  </a:lnTo>
                  <a:lnTo>
                    <a:pt x="4239" y="14273"/>
                  </a:lnTo>
                  <a:lnTo>
                    <a:pt x="4580" y="14419"/>
                  </a:lnTo>
                  <a:lnTo>
                    <a:pt x="4921" y="14541"/>
                  </a:lnTo>
                  <a:lnTo>
                    <a:pt x="5261" y="14663"/>
                  </a:lnTo>
                  <a:lnTo>
                    <a:pt x="5627" y="14760"/>
                  </a:lnTo>
                  <a:lnTo>
                    <a:pt x="5992" y="14857"/>
                  </a:lnTo>
                  <a:lnTo>
                    <a:pt x="6357" y="14906"/>
                  </a:lnTo>
                  <a:lnTo>
                    <a:pt x="6747" y="14955"/>
                  </a:lnTo>
                  <a:lnTo>
                    <a:pt x="7112" y="15004"/>
                  </a:lnTo>
                  <a:lnTo>
                    <a:pt x="7502" y="15004"/>
                  </a:lnTo>
                  <a:lnTo>
                    <a:pt x="7502" y="15004"/>
                  </a:lnTo>
                  <a:lnTo>
                    <a:pt x="7892" y="15004"/>
                  </a:lnTo>
                  <a:lnTo>
                    <a:pt x="8257" y="14955"/>
                  </a:lnTo>
                  <a:lnTo>
                    <a:pt x="8647" y="14906"/>
                  </a:lnTo>
                  <a:lnTo>
                    <a:pt x="9012" y="14857"/>
                  </a:lnTo>
                  <a:lnTo>
                    <a:pt x="9377" y="14760"/>
                  </a:lnTo>
                  <a:lnTo>
                    <a:pt x="9743" y="14663"/>
                  </a:lnTo>
                  <a:lnTo>
                    <a:pt x="10084" y="14541"/>
                  </a:lnTo>
                  <a:lnTo>
                    <a:pt x="10425" y="14419"/>
                  </a:lnTo>
                  <a:lnTo>
                    <a:pt x="10766" y="14273"/>
                  </a:lnTo>
                  <a:lnTo>
                    <a:pt x="11082" y="14102"/>
                  </a:lnTo>
                  <a:lnTo>
                    <a:pt x="11399" y="13908"/>
                  </a:lnTo>
                  <a:lnTo>
                    <a:pt x="11691" y="13713"/>
                  </a:lnTo>
                  <a:lnTo>
                    <a:pt x="11983" y="13518"/>
                  </a:lnTo>
                  <a:lnTo>
                    <a:pt x="12276" y="13299"/>
                  </a:lnTo>
                  <a:lnTo>
                    <a:pt x="12544" y="13055"/>
                  </a:lnTo>
                  <a:lnTo>
                    <a:pt x="12812" y="12812"/>
                  </a:lnTo>
                  <a:lnTo>
                    <a:pt x="13055" y="12544"/>
                  </a:lnTo>
                  <a:lnTo>
                    <a:pt x="13299" y="12276"/>
                  </a:lnTo>
                  <a:lnTo>
                    <a:pt x="13518" y="11984"/>
                  </a:lnTo>
                  <a:lnTo>
                    <a:pt x="13713" y="11691"/>
                  </a:lnTo>
                  <a:lnTo>
                    <a:pt x="13907" y="11399"/>
                  </a:lnTo>
                  <a:lnTo>
                    <a:pt x="14102" y="11082"/>
                  </a:lnTo>
                  <a:lnTo>
                    <a:pt x="14273" y="10766"/>
                  </a:lnTo>
                  <a:lnTo>
                    <a:pt x="14419" y="10425"/>
                  </a:lnTo>
                  <a:lnTo>
                    <a:pt x="14541" y="10084"/>
                  </a:lnTo>
                  <a:lnTo>
                    <a:pt x="14662" y="9743"/>
                  </a:lnTo>
                  <a:lnTo>
                    <a:pt x="14760" y="9378"/>
                  </a:lnTo>
                  <a:lnTo>
                    <a:pt x="14857" y="9012"/>
                  </a:lnTo>
                  <a:lnTo>
                    <a:pt x="14906" y="8647"/>
                  </a:lnTo>
                  <a:lnTo>
                    <a:pt x="14955" y="8257"/>
                  </a:lnTo>
                  <a:lnTo>
                    <a:pt x="15003" y="7892"/>
                  </a:lnTo>
                  <a:lnTo>
                    <a:pt x="15003" y="7502"/>
                  </a:lnTo>
                  <a:lnTo>
                    <a:pt x="7502" y="7502"/>
                  </a:lnTo>
                  <a:lnTo>
                    <a:pt x="7502" y="1"/>
                  </a:lnTo>
                  <a:close/>
                </a:path>
              </a:pathLst>
            </a:custGeom>
            <a:noFill/>
            <a:ln w="285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04" name="Google Shape;204;p25"/>
            <p:cNvSpPr/>
            <p:nvPr/>
          </p:nvSpPr>
          <p:spPr>
            <a:xfrm>
              <a:off x="3504325" y="3664250"/>
              <a:ext cx="131525" cy="153450"/>
            </a:xfrm>
            <a:custGeom>
              <a:avLst/>
              <a:gdLst/>
              <a:ahLst/>
              <a:cxnLst/>
              <a:rect l="l" t="t" r="r" b="b"/>
              <a:pathLst>
                <a:path w="5261" h="6138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390" y="25"/>
                  </a:lnTo>
                  <a:lnTo>
                    <a:pt x="780" y="98"/>
                  </a:lnTo>
                  <a:lnTo>
                    <a:pt x="1169" y="171"/>
                  </a:lnTo>
                  <a:lnTo>
                    <a:pt x="1559" y="268"/>
                  </a:lnTo>
                  <a:lnTo>
                    <a:pt x="1924" y="414"/>
                  </a:lnTo>
                  <a:lnTo>
                    <a:pt x="2314" y="560"/>
                  </a:lnTo>
                  <a:lnTo>
                    <a:pt x="2655" y="731"/>
                  </a:lnTo>
                  <a:lnTo>
                    <a:pt x="3020" y="901"/>
                  </a:lnTo>
                  <a:lnTo>
                    <a:pt x="3020" y="901"/>
                  </a:lnTo>
                  <a:lnTo>
                    <a:pt x="3337" y="1121"/>
                  </a:lnTo>
                  <a:lnTo>
                    <a:pt x="3654" y="1340"/>
                  </a:lnTo>
                  <a:lnTo>
                    <a:pt x="3946" y="1559"/>
                  </a:lnTo>
                  <a:lnTo>
                    <a:pt x="4238" y="1803"/>
                  </a:lnTo>
                  <a:lnTo>
                    <a:pt x="4530" y="2070"/>
                  </a:lnTo>
                  <a:lnTo>
                    <a:pt x="4774" y="2363"/>
                  </a:lnTo>
                  <a:lnTo>
                    <a:pt x="5017" y="2655"/>
                  </a:lnTo>
                  <a:lnTo>
                    <a:pt x="5261" y="2972"/>
                  </a:lnTo>
                  <a:lnTo>
                    <a:pt x="0" y="613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85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05" name="Google Shape;205;p25"/>
            <p:cNvSpPr/>
            <p:nvPr/>
          </p:nvSpPr>
          <p:spPr>
            <a:xfrm>
              <a:off x="3501875" y="3749500"/>
              <a:ext cx="187575" cy="96825"/>
            </a:xfrm>
            <a:custGeom>
              <a:avLst/>
              <a:gdLst/>
              <a:ahLst/>
              <a:cxnLst/>
              <a:rect l="l" t="t" r="r" b="b"/>
              <a:pathLst>
                <a:path w="7503" h="3873" fill="none" extrusionOk="0">
                  <a:moveTo>
                    <a:pt x="6431" y="0"/>
                  </a:moveTo>
                  <a:lnTo>
                    <a:pt x="1" y="3872"/>
                  </a:lnTo>
                  <a:lnTo>
                    <a:pt x="7502" y="3872"/>
                  </a:lnTo>
                  <a:lnTo>
                    <a:pt x="7502" y="3872"/>
                  </a:lnTo>
                  <a:lnTo>
                    <a:pt x="7478" y="3337"/>
                  </a:lnTo>
                  <a:lnTo>
                    <a:pt x="7429" y="2825"/>
                  </a:lnTo>
                  <a:lnTo>
                    <a:pt x="7332" y="2314"/>
                  </a:lnTo>
                  <a:lnTo>
                    <a:pt x="7210" y="1827"/>
                  </a:lnTo>
                  <a:lnTo>
                    <a:pt x="7064" y="1340"/>
                  </a:lnTo>
                  <a:lnTo>
                    <a:pt x="6893" y="877"/>
                  </a:lnTo>
                  <a:lnTo>
                    <a:pt x="6674" y="438"/>
                  </a:lnTo>
                  <a:lnTo>
                    <a:pt x="6431" y="0"/>
                  </a:lnTo>
                  <a:lnTo>
                    <a:pt x="6431" y="0"/>
                  </a:lnTo>
                  <a:close/>
                </a:path>
              </a:pathLst>
            </a:custGeom>
            <a:noFill/>
            <a:ln w="285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206" name="Google Shape;206;p25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24</a:t>
            </a:fld>
            <a:endParaRPr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F45864-4E1B-4940-9196-B8788B43CD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7108" y="3779227"/>
            <a:ext cx="3766770" cy="1350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0363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37"/>
          <p:cNvSpPr/>
          <p:nvPr/>
        </p:nvSpPr>
        <p:spPr>
          <a:xfrm>
            <a:off x="5146430" y="1230923"/>
            <a:ext cx="3589289" cy="2965939"/>
          </a:xfrm>
          <a:custGeom>
            <a:avLst/>
            <a:gdLst/>
            <a:ahLst/>
            <a:cxnLst/>
            <a:rect l="l" t="t" r="r" b="b"/>
            <a:pathLst>
              <a:path w="143434" h="111665" extrusionOk="0">
                <a:moveTo>
                  <a:pt x="71751" y="2308"/>
                </a:moveTo>
                <a:lnTo>
                  <a:pt x="71887" y="2376"/>
                </a:lnTo>
                <a:lnTo>
                  <a:pt x="72091" y="2444"/>
                </a:lnTo>
                <a:lnTo>
                  <a:pt x="72159" y="2647"/>
                </a:lnTo>
                <a:lnTo>
                  <a:pt x="72226" y="2783"/>
                </a:lnTo>
                <a:lnTo>
                  <a:pt x="72159" y="2987"/>
                </a:lnTo>
                <a:lnTo>
                  <a:pt x="72091" y="3190"/>
                </a:lnTo>
                <a:lnTo>
                  <a:pt x="71887" y="3258"/>
                </a:lnTo>
                <a:lnTo>
                  <a:pt x="71751" y="3326"/>
                </a:lnTo>
                <a:lnTo>
                  <a:pt x="71548" y="3258"/>
                </a:lnTo>
                <a:lnTo>
                  <a:pt x="71344" y="3190"/>
                </a:lnTo>
                <a:lnTo>
                  <a:pt x="71276" y="2987"/>
                </a:lnTo>
                <a:lnTo>
                  <a:pt x="71208" y="2783"/>
                </a:lnTo>
                <a:lnTo>
                  <a:pt x="71276" y="2647"/>
                </a:lnTo>
                <a:lnTo>
                  <a:pt x="71344" y="2444"/>
                </a:lnTo>
                <a:lnTo>
                  <a:pt x="71548" y="2376"/>
                </a:lnTo>
                <a:lnTo>
                  <a:pt x="71751" y="2308"/>
                </a:lnTo>
                <a:close/>
                <a:moveTo>
                  <a:pt x="137528" y="5906"/>
                </a:moveTo>
                <a:lnTo>
                  <a:pt x="137596" y="5974"/>
                </a:lnTo>
                <a:lnTo>
                  <a:pt x="137596" y="89604"/>
                </a:lnTo>
                <a:lnTo>
                  <a:pt x="5906" y="89604"/>
                </a:lnTo>
                <a:lnTo>
                  <a:pt x="5906" y="5974"/>
                </a:lnTo>
                <a:lnTo>
                  <a:pt x="5906" y="5906"/>
                </a:lnTo>
                <a:close/>
                <a:moveTo>
                  <a:pt x="3530" y="0"/>
                </a:moveTo>
                <a:lnTo>
                  <a:pt x="3191" y="68"/>
                </a:lnTo>
                <a:lnTo>
                  <a:pt x="2444" y="339"/>
                </a:lnTo>
                <a:lnTo>
                  <a:pt x="1766" y="679"/>
                </a:lnTo>
                <a:lnTo>
                  <a:pt x="1155" y="1154"/>
                </a:lnTo>
                <a:lnTo>
                  <a:pt x="679" y="1765"/>
                </a:lnTo>
                <a:lnTo>
                  <a:pt x="272" y="2444"/>
                </a:lnTo>
                <a:lnTo>
                  <a:pt x="69" y="3190"/>
                </a:lnTo>
                <a:lnTo>
                  <a:pt x="1" y="3598"/>
                </a:lnTo>
                <a:lnTo>
                  <a:pt x="1" y="4005"/>
                </a:lnTo>
                <a:lnTo>
                  <a:pt x="1" y="91572"/>
                </a:lnTo>
                <a:lnTo>
                  <a:pt x="1" y="91979"/>
                </a:lnTo>
                <a:lnTo>
                  <a:pt x="69" y="92319"/>
                </a:lnTo>
                <a:lnTo>
                  <a:pt x="272" y="93065"/>
                </a:lnTo>
                <a:lnTo>
                  <a:pt x="679" y="93744"/>
                </a:lnTo>
                <a:lnTo>
                  <a:pt x="1155" y="94355"/>
                </a:lnTo>
                <a:lnTo>
                  <a:pt x="1766" y="94830"/>
                </a:lnTo>
                <a:lnTo>
                  <a:pt x="2444" y="95238"/>
                </a:lnTo>
                <a:lnTo>
                  <a:pt x="3191" y="95441"/>
                </a:lnTo>
                <a:lnTo>
                  <a:pt x="3530" y="95509"/>
                </a:lnTo>
                <a:lnTo>
                  <a:pt x="139904" y="95509"/>
                </a:lnTo>
                <a:lnTo>
                  <a:pt x="140311" y="95441"/>
                </a:lnTo>
                <a:lnTo>
                  <a:pt x="141058" y="95238"/>
                </a:lnTo>
                <a:lnTo>
                  <a:pt x="141737" y="94830"/>
                </a:lnTo>
                <a:lnTo>
                  <a:pt x="142280" y="94355"/>
                </a:lnTo>
                <a:lnTo>
                  <a:pt x="142755" y="93744"/>
                </a:lnTo>
                <a:lnTo>
                  <a:pt x="143162" y="93065"/>
                </a:lnTo>
                <a:lnTo>
                  <a:pt x="143366" y="92319"/>
                </a:lnTo>
                <a:lnTo>
                  <a:pt x="143434" y="91979"/>
                </a:lnTo>
                <a:lnTo>
                  <a:pt x="143434" y="91572"/>
                </a:lnTo>
                <a:lnTo>
                  <a:pt x="143434" y="4005"/>
                </a:lnTo>
                <a:lnTo>
                  <a:pt x="143434" y="3598"/>
                </a:lnTo>
                <a:lnTo>
                  <a:pt x="143366" y="3190"/>
                </a:lnTo>
                <a:lnTo>
                  <a:pt x="143162" y="2444"/>
                </a:lnTo>
                <a:lnTo>
                  <a:pt x="142755" y="1765"/>
                </a:lnTo>
                <a:lnTo>
                  <a:pt x="142280" y="1154"/>
                </a:lnTo>
                <a:lnTo>
                  <a:pt x="141737" y="679"/>
                </a:lnTo>
                <a:lnTo>
                  <a:pt x="141058" y="339"/>
                </a:lnTo>
                <a:lnTo>
                  <a:pt x="140311" y="68"/>
                </a:lnTo>
                <a:lnTo>
                  <a:pt x="139904" y="0"/>
                </a:lnTo>
                <a:close/>
                <a:moveTo>
                  <a:pt x="55324" y="95713"/>
                </a:moveTo>
                <a:lnTo>
                  <a:pt x="55052" y="98971"/>
                </a:lnTo>
                <a:lnTo>
                  <a:pt x="54713" y="102297"/>
                </a:lnTo>
                <a:lnTo>
                  <a:pt x="54374" y="105284"/>
                </a:lnTo>
                <a:lnTo>
                  <a:pt x="53966" y="107388"/>
                </a:lnTo>
                <a:lnTo>
                  <a:pt x="53763" y="108203"/>
                </a:lnTo>
                <a:lnTo>
                  <a:pt x="53627" y="108746"/>
                </a:lnTo>
                <a:lnTo>
                  <a:pt x="53423" y="109153"/>
                </a:lnTo>
                <a:lnTo>
                  <a:pt x="53220" y="109357"/>
                </a:lnTo>
                <a:lnTo>
                  <a:pt x="52677" y="109493"/>
                </a:lnTo>
                <a:lnTo>
                  <a:pt x="51794" y="109696"/>
                </a:lnTo>
                <a:lnTo>
                  <a:pt x="49690" y="110036"/>
                </a:lnTo>
                <a:lnTo>
                  <a:pt x="48061" y="110307"/>
                </a:lnTo>
                <a:lnTo>
                  <a:pt x="47450" y="110443"/>
                </a:lnTo>
                <a:lnTo>
                  <a:pt x="47110" y="110511"/>
                </a:lnTo>
                <a:lnTo>
                  <a:pt x="47042" y="110579"/>
                </a:lnTo>
                <a:lnTo>
                  <a:pt x="47042" y="110783"/>
                </a:lnTo>
                <a:lnTo>
                  <a:pt x="47110" y="110850"/>
                </a:lnTo>
                <a:lnTo>
                  <a:pt x="47585" y="110918"/>
                </a:lnTo>
                <a:lnTo>
                  <a:pt x="48400" y="110986"/>
                </a:lnTo>
                <a:lnTo>
                  <a:pt x="51387" y="111054"/>
                </a:lnTo>
                <a:lnTo>
                  <a:pt x="56071" y="111122"/>
                </a:lnTo>
                <a:lnTo>
                  <a:pt x="87092" y="111122"/>
                </a:lnTo>
                <a:lnTo>
                  <a:pt x="91708" y="111054"/>
                </a:lnTo>
                <a:lnTo>
                  <a:pt x="94695" y="110986"/>
                </a:lnTo>
                <a:lnTo>
                  <a:pt x="95578" y="110918"/>
                </a:lnTo>
                <a:lnTo>
                  <a:pt x="96053" y="110850"/>
                </a:lnTo>
                <a:lnTo>
                  <a:pt x="96121" y="110783"/>
                </a:lnTo>
                <a:lnTo>
                  <a:pt x="96121" y="110579"/>
                </a:lnTo>
                <a:lnTo>
                  <a:pt x="96053" y="110511"/>
                </a:lnTo>
                <a:lnTo>
                  <a:pt x="95713" y="110443"/>
                </a:lnTo>
                <a:lnTo>
                  <a:pt x="95102" y="110307"/>
                </a:lnTo>
                <a:lnTo>
                  <a:pt x="93473" y="110036"/>
                </a:lnTo>
                <a:lnTo>
                  <a:pt x="91369" y="109696"/>
                </a:lnTo>
                <a:lnTo>
                  <a:pt x="90487" y="109493"/>
                </a:lnTo>
                <a:lnTo>
                  <a:pt x="89943" y="109357"/>
                </a:lnTo>
                <a:lnTo>
                  <a:pt x="89740" y="109153"/>
                </a:lnTo>
                <a:lnTo>
                  <a:pt x="89536" y="108746"/>
                </a:lnTo>
                <a:lnTo>
                  <a:pt x="89333" y="108203"/>
                </a:lnTo>
                <a:lnTo>
                  <a:pt x="89197" y="107388"/>
                </a:lnTo>
                <a:lnTo>
                  <a:pt x="88789" y="105284"/>
                </a:lnTo>
                <a:lnTo>
                  <a:pt x="88382" y="102297"/>
                </a:lnTo>
                <a:lnTo>
                  <a:pt x="88043" y="98971"/>
                </a:lnTo>
                <a:lnTo>
                  <a:pt x="87839" y="95713"/>
                </a:lnTo>
                <a:close/>
                <a:moveTo>
                  <a:pt x="47450" y="111054"/>
                </a:moveTo>
                <a:lnTo>
                  <a:pt x="47450" y="111122"/>
                </a:lnTo>
                <a:lnTo>
                  <a:pt x="47450" y="111393"/>
                </a:lnTo>
                <a:lnTo>
                  <a:pt x="47518" y="111461"/>
                </a:lnTo>
                <a:lnTo>
                  <a:pt x="48807" y="111529"/>
                </a:lnTo>
                <a:lnTo>
                  <a:pt x="52473" y="111597"/>
                </a:lnTo>
                <a:lnTo>
                  <a:pt x="62384" y="111665"/>
                </a:lnTo>
                <a:lnTo>
                  <a:pt x="80779" y="111665"/>
                </a:lnTo>
                <a:lnTo>
                  <a:pt x="90622" y="111597"/>
                </a:lnTo>
                <a:lnTo>
                  <a:pt x="94356" y="111529"/>
                </a:lnTo>
                <a:lnTo>
                  <a:pt x="95646" y="111461"/>
                </a:lnTo>
                <a:lnTo>
                  <a:pt x="95713" y="111393"/>
                </a:lnTo>
                <a:lnTo>
                  <a:pt x="95713" y="111122"/>
                </a:lnTo>
                <a:lnTo>
                  <a:pt x="95646" y="111054"/>
                </a:lnTo>
                <a:lnTo>
                  <a:pt x="94084" y="111122"/>
                </a:lnTo>
                <a:lnTo>
                  <a:pt x="91233" y="111190"/>
                </a:lnTo>
                <a:lnTo>
                  <a:pt x="80847" y="111258"/>
                </a:lnTo>
                <a:lnTo>
                  <a:pt x="62316" y="111258"/>
                </a:lnTo>
                <a:lnTo>
                  <a:pt x="51930" y="111190"/>
                </a:lnTo>
                <a:lnTo>
                  <a:pt x="49079" y="111122"/>
                </a:lnTo>
                <a:lnTo>
                  <a:pt x="47518" y="111054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14" name="Google Shape;414;p37"/>
          <p:cNvSpPr txBox="1">
            <a:spLocks noGrp="1"/>
          </p:cNvSpPr>
          <p:nvPr>
            <p:ph type="title"/>
          </p:nvPr>
        </p:nvSpPr>
        <p:spPr>
          <a:xfrm>
            <a:off x="838309" y="1807900"/>
            <a:ext cx="3148200" cy="48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lv-LV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Vadlīniju izmantošana</a:t>
            </a:r>
            <a:br>
              <a:rPr lang="lv-LV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lv-LV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KARJERAS KONSULTĀCIJĀS</a:t>
            </a:r>
            <a:endParaRPr dirty="0"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15" name="Google Shape;415;p37"/>
          <p:cNvSpPr txBox="1">
            <a:spLocks noGrp="1"/>
          </p:cNvSpPr>
          <p:nvPr>
            <p:ph type="body" idx="1"/>
          </p:nvPr>
        </p:nvSpPr>
        <p:spPr>
          <a:xfrm>
            <a:off x="838250" y="2419350"/>
            <a:ext cx="3067706" cy="22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lv-LV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Iespējams izmantot, kopā ar klientu vērtējot dažādus rādītājus, tos izvēloties pēc klienta situācijas. Klients jāinformē par prognožu kontekstu un papildu informācijas pieejamību</a:t>
            </a:r>
            <a:endParaRPr dirty="0"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19" name="Google Shape;419;p37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25</a:t>
            </a:fld>
            <a:endParaRPr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Attēls 2">
            <a:extLst>
              <a:ext uri="{FF2B5EF4-FFF2-40B4-BE49-F238E27FC236}">
                <a16:creationId xmlns:a16="http://schemas.microsoft.com/office/drawing/2014/main" id="{D2747A39-421B-4AD9-99AC-2E649ED71E7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053" r="2714"/>
          <a:stretch/>
        </p:blipFill>
        <p:spPr>
          <a:xfrm>
            <a:off x="5295999" y="1343891"/>
            <a:ext cx="3321528" cy="2272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7148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CD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Virsraksts 3">
            <a:extLst>
              <a:ext uri="{FF2B5EF4-FFF2-40B4-BE49-F238E27FC236}">
                <a16:creationId xmlns:a16="http://schemas.microsoft.com/office/drawing/2014/main" id="{209383AF-C5B1-410A-AC69-A0F69D17AD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6572" y="1139094"/>
            <a:ext cx="3522300" cy="1638741"/>
          </a:xfrm>
        </p:spPr>
        <p:txBody>
          <a:bodyPr/>
          <a:lstStyle/>
          <a:p>
            <a:r>
              <a:rPr lang="lv-LV" sz="5400" dirty="0">
                <a:latin typeface="Calibri" panose="020F0502020204030204" pitchFamily="34" charset="0"/>
                <a:cs typeface="Calibri" panose="020F0502020204030204" pitchFamily="34" charset="0"/>
              </a:rPr>
              <a:t>Paldies! </a:t>
            </a:r>
          </a:p>
        </p:txBody>
      </p:sp>
      <p:sp>
        <p:nvSpPr>
          <p:cNvPr id="3" name="Apakšvirsraksts 2"/>
          <p:cNvSpPr>
            <a:spLocks noGrp="1"/>
          </p:cNvSpPr>
          <p:nvPr>
            <p:ph type="subTitle" idx="1"/>
          </p:nvPr>
        </p:nvSpPr>
        <p:spPr>
          <a:xfrm>
            <a:off x="5867400" y="3265700"/>
            <a:ext cx="2763750" cy="1497262"/>
          </a:xfrm>
        </p:spPr>
        <p:txBody>
          <a:bodyPr>
            <a:normAutofit/>
          </a:bodyPr>
          <a:lstStyle/>
          <a:p>
            <a:r>
              <a:rPr lang="lv-LV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Anita Kundrāte</a:t>
            </a:r>
          </a:p>
          <a:p>
            <a:endParaRPr lang="lv-LV" b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lv-LV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SIA «AC Konsultācijas»</a:t>
            </a:r>
          </a:p>
          <a:p>
            <a:r>
              <a:rPr lang="lv-LV" sz="1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Balasta dambis 70a-1, Rīga</a:t>
            </a:r>
          </a:p>
          <a:p>
            <a:r>
              <a:rPr lang="lv-LV" sz="1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info@ack.lv</a:t>
            </a:r>
          </a:p>
          <a:p>
            <a:r>
              <a:rPr lang="lv-LV" sz="1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67873810</a:t>
            </a:r>
          </a:p>
        </p:txBody>
      </p:sp>
      <p:pic>
        <p:nvPicPr>
          <p:cNvPr id="16" name="Attēls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" y="4217119"/>
            <a:ext cx="1252403" cy="926381"/>
          </a:xfrm>
          <a:prstGeom prst="rect">
            <a:avLst/>
          </a:prstGeom>
        </p:spPr>
      </p:pic>
      <p:sp>
        <p:nvSpPr>
          <p:cNvPr id="6" name="Apakšvirsraksts 2"/>
          <p:cNvSpPr txBox="1">
            <a:spLocks/>
          </p:cNvSpPr>
          <p:nvPr/>
        </p:nvSpPr>
        <p:spPr>
          <a:xfrm>
            <a:off x="5488125" y="97971"/>
            <a:ext cx="3522300" cy="104112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15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15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15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15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15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15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lv-LV" sz="1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PĒTĪJUMS</a:t>
            </a:r>
          </a:p>
          <a:p>
            <a:pPr algn="r"/>
            <a:r>
              <a:rPr lang="lv-LV" sz="825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Darba tirgus apsteidzošo pārkārtojumu sistēmas izveides iespējas un vidēja un ilgtermiņa darba tirgus prognožu sasaiste ar rīcībpolitiku</a:t>
            </a:r>
          </a:p>
          <a:p>
            <a:pPr algn="r"/>
            <a:r>
              <a:rPr lang="pt-BR" sz="7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</a:t>
            </a:r>
            <a:r>
              <a:rPr lang="lv-LV" sz="7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03.2017.-30.04.2019.</a:t>
            </a:r>
            <a:r>
              <a:rPr lang="pt-BR" sz="7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lv-LV" sz="750" b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76270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CD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ttēls 3">
            <a:extLst>
              <a:ext uri="{FF2B5EF4-FFF2-40B4-BE49-F238E27FC236}">
                <a16:creationId xmlns:a16="http://schemas.microsoft.com/office/drawing/2014/main" id="{33F02314-C744-4765-94CD-2CE9AAF61D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5" t="9400" r="1449" b="8102"/>
          <a:stretch/>
        </p:blipFill>
        <p:spPr>
          <a:xfrm>
            <a:off x="209220" y="969813"/>
            <a:ext cx="8206809" cy="4013824"/>
          </a:xfrm>
          <a:prstGeom prst="rect">
            <a:avLst/>
          </a:prstGeom>
          <a:solidFill>
            <a:srgbClr val="AECDE6"/>
          </a:solidFill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E4FF53CD-7106-4E12-AFDA-436E6BBED2DF}" type="slidenum">
              <a:rPr lang="en-US" sz="1000" b="0" strike="noStrike" spc="-1" smtClean="0">
                <a:latin typeface="Nunito Sans"/>
                <a:ea typeface="Nunito Sans"/>
              </a:rPr>
              <a:pPr algn="r">
                <a:lnSpc>
                  <a:spcPct val="100000"/>
                </a:lnSpc>
              </a:pPr>
              <a:t>3</a:t>
            </a:fld>
            <a:endParaRPr lang="en-US" sz="1000" b="0" strike="noStrike" spc="-1">
              <a:latin typeface="Times New Roman"/>
            </a:endParaRPr>
          </a:p>
        </p:txBody>
      </p:sp>
      <p:sp>
        <p:nvSpPr>
          <p:cNvPr id="11" name="Google Shape;98;p16">
            <a:extLst>
              <a:ext uri="{FF2B5EF4-FFF2-40B4-BE49-F238E27FC236}">
                <a16:creationId xmlns:a16="http://schemas.microsoft.com/office/drawing/2014/main" id="{8813757F-C3D9-48F2-B690-60CE71B087EC}"/>
              </a:ext>
            </a:extLst>
          </p:cNvPr>
          <p:cNvSpPr txBox="1">
            <a:spLocks/>
          </p:cNvSpPr>
          <p:nvPr/>
        </p:nvSpPr>
        <p:spPr>
          <a:xfrm>
            <a:off x="578422" y="479136"/>
            <a:ext cx="4531500" cy="759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rPr lang="lv-LV" sz="3600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REZULTĀTI</a:t>
            </a:r>
            <a:endParaRPr lang="lv-LV" sz="3600" dirty="0"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98894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irsraksts 2">
            <a:extLst>
              <a:ext uri="{FF2B5EF4-FFF2-40B4-BE49-F238E27FC236}">
                <a16:creationId xmlns:a16="http://schemas.microsoft.com/office/drawing/2014/main" id="{072FE3C5-8F06-4F3D-B4C7-C72D9275EF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>
                <a:latin typeface="Calibri" panose="020F0502020204030204" pitchFamily="34" charset="0"/>
                <a:cs typeface="Calibri" panose="020F0502020204030204" pitchFamily="34" charset="0"/>
              </a:rPr>
              <a:t>REKOMENDĀCIJAS</a:t>
            </a:r>
          </a:p>
        </p:txBody>
      </p:sp>
      <p:sp>
        <p:nvSpPr>
          <p:cNvPr id="4" name="Teksta vietturis 3">
            <a:extLst>
              <a:ext uri="{FF2B5EF4-FFF2-40B4-BE49-F238E27FC236}">
                <a16:creationId xmlns:a16="http://schemas.microsoft.com/office/drawing/2014/main" id="{D4C0BDBA-2C0D-4AC7-AAB5-BAEFCB005F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50" y="1504949"/>
            <a:ext cx="6095950" cy="3244901"/>
          </a:xfrm>
        </p:spPr>
        <p:txBody>
          <a:bodyPr/>
          <a:lstStyle/>
          <a:p>
            <a:pPr marL="101600" indent="0">
              <a:buNone/>
            </a:pPr>
            <a:r>
              <a:rPr lang="lv-LV" sz="1600" b="1" dirty="0">
                <a:latin typeface="Calibri" panose="020F0502020204030204" pitchFamily="34" charset="0"/>
                <a:cs typeface="Calibri" panose="020F0502020204030204" pitchFamily="34" charset="0"/>
              </a:rPr>
              <a:t>Lai Ekonomikas ministrijas vidēja un ilgtermiņa darba tirgus prognozes tiktu izmantotas efektīvāk, kopumā:</a:t>
            </a:r>
            <a:endParaRPr lang="lv-LV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r>
              <a:rPr lang="lv-LV" sz="1600" dirty="0">
                <a:latin typeface="Calibri" panose="020F0502020204030204" pitchFamily="34" charset="0"/>
                <a:cs typeface="Calibri" panose="020F0502020204030204" pitchFamily="34" charset="0"/>
              </a:rPr>
              <a:t>jāturpina un jāpaplašina diskusijas par nākotnes darba tirgu un prasmju pieprasījuma izmaiņām;</a:t>
            </a:r>
          </a:p>
          <a:p>
            <a:pPr lvl="0"/>
            <a:r>
              <a:rPr lang="lv-LV" sz="1600" dirty="0">
                <a:latin typeface="Calibri" panose="020F0502020204030204" pitchFamily="34" charset="0"/>
                <a:cs typeface="Calibri" panose="020F0502020204030204" pitchFamily="34" charset="0"/>
              </a:rPr>
              <a:t>jānodrošina ne tikai </a:t>
            </a:r>
            <a:r>
              <a:rPr lang="lv-LV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rīcībpolitiku</a:t>
            </a:r>
            <a:r>
              <a:rPr lang="lv-LV" sz="1600" dirty="0">
                <a:latin typeface="Calibri" panose="020F0502020204030204" pitchFamily="34" charset="0"/>
                <a:cs typeface="Calibri" panose="020F0502020204030204" pitchFamily="34" charset="0"/>
              </a:rPr>
              <a:t> veidotāju, bet arī iedzīvotāju informētība, izglītotība;</a:t>
            </a:r>
          </a:p>
          <a:p>
            <a:pPr lvl="0"/>
            <a:r>
              <a:rPr lang="lv-LV" sz="1600" dirty="0">
                <a:latin typeface="Calibri" panose="020F0502020204030204" pitchFamily="34" charset="0"/>
                <a:cs typeface="Calibri" panose="020F0502020204030204" pitchFamily="34" charset="0"/>
              </a:rPr>
              <a:t>jāveicina darba tirgus prognožu izmantošana lēmumu pieņemšanā nozaru līmenī.</a:t>
            </a:r>
          </a:p>
          <a:p>
            <a:r>
              <a:rPr lang="lv-LV" sz="1600" dirty="0">
                <a:latin typeface="Calibri" panose="020F0502020204030204" pitchFamily="34" charset="0"/>
                <a:cs typeface="Calibri" panose="020F0502020204030204" pitchFamily="34" charset="0"/>
              </a:rPr>
              <a:t>Lai nodrošinātu </a:t>
            </a:r>
            <a:r>
              <a:rPr lang="lv-LV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rīcībpolitiku</a:t>
            </a:r>
            <a:r>
              <a:rPr lang="lv-LV" sz="1600" dirty="0">
                <a:latin typeface="Calibri" panose="020F0502020204030204" pitchFamily="34" charset="0"/>
                <a:cs typeface="Calibri" panose="020F0502020204030204" pitchFamily="34" charset="0"/>
              </a:rPr>
              <a:t> atbilstību vidēja un ilgtermiņa darba tirgus prognožu rezultātiem, būtiski ir stiprināt iesaistīto pušu kapacitāti prognožu interpretēšanā. </a:t>
            </a:r>
          </a:p>
          <a:p>
            <a:pPr marL="101600" indent="0">
              <a:buNone/>
            </a:pPr>
            <a:endParaRPr lang="lv-LV" sz="1200" dirty="0"/>
          </a:p>
        </p:txBody>
      </p:sp>
      <p:sp>
        <p:nvSpPr>
          <p:cNvPr id="2" name="Slaida numura vietturis 1">
            <a:extLst>
              <a:ext uri="{FF2B5EF4-FFF2-40B4-BE49-F238E27FC236}">
                <a16:creationId xmlns:a16="http://schemas.microsoft.com/office/drawing/2014/main" id="{CFF71BD2-7AAB-4379-88FF-1735F34ED82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6107455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a vietturis 3">
            <a:extLst>
              <a:ext uri="{FF2B5EF4-FFF2-40B4-BE49-F238E27FC236}">
                <a16:creationId xmlns:a16="http://schemas.microsoft.com/office/drawing/2014/main" id="{D4C0BDBA-2C0D-4AC7-AAB5-BAEFCB005F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1886" y="316050"/>
            <a:ext cx="6622423" cy="4560750"/>
          </a:xfrm>
        </p:spPr>
        <p:txBody>
          <a:bodyPr/>
          <a:lstStyle/>
          <a:p>
            <a:pPr marL="101600" indent="0">
              <a:buNone/>
            </a:pPr>
            <a:r>
              <a:rPr lang="lv-LV" sz="1400" dirty="0">
                <a:latin typeface="Calibri" panose="020F0502020204030204" pitchFamily="34" charset="0"/>
                <a:cs typeface="Calibri" panose="020F0502020204030204" pitchFamily="34" charset="0"/>
              </a:rPr>
              <a:t>Tāpēc </a:t>
            </a:r>
            <a:r>
              <a:rPr lang="lv-LV" sz="1400" b="1" dirty="0">
                <a:latin typeface="Calibri" panose="020F0502020204030204" pitchFamily="34" charset="0"/>
                <a:cs typeface="Calibri" panose="020F0502020204030204" pitchFamily="34" charset="0"/>
              </a:rPr>
              <a:t>rekomendējams izmantot vairākus risinājumus:</a:t>
            </a:r>
            <a:endParaRPr lang="lv-LV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r>
              <a:rPr lang="lv-LV" sz="1400" dirty="0">
                <a:latin typeface="Calibri" panose="020F0502020204030204" pitchFamily="34" charset="0"/>
                <a:cs typeface="Calibri" panose="020F0502020204030204" pitchFamily="34" charset="0"/>
              </a:rPr>
              <a:t>lietot Pētījuma ietvaros izstrādātās Vadlīnijas vidēja un ilgtermiņa darba tirgus prognožu izmantošanai;</a:t>
            </a:r>
          </a:p>
          <a:p>
            <a:pPr marL="101600" lvl="0" indent="0">
              <a:buNone/>
            </a:pPr>
            <a:endParaRPr lang="lv-LV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r>
              <a:rPr lang="lv-LV" sz="1400" dirty="0">
                <a:latin typeface="Calibri" panose="020F0502020204030204" pitchFamily="34" charset="0"/>
                <a:cs typeface="Calibri" panose="020F0502020204030204" pitchFamily="34" charset="0"/>
              </a:rPr>
              <a:t>veidot un organizēt apmācības prognožu izmantošanā gan karjeras konsultantiem, gan citām ieinteresētajām pusēm;</a:t>
            </a:r>
          </a:p>
          <a:p>
            <a:pPr lvl="0"/>
            <a:r>
              <a:rPr lang="lv-LV" sz="1400" dirty="0">
                <a:latin typeface="Calibri" panose="020F0502020204030204" pitchFamily="34" charset="0"/>
                <a:cs typeface="Calibri" panose="020F0502020204030204" pitchFamily="34" charset="0"/>
              </a:rPr>
              <a:t>atvēlēt nepieciešamos laika resursus prognožu interpretēšanai (rezultātu atlasei, citu avotu analīzei). </a:t>
            </a:r>
          </a:p>
          <a:p>
            <a:pPr marL="101600" indent="0">
              <a:buNone/>
            </a:pPr>
            <a:r>
              <a:rPr lang="lv-LV" sz="1400" dirty="0">
                <a:latin typeface="Calibri" panose="020F0502020204030204" pitchFamily="34" charset="0"/>
                <a:cs typeface="Calibri" panose="020F0502020204030204" pitchFamily="34" charset="0"/>
              </a:rPr>
              <a:t>Lai nodrošinātu prognožu lietotāju apmācības, </a:t>
            </a:r>
            <a:r>
              <a:rPr lang="lv-LV" sz="1400" b="1" dirty="0">
                <a:latin typeface="Calibri" panose="020F0502020204030204" pitchFamily="34" charset="0"/>
                <a:cs typeface="Calibri" panose="020F0502020204030204" pitchFamily="34" charset="0"/>
              </a:rPr>
              <a:t>iesaistītajām pusēm (EM, IZM, LM, NVA), sadarbībā ar DTAPS koordinatoru, jānosaka:</a:t>
            </a:r>
            <a:endParaRPr lang="lv-LV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r>
              <a:rPr lang="lv-LV" sz="1400" dirty="0">
                <a:latin typeface="Calibri" panose="020F0502020204030204" pitchFamily="34" charset="0"/>
                <a:cs typeface="Calibri" panose="020F0502020204030204" pitchFamily="34" charset="0"/>
              </a:rPr>
              <a:t>apmācību mērķi, mērķa grupas un termiņi;</a:t>
            </a:r>
          </a:p>
          <a:p>
            <a:pPr lvl="0"/>
            <a:r>
              <a:rPr lang="lv-LV" sz="1400" dirty="0">
                <a:latin typeface="Calibri" panose="020F0502020204030204" pitchFamily="34" charset="0"/>
                <a:cs typeface="Calibri" panose="020F0502020204030204" pitchFamily="34" charset="0"/>
              </a:rPr>
              <a:t>apmācību forma (piemēram, apmācot NVA un izglītības iestāžu konsultantus kopā – pieredzes apmaiņas nolūkos) un iespējamā sadarbība to organizēšanā;</a:t>
            </a:r>
          </a:p>
          <a:p>
            <a:pPr lvl="0"/>
            <a:r>
              <a:rPr lang="lv-LV" sz="1400" dirty="0">
                <a:latin typeface="Calibri" panose="020F0502020204030204" pitchFamily="34" charset="0"/>
                <a:cs typeface="Calibri" panose="020F0502020204030204" pitchFamily="34" charset="0"/>
              </a:rPr>
              <a:t>apmācību nodrošināšanas veidi;</a:t>
            </a:r>
          </a:p>
          <a:p>
            <a:pPr lvl="0"/>
            <a:r>
              <a:rPr lang="lv-LV" sz="1400" dirty="0">
                <a:latin typeface="Calibri" panose="020F0502020204030204" pitchFamily="34" charset="0"/>
                <a:cs typeface="Calibri" panose="020F0502020204030204" pitchFamily="34" charset="0"/>
              </a:rPr>
              <a:t>interesentu sasniegšanas un motivēšanas iespējas;</a:t>
            </a:r>
          </a:p>
          <a:p>
            <a:pPr lvl="0"/>
            <a:r>
              <a:rPr lang="lv-LV" sz="1400" dirty="0">
                <a:latin typeface="Calibri" panose="020F0502020204030204" pitchFamily="34" charset="0"/>
                <a:cs typeface="Calibri" panose="020F0502020204030204" pitchFamily="34" charset="0"/>
              </a:rPr>
              <a:t>karjeras konsultantu apmācību organizēšanā un iesaistīto pušu informēšanā ieteicams iesaistīt arī Latvijas Karjeras attīstības atbalsta asociāciju. </a:t>
            </a:r>
          </a:p>
          <a:p>
            <a:pPr marL="101600" indent="0">
              <a:buNone/>
            </a:pPr>
            <a:endParaRPr lang="lv-LV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Slaida numura vietturis 1">
            <a:extLst>
              <a:ext uri="{FF2B5EF4-FFF2-40B4-BE49-F238E27FC236}">
                <a16:creationId xmlns:a16="http://schemas.microsoft.com/office/drawing/2014/main" id="{CFF71BD2-7AAB-4379-88FF-1735F34ED82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</a:t>
            </a:fld>
            <a:endParaRPr lang="en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585B9F4-3ECD-4B4E-A8BF-BD10AB623A2F}"/>
              </a:ext>
            </a:extLst>
          </p:cNvPr>
          <p:cNvSpPr txBox="1"/>
          <p:nvPr/>
        </p:nvSpPr>
        <p:spPr>
          <a:xfrm>
            <a:off x="668531" y="1233055"/>
            <a:ext cx="6269132" cy="276999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lv-LV" sz="1200" dirty="0">
                <a:latin typeface="Calibri" panose="020F0502020204030204" pitchFamily="34" charset="0"/>
                <a:cs typeface="Calibri" panose="020F0502020204030204" pitchFamily="34" charset="0"/>
                <a:hlinkClick r:id="rId2"/>
              </a:rPr>
              <a:t>https://www.em.gov.lv/files/attachments/2019-02-13_18_30_51_Vadlinijas_12.02.2019.pdf</a:t>
            </a:r>
            <a:r>
              <a:rPr lang="lv-LV" sz="1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944633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6"/>
          <p:cNvSpPr txBox="1">
            <a:spLocks noGrp="1"/>
          </p:cNvSpPr>
          <p:nvPr>
            <p:ph type="ctrTitle" idx="4294967295"/>
          </p:nvPr>
        </p:nvSpPr>
        <p:spPr>
          <a:xfrm>
            <a:off x="571494" y="925695"/>
            <a:ext cx="4531500" cy="75924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buNone/>
            </a:pPr>
            <a:r>
              <a:rPr lang="lv-LV" sz="3600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VADLĪNIJU </a:t>
            </a:r>
            <a:r>
              <a:rPr lang="lv-LV" sz="3600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MĒRĶIS</a:t>
            </a:r>
            <a:endParaRPr sz="3600" dirty="0"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9" name="Google Shape;99;p16"/>
          <p:cNvSpPr txBox="1">
            <a:spLocks noGrp="1"/>
          </p:cNvSpPr>
          <p:nvPr>
            <p:ph type="subTitle" idx="4294967295"/>
          </p:nvPr>
        </p:nvSpPr>
        <p:spPr>
          <a:xfrm>
            <a:off x="457170" y="1499146"/>
            <a:ext cx="7096997" cy="114520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lv-LV" sz="2400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Sniegt informāciju un norādes, kā </a:t>
            </a:r>
            <a:r>
              <a:rPr lang="lv-LV" sz="2400" b="1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saprast, interpretēt un ņemt vērā vidēja un ilgtermiņa darba tirgus prognozes</a:t>
            </a:r>
            <a:r>
              <a:rPr lang="lv-LV" sz="2400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kas atrodamas Ekonomikas ministrijas (EM) ziņojumā un tā pielikumos</a:t>
            </a:r>
            <a:endParaRPr sz="2400" dirty="0"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0" name="Google Shape;100;p16"/>
          <p:cNvSpPr txBox="1">
            <a:spLocks noGrp="1"/>
          </p:cNvSpPr>
          <p:nvPr>
            <p:ph type="body" idx="4294967295"/>
          </p:nvPr>
        </p:nvSpPr>
        <p:spPr>
          <a:xfrm>
            <a:off x="457170" y="3239573"/>
            <a:ext cx="7311788" cy="98504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lv-LV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Iespējamie vadlīniju un prognožu izmantošanas veidi: </a:t>
            </a:r>
            <a:r>
              <a:rPr lang="lv-LV" b="1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sagatavošanās karjeras konsultācijām, ar izglītības vai karjeras izvēli saistītu lēmumu pieņemšana</a:t>
            </a:r>
            <a:r>
              <a:rPr lang="lv-LV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izglītības pakalpojumu attīstības plānošana izglītības iestādēs un citi. Vadlīnijas var lietot jebkurš interesents profesionāliem vai informatīviem nolūkiem.</a:t>
            </a:r>
            <a:endParaRPr dirty="0">
              <a:solidFill>
                <a:schemeClr val="bg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6" name="Google Shape;106;p16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latin typeface="Calibri" panose="020F0502020204030204" pitchFamily="34" charset="0"/>
                <a:cs typeface="Calibri" panose="020F0502020204030204" pitchFamily="34" charset="0"/>
              </a:rPr>
              <a:t>6</a:t>
            </a:fld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1" name="Google Shape;558;p41">
            <a:extLst>
              <a:ext uri="{FF2B5EF4-FFF2-40B4-BE49-F238E27FC236}">
                <a16:creationId xmlns:a16="http://schemas.microsoft.com/office/drawing/2014/main" id="{87AB1050-47A3-487A-B8F1-0774406C8739}"/>
              </a:ext>
            </a:extLst>
          </p:cNvPr>
          <p:cNvGrpSpPr/>
          <p:nvPr/>
        </p:nvGrpSpPr>
        <p:grpSpPr>
          <a:xfrm>
            <a:off x="663499" y="451555"/>
            <a:ext cx="521833" cy="554823"/>
            <a:chOff x="5961125" y="1623900"/>
            <a:chExt cx="427450" cy="448175"/>
          </a:xfrm>
        </p:grpSpPr>
        <p:sp>
          <p:nvSpPr>
            <p:cNvPr id="12" name="Google Shape;559;p41">
              <a:extLst>
                <a:ext uri="{FF2B5EF4-FFF2-40B4-BE49-F238E27FC236}">
                  <a16:creationId xmlns:a16="http://schemas.microsoft.com/office/drawing/2014/main" id="{2719919A-B8E2-4734-A331-42513E794C39}"/>
                </a:ext>
              </a:extLst>
            </p:cNvPr>
            <p:cNvSpPr/>
            <p:nvPr/>
          </p:nvSpPr>
          <p:spPr>
            <a:xfrm>
              <a:off x="5961125" y="1678700"/>
              <a:ext cx="376925" cy="376925"/>
            </a:xfrm>
            <a:custGeom>
              <a:avLst/>
              <a:gdLst/>
              <a:ahLst/>
              <a:cxnLst/>
              <a:rect l="l" t="t" r="r" b="b"/>
              <a:pathLst>
                <a:path w="15077" h="15077" fill="none" extrusionOk="0">
                  <a:moveTo>
                    <a:pt x="11813" y="1340"/>
                  </a:moveTo>
                  <a:lnTo>
                    <a:pt x="11813" y="1340"/>
                  </a:lnTo>
                  <a:lnTo>
                    <a:pt x="11350" y="1024"/>
                  </a:lnTo>
                  <a:lnTo>
                    <a:pt x="10863" y="780"/>
                  </a:lnTo>
                  <a:lnTo>
                    <a:pt x="10351" y="537"/>
                  </a:lnTo>
                  <a:lnTo>
                    <a:pt x="9816" y="342"/>
                  </a:lnTo>
                  <a:lnTo>
                    <a:pt x="9280" y="196"/>
                  </a:lnTo>
                  <a:lnTo>
                    <a:pt x="8720" y="98"/>
                  </a:lnTo>
                  <a:lnTo>
                    <a:pt x="8135" y="25"/>
                  </a:lnTo>
                  <a:lnTo>
                    <a:pt x="7551" y="1"/>
                  </a:lnTo>
                  <a:lnTo>
                    <a:pt x="7551" y="1"/>
                  </a:lnTo>
                  <a:lnTo>
                    <a:pt x="7161" y="1"/>
                  </a:lnTo>
                  <a:lnTo>
                    <a:pt x="6771" y="50"/>
                  </a:lnTo>
                  <a:lnTo>
                    <a:pt x="6406" y="98"/>
                  </a:lnTo>
                  <a:lnTo>
                    <a:pt x="6041" y="147"/>
                  </a:lnTo>
                  <a:lnTo>
                    <a:pt x="5675" y="244"/>
                  </a:lnTo>
                  <a:lnTo>
                    <a:pt x="5310" y="342"/>
                  </a:lnTo>
                  <a:lnTo>
                    <a:pt x="4969" y="464"/>
                  </a:lnTo>
                  <a:lnTo>
                    <a:pt x="4628" y="585"/>
                  </a:lnTo>
                  <a:lnTo>
                    <a:pt x="4287" y="731"/>
                  </a:lnTo>
                  <a:lnTo>
                    <a:pt x="3970" y="902"/>
                  </a:lnTo>
                  <a:lnTo>
                    <a:pt x="3654" y="1097"/>
                  </a:lnTo>
                  <a:lnTo>
                    <a:pt x="3337" y="1292"/>
                  </a:lnTo>
                  <a:lnTo>
                    <a:pt x="3045" y="1486"/>
                  </a:lnTo>
                  <a:lnTo>
                    <a:pt x="2753" y="1730"/>
                  </a:lnTo>
                  <a:lnTo>
                    <a:pt x="2485" y="1949"/>
                  </a:lnTo>
                  <a:lnTo>
                    <a:pt x="2217" y="2217"/>
                  </a:lnTo>
                  <a:lnTo>
                    <a:pt x="1973" y="2461"/>
                  </a:lnTo>
                  <a:lnTo>
                    <a:pt x="1730" y="2753"/>
                  </a:lnTo>
                  <a:lnTo>
                    <a:pt x="1510" y="3021"/>
                  </a:lnTo>
                  <a:lnTo>
                    <a:pt x="1291" y="3313"/>
                  </a:lnTo>
                  <a:lnTo>
                    <a:pt x="1096" y="3630"/>
                  </a:lnTo>
                  <a:lnTo>
                    <a:pt x="926" y="3946"/>
                  </a:lnTo>
                  <a:lnTo>
                    <a:pt x="755" y="4263"/>
                  </a:lnTo>
                  <a:lnTo>
                    <a:pt x="609" y="4604"/>
                  </a:lnTo>
                  <a:lnTo>
                    <a:pt x="463" y="4945"/>
                  </a:lnTo>
                  <a:lnTo>
                    <a:pt x="341" y="5286"/>
                  </a:lnTo>
                  <a:lnTo>
                    <a:pt x="244" y="5651"/>
                  </a:lnTo>
                  <a:lnTo>
                    <a:pt x="171" y="6016"/>
                  </a:lnTo>
                  <a:lnTo>
                    <a:pt x="98" y="6382"/>
                  </a:lnTo>
                  <a:lnTo>
                    <a:pt x="49" y="6771"/>
                  </a:lnTo>
                  <a:lnTo>
                    <a:pt x="25" y="7137"/>
                  </a:lnTo>
                  <a:lnTo>
                    <a:pt x="0" y="7526"/>
                  </a:lnTo>
                  <a:lnTo>
                    <a:pt x="0" y="7526"/>
                  </a:lnTo>
                  <a:lnTo>
                    <a:pt x="25" y="7916"/>
                  </a:lnTo>
                  <a:lnTo>
                    <a:pt x="49" y="8306"/>
                  </a:lnTo>
                  <a:lnTo>
                    <a:pt x="98" y="8671"/>
                  </a:lnTo>
                  <a:lnTo>
                    <a:pt x="171" y="9061"/>
                  </a:lnTo>
                  <a:lnTo>
                    <a:pt x="244" y="9426"/>
                  </a:lnTo>
                  <a:lnTo>
                    <a:pt x="341" y="9767"/>
                  </a:lnTo>
                  <a:lnTo>
                    <a:pt x="463" y="10132"/>
                  </a:lnTo>
                  <a:lnTo>
                    <a:pt x="609" y="10473"/>
                  </a:lnTo>
                  <a:lnTo>
                    <a:pt x="755" y="10790"/>
                  </a:lnTo>
                  <a:lnTo>
                    <a:pt x="926" y="11131"/>
                  </a:lnTo>
                  <a:lnTo>
                    <a:pt x="1096" y="11448"/>
                  </a:lnTo>
                  <a:lnTo>
                    <a:pt x="1291" y="11740"/>
                  </a:lnTo>
                  <a:lnTo>
                    <a:pt x="1510" y="12032"/>
                  </a:lnTo>
                  <a:lnTo>
                    <a:pt x="1730" y="12324"/>
                  </a:lnTo>
                  <a:lnTo>
                    <a:pt x="1973" y="12592"/>
                  </a:lnTo>
                  <a:lnTo>
                    <a:pt x="2217" y="12860"/>
                  </a:lnTo>
                  <a:lnTo>
                    <a:pt x="2485" y="13104"/>
                  </a:lnTo>
                  <a:lnTo>
                    <a:pt x="2753" y="13347"/>
                  </a:lnTo>
                  <a:lnTo>
                    <a:pt x="3045" y="13567"/>
                  </a:lnTo>
                  <a:lnTo>
                    <a:pt x="3337" y="13786"/>
                  </a:lnTo>
                  <a:lnTo>
                    <a:pt x="3654" y="13981"/>
                  </a:lnTo>
                  <a:lnTo>
                    <a:pt x="3970" y="14151"/>
                  </a:lnTo>
                  <a:lnTo>
                    <a:pt x="4287" y="14322"/>
                  </a:lnTo>
                  <a:lnTo>
                    <a:pt x="4628" y="14468"/>
                  </a:lnTo>
                  <a:lnTo>
                    <a:pt x="4969" y="14614"/>
                  </a:lnTo>
                  <a:lnTo>
                    <a:pt x="5310" y="14736"/>
                  </a:lnTo>
                  <a:lnTo>
                    <a:pt x="5675" y="14833"/>
                  </a:lnTo>
                  <a:lnTo>
                    <a:pt x="6041" y="14906"/>
                  </a:lnTo>
                  <a:lnTo>
                    <a:pt x="6406" y="14979"/>
                  </a:lnTo>
                  <a:lnTo>
                    <a:pt x="6771" y="15028"/>
                  </a:lnTo>
                  <a:lnTo>
                    <a:pt x="7161" y="15052"/>
                  </a:lnTo>
                  <a:lnTo>
                    <a:pt x="7551" y="15077"/>
                  </a:lnTo>
                  <a:lnTo>
                    <a:pt x="7551" y="15077"/>
                  </a:lnTo>
                  <a:lnTo>
                    <a:pt x="7940" y="15052"/>
                  </a:lnTo>
                  <a:lnTo>
                    <a:pt x="8306" y="15028"/>
                  </a:lnTo>
                  <a:lnTo>
                    <a:pt x="8695" y="14979"/>
                  </a:lnTo>
                  <a:lnTo>
                    <a:pt x="9061" y="14906"/>
                  </a:lnTo>
                  <a:lnTo>
                    <a:pt x="9426" y="14833"/>
                  </a:lnTo>
                  <a:lnTo>
                    <a:pt x="9791" y="14736"/>
                  </a:lnTo>
                  <a:lnTo>
                    <a:pt x="10132" y="14614"/>
                  </a:lnTo>
                  <a:lnTo>
                    <a:pt x="10473" y="14468"/>
                  </a:lnTo>
                  <a:lnTo>
                    <a:pt x="10814" y="14322"/>
                  </a:lnTo>
                  <a:lnTo>
                    <a:pt x="11131" y="14151"/>
                  </a:lnTo>
                  <a:lnTo>
                    <a:pt x="11447" y="13981"/>
                  </a:lnTo>
                  <a:lnTo>
                    <a:pt x="11764" y="13786"/>
                  </a:lnTo>
                  <a:lnTo>
                    <a:pt x="12056" y="13567"/>
                  </a:lnTo>
                  <a:lnTo>
                    <a:pt x="12348" y="13347"/>
                  </a:lnTo>
                  <a:lnTo>
                    <a:pt x="12616" y="13104"/>
                  </a:lnTo>
                  <a:lnTo>
                    <a:pt x="12884" y="12860"/>
                  </a:lnTo>
                  <a:lnTo>
                    <a:pt x="13128" y="12592"/>
                  </a:lnTo>
                  <a:lnTo>
                    <a:pt x="13371" y="12324"/>
                  </a:lnTo>
                  <a:lnTo>
                    <a:pt x="13591" y="12032"/>
                  </a:lnTo>
                  <a:lnTo>
                    <a:pt x="13785" y="11740"/>
                  </a:lnTo>
                  <a:lnTo>
                    <a:pt x="13980" y="11448"/>
                  </a:lnTo>
                  <a:lnTo>
                    <a:pt x="14175" y="11131"/>
                  </a:lnTo>
                  <a:lnTo>
                    <a:pt x="14346" y="10790"/>
                  </a:lnTo>
                  <a:lnTo>
                    <a:pt x="14492" y="10473"/>
                  </a:lnTo>
                  <a:lnTo>
                    <a:pt x="14613" y="10132"/>
                  </a:lnTo>
                  <a:lnTo>
                    <a:pt x="14735" y="9767"/>
                  </a:lnTo>
                  <a:lnTo>
                    <a:pt x="14857" y="9426"/>
                  </a:lnTo>
                  <a:lnTo>
                    <a:pt x="14930" y="9061"/>
                  </a:lnTo>
                  <a:lnTo>
                    <a:pt x="15003" y="8671"/>
                  </a:lnTo>
                  <a:lnTo>
                    <a:pt x="15052" y="8306"/>
                  </a:lnTo>
                  <a:lnTo>
                    <a:pt x="15076" y="7916"/>
                  </a:lnTo>
                  <a:lnTo>
                    <a:pt x="15076" y="7526"/>
                  </a:lnTo>
                  <a:lnTo>
                    <a:pt x="15076" y="7526"/>
                  </a:lnTo>
                  <a:lnTo>
                    <a:pt x="15052" y="6918"/>
                  </a:lnTo>
                  <a:lnTo>
                    <a:pt x="14979" y="6309"/>
                  </a:lnTo>
                  <a:lnTo>
                    <a:pt x="14857" y="5724"/>
                  </a:lnTo>
                  <a:lnTo>
                    <a:pt x="14687" y="5164"/>
                  </a:lnTo>
                  <a:lnTo>
                    <a:pt x="14492" y="4604"/>
                  </a:lnTo>
                  <a:lnTo>
                    <a:pt x="14248" y="4068"/>
                  </a:lnTo>
                  <a:lnTo>
                    <a:pt x="13956" y="3581"/>
                  </a:lnTo>
                  <a:lnTo>
                    <a:pt x="13615" y="3094"/>
                  </a:lnTo>
                </a:path>
              </a:pathLst>
            </a:custGeom>
            <a:noFill/>
            <a:ln w="285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3" name="Google Shape;560;p41">
              <a:extLst>
                <a:ext uri="{FF2B5EF4-FFF2-40B4-BE49-F238E27FC236}">
                  <a16:creationId xmlns:a16="http://schemas.microsoft.com/office/drawing/2014/main" id="{BBE0B35A-E331-400B-A7B6-B056B9CA1EA0}"/>
                </a:ext>
              </a:extLst>
            </p:cNvPr>
            <p:cNvSpPr/>
            <p:nvPr/>
          </p:nvSpPr>
          <p:spPr>
            <a:xfrm>
              <a:off x="6009825" y="1727425"/>
              <a:ext cx="279500" cy="279500"/>
            </a:xfrm>
            <a:custGeom>
              <a:avLst/>
              <a:gdLst/>
              <a:ahLst/>
              <a:cxnLst/>
              <a:rect l="l" t="t" r="r" b="b"/>
              <a:pathLst>
                <a:path w="11180" h="11180" fill="none" extrusionOk="0">
                  <a:moveTo>
                    <a:pt x="10181" y="2387"/>
                  </a:moveTo>
                  <a:lnTo>
                    <a:pt x="10181" y="2387"/>
                  </a:lnTo>
                  <a:lnTo>
                    <a:pt x="10400" y="2728"/>
                  </a:lnTo>
                  <a:lnTo>
                    <a:pt x="10595" y="3093"/>
                  </a:lnTo>
                  <a:lnTo>
                    <a:pt x="10766" y="3483"/>
                  </a:lnTo>
                  <a:lnTo>
                    <a:pt x="10912" y="3873"/>
                  </a:lnTo>
                  <a:lnTo>
                    <a:pt x="11034" y="4287"/>
                  </a:lnTo>
                  <a:lnTo>
                    <a:pt x="11107" y="4701"/>
                  </a:lnTo>
                  <a:lnTo>
                    <a:pt x="11180" y="5139"/>
                  </a:lnTo>
                  <a:lnTo>
                    <a:pt x="11180" y="5577"/>
                  </a:lnTo>
                  <a:lnTo>
                    <a:pt x="11180" y="5577"/>
                  </a:lnTo>
                  <a:lnTo>
                    <a:pt x="11155" y="6162"/>
                  </a:lnTo>
                  <a:lnTo>
                    <a:pt x="11082" y="6722"/>
                  </a:lnTo>
                  <a:lnTo>
                    <a:pt x="10936" y="7234"/>
                  </a:lnTo>
                  <a:lnTo>
                    <a:pt x="10741" y="7769"/>
                  </a:lnTo>
                  <a:lnTo>
                    <a:pt x="10522" y="8257"/>
                  </a:lnTo>
                  <a:lnTo>
                    <a:pt x="10230" y="8695"/>
                  </a:lnTo>
                  <a:lnTo>
                    <a:pt x="9913" y="9133"/>
                  </a:lnTo>
                  <a:lnTo>
                    <a:pt x="9548" y="9523"/>
                  </a:lnTo>
                  <a:lnTo>
                    <a:pt x="9158" y="9888"/>
                  </a:lnTo>
                  <a:lnTo>
                    <a:pt x="8720" y="10205"/>
                  </a:lnTo>
                  <a:lnTo>
                    <a:pt x="8257" y="10497"/>
                  </a:lnTo>
                  <a:lnTo>
                    <a:pt x="7770" y="10741"/>
                  </a:lnTo>
                  <a:lnTo>
                    <a:pt x="7259" y="10911"/>
                  </a:lnTo>
                  <a:lnTo>
                    <a:pt x="6723" y="11057"/>
                  </a:lnTo>
                  <a:lnTo>
                    <a:pt x="6163" y="11155"/>
                  </a:lnTo>
                  <a:lnTo>
                    <a:pt x="5603" y="11179"/>
                  </a:lnTo>
                  <a:lnTo>
                    <a:pt x="5603" y="11179"/>
                  </a:lnTo>
                  <a:lnTo>
                    <a:pt x="5018" y="11155"/>
                  </a:lnTo>
                  <a:lnTo>
                    <a:pt x="4482" y="11057"/>
                  </a:lnTo>
                  <a:lnTo>
                    <a:pt x="3946" y="10911"/>
                  </a:lnTo>
                  <a:lnTo>
                    <a:pt x="3435" y="10741"/>
                  </a:lnTo>
                  <a:lnTo>
                    <a:pt x="2948" y="10497"/>
                  </a:lnTo>
                  <a:lnTo>
                    <a:pt x="2485" y="10205"/>
                  </a:lnTo>
                  <a:lnTo>
                    <a:pt x="2047" y="9888"/>
                  </a:lnTo>
                  <a:lnTo>
                    <a:pt x="1657" y="9523"/>
                  </a:lnTo>
                  <a:lnTo>
                    <a:pt x="1292" y="9133"/>
                  </a:lnTo>
                  <a:lnTo>
                    <a:pt x="975" y="8695"/>
                  </a:lnTo>
                  <a:lnTo>
                    <a:pt x="683" y="8257"/>
                  </a:lnTo>
                  <a:lnTo>
                    <a:pt x="464" y="7769"/>
                  </a:lnTo>
                  <a:lnTo>
                    <a:pt x="269" y="7234"/>
                  </a:lnTo>
                  <a:lnTo>
                    <a:pt x="123" y="6722"/>
                  </a:lnTo>
                  <a:lnTo>
                    <a:pt x="50" y="6162"/>
                  </a:lnTo>
                  <a:lnTo>
                    <a:pt x="1" y="5577"/>
                  </a:lnTo>
                  <a:lnTo>
                    <a:pt x="1" y="5577"/>
                  </a:lnTo>
                  <a:lnTo>
                    <a:pt x="50" y="5017"/>
                  </a:lnTo>
                  <a:lnTo>
                    <a:pt x="123" y="4457"/>
                  </a:lnTo>
                  <a:lnTo>
                    <a:pt x="269" y="3921"/>
                  </a:lnTo>
                  <a:lnTo>
                    <a:pt x="464" y="3410"/>
                  </a:lnTo>
                  <a:lnTo>
                    <a:pt x="683" y="2923"/>
                  </a:lnTo>
                  <a:lnTo>
                    <a:pt x="975" y="2460"/>
                  </a:lnTo>
                  <a:lnTo>
                    <a:pt x="1292" y="2046"/>
                  </a:lnTo>
                  <a:lnTo>
                    <a:pt x="1657" y="1632"/>
                  </a:lnTo>
                  <a:lnTo>
                    <a:pt x="2047" y="1267"/>
                  </a:lnTo>
                  <a:lnTo>
                    <a:pt x="2485" y="950"/>
                  </a:lnTo>
                  <a:lnTo>
                    <a:pt x="2948" y="682"/>
                  </a:lnTo>
                  <a:lnTo>
                    <a:pt x="3435" y="439"/>
                  </a:lnTo>
                  <a:lnTo>
                    <a:pt x="3946" y="244"/>
                  </a:lnTo>
                  <a:lnTo>
                    <a:pt x="4482" y="122"/>
                  </a:lnTo>
                  <a:lnTo>
                    <a:pt x="5018" y="25"/>
                  </a:lnTo>
                  <a:lnTo>
                    <a:pt x="5603" y="0"/>
                  </a:lnTo>
                  <a:lnTo>
                    <a:pt x="5603" y="0"/>
                  </a:lnTo>
                  <a:lnTo>
                    <a:pt x="6041" y="25"/>
                  </a:lnTo>
                  <a:lnTo>
                    <a:pt x="6479" y="73"/>
                  </a:lnTo>
                  <a:lnTo>
                    <a:pt x="6893" y="146"/>
                  </a:lnTo>
                  <a:lnTo>
                    <a:pt x="7307" y="268"/>
                  </a:lnTo>
                  <a:lnTo>
                    <a:pt x="7697" y="414"/>
                  </a:lnTo>
                  <a:lnTo>
                    <a:pt x="8087" y="585"/>
                  </a:lnTo>
                  <a:lnTo>
                    <a:pt x="8452" y="780"/>
                  </a:lnTo>
                  <a:lnTo>
                    <a:pt x="8793" y="999"/>
                  </a:lnTo>
                </a:path>
              </a:pathLst>
            </a:custGeom>
            <a:noFill/>
            <a:ln w="285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4" name="Google Shape;561;p41">
              <a:extLst>
                <a:ext uri="{FF2B5EF4-FFF2-40B4-BE49-F238E27FC236}">
                  <a16:creationId xmlns:a16="http://schemas.microsoft.com/office/drawing/2014/main" id="{8CB00481-A603-49E0-A13C-CEB539458AB6}"/>
                </a:ext>
              </a:extLst>
            </p:cNvPr>
            <p:cNvSpPr/>
            <p:nvPr/>
          </p:nvSpPr>
          <p:spPr>
            <a:xfrm>
              <a:off x="6107250" y="1824850"/>
              <a:ext cx="84650" cy="84650"/>
            </a:xfrm>
            <a:custGeom>
              <a:avLst/>
              <a:gdLst/>
              <a:ahLst/>
              <a:cxnLst/>
              <a:rect l="l" t="t" r="r" b="b"/>
              <a:pathLst>
                <a:path w="3386" h="3386" fill="none" extrusionOk="0">
                  <a:moveTo>
                    <a:pt x="3362" y="1388"/>
                  </a:moveTo>
                  <a:lnTo>
                    <a:pt x="3362" y="1388"/>
                  </a:lnTo>
                  <a:lnTo>
                    <a:pt x="3386" y="1680"/>
                  </a:lnTo>
                  <a:lnTo>
                    <a:pt x="3386" y="1680"/>
                  </a:lnTo>
                  <a:lnTo>
                    <a:pt x="3386" y="1851"/>
                  </a:lnTo>
                  <a:lnTo>
                    <a:pt x="3362" y="2021"/>
                  </a:lnTo>
                  <a:lnTo>
                    <a:pt x="3313" y="2192"/>
                  </a:lnTo>
                  <a:lnTo>
                    <a:pt x="3264" y="2338"/>
                  </a:lnTo>
                  <a:lnTo>
                    <a:pt x="3191" y="2484"/>
                  </a:lnTo>
                  <a:lnTo>
                    <a:pt x="3118" y="2630"/>
                  </a:lnTo>
                  <a:lnTo>
                    <a:pt x="3021" y="2776"/>
                  </a:lnTo>
                  <a:lnTo>
                    <a:pt x="2899" y="2898"/>
                  </a:lnTo>
                  <a:lnTo>
                    <a:pt x="2777" y="2996"/>
                  </a:lnTo>
                  <a:lnTo>
                    <a:pt x="2655" y="3093"/>
                  </a:lnTo>
                  <a:lnTo>
                    <a:pt x="2509" y="3191"/>
                  </a:lnTo>
                  <a:lnTo>
                    <a:pt x="2363" y="3239"/>
                  </a:lnTo>
                  <a:lnTo>
                    <a:pt x="2217" y="3312"/>
                  </a:lnTo>
                  <a:lnTo>
                    <a:pt x="2046" y="3337"/>
                  </a:lnTo>
                  <a:lnTo>
                    <a:pt x="1876" y="3385"/>
                  </a:lnTo>
                  <a:lnTo>
                    <a:pt x="1706" y="3385"/>
                  </a:lnTo>
                  <a:lnTo>
                    <a:pt x="1706" y="3385"/>
                  </a:lnTo>
                  <a:lnTo>
                    <a:pt x="1535" y="3385"/>
                  </a:lnTo>
                  <a:lnTo>
                    <a:pt x="1365" y="3337"/>
                  </a:lnTo>
                  <a:lnTo>
                    <a:pt x="1194" y="3312"/>
                  </a:lnTo>
                  <a:lnTo>
                    <a:pt x="1048" y="3239"/>
                  </a:lnTo>
                  <a:lnTo>
                    <a:pt x="902" y="3191"/>
                  </a:lnTo>
                  <a:lnTo>
                    <a:pt x="756" y="3093"/>
                  </a:lnTo>
                  <a:lnTo>
                    <a:pt x="634" y="2996"/>
                  </a:lnTo>
                  <a:lnTo>
                    <a:pt x="512" y="2898"/>
                  </a:lnTo>
                  <a:lnTo>
                    <a:pt x="390" y="2776"/>
                  </a:lnTo>
                  <a:lnTo>
                    <a:pt x="293" y="2630"/>
                  </a:lnTo>
                  <a:lnTo>
                    <a:pt x="220" y="2484"/>
                  </a:lnTo>
                  <a:lnTo>
                    <a:pt x="147" y="2338"/>
                  </a:lnTo>
                  <a:lnTo>
                    <a:pt x="74" y="2192"/>
                  </a:lnTo>
                  <a:lnTo>
                    <a:pt x="49" y="2021"/>
                  </a:lnTo>
                  <a:lnTo>
                    <a:pt x="25" y="1851"/>
                  </a:lnTo>
                  <a:lnTo>
                    <a:pt x="1" y="1680"/>
                  </a:lnTo>
                  <a:lnTo>
                    <a:pt x="1" y="1680"/>
                  </a:lnTo>
                  <a:lnTo>
                    <a:pt x="25" y="1510"/>
                  </a:lnTo>
                  <a:lnTo>
                    <a:pt x="49" y="1340"/>
                  </a:lnTo>
                  <a:lnTo>
                    <a:pt x="74" y="1193"/>
                  </a:lnTo>
                  <a:lnTo>
                    <a:pt x="147" y="1023"/>
                  </a:lnTo>
                  <a:lnTo>
                    <a:pt x="220" y="877"/>
                  </a:lnTo>
                  <a:lnTo>
                    <a:pt x="293" y="731"/>
                  </a:lnTo>
                  <a:lnTo>
                    <a:pt x="390" y="609"/>
                  </a:lnTo>
                  <a:lnTo>
                    <a:pt x="512" y="487"/>
                  </a:lnTo>
                  <a:lnTo>
                    <a:pt x="634" y="390"/>
                  </a:lnTo>
                  <a:lnTo>
                    <a:pt x="756" y="292"/>
                  </a:lnTo>
                  <a:lnTo>
                    <a:pt x="902" y="195"/>
                  </a:lnTo>
                  <a:lnTo>
                    <a:pt x="1048" y="122"/>
                  </a:lnTo>
                  <a:lnTo>
                    <a:pt x="1194" y="73"/>
                  </a:lnTo>
                  <a:lnTo>
                    <a:pt x="1365" y="24"/>
                  </a:lnTo>
                  <a:lnTo>
                    <a:pt x="1535" y="0"/>
                  </a:lnTo>
                  <a:lnTo>
                    <a:pt x="1706" y="0"/>
                  </a:lnTo>
                  <a:lnTo>
                    <a:pt x="1706" y="0"/>
                  </a:lnTo>
                  <a:lnTo>
                    <a:pt x="1998" y="24"/>
                  </a:lnTo>
                </a:path>
              </a:pathLst>
            </a:custGeom>
            <a:noFill/>
            <a:ln w="285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5" name="Google Shape;562;p41">
              <a:extLst>
                <a:ext uri="{FF2B5EF4-FFF2-40B4-BE49-F238E27FC236}">
                  <a16:creationId xmlns:a16="http://schemas.microsoft.com/office/drawing/2014/main" id="{44BCCAC0-54EC-4379-95C8-13A562F8F611}"/>
                </a:ext>
              </a:extLst>
            </p:cNvPr>
            <p:cNvSpPr/>
            <p:nvPr/>
          </p:nvSpPr>
          <p:spPr>
            <a:xfrm>
              <a:off x="6058550" y="1776125"/>
              <a:ext cx="182075" cy="182075"/>
            </a:xfrm>
            <a:custGeom>
              <a:avLst/>
              <a:gdLst/>
              <a:ahLst/>
              <a:cxnLst/>
              <a:rect l="l" t="t" r="r" b="b"/>
              <a:pathLst>
                <a:path w="7283" h="7283" fill="none" extrusionOk="0">
                  <a:moveTo>
                    <a:pt x="5431" y="463"/>
                  </a:moveTo>
                  <a:lnTo>
                    <a:pt x="5431" y="463"/>
                  </a:lnTo>
                  <a:lnTo>
                    <a:pt x="5042" y="269"/>
                  </a:lnTo>
                  <a:lnTo>
                    <a:pt x="4823" y="195"/>
                  </a:lnTo>
                  <a:lnTo>
                    <a:pt x="4603" y="122"/>
                  </a:lnTo>
                  <a:lnTo>
                    <a:pt x="4360" y="74"/>
                  </a:lnTo>
                  <a:lnTo>
                    <a:pt x="4141" y="25"/>
                  </a:lnTo>
                  <a:lnTo>
                    <a:pt x="3897" y="1"/>
                  </a:lnTo>
                  <a:lnTo>
                    <a:pt x="3654" y="1"/>
                  </a:lnTo>
                  <a:lnTo>
                    <a:pt x="3654" y="1"/>
                  </a:lnTo>
                  <a:lnTo>
                    <a:pt x="3288" y="25"/>
                  </a:lnTo>
                  <a:lnTo>
                    <a:pt x="2923" y="74"/>
                  </a:lnTo>
                  <a:lnTo>
                    <a:pt x="2558" y="147"/>
                  </a:lnTo>
                  <a:lnTo>
                    <a:pt x="2241" y="293"/>
                  </a:lnTo>
                  <a:lnTo>
                    <a:pt x="1924" y="439"/>
                  </a:lnTo>
                  <a:lnTo>
                    <a:pt x="1608" y="609"/>
                  </a:lnTo>
                  <a:lnTo>
                    <a:pt x="1340" y="829"/>
                  </a:lnTo>
                  <a:lnTo>
                    <a:pt x="1072" y="1072"/>
                  </a:lnTo>
                  <a:lnTo>
                    <a:pt x="828" y="1316"/>
                  </a:lnTo>
                  <a:lnTo>
                    <a:pt x="633" y="1608"/>
                  </a:lnTo>
                  <a:lnTo>
                    <a:pt x="439" y="1900"/>
                  </a:lnTo>
                  <a:lnTo>
                    <a:pt x="293" y="2217"/>
                  </a:lnTo>
                  <a:lnTo>
                    <a:pt x="171" y="2558"/>
                  </a:lnTo>
                  <a:lnTo>
                    <a:pt x="73" y="2899"/>
                  </a:lnTo>
                  <a:lnTo>
                    <a:pt x="25" y="3264"/>
                  </a:lnTo>
                  <a:lnTo>
                    <a:pt x="0" y="3629"/>
                  </a:lnTo>
                  <a:lnTo>
                    <a:pt x="0" y="3629"/>
                  </a:lnTo>
                  <a:lnTo>
                    <a:pt x="25" y="4019"/>
                  </a:lnTo>
                  <a:lnTo>
                    <a:pt x="73" y="4360"/>
                  </a:lnTo>
                  <a:lnTo>
                    <a:pt x="171" y="4725"/>
                  </a:lnTo>
                  <a:lnTo>
                    <a:pt x="293" y="5066"/>
                  </a:lnTo>
                  <a:lnTo>
                    <a:pt x="439" y="5383"/>
                  </a:lnTo>
                  <a:lnTo>
                    <a:pt x="633" y="5675"/>
                  </a:lnTo>
                  <a:lnTo>
                    <a:pt x="828" y="5943"/>
                  </a:lnTo>
                  <a:lnTo>
                    <a:pt x="1072" y="6211"/>
                  </a:lnTo>
                  <a:lnTo>
                    <a:pt x="1340" y="6455"/>
                  </a:lnTo>
                  <a:lnTo>
                    <a:pt x="1608" y="6650"/>
                  </a:lnTo>
                  <a:lnTo>
                    <a:pt x="1924" y="6844"/>
                  </a:lnTo>
                  <a:lnTo>
                    <a:pt x="2241" y="6990"/>
                  </a:lnTo>
                  <a:lnTo>
                    <a:pt x="2558" y="7112"/>
                  </a:lnTo>
                  <a:lnTo>
                    <a:pt x="2923" y="7210"/>
                  </a:lnTo>
                  <a:lnTo>
                    <a:pt x="3288" y="7258"/>
                  </a:lnTo>
                  <a:lnTo>
                    <a:pt x="3654" y="7283"/>
                  </a:lnTo>
                  <a:lnTo>
                    <a:pt x="3654" y="7283"/>
                  </a:lnTo>
                  <a:lnTo>
                    <a:pt x="4019" y="7258"/>
                  </a:lnTo>
                  <a:lnTo>
                    <a:pt x="4384" y="7210"/>
                  </a:lnTo>
                  <a:lnTo>
                    <a:pt x="4725" y="7112"/>
                  </a:lnTo>
                  <a:lnTo>
                    <a:pt x="5066" y="6990"/>
                  </a:lnTo>
                  <a:lnTo>
                    <a:pt x="5383" y="6844"/>
                  </a:lnTo>
                  <a:lnTo>
                    <a:pt x="5675" y="6650"/>
                  </a:lnTo>
                  <a:lnTo>
                    <a:pt x="5967" y="6455"/>
                  </a:lnTo>
                  <a:lnTo>
                    <a:pt x="6235" y="6211"/>
                  </a:lnTo>
                  <a:lnTo>
                    <a:pt x="6454" y="5943"/>
                  </a:lnTo>
                  <a:lnTo>
                    <a:pt x="6674" y="5675"/>
                  </a:lnTo>
                  <a:lnTo>
                    <a:pt x="6844" y="5383"/>
                  </a:lnTo>
                  <a:lnTo>
                    <a:pt x="7014" y="5066"/>
                  </a:lnTo>
                  <a:lnTo>
                    <a:pt x="7136" y="4725"/>
                  </a:lnTo>
                  <a:lnTo>
                    <a:pt x="7209" y="4360"/>
                  </a:lnTo>
                  <a:lnTo>
                    <a:pt x="7282" y="4019"/>
                  </a:lnTo>
                  <a:lnTo>
                    <a:pt x="7282" y="3629"/>
                  </a:lnTo>
                  <a:lnTo>
                    <a:pt x="7282" y="3629"/>
                  </a:lnTo>
                  <a:lnTo>
                    <a:pt x="7282" y="3386"/>
                  </a:lnTo>
                  <a:lnTo>
                    <a:pt x="7258" y="3167"/>
                  </a:lnTo>
                  <a:lnTo>
                    <a:pt x="7234" y="2923"/>
                  </a:lnTo>
                  <a:lnTo>
                    <a:pt x="7161" y="2704"/>
                  </a:lnTo>
                  <a:lnTo>
                    <a:pt x="7112" y="2485"/>
                  </a:lnTo>
                  <a:lnTo>
                    <a:pt x="7014" y="2266"/>
                  </a:lnTo>
                  <a:lnTo>
                    <a:pt x="6820" y="1852"/>
                  </a:lnTo>
                </a:path>
              </a:pathLst>
            </a:custGeom>
            <a:noFill/>
            <a:ln w="285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6" name="Google Shape;563;p41">
              <a:extLst>
                <a:ext uri="{FF2B5EF4-FFF2-40B4-BE49-F238E27FC236}">
                  <a16:creationId xmlns:a16="http://schemas.microsoft.com/office/drawing/2014/main" id="{E7190896-9EAD-4092-A22B-E174917DF720}"/>
                </a:ext>
              </a:extLst>
            </p:cNvPr>
            <p:cNvSpPr/>
            <p:nvPr/>
          </p:nvSpPr>
          <p:spPr>
            <a:xfrm>
              <a:off x="5971475" y="2001400"/>
              <a:ext cx="74925" cy="70675"/>
            </a:xfrm>
            <a:custGeom>
              <a:avLst/>
              <a:gdLst/>
              <a:ahLst/>
              <a:cxnLst/>
              <a:rect l="l" t="t" r="r" b="b"/>
              <a:pathLst>
                <a:path w="2997" h="2827" fill="none" extrusionOk="0">
                  <a:moveTo>
                    <a:pt x="1462" y="1"/>
                  </a:moveTo>
                  <a:lnTo>
                    <a:pt x="293" y="1170"/>
                  </a:lnTo>
                  <a:lnTo>
                    <a:pt x="293" y="1170"/>
                  </a:lnTo>
                  <a:lnTo>
                    <a:pt x="171" y="1316"/>
                  </a:lnTo>
                  <a:lnTo>
                    <a:pt x="74" y="1487"/>
                  </a:lnTo>
                  <a:lnTo>
                    <a:pt x="25" y="1657"/>
                  </a:lnTo>
                  <a:lnTo>
                    <a:pt x="1" y="1852"/>
                  </a:lnTo>
                  <a:lnTo>
                    <a:pt x="25" y="2047"/>
                  </a:lnTo>
                  <a:lnTo>
                    <a:pt x="74" y="2217"/>
                  </a:lnTo>
                  <a:lnTo>
                    <a:pt x="171" y="2388"/>
                  </a:lnTo>
                  <a:lnTo>
                    <a:pt x="293" y="2534"/>
                  </a:lnTo>
                  <a:lnTo>
                    <a:pt x="293" y="2534"/>
                  </a:lnTo>
                  <a:lnTo>
                    <a:pt x="439" y="2656"/>
                  </a:lnTo>
                  <a:lnTo>
                    <a:pt x="609" y="2753"/>
                  </a:lnTo>
                  <a:lnTo>
                    <a:pt x="804" y="2802"/>
                  </a:lnTo>
                  <a:lnTo>
                    <a:pt x="975" y="2826"/>
                  </a:lnTo>
                  <a:lnTo>
                    <a:pt x="975" y="2826"/>
                  </a:lnTo>
                  <a:lnTo>
                    <a:pt x="1170" y="2802"/>
                  </a:lnTo>
                  <a:lnTo>
                    <a:pt x="1340" y="2753"/>
                  </a:lnTo>
                  <a:lnTo>
                    <a:pt x="1511" y="2656"/>
                  </a:lnTo>
                  <a:lnTo>
                    <a:pt x="1681" y="2534"/>
                  </a:lnTo>
                  <a:lnTo>
                    <a:pt x="2850" y="1365"/>
                  </a:lnTo>
                  <a:lnTo>
                    <a:pt x="2850" y="1365"/>
                  </a:lnTo>
                  <a:lnTo>
                    <a:pt x="2996" y="1194"/>
                  </a:lnTo>
                </a:path>
              </a:pathLst>
            </a:custGeom>
            <a:noFill/>
            <a:ln w="285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7" name="Google Shape;564;p41">
              <a:extLst>
                <a:ext uri="{FF2B5EF4-FFF2-40B4-BE49-F238E27FC236}">
                  <a16:creationId xmlns:a16="http://schemas.microsoft.com/office/drawing/2014/main" id="{4122BA45-EB72-47AD-B74E-6A2155974521}"/>
                </a:ext>
              </a:extLst>
            </p:cNvPr>
            <p:cNvSpPr/>
            <p:nvPr/>
          </p:nvSpPr>
          <p:spPr>
            <a:xfrm>
              <a:off x="6253375" y="2001400"/>
              <a:ext cx="74325" cy="70675"/>
            </a:xfrm>
            <a:custGeom>
              <a:avLst/>
              <a:gdLst/>
              <a:ahLst/>
              <a:cxnLst/>
              <a:rect l="l" t="t" r="r" b="b"/>
              <a:pathLst>
                <a:path w="2973" h="2827" fill="none" extrusionOk="0">
                  <a:moveTo>
                    <a:pt x="1" y="1194"/>
                  </a:moveTo>
                  <a:lnTo>
                    <a:pt x="1" y="1194"/>
                  </a:lnTo>
                  <a:lnTo>
                    <a:pt x="123" y="1365"/>
                  </a:lnTo>
                  <a:lnTo>
                    <a:pt x="1316" y="2534"/>
                  </a:lnTo>
                  <a:lnTo>
                    <a:pt x="1316" y="2534"/>
                  </a:lnTo>
                  <a:lnTo>
                    <a:pt x="1462" y="2656"/>
                  </a:lnTo>
                  <a:lnTo>
                    <a:pt x="1633" y="2753"/>
                  </a:lnTo>
                  <a:lnTo>
                    <a:pt x="1827" y="2802"/>
                  </a:lnTo>
                  <a:lnTo>
                    <a:pt x="1998" y="2826"/>
                  </a:lnTo>
                  <a:lnTo>
                    <a:pt x="1998" y="2826"/>
                  </a:lnTo>
                  <a:lnTo>
                    <a:pt x="2193" y="2802"/>
                  </a:lnTo>
                  <a:lnTo>
                    <a:pt x="2363" y="2753"/>
                  </a:lnTo>
                  <a:lnTo>
                    <a:pt x="2534" y="2656"/>
                  </a:lnTo>
                  <a:lnTo>
                    <a:pt x="2704" y="2534"/>
                  </a:lnTo>
                  <a:lnTo>
                    <a:pt x="2704" y="2534"/>
                  </a:lnTo>
                  <a:lnTo>
                    <a:pt x="2826" y="2388"/>
                  </a:lnTo>
                  <a:lnTo>
                    <a:pt x="2923" y="2217"/>
                  </a:lnTo>
                  <a:lnTo>
                    <a:pt x="2972" y="2047"/>
                  </a:lnTo>
                  <a:lnTo>
                    <a:pt x="2972" y="1852"/>
                  </a:lnTo>
                  <a:lnTo>
                    <a:pt x="2972" y="1657"/>
                  </a:lnTo>
                  <a:lnTo>
                    <a:pt x="2923" y="1487"/>
                  </a:lnTo>
                  <a:lnTo>
                    <a:pt x="2826" y="1316"/>
                  </a:lnTo>
                  <a:lnTo>
                    <a:pt x="2704" y="1170"/>
                  </a:lnTo>
                  <a:lnTo>
                    <a:pt x="1535" y="1"/>
                  </a:lnTo>
                </a:path>
              </a:pathLst>
            </a:custGeom>
            <a:noFill/>
            <a:ln w="285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8" name="Google Shape;565;p41">
              <a:extLst>
                <a:ext uri="{FF2B5EF4-FFF2-40B4-BE49-F238E27FC236}">
                  <a16:creationId xmlns:a16="http://schemas.microsoft.com/office/drawing/2014/main" id="{3F59C54F-B2DD-4E11-A360-FFC7D8F76301}"/>
                </a:ext>
              </a:extLst>
            </p:cNvPr>
            <p:cNvSpPr/>
            <p:nvPr/>
          </p:nvSpPr>
          <p:spPr>
            <a:xfrm>
              <a:off x="6137700" y="1623900"/>
              <a:ext cx="250875" cy="255150"/>
            </a:xfrm>
            <a:custGeom>
              <a:avLst/>
              <a:gdLst/>
              <a:ahLst/>
              <a:cxnLst/>
              <a:rect l="l" t="t" r="r" b="b"/>
              <a:pathLst>
                <a:path w="10035" h="10206" fill="none" extrusionOk="0">
                  <a:moveTo>
                    <a:pt x="9718" y="2412"/>
                  </a:moveTo>
                  <a:lnTo>
                    <a:pt x="8671" y="2217"/>
                  </a:lnTo>
                  <a:lnTo>
                    <a:pt x="9694" y="1194"/>
                  </a:lnTo>
                  <a:lnTo>
                    <a:pt x="9694" y="1194"/>
                  </a:lnTo>
                  <a:lnTo>
                    <a:pt x="9767" y="1121"/>
                  </a:lnTo>
                  <a:lnTo>
                    <a:pt x="9815" y="1024"/>
                  </a:lnTo>
                  <a:lnTo>
                    <a:pt x="9840" y="951"/>
                  </a:lnTo>
                  <a:lnTo>
                    <a:pt x="9840" y="853"/>
                  </a:lnTo>
                  <a:lnTo>
                    <a:pt x="9840" y="756"/>
                  </a:lnTo>
                  <a:lnTo>
                    <a:pt x="9815" y="658"/>
                  </a:lnTo>
                  <a:lnTo>
                    <a:pt x="9767" y="585"/>
                  </a:lnTo>
                  <a:lnTo>
                    <a:pt x="9694" y="512"/>
                  </a:lnTo>
                  <a:lnTo>
                    <a:pt x="9694" y="512"/>
                  </a:lnTo>
                  <a:lnTo>
                    <a:pt x="9621" y="439"/>
                  </a:lnTo>
                  <a:lnTo>
                    <a:pt x="9548" y="391"/>
                  </a:lnTo>
                  <a:lnTo>
                    <a:pt x="9450" y="366"/>
                  </a:lnTo>
                  <a:lnTo>
                    <a:pt x="9353" y="366"/>
                  </a:lnTo>
                  <a:lnTo>
                    <a:pt x="9255" y="366"/>
                  </a:lnTo>
                  <a:lnTo>
                    <a:pt x="9182" y="391"/>
                  </a:lnTo>
                  <a:lnTo>
                    <a:pt x="9085" y="439"/>
                  </a:lnTo>
                  <a:lnTo>
                    <a:pt x="9012" y="512"/>
                  </a:lnTo>
                  <a:lnTo>
                    <a:pt x="7867" y="1657"/>
                  </a:lnTo>
                  <a:lnTo>
                    <a:pt x="7867" y="1657"/>
                  </a:lnTo>
                  <a:lnTo>
                    <a:pt x="7818" y="1487"/>
                  </a:lnTo>
                  <a:lnTo>
                    <a:pt x="7599" y="317"/>
                  </a:lnTo>
                  <a:lnTo>
                    <a:pt x="7599" y="317"/>
                  </a:lnTo>
                  <a:lnTo>
                    <a:pt x="7575" y="196"/>
                  </a:lnTo>
                  <a:lnTo>
                    <a:pt x="7526" y="98"/>
                  </a:lnTo>
                  <a:lnTo>
                    <a:pt x="7477" y="50"/>
                  </a:lnTo>
                  <a:lnTo>
                    <a:pt x="7404" y="1"/>
                  </a:lnTo>
                  <a:lnTo>
                    <a:pt x="7331" y="1"/>
                  </a:lnTo>
                  <a:lnTo>
                    <a:pt x="7234" y="25"/>
                  </a:lnTo>
                  <a:lnTo>
                    <a:pt x="7161" y="74"/>
                  </a:lnTo>
                  <a:lnTo>
                    <a:pt x="7063" y="147"/>
                  </a:lnTo>
                  <a:lnTo>
                    <a:pt x="5432" y="1754"/>
                  </a:lnTo>
                  <a:lnTo>
                    <a:pt x="5432" y="1754"/>
                  </a:lnTo>
                  <a:lnTo>
                    <a:pt x="5358" y="1852"/>
                  </a:lnTo>
                  <a:lnTo>
                    <a:pt x="5285" y="1974"/>
                  </a:lnTo>
                  <a:lnTo>
                    <a:pt x="5212" y="2120"/>
                  </a:lnTo>
                  <a:lnTo>
                    <a:pt x="5164" y="2242"/>
                  </a:lnTo>
                  <a:lnTo>
                    <a:pt x="5139" y="2388"/>
                  </a:lnTo>
                  <a:lnTo>
                    <a:pt x="5115" y="2534"/>
                  </a:lnTo>
                  <a:lnTo>
                    <a:pt x="5115" y="2680"/>
                  </a:lnTo>
                  <a:lnTo>
                    <a:pt x="5115" y="2802"/>
                  </a:lnTo>
                  <a:lnTo>
                    <a:pt x="5334" y="3971"/>
                  </a:lnTo>
                  <a:lnTo>
                    <a:pt x="5334" y="3971"/>
                  </a:lnTo>
                  <a:lnTo>
                    <a:pt x="5383" y="4141"/>
                  </a:lnTo>
                  <a:lnTo>
                    <a:pt x="147" y="9378"/>
                  </a:lnTo>
                  <a:lnTo>
                    <a:pt x="147" y="9378"/>
                  </a:lnTo>
                  <a:lnTo>
                    <a:pt x="73" y="9451"/>
                  </a:lnTo>
                  <a:lnTo>
                    <a:pt x="25" y="9548"/>
                  </a:lnTo>
                  <a:lnTo>
                    <a:pt x="0" y="9645"/>
                  </a:lnTo>
                  <a:lnTo>
                    <a:pt x="0" y="9718"/>
                  </a:lnTo>
                  <a:lnTo>
                    <a:pt x="0" y="9816"/>
                  </a:lnTo>
                  <a:lnTo>
                    <a:pt x="25" y="9913"/>
                  </a:lnTo>
                  <a:lnTo>
                    <a:pt x="73" y="9986"/>
                  </a:lnTo>
                  <a:lnTo>
                    <a:pt x="147" y="10059"/>
                  </a:lnTo>
                  <a:lnTo>
                    <a:pt x="147" y="10059"/>
                  </a:lnTo>
                  <a:lnTo>
                    <a:pt x="220" y="10133"/>
                  </a:lnTo>
                  <a:lnTo>
                    <a:pt x="293" y="10181"/>
                  </a:lnTo>
                  <a:lnTo>
                    <a:pt x="390" y="10206"/>
                  </a:lnTo>
                  <a:lnTo>
                    <a:pt x="488" y="10206"/>
                  </a:lnTo>
                  <a:lnTo>
                    <a:pt x="488" y="10206"/>
                  </a:lnTo>
                  <a:lnTo>
                    <a:pt x="585" y="10206"/>
                  </a:lnTo>
                  <a:lnTo>
                    <a:pt x="658" y="10181"/>
                  </a:lnTo>
                  <a:lnTo>
                    <a:pt x="755" y="10133"/>
                  </a:lnTo>
                  <a:lnTo>
                    <a:pt x="828" y="10059"/>
                  </a:lnTo>
                  <a:lnTo>
                    <a:pt x="6187" y="4726"/>
                  </a:lnTo>
                  <a:lnTo>
                    <a:pt x="7234" y="4896"/>
                  </a:lnTo>
                  <a:lnTo>
                    <a:pt x="7234" y="4896"/>
                  </a:lnTo>
                  <a:lnTo>
                    <a:pt x="7356" y="4921"/>
                  </a:lnTo>
                  <a:lnTo>
                    <a:pt x="7502" y="4921"/>
                  </a:lnTo>
                  <a:lnTo>
                    <a:pt x="7624" y="4896"/>
                  </a:lnTo>
                  <a:lnTo>
                    <a:pt x="7770" y="4848"/>
                  </a:lnTo>
                  <a:lnTo>
                    <a:pt x="7916" y="4799"/>
                  </a:lnTo>
                  <a:lnTo>
                    <a:pt x="8038" y="4750"/>
                  </a:lnTo>
                  <a:lnTo>
                    <a:pt x="8159" y="4677"/>
                  </a:lnTo>
                  <a:lnTo>
                    <a:pt x="8257" y="4580"/>
                  </a:lnTo>
                  <a:lnTo>
                    <a:pt x="9889" y="2948"/>
                  </a:lnTo>
                  <a:lnTo>
                    <a:pt x="9889" y="2948"/>
                  </a:lnTo>
                  <a:lnTo>
                    <a:pt x="9962" y="2875"/>
                  </a:lnTo>
                  <a:lnTo>
                    <a:pt x="10010" y="2777"/>
                  </a:lnTo>
                  <a:lnTo>
                    <a:pt x="10035" y="2704"/>
                  </a:lnTo>
                  <a:lnTo>
                    <a:pt x="10010" y="2607"/>
                  </a:lnTo>
                  <a:lnTo>
                    <a:pt x="9986" y="2558"/>
                  </a:lnTo>
                  <a:lnTo>
                    <a:pt x="9913" y="2485"/>
                  </a:lnTo>
                  <a:lnTo>
                    <a:pt x="9815" y="2436"/>
                  </a:lnTo>
                  <a:lnTo>
                    <a:pt x="9718" y="2412"/>
                  </a:lnTo>
                  <a:lnTo>
                    <a:pt x="9718" y="2412"/>
                  </a:lnTo>
                  <a:close/>
                </a:path>
              </a:pathLst>
            </a:custGeom>
            <a:noFill/>
            <a:ln w="285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EACF373-8208-492A-AF3F-44C1E39E17ED}"/>
              </a:ext>
            </a:extLst>
          </p:cNvPr>
          <p:cNvSpPr txBox="1"/>
          <p:nvPr/>
        </p:nvSpPr>
        <p:spPr>
          <a:xfrm>
            <a:off x="3865419" y="2815004"/>
            <a:ext cx="4842163" cy="253916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lv-LV" sz="1050" dirty="0"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https://www.em.gov.lv/lv/nozares_politika/tautsaimniecibas_attistiba/darba_tirgus/</a:t>
            </a:r>
            <a:r>
              <a:rPr lang="lv-LV" sz="105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0"/>
          <p:cNvSpPr txBox="1">
            <a:spLocks noGrp="1"/>
          </p:cNvSpPr>
          <p:nvPr>
            <p:ph type="ctrTitle" idx="4294967295"/>
          </p:nvPr>
        </p:nvSpPr>
        <p:spPr>
          <a:xfrm>
            <a:off x="669098" y="2650150"/>
            <a:ext cx="7142813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lv-LV" sz="5400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PROGNOŽU ZIŅOJUMA</a:t>
            </a:r>
            <a:r>
              <a:rPr lang="en" sz="5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lv-LV" sz="5400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STRUKTŪRA</a:t>
            </a:r>
            <a:endParaRPr sz="5400" dirty="0">
              <a:solidFill>
                <a:srgbClr val="00B0F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9" name="Google Shape;139;p20"/>
          <p:cNvSpPr txBox="1">
            <a:spLocks noGrp="1"/>
          </p:cNvSpPr>
          <p:nvPr>
            <p:ph type="subTitle" idx="4294967295"/>
          </p:nvPr>
        </p:nvSpPr>
        <p:spPr>
          <a:xfrm>
            <a:off x="685800" y="3716355"/>
            <a:ext cx="52515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lv-LV" sz="2400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Kur meklēt nepieciešamo informāciju?</a:t>
            </a:r>
          </a:p>
        </p:txBody>
      </p:sp>
      <p:sp>
        <p:nvSpPr>
          <p:cNvPr id="149" name="Google Shape;149;p20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latin typeface="Calibri" panose="020F0502020204030204" pitchFamily="34" charset="0"/>
                <a:cs typeface="Calibri" panose="020F0502020204030204" pitchFamily="34" charset="0"/>
              </a:rPr>
              <a:t>7</a:t>
            </a:fld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4" name="Google Shape;872;p41">
            <a:extLst>
              <a:ext uri="{FF2B5EF4-FFF2-40B4-BE49-F238E27FC236}">
                <a16:creationId xmlns:a16="http://schemas.microsoft.com/office/drawing/2014/main" id="{3E825257-44F4-4C33-A6C8-0BB66863826E}"/>
              </a:ext>
            </a:extLst>
          </p:cNvPr>
          <p:cNvGrpSpPr/>
          <p:nvPr/>
        </p:nvGrpSpPr>
        <p:grpSpPr>
          <a:xfrm>
            <a:off x="685800" y="1042919"/>
            <a:ext cx="910772" cy="916026"/>
            <a:chOff x="5233525" y="4954450"/>
            <a:chExt cx="538275" cy="516350"/>
          </a:xfrm>
        </p:grpSpPr>
        <p:sp>
          <p:nvSpPr>
            <p:cNvPr id="15" name="Google Shape;873;p41">
              <a:extLst>
                <a:ext uri="{FF2B5EF4-FFF2-40B4-BE49-F238E27FC236}">
                  <a16:creationId xmlns:a16="http://schemas.microsoft.com/office/drawing/2014/main" id="{1FBFF323-6C68-4437-9435-0B2195527B52}"/>
                </a:ext>
              </a:extLst>
            </p:cNvPr>
            <p:cNvSpPr/>
            <p:nvPr/>
          </p:nvSpPr>
          <p:spPr>
            <a:xfrm>
              <a:off x="5637825" y="4954450"/>
              <a:ext cx="89525" cy="89525"/>
            </a:xfrm>
            <a:custGeom>
              <a:avLst/>
              <a:gdLst/>
              <a:ahLst/>
              <a:cxnLst/>
              <a:rect l="l" t="t" r="r" b="b"/>
              <a:pathLst>
                <a:path w="3581" h="3581" fill="none" extrusionOk="0">
                  <a:moveTo>
                    <a:pt x="1023" y="3410"/>
                  </a:moveTo>
                  <a:lnTo>
                    <a:pt x="1023" y="3410"/>
                  </a:lnTo>
                  <a:lnTo>
                    <a:pt x="1193" y="3483"/>
                  </a:lnTo>
                  <a:lnTo>
                    <a:pt x="1388" y="3532"/>
                  </a:lnTo>
                  <a:lnTo>
                    <a:pt x="1583" y="3556"/>
                  </a:lnTo>
                  <a:lnTo>
                    <a:pt x="1778" y="3581"/>
                  </a:lnTo>
                  <a:lnTo>
                    <a:pt x="1778" y="3581"/>
                  </a:lnTo>
                  <a:lnTo>
                    <a:pt x="1973" y="3556"/>
                  </a:lnTo>
                  <a:lnTo>
                    <a:pt x="2143" y="3532"/>
                  </a:lnTo>
                  <a:lnTo>
                    <a:pt x="2314" y="3508"/>
                  </a:lnTo>
                  <a:lnTo>
                    <a:pt x="2484" y="3435"/>
                  </a:lnTo>
                  <a:lnTo>
                    <a:pt x="2630" y="3361"/>
                  </a:lnTo>
                  <a:lnTo>
                    <a:pt x="2776" y="3264"/>
                  </a:lnTo>
                  <a:lnTo>
                    <a:pt x="2923" y="3167"/>
                  </a:lnTo>
                  <a:lnTo>
                    <a:pt x="3044" y="3045"/>
                  </a:lnTo>
                  <a:lnTo>
                    <a:pt x="3166" y="2923"/>
                  </a:lnTo>
                  <a:lnTo>
                    <a:pt x="3264" y="2801"/>
                  </a:lnTo>
                  <a:lnTo>
                    <a:pt x="3361" y="2631"/>
                  </a:lnTo>
                  <a:lnTo>
                    <a:pt x="3434" y="2485"/>
                  </a:lnTo>
                  <a:lnTo>
                    <a:pt x="3483" y="2314"/>
                  </a:lnTo>
                  <a:lnTo>
                    <a:pt x="3531" y="2144"/>
                  </a:lnTo>
                  <a:lnTo>
                    <a:pt x="3556" y="1973"/>
                  </a:lnTo>
                  <a:lnTo>
                    <a:pt x="3580" y="1803"/>
                  </a:lnTo>
                  <a:lnTo>
                    <a:pt x="3580" y="1803"/>
                  </a:lnTo>
                  <a:lnTo>
                    <a:pt x="3556" y="1608"/>
                  </a:lnTo>
                  <a:lnTo>
                    <a:pt x="3531" y="1437"/>
                  </a:lnTo>
                  <a:lnTo>
                    <a:pt x="3483" y="1267"/>
                  </a:lnTo>
                  <a:lnTo>
                    <a:pt x="3434" y="1096"/>
                  </a:lnTo>
                  <a:lnTo>
                    <a:pt x="3361" y="950"/>
                  </a:lnTo>
                  <a:lnTo>
                    <a:pt x="3264" y="804"/>
                  </a:lnTo>
                  <a:lnTo>
                    <a:pt x="3166" y="658"/>
                  </a:lnTo>
                  <a:lnTo>
                    <a:pt x="3044" y="536"/>
                  </a:lnTo>
                  <a:lnTo>
                    <a:pt x="2923" y="414"/>
                  </a:lnTo>
                  <a:lnTo>
                    <a:pt x="2776" y="317"/>
                  </a:lnTo>
                  <a:lnTo>
                    <a:pt x="2630" y="220"/>
                  </a:lnTo>
                  <a:lnTo>
                    <a:pt x="2484" y="147"/>
                  </a:lnTo>
                  <a:lnTo>
                    <a:pt x="2314" y="98"/>
                  </a:lnTo>
                  <a:lnTo>
                    <a:pt x="2143" y="49"/>
                  </a:lnTo>
                  <a:lnTo>
                    <a:pt x="1973" y="25"/>
                  </a:lnTo>
                  <a:lnTo>
                    <a:pt x="1778" y="0"/>
                  </a:lnTo>
                  <a:lnTo>
                    <a:pt x="1778" y="0"/>
                  </a:lnTo>
                  <a:lnTo>
                    <a:pt x="1607" y="25"/>
                  </a:lnTo>
                  <a:lnTo>
                    <a:pt x="1437" y="49"/>
                  </a:lnTo>
                  <a:lnTo>
                    <a:pt x="1266" y="98"/>
                  </a:lnTo>
                  <a:lnTo>
                    <a:pt x="1096" y="147"/>
                  </a:lnTo>
                  <a:lnTo>
                    <a:pt x="925" y="220"/>
                  </a:lnTo>
                  <a:lnTo>
                    <a:pt x="779" y="317"/>
                  </a:lnTo>
                  <a:lnTo>
                    <a:pt x="658" y="414"/>
                  </a:lnTo>
                  <a:lnTo>
                    <a:pt x="536" y="536"/>
                  </a:lnTo>
                  <a:lnTo>
                    <a:pt x="414" y="658"/>
                  </a:lnTo>
                  <a:lnTo>
                    <a:pt x="317" y="804"/>
                  </a:lnTo>
                  <a:lnTo>
                    <a:pt x="219" y="950"/>
                  </a:lnTo>
                  <a:lnTo>
                    <a:pt x="146" y="1096"/>
                  </a:lnTo>
                  <a:lnTo>
                    <a:pt x="73" y="1267"/>
                  </a:lnTo>
                  <a:lnTo>
                    <a:pt x="49" y="1437"/>
                  </a:lnTo>
                  <a:lnTo>
                    <a:pt x="24" y="1608"/>
                  </a:lnTo>
                  <a:lnTo>
                    <a:pt x="0" y="1803"/>
                  </a:lnTo>
                  <a:lnTo>
                    <a:pt x="0" y="1803"/>
                  </a:lnTo>
                  <a:lnTo>
                    <a:pt x="24" y="2071"/>
                  </a:lnTo>
                  <a:lnTo>
                    <a:pt x="97" y="2339"/>
                  </a:lnTo>
                  <a:lnTo>
                    <a:pt x="195" y="2582"/>
                  </a:lnTo>
                  <a:lnTo>
                    <a:pt x="317" y="2801"/>
                  </a:lnTo>
                </a:path>
              </a:pathLst>
            </a:custGeom>
            <a:noFill/>
            <a:ln w="285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6" name="Google Shape;874;p41">
              <a:extLst>
                <a:ext uri="{FF2B5EF4-FFF2-40B4-BE49-F238E27FC236}">
                  <a16:creationId xmlns:a16="http://schemas.microsoft.com/office/drawing/2014/main" id="{01DD0054-B05D-45E3-88C2-C62022B5991B}"/>
                </a:ext>
              </a:extLst>
            </p:cNvPr>
            <p:cNvSpPr/>
            <p:nvPr/>
          </p:nvSpPr>
          <p:spPr>
            <a:xfrm>
              <a:off x="5323025" y="4980625"/>
              <a:ext cx="88925" cy="88925"/>
            </a:xfrm>
            <a:custGeom>
              <a:avLst/>
              <a:gdLst/>
              <a:ahLst/>
              <a:cxnLst/>
              <a:rect l="l" t="t" r="r" b="b"/>
              <a:pathLst>
                <a:path w="3557" h="3557" fill="none" extrusionOk="0">
                  <a:moveTo>
                    <a:pt x="3191" y="2850"/>
                  </a:moveTo>
                  <a:lnTo>
                    <a:pt x="3191" y="2850"/>
                  </a:lnTo>
                  <a:lnTo>
                    <a:pt x="3313" y="2680"/>
                  </a:lnTo>
                  <a:lnTo>
                    <a:pt x="3410" y="2509"/>
                  </a:lnTo>
                  <a:lnTo>
                    <a:pt x="3483" y="2314"/>
                  </a:lnTo>
                  <a:lnTo>
                    <a:pt x="3532" y="2095"/>
                  </a:lnTo>
                  <a:lnTo>
                    <a:pt x="3532" y="2095"/>
                  </a:lnTo>
                  <a:lnTo>
                    <a:pt x="3556" y="1925"/>
                  </a:lnTo>
                  <a:lnTo>
                    <a:pt x="3556" y="1730"/>
                  </a:lnTo>
                  <a:lnTo>
                    <a:pt x="3556" y="1559"/>
                  </a:lnTo>
                  <a:lnTo>
                    <a:pt x="3508" y="1389"/>
                  </a:lnTo>
                  <a:lnTo>
                    <a:pt x="3459" y="1218"/>
                  </a:lnTo>
                  <a:lnTo>
                    <a:pt x="3410" y="1072"/>
                  </a:lnTo>
                  <a:lnTo>
                    <a:pt x="3337" y="902"/>
                  </a:lnTo>
                  <a:lnTo>
                    <a:pt x="3240" y="756"/>
                  </a:lnTo>
                  <a:lnTo>
                    <a:pt x="3142" y="634"/>
                  </a:lnTo>
                  <a:lnTo>
                    <a:pt x="3021" y="512"/>
                  </a:lnTo>
                  <a:lnTo>
                    <a:pt x="2899" y="390"/>
                  </a:lnTo>
                  <a:lnTo>
                    <a:pt x="2753" y="293"/>
                  </a:lnTo>
                  <a:lnTo>
                    <a:pt x="2606" y="196"/>
                  </a:lnTo>
                  <a:lnTo>
                    <a:pt x="2436" y="122"/>
                  </a:lnTo>
                  <a:lnTo>
                    <a:pt x="2266" y="74"/>
                  </a:lnTo>
                  <a:lnTo>
                    <a:pt x="2095" y="25"/>
                  </a:lnTo>
                  <a:lnTo>
                    <a:pt x="2095" y="25"/>
                  </a:lnTo>
                  <a:lnTo>
                    <a:pt x="1925" y="1"/>
                  </a:lnTo>
                  <a:lnTo>
                    <a:pt x="1730" y="1"/>
                  </a:lnTo>
                  <a:lnTo>
                    <a:pt x="1559" y="1"/>
                  </a:lnTo>
                  <a:lnTo>
                    <a:pt x="1389" y="25"/>
                  </a:lnTo>
                  <a:lnTo>
                    <a:pt x="1218" y="74"/>
                  </a:lnTo>
                  <a:lnTo>
                    <a:pt x="1072" y="147"/>
                  </a:lnTo>
                  <a:lnTo>
                    <a:pt x="902" y="220"/>
                  </a:lnTo>
                  <a:lnTo>
                    <a:pt x="756" y="317"/>
                  </a:lnTo>
                  <a:lnTo>
                    <a:pt x="634" y="415"/>
                  </a:lnTo>
                  <a:lnTo>
                    <a:pt x="512" y="537"/>
                  </a:lnTo>
                  <a:lnTo>
                    <a:pt x="390" y="658"/>
                  </a:lnTo>
                  <a:lnTo>
                    <a:pt x="293" y="804"/>
                  </a:lnTo>
                  <a:lnTo>
                    <a:pt x="195" y="951"/>
                  </a:lnTo>
                  <a:lnTo>
                    <a:pt x="122" y="1097"/>
                  </a:lnTo>
                  <a:lnTo>
                    <a:pt x="74" y="1267"/>
                  </a:lnTo>
                  <a:lnTo>
                    <a:pt x="25" y="1462"/>
                  </a:lnTo>
                  <a:lnTo>
                    <a:pt x="25" y="1462"/>
                  </a:lnTo>
                  <a:lnTo>
                    <a:pt x="1" y="1633"/>
                  </a:lnTo>
                  <a:lnTo>
                    <a:pt x="1" y="1803"/>
                  </a:lnTo>
                  <a:lnTo>
                    <a:pt x="1" y="1998"/>
                  </a:lnTo>
                  <a:lnTo>
                    <a:pt x="25" y="2168"/>
                  </a:lnTo>
                  <a:lnTo>
                    <a:pt x="74" y="2339"/>
                  </a:lnTo>
                  <a:lnTo>
                    <a:pt x="147" y="2485"/>
                  </a:lnTo>
                  <a:lnTo>
                    <a:pt x="220" y="2655"/>
                  </a:lnTo>
                  <a:lnTo>
                    <a:pt x="317" y="2777"/>
                  </a:lnTo>
                  <a:lnTo>
                    <a:pt x="415" y="2923"/>
                  </a:lnTo>
                  <a:lnTo>
                    <a:pt x="536" y="3045"/>
                  </a:lnTo>
                  <a:lnTo>
                    <a:pt x="658" y="3167"/>
                  </a:lnTo>
                  <a:lnTo>
                    <a:pt x="804" y="3264"/>
                  </a:lnTo>
                  <a:lnTo>
                    <a:pt x="950" y="3362"/>
                  </a:lnTo>
                  <a:lnTo>
                    <a:pt x="1096" y="3435"/>
                  </a:lnTo>
                  <a:lnTo>
                    <a:pt x="1267" y="3483"/>
                  </a:lnTo>
                  <a:lnTo>
                    <a:pt x="1462" y="3532"/>
                  </a:lnTo>
                  <a:lnTo>
                    <a:pt x="1462" y="3532"/>
                  </a:lnTo>
                  <a:lnTo>
                    <a:pt x="1705" y="3557"/>
                  </a:lnTo>
                  <a:lnTo>
                    <a:pt x="1973" y="3557"/>
                  </a:lnTo>
                  <a:lnTo>
                    <a:pt x="2217" y="3508"/>
                  </a:lnTo>
                  <a:lnTo>
                    <a:pt x="2460" y="3435"/>
                  </a:lnTo>
                </a:path>
              </a:pathLst>
            </a:custGeom>
            <a:noFill/>
            <a:ln w="285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7" name="Google Shape;875;p41">
              <a:extLst>
                <a:ext uri="{FF2B5EF4-FFF2-40B4-BE49-F238E27FC236}">
                  <a16:creationId xmlns:a16="http://schemas.microsoft.com/office/drawing/2014/main" id="{B5C2E14D-2DEC-40CE-88D6-31B9927EEA5D}"/>
                </a:ext>
              </a:extLst>
            </p:cNvPr>
            <p:cNvSpPr/>
            <p:nvPr/>
          </p:nvSpPr>
          <p:spPr>
            <a:xfrm>
              <a:off x="5233525" y="5255225"/>
              <a:ext cx="89525" cy="89525"/>
            </a:xfrm>
            <a:custGeom>
              <a:avLst/>
              <a:gdLst/>
              <a:ahLst/>
              <a:cxnLst/>
              <a:rect l="l" t="t" r="r" b="b"/>
              <a:pathLst>
                <a:path w="3581" h="3581" fill="none" extrusionOk="0">
                  <a:moveTo>
                    <a:pt x="3215" y="707"/>
                  </a:moveTo>
                  <a:lnTo>
                    <a:pt x="3215" y="707"/>
                  </a:lnTo>
                  <a:lnTo>
                    <a:pt x="3093" y="585"/>
                  </a:lnTo>
                  <a:lnTo>
                    <a:pt x="2972" y="464"/>
                  </a:lnTo>
                  <a:lnTo>
                    <a:pt x="2850" y="342"/>
                  </a:lnTo>
                  <a:lnTo>
                    <a:pt x="2679" y="244"/>
                  </a:lnTo>
                  <a:lnTo>
                    <a:pt x="2679" y="244"/>
                  </a:lnTo>
                  <a:lnTo>
                    <a:pt x="2533" y="171"/>
                  </a:lnTo>
                  <a:lnTo>
                    <a:pt x="2363" y="98"/>
                  </a:lnTo>
                  <a:lnTo>
                    <a:pt x="2192" y="50"/>
                  </a:lnTo>
                  <a:lnTo>
                    <a:pt x="2022" y="25"/>
                  </a:lnTo>
                  <a:lnTo>
                    <a:pt x="1851" y="1"/>
                  </a:lnTo>
                  <a:lnTo>
                    <a:pt x="1681" y="25"/>
                  </a:lnTo>
                  <a:lnTo>
                    <a:pt x="1510" y="25"/>
                  </a:lnTo>
                  <a:lnTo>
                    <a:pt x="1340" y="74"/>
                  </a:lnTo>
                  <a:lnTo>
                    <a:pt x="1169" y="123"/>
                  </a:lnTo>
                  <a:lnTo>
                    <a:pt x="1023" y="196"/>
                  </a:lnTo>
                  <a:lnTo>
                    <a:pt x="877" y="269"/>
                  </a:lnTo>
                  <a:lnTo>
                    <a:pt x="731" y="366"/>
                  </a:lnTo>
                  <a:lnTo>
                    <a:pt x="585" y="488"/>
                  </a:lnTo>
                  <a:lnTo>
                    <a:pt x="463" y="610"/>
                  </a:lnTo>
                  <a:lnTo>
                    <a:pt x="341" y="731"/>
                  </a:lnTo>
                  <a:lnTo>
                    <a:pt x="244" y="902"/>
                  </a:lnTo>
                  <a:lnTo>
                    <a:pt x="244" y="902"/>
                  </a:lnTo>
                  <a:lnTo>
                    <a:pt x="171" y="1048"/>
                  </a:lnTo>
                  <a:lnTo>
                    <a:pt x="98" y="1219"/>
                  </a:lnTo>
                  <a:lnTo>
                    <a:pt x="49" y="1389"/>
                  </a:lnTo>
                  <a:lnTo>
                    <a:pt x="25" y="1560"/>
                  </a:lnTo>
                  <a:lnTo>
                    <a:pt x="0" y="1730"/>
                  </a:lnTo>
                  <a:lnTo>
                    <a:pt x="0" y="1900"/>
                  </a:lnTo>
                  <a:lnTo>
                    <a:pt x="25" y="2071"/>
                  </a:lnTo>
                  <a:lnTo>
                    <a:pt x="73" y="2241"/>
                  </a:lnTo>
                  <a:lnTo>
                    <a:pt x="122" y="2412"/>
                  </a:lnTo>
                  <a:lnTo>
                    <a:pt x="195" y="2558"/>
                  </a:lnTo>
                  <a:lnTo>
                    <a:pt x="268" y="2729"/>
                  </a:lnTo>
                  <a:lnTo>
                    <a:pt x="366" y="2850"/>
                  </a:lnTo>
                  <a:lnTo>
                    <a:pt x="463" y="2996"/>
                  </a:lnTo>
                  <a:lnTo>
                    <a:pt x="609" y="3118"/>
                  </a:lnTo>
                  <a:lnTo>
                    <a:pt x="731" y="3240"/>
                  </a:lnTo>
                  <a:lnTo>
                    <a:pt x="901" y="3337"/>
                  </a:lnTo>
                  <a:lnTo>
                    <a:pt x="901" y="3337"/>
                  </a:lnTo>
                  <a:lnTo>
                    <a:pt x="1048" y="3410"/>
                  </a:lnTo>
                  <a:lnTo>
                    <a:pt x="1218" y="3484"/>
                  </a:lnTo>
                  <a:lnTo>
                    <a:pt x="1389" y="3532"/>
                  </a:lnTo>
                  <a:lnTo>
                    <a:pt x="1559" y="3557"/>
                  </a:lnTo>
                  <a:lnTo>
                    <a:pt x="1730" y="3581"/>
                  </a:lnTo>
                  <a:lnTo>
                    <a:pt x="1900" y="3581"/>
                  </a:lnTo>
                  <a:lnTo>
                    <a:pt x="2071" y="3557"/>
                  </a:lnTo>
                  <a:lnTo>
                    <a:pt x="2241" y="3508"/>
                  </a:lnTo>
                  <a:lnTo>
                    <a:pt x="2411" y="3459"/>
                  </a:lnTo>
                  <a:lnTo>
                    <a:pt x="2558" y="3410"/>
                  </a:lnTo>
                  <a:lnTo>
                    <a:pt x="2704" y="3313"/>
                  </a:lnTo>
                  <a:lnTo>
                    <a:pt x="2850" y="3216"/>
                  </a:lnTo>
                  <a:lnTo>
                    <a:pt x="2996" y="3118"/>
                  </a:lnTo>
                  <a:lnTo>
                    <a:pt x="3118" y="2996"/>
                  </a:lnTo>
                  <a:lnTo>
                    <a:pt x="3240" y="2850"/>
                  </a:lnTo>
                  <a:lnTo>
                    <a:pt x="3337" y="2704"/>
                  </a:lnTo>
                  <a:lnTo>
                    <a:pt x="3337" y="2704"/>
                  </a:lnTo>
                  <a:lnTo>
                    <a:pt x="3459" y="2412"/>
                  </a:lnTo>
                  <a:lnTo>
                    <a:pt x="3532" y="2144"/>
                  </a:lnTo>
                  <a:lnTo>
                    <a:pt x="3581" y="1852"/>
                  </a:lnTo>
                  <a:lnTo>
                    <a:pt x="3556" y="1560"/>
                  </a:lnTo>
                </a:path>
              </a:pathLst>
            </a:custGeom>
            <a:noFill/>
            <a:ln w="285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8" name="Google Shape;876;p41">
              <a:extLst>
                <a:ext uri="{FF2B5EF4-FFF2-40B4-BE49-F238E27FC236}">
                  <a16:creationId xmlns:a16="http://schemas.microsoft.com/office/drawing/2014/main" id="{0A4DB25B-CA27-4217-A659-638FF6505E59}"/>
                </a:ext>
              </a:extLst>
            </p:cNvPr>
            <p:cNvSpPr/>
            <p:nvPr/>
          </p:nvSpPr>
          <p:spPr>
            <a:xfrm>
              <a:off x="5453325" y="5382475"/>
              <a:ext cx="88925" cy="88325"/>
            </a:xfrm>
            <a:custGeom>
              <a:avLst/>
              <a:gdLst/>
              <a:ahLst/>
              <a:cxnLst/>
              <a:rect l="l" t="t" r="r" b="b"/>
              <a:pathLst>
                <a:path w="3557" h="3533" fill="none" extrusionOk="0">
                  <a:moveTo>
                    <a:pt x="1389" y="1"/>
                  </a:moveTo>
                  <a:lnTo>
                    <a:pt x="1389" y="1"/>
                  </a:lnTo>
                  <a:lnTo>
                    <a:pt x="1194" y="50"/>
                  </a:lnTo>
                  <a:lnTo>
                    <a:pt x="999" y="147"/>
                  </a:lnTo>
                  <a:lnTo>
                    <a:pt x="804" y="245"/>
                  </a:lnTo>
                  <a:lnTo>
                    <a:pt x="634" y="366"/>
                  </a:lnTo>
                  <a:lnTo>
                    <a:pt x="634" y="366"/>
                  </a:lnTo>
                  <a:lnTo>
                    <a:pt x="488" y="488"/>
                  </a:lnTo>
                  <a:lnTo>
                    <a:pt x="390" y="634"/>
                  </a:lnTo>
                  <a:lnTo>
                    <a:pt x="268" y="780"/>
                  </a:lnTo>
                  <a:lnTo>
                    <a:pt x="195" y="926"/>
                  </a:lnTo>
                  <a:lnTo>
                    <a:pt x="122" y="1073"/>
                  </a:lnTo>
                  <a:lnTo>
                    <a:pt x="74" y="1243"/>
                  </a:lnTo>
                  <a:lnTo>
                    <a:pt x="25" y="1414"/>
                  </a:lnTo>
                  <a:lnTo>
                    <a:pt x="0" y="1584"/>
                  </a:lnTo>
                  <a:lnTo>
                    <a:pt x="0" y="1755"/>
                  </a:lnTo>
                  <a:lnTo>
                    <a:pt x="0" y="1925"/>
                  </a:lnTo>
                  <a:lnTo>
                    <a:pt x="25" y="2096"/>
                  </a:lnTo>
                  <a:lnTo>
                    <a:pt x="74" y="2266"/>
                  </a:lnTo>
                  <a:lnTo>
                    <a:pt x="122" y="2412"/>
                  </a:lnTo>
                  <a:lnTo>
                    <a:pt x="195" y="2583"/>
                  </a:lnTo>
                  <a:lnTo>
                    <a:pt x="293" y="2729"/>
                  </a:lnTo>
                  <a:lnTo>
                    <a:pt x="415" y="2875"/>
                  </a:lnTo>
                  <a:lnTo>
                    <a:pt x="415" y="2875"/>
                  </a:lnTo>
                  <a:lnTo>
                    <a:pt x="536" y="3021"/>
                  </a:lnTo>
                  <a:lnTo>
                    <a:pt x="658" y="3143"/>
                  </a:lnTo>
                  <a:lnTo>
                    <a:pt x="804" y="3240"/>
                  </a:lnTo>
                  <a:lnTo>
                    <a:pt x="950" y="3313"/>
                  </a:lnTo>
                  <a:lnTo>
                    <a:pt x="1121" y="3386"/>
                  </a:lnTo>
                  <a:lnTo>
                    <a:pt x="1267" y="3459"/>
                  </a:lnTo>
                  <a:lnTo>
                    <a:pt x="1437" y="3484"/>
                  </a:lnTo>
                  <a:lnTo>
                    <a:pt x="1608" y="3508"/>
                  </a:lnTo>
                  <a:lnTo>
                    <a:pt x="1778" y="3532"/>
                  </a:lnTo>
                  <a:lnTo>
                    <a:pt x="1949" y="3508"/>
                  </a:lnTo>
                  <a:lnTo>
                    <a:pt x="2119" y="3484"/>
                  </a:lnTo>
                  <a:lnTo>
                    <a:pt x="2290" y="3435"/>
                  </a:lnTo>
                  <a:lnTo>
                    <a:pt x="2460" y="3386"/>
                  </a:lnTo>
                  <a:lnTo>
                    <a:pt x="2606" y="3313"/>
                  </a:lnTo>
                  <a:lnTo>
                    <a:pt x="2777" y="3216"/>
                  </a:lnTo>
                  <a:lnTo>
                    <a:pt x="2923" y="3118"/>
                  </a:lnTo>
                  <a:lnTo>
                    <a:pt x="2923" y="3118"/>
                  </a:lnTo>
                  <a:lnTo>
                    <a:pt x="3045" y="2997"/>
                  </a:lnTo>
                  <a:lnTo>
                    <a:pt x="3167" y="2851"/>
                  </a:lnTo>
                  <a:lnTo>
                    <a:pt x="3264" y="2704"/>
                  </a:lnTo>
                  <a:lnTo>
                    <a:pt x="3361" y="2558"/>
                  </a:lnTo>
                  <a:lnTo>
                    <a:pt x="3435" y="2412"/>
                  </a:lnTo>
                  <a:lnTo>
                    <a:pt x="3483" y="2242"/>
                  </a:lnTo>
                  <a:lnTo>
                    <a:pt x="3532" y="2071"/>
                  </a:lnTo>
                  <a:lnTo>
                    <a:pt x="3556" y="1901"/>
                  </a:lnTo>
                  <a:lnTo>
                    <a:pt x="3556" y="1730"/>
                  </a:lnTo>
                  <a:lnTo>
                    <a:pt x="3556" y="1560"/>
                  </a:lnTo>
                  <a:lnTo>
                    <a:pt x="3532" y="1389"/>
                  </a:lnTo>
                  <a:lnTo>
                    <a:pt x="3483" y="1219"/>
                  </a:lnTo>
                  <a:lnTo>
                    <a:pt x="3410" y="1048"/>
                  </a:lnTo>
                  <a:lnTo>
                    <a:pt x="3337" y="902"/>
                  </a:lnTo>
                  <a:lnTo>
                    <a:pt x="3264" y="756"/>
                  </a:lnTo>
                  <a:lnTo>
                    <a:pt x="3142" y="610"/>
                  </a:lnTo>
                  <a:lnTo>
                    <a:pt x="3142" y="610"/>
                  </a:lnTo>
                  <a:lnTo>
                    <a:pt x="2972" y="415"/>
                  </a:lnTo>
                  <a:lnTo>
                    <a:pt x="2753" y="245"/>
                  </a:lnTo>
                  <a:lnTo>
                    <a:pt x="2533" y="123"/>
                  </a:lnTo>
                  <a:lnTo>
                    <a:pt x="2314" y="50"/>
                  </a:lnTo>
                </a:path>
              </a:pathLst>
            </a:custGeom>
            <a:noFill/>
            <a:ln w="285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9" name="Google Shape;877;p41">
              <a:extLst>
                <a:ext uri="{FF2B5EF4-FFF2-40B4-BE49-F238E27FC236}">
                  <a16:creationId xmlns:a16="http://schemas.microsoft.com/office/drawing/2014/main" id="{D76439A0-53B7-4134-8C8C-850954AEB2AA}"/>
                </a:ext>
              </a:extLst>
            </p:cNvPr>
            <p:cNvSpPr/>
            <p:nvPr/>
          </p:nvSpPr>
          <p:spPr>
            <a:xfrm>
              <a:off x="5682875" y="5188875"/>
              <a:ext cx="88925" cy="89525"/>
            </a:xfrm>
            <a:custGeom>
              <a:avLst/>
              <a:gdLst/>
              <a:ahLst/>
              <a:cxnLst/>
              <a:rect l="l" t="t" r="r" b="b"/>
              <a:pathLst>
                <a:path w="3557" h="3581" fill="none" extrusionOk="0">
                  <a:moveTo>
                    <a:pt x="0" y="2022"/>
                  </a:moveTo>
                  <a:lnTo>
                    <a:pt x="0" y="2022"/>
                  </a:lnTo>
                  <a:lnTo>
                    <a:pt x="25" y="2216"/>
                  </a:lnTo>
                  <a:lnTo>
                    <a:pt x="98" y="2411"/>
                  </a:lnTo>
                  <a:lnTo>
                    <a:pt x="98" y="2411"/>
                  </a:lnTo>
                  <a:lnTo>
                    <a:pt x="171" y="2557"/>
                  </a:lnTo>
                  <a:lnTo>
                    <a:pt x="244" y="2728"/>
                  </a:lnTo>
                  <a:lnTo>
                    <a:pt x="341" y="2874"/>
                  </a:lnTo>
                  <a:lnTo>
                    <a:pt x="463" y="2996"/>
                  </a:lnTo>
                  <a:lnTo>
                    <a:pt x="585" y="3118"/>
                  </a:lnTo>
                  <a:lnTo>
                    <a:pt x="707" y="3239"/>
                  </a:lnTo>
                  <a:lnTo>
                    <a:pt x="853" y="3337"/>
                  </a:lnTo>
                  <a:lnTo>
                    <a:pt x="999" y="3410"/>
                  </a:lnTo>
                  <a:lnTo>
                    <a:pt x="1169" y="3483"/>
                  </a:lnTo>
                  <a:lnTo>
                    <a:pt x="1340" y="3532"/>
                  </a:lnTo>
                  <a:lnTo>
                    <a:pt x="1510" y="3556"/>
                  </a:lnTo>
                  <a:lnTo>
                    <a:pt x="1681" y="3580"/>
                  </a:lnTo>
                  <a:lnTo>
                    <a:pt x="1851" y="3580"/>
                  </a:lnTo>
                  <a:lnTo>
                    <a:pt x="2022" y="3556"/>
                  </a:lnTo>
                  <a:lnTo>
                    <a:pt x="2192" y="3532"/>
                  </a:lnTo>
                  <a:lnTo>
                    <a:pt x="2363" y="3459"/>
                  </a:lnTo>
                  <a:lnTo>
                    <a:pt x="2363" y="3459"/>
                  </a:lnTo>
                  <a:lnTo>
                    <a:pt x="2533" y="3410"/>
                  </a:lnTo>
                  <a:lnTo>
                    <a:pt x="2704" y="3312"/>
                  </a:lnTo>
                  <a:lnTo>
                    <a:pt x="2850" y="3215"/>
                  </a:lnTo>
                  <a:lnTo>
                    <a:pt x="2972" y="3093"/>
                  </a:lnTo>
                  <a:lnTo>
                    <a:pt x="3093" y="2971"/>
                  </a:lnTo>
                  <a:lnTo>
                    <a:pt x="3215" y="2850"/>
                  </a:lnTo>
                  <a:lnTo>
                    <a:pt x="3288" y="2704"/>
                  </a:lnTo>
                  <a:lnTo>
                    <a:pt x="3386" y="2557"/>
                  </a:lnTo>
                  <a:lnTo>
                    <a:pt x="3434" y="2387"/>
                  </a:lnTo>
                  <a:lnTo>
                    <a:pt x="3483" y="2216"/>
                  </a:lnTo>
                  <a:lnTo>
                    <a:pt x="3532" y="2070"/>
                  </a:lnTo>
                  <a:lnTo>
                    <a:pt x="3556" y="1875"/>
                  </a:lnTo>
                  <a:lnTo>
                    <a:pt x="3556" y="1705"/>
                  </a:lnTo>
                  <a:lnTo>
                    <a:pt x="3532" y="1534"/>
                  </a:lnTo>
                  <a:lnTo>
                    <a:pt x="3507" y="1364"/>
                  </a:lnTo>
                  <a:lnTo>
                    <a:pt x="3434" y="1194"/>
                  </a:lnTo>
                  <a:lnTo>
                    <a:pt x="3434" y="1194"/>
                  </a:lnTo>
                  <a:lnTo>
                    <a:pt x="3361" y="1023"/>
                  </a:lnTo>
                  <a:lnTo>
                    <a:pt x="3288" y="853"/>
                  </a:lnTo>
                  <a:lnTo>
                    <a:pt x="3191" y="706"/>
                  </a:lnTo>
                  <a:lnTo>
                    <a:pt x="3069" y="585"/>
                  </a:lnTo>
                  <a:lnTo>
                    <a:pt x="2947" y="463"/>
                  </a:lnTo>
                  <a:lnTo>
                    <a:pt x="2825" y="341"/>
                  </a:lnTo>
                  <a:lnTo>
                    <a:pt x="2679" y="268"/>
                  </a:lnTo>
                  <a:lnTo>
                    <a:pt x="2533" y="171"/>
                  </a:lnTo>
                  <a:lnTo>
                    <a:pt x="2363" y="122"/>
                  </a:lnTo>
                  <a:lnTo>
                    <a:pt x="2192" y="73"/>
                  </a:lnTo>
                  <a:lnTo>
                    <a:pt x="2022" y="24"/>
                  </a:lnTo>
                  <a:lnTo>
                    <a:pt x="1851" y="24"/>
                  </a:lnTo>
                  <a:lnTo>
                    <a:pt x="1681" y="0"/>
                  </a:lnTo>
                  <a:lnTo>
                    <a:pt x="1510" y="24"/>
                  </a:lnTo>
                  <a:lnTo>
                    <a:pt x="1340" y="73"/>
                  </a:lnTo>
                  <a:lnTo>
                    <a:pt x="1169" y="122"/>
                  </a:lnTo>
                  <a:lnTo>
                    <a:pt x="1169" y="122"/>
                  </a:lnTo>
                  <a:lnTo>
                    <a:pt x="974" y="195"/>
                  </a:lnTo>
                  <a:lnTo>
                    <a:pt x="804" y="292"/>
                  </a:lnTo>
                  <a:lnTo>
                    <a:pt x="658" y="390"/>
                  </a:lnTo>
                  <a:lnTo>
                    <a:pt x="512" y="512"/>
                  </a:lnTo>
                  <a:lnTo>
                    <a:pt x="390" y="658"/>
                  </a:lnTo>
                  <a:lnTo>
                    <a:pt x="293" y="804"/>
                  </a:lnTo>
                  <a:lnTo>
                    <a:pt x="195" y="950"/>
                  </a:lnTo>
                  <a:lnTo>
                    <a:pt x="122" y="1120"/>
                  </a:lnTo>
                </a:path>
              </a:pathLst>
            </a:custGeom>
            <a:noFill/>
            <a:ln w="285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0" name="Google Shape;878;p41">
              <a:extLst>
                <a:ext uri="{FF2B5EF4-FFF2-40B4-BE49-F238E27FC236}">
                  <a16:creationId xmlns:a16="http://schemas.microsoft.com/office/drawing/2014/main" id="{692FEDD3-B436-4E9F-ABAA-3C5F982C8F92}"/>
                </a:ext>
              </a:extLst>
            </p:cNvPr>
            <p:cNvSpPr/>
            <p:nvPr/>
          </p:nvSpPr>
          <p:spPr>
            <a:xfrm>
              <a:off x="5411925" y="5110925"/>
              <a:ext cx="188775" cy="189400"/>
            </a:xfrm>
            <a:custGeom>
              <a:avLst/>
              <a:gdLst/>
              <a:ahLst/>
              <a:cxnLst/>
              <a:rect l="l" t="t" r="r" b="b"/>
              <a:pathLst>
                <a:path w="7551" h="7576" fill="none" extrusionOk="0">
                  <a:moveTo>
                    <a:pt x="0" y="3776"/>
                  </a:moveTo>
                  <a:lnTo>
                    <a:pt x="0" y="3776"/>
                  </a:lnTo>
                  <a:lnTo>
                    <a:pt x="25" y="3410"/>
                  </a:lnTo>
                  <a:lnTo>
                    <a:pt x="73" y="3021"/>
                  </a:lnTo>
                  <a:lnTo>
                    <a:pt x="171" y="2655"/>
                  </a:lnTo>
                  <a:lnTo>
                    <a:pt x="293" y="2314"/>
                  </a:lnTo>
                  <a:lnTo>
                    <a:pt x="463" y="1973"/>
                  </a:lnTo>
                  <a:lnTo>
                    <a:pt x="658" y="1681"/>
                  </a:lnTo>
                  <a:lnTo>
                    <a:pt x="877" y="1389"/>
                  </a:lnTo>
                  <a:lnTo>
                    <a:pt x="1121" y="1121"/>
                  </a:lnTo>
                  <a:lnTo>
                    <a:pt x="1389" y="877"/>
                  </a:lnTo>
                  <a:lnTo>
                    <a:pt x="1656" y="658"/>
                  </a:lnTo>
                  <a:lnTo>
                    <a:pt x="1973" y="463"/>
                  </a:lnTo>
                  <a:lnTo>
                    <a:pt x="2314" y="293"/>
                  </a:lnTo>
                  <a:lnTo>
                    <a:pt x="2655" y="171"/>
                  </a:lnTo>
                  <a:lnTo>
                    <a:pt x="3020" y="74"/>
                  </a:lnTo>
                  <a:lnTo>
                    <a:pt x="3386" y="25"/>
                  </a:lnTo>
                  <a:lnTo>
                    <a:pt x="3775" y="1"/>
                  </a:lnTo>
                  <a:lnTo>
                    <a:pt x="3775" y="1"/>
                  </a:lnTo>
                  <a:lnTo>
                    <a:pt x="4165" y="25"/>
                  </a:lnTo>
                  <a:lnTo>
                    <a:pt x="4555" y="74"/>
                  </a:lnTo>
                  <a:lnTo>
                    <a:pt x="4896" y="171"/>
                  </a:lnTo>
                  <a:lnTo>
                    <a:pt x="5261" y="293"/>
                  </a:lnTo>
                  <a:lnTo>
                    <a:pt x="5578" y="463"/>
                  </a:lnTo>
                  <a:lnTo>
                    <a:pt x="5894" y="658"/>
                  </a:lnTo>
                  <a:lnTo>
                    <a:pt x="6186" y="877"/>
                  </a:lnTo>
                  <a:lnTo>
                    <a:pt x="6454" y="1121"/>
                  </a:lnTo>
                  <a:lnTo>
                    <a:pt x="6698" y="1389"/>
                  </a:lnTo>
                  <a:lnTo>
                    <a:pt x="6917" y="1681"/>
                  </a:lnTo>
                  <a:lnTo>
                    <a:pt x="7112" y="1973"/>
                  </a:lnTo>
                  <a:lnTo>
                    <a:pt x="7258" y="2314"/>
                  </a:lnTo>
                  <a:lnTo>
                    <a:pt x="7404" y="2655"/>
                  </a:lnTo>
                  <a:lnTo>
                    <a:pt x="7477" y="3021"/>
                  </a:lnTo>
                  <a:lnTo>
                    <a:pt x="7550" y="3410"/>
                  </a:lnTo>
                  <a:lnTo>
                    <a:pt x="7550" y="3776"/>
                  </a:lnTo>
                  <a:lnTo>
                    <a:pt x="7550" y="3776"/>
                  </a:lnTo>
                  <a:lnTo>
                    <a:pt x="7550" y="4165"/>
                  </a:lnTo>
                  <a:lnTo>
                    <a:pt x="7477" y="4555"/>
                  </a:lnTo>
                  <a:lnTo>
                    <a:pt x="7404" y="4920"/>
                  </a:lnTo>
                  <a:lnTo>
                    <a:pt x="7258" y="5261"/>
                  </a:lnTo>
                  <a:lnTo>
                    <a:pt x="7112" y="5578"/>
                  </a:lnTo>
                  <a:lnTo>
                    <a:pt x="6917" y="5895"/>
                  </a:lnTo>
                  <a:lnTo>
                    <a:pt x="6698" y="6187"/>
                  </a:lnTo>
                  <a:lnTo>
                    <a:pt x="6454" y="6455"/>
                  </a:lnTo>
                  <a:lnTo>
                    <a:pt x="6186" y="6698"/>
                  </a:lnTo>
                  <a:lnTo>
                    <a:pt x="5894" y="6917"/>
                  </a:lnTo>
                  <a:lnTo>
                    <a:pt x="5578" y="7112"/>
                  </a:lnTo>
                  <a:lnTo>
                    <a:pt x="5261" y="7258"/>
                  </a:lnTo>
                  <a:lnTo>
                    <a:pt x="4896" y="7405"/>
                  </a:lnTo>
                  <a:lnTo>
                    <a:pt x="4555" y="7478"/>
                  </a:lnTo>
                  <a:lnTo>
                    <a:pt x="4165" y="7551"/>
                  </a:lnTo>
                  <a:lnTo>
                    <a:pt x="3775" y="7575"/>
                  </a:lnTo>
                  <a:lnTo>
                    <a:pt x="3775" y="7575"/>
                  </a:lnTo>
                  <a:lnTo>
                    <a:pt x="3386" y="7551"/>
                  </a:lnTo>
                  <a:lnTo>
                    <a:pt x="3020" y="7478"/>
                  </a:lnTo>
                  <a:lnTo>
                    <a:pt x="2655" y="7405"/>
                  </a:lnTo>
                  <a:lnTo>
                    <a:pt x="2314" y="7258"/>
                  </a:lnTo>
                  <a:lnTo>
                    <a:pt x="1973" y="7112"/>
                  </a:lnTo>
                  <a:lnTo>
                    <a:pt x="1656" y="6917"/>
                  </a:lnTo>
                  <a:lnTo>
                    <a:pt x="1389" y="6698"/>
                  </a:lnTo>
                  <a:lnTo>
                    <a:pt x="1121" y="6455"/>
                  </a:lnTo>
                  <a:lnTo>
                    <a:pt x="877" y="6187"/>
                  </a:lnTo>
                  <a:lnTo>
                    <a:pt x="658" y="5895"/>
                  </a:lnTo>
                  <a:lnTo>
                    <a:pt x="463" y="5578"/>
                  </a:lnTo>
                  <a:lnTo>
                    <a:pt x="293" y="5261"/>
                  </a:lnTo>
                  <a:lnTo>
                    <a:pt x="171" y="4920"/>
                  </a:lnTo>
                  <a:lnTo>
                    <a:pt x="73" y="4555"/>
                  </a:lnTo>
                  <a:lnTo>
                    <a:pt x="25" y="4165"/>
                  </a:lnTo>
                  <a:lnTo>
                    <a:pt x="0" y="3776"/>
                  </a:lnTo>
                  <a:lnTo>
                    <a:pt x="0" y="3776"/>
                  </a:lnTo>
                  <a:close/>
                </a:path>
              </a:pathLst>
            </a:custGeom>
            <a:noFill/>
            <a:ln w="285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1" name="Google Shape;879;p41">
              <a:extLst>
                <a:ext uri="{FF2B5EF4-FFF2-40B4-BE49-F238E27FC236}">
                  <a16:creationId xmlns:a16="http://schemas.microsoft.com/office/drawing/2014/main" id="{F0CD5373-AD9D-47BE-81E1-2DE22FCBF31C}"/>
                </a:ext>
              </a:extLst>
            </p:cNvPr>
            <p:cNvSpPr/>
            <p:nvPr/>
          </p:nvSpPr>
          <p:spPr>
            <a:xfrm>
              <a:off x="5367475" y="5025075"/>
              <a:ext cx="81600" cy="105975"/>
            </a:xfrm>
            <a:custGeom>
              <a:avLst/>
              <a:gdLst/>
              <a:ahLst/>
              <a:cxnLst/>
              <a:rect l="l" t="t" r="r" b="b"/>
              <a:pathLst>
                <a:path w="3264" h="4239" fill="none" extrusionOk="0">
                  <a:moveTo>
                    <a:pt x="0" y="1"/>
                  </a:moveTo>
                  <a:lnTo>
                    <a:pt x="3264" y="4238"/>
                  </a:lnTo>
                </a:path>
              </a:pathLst>
            </a:custGeom>
            <a:noFill/>
            <a:ln w="285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2" name="Google Shape;880;p41">
              <a:extLst>
                <a:ext uri="{FF2B5EF4-FFF2-40B4-BE49-F238E27FC236}">
                  <a16:creationId xmlns:a16="http://schemas.microsoft.com/office/drawing/2014/main" id="{E4909C37-447C-4149-8F23-D79E80AE1897}"/>
                </a:ext>
              </a:extLst>
            </p:cNvPr>
            <p:cNvSpPr/>
            <p:nvPr/>
          </p:nvSpPr>
          <p:spPr>
            <a:xfrm>
              <a:off x="5567800" y="4999500"/>
              <a:ext cx="115100" cy="133975"/>
            </a:xfrm>
            <a:custGeom>
              <a:avLst/>
              <a:gdLst/>
              <a:ahLst/>
              <a:cxnLst/>
              <a:rect l="l" t="t" r="r" b="b"/>
              <a:pathLst>
                <a:path w="4604" h="5359" fill="none" extrusionOk="0">
                  <a:moveTo>
                    <a:pt x="0" y="5359"/>
                  </a:moveTo>
                  <a:lnTo>
                    <a:pt x="4603" y="1"/>
                  </a:lnTo>
                </a:path>
              </a:pathLst>
            </a:custGeom>
            <a:noFill/>
            <a:ln w="285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3" name="Google Shape;881;p41">
              <a:extLst>
                <a:ext uri="{FF2B5EF4-FFF2-40B4-BE49-F238E27FC236}">
                  <a16:creationId xmlns:a16="http://schemas.microsoft.com/office/drawing/2014/main" id="{3CB10BDB-F26B-41F5-9D46-5396ACD86333}"/>
                </a:ext>
              </a:extLst>
            </p:cNvPr>
            <p:cNvSpPr/>
            <p:nvPr/>
          </p:nvSpPr>
          <p:spPr>
            <a:xfrm>
              <a:off x="5600075" y="5217475"/>
              <a:ext cx="127275" cy="16475"/>
            </a:xfrm>
            <a:custGeom>
              <a:avLst/>
              <a:gdLst/>
              <a:ahLst/>
              <a:cxnLst/>
              <a:rect l="l" t="t" r="r" b="b"/>
              <a:pathLst>
                <a:path w="5091" h="659" fill="none" extrusionOk="0">
                  <a:moveTo>
                    <a:pt x="5090" y="658"/>
                  </a:moveTo>
                  <a:lnTo>
                    <a:pt x="0" y="1"/>
                  </a:lnTo>
                </a:path>
              </a:pathLst>
            </a:custGeom>
            <a:noFill/>
            <a:ln w="285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4" name="Google Shape;882;p41">
              <a:extLst>
                <a:ext uri="{FF2B5EF4-FFF2-40B4-BE49-F238E27FC236}">
                  <a16:creationId xmlns:a16="http://schemas.microsoft.com/office/drawing/2014/main" id="{92FBF300-250A-4757-9202-1DDAE353B745}"/>
                </a:ext>
              </a:extLst>
            </p:cNvPr>
            <p:cNvSpPr/>
            <p:nvPr/>
          </p:nvSpPr>
          <p:spPr>
            <a:xfrm>
              <a:off x="5497775" y="5299675"/>
              <a:ext cx="4900" cy="126675"/>
            </a:xfrm>
            <a:custGeom>
              <a:avLst/>
              <a:gdLst/>
              <a:ahLst/>
              <a:cxnLst/>
              <a:rect l="l" t="t" r="r" b="b"/>
              <a:pathLst>
                <a:path w="196" h="5067" fill="none" extrusionOk="0">
                  <a:moveTo>
                    <a:pt x="0" y="5067"/>
                  </a:moveTo>
                  <a:lnTo>
                    <a:pt x="195" y="1"/>
                  </a:lnTo>
                </a:path>
              </a:pathLst>
            </a:custGeom>
            <a:noFill/>
            <a:ln w="285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5" name="Google Shape;883;p41">
              <a:extLst>
                <a:ext uri="{FF2B5EF4-FFF2-40B4-BE49-F238E27FC236}">
                  <a16:creationId xmlns:a16="http://schemas.microsoft.com/office/drawing/2014/main" id="{21541451-85E2-433D-9599-25981E61F11B}"/>
                </a:ext>
              </a:extLst>
            </p:cNvPr>
            <p:cNvSpPr/>
            <p:nvPr/>
          </p:nvSpPr>
          <p:spPr>
            <a:xfrm>
              <a:off x="5277975" y="5241825"/>
              <a:ext cx="141275" cy="58500"/>
            </a:xfrm>
            <a:custGeom>
              <a:avLst/>
              <a:gdLst/>
              <a:ahLst/>
              <a:cxnLst/>
              <a:rect l="l" t="t" r="r" b="b"/>
              <a:pathLst>
                <a:path w="5651" h="2340" fill="none" extrusionOk="0">
                  <a:moveTo>
                    <a:pt x="0" y="2339"/>
                  </a:moveTo>
                  <a:lnTo>
                    <a:pt x="5651" y="1"/>
                  </a:lnTo>
                </a:path>
              </a:pathLst>
            </a:custGeom>
            <a:noFill/>
            <a:ln w="285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74007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ida numura vietturis 1">
            <a:extLst>
              <a:ext uri="{FF2B5EF4-FFF2-40B4-BE49-F238E27FC236}">
                <a16:creationId xmlns:a16="http://schemas.microsoft.com/office/drawing/2014/main" id="{C014273E-8187-4FAB-8B6A-B4838175A58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8</a:t>
            </a:fld>
            <a:endParaRPr lang="en"/>
          </a:p>
        </p:txBody>
      </p:sp>
      <p:pic>
        <p:nvPicPr>
          <p:cNvPr id="4" name="Attēls 3">
            <a:extLst>
              <a:ext uri="{FF2B5EF4-FFF2-40B4-BE49-F238E27FC236}">
                <a16:creationId xmlns:a16="http://schemas.microsoft.com/office/drawing/2014/main" id="{0D750E07-2DB7-4747-A314-A432C074FC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5920"/>
            <a:ext cx="9144000" cy="4891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341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0"/>
          <p:cNvSpPr txBox="1">
            <a:spLocks noGrp="1"/>
          </p:cNvSpPr>
          <p:nvPr>
            <p:ph type="ctrTitle" idx="4294967295"/>
          </p:nvPr>
        </p:nvSpPr>
        <p:spPr>
          <a:xfrm>
            <a:off x="669098" y="2650150"/>
            <a:ext cx="7142813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lv-LV" sz="5400" dirty="0"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VADLĪNIJU</a:t>
            </a:r>
            <a:r>
              <a:rPr lang="en" sz="5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lv-LV" sz="5400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STRUKTŪRA</a:t>
            </a:r>
            <a:endParaRPr sz="5400" dirty="0">
              <a:solidFill>
                <a:srgbClr val="00B0F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9" name="Google Shape;149;p20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latin typeface="Calibri" panose="020F0502020204030204" pitchFamily="34" charset="0"/>
                <a:cs typeface="Calibri" panose="020F0502020204030204" pitchFamily="34" charset="0"/>
              </a:rPr>
              <a:t>9</a:t>
            </a:fld>
            <a:endParaRPr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4" name="Google Shape;872;p41">
            <a:extLst>
              <a:ext uri="{FF2B5EF4-FFF2-40B4-BE49-F238E27FC236}">
                <a16:creationId xmlns:a16="http://schemas.microsoft.com/office/drawing/2014/main" id="{3E825257-44F4-4C33-A6C8-0BB66863826E}"/>
              </a:ext>
            </a:extLst>
          </p:cNvPr>
          <p:cNvGrpSpPr/>
          <p:nvPr/>
        </p:nvGrpSpPr>
        <p:grpSpPr>
          <a:xfrm>
            <a:off x="685800" y="1042919"/>
            <a:ext cx="910772" cy="916026"/>
            <a:chOff x="5233525" y="4954450"/>
            <a:chExt cx="538275" cy="516350"/>
          </a:xfrm>
        </p:grpSpPr>
        <p:sp>
          <p:nvSpPr>
            <p:cNvPr id="15" name="Google Shape;873;p41">
              <a:extLst>
                <a:ext uri="{FF2B5EF4-FFF2-40B4-BE49-F238E27FC236}">
                  <a16:creationId xmlns:a16="http://schemas.microsoft.com/office/drawing/2014/main" id="{1FBFF323-6C68-4437-9435-0B2195527B52}"/>
                </a:ext>
              </a:extLst>
            </p:cNvPr>
            <p:cNvSpPr/>
            <p:nvPr/>
          </p:nvSpPr>
          <p:spPr>
            <a:xfrm>
              <a:off x="5637825" y="4954450"/>
              <a:ext cx="89525" cy="89525"/>
            </a:xfrm>
            <a:custGeom>
              <a:avLst/>
              <a:gdLst/>
              <a:ahLst/>
              <a:cxnLst/>
              <a:rect l="l" t="t" r="r" b="b"/>
              <a:pathLst>
                <a:path w="3581" h="3581" fill="none" extrusionOk="0">
                  <a:moveTo>
                    <a:pt x="1023" y="3410"/>
                  </a:moveTo>
                  <a:lnTo>
                    <a:pt x="1023" y="3410"/>
                  </a:lnTo>
                  <a:lnTo>
                    <a:pt x="1193" y="3483"/>
                  </a:lnTo>
                  <a:lnTo>
                    <a:pt x="1388" y="3532"/>
                  </a:lnTo>
                  <a:lnTo>
                    <a:pt x="1583" y="3556"/>
                  </a:lnTo>
                  <a:lnTo>
                    <a:pt x="1778" y="3581"/>
                  </a:lnTo>
                  <a:lnTo>
                    <a:pt x="1778" y="3581"/>
                  </a:lnTo>
                  <a:lnTo>
                    <a:pt x="1973" y="3556"/>
                  </a:lnTo>
                  <a:lnTo>
                    <a:pt x="2143" y="3532"/>
                  </a:lnTo>
                  <a:lnTo>
                    <a:pt x="2314" y="3508"/>
                  </a:lnTo>
                  <a:lnTo>
                    <a:pt x="2484" y="3435"/>
                  </a:lnTo>
                  <a:lnTo>
                    <a:pt x="2630" y="3361"/>
                  </a:lnTo>
                  <a:lnTo>
                    <a:pt x="2776" y="3264"/>
                  </a:lnTo>
                  <a:lnTo>
                    <a:pt x="2923" y="3167"/>
                  </a:lnTo>
                  <a:lnTo>
                    <a:pt x="3044" y="3045"/>
                  </a:lnTo>
                  <a:lnTo>
                    <a:pt x="3166" y="2923"/>
                  </a:lnTo>
                  <a:lnTo>
                    <a:pt x="3264" y="2801"/>
                  </a:lnTo>
                  <a:lnTo>
                    <a:pt x="3361" y="2631"/>
                  </a:lnTo>
                  <a:lnTo>
                    <a:pt x="3434" y="2485"/>
                  </a:lnTo>
                  <a:lnTo>
                    <a:pt x="3483" y="2314"/>
                  </a:lnTo>
                  <a:lnTo>
                    <a:pt x="3531" y="2144"/>
                  </a:lnTo>
                  <a:lnTo>
                    <a:pt x="3556" y="1973"/>
                  </a:lnTo>
                  <a:lnTo>
                    <a:pt x="3580" y="1803"/>
                  </a:lnTo>
                  <a:lnTo>
                    <a:pt x="3580" y="1803"/>
                  </a:lnTo>
                  <a:lnTo>
                    <a:pt x="3556" y="1608"/>
                  </a:lnTo>
                  <a:lnTo>
                    <a:pt x="3531" y="1437"/>
                  </a:lnTo>
                  <a:lnTo>
                    <a:pt x="3483" y="1267"/>
                  </a:lnTo>
                  <a:lnTo>
                    <a:pt x="3434" y="1096"/>
                  </a:lnTo>
                  <a:lnTo>
                    <a:pt x="3361" y="950"/>
                  </a:lnTo>
                  <a:lnTo>
                    <a:pt x="3264" y="804"/>
                  </a:lnTo>
                  <a:lnTo>
                    <a:pt x="3166" y="658"/>
                  </a:lnTo>
                  <a:lnTo>
                    <a:pt x="3044" y="536"/>
                  </a:lnTo>
                  <a:lnTo>
                    <a:pt x="2923" y="414"/>
                  </a:lnTo>
                  <a:lnTo>
                    <a:pt x="2776" y="317"/>
                  </a:lnTo>
                  <a:lnTo>
                    <a:pt x="2630" y="220"/>
                  </a:lnTo>
                  <a:lnTo>
                    <a:pt x="2484" y="147"/>
                  </a:lnTo>
                  <a:lnTo>
                    <a:pt x="2314" y="98"/>
                  </a:lnTo>
                  <a:lnTo>
                    <a:pt x="2143" y="49"/>
                  </a:lnTo>
                  <a:lnTo>
                    <a:pt x="1973" y="25"/>
                  </a:lnTo>
                  <a:lnTo>
                    <a:pt x="1778" y="0"/>
                  </a:lnTo>
                  <a:lnTo>
                    <a:pt x="1778" y="0"/>
                  </a:lnTo>
                  <a:lnTo>
                    <a:pt x="1607" y="25"/>
                  </a:lnTo>
                  <a:lnTo>
                    <a:pt x="1437" y="49"/>
                  </a:lnTo>
                  <a:lnTo>
                    <a:pt x="1266" y="98"/>
                  </a:lnTo>
                  <a:lnTo>
                    <a:pt x="1096" y="147"/>
                  </a:lnTo>
                  <a:lnTo>
                    <a:pt x="925" y="220"/>
                  </a:lnTo>
                  <a:lnTo>
                    <a:pt x="779" y="317"/>
                  </a:lnTo>
                  <a:lnTo>
                    <a:pt x="658" y="414"/>
                  </a:lnTo>
                  <a:lnTo>
                    <a:pt x="536" y="536"/>
                  </a:lnTo>
                  <a:lnTo>
                    <a:pt x="414" y="658"/>
                  </a:lnTo>
                  <a:lnTo>
                    <a:pt x="317" y="804"/>
                  </a:lnTo>
                  <a:lnTo>
                    <a:pt x="219" y="950"/>
                  </a:lnTo>
                  <a:lnTo>
                    <a:pt x="146" y="1096"/>
                  </a:lnTo>
                  <a:lnTo>
                    <a:pt x="73" y="1267"/>
                  </a:lnTo>
                  <a:lnTo>
                    <a:pt x="49" y="1437"/>
                  </a:lnTo>
                  <a:lnTo>
                    <a:pt x="24" y="1608"/>
                  </a:lnTo>
                  <a:lnTo>
                    <a:pt x="0" y="1803"/>
                  </a:lnTo>
                  <a:lnTo>
                    <a:pt x="0" y="1803"/>
                  </a:lnTo>
                  <a:lnTo>
                    <a:pt x="24" y="2071"/>
                  </a:lnTo>
                  <a:lnTo>
                    <a:pt x="97" y="2339"/>
                  </a:lnTo>
                  <a:lnTo>
                    <a:pt x="195" y="2582"/>
                  </a:lnTo>
                  <a:lnTo>
                    <a:pt x="317" y="2801"/>
                  </a:lnTo>
                </a:path>
              </a:pathLst>
            </a:custGeom>
            <a:noFill/>
            <a:ln w="285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6" name="Google Shape;874;p41">
              <a:extLst>
                <a:ext uri="{FF2B5EF4-FFF2-40B4-BE49-F238E27FC236}">
                  <a16:creationId xmlns:a16="http://schemas.microsoft.com/office/drawing/2014/main" id="{01DD0054-B05D-45E3-88C2-C62022B5991B}"/>
                </a:ext>
              </a:extLst>
            </p:cNvPr>
            <p:cNvSpPr/>
            <p:nvPr/>
          </p:nvSpPr>
          <p:spPr>
            <a:xfrm>
              <a:off x="5323025" y="4980625"/>
              <a:ext cx="88925" cy="88925"/>
            </a:xfrm>
            <a:custGeom>
              <a:avLst/>
              <a:gdLst/>
              <a:ahLst/>
              <a:cxnLst/>
              <a:rect l="l" t="t" r="r" b="b"/>
              <a:pathLst>
                <a:path w="3557" h="3557" fill="none" extrusionOk="0">
                  <a:moveTo>
                    <a:pt x="3191" y="2850"/>
                  </a:moveTo>
                  <a:lnTo>
                    <a:pt x="3191" y="2850"/>
                  </a:lnTo>
                  <a:lnTo>
                    <a:pt x="3313" y="2680"/>
                  </a:lnTo>
                  <a:lnTo>
                    <a:pt x="3410" y="2509"/>
                  </a:lnTo>
                  <a:lnTo>
                    <a:pt x="3483" y="2314"/>
                  </a:lnTo>
                  <a:lnTo>
                    <a:pt x="3532" y="2095"/>
                  </a:lnTo>
                  <a:lnTo>
                    <a:pt x="3532" y="2095"/>
                  </a:lnTo>
                  <a:lnTo>
                    <a:pt x="3556" y="1925"/>
                  </a:lnTo>
                  <a:lnTo>
                    <a:pt x="3556" y="1730"/>
                  </a:lnTo>
                  <a:lnTo>
                    <a:pt x="3556" y="1559"/>
                  </a:lnTo>
                  <a:lnTo>
                    <a:pt x="3508" y="1389"/>
                  </a:lnTo>
                  <a:lnTo>
                    <a:pt x="3459" y="1218"/>
                  </a:lnTo>
                  <a:lnTo>
                    <a:pt x="3410" y="1072"/>
                  </a:lnTo>
                  <a:lnTo>
                    <a:pt x="3337" y="902"/>
                  </a:lnTo>
                  <a:lnTo>
                    <a:pt x="3240" y="756"/>
                  </a:lnTo>
                  <a:lnTo>
                    <a:pt x="3142" y="634"/>
                  </a:lnTo>
                  <a:lnTo>
                    <a:pt x="3021" y="512"/>
                  </a:lnTo>
                  <a:lnTo>
                    <a:pt x="2899" y="390"/>
                  </a:lnTo>
                  <a:lnTo>
                    <a:pt x="2753" y="293"/>
                  </a:lnTo>
                  <a:lnTo>
                    <a:pt x="2606" y="196"/>
                  </a:lnTo>
                  <a:lnTo>
                    <a:pt x="2436" y="122"/>
                  </a:lnTo>
                  <a:lnTo>
                    <a:pt x="2266" y="74"/>
                  </a:lnTo>
                  <a:lnTo>
                    <a:pt x="2095" y="25"/>
                  </a:lnTo>
                  <a:lnTo>
                    <a:pt x="2095" y="25"/>
                  </a:lnTo>
                  <a:lnTo>
                    <a:pt x="1925" y="1"/>
                  </a:lnTo>
                  <a:lnTo>
                    <a:pt x="1730" y="1"/>
                  </a:lnTo>
                  <a:lnTo>
                    <a:pt x="1559" y="1"/>
                  </a:lnTo>
                  <a:lnTo>
                    <a:pt x="1389" y="25"/>
                  </a:lnTo>
                  <a:lnTo>
                    <a:pt x="1218" y="74"/>
                  </a:lnTo>
                  <a:lnTo>
                    <a:pt x="1072" y="147"/>
                  </a:lnTo>
                  <a:lnTo>
                    <a:pt x="902" y="220"/>
                  </a:lnTo>
                  <a:lnTo>
                    <a:pt x="756" y="317"/>
                  </a:lnTo>
                  <a:lnTo>
                    <a:pt x="634" y="415"/>
                  </a:lnTo>
                  <a:lnTo>
                    <a:pt x="512" y="537"/>
                  </a:lnTo>
                  <a:lnTo>
                    <a:pt x="390" y="658"/>
                  </a:lnTo>
                  <a:lnTo>
                    <a:pt x="293" y="804"/>
                  </a:lnTo>
                  <a:lnTo>
                    <a:pt x="195" y="951"/>
                  </a:lnTo>
                  <a:lnTo>
                    <a:pt x="122" y="1097"/>
                  </a:lnTo>
                  <a:lnTo>
                    <a:pt x="74" y="1267"/>
                  </a:lnTo>
                  <a:lnTo>
                    <a:pt x="25" y="1462"/>
                  </a:lnTo>
                  <a:lnTo>
                    <a:pt x="25" y="1462"/>
                  </a:lnTo>
                  <a:lnTo>
                    <a:pt x="1" y="1633"/>
                  </a:lnTo>
                  <a:lnTo>
                    <a:pt x="1" y="1803"/>
                  </a:lnTo>
                  <a:lnTo>
                    <a:pt x="1" y="1998"/>
                  </a:lnTo>
                  <a:lnTo>
                    <a:pt x="25" y="2168"/>
                  </a:lnTo>
                  <a:lnTo>
                    <a:pt x="74" y="2339"/>
                  </a:lnTo>
                  <a:lnTo>
                    <a:pt x="147" y="2485"/>
                  </a:lnTo>
                  <a:lnTo>
                    <a:pt x="220" y="2655"/>
                  </a:lnTo>
                  <a:lnTo>
                    <a:pt x="317" y="2777"/>
                  </a:lnTo>
                  <a:lnTo>
                    <a:pt x="415" y="2923"/>
                  </a:lnTo>
                  <a:lnTo>
                    <a:pt x="536" y="3045"/>
                  </a:lnTo>
                  <a:lnTo>
                    <a:pt x="658" y="3167"/>
                  </a:lnTo>
                  <a:lnTo>
                    <a:pt x="804" y="3264"/>
                  </a:lnTo>
                  <a:lnTo>
                    <a:pt x="950" y="3362"/>
                  </a:lnTo>
                  <a:lnTo>
                    <a:pt x="1096" y="3435"/>
                  </a:lnTo>
                  <a:lnTo>
                    <a:pt x="1267" y="3483"/>
                  </a:lnTo>
                  <a:lnTo>
                    <a:pt x="1462" y="3532"/>
                  </a:lnTo>
                  <a:lnTo>
                    <a:pt x="1462" y="3532"/>
                  </a:lnTo>
                  <a:lnTo>
                    <a:pt x="1705" y="3557"/>
                  </a:lnTo>
                  <a:lnTo>
                    <a:pt x="1973" y="3557"/>
                  </a:lnTo>
                  <a:lnTo>
                    <a:pt x="2217" y="3508"/>
                  </a:lnTo>
                  <a:lnTo>
                    <a:pt x="2460" y="3435"/>
                  </a:lnTo>
                </a:path>
              </a:pathLst>
            </a:custGeom>
            <a:noFill/>
            <a:ln w="285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7" name="Google Shape;875;p41">
              <a:extLst>
                <a:ext uri="{FF2B5EF4-FFF2-40B4-BE49-F238E27FC236}">
                  <a16:creationId xmlns:a16="http://schemas.microsoft.com/office/drawing/2014/main" id="{B5C2E14D-2DEC-40CE-88D6-31B9927EEA5D}"/>
                </a:ext>
              </a:extLst>
            </p:cNvPr>
            <p:cNvSpPr/>
            <p:nvPr/>
          </p:nvSpPr>
          <p:spPr>
            <a:xfrm>
              <a:off x="5233525" y="5255225"/>
              <a:ext cx="89525" cy="89525"/>
            </a:xfrm>
            <a:custGeom>
              <a:avLst/>
              <a:gdLst/>
              <a:ahLst/>
              <a:cxnLst/>
              <a:rect l="l" t="t" r="r" b="b"/>
              <a:pathLst>
                <a:path w="3581" h="3581" fill="none" extrusionOk="0">
                  <a:moveTo>
                    <a:pt x="3215" y="707"/>
                  </a:moveTo>
                  <a:lnTo>
                    <a:pt x="3215" y="707"/>
                  </a:lnTo>
                  <a:lnTo>
                    <a:pt x="3093" y="585"/>
                  </a:lnTo>
                  <a:lnTo>
                    <a:pt x="2972" y="464"/>
                  </a:lnTo>
                  <a:lnTo>
                    <a:pt x="2850" y="342"/>
                  </a:lnTo>
                  <a:lnTo>
                    <a:pt x="2679" y="244"/>
                  </a:lnTo>
                  <a:lnTo>
                    <a:pt x="2679" y="244"/>
                  </a:lnTo>
                  <a:lnTo>
                    <a:pt x="2533" y="171"/>
                  </a:lnTo>
                  <a:lnTo>
                    <a:pt x="2363" y="98"/>
                  </a:lnTo>
                  <a:lnTo>
                    <a:pt x="2192" y="50"/>
                  </a:lnTo>
                  <a:lnTo>
                    <a:pt x="2022" y="25"/>
                  </a:lnTo>
                  <a:lnTo>
                    <a:pt x="1851" y="1"/>
                  </a:lnTo>
                  <a:lnTo>
                    <a:pt x="1681" y="25"/>
                  </a:lnTo>
                  <a:lnTo>
                    <a:pt x="1510" y="25"/>
                  </a:lnTo>
                  <a:lnTo>
                    <a:pt x="1340" y="74"/>
                  </a:lnTo>
                  <a:lnTo>
                    <a:pt x="1169" y="123"/>
                  </a:lnTo>
                  <a:lnTo>
                    <a:pt x="1023" y="196"/>
                  </a:lnTo>
                  <a:lnTo>
                    <a:pt x="877" y="269"/>
                  </a:lnTo>
                  <a:lnTo>
                    <a:pt x="731" y="366"/>
                  </a:lnTo>
                  <a:lnTo>
                    <a:pt x="585" y="488"/>
                  </a:lnTo>
                  <a:lnTo>
                    <a:pt x="463" y="610"/>
                  </a:lnTo>
                  <a:lnTo>
                    <a:pt x="341" y="731"/>
                  </a:lnTo>
                  <a:lnTo>
                    <a:pt x="244" y="902"/>
                  </a:lnTo>
                  <a:lnTo>
                    <a:pt x="244" y="902"/>
                  </a:lnTo>
                  <a:lnTo>
                    <a:pt x="171" y="1048"/>
                  </a:lnTo>
                  <a:lnTo>
                    <a:pt x="98" y="1219"/>
                  </a:lnTo>
                  <a:lnTo>
                    <a:pt x="49" y="1389"/>
                  </a:lnTo>
                  <a:lnTo>
                    <a:pt x="25" y="1560"/>
                  </a:lnTo>
                  <a:lnTo>
                    <a:pt x="0" y="1730"/>
                  </a:lnTo>
                  <a:lnTo>
                    <a:pt x="0" y="1900"/>
                  </a:lnTo>
                  <a:lnTo>
                    <a:pt x="25" y="2071"/>
                  </a:lnTo>
                  <a:lnTo>
                    <a:pt x="73" y="2241"/>
                  </a:lnTo>
                  <a:lnTo>
                    <a:pt x="122" y="2412"/>
                  </a:lnTo>
                  <a:lnTo>
                    <a:pt x="195" y="2558"/>
                  </a:lnTo>
                  <a:lnTo>
                    <a:pt x="268" y="2729"/>
                  </a:lnTo>
                  <a:lnTo>
                    <a:pt x="366" y="2850"/>
                  </a:lnTo>
                  <a:lnTo>
                    <a:pt x="463" y="2996"/>
                  </a:lnTo>
                  <a:lnTo>
                    <a:pt x="609" y="3118"/>
                  </a:lnTo>
                  <a:lnTo>
                    <a:pt x="731" y="3240"/>
                  </a:lnTo>
                  <a:lnTo>
                    <a:pt x="901" y="3337"/>
                  </a:lnTo>
                  <a:lnTo>
                    <a:pt x="901" y="3337"/>
                  </a:lnTo>
                  <a:lnTo>
                    <a:pt x="1048" y="3410"/>
                  </a:lnTo>
                  <a:lnTo>
                    <a:pt x="1218" y="3484"/>
                  </a:lnTo>
                  <a:lnTo>
                    <a:pt x="1389" y="3532"/>
                  </a:lnTo>
                  <a:lnTo>
                    <a:pt x="1559" y="3557"/>
                  </a:lnTo>
                  <a:lnTo>
                    <a:pt x="1730" y="3581"/>
                  </a:lnTo>
                  <a:lnTo>
                    <a:pt x="1900" y="3581"/>
                  </a:lnTo>
                  <a:lnTo>
                    <a:pt x="2071" y="3557"/>
                  </a:lnTo>
                  <a:lnTo>
                    <a:pt x="2241" y="3508"/>
                  </a:lnTo>
                  <a:lnTo>
                    <a:pt x="2411" y="3459"/>
                  </a:lnTo>
                  <a:lnTo>
                    <a:pt x="2558" y="3410"/>
                  </a:lnTo>
                  <a:lnTo>
                    <a:pt x="2704" y="3313"/>
                  </a:lnTo>
                  <a:lnTo>
                    <a:pt x="2850" y="3216"/>
                  </a:lnTo>
                  <a:lnTo>
                    <a:pt x="2996" y="3118"/>
                  </a:lnTo>
                  <a:lnTo>
                    <a:pt x="3118" y="2996"/>
                  </a:lnTo>
                  <a:lnTo>
                    <a:pt x="3240" y="2850"/>
                  </a:lnTo>
                  <a:lnTo>
                    <a:pt x="3337" y="2704"/>
                  </a:lnTo>
                  <a:lnTo>
                    <a:pt x="3337" y="2704"/>
                  </a:lnTo>
                  <a:lnTo>
                    <a:pt x="3459" y="2412"/>
                  </a:lnTo>
                  <a:lnTo>
                    <a:pt x="3532" y="2144"/>
                  </a:lnTo>
                  <a:lnTo>
                    <a:pt x="3581" y="1852"/>
                  </a:lnTo>
                  <a:lnTo>
                    <a:pt x="3556" y="1560"/>
                  </a:lnTo>
                </a:path>
              </a:pathLst>
            </a:custGeom>
            <a:noFill/>
            <a:ln w="285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8" name="Google Shape;876;p41">
              <a:extLst>
                <a:ext uri="{FF2B5EF4-FFF2-40B4-BE49-F238E27FC236}">
                  <a16:creationId xmlns:a16="http://schemas.microsoft.com/office/drawing/2014/main" id="{0A4DB25B-CA27-4217-A659-638FF6505E59}"/>
                </a:ext>
              </a:extLst>
            </p:cNvPr>
            <p:cNvSpPr/>
            <p:nvPr/>
          </p:nvSpPr>
          <p:spPr>
            <a:xfrm>
              <a:off x="5453325" y="5382475"/>
              <a:ext cx="88925" cy="88325"/>
            </a:xfrm>
            <a:custGeom>
              <a:avLst/>
              <a:gdLst/>
              <a:ahLst/>
              <a:cxnLst/>
              <a:rect l="l" t="t" r="r" b="b"/>
              <a:pathLst>
                <a:path w="3557" h="3533" fill="none" extrusionOk="0">
                  <a:moveTo>
                    <a:pt x="1389" y="1"/>
                  </a:moveTo>
                  <a:lnTo>
                    <a:pt x="1389" y="1"/>
                  </a:lnTo>
                  <a:lnTo>
                    <a:pt x="1194" y="50"/>
                  </a:lnTo>
                  <a:lnTo>
                    <a:pt x="999" y="147"/>
                  </a:lnTo>
                  <a:lnTo>
                    <a:pt x="804" y="245"/>
                  </a:lnTo>
                  <a:lnTo>
                    <a:pt x="634" y="366"/>
                  </a:lnTo>
                  <a:lnTo>
                    <a:pt x="634" y="366"/>
                  </a:lnTo>
                  <a:lnTo>
                    <a:pt x="488" y="488"/>
                  </a:lnTo>
                  <a:lnTo>
                    <a:pt x="390" y="634"/>
                  </a:lnTo>
                  <a:lnTo>
                    <a:pt x="268" y="780"/>
                  </a:lnTo>
                  <a:lnTo>
                    <a:pt x="195" y="926"/>
                  </a:lnTo>
                  <a:lnTo>
                    <a:pt x="122" y="1073"/>
                  </a:lnTo>
                  <a:lnTo>
                    <a:pt x="74" y="1243"/>
                  </a:lnTo>
                  <a:lnTo>
                    <a:pt x="25" y="1414"/>
                  </a:lnTo>
                  <a:lnTo>
                    <a:pt x="0" y="1584"/>
                  </a:lnTo>
                  <a:lnTo>
                    <a:pt x="0" y="1755"/>
                  </a:lnTo>
                  <a:lnTo>
                    <a:pt x="0" y="1925"/>
                  </a:lnTo>
                  <a:lnTo>
                    <a:pt x="25" y="2096"/>
                  </a:lnTo>
                  <a:lnTo>
                    <a:pt x="74" y="2266"/>
                  </a:lnTo>
                  <a:lnTo>
                    <a:pt x="122" y="2412"/>
                  </a:lnTo>
                  <a:lnTo>
                    <a:pt x="195" y="2583"/>
                  </a:lnTo>
                  <a:lnTo>
                    <a:pt x="293" y="2729"/>
                  </a:lnTo>
                  <a:lnTo>
                    <a:pt x="415" y="2875"/>
                  </a:lnTo>
                  <a:lnTo>
                    <a:pt x="415" y="2875"/>
                  </a:lnTo>
                  <a:lnTo>
                    <a:pt x="536" y="3021"/>
                  </a:lnTo>
                  <a:lnTo>
                    <a:pt x="658" y="3143"/>
                  </a:lnTo>
                  <a:lnTo>
                    <a:pt x="804" y="3240"/>
                  </a:lnTo>
                  <a:lnTo>
                    <a:pt x="950" y="3313"/>
                  </a:lnTo>
                  <a:lnTo>
                    <a:pt x="1121" y="3386"/>
                  </a:lnTo>
                  <a:lnTo>
                    <a:pt x="1267" y="3459"/>
                  </a:lnTo>
                  <a:lnTo>
                    <a:pt x="1437" y="3484"/>
                  </a:lnTo>
                  <a:lnTo>
                    <a:pt x="1608" y="3508"/>
                  </a:lnTo>
                  <a:lnTo>
                    <a:pt x="1778" y="3532"/>
                  </a:lnTo>
                  <a:lnTo>
                    <a:pt x="1949" y="3508"/>
                  </a:lnTo>
                  <a:lnTo>
                    <a:pt x="2119" y="3484"/>
                  </a:lnTo>
                  <a:lnTo>
                    <a:pt x="2290" y="3435"/>
                  </a:lnTo>
                  <a:lnTo>
                    <a:pt x="2460" y="3386"/>
                  </a:lnTo>
                  <a:lnTo>
                    <a:pt x="2606" y="3313"/>
                  </a:lnTo>
                  <a:lnTo>
                    <a:pt x="2777" y="3216"/>
                  </a:lnTo>
                  <a:lnTo>
                    <a:pt x="2923" y="3118"/>
                  </a:lnTo>
                  <a:lnTo>
                    <a:pt x="2923" y="3118"/>
                  </a:lnTo>
                  <a:lnTo>
                    <a:pt x="3045" y="2997"/>
                  </a:lnTo>
                  <a:lnTo>
                    <a:pt x="3167" y="2851"/>
                  </a:lnTo>
                  <a:lnTo>
                    <a:pt x="3264" y="2704"/>
                  </a:lnTo>
                  <a:lnTo>
                    <a:pt x="3361" y="2558"/>
                  </a:lnTo>
                  <a:lnTo>
                    <a:pt x="3435" y="2412"/>
                  </a:lnTo>
                  <a:lnTo>
                    <a:pt x="3483" y="2242"/>
                  </a:lnTo>
                  <a:lnTo>
                    <a:pt x="3532" y="2071"/>
                  </a:lnTo>
                  <a:lnTo>
                    <a:pt x="3556" y="1901"/>
                  </a:lnTo>
                  <a:lnTo>
                    <a:pt x="3556" y="1730"/>
                  </a:lnTo>
                  <a:lnTo>
                    <a:pt x="3556" y="1560"/>
                  </a:lnTo>
                  <a:lnTo>
                    <a:pt x="3532" y="1389"/>
                  </a:lnTo>
                  <a:lnTo>
                    <a:pt x="3483" y="1219"/>
                  </a:lnTo>
                  <a:lnTo>
                    <a:pt x="3410" y="1048"/>
                  </a:lnTo>
                  <a:lnTo>
                    <a:pt x="3337" y="902"/>
                  </a:lnTo>
                  <a:lnTo>
                    <a:pt x="3264" y="756"/>
                  </a:lnTo>
                  <a:lnTo>
                    <a:pt x="3142" y="610"/>
                  </a:lnTo>
                  <a:lnTo>
                    <a:pt x="3142" y="610"/>
                  </a:lnTo>
                  <a:lnTo>
                    <a:pt x="2972" y="415"/>
                  </a:lnTo>
                  <a:lnTo>
                    <a:pt x="2753" y="245"/>
                  </a:lnTo>
                  <a:lnTo>
                    <a:pt x="2533" y="123"/>
                  </a:lnTo>
                  <a:lnTo>
                    <a:pt x="2314" y="50"/>
                  </a:lnTo>
                </a:path>
              </a:pathLst>
            </a:custGeom>
            <a:noFill/>
            <a:ln w="285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9" name="Google Shape;877;p41">
              <a:extLst>
                <a:ext uri="{FF2B5EF4-FFF2-40B4-BE49-F238E27FC236}">
                  <a16:creationId xmlns:a16="http://schemas.microsoft.com/office/drawing/2014/main" id="{D76439A0-53B7-4134-8C8C-850954AEB2AA}"/>
                </a:ext>
              </a:extLst>
            </p:cNvPr>
            <p:cNvSpPr/>
            <p:nvPr/>
          </p:nvSpPr>
          <p:spPr>
            <a:xfrm>
              <a:off x="5682875" y="5188875"/>
              <a:ext cx="88925" cy="89525"/>
            </a:xfrm>
            <a:custGeom>
              <a:avLst/>
              <a:gdLst/>
              <a:ahLst/>
              <a:cxnLst/>
              <a:rect l="l" t="t" r="r" b="b"/>
              <a:pathLst>
                <a:path w="3557" h="3581" fill="none" extrusionOk="0">
                  <a:moveTo>
                    <a:pt x="0" y="2022"/>
                  </a:moveTo>
                  <a:lnTo>
                    <a:pt x="0" y="2022"/>
                  </a:lnTo>
                  <a:lnTo>
                    <a:pt x="25" y="2216"/>
                  </a:lnTo>
                  <a:lnTo>
                    <a:pt x="98" y="2411"/>
                  </a:lnTo>
                  <a:lnTo>
                    <a:pt x="98" y="2411"/>
                  </a:lnTo>
                  <a:lnTo>
                    <a:pt x="171" y="2557"/>
                  </a:lnTo>
                  <a:lnTo>
                    <a:pt x="244" y="2728"/>
                  </a:lnTo>
                  <a:lnTo>
                    <a:pt x="341" y="2874"/>
                  </a:lnTo>
                  <a:lnTo>
                    <a:pt x="463" y="2996"/>
                  </a:lnTo>
                  <a:lnTo>
                    <a:pt x="585" y="3118"/>
                  </a:lnTo>
                  <a:lnTo>
                    <a:pt x="707" y="3239"/>
                  </a:lnTo>
                  <a:lnTo>
                    <a:pt x="853" y="3337"/>
                  </a:lnTo>
                  <a:lnTo>
                    <a:pt x="999" y="3410"/>
                  </a:lnTo>
                  <a:lnTo>
                    <a:pt x="1169" y="3483"/>
                  </a:lnTo>
                  <a:lnTo>
                    <a:pt x="1340" y="3532"/>
                  </a:lnTo>
                  <a:lnTo>
                    <a:pt x="1510" y="3556"/>
                  </a:lnTo>
                  <a:lnTo>
                    <a:pt x="1681" y="3580"/>
                  </a:lnTo>
                  <a:lnTo>
                    <a:pt x="1851" y="3580"/>
                  </a:lnTo>
                  <a:lnTo>
                    <a:pt x="2022" y="3556"/>
                  </a:lnTo>
                  <a:lnTo>
                    <a:pt x="2192" y="3532"/>
                  </a:lnTo>
                  <a:lnTo>
                    <a:pt x="2363" y="3459"/>
                  </a:lnTo>
                  <a:lnTo>
                    <a:pt x="2363" y="3459"/>
                  </a:lnTo>
                  <a:lnTo>
                    <a:pt x="2533" y="3410"/>
                  </a:lnTo>
                  <a:lnTo>
                    <a:pt x="2704" y="3312"/>
                  </a:lnTo>
                  <a:lnTo>
                    <a:pt x="2850" y="3215"/>
                  </a:lnTo>
                  <a:lnTo>
                    <a:pt x="2972" y="3093"/>
                  </a:lnTo>
                  <a:lnTo>
                    <a:pt x="3093" y="2971"/>
                  </a:lnTo>
                  <a:lnTo>
                    <a:pt x="3215" y="2850"/>
                  </a:lnTo>
                  <a:lnTo>
                    <a:pt x="3288" y="2704"/>
                  </a:lnTo>
                  <a:lnTo>
                    <a:pt x="3386" y="2557"/>
                  </a:lnTo>
                  <a:lnTo>
                    <a:pt x="3434" y="2387"/>
                  </a:lnTo>
                  <a:lnTo>
                    <a:pt x="3483" y="2216"/>
                  </a:lnTo>
                  <a:lnTo>
                    <a:pt x="3532" y="2070"/>
                  </a:lnTo>
                  <a:lnTo>
                    <a:pt x="3556" y="1875"/>
                  </a:lnTo>
                  <a:lnTo>
                    <a:pt x="3556" y="1705"/>
                  </a:lnTo>
                  <a:lnTo>
                    <a:pt x="3532" y="1534"/>
                  </a:lnTo>
                  <a:lnTo>
                    <a:pt x="3507" y="1364"/>
                  </a:lnTo>
                  <a:lnTo>
                    <a:pt x="3434" y="1194"/>
                  </a:lnTo>
                  <a:lnTo>
                    <a:pt x="3434" y="1194"/>
                  </a:lnTo>
                  <a:lnTo>
                    <a:pt x="3361" y="1023"/>
                  </a:lnTo>
                  <a:lnTo>
                    <a:pt x="3288" y="853"/>
                  </a:lnTo>
                  <a:lnTo>
                    <a:pt x="3191" y="706"/>
                  </a:lnTo>
                  <a:lnTo>
                    <a:pt x="3069" y="585"/>
                  </a:lnTo>
                  <a:lnTo>
                    <a:pt x="2947" y="463"/>
                  </a:lnTo>
                  <a:lnTo>
                    <a:pt x="2825" y="341"/>
                  </a:lnTo>
                  <a:lnTo>
                    <a:pt x="2679" y="268"/>
                  </a:lnTo>
                  <a:lnTo>
                    <a:pt x="2533" y="171"/>
                  </a:lnTo>
                  <a:lnTo>
                    <a:pt x="2363" y="122"/>
                  </a:lnTo>
                  <a:lnTo>
                    <a:pt x="2192" y="73"/>
                  </a:lnTo>
                  <a:lnTo>
                    <a:pt x="2022" y="24"/>
                  </a:lnTo>
                  <a:lnTo>
                    <a:pt x="1851" y="24"/>
                  </a:lnTo>
                  <a:lnTo>
                    <a:pt x="1681" y="0"/>
                  </a:lnTo>
                  <a:lnTo>
                    <a:pt x="1510" y="24"/>
                  </a:lnTo>
                  <a:lnTo>
                    <a:pt x="1340" y="73"/>
                  </a:lnTo>
                  <a:lnTo>
                    <a:pt x="1169" y="122"/>
                  </a:lnTo>
                  <a:lnTo>
                    <a:pt x="1169" y="122"/>
                  </a:lnTo>
                  <a:lnTo>
                    <a:pt x="974" y="195"/>
                  </a:lnTo>
                  <a:lnTo>
                    <a:pt x="804" y="292"/>
                  </a:lnTo>
                  <a:lnTo>
                    <a:pt x="658" y="390"/>
                  </a:lnTo>
                  <a:lnTo>
                    <a:pt x="512" y="512"/>
                  </a:lnTo>
                  <a:lnTo>
                    <a:pt x="390" y="658"/>
                  </a:lnTo>
                  <a:lnTo>
                    <a:pt x="293" y="804"/>
                  </a:lnTo>
                  <a:lnTo>
                    <a:pt x="195" y="950"/>
                  </a:lnTo>
                  <a:lnTo>
                    <a:pt x="122" y="1120"/>
                  </a:lnTo>
                </a:path>
              </a:pathLst>
            </a:custGeom>
            <a:noFill/>
            <a:ln w="285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0" name="Google Shape;878;p41">
              <a:extLst>
                <a:ext uri="{FF2B5EF4-FFF2-40B4-BE49-F238E27FC236}">
                  <a16:creationId xmlns:a16="http://schemas.microsoft.com/office/drawing/2014/main" id="{692FEDD3-B436-4E9F-ABAA-3C5F982C8F92}"/>
                </a:ext>
              </a:extLst>
            </p:cNvPr>
            <p:cNvSpPr/>
            <p:nvPr/>
          </p:nvSpPr>
          <p:spPr>
            <a:xfrm>
              <a:off x="5411925" y="5110925"/>
              <a:ext cx="188775" cy="189400"/>
            </a:xfrm>
            <a:custGeom>
              <a:avLst/>
              <a:gdLst/>
              <a:ahLst/>
              <a:cxnLst/>
              <a:rect l="l" t="t" r="r" b="b"/>
              <a:pathLst>
                <a:path w="7551" h="7576" fill="none" extrusionOk="0">
                  <a:moveTo>
                    <a:pt x="0" y="3776"/>
                  </a:moveTo>
                  <a:lnTo>
                    <a:pt x="0" y="3776"/>
                  </a:lnTo>
                  <a:lnTo>
                    <a:pt x="25" y="3410"/>
                  </a:lnTo>
                  <a:lnTo>
                    <a:pt x="73" y="3021"/>
                  </a:lnTo>
                  <a:lnTo>
                    <a:pt x="171" y="2655"/>
                  </a:lnTo>
                  <a:lnTo>
                    <a:pt x="293" y="2314"/>
                  </a:lnTo>
                  <a:lnTo>
                    <a:pt x="463" y="1973"/>
                  </a:lnTo>
                  <a:lnTo>
                    <a:pt x="658" y="1681"/>
                  </a:lnTo>
                  <a:lnTo>
                    <a:pt x="877" y="1389"/>
                  </a:lnTo>
                  <a:lnTo>
                    <a:pt x="1121" y="1121"/>
                  </a:lnTo>
                  <a:lnTo>
                    <a:pt x="1389" y="877"/>
                  </a:lnTo>
                  <a:lnTo>
                    <a:pt x="1656" y="658"/>
                  </a:lnTo>
                  <a:lnTo>
                    <a:pt x="1973" y="463"/>
                  </a:lnTo>
                  <a:lnTo>
                    <a:pt x="2314" y="293"/>
                  </a:lnTo>
                  <a:lnTo>
                    <a:pt x="2655" y="171"/>
                  </a:lnTo>
                  <a:lnTo>
                    <a:pt x="3020" y="74"/>
                  </a:lnTo>
                  <a:lnTo>
                    <a:pt x="3386" y="25"/>
                  </a:lnTo>
                  <a:lnTo>
                    <a:pt x="3775" y="1"/>
                  </a:lnTo>
                  <a:lnTo>
                    <a:pt x="3775" y="1"/>
                  </a:lnTo>
                  <a:lnTo>
                    <a:pt x="4165" y="25"/>
                  </a:lnTo>
                  <a:lnTo>
                    <a:pt x="4555" y="74"/>
                  </a:lnTo>
                  <a:lnTo>
                    <a:pt x="4896" y="171"/>
                  </a:lnTo>
                  <a:lnTo>
                    <a:pt x="5261" y="293"/>
                  </a:lnTo>
                  <a:lnTo>
                    <a:pt x="5578" y="463"/>
                  </a:lnTo>
                  <a:lnTo>
                    <a:pt x="5894" y="658"/>
                  </a:lnTo>
                  <a:lnTo>
                    <a:pt x="6186" y="877"/>
                  </a:lnTo>
                  <a:lnTo>
                    <a:pt x="6454" y="1121"/>
                  </a:lnTo>
                  <a:lnTo>
                    <a:pt x="6698" y="1389"/>
                  </a:lnTo>
                  <a:lnTo>
                    <a:pt x="6917" y="1681"/>
                  </a:lnTo>
                  <a:lnTo>
                    <a:pt x="7112" y="1973"/>
                  </a:lnTo>
                  <a:lnTo>
                    <a:pt x="7258" y="2314"/>
                  </a:lnTo>
                  <a:lnTo>
                    <a:pt x="7404" y="2655"/>
                  </a:lnTo>
                  <a:lnTo>
                    <a:pt x="7477" y="3021"/>
                  </a:lnTo>
                  <a:lnTo>
                    <a:pt x="7550" y="3410"/>
                  </a:lnTo>
                  <a:lnTo>
                    <a:pt x="7550" y="3776"/>
                  </a:lnTo>
                  <a:lnTo>
                    <a:pt x="7550" y="3776"/>
                  </a:lnTo>
                  <a:lnTo>
                    <a:pt x="7550" y="4165"/>
                  </a:lnTo>
                  <a:lnTo>
                    <a:pt x="7477" y="4555"/>
                  </a:lnTo>
                  <a:lnTo>
                    <a:pt x="7404" y="4920"/>
                  </a:lnTo>
                  <a:lnTo>
                    <a:pt x="7258" y="5261"/>
                  </a:lnTo>
                  <a:lnTo>
                    <a:pt x="7112" y="5578"/>
                  </a:lnTo>
                  <a:lnTo>
                    <a:pt x="6917" y="5895"/>
                  </a:lnTo>
                  <a:lnTo>
                    <a:pt x="6698" y="6187"/>
                  </a:lnTo>
                  <a:lnTo>
                    <a:pt x="6454" y="6455"/>
                  </a:lnTo>
                  <a:lnTo>
                    <a:pt x="6186" y="6698"/>
                  </a:lnTo>
                  <a:lnTo>
                    <a:pt x="5894" y="6917"/>
                  </a:lnTo>
                  <a:lnTo>
                    <a:pt x="5578" y="7112"/>
                  </a:lnTo>
                  <a:lnTo>
                    <a:pt x="5261" y="7258"/>
                  </a:lnTo>
                  <a:lnTo>
                    <a:pt x="4896" y="7405"/>
                  </a:lnTo>
                  <a:lnTo>
                    <a:pt x="4555" y="7478"/>
                  </a:lnTo>
                  <a:lnTo>
                    <a:pt x="4165" y="7551"/>
                  </a:lnTo>
                  <a:lnTo>
                    <a:pt x="3775" y="7575"/>
                  </a:lnTo>
                  <a:lnTo>
                    <a:pt x="3775" y="7575"/>
                  </a:lnTo>
                  <a:lnTo>
                    <a:pt x="3386" y="7551"/>
                  </a:lnTo>
                  <a:lnTo>
                    <a:pt x="3020" y="7478"/>
                  </a:lnTo>
                  <a:lnTo>
                    <a:pt x="2655" y="7405"/>
                  </a:lnTo>
                  <a:lnTo>
                    <a:pt x="2314" y="7258"/>
                  </a:lnTo>
                  <a:lnTo>
                    <a:pt x="1973" y="7112"/>
                  </a:lnTo>
                  <a:lnTo>
                    <a:pt x="1656" y="6917"/>
                  </a:lnTo>
                  <a:lnTo>
                    <a:pt x="1389" y="6698"/>
                  </a:lnTo>
                  <a:lnTo>
                    <a:pt x="1121" y="6455"/>
                  </a:lnTo>
                  <a:lnTo>
                    <a:pt x="877" y="6187"/>
                  </a:lnTo>
                  <a:lnTo>
                    <a:pt x="658" y="5895"/>
                  </a:lnTo>
                  <a:lnTo>
                    <a:pt x="463" y="5578"/>
                  </a:lnTo>
                  <a:lnTo>
                    <a:pt x="293" y="5261"/>
                  </a:lnTo>
                  <a:lnTo>
                    <a:pt x="171" y="4920"/>
                  </a:lnTo>
                  <a:lnTo>
                    <a:pt x="73" y="4555"/>
                  </a:lnTo>
                  <a:lnTo>
                    <a:pt x="25" y="4165"/>
                  </a:lnTo>
                  <a:lnTo>
                    <a:pt x="0" y="3776"/>
                  </a:lnTo>
                  <a:lnTo>
                    <a:pt x="0" y="3776"/>
                  </a:lnTo>
                  <a:close/>
                </a:path>
              </a:pathLst>
            </a:custGeom>
            <a:noFill/>
            <a:ln w="285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1" name="Google Shape;879;p41">
              <a:extLst>
                <a:ext uri="{FF2B5EF4-FFF2-40B4-BE49-F238E27FC236}">
                  <a16:creationId xmlns:a16="http://schemas.microsoft.com/office/drawing/2014/main" id="{F0CD5373-AD9D-47BE-81E1-2DE22FCBF31C}"/>
                </a:ext>
              </a:extLst>
            </p:cNvPr>
            <p:cNvSpPr/>
            <p:nvPr/>
          </p:nvSpPr>
          <p:spPr>
            <a:xfrm>
              <a:off x="5367475" y="5025075"/>
              <a:ext cx="81600" cy="105975"/>
            </a:xfrm>
            <a:custGeom>
              <a:avLst/>
              <a:gdLst/>
              <a:ahLst/>
              <a:cxnLst/>
              <a:rect l="l" t="t" r="r" b="b"/>
              <a:pathLst>
                <a:path w="3264" h="4239" fill="none" extrusionOk="0">
                  <a:moveTo>
                    <a:pt x="0" y="1"/>
                  </a:moveTo>
                  <a:lnTo>
                    <a:pt x="3264" y="4238"/>
                  </a:lnTo>
                </a:path>
              </a:pathLst>
            </a:custGeom>
            <a:noFill/>
            <a:ln w="285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2" name="Google Shape;880;p41">
              <a:extLst>
                <a:ext uri="{FF2B5EF4-FFF2-40B4-BE49-F238E27FC236}">
                  <a16:creationId xmlns:a16="http://schemas.microsoft.com/office/drawing/2014/main" id="{E4909C37-447C-4149-8F23-D79E80AE1897}"/>
                </a:ext>
              </a:extLst>
            </p:cNvPr>
            <p:cNvSpPr/>
            <p:nvPr/>
          </p:nvSpPr>
          <p:spPr>
            <a:xfrm>
              <a:off x="5567800" y="4999500"/>
              <a:ext cx="115100" cy="133975"/>
            </a:xfrm>
            <a:custGeom>
              <a:avLst/>
              <a:gdLst/>
              <a:ahLst/>
              <a:cxnLst/>
              <a:rect l="l" t="t" r="r" b="b"/>
              <a:pathLst>
                <a:path w="4604" h="5359" fill="none" extrusionOk="0">
                  <a:moveTo>
                    <a:pt x="0" y="5359"/>
                  </a:moveTo>
                  <a:lnTo>
                    <a:pt x="4603" y="1"/>
                  </a:lnTo>
                </a:path>
              </a:pathLst>
            </a:custGeom>
            <a:noFill/>
            <a:ln w="285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3" name="Google Shape;881;p41">
              <a:extLst>
                <a:ext uri="{FF2B5EF4-FFF2-40B4-BE49-F238E27FC236}">
                  <a16:creationId xmlns:a16="http://schemas.microsoft.com/office/drawing/2014/main" id="{3CB10BDB-F26B-41F5-9D46-5396ACD86333}"/>
                </a:ext>
              </a:extLst>
            </p:cNvPr>
            <p:cNvSpPr/>
            <p:nvPr/>
          </p:nvSpPr>
          <p:spPr>
            <a:xfrm>
              <a:off x="5600075" y="5217475"/>
              <a:ext cx="127275" cy="16475"/>
            </a:xfrm>
            <a:custGeom>
              <a:avLst/>
              <a:gdLst/>
              <a:ahLst/>
              <a:cxnLst/>
              <a:rect l="l" t="t" r="r" b="b"/>
              <a:pathLst>
                <a:path w="5091" h="659" fill="none" extrusionOk="0">
                  <a:moveTo>
                    <a:pt x="5090" y="658"/>
                  </a:moveTo>
                  <a:lnTo>
                    <a:pt x="0" y="1"/>
                  </a:lnTo>
                </a:path>
              </a:pathLst>
            </a:custGeom>
            <a:noFill/>
            <a:ln w="285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4" name="Google Shape;882;p41">
              <a:extLst>
                <a:ext uri="{FF2B5EF4-FFF2-40B4-BE49-F238E27FC236}">
                  <a16:creationId xmlns:a16="http://schemas.microsoft.com/office/drawing/2014/main" id="{92FBF300-250A-4757-9202-1DDAE353B745}"/>
                </a:ext>
              </a:extLst>
            </p:cNvPr>
            <p:cNvSpPr/>
            <p:nvPr/>
          </p:nvSpPr>
          <p:spPr>
            <a:xfrm>
              <a:off x="5497775" y="5299675"/>
              <a:ext cx="4900" cy="126675"/>
            </a:xfrm>
            <a:custGeom>
              <a:avLst/>
              <a:gdLst/>
              <a:ahLst/>
              <a:cxnLst/>
              <a:rect l="l" t="t" r="r" b="b"/>
              <a:pathLst>
                <a:path w="196" h="5067" fill="none" extrusionOk="0">
                  <a:moveTo>
                    <a:pt x="0" y="5067"/>
                  </a:moveTo>
                  <a:lnTo>
                    <a:pt x="195" y="1"/>
                  </a:lnTo>
                </a:path>
              </a:pathLst>
            </a:custGeom>
            <a:noFill/>
            <a:ln w="285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5" name="Google Shape;883;p41">
              <a:extLst>
                <a:ext uri="{FF2B5EF4-FFF2-40B4-BE49-F238E27FC236}">
                  <a16:creationId xmlns:a16="http://schemas.microsoft.com/office/drawing/2014/main" id="{21541451-85E2-433D-9599-25981E61F11B}"/>
                </a:ext>
              </a:extLst>
            </p:cNvPr>
            <p:cNvSpPr/>
            <p:nvPr/>
          </p:nvSpPr>
          <p:spPr>
            <a:xfrm>
              <a:off x="5277975" y="5241825"/>
              <a:ext cx="141275" cy="58500"/>
            </a:xfrm>
            <a:custGeom>
              <a:avLst/>
              <a:gdLst/>
              <a:ahLst/>
              <a:cxnLst/>
              <a:rect l="l" t="t" r="r" b="b"/>
              <a:pathLst>
                <a:path w="5651" h="2340" fill="none" extrusionOk="0">
                  <a:moveTo>
                    <a:pt x="0" y="2339"/>
                  </a:moveTo>
                  <a:lnTo>
                    <a:pt x="5651" y="1"/>
                  </a:lnTo>
                </a:path>
              </a:pathLst>
            </a:custGeom>
            <a:noFill/>
            <a:ln w="28575" cap="rnd" cmpd="sng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Arviragus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464</TotalTime>
  <Words>727</Words>
  <Application>Microsoft Office PowerPoint</Application>
  <PresentationFormat>Slaidrāde ekrānā (16:9)</PresentationFormat>
  <Paragraphs>136</Paragraphs>
  <Slides>26</Slides>
  <Notes>21</Notes>
  <HiddenSlides>0</HiddenSlides>
  <MMClips>0</MMClips>
  <ScaleCrop>false</ScaleCrop>
  <HeadingPairs>
    <vt:vector size="6" baseType="variant">
      <vt:variant>
        <vt:lpstr>Lietotie fonti</vt:lpstr>
      </vt:variant>
      <vt:variant>
        <vt:i4>8</vt:i4>
      </vt:variant>
      <vt:variant>
        <vt:lpstr>Dizains</vt:lpstr>
      </vt:variant>
      <vt:variant>
        <vt:i4>1</vt:i4>
      </vt:variant>
      <vt:variant>
        <vt:lpstr>Slaidu virsraksti</vt:lpstr>
      </vt:variant>
      <vt:variant>
        <vt:i4>26</vt:i4>
      </vt:variant>
    </vt:vector>
  </HeadingPairs>
  <TitlesOfParts>
    <vt:vector size="35" baseType="lpstr">
      <vt:lpstr>Corbel</vt:lpstr>
      <vt:lpstr>Arial</vt:lpstr>
      <vt:lpstr>Nunito Sans</vt:lpstr>
      <vt:lpstr>Calibri</vt:lpstr>
      <vt:lpstr>Karla</vt:lpstr>
      <vt:lpstr>Times New Roman</vt:lpstr>
      <vt:lpstr>Montserrat</vt:lpstr>
      <vt:lpstr>Wingdings</vt:lpstr>
      <vt:lpstr>Arviragus template</vt:lpstr>
      <vt:lpstr>Vadlīnijas vidēja un ilgtermiņa darba tirgus prognožu interpretācijai un izmantošanai</vt:lpstr>
      <vt:lpstr>PĒTĪJUMS</vt:lpstr>
      <vt:lpstr>PowerPoint prezentācija</vt:lpstr>
      <vt:lpstr>REKOMENDĀCIJAS</vt:lpstr>
      <vt:lpstr>PowerPoint prezentācija</vt:lpstr>
      <vt:lpstr>VADLĪNIJU MĒRĶIS</vt:lpstr>
      <vt:lpstr>PROGNOŽU ZIŅOJUMA STRUKTŪRA</vt:lpstr>
      <vt:lpstr>PowerPoint prezentācija</vt:lpstr>
      <vt:lpstr>VADLĪNIJU STRUKTŪRA</vt:lpstr>
      <vt:lpstr>1.NODAĻA</vt:lpstr>
      <vt:lpstr>2.NODAĻA</vt:lpstr>
      <vt:lpstr>3.NODAĻA</vt:lpstr>
      <vt:lpstr>KĀ LIETOT VADLĪNIJAS</vt:lpstr>
      <vt:lpstr>SVARĪGĀKĀ INFORMĀCIJA  – IZCELTA</vt:lpstr>
      <vt:lpstr>PAPILDUS IZMANTOJAMI</vt:lpstr>
      <vt:lpstr>GALVENĪE JĒDZIENI </vt:lpstr>
      <vt:lpstr>DARBASPĒKA PIEPRASĪJUMS</vt:lpstr>
      <vt:lpstr>DARBASPĒKA PIEDĀVĀJUMS</vt:lpstr>
      <vt:lpstr>DARBASPĒKA IZTRŪKUMS</vt:lpstr>
      <vt:lpstr>DARBASPĒKA PĀRPALIKUMS</vt:lpstr>
      <vt:lpstr>DARBA TIRGUS LĪDZSVARS</vt:lpstr>
      <vt:lpstr>PIEMĒRI</vt:lpstr>
      <vt:lpstr> DARBASPĒKA PIEPRASĪJUMS PROFESIJU GRUPU DALĪJUMĀ</vt:lpstr>
      <vt:lpstr> PIEDĀVĀ- JUMA UN PIEPRASĪJUMA ATBILSTĪBA PA IZGLĪTĪBAS TEMATISKAJĀM GRUPĀM</vt:lpstr>
      <vt:lpstr>Vadlīniju izmantošana KARJERAS KONSULTĀCIJĀS</vt:lpstr>
      <vt:lpstr>Paldies!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Anita Kundrate</dc:creator>
  <cp:lastModifiedBy>Anita Kundrate</cp:lastModifiedBy>
  <cp:revision>53</cp:revision>
  <dcterms:modified xsi:type="dcterms:W3CDTF">2019-04-24T16:31:42Z</dcterms:modified>
</cp:coreProperties>
</file>