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71" autoAdjust="0"/>
  </p:normalViewPr>
  <p:slideViewPr>
    <p:cSldViewPr snapToGrid="0">
      <p:cViewPr varScale="1">
        <p:scale>
          <a:sx n="57" d="100"/>
          <a:sy n="57" d="100"/>
        </p:scale>
        <p:origin x="146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sign-en.norden.org/index" TargetMode="External"/><Relationship Id="rId5" Type="http://schemas.openxmlformats.org/officeDocument/2006/relationships/hyperlink" Target="https://www.nordplusonline.org/Documents2/Logos" TargetMode="External"/><Relationship Id="rId4" Type="http://schemas.openxmlformats.org/officeDocument/2006/relationships/hyperlink" Target="https://www.viaa.gov.lv/lv/logo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Pētersone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27.09.2022.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 – nebaidieties no radošuma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4"/>
              </a:rPr>
              <a:t>https://www.viaa.gov.lv/lv/logo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5"/>
            </a:endParaRPr>
          </a:p>
          <a:p>
            <a:pPr marL="0" indent="0">
              <a:buNone/>
            </a:pPr>
            <a:r>
              <a:rPr lang="lv-LV" sz="1800" b="1" dirty="0" err="1">
                <a:hlinkClick r:id="rId5"/>
              </a:rPr>
              <a:t>Design</a:t>
            </a:r>
            <a:r>
              <a:rPr lang="lv-LV" sz="1800" b="1" dirty="0">
                <a:hlinkClick r:id="rId5"/>
              </a:rPr>
              <a:t> </a:t>
            </a:r>
            <a:r>
              <a:rPr lang="lv-LV" sz="1800" b="1" dirty="0" err="1">
                <a:hlinkClick r:id="rId5"/>
              </a:rPr>
              <a:t>manual</a:t>
            </a:r>
            <a:r>
              <a:rPr lang="lv-LV" sz="1800" b="1" dirty="0">
                <a:hlinkClick r:id="rId5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6"/>
              </a:rPr>
              <a:t>http://design-en.norden.org/index</a:t>
            </a:r>
            <a:endParaRPr lang="lv-LV" sz="1800" dirty="0"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utt.:</a:t>
            </a:r>
            <a:r>
              <a:rPr lang="lv-LV" dirty="0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</a:t>
            </a:r>
            <a:r>
              <a:rPr lang="lv-LV"/>
              <a:t>dizaina rokasgrāmata:</a:t>
            </a:r>
            <a:endParaRPr lang="lv-LV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3868560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1" y="2453191"/>
            <a:ext cx="6819900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jaunieši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</TotalTime>
  <Words>794</Words>
  <Application>Microsoft Office PowerPoint</Application>
  <PresentationFormat>On-screen Show 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Linards Deidulis</cp:lastModifiedBy>
  <cp:revision>95</cp:revision>
  <cp:lastPrinted>2020-09-22T14:59:20Z</cp:lastPrinted>
  <dcterms:created xsi:type="dcterms:W3CDTF">2017-03-17T07:53:29Z</dcterms:created>
  <dcterms:modified xsi:type="dcterms:W3CDTF">2022-09-19T08:28:53Z</dcterms:modified>
</cp:coreProperties>
</file>