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56" r:id="rId2"/>
    <p:sldId id="264" r:id="rId3"/>
    <p:sldId id="399" r:id="rId4"/>
    <p:sldId id="274" r:id="rId5"/>
    <p:sldId id="404" r:id="rId6"/>
    <p:sldId id="273" r:id="rId7"/>
    <p:sldId id="275" r:id="rId8"/>
    <p:sldId id="297" r:id="rId9"/>
    <p:sldId id="276" r:id="rId10"/>
    <p:sldId id="277" r:id="rId11"/>
    <p:sldId id="278" r:id="rId12"/>
    <p:sldId id="284" r:id="rId13"/>
    <p:sldId id="285" r:id="rId14"/>
    <p:sldId id="400" r:id="rId15"/>
    <p:sldId id="290" r:id="rId16"/>
    <p:sldId id="280" r:id="rId17"/>
    <p:sldId id="296" r:id="rId18"/>
    <p:sldId id="279" r:id="rId19"/>
    <p:sldId id="295" r:id="rId20"/>
    <p:sldId id="402" r:id="rId21"/>
    <p:sldId id="294" r:id="rId22"/>
    <p:sldId id="281" r:id="rId23"/>
    <p:sldId id="401" r:id="rId24"/>
    <p:sldId id="286" r:id="rId25"/>
    <p:sldId id="288" r:id="rId26"/>
    <p:sldId id="403" r:id="rId27"/>
    <p:sldId id="291" r:id="rId28"/>
    <p:sldId id="292" r:id="rId29"/>
    <p:sldId id="293" r:id="rId30"/>
    <p:sldId id="405" r:id="rId31"/>
    <p:sldId id="289" r:id="rId32"/>
  </p:sldIdLst>
  <p:sldSz cx="9144000" cy="6858000" type="screen4x3"/>
  <p:notesSz cx="6797675" cy="9928225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E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EF921CB-3D82-493D-AACA-B95ECDF43188}" v="450" dt="2022-11-29T10:12:36.84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50" autoAdjust="0"/>
    <p:restoredTop sz="94660"/>
  </p:normalViewPr>
  <p:slideViewPr>
    <p:cSldViewPr snapToGrid="0">
      <p:cViewPr>
        <p:scale>
          <a:sx n="75" d="100"/>
          <a:sy n="75" d="100"/>
        </p:scale>
        <p:origin x="1012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8" d="100"/>
          <a:sy n="78" d="100"/>
        </p:scale>
        <p:origin x="397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6/11/relationships/changesInfo" Target="changesInfos/changesInfo1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40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nards Deidulis" userId="03205da9529d126d" providerId="LiveId" clId="{0D12B582-144B-4D1B-82FE-2CE4596109BC}"/>
    <pc:docChg chg="custSel modSld">
      <pc:chgData name="Linards Deidulis" userId="03205da9529d126d" providerId="LiveId" clId="{0D12B582-144B-4D1B-82FE-2CE4596109BC}" dt="2021-11-22T21:28:42.496" v="141" actId="14100"/>
      <pc:docMkLst>
        <pc:docMk/>
      </pc:docMkLst>
      <pc:sldChg chg="addSp delSp modSp mod">
        <pc:chgData name="Linards Deidulis" userId="03205da9529d126d" providerId="LiveId" clId="{0D12B582-144B-4D1B-82FE-2CE4596109BC}" dt="2021-11-22T18:53:23.795" v="55" actId="14100"/>
        <pc:sldMkLst>
          <pc:docMk/>
          <pc:sldMk cId="223365114" sldId="280"/>
        </pc:sldMkLst>
        <pc:graphicFrameChg chg="del mod">
          <ac:chgData name="Linards Deidulis" userId="03205da9529d126d" providerId="LiveId" clId="{0D12B582-144B-4D1B-82FE-2CE4596109BC}" dt="2021-11-22T18:53:17.740" v="52" actId="478"/>
          <ac:graphicFrameMkLst>
            <pc:docMk/>
            <pc:sldMk cId="223365114" sldId="280"/>
            <ac:graphicFrameMk id="5" creationId="{00000000-0000-0000-0000-000000000000}"/>
          </ac:graphicFrameMkLst>
        </pc:graphicFrameChg>
        <pc:picChg chg="add mod">
          <ac:chgData name="Linards Deidulis" userId="03205da9529d126d" providerId="LiveId" clId="{0D12B582-144B-4D1B-82FE-2CE4596109BC}" dt="2021-11-22T18:53:23.795" v="55" actId="14100"/>
          <ac:picMkLst>
            <pc:docMk/>
            <pc:sldMk cId="223365114" sldId="280"/>
            <ac:picMk id="6" creationId="{B372859A-96DE-4364-A87A-7A7C236D9C27}"/>
          </ac:picMkLst>
        </pc:picChg>
      </pc:sldChg>
      <pc:sldChg chg="addSp delSp modSp mod">
        <pc:chgData name="Linards Deidulis" userId="03205da9529d126d" providerId="LiveId" clId="{0D12B582-144B-4D1B-82FE-2CE4596109BC}" dt="2021-11-22T18:57:32.153" v="120" actId="1036"/>
        <pc:sldMkLst>
          <pc:docMk/>
          <pc:sldMk cId="534791524" sldId="281"/>
        </pc:sldMkLst>
        <pc:spChg chg="mod">
          <ac:chgData name="Linards Deidulis" userId="03205da9529d126d" providerId="LiveId" clId="{0D12B582-144B-4D1B-82FE-2CE4596109BC}" dt="2021-11-22T18:57:30.560" v="112" actId="1036"/>
          <ac:spMkLst>
            <pc:docMk/>
            <pc:sldMk cId="534791524" sldId="281"/>
            <ac:spMk id="5" creationId="{00000000-0000-0000-0000-000000000000}"/>
          </ac:spMkLst>
        </pc:spChg>
        <pc:spChg chg="mod">
          <ac:chgData name="Linards Deidulis" userId="03205da9529d126d" providerId="LiveId" clId="{0D12B582-144B-4D1B-82FE-2CE4596109BC}" dt="2021-11-22T18:55:51.608" v="66" actId="20577"/>
          <ac:spMkLst>
            <pc:docMk/>
            <pc:sldMk cId="534791524" sldId="281"/>
            <ac:spMk id="6" creationId="{00000000-0000-0000-0000-000000000000}"/>
          </ac:spMkLst>
        </pc:spChg>
        <pc:picChg chg="add mod">
          <ac:chgData name="Linards Deidulis" userId="03205da9529d126d" providerId="LiveId" clId="{0D12B582-144B-4D1B-82FE-2CE4596109BC}" dt="2021-11-22T18:57:32.153" v="120" actId="1036"/>
          <ac:picMkLst>
            <pc:docMk/>
            <pc:sldMk cId="534791524" sldId="281"/>
            <ac:picMk id="4" creationId="{96EA1CC5-F140-4D45-8FC3-802B0BA8D2AE}"/>
          </ac:picMkLst>
        </pc:picChg>
        <pc:picChg chg="del">
          <ac:chgData name="Linards Deidulis" userId="03205da9529d126d" providerId="LiveId" clId="{0D12B582-144B-4D1B-82FE-2CE4596109BC}" dt="2021-11-22T18:56:30.548" v="67" actId="478"/>
          <ac:picMkLst>
            <pc:docMk/>
            <pc:sldMk cId="534791524" sldId="281"/>
            <ac:picMk id="3075" creationId="{00000000-0000-0000-0000-000000000000}"/>
          </ac:picMkLst>
        </pc:picChg>
      </pc:sldChg>
      <pc:sldChg chg="addSp delSp modSp mod">
        <pc:chgData name="Linards Deidulis" userId="03205da9529d126d" providerId="LiveId" clId="{0D12B582-144B-4D1B-82FE-2CE4596109BC}" dt="2021-11-22T18:49:14.214" v="7" actId="14100"/>
        <pc:sldMkLst>
          <pc:docMk/>
          <pc:sldMk cId="3850701081" sldId="284"/>
        </pc:sldMkLst>
        <pc:spChg chg="del">
          <ac:chgData name="Linards Deidulis" userId="03205da9529d126d" providerId="LiveId" clId="{0D12B582-144B-4D1B-82FE-2CE4596109BC}" dt="2021-11-22T18:49:01.058" v="3" actId="478"/>
          <ac:spMkLst>
            <pc:docMk/>
            <pc:sldMk cId="3850701081" sldId="284"/>
            <ac:spMk id="3" creationId="{00000000-0000-0000-0000-000000000000}"/>
          </ac:spMkLst>
        </pc:spChg>
        <pc:graphicFrameChg chg="del mod">
          <ac:chgData name="Linards Deidulis" userId="03205da9529d126d" providerId="LiveId" clId="{0D12B582-144B-4D1B-82FE-2CE4596109BC}" dt="2021-11-22T18:48:57.186" v="2" actId="478"/>
          <ac:graphicFrameMkLst>
            <pc:docMk/>
            <pc:sldMk cId="3850701081" sldId="284"/>
            <ac:graphicFrameMk id="6" creationId="{00000000-0000-0000-0000-000000000000}"/>
          </ac:graphicFrameMkLst>
        </pc:graphicFrameChg>
        <pc:picChg chg="add mod">
          <ac:chgData name="Linards Deidulis" userId="03205da9529d126d" providerId="LiveId" clId="{0D12B582-144B-4D1B-82FE-2CE4596109BC}" dt="2021-11-22T18:49:14.214" v="7" actId="14100"/>
          <ac:picMkLst>
            <pc:docMk/>
            <pc:sldMk cId="3850701081" sldId="284"/>
            <ac:picMk id="7" creationId="{AD8C0173-3D70-42F1-9216-1FA7C3EB4907}"/>
          </ac:picMkLst>
        </pc:picChg>
      </pc:sldChg>
      <pc:sldChg chg="modSp mod">
        <pc:chgData name="Linards Deidulis" userId="03205da9529d126d" providerId="LiveId" clId="{0D12B582-144B-4D1B-82FE-2CE4596109BC}" dt="2021-11-22T18:49:41.525" v="9" actId="255"/>
        <pc:sldMkLst>
          <pc:docMk/>
          <pc:sldMk cId="2989586470" sldId="285"/>
        </pc:sldMkLst>
        <pc:spChg chg="mod">
          <ac:chgData name="Linards Deidulis" userId="03205da9529d126d" providerId="LiveId" clId="{0D12B582-144B-4D1B-82FE-2CE4596109BC}" dt="2021-11-22T18:49:41.525" v="9" actId="255"/>
          <ac:spMkLst>
            <pc:docMk/>
            <pc:sldMk cId="2989586470" sldId="285"/>
            <ac:spMk id="4" creationId="{00000000-0000-0000-0000-000000000000}"/>
          </ac:spMkLst>
        </pc:spChg>
      </pc:sldChg>
      <pc:sldChg chg="modSp mod">
        <pc:chgData name="Linards Deidulis" userId="03205da9529d126d" providerId="LiveId" clId="{0D12B582-144B-4D1B-82FE-2CE4596109BC}" dt="2021-11-22T18:58:12.754" v="130" actId="20577"/>
        <pc:sldMkLst>
          <pc:docMk/>
          <pc:sldMk cId="95081549" sldId="286"/>
        </pc:sldMkLst>
        <pc:spChg chg="mod">
          <ac:chgData name="Linards Deidulis" userId="03205da9529d126d" providerId="LiveId" clId="{0D12B582-144B-4D1B-82FE-2CE4596109BC}" dt="2021-11-22T18:58:12.754" v="130" actId="20577"/>
          <ac:spMkLst>
            <pc:docMk/>
            <pc:sldMk cId="95081549" sldId="286"/>
            <ac:spMk id="3" creationId="{00000000-0000-0000-0000-000000000000}"/>
          </ac:spMkLst>
        </pc:spChg>
      </pc:sldChg>
      <pc:sldChg chg="modSp mod">
        <pc:chgData name="Linards Deidulis" userId="03205da9529d126d" providerId="LiveId" clId="{0D12B582-144B-4D1B-82FE-2CE4596109BC}" dt="2021-11-22T18:49:53.823" v="17" actId="20577"/>
        <pc:sldMkLst>
          <pc:docMk/>
          <pc:sldMk cId="2910982020" sldId="290"/>
        </pc:sldMkLst>
        <pc:spChg chg="mod">
          <ac:chgData name="Linards Deidulis" userId="03205da9529d126d" providerId="LiveId" clId="{0D12B582-144B-4D1B-82FE-2CE4596109BC}" dt="2021-11-22T18:49:53.823" v="17" actId="20577"/>
          <ac:spMkLst>
            <pc:docMk/>
            <pc:sldMk cId="2910982020" sldId="290"/>
            <ac:spMk id="53253" creationId="{00000000-0000-0000-0000-000000000000}"/>
          </ac:spMkLst>
        </pc:spChg>
      </pc:sldChg>
      <pc:sldChg chg="modSp mod">
        <pc:chgData name="Linards Deidulis" userId="03205da9529d126d" providerId="LiveId" clId="{0D12B582-144B-4D1B-82FE-2CE4596109BC}" dt="2021-11-22T21:28:42.496" v="141" actId="14100"/>
        <pc:sldMkLst>
          <pc:docMk/>
          <pc:sldMk cId="3022205789" sldId="293"/>
        </pc:sldMkLst>
        <pc:spChg chg="mod">
          <ac:chgData name="Linards Deidulis" userId="03205da9529d126d" providerId="LiveId" clId="{0D12B582-144B-4D1B-82FE-2CE4596109BC}" dt="2021-11-22T21:28:42.496" v="141" actId="14100"/>
          <ac:spMkLst>
            <pc:docMk/>
            <pc:sldMk cId="3022205789" sldId="293"/>
            <ac:spMk id="38915" creationId="{00000000-0000-0000-0000-000000000000}"/>
          </ac:spMkLst>
        </pc:spChg>
      </pc:sldChg>
      <pc:sldChg chg="modSp mod">
        <pc:chgData name="Linards Deidulis" userId="03205da9529d126d" providerId="LiveId" clId="{0D12B582-144B-4D1B-82FE-2CE4596109BC}" dt="2021-11-22T18:57:55.271" v="127" actId="20577"/>
        <pc:sldMkLst>
          <pc:docMk/>
          <pc:sldMk cId="0" sldId="294"/>
        </pc:sldMkLst>
        <pc:spChg chg="mod">
          <ac:chgData name="Linards Deidulis" userId="03205da9529d126d" providerId="LiveId" clId="{0D12B582-144B-4D1B-82FE-2CE4596109BC}" dt="2021-11-22T18:57:55.271" v="127" actId="20577"/>
          <ac:spMkLst>
            <pc:docMk/>
            <pc:sldMk cId="0" sldId="294"/>
            <ac:spMk id="6" creationId="{00000000-0000-0000-0000-000000000000}"/>
          </ac:spMkLst>
        </pc:spChg>
      </pc:sldChg>
      <pc:sldChg chg="modSp mod">
        <pc:chgData name="Linards Deidulis" userId="03205da9529d126d" providerId="LiveId" clId="{0D12B582-144B-4D1B-82FE-2CE4596109BC}" dt="2021-11-22T18:54:04.752" v="57" actId="20577"/>
        <pc:sldMkLst>
          <pc:docMk/>
          <pc:sldMk cId="1559502338" sldId="295"/>
        </pc:sldMkLst>
        <pc:spChg chg="mod">
          <ac:chgData name="Linards Deidulis" userId="03205da9529d126d" providerId="LiveId" clId="{0D12B582-144B-4D1B-82FE-2CE4596109BC}" dt="2021-11-22T18:54:04.752" v="57" actId="20577"/>
          <ac:spMkLst>
            <pc:docMk/>
            <pc:sldMk cId="1559502338" sldId="295"/>
            <ac:spMk id="3" creationId="{00000000-0000-0000-0000-000000000000}"/>
          </ac:spMkLst>
        </pc:spChg>
      </pc:sldChg>
    </pc:docChg>
  </pc:docChgLst>
  <pc:docChgLst>
    <pc:chgData name="Linards Deidulis" userId="03205da9529d126d" providerId="LiveId" clId="{2EF921CB-3D82-493D-AACA-B95ECDF43188}"/>
    <pc:docChg chg="undo custSel addSld modSld sldOrd modMainMaster">
      <pc:chgData name="Linards Deidulis" userId="03205da9529d126d" providerId="LiveId" clId="{2EF921CB-3D82-493D-AACA-B95ECDF43188}" dt="2022-11-29T10:16:31.510" v="2561" actId="113"/>
      <pc:docMkLst>
        <pc:docMk/>
      </pc:docMkLst>
      <pc:sldChg chg="modSp mod">
        <pc:chgData name="Linards Deidulis" userId="03205da9529d126d" providerId="LiveId" clId="{2EF921CB-3D82-493D-AACA-B95ECDF43188}" dt="2022-11-21T09:53:41.655" v="1803" actId="1036"/>
        <pc:sldMkLst>
          <pc:docMk/>
          <pc:sldMk cId="544902210" sldId="256"/>
        </pc:sldMkLst>
        <pc:spChg chg="mod">
          <ac:chgData name="Linards Deidulis" userId="03205da9529d126d" providerId="LiveId" clId="{2EF921CB-3D82-493D-AACA-B95ECDF43188}" dt="2022-11-20T23:11:15.815" v="767" actId="20577"/>
          <ac:spMkLst>
            <pc:docMk/>
            <pc:sldMk cId="544902210" sldId="256"/>
            <ac:spMk id="6" creationId="{00000000-0000-0000-0000-000000000000}"/>
          </ac:spMkLst>
        </pc:spChg>
        <pc:spChg chg="mod">
          <ac:chgData name="Linards Deidulis" userId="03205da9529d126d" providerId="LiveId" clId="{2EF921CB-3D82-493D-AACA-B95ECDF43188}" dt="2022-11-21T09:53:41.655" v="1803" actId="1036"/>
          <ac:spMkLst>
            <pc:docMk/>
            <pc:sldMk cId="544902210" sldId="256"/>
            <ac:spMk id="7" creationId="{00000000-0000-0000-0000-000000000000}"/>
          </ac:spMkLst>
        </pc:spChg>
      </pc:sldChg>
      <pc:sldChg chg="addSp modSp mod">
        <pc:chgData name="Linards Deidulis" userId="03205da9529d126d" providerId="LiveId" clId="{2EF921CB-3D82-493D-AACA-B95ECDF43188}" dt="2022-11-21T09:45:37.574" v="1635" actId="20577"/>
        <pc:sldMkLst>
          <pc:docMk/>
          <pc:sldMk cId="2667654275" sldId="273"/>
        </pc:sldMkLst>
        <pc:spChg chg="mod">
          <ac:chgData name="Linards Deidulis" userId="03205da9529d126d" providerId="LiveId" clId="{2EF921CB-3D82-493D-AACA-B95ECDF43188}" dt="2022-11-21T09:45:37.574" v="1635" actId="20577"/>
          <ac:spMkLst>
            <pc:docMk/>
            <pc:sldMk cId="2667654275" sldId="273"/>
            <ac:spMk id="3" creationId="{00000000-0000-0000-0000-000000000000}"/>
          </ac:spMkLst>
        </pc:spChg>
        <pc:spChg chg="add mod">
          <ac:chgData name="Linards Deidulis" userId="03205da9529d126d" providerId="LiveId" clId="{2EF921CB-3D82-493D-AACA-B95ECDF43188}" dt="2022-11-21T09:41:33.829" v="1614" actId="20577"/>
          <ac:spMkLst>
            <pc:docMk/>
            <pc:sldMk cId="2667654275" sldId="273"/>
            <ac:spMk id="4" creationId="{91381BA6-A97E-F322-5569-B31DFBED4384}"/>
          </ac:spMkLst>
        </pc:spChg>
        <pc:picChg chg="add mod">
          <ac:chgData name="Linards Deidulis" userId="03205da9529d126d" providerId="LiveId" clId="{2EF921CB-3D82-493D-AACA-B95ECDF43188}" dt="2022-11-20T21:53:58.466" v="141" actId="1076"/>
          <ac:picMkLst>
            <pc:docMk/>
            <pc:sldMk cId="2667654275" sldId="273"/>
            <ac:picMk id="5" creationId="{EEAA9D37-260D-1543-F6C5-8D06DD7C9CF5}"/>
          </ac:picMkLst>
        </pc:picChg>
      </pc:sldChg>
      <pc:sldChg chg="addSp modSp mod">
        <pc:chgData name="Linards Deidulis" userId="03205da9529d126d" providerId="LiveId" clId="{2EF921CB-3D82-493D-AACA-B95ECDF43188}" dt="2022-11-20T21:47:52.061" v="115" actId="14100"/>
        <pc:sldMkLst>
          <pc:docMk/>
          <pc:sldMk cId="524371310" sldId="274"/>
        </pc:sldMkLst>
        <pc:spChg chg="mod">
          <ac:chgData name="Linards Deidulis" userId="03205da9529d126d" providerId="LiveId" clId="{2EF921CB-3D82-493D-AACA-B95ECDF43188}" dt="2022-11-20T21:47:48.216" v="114" actId="14100"/>
          <ac:spMkLst>
            <pc:docMk/>
            <pc:sldMk cId="524371310" sldId="274"/>
            <ac:spMk id="3" creationId="{00000000-0000-0000-0000-000000000000}"/>
          </ac:spMkLst>
        </pc:spChg>
        <pc:spChg chg="add mod">
          <ac:chgData name="Linards Deidulis" userId="03205da9529d126d" providerId="LiveId" clId="{2EF921CB-3D82-493D-AACA-B95ECDF43188}" dt="2022-11-20T21:47:38.167" v="111" actId="1036"/>
          <ac:spMkLst>
            <pc:docMk/>
            <pc:sldMk cId="524371310" sldId="274"/>
            <ac:spMk id="7" creationId="{319ABCE3-898E-CE1E-BBFF-E35391D1977B}"/>
          </ac:spMkLst>
        </pc:spChg>
        <pc:picChg chg="add mod ord modCrop">
          <ac:chgData name="Linards Deidulis" userId="03205da9529d126d" providerId="LiveId" clId="{2EF921CB-3D82-493D-AACA-B95ECDF43188}" dt="2022-11-20T21:47:52.061" v="115" actId="14100"/>
          <ac:picMkLst>
            <pc:docMk/>
            <pc:sldMk cId="524371310" sldId="274"/>
            <ac:picMk id="6" creationId="{35F52F9A-B879-B9C9-A992-73AB83261C19}"/>
          </ac:picMkLst>
        </pc:picChg>
      </pc:sldChg>
      <pc:sldChg chg="addSp delSp modSp mod">
        <pc:chgData name="Linards Deidulis" userId="03205da9529d126d" providerId="LiveId" clId="{2EF921CB-3D82-493D-AACA-B95ECDF43188}" dt="2022-11-21T10:18:56.471" v="2095" actId="20577"/>
        <pc:sldMkLst>
          <pc:docMk/>
          <pc:sldMk cId="2351564567" sldId="275"/>
        </pc:sldMkLst>
        <pc:spChg chg="mod">
          <ac:chgData name="Linards Deidulis" userId="03205da9529d126d" providerId="LiveId" clId="{2EF921CB-3D82-493D-AACA-B95ECDF43188}" dt="2022-11-20T21:56:59.656" v="166" actId="1076"/>
          <ac:spMkLst>
            <pc:docMk/>
            <pc:sldMk cId="2351564567" sldId="275"/>
            <ac:spMk id="4" creationId="{00000000-0000-0000-0000-000000000000}"/>
          </ac:spMkLst>
        </pc:spChg>
        <pc:graphicFrameChg chg="mod">
          <ac:chgData name="Linards Deidulis" userId="03205da9529d126d" providerId="LiveId" clId="{2EF921CB-3D82-493D-AACA-B95ECDF43188}" dt="2022-11-21T10:18:56.471" v="2095" actId="20577"/>
          <ac:graphicFrameMkLst>
            <pc:docMk/>
            <pc:sldMk cId="2351564567" sldId="275"/>
            <ac:graphicFrameMk id="6" creationId="{00000000-0000-0000-0000-000000000000}"/>
          </ac:graphicFrameMkLst>
        </pc:graphicFrameChg>
        <pc:picChg chg="del">
          <ac:chgData name="Linards Deidulis" userId="03205da9529d126d" providerId="LiveId" clId="{2EF921CB-3D82-493D-AACA-B95ECDF43188}" dt="2022-11-20T21:55:11.874" v="142" actId="478"/>
          <ac:picMkLst>
            <pc:docMk/>
            <pc:sldMk cId="2351564567" sldId="275"/>
            <ac:picMk id="5" creationId="{27AF6CC1-97D6-BC42-C0D1-DA5394524DBE}"/>
          </ac:picMkLst>
        </pc:picChg>
        <pc:picChg chg="add mod ord modCrop">
          <ac:chgData name="Linards Deidulis" userId="03205da9529d126d" providerId="LiveId" clId="{2EF921CB-3D82-493D-AACA-B95ECDF43188}" dt="2022-11-21T10:18:23.741" v="2084" actId="1076"/>
          <ac:picMkLst>
            <pc:docMk/>
            <pc:sldMk cId="2351564567" sldId="275"/>
            <ac:picMk id="7" creationId="{67CF9743-69BD-CA9F-F789-273A132042C3}"/>
          </ac:picMkLst>
        </pc:picChg>
      </pc:sldChg>
      <pc:sldChg chg="addSp delSp modSp mod">
        <pc:chgData name="Linards Deidulis" userId="03205da9529d126d" providerId="LiveId" clId="{2EF921CB-3D82-493D-AACA-B95ECDF43188}" dt="2022-11-21T10:19:23.874" v="2096" actId="122"/>
        <pc:sldMkLst>
          <pc:docMk/>
          <pc:sldMk cId="2983289281" sldId="276"/>
        </pc:sldMkLst>
        <pc:spChg chg="mod">
          <ac:chgData name="Linards Deidulis" userId="03205da9529d126d" providerId="LiveId" clId="{2EF921CB-3D82-493D-AACA-B95ECDF43188}" dt="2022-11-21T10:00:56.166" v="1843" actId="20577"/>
          <ac:spMkLst>
            <pc:docMk/>
            <pc:sldMk cId="2983289281" sldId="276"/>
            <ac:spMk id="3" creationId="{00000000-0000-0000-0000-000000000000}"/>
          </ac:spMkLst>
        </pc:spChg>
        <pc:spChg chg="add mod">
          <ac:chgData name="Linards Deidulis" userId="03205da9529d126d" providerId="LiveId" clId="{2EF921CB-3D82-493D-AACA-B95ECDF43188}" dt="2022-11-21T10:19:23.874" v="2096" actId="122"/>
          <ac:spMkLst>
            <pc:docMk/>
            <pc:sldMk cId="2983289281" sldId="276"/>
            <ac:spMk id="7" creationId="{54220D92-3792-C2A7-B7CF-3E4CAF5E9F38}"/>
          </ac:spMkLst>
        </pc:spChg>
        <pc:picChg chg="del mod">
          <ac:chgData name="Linards Deidulis" userId="03205da9529d126d" providerId="LiveId" clId="{2EF921CB-3D82-493D-AACA-B95ECDF43188}" dt="2022-11-21T09:50:39.161" v="1760" actId="478"/>
          <ac:picMkLst>
            <pc:docMk/>
            <pc:sldMk cId="2983289281" sldId="276"/>
            <ac:picMk id="5" creationId="{00000000-0000-0000-0000-000000000000}"/>
          </ac:picMkLst>
        </pc:picChg>
        <pc:picChg chg="add mod">
          <ac:chgData name="Linards Deidulis" userId="03205da9529d126d" providerId="LiveId" clId="{2EF921CB-3D82-493D-AACA-B95ECDF43188}" dt="2022-11-21T09:48:44.841" v="1746" actId="1076"/>
          <ac:picMkLst>
            <pc:docMk/>
            <pc:sldMk cId="2983289281" sldId="276"/>
            <ac:picMk id="6" creationId="{830E9B83-D0D4-4363-82BA-5EC9A6ACD3CE}"/>
          </ac:picMkLst>
        </pc:picChg>
      </pc:sldChg>
      <pc:sldChg chg="addSp modSp mod">
        <pc:chgData name="Linards Deidulis" userId="03205da9529d126d" providerId="LiveId" clId="{2EF921CB-3D82-493D-AACA-B95ECDF43188}" dt="2022-11-21T10:09:46.993" v="1907" actId="20577"/>
        <pc:sldMkLst>
          <pc:docMk/>
          <pc:sldMk cId="1440039144" sldId="278"/>
        </pc:sldMkLst>
        <pc:spChg chg="add mod">
          <ac:chgData name="Linards Deidulis" userId="03205da9529d126d" providerId="LiveId" clId="{2EF921CB-3D82-493D-AACA-B95ECDF43188}" dt="2022-11-21T09:49:36.394" v="1749" actId="14100"/>
          <ac:spMkLst>
            <pc:docMk/>
            <pc:sldMk cId="1440039144" sldId="278"/>
            <ac:spMk id="8" creationId="{043DEA0C-6B7B-A95A-46CA-E459FF8E952E}"/>
          </ac:spMkLst>
        </pc:spChg>
        <pc:graphicFrameChg chg="mod">
          <ac:chgData name="Linards Deidulis" userId="03205da9529d126d" providerId="LiveId" clId="{2EF921CB-3D82-493D-AACA-B95ECDF43188}" dt="2022-11-20T22:05:57.434" v="445" actId="1076"/>
          <ac:graphicFrameMkLst>
            <pc:docMk/>
            <pc:sldMk cId="1440039144" sldId="278"/>
            <ac:graphicFrameMk id="4" creationId="{00000000-0000-0000-0000-000000000000}"/>
          </ac:graphicFrameMkLst>
        </pc:graphicFrameChg>
        <pc:graphicFrameChg chg="mod modGraphic">
          <ac:chgData name="Linards Deidulis" userId="03205da9529d126d" providerId="LiveId" clId="{2EF921CB-3D82-493D-AACA-B95ECDF43188}" dt="2022-11-21T10:09:46.993" v="1907" actId="20577"/>
          <ac:graphicFrameMkLst>
            <pc:docMk/>
            <pc:sldMk cId="1440039144" sldId="278"/>
            <ac:graphicFrameMk id="5" creationId="{00000000-0000-0000-0000-000000000000}"/>
          </ac:graphicFrameMkLst>
        </pc:graphicFrameChg>
        <pc:picChg chg="add mod">
          <ac:chgData name="Linards Deidulis" userId="03205da9529d126d" providerId="LiveId" clId="{2EF921CB-3D82-493D-AACA-B95ECDF43188}" dt="2022-11-20T22:07:30.621" v="450" actId="14100"/>
          <ac:picMkLst>
            <pc:docMk/>
            <pc:sldMk cId="1440039144" sldId="278"/>
            <ac:picMk id="7" creationId="{856A4A82-D6B6-8881-30B1-A00C18A86DB9}"/>
          </ac:picMkLst>
        </pc:picChg>
      </pc:sldChg>
      <pc:sldChg chg="modSp">
        <pc:chgData name="Linards Deidulis" userId="03205da9529d126d" providerId="LiveId" clId="{2EF921CB-3D82-493D-AACA-B95ECDF43188}" dt="2022-11-21T10:13:56.923" v="2002" actId="20577"/>
        <pc:sldMkLst>
          <pc:docMk/>
          <pc:sldMk cId="4030966295" sldId="279"/>
        </pc:sldMkLst>
        <pc:spChg chg="mod">
          <ac:chgData name="Linards Deidulis" userId="03205da9529d126d" providerId="LiveId" clId="{2EF921CB-3D82-493D-AACA-B95ECDF43188}" dt="2022-11-21T10:13:56.923" v="2002" actId="20577"/>
          <ac:spMkLst>
            <pc:docMk/>
            <pc:sldMk cId="4030966295" sldId="279"/>
            <ac:spMk id="4" creationId="{00000000-0000-0000-0000-000000000000}"/>
          </ac:spMkLst>
        </pc:spChg>
        <pc:graphicFrameChg chg="mod">
          <ac:chgData name="Linards Deidulis" userId="03205da9529d126d" providerId="LiveId" clId="{2EF921CB-3D82-493D-AACA-B95ECDF43188}" dt="2022-11-21T09:07:55.147" v="1094" actId="20577"/>
          <ac:graphicFrameMkLst>
            <pc:docMk/>
            <pc:sldMk cId="4030966295" sldId="279"/>
            <ac:graphicFrameMk id="7" creationId="{00000000-0000-0000-0000-000000000000}"/>
          </ac:graphicFrameMkLst>
        </pc:graphicFrameChg>
      </pc:sldChg>
      <pc:sldChg chg="addSp modSp mod">
        <pc:chgData name="Linards Deidulis" userId="03205da9529d126d" providerId="LiveId" clId="{2EF921CB-3D82-493D-AACA-B95ECDF43188}" dt="2022-11-21T09:13:13.008" v="1198" actId="207"/>
        <pc:sldMkLst>
          <pc:docMk/>
          <pc:sldMk cId="223365114" sldId="280"/>
        </pc:sldMkLst>
        <pc:spChg chg="mod">
          <ac:chgData name="Linards Deidulis" userId="03205da9529d126d" providerId="LiveId" clId="{2EF921CB-3D82-493D-AACA-B95ECDF43188}" dt="2022-11-21T08:30:46.607" v="1054" actId="20577"/>
          <ac:spMkLst>
            <pc:docMk/>
            <pc:sldMk cId="223365114" sldId="280"/>
            <ac:spMk id="2" creationId="{00000000-0000-0000-0000-000000000000}"/>
          </ac:spMkLst>
        </pc:spChg>
        <pc:spChg chg="add mod">
          <ac:chgData name="Linards Deidulis" userId="03205da9529d126d" providerId="LiveId" clId="{2EF921CB-3D82-493D-AACA-B95ECDF43188}" dt="2022-11-21T09:13:13.008" v="1198" actId="207"/>
          <ac:spMkLst>
            <pc:docMk/>
            <pc:sldMk cId="223365114" sldId="280"/>
            <ac:spMk id="4" creationId="{A7916A9F-068A-B1F3-A9F5-2F2FFC934A0F}"/>
          </ac:spMkLst>
        </pc:spChg>
      </pc:sldChg>
      <pc:sldChg chg="addSp delSp modSp mod">
        <pc:chgData name="Linards Deidulis" userId="03205da9529d126d" providerId="LiveId" clId="{2EF921CB-3D82-493D-AACA-B95ECDF43188}" dt="2022-11-21T09:13:39.462" v="1210" actId="20577"/>
        <pc:sldMkLst>
          <pc:docMk/>
          <pc:sldMk cId="534791524" sldId="281"/>
        </pc:sldMkLst>
        <pc:spChg chg="mod">
          <ac:chgData name="Linards Deidulis" userId="03205da9529d126d" providerId="LiveId" clId="{2EF921CB-3D82-493D-AACA-B95ECDF43188}" dt="2022-11-21T09:13:39.462" v="1210" actId="20577"/>
          <ac:spMkLst>
            <pc:docMk/>
            <pc:sldMk cId="534791524" sldId="281"/>
            <ac:spMk id="2" creationId="{00000000-0000-0000-0000-000000000000}"/>
          </ac:spMkLst>
        </pc:spChg>
        <pc:spChg chg="del">
          <ac:chgData name="Linards Deidulis" userId="03205da9529d126d" providerId="LiveId" clId="{2EF921CB-3D82-493D-AACA-B95ECDF43188}" dt="2022-11-21T08:29:54" v="1030" actId="478"/>
          <ac:spMkLst>
            <pc:docMk/>
            <pc:sldMk cId="534791524" sldId="281"/>
            <ac:spMk id="5" creationId="{00000000-0000-0000-0000-000000000000}"/>
          </ac:spMkLst>
        </pc:spChg>
        <pc:spChg chg="mod">
          <ac:chgData name="Linards Deidulis" userId="03205da9529d126d" providerId="LiveId" clId="{2EF921CB-3D82-493D-AACA-B95ECDF43188}" dt="2022-11-21T08:30:23.515" v="1044" actId="20577"/>
          <ac:spMkLst>
            <pc:docMk/>
            <pc:sldMk cId="534791524" sldId="281"/>
            <ac:spMk id="6" creationId="{00000000-0000-0000-0000-000000000000}"/>
          </ac:spMkLst>
        </pc:spChg>
        <pc:picChg chg="del">
          <ac:chgData name="Linards Deidulis" userId="03205da9529d126d" providerId="LiveId" clId="{2EF921CB-3D82-493D-AACA-B95ECDF43188}" dt="2022-11-21T08:29:45.600" v="1029" actId="478"/>
          <ac:picMkLst>
            <pc:docMk/>
            <pc:sldMk cId="534791524" sldId="281"/>
            <ac:picMk id="4" creationId="{96EA1CC5-F140-4D45-8FC3-802B0BA8D2AE}"/>
          </ac:picMkLst>
        </pc:picChg>
        <pc:picChg chg="add mod">
          <ac:chgData name="Linards Deidulis" userId="03205da9529d126d" providerId="LiveId" clId="{2EF921CB-3D82-493D-AACA-B95ECDF43188}" dt="2022-11-21T08:30:03.595" v="1033" actId="1076"/>
          <ac:picMkLst>
            <pc:docMk/>
            <pc:sldMk cId="534791524" sldId="281"/>
            <ac:picMk id="7" creationId="{14FA852B-70D9-8D74-5E21-C44C386EEAD1}"/>
          </ac:picMkLst>
        </pc:picChg>
      </pc:sldChg>
      <pc:sldChg chg="modSp mod modAnim">
        <pc:chgData name="Linards Deidulis" userId="03205da9529d126d" providerId="LiveId" clId="{2EF921CB-3D82-493D-AACA-B95ECDF43188}" dt="2022-11-21T10:12:21.464" v="1966" actId="113"/>
        <pc:sldMkLst>
          <pc:docMk/>
          <pc:sldMk cId="3850701081" sldId="284"/>
        </pc:sldMkLst>
        <pc:spChg chg="mod">
          <ac:chgData name="Linards Deidulis" userId="03205da9529d126d" providerId="LiveId" clId="{2EF921CB-3D82-493D-AACA-B95ECDF43188}" dt="2022-11-21T09:51:21.854" v="1768" actId="27636"/>
          <ac:spMkLst>
            <pc:docMk/>
            <pc:sldMk cId="3850701081" sldId="284"/>
            <ac:spMk id="2" creationId="{00000000-0000-0000-0000-000000000000}"/>
          </ac:spMkLst>
        </pc:spChg>
        <pc:spChg chg="mod">
          <ac:chgData name="Linards Deidulis" userId="03205da9529d126d" providerId="LiveId" clId="{2EF921CB-3D82-493D-AACA-B95ECDF43188}" dt="2022-11-21T10:12:21.464" v="1966" actId="113"/>
          <ac:spMkLst>
            <pc:docMk/>
            <pc:sldMk cId="3850701081" sldId="284"/>
            <ac:spMk id="4" creationId="{00000000-0000-0000-0000-000000000000}"/>
          </ac:spMkLst>
        </pc:spChg>
        <pc:picChg chg="mod">
          <ac:chgData name="Linards Deidulis" userId="03205da9529d126d" providerId="LiveId" clId="{2EF921CB-3D82-493D-AACA-B95ECDF43188}" dt="2022-11-21T10:10:10.310" v="1908" actId="1076"/>
          <ac:picMkLst>
            <pc:docMk/>
            <pc:sldMk cId="3850701081" sldId="284"/>
            <ac:picMk id="7" creationId="{AD8C0173-3D70-42F1-9216-1FA7C3EB4907}"/>
          </ac:picMkLst>
        </pc:picChg>
      </pc:sldChg>
      <pc:sldChg chg="modSp mod ord">
        <pc:chgData name="Linards Deidulis" userId="03205da9529d126d" providerId="LiveId" clId="{2EF921CB-3D82-493D-AACA-B95ECDF43188}" dt="2022-11-21T10:12:51.671" v="1969" actId="20577"/>
        <pc:sldMkLst>
          <pc:docMk/>
          <pc:sldMk cId="2989586470" sldId="285"/>
        </pc:sldMkLst>
        <pc:spChg chg="mod">
          <ac:chgData name="Linards Deidulis" userId="03205da9529d126d" providerId="LiveId" clId="{2EF921CB-3D82-493D-AACA-B95ECDF43188}" dt="2022-11-21T10:12:51.671" v="1969" actId="20577"/>
          <ac:spMkLst>
            <pc:docMk/>
            <pc:sldMk cId="2989586470" sldId="285"/>
            <ac:spMk id="2" creationId="{00000000-0000-0000-0000-000000000000}"/>
          </ac:spMkLst>
        </pc:spChg>
        <pc:spChg chg="mod">
          <ac:chgData name="Linards Deidulis" userId="03205da9529d126d" providerId="LiveId" clId="{2EF921CB-3D82-493D-AACA-B95ECDF43188}" dt="2022-11-20T22:15:26.899" v="463" actId="20577"/>
          <ac:spMkLst>
            <pc:docMk/>
            <pc:sldMk cId="2989586470" sldId="285"/>
            <ac:spMk id="4" creationId="{00000000-0000-0000-0000-000000000000}"/>
          </ac:spMkLst>
        </pc:spChg>
        <pc:picChg chg="mod">
          <ac:chgData name="Linards Deidulis" userId="03205da9529d126d" providerId="LiveId" clId="{2EF921CB-3D82-493D-AACA-B95ECDF43188}" dt="2022-11-21T09:50:58.808" v="1762" actId="14100"/>
          <ac:picMkLst>
            <pc:docMk/>
            <pc:sldMk cId="2989586470" sldId="285"/>
            <ac:picMk id="5" creationId="{00000000-0000-0000-0000-000000000000}"/>
          </ac:picMkLst>
        </pc:picChg>
      </pc:sldChg>
      <pc:sldChg chg="addSp modSp mod">
        <pc:chgData name="Linards Deidulis" userId="03205da9529d126d" providerId="LiveId" clId="{2EF921CB-3D82-493D-AACA-B95ECDF43188}" dt="2022-11-21T10:20:43.357" v="2101" actId="1076"/>
        <pc:sldMkLst>
          <pc:docMk/>
          <pc:sldMk cId="95081549" sldId="286"/>
        </pc:sldMkLst>
        <pc:spChg chg="mod">
          <ac:chgData name="Linards Deidulis" userId="03205da9529d126d" providerId="LiveId" clId="{2EF921CB-3D82-493D-AACA-B95ECDF43188}" dt="2022-11-21T09:31:42.130" v="1374" actId="20577"/>
          <ac:spMkLst>
            <pc:docMk/>
            <pc:sldMk cId="95081549" sldId="286"/>
            <ac:spMk id="2" creationId="{00000000-0000-0000-0000-000000000000}"/>
          </ac:spMkLst>
        </pc:spChg>
        <pc:spChg chg="mod">
          <ac:chgData name="Linards Deidulis" userId="03205da9529d126d" providerId="LiveId" clId="{2EF921CB-3D82-493D-AACA-B95ECDF43188}" dt="2022-11-21T10:20:40.431" v="2100" actId="1076"/>
          <ac:spMkLst>
            <pc:docMk/>
            <pc:sldMk cId="95081549" sldId="286"/>
            <ac:spMk id="3" creationId="{00000000-0000-0000-0000-000000000000}"/>
          </ac:spMkLst>
        </pc:spChg>
        <pc:spChg chg="add mod">
          <ac:chgData name="Linards Deidulis" userId="03205da9529d126d" providerId="LiveId" clId="{2EF921CB-3D82-493D-AACA-B95ECDF43188}" dt="2022-11-21T09:35:21.457" v="1500" actId="20577"/>
          <ac:spMkLst>
            <pc:docMk/>
            <pc:sldMk cId="95081549" sldId="286"/>
            <ac:spMk id="7" creationId="{F369E4AA-5F9A-3761-CD4B-3B63FADAC068}"/>
          </ac:spMkLst>
        </pc:spChg>
        <pc:picChg chg="mod">
          <ac:chgData name="Linards Deidulis" userId="03205da9529d126d" providerId="LiveId" clId="{2EF921CB-3D82-493D-AACA-B95ECDF43188}" dt="2022-11-21T10:20:43.357" v="2101" actId="1076"/>
          <ac:picMkLst>
            <pc:docMk/>
            <pc:sldMk cId="95081549" sldId="286"/>
            <ac:picMk id="4" creationId="{00000000-0000-0000-0000-000000000000}"/>
          </ac:picMkLst>
        </pc:picChg>
        <pc:picChg chg="add mod">
          <ac:chgData name="Linards Deidulis" userId="03205da9529d126d" providerId="LiveId" clId="{2EF921CB-3D82-493D-AACA-B95ECDF43188}" dt="2022-11-21T09:35:24.263" v="1501" actId="1076"/>
          <ac:picMkLst>
            <pc:docMk/>
            <pc:sldMk cId="95081549" sldId="286"/>
            <ac:picMk id="6" creationId="{2611CC5A-ADAF-1336-FBC0-DB14DAADB9AD}"/>
          </ac:picMkLst>
        </pc:picChg>
      </pc:sldChg>
      <pc:sldChg chg="addSp modSp mod">
        <pc:chgData name="Linards Deidulis" userId="03205da9529d126d" providerId="LiveId" clId="{2EF921CB-3D82-493D-AACA-B95ECDF43188}" dt="2022-11-21T10:21:45.229" v="2105" actId="14100"/>
        <pc:sldMkLst>
          <pc:docMk/>
          <pc:sldMk cId="420945834" sldId="288"/>
        </pc:sldMkLst>
        <pc:spChg chg="mod">
          <ac:chgData name="Linards Deidulis" userId="03205da9529d126d" providerId="LiveId" clId="{2EF921CB-3D82-493D-AACA-B95ECDF43188}" dt="2022-11-21T10:21:45.229" v="2105" actId="14100"/>
          <ac:spMkLst>
            <pc:docMk/>
            <pc:sldMk cId="420945834" sldId="288"/>
            <ac:spMk id="3" creationId="{00000000-0000-0000-0000-000000000000}"/>
          </ac:spMkLst>
        </pc:spChg>
        <pc:spChg chg="add mod">
          <ac:chgData name="Linards Deidulis" userId="03205da9529d126d" providerId="LiveId" clId="{2EF921CB-3D82-493D-AACA-B95ECDF43188}" dt="2022-11-21T09:37:44.515" v="1567" actId="20577"/>
          <ac:spMkLst>
            <pc:docMk/>
            <pc:sldMk cId="420945834" sldId="288"/>
            <ac:spMk id="6" creationId="{488CA881-AE18-B8D8-5D24-0219C8D827BA}"/>
          </ac:spMkLst>
        </pc:spChg>
        <pc:picChg chg="add mod">
          <ac:chgData name="Linards Deidulis" userId="03205da9529d126d" providerId="LiveId" clId="{2EF921CB-3D82-493D-AACA-B95ECDF43188}" dt="2022-11-21T09:37:17.751" v="1563" actId="1076"/>
          <ac:picMkLst>
            <pc:docMk/>
            <pc:sldMk cId="420945834" sldId="288"/>
            <ac:picMk id="5" creationId="{EC5ADA4B-290D-8219-BFE1-E16080C3B033}"/>
          </ac:picMkLst>
        </pc:picChg>
      </pc:sldChg>
      <pc:sldChg chg="addSp delSp modSp mod">
        <pc:chgData name="Linards Deidulis" userId="03205da9529d126d" providerId="LiveId" clId="{2EF921CB-3D82-493D-AACA-B95ECDF43188}" dt="2022-11-21T10:22:02.998" v="2106" actId="1076"/>
        <pc:sldMkLst>
          <pc:docMk/>
          <pc:sldMk cId="1644654515" sldId="289"/>
        </pc:sldMkLst>
        <pc:spChg chg="mod">
          <ac:chgData name="Linards Deidulis" userId="03205da9529d126d" providerId="LiveId" clId="{2EF921CB-3D82-493D-AACA-B95ECDF43188}" dt="2022-11-21T08:27:55.530" v="1025" actId="14100"/>
          <ac:spMkLst>
            <pc:docMk/>
            <pc:sldMk cId="1644654515" sldId="289"/>
            <ac:spMk id="3" creationId="{00000000-0000-0000-0000-000000000000}"/>
          </ac:spMkLst>
        </pc:spChg>
        <pc:picChg chg="add mod">
          <ac:chgData name="Linards Deidulis" userId="03205da9529d126d" providerId="LiveId" clId="{2EF921CB-3D82-493D-AACA-B95ECDF43188}" dt="2022-11-21T10:22:02.998" v="2106" actId="1076"/>
          <ac:picMkLst>
            <pc:docMk/>
            <pc:sldMk cId="1644654515" sldId="289"/>
            <ac:picMk id="5" creationId="{EB5F8CBF-9A22-7482-1448-F4EE05569A5D}"/>
          </ac:picMkLst>
        </pc:picChg>
        <pc:picChg chg="del">
          <ac:chgData name="Linards Deidulis" userId="03205da9529d126d" providerId="LiveId" clId="{2EF921CB-3D82-493D-AACA-B95ECDF43188}" dt="2022-11-21T08:19:19.321" v="882" actId="478"/>
          <ac:picMkLst>
            <pc:docMk/>
            <pc:sldMk cId="1644654515" sldId="289"/>
            <ac:picMk id="6" creationId="{636F48E2-9D11-4C13-90FB-54A88A5ECCB5}"/>
          </ac:picMkLst>
        </pc:picChg>
      </pc:sldChg>
      <pc:sldChg chg="addSp delSp modSp mod">
        <pc:chgData name="Linards Deidulis" userId="03205da9529d126d" providerId="LiveId" clId="{2EF921CB-3D82-493D-AACA-B95ECDF43188}" dt="2022-11-21T09:52:02.773" v="1784" actId="20577"/>
        <pc:sldMkLst>
          <pc:docMk/>
          <pc:sldMk cId="2910982020" sldId="290"/>
        </pc:sldMkLst>
        <pc:spChg chg="mod">
          <ac:chgData name="Linards Deidulis" userId="03205da9529d126d" providerId="LiveId" clId="{2EF921CB-3D82-493D-AACA-B95ECDF43188}" dt="2022-11-21T09:52:02.773" v="1784" actId="20577"/>
          <ac:spMkLst>
            <pc:docMk/>
            <pc:sldMk cId="2910982020" sldId="290"/>
            <ac:spMk id="8" creationId="{00000000-0000-0000-0000-000000000000}"/>
          </ac:spMkLst>
        </pc:spChg>
        <pc:spChg chg="mod">
          <ac:chgData name="Linards Deidulis" userId="03205da9529d126d" providerId="LiveId" clId="{2EF921CB-3D82-493D-AACA-B95ECDF43188}" dt="2022-11-20T22:23:32.055" v="641" actId="1076"/>
          <ac:spMkLst>
            <pc:docMk/>
            <pc:sldMk cId="2910982020" sldId="290"/>
            <ac:spMk id="53253" creationId="{00000000-0000-0000-0000-000000000000}"/>
          </ac:spMkLst>
        </pc:spChg>
        <pc:picChg chg="add mod">
          <ac:chgData name="Linards Deidulis" userId="03205da9529d126d" providerId="LiveId" clId="{2EF921CB-3D82-493D-AACA-B95ECDF43188}" dt="2022-11-20T22:23:42.689" v="643" actId="14100"/>
          <ac:picMkLst>
            <pc:docMk/>
            <pc:sldMk cId="2910982020" sldId="290"/>
            <ac:picMk id="3" creationId="{493EB876-986B-284E-E6B5-79F41FDE181A}"/>
          </ac:picMkLst>
        </pc:picChg>
        <pc:picChg chg="add mod">
          <ac:chgData name="Linards Deidulis" userId="03205da9529d126d" providerId="LiveId" clId="{2EF921CB-3D82-493D-AACA-B95ECDF43188}" dt="2022-11-20T22:23:35.625" v="642" actId="14100"/>
          <ac:picMkLst>
            <pc:docMk/>
            <pc:sldMk cId="2910982020" sldId="290"/>
            <ac:picMk id="5" creationId="{1936B15A-5ED1-B816-CE11-A6552C703FB6}"/>
          </ac:picMkLst>
        </pc:picChg>
        <pc:picChg chg="add mod">
          <ac:chgData name="Linards Deidulis" userId="03205da9529d126d" providerId="LiveId" clId="{2EF921CB-3D82-493D-AACA-B95ECDF43188}" dt="2022-11-20T22:23:46.921" v="644" actId="14100"/>
          <ac:picMkLst>
            <pc:docMk/>
            <pc:sldMk cId="2910982020" sldId="290"/>
            <ac:picMk id="7" creationId="{0E6D3F69-8A12-84DA-F302-8464D9CE8EF2}"/>
          </ac:picMkLst>
        </pc:picChg>
        <pc:picChg chg="del">
          <ac:chgData name="Linards Deidulis" userId="03205da9529d126d" providerId="LiveId" clId="{2EF921CB-3D82-493D-AACA-B95ECDF43188}" dt="2022-11-20T22:16:12.327" v="471" actId="478"/>
          <ac:picMkLst>
            <pc:docMk/>
            <pc:sldMk cId="2910982020" sldId="290"/>
            <ac:picMk id="4098" creationId="{00000000-0000-0000-0000-000000000000}"/>
          </ac:picMkLst>
        </pc:picChg>
        <pc:picChg chg="del">
          <ac:chgData name="Linards Deidulis" userId="03205da9529d126d" providerId="LiveId" clId="{2EF921CB-3D82-493D-AACA-B95ECDF43188}" dt="2022-11-20T22:16:11.392" v="470" actId="478"/>
          <ac:picMkLst>
            <pc:docMk/>
            <pc:sldMk cId="2910982020" sldId="290"/>
            <ac:picMk id="53251" creationId="{00000000-0000-0000-0000-000000000000}"/>
          </ac:picMkLst>
        </pc:picChg>
        <pc:picChg chg="del">
          <ac:chgData name="Linards Deidulis" userId="03205da9529d126d" providerId="LiveId" clId="{2EF921CB-3D82-493D-AACA-B95ECDF43188}" dt="2022-11-20T22:16:09.827" v="469" actId="478"/>
          <ac:picMkLst>
            <pc:docMk/>
            <pc:sldMk cId="2910982020" sldId="290"/>
            <ac:picMk id="53254" creationId="{00000000-0000-0000-0000-000000000000}"/>
          </ac:picMkLst>
        </pc:picChg>
      </pc:sldChg>
      <pc:sldChg chg="addSp delSp mod">
        <pc:chgData name="Linards Deidulis" userId="03205da9529d126d" providerId="LiveId" clId="{2EF921CB-3D82-493D-AACA-B95ECDF43188}" dt="2022-11-21T12:08:56.838" v="2108" actId="22"/>
        <pc:sldMkLst>
          <pc:docMk/>
          <pc:sldMk cId="691529115" sldId="291"/>
        </pc:sldMkLst>
        <pc:picChg chg="add del">
          <ac:chgData name="Linards Deidulis" userId="03205da9529d126d" providerId="LiveId" clId="{2EF921CB-3D82-493D-AACA-B95ECDF43188}" dt="2022-11-21T12:08:56.838" v="2108" actId="22"/>
          <ac:picMkLst>
            <pc:docMk/>
            <pc:sldMk cId="691529115" sldId="291"/>
            <ac:picMk id="3" creationId="{AEF63FCD-D53D-200D-B4BD-01BE42A0B9F9}"/>
          </ac:picMkLst>
        </pc:picChg>
      </pc:sldChg>
      <pc:sldChg chg="addSp modSp mod">
        <pc:chgData name="Linards Deidulis" userId="03205da9529d126d" providerId="LiveId" clId="{2EF921CB-3D82-493D-AACA-B95ECDF43188}" dt="2022-11-21T12:24:12.897" v="2204" actId="20577"/>
        <pc:sldMkLst>
          <pc:docMk/>
          <pc:sldMk cId="3022205789" sldId="293"/>
        </pc:sldMkLst>
        <pc:spChg chg="mod">
          <ac:chgData name="Linards Deidulis" userId="03205da9529d126d" providerId="LiveId" clId="{2EF921CB-3D82-493D-AACA-B95ECDF43188}" dt="2022-11-21T12:24:12.897" v="2204" actId="20577"/>
          <ac:spMkLst>
            <pc:docMk/>
            <pc:sldMk cId="3022205789" sldId="293"/>
            <ac:spMk id="38915" creationId="{00000000-0000-0000-0000-000000000000}"/>
          </ac:spMkLst>
        </pc:spChg>
        <pc:spChg chg="mod">
          <ac:chgData name="Linards Deidulis" userId="03205da9529d126d" providerId="LiveId" clId="{2EF921CB-3D82-493D-AACA-B95ECDF43188}" dt="2022-11-21T08:24:56.980" v="979" actId="1076"/>
          <ac:spMkLst>
            <pc:docMk/>
            <pc:sldMk cId="3022205789" sldId="293"/>
            <ac:spMk id="40963" creationId="{00000000-0000-0000-0000-000000000000}"/>
          </ac:spMkLst>
        </pc:spChg>
        <pc:picChg chg="add mod modCrop">
          <ac:chgData name="Linards Deidulis" userId="03205da9529d126d" providerId="LiveId" clId="{2EF921CB-3D82-493D-AACA-B95ECDF43188}" dt="2022-11-21T08:21:29.315" v="890"/>
          <ac:picMkLst>
            <pc:docMk/>
            <pc:sldMk cId="3022205789" sldId="293"/>
            <ac:picMk id="3" creationId="{F58B1113-0B37-67B6-941D-3C9915D1DB5C}"/>
          </ac:picMkLst>
        </pc:picChg>
      </pc:sldChg>
      <pc:sldChg chg="addSp delSp modSp mod ord">
        <pc:chgData name="Linards Deidulis" userId="03205da9529d126d" providerId="LiveId" clId="{2EF921CB-3D82-493D-AACA-B95ECDF43188}" dt="2022-11-21T12:42:25.209" v="2305" actId="207"/>
        <pc:sldMkLst>
          <pc:docMk/>
          <pc:sldMk cId="0" sldId="294"/>
        </pc:sldMkLst>
        <pc:spChg chg="mod">
          <ac:chgData name="Linards Deidulis" userId="03205da9529d126d" providerId="LiveId" clId="{2EF921CB-3D82-493D-AACA-B95ECDF43188}" dt="2022-11-21T12:42:25.209" v="2305" actId="207"/>
          <ac:spMkLst>
            <pc:docMk/>
            <pc:sldMk cId="0" sldId="294"/>
            <ac:spMk id="6" creationId="{00000000-0000-0000-0000-000000000000}"/>
          </ac:spMkLst>
        </pc:spChg>
        <pc:spChg chg="mod">
          <ac:chgData name="Linards Deidulis" userId="03205da9529d126d" providerId="LiveId" clId="{2EF921CB-3D82-493D-AACA-B95ECDF43188}" dt="2022-11-21T09:14:00.378" v="1222" actId="20577"/>
          <ac:spMkLst>
            <pc:docMk/>
            <pc:sldMk cId="0" sldId="294"/>
            <ac:spMk id="7" creationId="{00000000-0000-0000-0000-000000000000}"/>
          </ac:spMkLst>
        </pc:spChg>
        <pc:picChg chg="add mod">
          <ac:chgData name="Linards Deidulis" userId="03205da9529d126d" providerId="LiveId" clId="{2EF921CB-3D82-493D-AACA-B95ECDF43188}" dt="2022-11-21T09:20:15.448" v="1239" actId="1076"/>
          <ac:picMkLst>
            <pc:docMk/>
            <pc:sldMk cId="0" sldId="294"/>
            <ac:picMk id="3" creationId="{091FD2BC-BFD3-8C86-7727-5ADAF673D903}"/>
          </ac:picMkLst>
        </pc:picChg>
        <pc:picChg chg="add mod">
          <ac:chgData name="Linards Deidulis" userId="03205da9529d126d" providerId="LiveId" clId="{2EF921CB-3D82-493D-AACA-B95ECDF43188}" dt="2022-11-21T12:40:13.078" v="2207" actId="1076"/>
          <ac:picMkLst>
            <pc:docMk/>
            <pc:sldMk cId="0" sldId="294"/>
            <ac:picMk id="4" creationId="{4C802FDA-7DF3-E106-79B6-6EAAD797AED1}"/>
          </ac:picMkLst>
        </pc:picChg>
        <pc:picChg chg="add mod modCrop">
          <ac:chgData name="Linards Deidulis" userId="03205da9529d126d" providerId="LiveId" clId="{2EF921CB-3D82-493D-AACA-B95ECDF43188}" dt="2022-11-21T12:40:03.079" v="2205" actId="732"/>
          <ac:picMkLst>
            <pc:docMk/>
            <pc:sldMk cId="0" sldId="294"/>
            <ac:picMk id="5" creationId="{9DA7C2C8-6A37-E97D-EC44-9F6E4EF1383D}"/>
          </ac:picMkLst>
        </pc:picChg>
        <pc:picChg chg="del">
          <ac:chgData name="Linards Deidulis" userId="03205da9529d126d" providerId="LiveId" clId="{2EF921CB-3D82-493D-AACA-B95ECDF43188}" dt="2022-11-21T09:19:37.530" v="1236" actId="478"/>
          <ac:picMkLst>
            <pc:docMk/>
            <pc:sldMk cId="0" sldId="294"/>
            <ac:picMk id="2050" creationId="{00000000-0000-0000-0000-000000000000}"/>
          </ac:picMkLst>
        </pc:picChg>
        <pc:picChg chg="del mod">
          <ac:chgData name="Linards Deidulis" userId="03205da9529d126d" providerId="LiveId" clId="{2EF921CB-3D82-493D-AACA-B95ECDF43188}" dt="2022-11-21T09:32:40.382" v="1381" actId="478"/>
          <ac:picMkLst>
            <pc:docMk/>
            <pc:sldMk cId="0" sldId="294"/>
            <ac:picMk id="2051" creationId="{00000000-0000-0000-0000-000000000000}"/>
          </ac:picMkLst>
        </pc:picChg>
      </pc:sldChg>
      <pc:sldChg chg="modSp mod">
        <pc:chgData name="Linards Deidulis" userId="03205da9529d126d" providerId="LiveId" clId="{2EF921CB-3D82-493D-AACA-B95ECDF43188}" dt="2022-11-21T10:14:02.831" v="2005" actId="20577"/>
        <pc:sldMkLst>
          <pc:docMk/>
          <pc:sldMk cId="1559502338" sldId="295"/>
        </pc:sldMkLst>
        <pc:spChg chg="mod">
          <ac:chgData name="Linards Deidulis" userId="03205da9529d126d" providerId="LiveId" clId="{2EF921CB-3D82-493D-AACA-B95ECDF43188}" dt="2022-11-21T10:14:02.831" v="2005" actId="20577"/>
          <ac:spMkLst>
            <pc:docMk/>
            <pc:sldMk cId="1559502338" sldId="295"/>
            <ac:spMk id="2" creationId="{00000000-0000-0000-0000-000000000000}"/>
          </ac:spMkLst>
        </pc:spChg>
        <pc:spChg chg="mod">
          <ac:chgData name="Linards Deidulis" userId="03205da9529d126d" providerId="LiveId" clId="{2EF921CB-3D82-493D-AACA-B95ECDF43188}" dt="2022-11-21T09:08:31.608" v="1129" actId="20577"/>
          <ac:spMkLst>
            <pc:docMk/>
            <pc:sldMk cId="1559502338" sldId="295"/>
            <ac:spMk id="3" creationId="{00000000-0000-0000-0000-000000000000}"/>
          </ac:spMkLst>
        </pc:spChg>
      </pc:sldChg>
      <pc:sldChg chg="addSp delSp modSp mod ord">
        <pc:chgData name="Linards Deidulis" userId="03205da9529d126d" providerId="LiveId" clId="{2EF921CB-3D82-493D-AACA-B95ECDF43188}" dt="2022-11-21T09:13:17.621" v="1199" actId="1076"/>
        <pc:sldMkLst>
          <pc:docMk/>
          <pc:sldMk cId="4030966295" sldId="296"/>
        </pc:sldMkLst>
        <pc:spChg chg="mod">
          <ac:chgData name="Linards Deidulis" userId="03205da9529d126d" providerId="LiveId" clId="{2EF921CB-3D82-493D-AACA-B95ECDF43188}" dt="2022-11-21T08:31:07.777" v="1064" actId="20577"/>
          <ac:spMkLst>
            <pc:docMk/>
            <pc:sldMk cId="4030966295" sldId="296"/>
            <ac:spMk id="2" creationId="{00000000-0000-0000-0000-000000000000}"/>
          </ac:spMkLst>
        </pc:spChg>
        <pc:spChg chg="mod">
          <ac:chgData name="Linards Deidulis" userId="03205da9529d126d" providerId="LiveId" clId="{2EF921CB-3D82-493D-AACA-B95ECDF43188}" dt="2022-11-21T09:13:17.621" v="1199" actId="1076"/>
          <ac:spMkLst>
            <pc:docMk/>
            <pc:sldMk cId="4030966295" sldId="296"/>
            <ac:spMk id="8" creationId="{00000000-0000-0000-0000-000000000000}"/>
          </ac:spMkLst>
        </pc:spChg>
        <pc:picChg chg="add mod">
          <ac:chgData name="Linards Deidulis" userId="03205da9529d126d" providerId="LiveId" clId="{2EF921CB-3D82-493D-AACA-B95ECDF43188}" dt="2022-11-21T07:42:42.878" v="804" actId="14100"/>
          <ac:picMkLst>
            <pc:docMk/>
            <pc:sldMk cId="4030966295" sldId="296"/>
            <ac:picMk id="5" creationId="{12CA6B85-D8DF-757B-A868-ECEAF7857FFC}"/>
          </ac:picMkLst>
        </pc:picChg>
        <pc:picChg chg="del">
          <ac:chgData name="Linards Deidulis" userId="03205da9529d126d" providerId="LiveId" clId="{2EF921CB-3D82-493D-AACA-B95ECDF43188}" dt="2022-11-21T07:30:58.332" v="791" actId="478"/>
          <ac:picMkLst>
            <pc:docMk/>
            <pc:sldMk cId="4030966295" sldId="296"/>
            <ac:picMk id="1026" creationId="{00000000-0000-0000-0000-000000000000}"/>
          </ac:picMkLst>
        </pc:picChg>
      </pc:sldChg>
      <pc:sldChg chg="addSp modSp mod">
        <pc:chgData name="Linards Deidulis" userId="03205da9529d126d" providerId="LiveId" clId="{2EF921CB-3D82-493D-AACA-B95ECDF43188}" dt="2022-11-21T09:56:16.143" v="1839" actId="20577"/>
        <pc:sldMkLst>
          <pc:docMk/>
          <pc:sldMk cId="2702166233" sldId="297"/>
        </pc:sldMkLst>
        <pc:spChg chg="add mod">
          <ac:chgData name="Linards Deidulis" userId="03205da9529d126d" providerId="LiveId" clId="{2EF921CB-3D82-493D-AACA-B95ECDF43188}" dt="2022-11-21T09:56:16.143" v="1839" actId="20577"/>
          <ac:spMkLst>
            <pc:docMk/>
            <pc:sldMk cId="2702166233" sldId="297"/>
            <ac:spMk id="2" creationId="{7143C4C2-051F-B8D1-C299-6D62BB257BBA}"/>
          </ac:spMkLst>
        </pc:spChg>
        <pc:spChg chg="mod">
          <ac:chgData name="Linards Deidulis" userId="03205da9529d126d" providerId="LiveId" clId="{2EF921CB-3D82-493D-AACA-B95ECDF43188}" dt="2022-11-20T22:02:25.822" v="280" actId="20577"/>
          <ac:spMkLst>
            <pc:docMk/>
            <pc:sldMk cId="2702166233" sldId="297"/>
            <ac:spMk id="6" creationId="{67A42BD6-8A26-EFBB-9E03-0DDD25C8BA7E}"/>
          </ac:spMkLst>
        </pc:spChg>
        <pc:spChg chg="mod">
          <ac:chgData name="Linards Deidulis" userId="03205da9529d126d" providerId="LiveId" clId="{2EF921CB-3D82-493D-AACA-B95ECDF43188}" dt="2022-11-21T09:55:23.755" v="1832" actId="27636"/>
          <ac:spMkLst>
            <pc:docMk/>
            <pc:sldMk cId="2702166233" sldId="297"/>
            <ac:spMk id="8" creationId="{D8EBF158-29A7-54E2-45BC-6BBBB1068C93}"/>
          </ac:spMkLst>
        </pc:spChg>
        <pc:picChg chg="mod">
          <ac:chgData name="Linards Deidulis" userId="03205da9529d126d" providerId="LiveId" clId="{2EF921CB-3D82-493D-AACA-B95ECDF43188}" dt="2022-11-21T09:55:29.796" v="1833" actId="1076"/>
          <ac:picMkLst>
            <pc:docMk/>
            <pc:sldMk cId="2702166233" sldId="297"/>
            <ac:picMk id="5" creationId="{4A5924B7-BA6D-A59E-FD59-B63E73F8D1FF}"/>
          </ac:picMkLst>
        </pc:picChg>
      </pc:sldChg>
      <pc:sldChg chg="modSp add mod">
        <pc:chgData name="Linards Deidulis" userId="03205da9529d126d" providerId="LiveId" clId="{2EF921CB-3D82-493D-AACA-B95ECDF43188}" dt="2022-11-20T23:15:56.531" v="790" actId="20577"/>
        <pc:sldMkLst>
          <pc:docMk/>
          <pc:sldMk cId="0" sldId="399"/>
        </pc:sldMkLst>
        <pc:spChg chg="mod">
          <ac:chgData name="Linards Deidulis" userId="03205da9529d126d" providerId="LiveId" clId="{2EF921CB-3D82-493D-AACA-B95ECDF43188}" dt="2022-11-20T23:15:56.531" v="790" actId="20577"/>
          <ac:spMkLst>
            <pc:docMk/>
            <pc:sldMk cId="0" sldId="399"/>
            <ac:spMk id="66562" creationId="{134D5A3A-D286-3B38-A4FF-A42D1C4E298D}"/>
          </ac:spMkLst>
        </pc:spChg>
        <pc:graphicFrameChg chg="mod">
          <ac:chgData name="Linards Deidulis" userId="03205da9529d126d" providerId="LiveId" clId="{2EF921CB-3D82-493D-AACA-B95ECDF43188}" dt="2022-11-20T23:15:26.944" v="768" actId="14100"/>
          <ac:graphicFrameMkLst>
            <pc:docMk/>
            <pc:sldMk cId="0" sldId="399"/>
            <ac:graphicFrameMk id="5" creationId="{D6C85EC8-D982-4C4D-61A6-18E4E237E51F}"/>
          </ac:graphicFrameMkLst>
        </pc:graphicFrameChg>
      </pc:sldChg>
      <pc:sldChg chg="addSp delSp modSp new mod">
        <pc:chgData name="Linards Deidulis" userId="03205da9529d126d" providerId="LiveId" clId="{2EF921CB-3D82-493D-AACA-B95ECDF43188}" dt="2022-11-22T09:12:46.198" v="2308" actId="14100"/>
        <pc:sldMkLst>
          <pc:docMk/>
          <pc:sldMk cId="2654492231" sldId="400"/>
        </pc:sldMkLst>
        <pc:spChg chg="del">
          <ac:chgData name="Linards Deidulis" userId="03205da9529d126d" providerId="LiveId" clId="{2EF921CB-3D82-493D-AACA-B95ECDF43188}" dt="2022-11-20T22:41:06.672" v="647" actId="478"/>
          <ac:spMkLst>
            <pc:docMk/>
            <pc:sldMk cId="2654492231" sldId="400"/>
            <ac:spMk id="2" creationId="{A765A50D-5047-FE3B-4679-6D046F6123DF}"/>
          </ac:spMkLst>
        </pc:spChg>
        <pc:spChg chg="add mod">
          <ac:chgData name="Linards Deidulis" userId="03205da9529d126d" providerId="LiveId" clId="{2EF921CB-3D82-493D-AACA-B95ECDF43188}" dt="2022-11-21T10:12:55.780" v="1970" actId="20577"/>
          <ac:spMkLst>
            <pc:docMk/>
            <pc:sldMk cId="2654492231" sldId="400"/>
            <ac:spMk id="2" creationId="{A93A6974-6EF6-B09F-2EB4-1935903A7BD3}"/>
          </ac:spMkLst>
        </pc:spChg>
        <pc:spChg chg="del">
          <ac:chgData name="Linards Deidulis" userId="03205da9529d126d" providerId="LiveId" clId="{2EF921CB-3D82-493D-AACA-B95ECDF43188}" dt="2022-11-20T22:41:05.745" v="646" actId="478"/>
          <ac:spMkLst>
            <pc:docMk/>
            <pc:sldMk cId="2654492231" sldId="400"/>
            <ac:spMk id="3" creationId="{91A24549-6C1F-D746-E994-0868C59334F3}"/>
          </ac:spMkLst>
        </pc:spChg>
        <pc:spChg chg="add mod">
          <ac:chgData name="Linards Deidulis" userId="03205da9529d126d" providerId="LiveId" clId="{2EF921CB-3D82-493D-AACA-B95ECDF43188}" dt="2022-11-20T23:10:02.289" v="734" actId="1076"/>
          <ac:spMkLst>
            <pc:docMk/>
            <pc:sldMk cId="2654492231" sldId="400"/>
            <ac:spMk id="6" creationId="{0E13C66D-3750-52E9-6A5A-DDCFEA0447EC}"/>
          </ac:spMkLst>
        </pc:spChg>
        <pc:picChg chg="add del mod">
          <ac:chgData name="Linards Deidulis" userId="03205da9529d126d" providerId="LiveId" clId="{2EF921CB-3D82-493D-AACA-B95ECDF43188}" dt="2022-11-20T23:08:48.952" v="665" actId="478"/>
          <ac:picMkLst>
            <pc:docMk/>
            <pc:sldMk cId="2654492231" sldId="400"/>
            <ac:picMk id="5" creationId="{482E2631-E260-961A-7D5A-B5D78209E589}"/>
          </ac:picMkLst>
        </pc:picChg>
        <pc:picChg chg="add mod">
          <ac:chgData name="Linards Deidulis" userId="03205da9529d126d" providerId="LiveId" clId="{2EF921CB-3D82-493D-AACA-B95ECDF43188}" dt="2022-11-22T09:12:46.198" v="2308" actId="14100"/>
          <ac:picMkLst>
            <pc:docMk/>
            <pc:sldMk cId="2654492231" sldId="400"/>
            <ac:picMk id="8" creationId="{AB79AF96-2628-1167-E1F9-9D17621F08B8}"/>
          </ac:picMkLst>
        </pc:picChg>
      </pc:sldChg>
      <pc:sldChg chg="addSp delSp modSp new mod">
        <pc:chgData name="Linards Deidulis" userId="03205da9529d126d" providerId="LiveId" clId="{2EF921CB-3D82-493D-AACA-B95ECDF43188}" dt="2022-11-21T12:50:05.498" v="2307" actId="14100"/>
        <pc:sldMkLst>
          <pc:docMk/>
          <pc:sldMk cId="2355208913" sldId="401"/>
        </pc:sldMkLst>
        <pc:spChg chg="del">
          <ac:chgData name="Linards Deidulis" userId="03205da9529d126d" providerId="LiveId" clId="{2EF921CB-3D82-493D-AACA-B95ECDF43188}" dt="2022-11-21T09:00:07.527" v="1070" actId="478"/>
          <ac:spMkLst>
            <pc:docMk/>
            <pc:sldMk cId="2355208913" sldId="401"/>
            <ac:spMk id="2" creationId="{53922958-1729-AB6C-83B6-7E1925610045}"/>
          </ac:spMkLst>
        </pc:spChg>
        <pc:spChg chg="del mod">
          <ac:chgData name="Linards Deidulis" userId="03205da9529d126d" providerId="LiveId" clId="{2EF921CB-3D82-493D-AACA-B95ECDF43188}" dt="2022-11-21T09:00:06.440" v="1069" actId="478"/>
          <ac:spMkLst>
            <pc:docMk/>
            <pc:sldMk cId="2355208913" sldId="401"/>
            <ac:spMk id="3" creationId="{8E210ACA-8DEF-7575-C262-309F1D26C02B}"/>
          </ac:spMkLst>
        </pc:spChg>
        <pc:spChg chg="add mod">
          <ac:chgData name="Linards Deidulis" userId="03205da9529d126d" providerId="LiveId" clId="{2EF921CB-3D82-493D-AACA-B95ECDF43188}" dt="2022-11-21T09:21:02.340" v="1244" actId="20577"/>
          <ac:spMkLst>
            <pc:docMk/>
            <pc:sldMk cId="2355208913" sldId="401"/>
            <ac:spMk id="6" creationId="{A92860CF-C4E1-6B66-A112-B8083C77AF03}"/>
          </ac:spMkLst>
        </pc:spChg>
        <pc:spChg chg="add mod">
          <ac:chgData name="Linards Deidulis" userId="03205da9529d126d" providerId="LiveId" clId="{2EF921CB-3D82-493D-AACA-B95ECDF43188}" dt="2022-11-21T09:22:03.871" v="1354" actId="20577"/>
          <ac:spMkLst>
            <pc:docMk/>
            <pc:sldMk cId="2355208913" sldId="401"/>
            <ac:spMk id="7" creationId="{226B26EC-5D45-64A8-7B3A-56FEE7D3E4F7}"/>
          </ac:spMkLst>
        </pc:spChg>
        <pc:picChg chg="add mod">
          <ac:chgData name="Linards Deidulis" userId="03205da9529d126d" providerId="LiveId" clId="{2EF921CB-3D82-493D-AACA-B95ECDF43188}" dt="2022-11-21T12:50:05.498" v="2307" actId="14100"/>
          <ac:picMkLst>
            <pc:docMk/>
            <pc:sldMk cId="2355208913" sldId="401"/>
            <ac:picMk id="5" creationId="{877073DD-DDCB-3B09-FB32-1CDD99F0A69E}"/>
          </ac:picMkLst>
        </pc:picChg>
        <pc:picChg chg="add mod">
          <ac:chgData name="Linards Deidulis" userId="03205da9529d126d" providerId="LiveId" clId="{2EF921CB-3D82-493D-AACA-B95ECDF43188}" dt="2022-11-21T09:30:36.567" v="1367" actId="1076"/>
          <ac:picMkLst>
            <pc:docMk/>
            <pc:sldMk cId="2355208913" sldId="401"/>
            <ac:picMk id="9" creationId="{3487EBA6-CFBC-0087-9FE5-8E38EAF6440F}"/>
          </ac:picMkLst>
        </pc:picChg>
        <pc:cxnChg chg="add mod">
          <ac:chgData name="Linards Deidulis" userId="03205da9529d126d" providerId="LiveId" clId="{2EF921CB-3D82-493D-AACA-B95ECDF43188}" dt="2022-11-21T09:31:03.211" v="1370" actId="14100"/>
          <ac:cxnSpMkLst>
            <pc:docMk/>
            <pc:sldMk cId="2355208913" sldId="401"/>
            <ac:cxnSpMk id="11" creationId="{1515BF51-89FE-55D4-6B58-754DDBA65F63}"/>
          </ac:cxnSpMkLst>
        </pc:cxnChg>
      </pc:sldChg>
      <pc:sldChg chg="modSp add mod modAnim">
        <pc:chgData name="Linards Deidulis" userId="03205da9529d126d" providerId="LiveId" clId="{2EF921CB-3D82-493D-AACA-B95ECDF43188}" dt="2022-11-21T10:20:20.944" v="2098" actId="20577"/>
        <pc:sldMkLst>
          <pc:docMk/>
          <pc:sldMk cId="4053227855" sldId="402"/>
        </pc:sldMkLst>
        <pc:spChg chg="mod">
          <ac:chgData name="Linards Deidulis" userId="03205da9529d126d" providerId="LiveId" clId="{2EF921CB-3D82-493D-AACA-B95ECDF43188}" dt="2022-11-21T10:16:16.739" v="2080" actId="27636"/>
          <ac:spMkLst>
            <pc:docMk/>
            <pc:sldMk cId="4053227855" sldId="402"/>
            <ac:spMk id="2" creationId="{00000000-0000-0000-0000-000000000000}"/>
          </ac:spMkLst>
        </pc:spChg>
        <pc:spChg chg="mod">
          <ac:chgData name="Linards Deidulis" userId="03205da9529d126d" providerId="LiveId" clId="{2EF921CB-3D82-493D-AACA-B95ECDF43188}" dt="2022-11-21T10:20:20.944" v="2098" actId="20577"/>
          <ac:spMkLst>
            <pc:docMk/>
            <pc:sldMk cId="4053227855" sldId="402"/>
            <ac:spMk id="4" creationId="{00000000-0000-0000-0000-000000000000}"/>
          </ac:spMkLst>
        </pc:spChg>
        <pc:picChg chg="mod">
          <ac:chgData name="Linards Deidulis" userId="03205da9529d126d" providerId="LiveId" clId="{2EF921CB-3D82-493D-AACA-B95ECDF43188}" dt="2022-11-21T10:16:01.374" v="2077" actId="1076"/>
          <ac:picMkLst>
            <pc:docMk/>
            <pc:sldMk cId="4053227855" sldId="402"/>
            <ac:picMk id="7" creationId="{AD8C0173-3D70-42F1-9216-1FA7C3EB4907}"/>
          </ac:picMkLst>
        </pc:picChg>
      </pc:sldChg>
      <pc:sldChg chg="addSp delSp modSp add mod">
        <pc:chgData name="Linards Deidulis" userId="03205da9529d126d" providerId="LiveId" clId="{2EF921CB-3D82-493D-AACA-B95ECDF43188}" dt="2022-11-21T12:22:10.024" v="2197" actId="113"/>
        <pc:sldMkLst>
          <pc:docMk/>
          <pc:sldMk cId="4071121340" sldId="403"/>
        </pc:sldMkLst>
        <pc:spChg chg="mod">
          <ac:chgData name="Linards Deidulis" userId="03205da9529d126d" providerId="LiveId" clId="{2EF921CB-3D82-493D-AACA-B95ECDF43188}" dt="2022-11-21T12:22:10.024" v="2197" actId="113"/>
          <ac:spMkLst>
            <pc:docMk/>
            <pc:sldMk cId="4071121340" sldId="403"/>
            <ac:spMk id="3" creationId="{00000000-0000-0000-0000-000000000000}"/>
          </ac:spMkLst>
        </pc:spChg>
        <pc:spChg chg="mod">
          <ac:chgData name="Linards Deidulis" userId="03205da9529d126d" providerId="LiveId" clId="{2EF921CB-3D82-493D-AACA-B95ECDF43188}" dt="2022-11-21T12:21:40.420" v="2194" actId="20577"/>
          <ac:spMkLst>
            <pc:docMk/>
            <pc:sldMk cId="4071121340" sldId="403"/>
            <ac:spMk id="6" creationId="{488CA881-AE18-B8D8-5D24-0219C8D827BA}"/>
          </ac:spMkLst>
        </pc:spChg>
        <pc:picChg chg="del">
          <ac:chgData name="Linards Deidulis" userId="03205da9529d126d" providerId="LiveId" clId="{2EF921CB-3D82-493D-AACA-B95ECDF43188}" dt="2022-11-21T12:09:15.315" v="2110" actId="478"/>
          <ac:picMkLst>
            <pc:docMk/>
            <pc:sldMk cId="4071121340" sldId="403"/>
            <ac:picMk id="5" creationId="{EC5ADA4B-290D-8219-BFE1-E16080C3B033}"/>
          </ac:picMkLst>
        </pc:picChg>
        <pc:picChg chg="add mod">
          <ac:chgData name="Linards Deidulis" userId="03205da9529d126d" providerId="LiveId" clId="{2EF921CB-3D82-493D-AACA-B95ECDF43188}" dt="2022-11-21T12:21:52.284" v="2196" actId="14100"/>
          <ac:picMkLst>
            <pc:docMk/>
            <pc:sldMk cId="4071121340" sldId="403"/>
            <ac:picMk id="7" creationId="{4BF849E1-6878-CE6F-C0C9-7091D1370DF5}"/>
          </ac:picMkLst>
        </pc:picChg>
      </pc:sldChg>
      <pc:sldChg chg="addSp delSp modSp new mod">
        <pc:chgData name="Linards Deidulis" userId="03205da9529d126d" providerId="LiveId" clId="{2EF921CB-3D82-493D-AACA-B95ECDF43188}" dt="2022-11-28T15:15:04.829" v="2456" actId="20577"/>
        <pc:sldMkLst>
          <pc:docMk/>
          <pc:sldMk cId="2127953136" sldId="404"/>
        </pc:sldMkLst>
        <pc:spChg chg="del">
          <ac:chgData name="Linards Deidulis" userId="03205da9529d126d" providerId="LiveId" clId="{2EF921CB-3D82-493D-AACA-B95ECDF43188}" dt="2022-11-28T15:09:11.657" v="2311" actId="478"/>
          <ac:spMkLst>
            <pc:docMk/>
            <pc:sldMk cId="2127953136" sldId="404"/>
            <ac:spMk id="2" creationId="{2CBFB4A6-DC33-2556-A69B-49AD49049C58}"/>
          </ac:spMkLst>
        </pc:spChg>
        <pc:spChg chg="del">
          <ac:chgData name="Linards Deidulis" userId="03205da9529d126d" providerId="LiveId" clId="{2EF921CB-3D82-493D-AACA-B95ECDF43188}" dt="2022-11-28T15:09:10.163" v="2310" actId="478"/>
          <ac:spMkLst>
            <pc:docMk/>
            <pc:sldMk cId="2127953136" sldId="404"/>
            <ac:spMk id="3" creationId="{2EC5A10C-8AB2-65CB-EF9E-70829689AF1B}"/>
          </ac:spMkLst>
        </pc:spChg>
        <pc:spChg chg="add mod">
          <ac:chgData name="Linards Deidulis" userId="03205da9529d126d" providerId="LiveId" clId="{2EF921CB-3D82-493D-AACA-B95ECDF43188}" dt="2022-11-28T15:10:25.823" v="2349" actId="14100"/>
          <ac:spMkLst>
            <pc:docMk/>
            <pc:sldMk cId="2127953136" sldId="404"/>
            <ac:spMk id="6" creationId="{0CD06EFC-DA18-5CA4-B760-D8BB27A94ECF}"/>
          </ac:spMkLst>
        </pc:spChg>
        <pc:spChg chg="add mod">
          <ac:chgData name="Linards Deidulis" userId="03205da9529d126d" providerId="LiveId" clId="{2EF921CB-3D82-493D-AACA-B95ECDF43188}" dt="2022-11-28T15:15:04.829" v="2456" actId="20577"/>
          <ac:spMkLst>
            <pc:docMk/>
            <pc:sldMk cId="2127953136" sldId="404"/>
            <ac:spMk id="14" creationId="{418170FE-8625-147C-3CC7-8758770FD3CC}"/>
          </ac:spMkLst>
        </pc:spChg>
        <pc:picChg chg="add mod">
          <ac:chgData name="Linards Deidulis" userId="03205da9529d126d" providerId="LiveId" clId="{2EF921CB-3D82-493D-AACA-B95ECDF43188}" dt="2022-11-28T15:09:49.056" v="2316"/>
          <ac:picMkLst>
            <pc:docMk/>
            <pc:sldMk cId="2127953136" sldId="404"/>
            <ac:picMk id="5" creationId="{31CB0609-3D1F-932D-62D7-934DA5643E77}"/>
          </ac:picMkLst>
        </pc:picChg>
        <pc:picChg chg="add mod">
          <ac:chgData name="Linards Deidulis" userId="03205da9529d126d" providerId="LiveId" clId="{2EF921CB-3D82-493D-AACA-B95ECDF43188}" dt="2022-11-28T15:11:52.168" v="2356" actId="1076"/>
          <ac:picMkLst>
            <pc:docMk/>
            <pc:sldMk cId="2127953136" sldId="404"/>
            <ac:picMk id="8" creationId="{BDE4D76F-11B7-0303-E55D-1413D7333664}"/>
          </ac:picMkLst>
        </pc:picChg>
        <pc:picChg chg="add mod">
          <ac:chgData name="Linards Deidulis" userId="03205da9529d126d" providerId="LiveId" clId="{2EF921CB-3D82-493D-AACA-B95ECDF43188}" dt="2022-11-28T15:13:41.618" v="2363"/>
          <ac:picMkLst>
            <pc:docMk/>
            <pc:sldMk cId="2127953136" sldId="404"/>
            <ac:picMk id="12" creationId="{F3CC700E-0B4E-E182-50BF-8CB1E30AF08D}"/>
          </ac:picMkLst>
        </pc:picChg>
        <pc:cxnChg chg="add mod">
          <ac:chgData name="Linards Deidulis" userId="03205da9529d126d" providerId="LiveId" clId="{2EF921CB-3D82-493D-AACA-B95ECDF43188}" dt="2022-11-28T15:13:18.748" v="2361" actId="14100"/>
          <ac:cxnSpMkLst>
            <pc:docMk/>
            <pc:sldMk cId="2127953136" sldId="404"/>
            <ac:cxnSpMk id="10" creationId="{5BA1AAF1-278B-A066-AB84-10E07C720378}"/>
          </ac:cxnSpMkLst>
        </pc:cxnChg>
      </pc:sldChg>
      <pc:sldChg chg="addSp delSp modSp new mod">
        <pc:chgData name="Linards Deidulis" userId="03205da9529d126d" providerId="LiveId" clId="{2EF921CB-3D82-493D-AACA-B95ECDF43188}" dt="2022-11-29T10:16:31.510" v="2561" actId="113"/>
        <pc:sldMkLst>
          <pc:docMk/>
          <pc:sldMk cId="775002298" sldId="405"/>
        </pc:sldMkLst>
        <pc:spChg chg="del">
          <ac:chgData name="Linards Deidulis" userId="03205da9529d126d" providerId="LiveId" clId="{2EF921CB-3D82-493D-AACA-B95ECDF43188}" dt="2022-11-29T10:11:12.923" v="2458" actId="478"/>
          <ac:spMkLst>
            <pc:docMk/>
            <pc:sldMk cId="775002298" sldId="405"/>
            <ac:spMk id="2" creationId="{492A0D13-36E6-9499-02BA-A0F61CE4A08C}"/>
          </ac:spMkLst>
        </pc:spChg>
        <pc:spChg chg="del">
          <ac:chgData name="Linards Deidulis" userId="03205da9529d126d" providerId="LiveId" clId="{2EF921CB-3D82-493D-AACA-B95ECDF43188}" dt="2022-11-29T10:11:16.286" v="2459" actId="478"/>
          <ac:spMkLst>
            <pc:docMk/>
            <pc:sldMk cId="775002298" sldId="405"/>
            <ac:spMk id="3" creationId="{B9B78D29-C197-8FA5-AAEF-35381A5FD132}"/>
          </ac:spMkLst>
        </pc:spChg>
        <pc:spChg chg="del">
          <ac:chgData name="Linards Deidulis" userId="03205da9529d126d" providerId="LiveId" clId="{2EF921CB-3D82-493D-AACA-B95ECDF43188}" dt="2022-11-29T10:12:44.884" v="2531" actId="478"/>
          <ac:spMkLst>
            <pc:docMk/>
            <pc:sldMk cId="775002298" sldId="405"/>
            <ac:spMk id="4" creationId="{4C78FC3F-82FD-4C5C-3774-265310CEA63C}"/>
          </ac:spMkLst>
        </pc:spChg>
        <pc:spChg chg="del">
          <ac:chgData name="Linards Deidulis" userId="03205da9529d126d" providerId="LiveId" clId="{2EF921CB-3D82-493D-AACA-B95ECDF43188}" dt="2022-11-29T10:12:46.242" v="2532" actId="478"/>
          <ac:spMkLst>
            <pc:docMk/>
            <pc:sldMk cId="775002298" sldId="405"/>
            <ac:spMk id="5" creationId="{67972531-EBBF-958C-424B-85DA1F3E5CDA}"/>
          </ac:spMkLst>
        </pc:spChg>
        <pc:spChg chg="add mod">
          <ac:chgData name="Linards Deidulis" userId="03205da9529d126d" providerId="LiveId" clId="{2EF921CB-3D82-493D-AACA-B95ECDF43188}" dt="2022-11-29T10:16:31.510" v="2561" actId="113"/>
          <ac:spMkLst>
            <pc:docMk/>
            <pc:sldMk cId="775002298" sldId="405"/>
            <ac:spMk id="6" creationId="{ED991C98-97E1-FCCE-AA87-F02F0361C1AC}"/>
          </ac:spMkLst>
        </pc:spChg>
        <pc:spChg chg="add mod">
          <ac:chgData name="Linards Deidulis" userId="03205da9529d126d" providerId="LiveId" clId="{2EF921CB-3D82-493D-AACA-B95ECDF43188}" dt="2022-11-29T10:16:15.987" v="2557" actId="1076"/>
          <ac:spMkLst>
            <pc:docMk/>
            <pc:sldMk cId="775002298" sldId="405"/>
            <ac:spMk id="10" creationId="{8FE37752-BB5A-0B43-8F8C-384E1ACCE686}"/>
          </ac:spMkLst>
        </pc:spChg>
        <pc:picChg chg="add mod modCrop">
          <ac:chgData name="Linards Deidulis" userId="03205da9529d126d" providerId="LiveId" clId="{2EF921CB-3D82-493D-AACA-B95ECDF43188}" dt="2022-11-29T10:16:18.107" v="2558" actId="1076"/>
          <ac:picMkLst>
            <pc:docMk/>
            <pc:sldMk cId="775002298" sldId="405"/>
            <ac:picMk id="8" creationId="{E4E1A6CC-000B-EE40-6CED-9BF9AEFA38F5}"/>
          </ac:picMkLst>
        </pc:picChg>
      </pc:sldChg>
      <pc:sldMasterChg chg="modSldLayout">
        <pc:chgData name="Linards Deidulis" userId="03205da9529d126d" providerId="LiveId" clId="{2EF921CB-3D82-493D-AACA-B95ECDF43188}" dt="2022-11-29T10:12:36.839" v="2530" actId="478"/>
        <pc:sldMasterMkLst>
          <pc:docMk/>
          <pc:sldMasterMk cId="1760050312" sldId="2147483648"/>
        </pc:sldMasterMkLst>
        <pc:sldLayoutChg chg="delSp">
          <pc:chgData name="Linards Deidulis" userId="03205da9529d126d" providerId="LiveId" clId="{2EF921CB-3D82-493D-AACA-B95ECDF43188}" dt="2022-11-29T10:12:36.839" v="2530" actId="478"/>
          <pc:sldLayoutMkLst>
            <pc:docMk/>
            <pc:sldMasterMk cId="1760050312" sldId="2147483648"/>
            <pc:sldLayoutMk cId="3854935251" sldId="2147483660"/>
          </pc:sldLayoutMkLst>
          <pc:picChg chg="del">
            <ac:chgData name="Linards Deidulis" userId="03205da9529d126d" providerId="LiveId" clId="{2EF921CB-3D82-493D-AACA-B95ECDF43188}" dt="2022-11-29T10:12:36.839" v="2530" actId="478"/>
            <ac:picMkLst>
              <pc:docMk/>
              <pc:sldMasterMk cId="1760050312" sldId="2147483648"/>
              <pc:sldLayoutMk cId="3854935251" sldId="2147483660"/>
              <ac:picMk id="7" creationId="{00000000-0000-0000-0000-000000000000}"/>
            </ac:picMkLst>
          </pc:picChg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192.168.200.100\shares$\KAD\SSPN\NORDPLUS\2018-2022\2022\Seminari\04_Kons_sem_Adult2022_27.09.22\N+_fin_sadal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2860394348239672E-2"/>
          <c:y val="0.11805555555555555"/>
          <c:w val="0.81933929985507026"/>
          <c:h val="0.77314814814814814"/>
        </c:manualLayout>
      </c:layout>
      <c:pie3DChart>
        <c:varyColors val="1"/>
        <c:ser>
          <c:idx val="0"/>
          <c:order val="0"/>
          <c:explosion val="21"/>
          <c:dPt>
            <c:idx val="0"/>
            <c:bubble3D val="0"/>
            <c:explosion val="51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27ED-4D7B-A529-8FA9EC369325}"/>
              </c:ext>
            </c:extLst>
          </c:dPt>
          <c:dPt>
            <c:idx val="1"/>
            <c:bubble3D val="0"/>
            <c:explosion val="19"/>
            <c:spPr>
              <a:solidFill>
                <a:srgbClr val="FFC0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27ED-4D7B-A529-8FA9EC369325}"/>
              </c:ext>
            </c:extLst>
          </c:dPt>
          <c:dPt>
            <c:idx val="2"/>
            <c:bubble3D val="0"/>
            <c:spPr>
              <a:solidFill>
                <a:srgbClr val="00B05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27ED-4D7B-A529-8FA9EC369325}"/>
              </c:ext>
            </c:extLst>
          </c:dPt>
          <c:dPt>
            <c:idx val="3"/>
            <c:bubble3D val="0"/>
            <c:spPr>
              <a:solidFill>
                <a:schemeClr val="bg2">
                  <a:lumMod val="75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27ED-4D7B-A529-8FA9EC369325}"/>
              </c:ext>
            </c:extLst>
          </c:dPt>
          <c:dPt>
            <c:idx val="4"/>
            <c:bubble3D val="0"/>
            <c:spPr>
              <a:solidFill>
                <a:srgbClr val="FF66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27ED-4D7B-A529-8FA9EC369325}"/>
              </c:ext>
            </c:extLst>
          </c:dPt>
          <c:dPt>
            <c:idx val="5"/>
            <c:bubble3D val="0"/>
            <c:spPr>
              <a:gradFill flip="none" rotWithShape="1">
                <a:gsLst>
                  <a:gs pos="0">
                    <a:srgbClr val="FF0000">
                      <a:tint val="66000"/>
                      <a:satMod val="160000"/>
                    </a:srgbClr>
                  </a:gs>
                  <a:gs pos="50000">
                    <a:srgbClr val="FF0000">
                      <a:tint val="44500"/>
                      <a:satMod val="160000"/>
                    </a:srgbClr>
                  </a:gs>
                  <a:gs pos="100000">
                    <a:srgbClr val="FF0000">
                      <a:tint val="23500"/>
                      <a:satMod val="160000"/>
                    </a:srgbClr>
                  </a:gs>
                </a:gsLst>
                <a:lin ang="2700000" scaled="1"/>
                <a:tileRect/>
              </a:gra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27ED-4D7B-A529-8FA9EC369325}"/>
              </c:ext>
            </c:extLst>
          </c:dPt>
          <c:dLbls>
            <c:dLbl>
              <c:idx val="0"/>
              <c:layout>
                <c:manualLayout>
                  <c:x val="-1.5444116360454943E-2"/>
                  <c:y val="-6.6691455234762317E-2"/>
                </c:manualLayout>
              </c:layout>
              <c:tx>
                <c:rich>
                  <a:bodyPr/>
                  <a:lstStyle/>
                  <a:p>
                    <a:r>
                      <a:rPr lang="en-US" baseline="0" dirty="0" err="1"/>
                      <a:t>Augstākā</a:t>
                    </a:r>
                    <a:r>
                      <a:rPr lang="en-US" baseline="0" dirty="0"/>
                      <a:t>s </a:t>
                    </a:r>
                    <a:r>
                      <a:rPr lang="en-US" baseline="0" dirty="0" err="1"/>
                      <a:t>izglītība</a:t>
                    </a:r>
                    <a:r>
                      <a:rPr lang="en-US" baseline="0" dirty="0"/>
                      <a:t>s </a:t>
                    </a:r>
                    <a:fld id="{CA0A2AD7-C182-422B-A5ED-01E967699CF9}" type="PERCENTAGE">
                      <a:rPr lang="en-US" baseline="0" smtClean="0"/>
                      <a:pPr/>
                      <a:t>[PERCENTAGE]</a:t>
                    </a:fld>
                    <a:endParaRPr lang="en-US" baseline="0" dirty="0"/>
                  </a:p>
                </c:rich>
              </c:tx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27ED-4D7B-A529-8FA9EC369325}"/>
                </c:ext>
              </c:extLst>
            </c:dLbl>
            <c:dLbl>
              <c:idx val="1"/>
              <c:layout>
                <c:manualLayout>
                  <c:x val="-4.3218066491688592E-2"/>
                  <c:y val="7.3373797025371834E-2"/>
                </c:manualLayout>
              </c:layout>
              <c:tx>
                <c:rich>
                  <a:bodyPr/>
                  <a:lstStyle/>
                  <a:p>
                    <a:r>
                      <a:rPr lang="en-US" sz="2200" baseline="0" dirty="0" err="1">
                        <a:solidFill>
                          <a:srgbClr val="00B050"/>
                        </a:solidFill>
                      </a:rPr>
                      <a:t>Jauniešu</a:t>
                    </a:r>
                    <a:r>
                      <a:rPr lang="en-US" sz="2200" baseline="0" dirty="0">
                        <a:solidFill>
                          <a:srgbClr val="00B050"/>
                        </a:solidFill>
                      </a:rPr>
                      <a:t> </a:t>
                    </a:r>
                    <a:fld id="{A6945E89-9055-45A3-8650-051DEBC54CED}" type="PERCENTAGE">
                      <a:rPr lang="en-US" sz="2200" baseline="0" smtClean="0">
                        <a:solidFill>
                          <a:srgbClr val="00B050"/>
                        </a:solidFill>
                      </a:rPr>
                      <a:pPr/>
                      <a:t>[PERCENTAGE]</a:t>
                    </a:fld>
                    <a:endParaRPr lang="en-US" sz="2200" baseline="0" dirty="0">
                      <a:solidFill>
                        <a:srgbClr val="00B050"/>
                      </a:solidFill>
                    </a:endParaRPr>
                  </a:p>
                </c:rich>
              </c:tx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27ED-4D7B-A529-8FA9EC369325}"/>
                </c:ext>
              </c:extLst>
            </c:dLbl>
            <c:dLbl>
              <c:idx val="2"/>
              <c:layout>
                <c:manualLayout>
                  <c:x val="-1.2812499439523214E-2"/>
                  <c:y val="-0.2044163423895953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500" b="1" i="0" u="none" strike="noStrike" kern="1200" baseline="0">
                        <a:solidFill>
                          <a:srgbClr val="00206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defRPr>
                    </a:pPr>
                    <a:r>
                      <a:rPr lang="en-US" baseline="0" dirty="0" err="1"/>
                      <a:t>Pieaugušo</a:t>
                    </a:r>
                    <a:r>
                      <a:rPr lang="en-US" baseline="0" dirty="0"/>
                      <a:t> </a:t>
                    </a:r>
                    <a:r>
                      <a:rPr lang="en-US" baseline="0" dirty="0" err="1"/>
                      <a:t>izglītības</a:t>
                    </a:r>
                    <a:fld id="{E3ACF952-169C-4EF7-AFA7-F374239A88C4}" type="PERCENTAGE">
                      <a:rPr lang="en-US" baseline="0" smtClean="0"/>
                      <a:pPr>
                        <a:defRPr sz="1500" b="1">
                          <a:solidFill>
                            <a:srgbClr val="00206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defRPr>
                      </a:pPr>
                      <a:t>[PERCENTAGE]</a:t>
                    </a:fld>
                    <a:endParaRPr lang="en-US" baseline="0" dirty="0" err="1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500" b="1" i="0" u="none" strike="noStrike" kern="1200" baseline="0">
                      <a:solidFill>
                        <a:srgbClr val="00206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+mn-cs"/>
                    </a:defRPr>
                  </a:pPr>
                  <a:endParaRPr lang="ru-RU"/>
                </a:p>
              </c:txPr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7653046034424932"/>
                      <c:h val="0.1478566385328487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27ED-4D7B-A529-8FA9EC369325}"/>
                </c:ext>
              </c:extLst>
            </c:dLbl>
            <c:dLbl>
              <c:idx val="3"/>
              <c:layout>
                <c:manualLayout>
                  <c:x val="0"/>
                  <c:y val="-8.6944305535377298E-2"/>
                </c:manualLayout>
              </c:layout>
              <c:tx>
                <c:rich>
                  <a:bodyPr/>
                  <a:lstStyle/>
                  <a:p>
                    <a:r>
                      <a:rPr lang="en-US" baseline="0" dirty="0" err="1"/>
                      <a:t>Horizontālā</a:t>
                    </a:r>
                    <a:r>
                      <a:rPr lang="en-US" baseline="0" dirty="0"/>
                      <a:t> </a:t>
                    </a:r>
                    <a:fld id="{F51C26EF-5815-4A31-8CB8-A90C8B6A06BF}" type="PERCENTAGE">
                      <a:rPr lang="en-US" baseline="0" smtClean="0"/>
                      <a:pPr/>
                      <a:t>[PERCENTAGE]</a:t>
                    </a:fld>
                    <a:endParaRPr lang="en-US" baseline="0" dirty="0"/>
                  </a:p>
                </c:rich>
              </c:tx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27ED-4D7B-A529-8FA9EC369325}"/>
                </c:ext>
              </c:extLst>
            </c:dLbl>
            <c:dLbl>
              <c:idx val="4"/>
              <c:layout>
                <c:manualLayout>
                  <c:x val="-7.7018263342082241E-2"/>
                  <c:y val="-9.500947798191893E-2"/>
                </c:manualLayout>
              </c:layout>
              <c:tx>
                <c:rich>
                  <a:bodyPr/>
                  <a:lstStyle/>
                  <a:p>
                    <a:r>
                      <a:rPr lang="lv-LV" dirty="0"/>
                      <a:t>Ziemeļvalstu valodas</a:t>
                    </a:r>
                    <a:r>
                      <a:rPr lang="lv-LV" baseline="0" dirty="0"/>
                      <a:t>
</a:t>
                    </a:r>
                    <a:fld id="{BA90B127-C0C5-45FF-93E1-7C44F0F4E8A0}" type="PERCENTAGE">
                      <a:rPr lang="en-US" baseline="0"/>
                      <a:pPr/>
                      <a:t>[PERCENTAGE]</a:t>
                    </a:fld>
                    <a:endParaRPr lang="lv-LV" baseline="0" dirty="0"/>
                  </a:p>
                </c:rich>
              </c:tx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27ED-4D7B-A529-8FA9EC369325}"/>
                </c:ext>
              </c:extLst>
            </c:dLbl>
            <c:dLbl>
              <c:idx val="5"/>
              <c:layout>
                <c:manualLayout>
                  <c:x val="0.16138150163753848"/>
                  <c:y val="9.7899890704562013E-8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rgbClr val="FF0000"/>
                        </a:solidFill>
                      </a:rPr>
                      <a:t>NORDPLUS</a:t>
                    </a:r>
                    <a:r>
                      <a:rPr lang="en-US" baseline="0" dirty="0">
                        <a:solidFill>
                          <a:srgbClr val="FF0000"/>
                        </a:solidFill>
                      </a:rPr>
                      <a:t> </a:t>
                    </a:r>
                    <a:r>
                      <a:rPr lang="en-US" dirty="0">
                        <a:solidFill>
                          <a:srgbClr val="FF0000"/>
                        </a:solidFill>
                      </a:rPr>
                      <a:t>ADMINISTRĀCIJA</a:t>
                    </a:r>
                    <a:r>
                      <a:rPr lang="en-US" baseline="0" dirty="0"/>
                      <a:t>
</a:t>
                    </a:r>
                    <a:fld id="{F2C7CCFA-C125-44D0-8117-DC5FCB125810}" type="PERCENTAGE">
                      <a:rPr lang="en-US" baseline="0" smtClean="0"/>
                      <a:pPr/>
                      <a:t>[PERCENTAGE]</a:t>
                    </a:fld>
                    <a:endParaRPr lang="en-US" baseline="0" dirty="0"/>
                  </a:p>
                </c:rich>
              </c:tx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8159890829585582"/>
                      <c:h val="0.20041666666666666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B-27ED-4D7B-A529-8FA9EC36932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500" b="1" i="0" u="none" strike="noStrike" kern="1200" baseline="0">
                    <a:solidFill>
                      <a:srgbClr val="002060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defRPr>
                </a:pPr>
                <a:endParaRPr lang="ru-RU"/>
              </a:p>
            </c:txPr>
            <c:showLegendKey val="1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Sheet2!$A$1:$A$6</c:f>
              <c:strCache>
                <c:ptCount val="6"/>
                <c:pt idx="0">
                  <c:v>Higher Education -  </c:v>
                </c:pt>
                <c:pt idx="1">
                  <c:v>Junior</c:v>
                </c:pt>
                <c:pt idx="2">
                  <c:v>Adult Education </c:v>
                </c:pt>
                <c:pt idx="3">
                  <c:v>Horizontal</c:v>
                </c:pt>
                <c:pt idx="4">
                  <c:v>Nordic Languages</c:v>
                </c:pt>
                <c:pt idx="5">
                  <c:v>ADMINISTRATION</c:v>
                </c:pt>
              </c:strCache>
            </c:strRef>
          </c:cat>
          <c:val>
            <c:numRef>
              <c:f>Sheet2!$B$1:$B$6</c:f>
              <c:numCache>
                <c:formatCode>General</c:formatCode>
                <c:ptCount val="6"/>
                <c:pt idx="0">
                  <c:v>35.700000000000003</c:v>
                </c:pt>
                <c:pt idx="1">
                  <c:v>26</c:v>
                </c:pt>
                <c:pt idx="2">
                  <c:v>10.5</c:v>
                </c:pt>
                <c:pt idx="3">
                  <c:v>8.8000000000000007</c:v>
                </c:pt>
                <c:pt idx="4">
                  <c:v>6</c:v>
                </c:pt>
                <c:pt idx="5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27ED-4D7B-A529-8FA9EC3693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476891-8B15-45C4-B794-C95096B19BD6}" type="doc">
      <dgm:prSet loTypeId="urn:microsoft.com/office/officeart/2011/layout/Tab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C575567-0B68-44A5-8151-90F0D7374D1E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lv-LV" sz="2200" b="1" dirty="0">
              <a:solidFill>
                <a:schemeClr val="accent1">
                  <a:lumMod val="50000"/>
                </a:schemeClr>
              </a:solidFill>
            </a:rPr>
            <a:t>Mobilitātes projektus</a:t>
          </a:r>
          <a:endParaRPr lang="en-US" sz="2200" b="1" dirty="0">
            <a:solidFill>
              <a:schemeClr val="accent1">
                <a:lumMod val="50000"/>
              </a:schemeClr>
            </a:solidFill>
          </a:endParaRPr>
        </a:p>
      </dgm:t>
    </dgm:pt>
    <dgm:pt modelId="{61565E8B-BF30-4D2A-BE88-2A524EAF4133}" type="parTrans" cxnId="{45DBADCF-A992-4803-AE6C-C38F33AB57B2}">
      <dgm:prSet/>
      <dgm:spPr/>
      <dgm:t>
        <a:bodyPr/>
        <a:lstStyle/>
        <a:p>
          <a:endParaRPr lang="en-US" sz="2200"/>
        </a:p>
      </dgm:t>
    </dgm:pt>
    <dgm:pt modelId="{C97FB154-C025-4618-8108-CA81C1371E78}" type="sibTrans" cxnId="{45DBADCF-A992-4803-AE6C-C38F33AB57B2}">
      <dgm:prSet/>
      <dgm:spPr/>
      <dgm:t>
        <a:bodyPr/>
        <a:lstStyle/>
        <a:p>
          <a:endParaRPr lang="en-US" sz="2200"/>
        </a:p>
      </dgm:t>
    </dgm:pt>
    <dgm:pt modelId="{2154EC92-6924-4E3C-A707-3B6C6FDEA251}">
      <dgm:prSet phldrT="[Text]" custT="1"/>
      <dgm:spPr/>
      <dgm:t>
        <a:bodyPr/>
        <a:lstStyle/>
        <a:p>
          <a:pPr algn="l"/>
          <a:r>
            <a:rPr lang="lv-LV" sz="2200" dirty="0">
              <a:solidFill>
                <a:schemeClr val="accent1">
                  <a:lumMod val="50000"/>
                </a:schemeClr>
              </a:solidFill>
            </a:rPr>
            <a:t>Partneru pedagoģiskā personāla un izglītojamo pieredzes apmaiņas braucieni</a:t>
          </a:r>
        </a:p>
        <a:p>
          <a:pPr algn="l"/>
          <a:endParaRPr lang="lv-LV" sz="2200" dirty="0">
            <a:solidFill>
              <a:schemeClr val="accent1">
                <a:lumMod val="50000"/>
              </a:schemeClr>
            </a:solidFill>
          </a:endParaRPr>
        </a:p>
        <a:p>
          <a:pPr algn="l"/>
          <a:endParaRPr lang="en-US" sz="2200" dirty="0"/>
        </a:p>
      </dgm:t>
    </dgm:pt>
    <dgm:pt modelId="{F9710302-C05F-4C1D-B9C0-19D8B7A19CD1}" type="parTrans" cxnId="{100887A1-0874-44D1-99C1-CC6BD2E2899F}">
      <dgm:prSet/>
      <dgm:spPr/>
      <dgm:t>
        <a:bodyPr/>
        <a:lstStyle/>
        <a:p>
          <a:endParaRPr lang="en-US" sz="2200"/>
        </a:p>
      </dgm:t>
    </dgm:pt>
    <dgm:pt modelId="{2B2FB635-AA53-412B-86EC-7AA990E0DF0D}" type="sibTrans" cxnId="{100887A1-0874-44D1-99C1-CC6BD2E2899F}">
      <dgm:prSet/>
      <dgm:spPr/>
      <dgm:t>
        <a:bodyPr/>
        <a:lstStyle/>
        <a:p>
          <a:endParaRPr lang="en-US" sz="2200"/>
        </a:p>
      </dgm:t>
    </dgm:pt>
    <dgm:pt modelId="{B0325429-59A4-43D5-A65D-0D0382FB2D3B}">
      <dgm:prSet phldrT="[Text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lv-LV" sz="2200" b="1" dirty="0">
              <a:solidFill>
                <a:schemeClr val="accent1">
                  <a:lumMod val="50000"/>
                </a:schemeClr>
              </a:solidFill>
            </a:rPr>
            <a:t>Attīstības projektus, tai skaitā sadarbības tīklus</a:t>
          </a:r>
          <a:endParaRPr lang="en-US" sz="2200" b="1" dirty="0">
            <a:solidFill>
              <a:schemeClr val="accent1">
                <a:lumMod val="50000"/>
              </a:schemeClr>
            </a:solidFill>
          </a:endParaRPr>
        </a:p>
      </dgm:t>
    </dgm:pt>
    <dgm:pt modelId="{AF2D0CE5-18CF-42CC-8C0A-C678EE86CA50}" type="parTrans" cxnId="{13D20D62-CBFD-4D15-ABFD-3C5542B4AFD4}">
      <dgm:prSet/>
      <dgm:spPr/>
      <dgm:t>
        <a:bodyPr/>
        <a:lstStyle/>
        <a:p>
          <a:endParaRPr lang="en-US" sz="2200"/>
        </a:p>
      </dgm:t>
    </dgm:pt>
    <dgm:pt modelId="{1D68ADF1-CEB6-4C4E-829A-23EB4382A18D}" type="sibTrans" cxnId="{13D20D62-CBFD-4D15-ABFD-3C5542B4AFD4}">
      <dgm:prSet/>
      <dgm:spPr/>
      <dgm:t>
        <a:bodyPr/>
        <a:lstStyle/>
        <a:p>
          <a:endParaRPr lang="en-US" sz="2200"/>
        </a:p>
      </dgm:t>
    </dgm:pt>
    <dgm:pt modelId="{7C031C65-A50A-4C13-9C8D-F319ED3473E3}">
      <dgm:prSet phldrT="[Text]" custT="1"/>
      <dgm:spPr/>
      <dgm:t>
        <a:bodyPr/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en-US" sz="2200" u="none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Partneru ilgtermiņa sadarbība ar mērķi izstrādāt vai ieviest jauninājumus izglītībā - jaunas pedagoģiskās vai didaktiskās metodes, mācību programmas, un tml.</a:t>
          </a:r>
          <a:r>
            <a:rPr lang="lv-LV" altLang="lv-LV" sz="2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 Sadarbības tīkli - partnerības, kuru mērķis ir izveidot </a:t>
          </a:r>
          <a:r>
            <a:rPr lang="lv-LV" altLang="lv-LV" sz="2200" u="none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ilgtermiņa sadarbību par vienotu tēmu izglītības jomā. </a:t>
          </a:r>
        </a:p>
        <a:p>
          <a:pPr marL="0"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u="none" dirty="0">
            <a:solidFill>
              <a:schemeClr val="accent1">
                <a:lumMod val="50000"/>
              </a:schemeClr>
            </a:solidFill>
          </a:endParaRPr>
        </a:p>
      </dgm:t>
    </dgm:pt>
    <dgm:pt modelId="{469CDB71-7A7B-4BB5-AA93-ED658C763D67}" type="parTrans" cxnId="{0B9DAC9A-0635-471F-9CD4-7B9EECE0E780}">
      <dgm:prSet/>
      <dgm:spPr/>
      <dgm:t>
        <a:bodyPr/>
        <a:lstStyle/>
        <a:p>
          <a:endParaRPr lang="en-US" sz="2200"/>
        </a:p>
      </dgm:t>
    </dgm:pt>
    <dgm:pt modelId="{77C34B46-F3F0-4759-A10D-8F17B4CAEB3A}" type="sibTrans" cxnId="{0B9DAC9A-0635-471F-9CD4-7B9EECE0E780}">
      <dgm:prSet/>
      <dgm:spPr/>
      <dgm:t>
        <a:bodyPr/>
        <a:lstStyle/>
        <a:p>
          <a:endParaRPr lang="en-US" sz="2200"/>
        </a:p>
      </dgm:t>
    </dgm:pt>
    <dgm:pt modelId="{F83E3057-9714-4D1B-95BF-314B53A92EB7}" type="pres">
      <dgm:prSet presAssocID="{E4476891-8B15-45C4-B794-C95096B19BD6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</dgm:pt>
    <dgm:pt modelId="{9FF58841-6947-4CD8-8555-4035BF0D7C19}" type="pres">
      <dgm:prSet presAssocID="{CC575567-0B68-44A5-8151-90F0D7374D1E}" presName="composite" presStyleCnt="0"/>
      <dgm:spPr/>
    </dgm:pt>
    <dgm:pt modelId="{061C4FB6-D6B8-4241-9655-BE8DF9067055}" type="pres">
      <dgm:prSet presAssocID="{CC575567-0B68-44A5-8151-90F0D7374D1E}" presName="FirstChild" presStyleLbl="revTx" presStyleIdx="0" presStyleCnt="2" custScaleY="144190">
        <dgm:presLayoutVars>
          <dgm:chMax val="0"/>
          <dgm:chPref val="0"/>
          <dgm:bulletEnabled val="1"/>
        </dgm:presLayoutVars>
      </dgm:prSet>
      <dgm:spPr/>
    </dgm:pt>
    <dgm:pt modelId="{973DD5CE-6032-4567-A787-D1DF2D47DBE1}" type="pres">
      <dgm:prSet presAssocID="{CC575567-0B68-44A5-8151-90F0D7374D1E}" presName="Parent" presStyleLbl="alignNode1" presStyleIdx="0" presStyleCnt="2" custScaleX="82455" custLinFactNeighborX="1988" custLinFactNeighborY="-22095">
        <dgm:presLayoutVars>
          <dgm:chMax val="3"/>
          <dgm:chPref val="3"/>
          <dgm:bulletEnabled val="1"/>
        </dgm:presLayoutVars>
      </dgm:prSet>
      <dgm:spPr/>
    </dgm:pt>
    <dgm:pt modelId="{ED8ECB8D-47A9-41D7-AE0C-67F88DA73B34}" type="pres">
      <dgm:prSet presAssocID="{CC575567-0B68-44A5-8151-90F0D7374D1E}" presName="Accent" presStyleLbl="parChTrans1D1" presStyleIdx="0" presStyleCnt="2" custLinFactY="-305556" custLinFactNeighborX="522" custLinFactNeighborY="-400000"/>
      <dgm:spPr/>
    </dgm:pt>
    <dgm:pt modelId="{76020137-1AD0-407C-9EA1-D8E9DA30694D}" type="pres">
      <dgm:prSet presAssocID="{C97FB154-C025-4618-8108-CA81C1371E78}" presName="sibTrans" presStyleCnt="0"/>
      <dgm:spPr/>
    </dgm:pt>
    <dgm:pt modelId="{938E2DBD-1AAB-42CF-A3F8-DD40C72C355C}" type="pres">
      <dgm:prSet presAssocID="{B0325429-59A4-43D5-A65D-0D0382FB2D3B}" presName="composite" presStyleCnt="0"/>
      <dgm:spPr/>
    </dgm:pt>
    <dgm:pt modelId="{18DC2ECC-B8B5-4690-B821-EBE4830FDE48}" type="pres">
      <dgm:prSet presAssocID="{B0325429-59A4-43D5-A65D-0D0382FB2D3B}" presName="FirstChild" presStyleLbl="revTx" presStyleIdx="1" presStyleCnt="2" custScaleX="97617" custScaleY="93770">
        <dgm:presLayoutVars>
          <dgm:chMax val="0"/>
          <dgm:chPref val="0"/>
          <dgm:bulletEnabled val="1"/>
        </dgm:presLayoutVars>
      </dgm:prSet>
      <dgm:spPr/>
    </dgm:pt>
    <dgm:pt modelId="{A239F5D0-E75E-40BF-B1B5-BDD90334AB85}" type="pres">
      <dgm:prSet presAssocID="{B0325429-59A4-43D5-A65D-0D0382FB2D3B}" presName="Parent" presStyleLbl="alignNode1" presStyleIdx="1" presStyleCnt="2" custScaleX="84047" custLinFactNeighborX="2784" custLinFactNeighborY="-15708">
        <dgm:presLayoutVars>
          <dgm:chMax val="3"/>
          <dgm:chPref val="3"/>
          <dgm:bulletEnabled val="1"/>
        </dgm:presLayoutVars>
      </dgm:prSet>
      <dgm:spPr/>
    </dgm:pt>
    <dgm:pt modelId="{6EF1E263-9E6B-4EDC-BC79-47615D5710FE}" type="pres">
      <dgm:prSet presAssocID="{B0325429-59A4-43D5-A65D-0D0382FB2D3B}" presName="Accent" presStyleLbl="parChTrans1D1" presStyleIdx="1" presStyleCnt="2"/>
      <dgm:spPr/>
    </dgm:pt>
  </dgm:ptLst>
  <dgm:cxnLst>
    <dgm:cxn modelId="{A51BCD07-94FC-4768-A00E-553B6D097EF1}" type="presOf" srcId="{B0325429-59A4-43D5-A65D-0D0382FB2D3B}" destId="{A239F5D0-E75E-40BF-B1B5-BDD90334AB85}" srcOrd="0" destOrd="0" presId="urn:microsoft.com/office/officeart/2011/layout/TabList"/>
    <dgm:cxn modelId="{C65AAD0A-18C3-4A14-8414-38A1E0812638}" type="presOf" srcId="{2154EC92-6924-4E3C-A707-3B6C6FDEA251}" destId="{061C4FB6-D6B8-4241-9655-BE8DF9067055}" srcOrd="0" destOrd="0" presId="urn:microsoft.com/office/officeart/2011/layout/TabList"/>
    <dgm:cxn modelId="{13D20D62-CBFD-4D15-ABFD-3C5542B4AFD4}" srcId="{E4476891-8B15-45C4-B794-C95096B19BD6}" destId="{B0325429-59A4-43D5-A65D-0D0382FB2D3B}" srcOrd="1" destOrd="0" parTransId="{AF2D0CE5-18CF-42CC-8C0A-C678EE86CA50}" sibTransId="{1D68ADF1-CEB6-4C4E-829A-23EB4382A18D}"/>
    <dgm:cxn modelId="{AEB72587-E346-4D64-83CA-700E6C4AC69F}" type="presOf" srcId="{E4476891-8B15-45C4-B794-C95096B19BD6}" destId="{F83E3057-9714-4D1B-95BF-314B53A92EB7}" srcOrd="0" destOrd="0" presId="urn:microsoft.com/office/officeart/2011/layout/TabList"/>
    <dgm:cxn modelId="{0B9DAC9A-0635-471F-9CD4-7B9EECE0E780}" srcId="{B0325429-59A4-43D5-A65D-0D0382FB2D3B}" destId="{7C031C65-A50A-4C13-9C8D-F319ED3473E3}" srcOrd="0" destOrd="0" parTransId="{469CDB71-7A7B-4BB5-AA93-ED658C763D67}" sibTransId="{77C34B46-F3F0-4759-A10D-8F17B4CAEB3A}"/>
    <dgm:cxn modelId="{100887A1-0874-44D1-99C1-CC6BD2E2899F}" srcId="{CC575567-0B68-44A5-8151-90F0D7374D1E}" destId="{2154EC92-6924-4E3C-A707-3B6C6FDEA251}" srcOrd="0" destOrd="0" parTransId="{F9710302-C05F-4C1D-B9C0-19D8B7A19CD1}" sibTransId="{2B2FB635-AA53-412B-86EC-7AA990E0DF0D}"/>
    <dgm:cxn modelId="{45DBADCF-A992-4803-AE6C-C38F33AB57B2}" srcId="{E4476891-8B15-45C4-B794-C95096B19BD6}" destId="{CC575567-0B68-44A5-8151-90F0D7374D1E}" srcOrd="0" destOrd="0" parTransId="{61565E8B-BF30-4D2A-BE88-2A524EAF4133}" sibTransId="{C97FB154-C025-4618-8108-CA81C1371E78}"/>
    <dgm:cxn modelId="{3977CAD1-90D0-4B4A-AE5C-1A793750589F}" type="presOf" srcId="{7C031C65-A50A-4C13-9C8D-F319ED3473E3}" destId="{18DC2ECC-B8B5-4690-B821-EBE4830FDE48}" srcOrd="0" destOrd="0" presId="urn:microsoft.com/office/officeart/2011/layout/TabList"/>
    <dgm:cxn modelId="{B60B42F2-065B-4258-8A05-2E971E459F32}" type="presOf" srcId="{CC575567-0B68-44A5-8151-90F0D7374D1E}" destId="{973DD5CE-6032-4567-A787-D1DF2D47DBE1}" srcOrd="0" destOrd="0" presId="urn:microsoft.com/office/officeart/2011/layout/TabList"/>
    <dgm:cxn modelId="{D344A330-C842-476D-8B44-4DC46692918B}" type="presParOf" srcId="{F83E3057-9714-4D1B-95BF-314B53A92EB7}" destId="{9FF58841-6947-4CD8-8555-4035BF0D7C19}" srcOrd="0" destOrd="0" presId="urn:microsoft.com/office/officeart/2011/layout/TabList"/>
    <dgm:cxn modelId="{9902BF4E-5C5F-4F84-9419-3519B7876D32}" type="presParOf" srcId="{9FF58841-6947-4CD8-8555-4035BF0D7C19}" destId="{061C4FB6-D6B8-4241-9655-BE8DF9067055}" srcOrd="0" destOrd="0" presId="urn:microsoft.com/office/officeart/2011/layout/TabList"/>
    <dgm:cxn modelId="{2C2FAE0C-FEEE-4A98-B545-430851A48AD7}" type="presParOf" srcId="{9FF58841-6947-4CD8-8555-4035BF0D7C19}" destId="{973DD5CE-6032-4567-A787-D1DF2D47DBE1}" srcOrd="1" destOrd="0" presId="urn:microsoft.com/office/officeart/2011/layout/TabList"/>
    <dgm:cxn modelId="{FB74723E-1BCF-4F75-979D-1AA30F8815DC}" type="presParOf" srcId="{9FF58841-6947-4CD8-8555-4035BF0D7C19}" destId="{ED8ECB8D-47A9-41D7-AE0C-67F88DA73B34}" srcOrd="2" destOrd="0" presId="urn:microsoft.com/office/officeart/2011/layout/TabList"/>
    <dgm:cxn modelId="{38336A58-202F-43CE-B2CF-90A1EBA1D92D}" type="presParOf" srcId="{F83E3057-9714-4D1B-95BF-314B53A92EB7}" destId="{76020137-1AD0-407C-9EA1-D8E9DA30694D}" srcOrd="1" destOrd="0" presId="urn:microsoft.com/office/officeart/2011/layout/TabList"/>
    <dgm:cxn modelId="{5294FEA0-6E44-41B7-9C46-F9755264C25E}" type="presParOf" srcId="{F83E3057-9714-4D1B-95BF-314B53A92EB7}" destId="{938E2DBD-1AAB-42CF-A3F8-DD40C72C355C}" srcOrd="2" destOrd="0" presId="urn:microsoft.com/office/officeart/2011/layout/TabList"/>
    <dgm:cxn modelId="{07D72E52-89BB-4D21-B5C2-22547FAD182A}" type="presParOf" srcId="{938E2DBD-1AAB-42CF-A3F8-DD40C72C355C}" destId="{18DC2ECC-B8B5-4690-B821-EBE4830FDE48}" srcOrd="0" destOrd="0" presId="urn:microsoft.com/office/officeart/2011/layout/TabList"/>
    <dgm:cxn modelId="{21C70797-209E-4E71-9123-2FF35592A7B5}" type="presParOf" srcId="{938E2DBD-1AAB-42CF-A3F8-DD40C72C355C}" destId="{A239F5D0-E75E-40BF-B1B5-BDD90334AB85}" srcOrd="1" destOrd="0" presId="urn:microsoft.com/office/officeart/2011/layout/TabList"/>
    <dgm:cxn modelId="{36226F76-C943-48A3-AEBA-070C16F5C242}" type="presParOf" srcId="{938E2DBD-1AAB-42CF-A3F8-DD40C72C355C}" destId="{6EF1E263-9E6B-4EDC-BC79-47615D5710FE}" srcOrd="2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117A65E-6CDD-48B4-8037-C3419189008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E69E6E6-3D2F-458E-9DBD-750F56485A25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en-US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Mācību kvalitātes nodrošināšana, uzlabošana</a:t>
          </a:r>
        </a:p>
      </dgm:t>
    </dgm:pt>
    <dgm:pt modelId="{2143BFDD-E499-4678-A533-D85E4B6B7633}" type="parTrans" cxnId="{6EDBB3DF-E81F-4AC8-BDD6-C3BFCD82F438}">
      <dgm:prSet/>
      <dgm:spPr/>
      <dgm:t>
        <a:bodyPr/>
        <a:lstStyle/>
        <a:p>
          <a:endParaRPr lang="en-US"/>
        </a:p>
      </dgm:t>
    </dgm:pt>
    <dgm:pt modelId="{5DEC1E0E-807A-4FF9-8F1F-8F2037B8F195}" type="sibTrans" cxnId="{6EDBB3DF-E81F-4AC8-BDD6-C3BFCD82F438}">
      <dgm:prSet/>
      <dgm:spPr/>
      <dgm:t>
        <a:bodyPr/>
        <a:lstStyle/>
        <a:p>
          <a:endParaRPr lang="en-US"/>
        </a:p>
      </dgm:t>
    </dgm:pt>
    <dgm:pt modelId="{E509881F-B777-4D45-AC19-6D73C26CCFF4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en-US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Mācību programmu attīstība un uzlabošana</a:t>
          </a:r>
        </a:p>
        <a:p>
          <a:pPr defTabSz="355600">
            <a:spcAft>
              <a:spcPct val="35000"/>
            </a:spcAft>
          </a:pPr>
          <a:endParaRPr lang="en-US" sz="900" dirty="0"/>
        </a:p>
      </dgm:t>
    </dgm:pt>
    <dgm:pt modelId="{44BC05D9-A836-4D48-943D-6923A19418F7}" type="parTrans" cxnId="{6FE8D327-B31C-4D19-B2A4-296DF105CF6C}">
      <dgm:prSet/>
      <dgm:spPr/>
      <dgm:t>
        <a:bodyPr/>
        <a:lstStyle/>
        <a:p>
          <a:endParaRPr lang="en-US"/>
        </a:p>
      </dgm:t>
    </dgm:pt>
    <dgm:pt modelId="{0525C6C2-8A91-4501-8573-63DF90F6885A}" type="sibTrans" cxnId="{6FE8D327-B31C-4D19-B2A4-296DF105CF6C}">
      <dgm:prSet/>
      <dgm:spPr/>
      <dgm:t>
        <a:bodyPr/>
        <a:lstStyle/>
        <a:p>
          <a:endParaRPr lang="en-US"/>
        </a:p>
      </dgm:t>
    </dgm:pt>
    <dgm:pt modelId="{9062BE87-B0A8-4699-9E03-89814667F7F1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en-US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Pedagoģisko un didaktisko metožu attīstība un pilnveide  </a:t>
          </a:r>
        </a:p>
      </dgm:t>
    </dgm:pt>
    <dgm:pt modelId="{5AB9FF4F-8EA5-4991-9778-369F908B9E20}" type="parTrans" cxnId="{DA8984EC-68E8-4C01-A7D5-EBEB02BEE9ED}">
      <dgm:prSet/>
      <dgm:spPr/>
      <dgm:t>
        <a:bodyPr/>
        <a:lstStyle/>
        <a:p>
          <a:endParaRPr lang="en-US"/>
        </a:p>
      </dgm:t>
    </dgm:pt>
    <dgm:pt modelId="{9E8272E9-DF87-40F2-AD2F-C9C1F43C005F}" type="sibTrans" cxnId="{DA8984EC-68E8-4C01-A7D5-EBEB02BEE9ED}">
      <dgm:prSet/>
      <dgm:spPr/>
      <dgm:t>
        <a:bodyPr/>
        <a:lstStyle/>
        <a:p>
          <a:endParaRPr lang="en-US"/>
        </a:p>
      </dgm:t>
    </dgm:pt>
    <dgm:pt modelId="{F95D81BB-8B5D-4DAE-A63F-E92348336009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en-US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Projekta rezultātu izplatīšana</a:t>
          </a:r>
        </a:p>
      </dgm:t>
    </dgm:pt>
    <dgm:pt modelId="{E3EBE366-8116-4D1A-8264-DCF61734DCE6}" type="parTrans" cxnId="{D24DDF6E-EF1D-4184-855E-52EFEB99D827}">
      <dgm:prSet/>
      <dgm:spPr/>
      <dgm:t>
        <a:bodyPr/>
        <a:lstStyle/>
        <a:p>
          <a:endParaRPr lang="en-US"/>
        </a:p>
      </dgm:t>
    </dgm:pt>
    <dgm:pt modelId="{0B619C0C-BD1B-4F74-B3A9-DFE9F27EAD88}" type="sibTrans" cxnId="{D24DDF6E-EF1D-4184-855E-52EFEB99D827}">
      <dgm:prSet/>
      <dgm:spPr/>
      <dgm:t>
        <a:bodyPr/>
        <a:lstStyle/>
        <a:p>
          <a:endParaRPr lang="en-US"/>
        </a:p>
      </dgm:t>
    </dgm:pt>
    <dgm:pt modelId="{0BC923A2-CDAF-4419-A2D0-C1512D5F9447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defTabSz="355600">
            <a:spcAft>
              <a:spcPct val="35000"/>
            </a:spcAft>
          </a:pPr>
          <a:r>
            <a:rPr lang="lv-LV" sz="2400" dirty="0">
              <a:solidFill>
                <a:schemeClr val="accent1">
                  <a:lumMod val="50000"/>
                </a:schemeClr>
              </a:solidFill>
            </a:rPr>
            <a:t>Citas, līdzīga rakstura aktivitātes</a:t>
          </a:r>
          <a:endParaRPr lang="en-US" sz="2400" dirty="0">
            <a:solidFill>
              <a:schemeClr val="accent1">
                <a:lumMod val="50000"/>
              </a:schemeClr>
            </a:solidFill>
          </a:endParaRPr>
        </a:p>
      </dgm:t>
    </dgm:pt>
    <dgm:pt modelId="{31A0AA75-7D70-4094-93D6-D7A32A28F411}" type="parTrans" cxnId="{45679C0D-B9AB-408A-BDB9-9FE02A68FC7B}">
      <dgm:prSet/>
      <dgm:spPr/>
      <dgm:t>
        <a:bodyPr/>
        <a:lstStyle/>
        <a:p>
          <a:endParaRPr lang="en-US"/>
        </a:p>
      </dgm:t>
    </dgm:pt>
    <dgm:pt modelId="{A8B498D3-53FD-409B-B2C3-18223D4F9557}" type="sibTrans" cxnId="{45679C0D-B9AB-408A-BDB9-9FE02A68FC7B}">
      <dgm:prSet/>
      <dgm:spPr/>
      <dgm:t>
        <a:bodyPr/>
        <a:lstStyle/>
        <a:p>
          <a:endParaRPr lang="en-US"/>
        </a:p>
      </dgm:t>
    </dgm:pt>
    <dgm:pt modelId="{736975D6-A479-41D8-8813-20C9F08C29E1}" type="pres">
      <dgm:prSet presAssocID="{0117A65E-6CDD-48B4-8037-C3419189008A}" presName="linear" presStyleCnt="0">
        <dgm:presLayoutVars>
          <dgm:dir/>
          <dgm:animLvl val="lvl"/>
          <dgm:resizeHandles val="exact"/>
        </dgm:presLayoutVars>
      </dgm:prSet>
      <dgm:spPr/>
    </dgm:pt>
    <dgm:pt modelId="{79ED89EB-2006-499C-B3E7-8D6FF637573A}" type="pres">
      <dgm:prSet presAssocID="{BE69E6E6-3D2F-458E-9DBD-750F56485A25}" presName="parentLin" presStyleCnt="0"/>
      <dgm:spPr/>
    </dgm:pt>
    <dgm:pt modelId="{131CEAD5-1177-4CA4-9916-EA3933061C6C}" type="pres">
      <dgm:prSet presAssocID="{BE69E6E6-3D2F-458E-9DBD-750F56485A25}" presName="parentLeftMargin" presStyleLbl="node1" presStyleIdx="0" presStyleCnt="5"/>
      <dgm:spPr/>
    </dgm:pt>
    <dgm:pt modelId="{49CBD0B3-3722-42B4-8D78-D8014AEB0841}" type="pres">
      <dgm:prSet presAssocID="{BE69E6E6-3D2F-458E-9DBD-750F56485A25}" presName="parentText" presStyleLbl="node1" presStyleIdx="0" presStyleCnt="5" custScaleX="142857">
        <dgm:presLayoutVars>
          <dgm:chMax val="0"/>
          <dgm:bulletEnabled val="1"/>
        </dgm:presLayoutVars>
      </dgm:prSet>
      <dgm:spPr/>
    </dgm:pt>
    <dgm:pt modelId="{577590C4-04C2-479F-A612-5E225F6016FC}" type="pres">
      <dgm:prSet presAssocID="{BE69E6E6-3D2F-458E-9DBD-750F56485A25}" presName="negativeSpace" presStyleCnt="0"/>
      <dgm:spPr/>
    </dgm:pt>
    <dgm:pt modelId="{86444468-F83C-4D4B-B9DF-8023F8E0322D}" type="pres">
      <dgm:prSet presAssocID="{BE69E6E6-3D2F-458E-9DBD-750F56485A25}" presName="childText" presStyleLbl="conFgAcc1" presStyleIdx="0" presStyleCnt="5">
        <dgm:presLayoutVars>
          <dgm:bulletEnabled val="1"/>
        </dgm:presLayoutVars>
      </dgm:prSet>
      <dgm:spPr/>
    </dgm:pt>
    <dgm:pt modelId="{5456E1E1-FBF3-4D83-9858-751E6C00CC81}" type="pres">
      <dgm:prSet presAssocID="{5DEC1E0E-807A-4FF9-8F1F-8F2037B8F195}" presName="spaceBetweenRectangles" presStyleCnt="0"/>
      <dgm:spPr/>
    </dgm:pt>
    <dgm:pt modelId="{66F9692F-3B5D-4260-BEC7-062C97B0F9A4}" type="pres">
      <dgm:prSet presAssocID="{F95D81BB-8B5D-4DAE-A63F-E92348336009}" presName="parentLin" presStyleCnt="0"/>
      <dgm:spPr/>
    </dgm:pt>
    <dgm:pt modelId="{E8C60E13-3101-4F49-ABD6-59B063D9CFA1}" type="pres">
      <dgm:prSet presAssocID="{F95D81BB-8B5D-4DAE-A63F-E92348336009}" presName="parentLeftMargin" presStyleLbl="node1" presStyleIdx="0" presStyleCnt="5"/>
      <dgm:spPr/>
    </dgm:pt>
    <dgm:pt modelId="{BC7A0328-9201-40D6-BD30-01FD599AD932}" type="pres">
      <dgm:prSet presAssocID="{F95D81BB-8B5D-4DAE-A63F-E92348336009}" presName="parentText" presStyleLbl="node1" presStyleIdx="1" presStyleCnt="5" custScaleX="142857">
        <dgm:presLayoutVars>
          <dgm:chMax val="0"/>
          <dgm:bulletEnabled val="1"/>
        </dgm:presLayoutVars>
      </dgm:prSet>
      <dgm:spPr/>
    </dgm:pt>
    <dgm:pt modelId="{5FFF7971-FC95-474C-A872-1DBFA137AB7C}" type="pres">
      <dgm:prSet presAssocID="{F95D81BB-8B5D-4DAE-A63F-E92348336009}" presName="negativeSpace" presStyleCnt="0"/>
      <dgm:spPr/>
    </dgm:pt>
    <dgm:pt modelId="{D3816CF4-3766-4D98-B445-EAF91A150FA5}" type="pres">
      <dgm:prSet presAssocID="{F95D81BB-8B5D-4DAE-A63F-E92348336009}" presName="childText" presStyleLbl="conFgAcc1" presStyleIdx="1" presStyleCnt="5">
        <dgm:presLayoutVars>
          <dgm:bulletEnabled val="1"/>
        </dgm:presLayoutVars>
      </dgm:prSet>
      <dgm:spPr/>
    </dgm:pt>
    <dgm:pt modelId="{62308212-5BC5-446A-89D4-3119392D35A3}" type="pres">
      <dgm:prSet presAssocID="{0B619C0C-BD1B-4F74-B3A9-DFE9F27EAD88}" presName="spaceBetweenRectangles" presStyleCnt="0"/>
      <dgm:spPr/>
    </dgm:pt>
    <dgm:pt modelId="{2F9F9679-3319-41C0-BD52-B808C3238910}" type="pres">
      <dgm:prSet presAssocID="{9062BE87-B0A8-4699-9E03-89814667F7F1}" presName="parentLin" presStyleCnt="0"/>
      <dgm:spPr/>
    </dgm:pt>
    <dgm:pt modelId="{390D8170-F516-4B59-8A27-59E0B47EF47D}" type="pres">
      <dgm:prSet presAssocID="{9062BE87-B0A8-4699-9E03-89814667F7F1}" presName="parentLeftMargin" presStyleLbl="node1" presStyleIdx="1" presStyleCnt="5"/>
      <dgm:spPr/>
    </dgm:pt>
    <dgm:pt modelId="{CC80105B-CAFD-444E-80BA-11C6C4F15887}" type="pres">
      <dgm:prSet presAssocID="{9062BE87-B0A8-4699-9E03-89814667F7F1}" presName="parentText" presStyleLbl="node1" presStyleIdx="2" presStyleCnt="5" custScaleX="142857" custScaleY="139374">
        <dgm:presLayoutVars>
          <dgm:chMax val="0"/>
          <dgm:bulletEnabled val="1"/>
        </dgm:presLayoutVars>
      </dgm:prSet>
      <dgm:spPr/>
    </dgm:pt>
    <dgm:pt modelId="{7A9B0171-9C16-45D9-8C5E-C0F4EE7CF7F0}" type="pres">
      <dgm:prSet presAssocID="{9062BE87-B0A8-4699-9E03-89814667F7F1}" presName="negativeSpace" presStyleCnt="0"/>
      <dgm:spPr/>
    </dgm:pt>
    <dgm:pt modelId="{04FE1373-5ABD-4CCB-B947-A7F61D2D4349}" type="pres">
      <dgm:prSet presAssocID="{9062BE87-B0A8-4699-9E03-89814667F7F1}" presName="childText" presStyleLbl="conFgAcc1" presStyleIdx="2" presStyleCnt="5">
        <dgm:presLayoutVars>
          <dgm:bulletEnabled val="1"/>
        </dgm:presLayoutVars>
      </dgm:prSet>
      <dgm:spPr/>
    </dgm:pt>
    <dgm:pt modelId="{EFE55348-E19C-4EA3-B1D4-1D2C07366383}" type="pres">
      <dgm:prSet presAssocID="{9E8272E9-DF87-40F2-AD2F-C9C1F43C005F}" presName="spaceBetweenRectangles" presStyleCnt="0"/>
      <dgm:spPr/>
    </dgm:pt>
    <dgm:pt modelId="{0EA31B0D-86CD-40D4-81CC-191459F1DFD3}" type="pres">
      <dgm:prSet presAssocID="{E509881F-B777-4D45-AC19-6D73C26CCFF4}" presName="parentLin" presStyleCnt="0"/>
      <dgm:spPr/>
    </dgm:pt>
    <dgm:pt modelId="{630BF762-F56F-4DC0-A4EA-4BC1B3250652}" type="pres">
      <dgm:prSet presAssocID="{E509881F-B777-4D45-AC19-6D73C26CCFF4}" presName="parentLeftMargin" presStyleLbl="node1" presStyleIdx="2" presStyleCnt="5"/>
      <dgm:spPr/>
    </dgm:pt>
    <dgm:pt modelId="{0AB2A6E9-42E5-46E6-B3B6-C1A651216328}" type="pres">
      <dgm:prSet presAssocID="{E509881F-B777-4D45-AC19-6D73C26CCFF4}" presName="parentText" presStyleLbl="node1" presStyleIdx="3" presStyleCnt="5" custScaleX="142857" custScaleY="127958">
        <dgm:presLayoutVars>
          <dgm:chMax val="0"/>
          <dgm:bulletEnabled val="1"/>
        </dgm:presLayoutVars>
      </dgm:prSet>
      <dgm:spPr/>
    </dgm:pt>
    <dgm:pt modelId="{DEDA7ABC-45D3-4B74-8EE6-6BF5BE0F86AB}" type="pres">
      <dgm:prSet presAssocID="{E509881F-B777-4D45-AC19-6D73C26CCFF4}" presName="negativeSpace" presStyleCnt="0"/>
      <dgm:spPr/>
    </dgm:pt>
    <dgm:pt modelId="{1E6021CB-0244-4E9B-9AF4-775CBEFDD9E2}" type="pres">
      <dgm:prSet presAssocID="{E509881F-B777-4D45-AC19-6D73C26CCFF4}" presName="childText" presStyleLbl="conFgAcc1" presStyleIdx="3" presStyleCnt="5">
        <dgm:presLayoutVars>
          <dgm:bulletEnabled val="1"/>
        </dgm:presLayoutVars>
      </dgm:prSet>
      <dgm:spPr/>
    </dgm:pt>
    <dgm:pt modelId="{B5311439-E649-4436-A290-ADB24AF29F93}" type="pres">
      <dgm:prSet presAssocID="{0525C6C2-8A91-4501-8573-63DF90F6885A}" presName="spaceBetweenRectangles" presStyleCnt="0"/>
      <dgm:spPr/>
    </dgm:pt>
    <dgm:pt modelId="{EFCC2C46-E1B5-4844-B762-03CB8BB92F47}" type="pres">
      <dgm:prSet presAssocID="{0BC923A2-CDAF-4419-A2D0-C1512D5F9447}" presName="parentLin" presStyleCnt="0"/>
      <dgm:spPr/>
    </dgm:pt>
    <dgm:pt modelId="{76760A9A-BB3E-440E-8F0A-239BA69FB7DA}" type="pres">
      <dgm:prSet presAssocID="{0BC923A2-CDAF-4419-A2D0-C1512D5F9447}" presName="parentLeftMargin" presStyleLbl="node1" presStyleIdx="3" presStyleCnt="5"/>
      <dgm:spPr/>
    </dgm:pt>
    <dgm:pt modelId="{D1A2CB04-F374-4947-9056-B497F37BBD2A}" type="pres">
      <dgm:prSet presAssocID="{0BC923A2-CDAF-4419-A2D0-C1512D5F9447}" presName="parentText" presStyleLbl="node1" presStyleIdx="4" presStyleCnt="5" custScaleX="141094" custLinFactX="229" custLinFactNeighborX="100000">
        <dgm:presLayoutVars>
          <dgm:chMax val="0"/>
          <dgm:bulletEnabled val="1"/>
        </dgm:presLayoutVars>
      </dgm:prSet>
      <dgm:spPr/>
    </dgm:pt>
    <dgm:pt modelId="{54CFF1F4-4F0F-440C-B536-71C581BF0AB5}" type="pres">
      <dgm:prSet presAssocID="{0BC923A2-CDAF-4419-A2D0-C1512D5F9447}" presName="negativeSpace" presStyleCnt="0"/>
      <dgm:spPr/>
    </dgm:pt>
    <dgm:pt modelId="{B3FE1E75-79A2-4482-8191-F87F3247EE73}" type="pres">
      <dgm:prSet presAssocID="{0BC923A2-CDAF-4419-A2D0-C1512D5F9447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961B8B06-45DF-43BF-8A73-FB2B82976E12}" type="presOf" srcId="{BE69E6E6-3D2F-458E-9DBD-750F56485A25}" destId="{49CBD0B3-3722-42B4-8D78-D8014AEB0841}" srcOrd="1" destOrd="0" presId="urn:microsoft.com/office/officeart/2005/8/layout/list1"/>
    <dgm:cxn modelId="{018CAD07-6B60-4ADA-96F8-BE372D83F139}" type="presOf" srcId="{0117A65E-6CDD-48B4-8037-C3419189008A}" destId="{736975D6-A479-41D8-8813-20C9F08C29E1}" srcOrd="0" destOrd="0" presId="urn:microsoft.com/office/officeart/2005/8/layout/list1"/>
    <dgm:cxn modelId="{45679C0D-B9AB-408A-BDB9-9FE02A68FC7B}" srcId="{0117A65E-6CDD-48B4-8037-C3419189008A}" destId="{0BC923A2-CDAF-4419-A2D0-C1512D5F9447}" srcOrd="4" destOrd="0" parTransId="{31A0AA75-7D70-4094-93D6-D7A32A28F411}" sibTransId="{A8B498D3-53FD-409B-B2C3-18223D4F9557}"/>
    <dgm:cxn modelId="{6FE8D327-B31C-4D19-B2A4-296DF105CF6C}" srcId="{0117A65E-6CDD-48B4-8037-C3419189008A}" destId="{E509881F-B777-4D45-AC19-6D73C26CCFF4}" srcOrd="3" destOrd="0" parTransId="{44BC05D9-A836-4D48-943D-6923A19418F7}" sibTransId="{0525C6C2-8A91-4501-8573-63DF90F6885A}"/>
    <dgm:cxn modelId="{DEBEDB3F-B6E4-4319-B72C-C84259248ED9}" type="presOf" srcId="{E509881F-B777-4D45-AC19-6D73C26CCFF4}" destId="{630BF762-F56F-4DC0-A4EA-4BC1B3250652}" srcOrd="0" destOrd="0" presId="urn:microsoft.com/office/officeart/2005/8/layout/list1"/>
    <dgm:cxn modelId="{65F38141-8C33-4530-89E0-B98E9B851DC7}" type="presOf" srcId="{0BC923A2-CDAF-4419-A2D0-C1512D5F9447}" destId="{D1A2CB04-F374-4947-9056-B497F37BBD2A}" srcOrd="1" destOrd="0" presId="urn:microsoft.com/office/officeart/2005/8/layout/list1"/>
    <dgm:cxn modelId="{8217CA41-05A1-44F5-896A-DC43B6C51C64}" type="presOf" srcId="{0BC923A2-CDAF-4419-A2D0-C1512D5F9447}" destId="{76760A9A-BB3E-440E-8F0A-239BA69FB7DA}" srcOrd="0" destOrd="0" presId="urn:microsoft.com/office/officeart/2005/8/layout/list1"/>
    <dgm:cxn modelId="{14101D45-009A-4FF0-B55D-63856E328D67}" type="presOf" srcId="{E509881F-B777-4D45-AC19-6D73C26CCFF4}" destId="{0AB2A6E9-42E5-46E6-B3B6-C1A651216328}" srcOrd="1" destOrd="0" presId="urn:microsoft.com/office/officeart/2005/8/layout/list1"/>
    <dgm:cxn modelId="{D24DDF6E-EF1D-4184-855E-52EFEB99D827}" srcId="{0117A65E-6CDD-48B4-8037-C3419189008A}" destId="{F95D81BB-8B5D-4DAE-A63F-E92348336009}" srcOrd="1" destOrd="0" parTransId="{E3EBE366-8116-4D1A-8264-DCF61734DCE6}" sibTransId="{0B619C0C-BD1B-4F74-B3A9-DFE9F27EAD88}"/>
    <dgm:cxn modelId="{66C2A79D-A385-4B7D-BA28-BC5E08CF735C}" type="presOf" srcId="{9062BE87-B0A8-4699-9E03-89814667F7F1}" destId="{CC80105B-CAFD-444E-80BA-11C6C4F15887}" srcOrd="1" destOrd="0" presId="urn:microsoft.com/office/officeart/2005/8/layout/list1"/>
    <dgm:cxn modelId="{14094C9F-BED2-45E3-A57C-93B6B93E3256}" type="presOf" srcId="{F95D81BB-8B5D-4DAE-A63F-E92348336009}" destId="{BC7A0328-9201-40D6-BD30-01FD599AD932}" srcOrd="1" destOrd="0" presId="urn:microsoft.com/office/officeart/2005/8/layout/list1"/>
    <dgm:cxn modelId="{E24459AD-D5CE-4C02-B606-0F3404FD5716}" type="presOf" srcId="{BE69E6E6-3D2F-458E-9DBD-750F56485A25}" destId="{131CEAD5-1177-4CA4-9916-EA3933061C6C}" srcOrd="0" destOrd="0" presId="urn:microsoft.com/office/officeart/2005/8/layout/list1"/>
    <dgm:cxn modelId="{E06514C3-A5FA-45B6-8B51-D831B993588C}" type="presOf" srcId="{F95D81BB-8B5D-4DAE-A63F-E92348336009}" destId="{E8C60E13-3101-4F49-ABD6-59B063D9CFA1}" srcOrd="0" destOrd="0" presId="urn:microsoft.com/office/officeart/2005/8/layout/list1"/>
    <dgm:cxn modelId="{6EDBB3DF-E81F-4AC8-BDD6-C3BFCD82F438}" srcId="{0117A65E-6CDD-48B4-8037-C3419189008A}" destId="{BE69E6E6-3D2F-458E-9DBD-750F56485A25}" srcOrd="0" destOrd="0" parTransId="{2143BFDD-E499-4678-A533-D85E4B6B7633}" sibTransId="{5DEC1E0E-807A-4FF9-8F1F-8F2037B8F195}"/>
    <dgm:cxn modelId="{DA8984EC-68E8-4C01-A7D5-EBEB02BEE9ED}" srcId="{0117A65E-6CDD-48B4-8037-C3419189008A}" destId="{9062BE87-B0A8-4699-9E03-89814667F7F1}" srcOrd="2" destOrd="0" parTransId="{5AB9FF4F-8EA5-4991-9778-369F908B9E20}" sibTransId="{9E8272E9-DF87-40F2-AD2F-C9C1F43C005F}"/>
    <dgm:cxn modelId="{555439FA-BF7A-4AFC-A63C-C0A3CFA5D2E5}" type="presOf" srcId="{9062BE87-B0A8-4699-9E03-89814667F7F1}" destId="{390D8170-F516-4B59-8A27-59E0B47EF47D}" srcOrd="0" destOrd="0" presId="urn:microsoft.com/office/officeart/2005/8/layout/list1"/>
    <dgm:cxn modelId="{39BFF833-A5E4-4E39-B156-3F80B7730BB8}" type="presParOf" srcId="{736975D6-A479-41D8-8813-20C9F08C29E1}" destId="{79ED89EB-2006-499C-B3E7-8D6FF637573A}" srcOrd="0" destOrd="0" presId="urn:microsoft.com/office/officeart/2005/8/layout/list1"/>
    <dgm:cxn modelId="{E01E11E0-6C35-4767-94CF-777B3340FA60}" type="presParOf" srcId="{79ED89EB-2006-499C-B3E7-8D6FF637573A}" destId="{131CEAD5-1177-4CA4-9916-EA3933061C6C}" srcOrd="0" destOrd="0" presId="urn:microsoft.com/office/officeart/2005/8/layout/list1"/>
    <dgm:cxn modelId="{353E1108-E4C2-4C76-B387-1FB9C39E79F5}" type="presParOf" srcId="{79ED89EB-2006-499C-B3E7-8D6FF637573A}" destId="{49CBD0B3-3722-42B4-8D78-D8014AEB0841}" srcOrd="1" destOrd="0" presId="urn:microsoft.com/office/officeart/2005/8/layout/list1"/>
    <dgm:cxn modelId="{E5460A8B-C3F3-48A6-AB4E-CE8BE8C4ACF1}" type="presParOf" srcId="{736975D6-A479-41D8-8813-20C9F08C29E1}" destId="{577590C4-04C2-479F-A612-5E225F6016FC}" srcOrd="1" destOrd="0" presId="urn:microsoft.com/office/officeart/2005/8/layout/list1"/>
    <dgm:cxn modelId="{DD301512-59DB-48B1-B041-56549832CBB9}" type="presParOf" srcId="{736975D6-A479-41D8-8813-20C9F08C29E1}" destId="{86444468-F83C-4D4B-B9DF-8023F8E0322D}" srcOrd="2" destOrd="0" presId="urn:microsoft.com/office/officeart/2005/8/layout/list1"/>
    <dgm:cxn modelId="{25C23AEA-8D6C-49AF-9326-8905B001CC8D}" type="presParOf" srcId="{736975D6-A479-41D8-8813-20C9F08C29E1}" destId="{5456E1E1-FBF3-4D83-9858-751E6C00CC81}" srcOrd="3" destOrd="0" presId="urn:microsoft.com/office/officeart/2005/8/layout/list1"/>
    <dgm:cxn modelId="{FB183BFC-FD5A-4429-8AC4-F6326ED8529F}" type="presParOf" srcId="{736975D6-A479-41D8-8813-20C9F08C29E1}" destId="{66F9692F-3B5D-4260-BEC7-062C97B0F9A4}" srcOrd="4" destOrd="0" presId="urn:microsoft.com/office/officeart/2005/8/layout/list1"/>
    <dgm:cxn modelId="{4C6F113A-C7C4-4E69-8110-10841B2EC43C}" type="presParOf" srcId="{66F9692F-3B5D-4260-BEC7-062C97B0F9A4}" destId="{E8C60E13-3101-4F49-ABD6-59B063D9CFA1}" srcOrd="0" destOrd="0" presId="urn:microsoft.com/office/officeart/2005/8/layout/list1"/>
    <dgm:cxn modelId="{946DB184-CB9C-4BCA-9CD8-E0F868D28C13}" type="presParOf" srcId="{66F9692F-3B5D-4260-BEC7-062C97B0F9A4}" destId="{BC7A0328-9201-40D6-BD30-01FD599AD932}" srcOrd="1" destOrd="0" presId="urn:microsoft.com/office/officeart/2005/8/layout/list1"/>
    <dgm:cxn modelId="{E2B0B56D-D33B-4EC3-93F2-E501EA621629}" type="presParOf" srcId="{736975D6-A479-41D8-8813-20C9F08C29E1}" destId="{5FFF7971-FC95-474C-A872-1DBFA137AB7C}" srcOrd="5" destOrd="0" presId="urn:microsoft.com/office/officeart/2005/8/layout/list1"/>
    <dgm:cxn modelId="{02DEA5A8-D959-4745-9DEE-8679D60E9F7D}" type="presParOf" srcId="{736975D6-A479-41D8-8813-20C9F08C29E1}" destId="{D3816CF4-3766-4D98-B445-EAF91A150FA5}" srcOrd="6" destOrd="0" presId="urn:microsoft.com/office/officeart/2005/8/layout/list1"/>
    <dgm:cxn modelId="{0FC98820-AB50-4674-907F-C4678B782334}" type="presParOf" srcId="{736975D6-A479-41D8-8813-20C9F08C29E1}" destId="{62308212-5BC5-446A-89D4-3119392D35A3}" srcOrd="7" destOrd="0" presId="urn:microsoft.com/office/officeart/2005/8/layout/list1"/>
    <dgm:cxn modelId="{2043E8BD-84D4-4DFD-9178-C3A701F4BD4C}" type="presParOf" srcId="{736975D6-A479-41D8-8813-20C9F08C29E1}" destId="{2F9F9679-3319-41C0-BD52-B808C3238910}" srcOrd="8" destOrd="0" presId="urn:microsoft.com/office/officeart/2005/8/layout/list1"/>
    <dgm:cxn modelId="{0450B7FE-1E1F-4D36-BB82-1EC731F30FE9}" type="presParOf" srcId="{2F9F9679-3319-41C0-BD52-B808C3238910}" destId="{390D8170-F516-4B59-8A27-59E0B47EF47D}" srcOrd="0" destOrd="0" presId="urn:microsoft.com/office/officeart/2005/8/layout/list1"/>
    <dgm:cxn modelId="{0D3E3425-B1FA-438B-834D-9404EE1F53DE}" type="presParOf" srcId="{2F9F9679-3319-41C0-BD52-B808C3238910}" destId="{CC80105B-CAFD-444E-80BA-11C6C4F15887}" srcOrd="1" destOrd="0" presId="urn:microsoft.com/office/officeart/2005/8/layout/list1"/>
    <dgm:cxn modelId="{9FC0FB2E-B756-4F97-B734-947B589BC157}" type="presParOf" srcId="{736975D6-A479-41D8-8813-20C9F08C29E1}" destId="{7A9B0171-9C16-45D9-8C5E-C0F4EE7CF7F0}" srcOrd="9" destOrd="0" presId="urn:microsoft.com/office/officeart/2005/8/layout/list1"/>
    <dgm:cxn modelId="{5CAA2BA6-D6CD-4005-8677-9D1A4D964E73}" type="presParOf" srcId="{736975D6-A479-41D8-8813-20C9F08C29E1}" destId="{04FE1373-5ABD-4CCB-B947-A7F61D2D4349}" srcOrd="10" destOrd="0" presId="urn:microsoft.com/office/officeart/2005/8/layout/list1"/>
    <dgm:cxn modelId="{4C56ECEB-9EC9-4902-B6AB-4FC87B5D85CD}" type="presParOf" srcId="{736975D6-A479-41D8-8813-20C9F08C29E1}" destId="{EFE55348-E19C-4EA3-B1D4-1D2C07366383}" srcOrd="11" destOrd="0" presId="urn:microsoft.com/office/officeart/2005/8/layout/list1"/>
    <dgm:cxn modelId="{CE4339EB-1710-4D65-AA16-98B9316604BC}" type="presParOf" srcId="{736975D6-A479-41D8-8813-20C9F08C29E1}" destId="{0EA31B0D-86CD-40D4-81CC-191459F1DFD3}" srcOrd="12" destOrd="0" presId="urn:microsoft.com/office/officeart/2005/8/layout/list1"/>
    <dgm:cxn modelId="{B568D1A9-82A7-4FDE-91CB-46A741383380}" type="presParOf" srcId="{0EA31B0D-86CD-40D4-81CC-191459F1DFD3}" destId="{630BF762-F56F-4DC0-A4EA-4BC1B3250652}" srcOrd="0" destOrd="0" presId="urn:microsoft.com/office/officeart/2005/8/layout/list1"/>
    <dgm:cxn modelId="{D636C593-274F-4407-A065-9D4DCB88E19F}" type="presParOf" srcId="{0EA31B0D-86CD-40D4-81CC-191459F1DFD3}" destId="{0AB2A6E9-42E5-46E6-B3B6-C1A651216328}" srcOrd="1" destOrd="0" presId="urn:microsoft.com/office/officeart/2005/8/layout/list1"/>
    <dgm:cxn modelId="{B7D4780E-720C-470E-A0BA-8B9FC7111604}" type="presParOf" srcId="{736975D6-A479-41D8-8813-20C9F08C29E1}" destId="{DEDA7ABC-45D3-4B74-8EE6-6BF5BE0F86AB}" srcOrd="13" destOrd="0" presId="urn:microsoft.com/office/officeart/2005/8/layout/list1"/>
    <dgm:cxn modelId="{AC181484-1E11-49DF-A496-3C64589E3B3F}" type="presParOf" srcId="{736975D6-A479-41D8-8813-20C9F08C29E1}" destId="{1E6021CB-0244-4E9B-9AF4-775CBEFDD9E2}" srcOrd="14" destOrd="0" presId="urn:microsoft.com/office/officeart/2005/8/layout/list1"/>
    <dgm:cxn modelId="{C19D0A9A-0A8F-46B9-9051-950E529174CD}" type="presParOf" srcId="{736975D6-A479-41D8-8813-20C9F08C29E1}" destId="{B5311439-E649-4436-A290-ADB24AF29F93}" srcOrd="15" destOrd="0" presId="urn:microsoft.com/office/officeart/2005/8/layout/list1"/>
    <dgm:cxn modelId="{4220EB22-2C8A-45E0-99D0-8CC720BB8FE2}" type="presParOf" srcId="{736975D6-A479-41D8-8813-20C9F08C29E1}" destId="{EFCC2C46-E1B5-4844-B762-03CB8BB92F47}" srcOrd="16" destOrd="0" presId="urn:microsoft.com/office/officeart/2005/8/layout/list1"/>
    <dgm:cxn modelId="{387C14F2-9011-45E8-8F3A-42FDB5E2A049}" type="presParOf" srcId="{EFCC2C46-E1B5-4844-B762-03CB8BB92F47}" destId="{76760A9A-BB3E-440E-8F0A-239BA69FB7DA}" srcOrd="0" destOrd="0" presId="urn:microsoft.com/office/officeart/2005/8/layout/list1"/>
    <dgm:cxn modelId="{9DC921AE-D7D2-4EB7-88C1-D47B2749FACA}" type="presParOf" srcId="{EFCC2C46-E1B5-4844-B762-03CB8BB92F47}" destId="{D1A2CB04-F374-4947-9056-B497F37BBD2A}" srcOrd="1" destOrd="0" presId="urn:microsoft.com/office/officeart/2005/8/layout/list1"/>
    <dgm:cxn modelId="{8D36F7D6-C543-4F26-A406-0ADAC41A071F}" type="presParOf" srcId="{736975D6-A479-41D8-8813-20C9F08C29E1}" destId="{54CFF1F4-4F0F-440C-B536-71C581BF0AB5}" srcOrd="17" destOrd="0" presId="urn:microsoft.com/office/officeart/2005/8/layout/list1"/>
    <dgm:cxn modelId="{FEBAB1E9-3ABE-42EE-B530-4F599C159B3A}" type="presParOf" srcId="{736975D6-A479-41D8-8813-20C9F08C29E1}" destId="{B3FE1E75-79A2-4482-8191-F87F3247EE73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F1E263-9E6B-4EDC-BC79-47615D5710FE}">
      <dsp:nvSpPr>
        <dsp:cNvPr id="0" name=""/>
        <dsp:cNvSpPr/>
      </dsp:nvSpPr>
      <dsp:spPr>
        <a:xfrm>
          <a:off x="0" y="4012345"/>
          <a:ext cx="9167641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8ECB8D-47A9-41D7-AE0C-67F88DA73B34}">
      <dsp:nvSpPr>
        <dsp:cNvPr id="0" name=""/>
        <dsp:cNvSpPr/>
      </dsp:nvSpPr>
      <dsp:spPr>
        <a:xfrm>
          <a:off x="0" y="1902342"/>
          <a:ext cx="9167641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1C4FB6-D6B8-4241-9655-BE8DF9067055}">
      <dsp:nvSpPr>
        <dsp:cNvPr id="0" name=""/>
        <dsp:cNvSpPr/>
      </dsp:nvSpPr>
      <dsp:spPr>
        <a:xfrm>
          <a:off x="2383586" y="373356"/>
          <a:ext cx="6784054" cy="21056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b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2200" kern="1200" dirty="0">
              <a:solidFill>
                <a:schemeClr val="accent1">
                  <a:lumMod val="50000"/>
                </a:schemeClr>
              </a:solidFill>
            </a:rPr>
            <a:t>Partneru pedagoģiskā personāla un izglītojamo pieredzes apmaiņas braucieni</a:t>
          </a:r>
        </a:p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lv-LV" sz="2200" kern="1200" dirty="0">
            <a:solidFill>
              <a:schemeClr val="accent1">
                <a:lumMod val="50000"/>
              </a:schemeClr>
            </a:solidFill>
          </a:endParaRPr>
        </a:p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2383586" y="373356"/>
        <a:ext cx="6784054" cy="2105645"/>
      </dsp:txXfrm>
    </dsp:sp>
    <dsp:sp modelId="{973DD5CE-6032-4567-A787-D1DF2D47DBE1}">
      <dsp:nvSpPr>
        <dsp:cNvPr id="0" name=""/>
        <dsp:cNvSpPr/>
      </dsp:nvSpPr>
      <dsp:spPr>
        <a:xfrm>
          <a:off x="256485" y="373356"/>
          <a:ext cx="1965386" cy="1460326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2200" b="1" kern="1200" dirty="0">
              <a:solidFill>
                <a:schemeClr val="accent1">
                  <a:lumMod val="50000"/>
                </a:schemeClr>
              </a:solidFill>
            </a:rPr>
            <a:t>Mobilitātes projektus</a:t>
          </a:r>
          <a:endParaRPr lang="en-US" sz="22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327785" y="444656"/>
        <a:ext cx="1822786" cy="1389026"/>
      </dsp:txXfrm>
    </dsp:sp>
    <dsp:sp modelId="{18DC2ECC-B8B5-4690-B821-EBE4830FDE48}">
      <dsp:nvSpPr>
        <dsp:cNvPr id="0" name=""/>
        <dsp:cNvSpPr/>
      </dsp:nvSpPr>
      <dsp:spPr>
        <a:xfrm>
          <a:off x="2464418" y="2597507"/>
          <a:ext cx="6622390" cy="13693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b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en-US" sz="2200" u="none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Partneru ilgtermiņa sadarbība ar mērķi izstrādāt vai ieviest jauninājumus izglītībā - jaunas pedagoģiskās vai didaktiskās metodes, mācību programmas, un tml.</a:t>
          </a:r>
          <a:r>
            <a:rPr lang="lv-LV" altLang="lv-LV" sz="22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 Sadarbības tīkli - partnerības, kuru mērķis ir izveidot </a:t>
          </a:r>
          <a:r>
            <a:rPr lang="lv-LV" altLang="lv-LV" sz="2200" u="none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ilgtermiņa sadarbību par vienotu tēmu izglītības jomā. </a:t>
          </a:r>
        </a:p>
        <a:p>
          <a:pPr marL="0"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u="none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2464418" y="2597507"/>
        <a:ext cx="6622390" cy="1369348"/>
      </dsp:txXfrm>
    </dsp:sp>
    <dsp:sp modelId="{A239F5D0-E75E-40BF-B1B5-BDD90334AB85}">
      <dsp:nvSpPr>
        <dsp:cNvPr id="0" name=""/>
        <dsp:cNvSpPr/>
      </dsp:nvSpPr>
      <dsp:spPr>
        <a:xfrm>
          <a:off x="256485" y="2322630"/>
          <a:ext cx="2003333" cy="1460326"/>
        </a:xfrm>
        <a:prstGeom prst="round2SameRect">
          <a:avLst>
            <a:gd name="adj1" fmla="val 16670"/>
            <a:gd name="adj2" fmla="val 0"/>
          </a:avLst>
        </a:prstGeom>
        <a:solidFill>
          <a:schemeClr val="accent2">
            <a:lumMod val="40000"/>
            <a:lumOff val="6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2200" b="1" kern="1200" dirty="0">
              <a:solidFill>
                <a:schemeClr val="accent1">
                  <a:lumMod val="50000"/>
                </a:schemeClr>
              </a:solidFill>
            </a:rPr>
            <a:t>Attīstības projektus, tai skaitā sadarbības tīklus</a:t>
          </a:r>
          <a:endParaRPr lang="en-US" sz="22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327785" y="2393930"/>
        <a:ext cx="1860733" cy="138902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444468-F83C-4D4B-B9DF-8023F8E0322D}">
      <dsp:nvSpPr>
        <dsp:cNvPr id="0" name=""/>
        <dsp:cNvSpPr/>
      </dsp:nvSpPr>
      <dsp:spPr>
        <a:xfrm>
          <a:off x="0" y="384706"/>
          <a:ext cx="6559062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CBD0B3-3722-42B4-8D78-D8014AEB0841}">
      <dsp:nvSpPr>
        <dsp:cNvPr id="0" name=""/>
        <dsp:cNvSpPr/>
      </dsp:nvSpPr>
      <dsp:spPr>
        <a:xfrm>
          <a:off x="312260" y="104266"/>
          <a:ext cx="6245194" cy="56088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2" tIns="0" rIns="173542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en-US" sz="24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Mācību kvalitātes nodrošināšana, uzlabošana</a:t>
          </a:r>
        </a:p>
      </dsp:txBody>
      <dsp:txXfrm>
        <a:off x="339640" y="131646"/>
        <a:ext cx="6190434" cy="506120"/>
      </dsp:txXfrm>
    </dsp:sp>
    <dsp:sp modelId="{D3816CF4-3766-4D98-B445-EAF91A150FA5}">
      <dsp:nvSpPr>
        <dsp:cNvPr id="0" name=""/>
        <dsp:cNvSpPr/>
      </dsp:nvSpPr>
      <dsp:spPr>
        <a:xfrm>
          <a:off x="0" y="1246546"/>
          <a:ext cx="6559062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7A0328-9201-40D6-BD30-01FD599AD932}">
      <dsp:nvSpPr>
        <dsp:cNvPr id="0" name=""/>
        <dsp:cNvSpPr/>
      </dsp:nvSpPr>
      <dsp:spPr>
        <a:xfrm>
          <a:off x="312260" y="966106"/>
          <a:ext cx="6245194" cy="56088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2" tIns="0" rIns="173542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en-US" sz="24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Projekta rezultātu izplatīšana</a:t>
          </a:r>
        </a:p>
      </dsp:txBody>
      <dsp:txXfrm>
        <a:off x="339640" y="993486"/>
        <a:ext cx="6190434" cy="506120"/>
      </dsp:txXfrm>
    </dsp:sp>
    <dsp:sp modelId="{04FE1373-5ABD-4CCB-B947-A7F61D2D4349}">
      <dsp:nvSpPr>
        <dsp:cNvPr id="0" name=""/>
        <dsp:cNvSpPr/>
      </dsp:nvSpPr>
      <dsp:spPr>
        <a:xfrm>
          <a:off x="0" y="2329227"/>
          <a:ext cx="6559062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80105B-CAFD-444E-80BA-11C6C4F15887}">
      <dsp:nvSpPr>
        <dsp:cNvPr id="0" name=""/>
        <dsp:cNvSpPr/>
      </dsp:nvSpPr>
      <dsp:spPr>
        <a:xfrm>
          <a:off x="312260" y="1827946"/>
          <a:ext cx="6245194" cy="78172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2" tIns="0" rIns="173542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en-US" sz="24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Pedagoģisko un didaktisko metožu attīstība un pilnveide  </a:t>
          </a:r>
        </a:p>
      </dsp:txBody>
      <dsp:txXfrm>
        <a:off x="350420" y="1866106"/>
        <a:ext cx="6168874" cy="705400"/>
      </dsp:txXfrm>
    </dsp:sp>
    <dsp:sp modelId="{1E6021CB-0244-4E9B-9AF4-775CBEFDD9E2}">
      <dsp:nvSpPr>
        <dsp:cNvPr id="0" name=""/>
        <dsp:cNvSpPr/>
      </dsp:nvSpPr>
      <dsp:spPr>
        <a:xfrm>
          <a:off x="0" y="3347877"/>
          <a:ext cx="6559062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B2A6E9-42E5-46E6-B3B6-C1A651216328}">
      <dsp:nvSpPr>
        <dsp:cNvPr id="0" name=""/>
        <dsp:cNvSpPr/>
      </dsp:nvSpPr>
      <dsp:spPr>
        <a:xfrm>
          <a:off x="312260" y="2910627"/>
          <a:ext cx="6245194" cy="71769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2" tIns="0" rIns="173542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en-US" sz="24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Mācību programmu attīstība un uzlabošana</a:t>
          </a:r>
        </a:p>
        <a:p>
          <a:pPr defTabSz="355600">
            <a:spcBef>
              <a:spcPct val="0"/>
            </a:spcBef>
            <a:spcAft>
              <a:spcPct val="35000"/>
            </a:spcAft>
            <a:buNone/>
          </a:pPr>
          <a:endParaRPr lang="en-US" sz="900" kern="1200" dirty="0"/>
        </a:p>
      </dsp:txBody>
      <dsp:txXfrm>
        <a:off x="347295" y="2945662"/>
        <a:ext cx="6175124" cy="647620"/>
      </dsp:txXfrm>
    </dsp:sp>
    <dsp:sp modelId="{B3FE1E75-79A2-4482-8191-F87F3247EE73}">
      <dsp:nvSpPr>
        <dsp:cNvPr id="0" name=""/>
        <dsp:cNvSpPr/>
      </dsp:nvSpPr>
      <dsp:spPr>
        <a:xfrm>
          <a:off x="0" y="4209717"/>
          <a:ext cx="6559062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A2CB04-F374-4947-9056-B497F37BBD2A}">
      <dsp:nvSpPr>
        <dsp:cNvPr id="0" name=""/>
        <dsp:cNvSpPr/>
      </dsp:nvSpPr>
      <dsp:spPr>
        <a:xfrm>
          <a:off x="321350" y="3929277"/>
          <a:ext cx="6237711" cy="56088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2" tIns="0" rIns="173542" bIns="0" numCol="1" spcCol="1270" anchor="ctr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2400" kern="1200" dirty="0">
              <a:solidFill>
                <a:schemeClr val="accent1">
                  <a:lumMod val="50000"/>
                </a:schemeClr>
              </a:solidFill>
            </a:rPr>
            <a:t>Citas, līdzīga rakstura aktivitātes</a:t>
          </a:r>
          <a:endParaRPr lang="en-US" sz="24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348730" y="3956657"/>
        <a:ext cx="6182951" cy="5061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TabList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0091"/>
            <a:ext cx="2945659" cy="498134"/>
          </a:xfrm>
          <a:prstGeom prst="rect">
            <a:avLst/>
          </a:prstGeom>
        </p:spPr>
        <p:txBody>
          <a:bodyPr vert="horz" lIns="91431" tIns="45716" rIns="91431" bIns="45716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430091"/>
            <a:ext cx="2945659" cy="498134"/>
          </a:xfrm>
          <a:prstGeom prst="rect">
            <a:avLst/>
          </a:prstGeom>
        </p:spPr>
        <p:txBody>
          <a:bodyPr vert="horz" lIns="91431" tIns="45716" rIns="91431" bIns="45716" rtlCol="0" anchor="b"/>
          <a:lstStyle>
            <a:lvl1pPr algn="r">
              <a:defRPr sz="1200"/>
            </a:lvl1pPr>
          </a:lstStyle>
          <a:p>
            <a:fld id="{E9279281-133B-4207-B894-28B3359F96F4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4410460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712" cy="496809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375" y="0"/>
            <a:ext cx="2945712" cy="496809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r">
              <a:defRPr sz="1200"/>
            </a:lvl1pPr>
          </a:lstStyle>
          <a:p>
            <a:fld id="{8527F5B4-A798-4EB3-BBFA-AB7DE79713D0}" type="datetimeFigureOut">
              <a:rPr lang="lv-LV" smtClean="0"/>
              <a:pPr/>
              <a:t>28.11.2022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2" tIns="45711" rIns="91422" bIns="45711" rtlCol="0" anchor="ctr"/>
          <a:lstStyle/>
          <a:p>
            <a:endParaRPr lang="lv-LV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292" y="4715709"/>
            <a:ext cx="5439092" cy="4468097"/>
          </a:xfrm>
          <a:prstGeom prst="rect">
            <a:avLst/>
          </a:prstGeom>
        </p:spPr>
        <p:txBody>
          <a:bodyPr vert="horz" lIns="91422" tIns="45711" rIns="91422" bIns="4571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830"/>
            <a:ext cx="2945712" cy="496808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375" y="9429830"/>
            <a:ext cx="2945712" cy="496808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r">
              <a:defRPr sz="1200"/>
            </a:lvl1pPr>
          </a:lstStyle>
          <a:p>
            <a:fld id="{B006DE99-D2BC-49A9-9488-07B12A071405}" type="slidenum">
              <a:rPr lang="lv-LV" smtClean="0"/>
              <a:pPr/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06DE99-D2BC-49A9-9488-07B12A071405}" type="slidenum">
              <a:rPr lang="lv-LV" smtClean="0"/>
              <a:pPr/>
              <a:t>17</a:t>
            </a:fld>
            <a:endParaRPr lang="lv-LV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06DE99-D2BC-49A9-9488-07B12A071405}" type="slidenum">
              <a:rPr lang="lv-LV" smtClean="0"/>
              <a:pPr/>
              <a:t>18</a:t>
            </a:fld>
            <a:endParaRPr lang="lv-LV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28.11.2022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987030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28.11.2022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69843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28.11.2022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920154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381000"/>
            <a:ext cx="6096000" cy="1036642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0800" y="1752600"/>
            <a:ext cx="6096000" cy="437357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fld id="{356CFE89-B9A1-4736-AE09-8B36D4FB1607}" type="slidenum">
              <a:rPr lang="en-US" altLang="lv-LV"/>
              <a:pPr>
                <a:defRPr/>
              </a:pPr>
              <a:t>‹#›</a:t>
            </a:fld>
            <a:endParaRPr lang="en-US" altLang="lv-LV"/>
          </a:p>
        </p:txBody>
      </p:sp>
    </p:spTree>
    <p:extLst>
      <p:ext uri="{BB962C8B-B14F-4D97-AF65-F5344CB8AC3E}">
        <p14:creationId xmlns:p14="http://schemas.microsoft.com/office/powerpoint/2010/main" val="3854935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28.11.2022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607599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28.11.2022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58997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28.11.2022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07027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28.11.2022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815106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28.11.2022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760324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28.11.2022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481398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28.11.2022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993347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28.11.2022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658584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E324C-890F-4D05-85F8-1A2A9FDC6D42}" type="datetimeFigureOut">
              <a:rPr lang="lv-LV" smtClean="0"/>
              <a:pPr/>
              <a:t>28.11.2022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760050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s://www.nordplusonline.org/how-to-apply/handbook/objectives/funding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hyperlink" Target="https://www.utbyten.se/program/nordplus-junior/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s://espresso.diku.no/projects/nordplus?0&amp;lang=en" TargetMode="External"/><Relationship Id="rId13" Type="http://schemas.openxmlformats.org/officeDocument/2006/relationships/image" Target="../media/image33.png"/><Relationship Id="rId3" Type="http://schemas.openxmlformats.org/officeDocument/2006/relationships/hyperlink" Target="http://www.nordplusonline.org/" TargetMode="External"/><Relationship Id="rId7" Type="http://schemas.openxmlformats.org/officeDocument/2006/relationships/hyperlink" Target="https://www.viaa.gov.lv/lv/nordplus" TargetMode="External"/><Relationship Id="rId12" Type="http://schemas.openxmlformats.org/officeDocument/2006/relationships/hyperlink" Target="https://login.schoolgateway.com/0/auth/login" TargetMode="Externa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espresso.diku.no/" TargetMode="External"/><Relationship Id="rId11" Type="http://schemas.openxmlformats.org/officeDocument/2006/relationships/hyperlink" Target="https://www.etwinning.net/en/pub/index.htm" TargetMode="External"/><Relationship Id="rId5" Type="http://schemas.openxmlformats.org/officeDocument/2006/relationships/hyperlink" Target="https://www.nordplusonline.org/how-to-apply/handbook/" TargetMode="External"/><Relationship Id="rId10" Type="http://schemas.openxmlformats.org/officeDocument/2006/relationships/hyperlink" Target="https://www.nordplusonline.org/how-to-apply/become-a-partner/" TargetMode="External"/><Relationship Id="rId4" Type="http://schemas.openxmlformats.org/officeDocument/2006/relationships/hyperlink" Target="https://www.nordplusonline.org/programmes/junior/" TargetMode="External"/><Relationship Id="rId9" Type="http://schemas.openxmlformats.org/officeDocument/2006/relationships/hyperlink" Target="https://www.nordplusonline.org/projects/partner-search/#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link.webropolsurveys.com/S/4CAF5E1EE84ADCB7" TargetMode="Externa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linards.deidulis" TargetMode="External"/><Relationship Id="rId2" Type="http://schemas.openxmlformats.org/officeDocument/2006/relationships/hyperlink" Target="mailto:linards.deidulis@viaa.gov.lv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2" Type="http://schemas.openxmlformats.org/officeDocument/2006/relationships/hyperlink" Target="https://www.nordplusonline.org/wp-content/uploads/2022/11/nordplus-handbook-en-2023-1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nordplusonline.org/how-to-apply/handbook/objectives/introduction-to-nordplus-junior/" TargetMode="External"/><Relationship Id="rId5" Type="http://schemas.openxmlformats.org/officeDocument/2006/relationships/image" Target="../media/image8.png"/><Relationship Id="rId4" Type="http://schemas.openxmlformats.org/officeDocument/2006/relationships/hyperlink" Target="https://www.nordplusonline.org/how-to-apply/handbook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62968"/>
            <a:ext cx="9144000" cy="244656"/>
          </a:xfrm>
          <a:prstGeom prst="rect">
            <a:avLst/>
          </a:prstGeom>
        </p:spPr>
      </p:pic>
      <p:sp>
        <p:nvSpPr>
          <p:cNvPr id="6" name="Subtitle 2"/>
          <p:cNvSpPr txBox="1">
            <a:spLocks/>
          </p:cNvSpPr>
          <p:nvPr/>
        </p:nvSpPr>
        <p:spPr>
          <a:xfrm>
            <a:off x="1942011" y="5455593"/>
            <a:ext cx="5691052" cy="609600"/>
          </a:xfrm>
          <a:prstGeom prst="rect">
            <a:avLst/>
          </a:prstGeom>
        </p:spPr>
        <p:txBody>
          <a:bodyPr vert="horz" lIns="93957" tIns="46979" rIns="93957" bIns="46979" rtlCol="0">
            <a:normAutofit fontScale="8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sz="2000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2022.gada 22. un 29.novembrī</a:t>
            </a:r>
          </a:p>
          <a:p>
            <a:r>
              <a:rPr lang="lv-LV" sz="2000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Tiešsaistes seminārs </a:t>
            </a: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8976" y="2875029"/>
            <a:ext cx="7986047" cy="744910"/>
          </a:xfrm>
        </p:spPr>
        <p:txBody>
          <a:bodyPr>
            <a:normAutofit fontScale="90000"/>
          </a:bodyPr>
          <a:lstStyle/>
          <a:p>
            <a:r>
              <a:rPr lang="nb-NO" alt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Nordplus</a:t>
            </a:r>
            <a:r>
              <a:rPr lang="lv-LV" alt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 Jauniešu apakšprogramma – 2023. gada projektu konkurss</a:t>
            </a:r>
            <a:endParaRPr lang="lv-LV" sz="44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42703" y="3908489"/>
            <a:ext cx="7550332" cy="11089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9000"/>
              </a:lnSpc>
              <a:buClr>
                <a:srgbClr val="000000"/>
              </a:buClr>
            </a:pPr>
            <a:r>
              <a:rPr lang="lv-LV" altLang="lv-LV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Linards Deidulis</a:t>
            </a:r>
          </a:p>
          <a:p>
            <a:pPr algn="ctr"/>
            <a:r>
              <a:rPr lang="lv-LV" altLang="lv-LV" sz="1800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Izglītības atbalsta un starptautiskās sadarbības departamenta</a:t>
            </a:r>
          </a:p>
          <a:p>
            <a:pPr algn="ctr">
              <a:lnSpc>
                <a:spcPct val="89000"/>
              </a:lnSpc>
              <a:buClr>
                <a:srgbClr val="000000"/>
              </a:buClr>
            </a:pPr>
            <a:r>
              <a:rPr lang="lv-LV" altLang="lv-LV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Starptautiskās sadarbības programmu nodaļas </a:t>
            </a:r>
          </a:p>
          <a:p>
            <a:pPr algn="ctr">
              <a:lnSpc>
                <a:spcPct val="89000"/>
              </a:lnSpc>
              <a:buClr>
                <a:srgbClr val="000000"/>
              </a:buClr>
            </a:pPr>
            <a:r>
              <a:rPr lang="lv-LV" altLang="lv-LV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vecākais projektu vadītājs</a:t>
            </a:r>
          </a:p>
        </p:txBody>
      </p:sp>
    </p:spTree>
    <p:extLst>
      <p:ext uri="{BB962C8B-B14F-4D97-AF65-F5344CB8AC3E}">
        <p14:creationId xmlns:p14="http://schemas.microsoft.com/office/powerpoint/2010/main" val="5449022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 Mobilitāšu projekti</a:t>
            </a:r>
          </a:p>
        </p:txBody>
      </p:sp>
      <p:sp>
        <p:nvSpPr>
          <p:cNvPr id="3" name="Rectangle 2"/>
          <p:cNvSpPr/>
          <p:nvPr/>
        </p:nvSpPr>
        <p:spPr>
          <a:xfrm>
            <a:off x="2180492" y="2077825"/>
            <a:ext cx="6506308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00200" y="1571713"/>
            <a:ext cx="70866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80000"/>
              </a:lnSpc>
            </a:pP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</a:rPr>
              <a:t>! Piedalās vismaz 2 izglītības iestādes no 2 valstīm - koordinators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</a:rPr>
              <a:t> +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</a:rPr>
              <a:t>vismaz 1 partneris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</a:rPr>
              <a:t>no </a:t>
            </a:r>
            <a:r>
              <a:rPr lang="lv-LV" altLang="lv-LV" sz="2800" u="sng" dirty="0">
                <a:solidFill>
                  <a:schemeClr val="accent1">
                    <a:lumMod val="50000"/>
                  </a:schemeClr>
                </a:solidFill>
              </a:rPr>
              <a:t>citas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</a:rPr>
              <a:t> programmas dalībvalsts</a:t>
            </a:r>
          </a:p>
          <a:p>
            <a:pPr marL="914400" lvl="1" indent="-457200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lv-LV" altLang="lv-LV" sz="2800" dirty="0">
              <a:solidFill>
                <a:schemeClr val="accent1">
                  <a:lumMod val="50000"/>
                </a:schemeClr>
              </a:solidFill>
            </a:endParaRPr>
          </a:p>
          <a:p>
            <a:pPr lvl="1">
              <a:lnSpc>
                <a:spcPct val="80000"/>
              </a:lnSpc>
            </a:pPr>
            <a:endParaRPr lang="lv-LV" altLang="lv-LV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3AB3B02-F43E-4010-A3DC-54182C08A5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6771" y="2812930"/>
            <a:ext cx="5486400" cy="2958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87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allAtOnce"/>
      <p:bldP spid="4" grpId="1" uiExpand="1" build="allAtOnce"/>
      <p:bldP spid="4" grpId="2" uiExpand="1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 Mobilitāšu aktivitātes</a:t>
            </a:r>
          </a:p>
        </p:txBody>
      </p:sp>
      <p:sp>
        <p:nvSpPr>
          <p:cNvPr id="3" name="Rectangle 2"/>
          <p:cNvSpPr/>
          <p:nvPr/>
        </p:nvSpPr>
        <p:spPr>
          <a:xfrm>
            <a:off x="2180492" y="2077825"/>
            <a:ext cx="6506308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2260501"/>
              </p:ext>
            </p:extLst>
          </p:nvPr>
        </p:nvGraphicFramePr>
        <p:xfrm>
          <a:off x="514349" y="1273926"/>
          <a:ext cx="8405446" cy="31983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47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463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30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935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677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7288">
                <a:tc>
                  <a:txBody>
                    <a:bodyPr/>
                    <a:lstStyle/>
                    <a:p>
                      <a:r>
                        <a:rPr lang="lv-LV" sz="1200" dirty="0"/>
                        <a:t>Veids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200" dirty="0"/>
                        <a:t>Saturs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200" dirty="0"/>
                        <a:t>Mobilitātes ilgums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200" dirty="0"/>
                        <a:t>Projekta ilgums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200" dirty="0"/>
                        <a:t>Pavadošā</a:t>
                      </a:r>
                      <a:r>
                        <a:rPr lang="lv-LV" sz="1200" baseline="0" dirty="0"/>
                        <a:t> persona/ pedagogs</a:t>
                      </a:r>
                      <a:endParaRPr lang="lv-LV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13362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Klašu apmaiņa  </a:t>
                      </a:r>
                      <a:r>
                        <a:rPr lang="lv-LV" sz="1400" b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(ietver arī  skolēnu/audzēkņu apmaiņu teorētiskām mācībām vai prof. izglītības iestāžu audzēkņu darba praksi) </a:t>
                      </a:r>
                    </a:p>
                    <a:p>
                      <a:endParaRPr lang="lv-LV" sz="14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Vienots temats</a:t>
                      </a:r>
                      <a:r>
                        <a:rPr lang="lv-LV" sz="14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, saistīts ar obligāto mācību saturu;  </a:t>
                      </a:r>
                      <a:r>
                        <a:rPr lang="lv-LV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Individuālā skolēnu/audzēkņu mobilitāte; Darba</a:t>
                      </a:r>
                      <a:r>
                        <a:rPr lang="lv-LV" sz="14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prakse, darba pieredzes iegūšanai apgūstamajā specialitātē</a:t>
                      </a:r>
                      <a:endParaRPr lang="lv-LV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5 dienas (ieskaitot 2 dienas braucienam) -3</a:t>
                      </a:r>
                      <a:r>
                        <a:rPr lang="lv-LV" sz="14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nedēļas (ieskaitot laiku ceļā)</a:t>
                      </a:r>
                      <a:endParaRPr lang="lv-LV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1-2 gadi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Līdz 30 skolēniem</a:t>
                      </a:r>
                      <a:r>
                        <a:rPr lang="lv-LV" sz="14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no vienas skolas,</a:t>
                      </a:r>
                      <a:endParaRPr lang="lv-LV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lang="lv-LV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 pedagogi</a:t>
                      </a:r>
                      <a:r>
                        <a:rPr lang="lv-LV" sz="14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uz 10 skolēniem</a:t>
                      </a:r>
                      <a:endParaRPr lang="lv-LV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1215">
                <a:tc>
                  <a:txBody>
                    <a:bodyPr/>
                    <a:lstStyle/>
                    <a:p>
                      <a:r>
                        <a:rPr lang="lv-LV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Pedagoģiskā personāla apmaiņa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Pieredzes</a:t>
                      </a:r>
                      <a:r>
                        <a:rPr lang="lv-LV" sz="14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apmaiņa, mācību vizītes, darba vērošana</a:t>
                      </a:r>
                      <a:endParaRPr lang="lv-LV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5 dienas (ieskaitot 2 dienas braucienam) –2 gadi</a:t>
                      </a:r>
                    </a:p>
                    <a:p>
                      <a:r>
                        <a:rPr lang="lv-LV" sz="14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(ieskaitot laiku ceļā)</a:t>
                      </a:r>
                      <a:endParaRPr lang="lv-LV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 – 2  gadi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n/a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716939"/>
              </p:ext>
            </p:extLst>
          </p:nvPr>
        </p:nvGraphicFramePr>
        <p:xfrm>
          <a:off x="509954" y="4217059"/>
          <a:ext cx="8401051" cy="94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1120">
                  <a:extLst>
                    <a:ext uri="{9D8B030D-6E8A-4147-A177-3AD203B41FA5}">
                      <a16:colId xmlns:a16="http://schemas.microsoft.com/office/drawing/2014/main" val="692079162"/>
                    </a:ext>
                  </a:extLst>
                </a:gridCol>
                <a:gridCol w="2219990">
                  <a:extLst>
                    <a:ext uri="{9D8B030D-6E8A-4147-A177-3AD203B41FA5}">
                      <a16:colId xmlns:a16="http://schemas.microsoft.com/office/drawing/2014/main" val="3365430362"/>
                    </a:ext>
                  </a:extLst>
                </a:gridCol>
                <a:gridCol w="1490443">
                  <a:extLst>
                    <a:ext uri="{9D8B030D-6E8A-4147-A177-3AD203B41FA5}">
                      <a16:colId xmlns:a16="http://schemas.microsoft.com/office/drawing/2014/main" val="676372996"/>
                    </a:ext>
                  </a:extLst>
                </a:gridCol>
                <a:gridCol w="967075">
                  <a:extLst>
                    <a:ext uri="{9D8B030D-6E8A-4147-A177-3AD203B41FA5}">
                      <a16:colId xmlns:a16="http://schemas.microsoft.com/office/drawing/2014/main" val="2484863172"/>
                    </a:ext>
                  </a:extLst>
                </a:gridCol>
                <a:gridCol w="1802423">
                  <a:extLst>
                    <a:ext uri="{9D8B030D-6E8A-4147-A177-3AD203B41FA5}">
                      <a16:colId xmlns:a16="http://schemas.microsoft.com/office/drawing/2014/main" val="586908813"/>
                    </a:ext>
                  </a:extLst>
                </a:gridCol>
              </a:tblGrid>
              <a:tr h="907193">
                <a:tc>
                  <a:txBody>
                    <a:bodyPr/>
                    <a:lstStyle/>
                    <a:p>
                      <a:r>
                        <a:rPr lang="lv-LV" sz="1400" kern="1200" baseline="0" dirty="0">
                          <a:solidFill>
                            <a:srgbClr val="1F4E79"/>
                          </a:solidFill>
                          <a:latin typeface="+mn-lt"/>
                          <a:ea typeface="+mn-ea"/>
                          <a:cs typeface="+mn-cs"/>
                        </a:rPr>
                        <a:t>Sagatavošanas vizītes</a:t>
                      </a:r>
                    </a:p>
                    <a:p>
                      <a:r>
                        <a:rPr lang="lv-LV" sz="1400" b="0" kern="1200" baseline="0" dirty="0">
                          <a:solidFill>
                            <a:srgbClr val="1F4E79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lv-LV" sz="1400" b="0" kern="1200" baseline="0" dirty="0">
                          <a:solidFill>
                            <a:srgbClr val="1F4E79"/>
                          </a:solidFill>
                          <a:latin typeface="+mn-lt"/>
                          <a:ea typeface="+mn-ea"/>
                          <a:cs typeface="+mn-cs"/>
                        </a:rPr>
                        <a:t>Projekta pieteikuma sagatavošana un plānošana (var piedalīties arī administratīvais personāls)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lv-LV" sz="1400" b="0" kern="1200" baseline="0" dirty="0">
                          <a:solidFill>
                            <a:srgbClr val="1F4E79"/>
                          </a:solidFill>
                          <a:latin typeface="+mn-lt"/>
                          <a:ea typeface="+mn-ea"/>
                          <a:cs typeface="+mn-cs"/>
                        </a:rPr>
                        <a:t>Līdz 5 dienām, ieskaitot laiku ceļā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lv-LV" sz="1400" b="0" dirty="0">
                          <a:solidFill>
                            <a:srgbClr val="1F4E79"/>
                          </a:solidFill>
                        </a:rPr>
                        <a:t>1 gads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lv-LV" sz="1400" b="0" kern="1200" baseline="0" dirty="0">
                          <a:solidFill>
                            <a:srgbClr val="1F4E79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77190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856A4A82-D6B6-8881-30B1-A00C18A86D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7687" y="5104739"/>
            <a:ext cx="3890001" cy="2462639"/>
          </a:xfrm>
          <a:prstGeom prst="rect">
            <a:avLst/>
          </a:prstGeom>
        </p:spPr>
      </p:pic>
      <p:sp>
        <p:nvSpPr>
          <p:cNvPr id="8" name="Rectangle 2">
            <a:extLst>
              <a:ext uri="{FF2B5EF4-FFF2-40B4-BE49-F238E27FC236}">
                <a16:creationId xmlns:a16="http://schemas.microsoft.com/office/drawing/2014/main" id="{043DEA0C-6B7B-A95A-46CA-E459FF8E95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2269" y="5584074"/>
            <a:ext cx="4004803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2023.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, skat. 8. – 9. lpp. </a:t>
            </a:r>
          </a:p>
        </p:txBody>
      </p:sp>
    </p:spTree>
    <p:extLst>
      <p:ext uri="{BB962C8B-B14F-4D97-AF65-F5344CB8AC3E}">
        <p14:creationId xmlns:p14="http://schemas.microsoft.com/office/powerpoint/2010/main" val="14400391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 fontScale="90000"/>
          </a:bodyPr>
          <a:lstStyle/>
          <a:p>
            <a:pPr algn="ctr"/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 Mobilitāšu finansējums (1)</a:t>
            </a:r>
          </a:p>
        </p:txBody>
      </p:sp>
      <p:sp>
        <p:nvSpPr>
          <p:cNvPr id="4" name="Rectangle 3"/>
          <p:cNvSpPr/>
          <p:nvPr/>
        </p:nvSpPr>
        <p:spPr>
          <a:xfrm>
            <a:off x="289933" y="3290597"/>
            <a:ext cx="8735534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lv-LV" altLang="lv-LV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</a:rPr>
              <a:t>100% apmērā ceļa izdevumiem skolēniem/audzēkņiem </a:t>
            </a:r>
            <a:r>
              <a:rPr lang="lv-LV" altLang="lv-LV" sz="2400" u="sng" dirty="0">
                <a:solidFill>
                  <a:schemeClr val="accent1">
                    <a:lumMod val="50000"/>
                  </a:schemeClr>
                </a:solidFill>
              </a:rPr>
              <a:t>saskaņā ar Nordplus programmas noteiktajām likmēm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</a:rPr>
              <a:t>;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</a:rPr>
              <a:t>100% apmērā ceļa un uzturēšanās izdevumi – pedagogiem </a:t>
            </a:r>
            <a:r>
              <a:rPr lang="lv-LV" altLang="lv-LV" sz="2400" u="sng" dirty="0">
                <a:solidFill>
                  <a:schemeClr val="accent1">
                    <a:lumMod val="50000"/>
                  </a:schemeClr>
                </a:solidFill>
              </a:rPr>
              <a:t>saskaņā ar Nordplus programmas noteiktajām likmēm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rgbClr val="FF0000"/>
                </a:solidFill>
              </a:rPr>
              <a:t>!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</a:rPr>
              <a:t>Projekta vadības izmaksas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</a:rPr>
              <a:t>(1000 </a:t>
            </a:r>
            <a:r>
              <a:rPr lang="lv-LV" altLang="lv-LV" sz="2400" dirty="0" err="1">
                <a:solidFill>
                  <a:schemeClr val="accent1">
                    <a:lumMod val="50000"/>
                  </a:schemeClr>
                </a:solidFill>
              </a:rPr>
              <a:t>euro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</a:rPr>
              <a:t> koordinatoram un 500 </a:t>
            </a:r>
            <a:r>
              <a:rPr lang="lv-LV" altLang="lv-LV" sz="2400" dirty="0" err="1">
                <a:solidFill>
                  <a:schemeClr val="accent1">
                    <a:lumMod val="50000"/>
                  </a:schemeClr>
                </a:solidFill>
              </a:rPr>
              <a:t>euro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</a:rPr>
              <a:t> partneriem, ja projekta budžets pārsniedz 15 000 </a:t>
            </a:r>
            <a:r>
              <a:rPr lang="lv-LV" altLang="lv-LV" sz="2400" dirty="0" err="1">
                <a:solidFill>
                  <a:schemeClr val="accent1">
                    <a:lumMod val="50000"/>
                  </a:schemeClr>
                </a:solidFill>
              </a:rPr>
              <a:t>euro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</a:rPr>
              <a:t>) un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</a:rPr>
              <a:t>faktiskās izmaksas dalībniekiem ar īpašām vajadzībām </a:t>
            </a:r>
          </a:p>
          <a:p>
            <a:pPr algn="just"/>
            <a:endParaRPr lang="lv-LV" altLang="lv-LV" sz="2000" u="sng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D8C0173-3D70-42F1-9216-1FA7C3EB49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8652" y="1084681"/>
            <a:ext cx="5928400" cy="2677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701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5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4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4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24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allAtOnce"/>
      <p:bldP spid="4" grpId="1" uiExpand="1" build="allAtOnce"/>
      <p:bldP spid="4" grpId="2" uiExpand="1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Mobilitāšu finansējums (2)</a:t>
            </a:r>
          </a:p>
        </p:txBody>
      </p:sp>
      <p:sp>
        <p:nvSpPr>
          <p:cNvPr id="3" name="Rectangle 2"/>
          <p:cNvSpPr/>
          <p:nvPr/>
        </p:nvSpPr>
        <p:spPr>
          <a:xfrm>
            <a:off x="2180492" y="2077825"/>
            <a:ext cx="6506308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1" y="1608992"/>
            <a:ext cx="8339328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lv-LV" altLang="lv-LV" sz="2000" u="sng" dirty="0"/>
          </a:p>
          <a:p>
            <a:pPr algn="just"/>
            <a:endParaRPr lang="lv-LV" altLang="lv-LV" sz="2000" u="sng" dirty="0"/>
          </a:p>
          <a:p>
            <a:pPr algn="just"/>
            <a:r>
              <a:rPr lang="lv-LV" altLang="lv-LV" sz="2800" b="1" i="1" dirty="0" err="1">
                <a:solidFill>
                  <a:schemeClr val="accent1">
                    <a:lumMod val="50000"/>
                  </a:schemeClr>
                </a:solidFill>
              </a:rPr>
              <a:t>Fixed</a:t>
            </a:r>
            <a:r>
              <a:rPr lang="lv-LV" altLang="lv-LV" sz="2800" b="1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lv-LV" altLang="lv-LV" sz="2800" b="1" i="1" dirty="0" err="1">
                <a:solidFill>
                  <a:schemeClr val="accent1">
                    <a:lumMod val="50000"/>
                  </a:schemeClr>
                </a:solidFill>
              </a:rPr>
              <a:t>unit</a:t>
            </a:r>
            <a:r>
              <a:rPr lang="lv-LV" altLang="lv-LV" sz="2800" b="1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lv-LV" altLang="lv-LV" sz="2800" b="1" i="1" dirty="0" err="1">
                <a:solidFill>
                  <a:schemeClr val="accent1">
                    <a:lumMod val="50000"/>
                  </a:schemeClr>
                </a:solidFill>
              </a:rPr>
              <a:t>costs</a:t>
            </a:r>
            <a:r>
              <a:rPr lang="lv-LV" altLang="lv-LV" sz="2800" b="1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</a:rPr>
              <a:t>princips –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</a:rPr>
              <a:t>apstiprinot projektu, finansējums tiek piešķirts, pamatojoties uz apstiprināto mobilitāšu skaitu (1 mobilitāte = brauciens turp un atpakaļ) saskaņā ar noteiktajām likmēm. </a:t>
            </a:r>
          </a:p>
          <a:p>
            <a:pPr algn="just"/>
            <a:endParaRPr lang="lv-LV" altLang="lv-LV" sz="2000" dirty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lv-LV" altLang="lv-LV" sz="2500" dirty="0">
                <a:solidFill>
                  <a:schemeClr val="accent1">
                    <a:lumMod val="50000"/>
                  </a:schemeClr>
                </a:solidFill>
              </a:rPr>
              <a:t>Gadījumā, ja projektā apstiprinātās mobilitātes iespējams īstenot par mazāku summu, nekā apstiprināts, pāri palikušo summu </a:t>
            </a:r>
            <a:r>
              <a:rPr lang="lv-LV" altLang="lv-LV" sz="2500" b="1" dirty="0">
                <a:solidFill>
                  <a:schemeClr val="accent1">
                    <a:lumMod val="50000"/>
                  </a:schemeClr>
                </a:solidFill>
              </a:rPr>
              <a:t>drīkst izmantot citām, projekta veiksmīgai īstenošanai nepieciešamām aktivitātēm</a:t>
            </a:r>
            <a:r>
              <a:rPr lang="lv-LV" altLang="lv-LV" sz="2500" dirty="0">
                <a:solidFill>
                  <a:schemeClr val="accent1">
                    <a:lumMod val="50000"/>
                  </a:schemeClr>
                </a:solidFill>
              </a:rPr>
              <a:t> (piemēram, skolēnu uzturēšanās izdevumi, ēdināšanas izdevumi u.c.)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7364" y="1241660"/>
            <a:ext cx="2152568" cy="107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586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4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allAtOnce"/>
      <p:bldP spid="4" grpId="1" uiExpand="1" build="allAtOnce"/>
      <p:bldP spid="4" grpId="2" uiExpand="1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>
            <a:extLst>
              <a:ext uri="{FF2B5EF4-FFF2-40B4-BE49-F238E27FC236}">
                <a16:creationId xmlns:a16="http://schemas.microsoft.com/office/drawing/2014/main" id="{0E13C66D-3750-52E9-6A5A-DDCFEA0447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0263" y="5424154"/>
            <a:ext cx="5051503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Kopējie finansēšanas jautājumi visu veidu jauniešu projektiem (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2023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 10. </a:t>
            </a:r>
            <a:r>
              <a:rPr lang="lv-LV" altLang="lv-LV" sz="1800" dirty="0" err="1">
                <a:solidFill>
                  <a:srgbClr val="1F4E79"/>
                </a:solidFill>
                <a:latin typeface="Calibri" panose="020F0502020204030204" pitchFamily="34" charset="0"/>
              </a:rPr>
              <a:t>lpp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).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B79AF96-2628-1167-E1F9-9D17621F08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642" y="1734929"/>
            <a:ext cx="9027021" cy="324966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93A6974-6EF6-B09F-2EB4-1935903A7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Mobilitāšu finansējums (3)</a:t>
            </a:r>
          </a:p>
        </p:txBody>
      </p:sp>
    </p:spTree>
    <p:extLst>
      <p:ext uri="{BB962C8B-B14F-4D97-AF65-F5344CB8AC3E}">
        <p14:creationId xmlns:p14="http://schemas.microsoft.com/office/powerpoint/2010/main" val="26544922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68F8CCE3-DE1C-412F-A28F-0D006B9E2FAA}" type="slidenum">
              <a:rPr lang="en-US" altLang="lv-LV" smtClean="0"/>
              <a:pPr/>
              <a:t>15</a:t>
            </a:fld>
            <a:endParaRPr lang="en-US" altLang="lv-LV"/>
          </a:p>
        </p:txBody>
      </p:sp>
      <p:sp>
        <p:nvSpPr>
          <p:cNvPr id="53253" name="Rectangle 2"/>
          <p:cNvSpPr>
            <a:spLocks noChangeArrowheads="1"/>
          </p:cNvSpPr>
          <p:nvPr/>
        </p:nvSpPr>
        <p:spPr bwMode="auto">
          <a:xfrm>
            <a:off x="114165" y="2073807"/>
            <a:ext cx="2227591" cy="1089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Mobilitāšu finansējums  (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2023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 11. </a:t>
            </a:r>
            <a:r>
              <a:rPr lang="lv-LV" altLang="lv-LV" sz="1800" dirty="0" err="1">
                <a:solidFill>
                  <a:srgbClr val="1F4E79"/>
                </a:solidFill>
                <a:latin typeface="Calibri" panose="020F0502020204030204" pitchFamily="34" charset="0"/>
              </a:rPr>
              <a:t>lpp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). 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Mobilitāšu finansējums (4)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93EB876-986B-284E-E6B5-79F41FDE18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282" y="3429000"/>
            <a:ext cx="5542980" cy="108952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936B15A-5ED1-B816-CE11-A6552C703F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8967" y="1110473"/>
            <a:ext cx="6705033" cy="213453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E6D3F69-8A12-84DA-F302-8464D9CE8E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1984" y="4683512"/>
            <a:ext cx="7213366" cy="1449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9820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 fontScale="90000"/>
          </a:bodyPr>
          <a:lstStyle/>
          <a:p>
            <a:pPr algn="ctr"/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 Attīstības projekti  un sadarbības tīkli</a:t>
            </a:r>
          </a:p>
        </p:txBody>
      </p:sp>
      <p:sp>
        <p:nvSpPr>
          <p:cNvPr id="3" name="Rectangle 2"/>
          <p:cNvSpPr/>
          <p:nvPr/>
        </p:nvSpPr>
        <p:spPr>
          <a:xfrm>
            <a:off x="2189284" y="1462363"/>
            <a:ext cx="6506308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lv-LV" altLang="en-US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! Projektu īsteno koordinators + vismaz 2 partneri </a:t>
            </a:r>
            <a:r>
              <a:rPr lang="lv-LV" altLang="en-US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 </a:t>
            </a:r>
            <a:r>
              <a:rPr lang="lv-LV" altLang="en-US" sz="2800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dažādām</a:t>
            </a:r>
            <a:r>
              <a:rPr lang="lv-LV" altLang="en-US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programmas dalībvalstīm</a:t>
            </a:r>
          </a:p>
          <a:p>
            <a:pPr algn="just"/>
            <a:endParaRPr lang="lv-LV" altLang="en-US" sz="10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372859A-96DE-4364-A87A-7A7C236D9C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9915" y="2703707"/>
            <a:ext cx="4833256" cy="371481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7916A9F-068A-B1F3-A9F5-2F2FFC934A0F}"/>
              </a:ext>
            </a:extLst>
          </p:cNvPr>
          <p:cNvSpPr/>
          <p:nvPr/>
        </p:nvSpPr>
        <p:spPr>
          <a:xfrm>
            <a:off x="407442" y="3982246"/>
            <a:ext cx="197715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altLang="en-US" sz="2000" b="1" dirty="0">
                <a:solidFill>
                  <a:srgbClr val="FF0000"/>
                </a:solidFill>
                <a:latin typeface="Calibri" panose="020F0502020204030204" pitchFamily="34" charset="0"/>
              </a:rPr>
              <a:t>! </a:t>
            </a:r>
            <a:r>
              <a:rPr lang="lv-LV" altLang="en-US" sz="20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Kopš 2023. gada šo projektu maksimālais ilgums ir 2 gadi </a:t>
            </a:r>
            <a:r>
              <a:rPr lang="lv-LV" altLang="en-US" sz="2000" b="1" dirty="0">
                <a:solidFill>
                  <a:srgbClr val="FF0000"/>
                </a:solidFill>
                <a:latin typeface="Calibri" panose="020F0502020204030204" pitchFamily="34" charset="0"/>
              </a:rPr>
              <a:t>! </a:t>
            </a:r>
            <a:endParaRPr lang="lv-LV" altLang="en-US" sz="2000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algn="just"/>
            <a:endParaRPr lang="lv-LV" altLang="en-US" sz="10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3651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 fontScale="90000"/>
          </a:bodyPr>
          <a:lstStyle/>
          <a:p>
            <a:pPr algn="ctr"/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 Attīstības projekti un sadarbības tīkli </a:t>
            </a:r>
          </a:p>
        </p:txBody>
      </p:sp>
      <p:sp>
        <p:nvSpPr>
          <p:cNvPr id="3" name="Rectangle 2"/>
          <p:cNvSpPr/>
          <p:nvPr/>
        </p:nvSpPr>
        <p:spPr>
          <a:xfrm>
            <a:off x="2180492" y="2077825"/>
            <a:ext cx="6506308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621449" y="3702958"/>
            <a:ext cx="2258568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2023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 </a:t>
            </a:r>
          </a:p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skat. 9. – 10. lpp.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2CA6B85-D8DF-757B-A868-ECEAF7857F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9542" y="1732142"/>
            <a:ext cx="4598980" cy="4896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9662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180492" y="2077825"/>
            <a:ext cx="6506308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162629" y="360332"/>
            <a:ext cx="6342742" cy="1031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2000"/>
              </a:lnSpc>
              <a:spcBef>
                <a:spcPts val="600"/>
              </a:spcBef>
              <a:buClr>
                <a:srgbClr val="DB2D93"/>
              </a:buClr>
              <a:buSzPct val="45000"/>
              <a:buNone/>
            </a:pPr>
            <a:r>
              <a:rPr lang="lv-LV" altLang="en-US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II Attīstības projektu iespējamie tematiskie virzieni:</a:t>
            </a: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932026569"/>
              </p:ext>
            </p:extLst>
          </p:nvPr>
        </p:nvGraphicFramePr>
        <p:xfrm>
          <a:off x="1956288" y="1556239"/>
          <a:ext cx="6559062" cy="4792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30966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allAtOnce"/>
      <p:bldP spid="4" grpId="1" uiExpand="1" build="allAtOnce"/>
      <p:bldP spid="4" grpId="2" uiExpand="1" build="allAtOnce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3930" y="365127"/>
            <a:ext cx="6451419" cy="949868"/>
          </a:xfrm>
        </p:spPr>
        <p:txBody>
          <a:bodyPr>
            <a:normAutofit fontScale="90000"/>
          </a:bodyPr>
          <a:lstStyle/>
          <a:p>
            <a:r>
              <a:rPr 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  II Attīstības projektu veids - sadarbības tīkli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966" y="1314995"/>
            <a:ext cx="7095057" cy="4861968"/>
          </a:xfrm>
        </p:spPr>
        <p:txBody>
          <a:bodyPr>
            <a:normAutofit lnSpcReduction="10000"/>
          </a:bodyPr>
          <a:lstStyle/>
          <a:p>
            <a:pPr marL="0" indent="0" algn="just">
              <a:spcAft>
                <a:spcPts val="1200"/>
              </a:spcAft>
              <a:buNone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Šo projektu mērķis ir izveidot ilgtermiņa sadarbību par vienotu tēmu izglītības jomā, atbilstošu Nordplus Jauniešu programmas mērķiem.</a:t>
            </a:r>
          </a:p>
          <a:p>
            <a:pPr marL="0" indent="0">
              <a:buNone/>
            </a:pP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Šo projektu ietvaros var tikt paredzētas:</a:t>
            </a:r>
          </a:p>
          <a:p>
            <a:pPr lvl="1" algn="just">
              <a:lnSpc>
                <a:spcPct val="112000"/>
              </a:lnSpc>
              <a:spcBef>
                <a:spcPts val="600"/>
              </a:spcBef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administratīvas tikšanās, lai dibinātu un attīstītu skolu sadarbības tīklu;</a:t>
            </a:r>
          </a:p>
          <a:p>
            <a:pPr lvl="1" algn="just">
              <a:lnSpc>
                <a:spcPct val="112000"/>
              </a:lnSpc>
              <a:spcBef>
                <a:spcPts val="600"/>
              </a:spcBef>
              <a:spcAft>
                <a:spcPts val="12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sabiedrības informēšanas aktivitātes un projektu rezultātu izplatīšana;</a:t>
            </a:r>
          </a:p>
          <a:p>
            <a:pPr lvl="1" algn="just">
              <a:lnSpc>
                <a:spcPct val="112000"/>
              </a:lnSpc>
              <a:spcBef>
                <a:spcPts val="600"/>
              </a:spcBef>
              <a:spcAft>
                <a:spcPts val="12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Projektu īstenošanas ilgums - līdz 2 gadiem. </a:t>
            </a:r>
          </a:p>
          <a:p>
            <a:pPr marL="0" indent="0" algn="just">
              <a:buNone/>
            </a:pPr>
            <a:endParaRPr lang="lv-LV" altLang="lv-LV" sz="2000" b="1" dirty="0">
              <a:latin typeface="Calibri" panose="020F0502020204030204" pitchFamily="34" charset="0"/>
            </a:endParaRPr>
          </a:p>
          <a:p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15595023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7703" y="365126"/>
            <a:ext cx="5667646" cy="1393336"/>
          </a:xfrm>
        </p:spPr>
        <p:txBody>
          <a:bodyPr>
            <a:normAutofit fontScale="90000"/>
          </a:bodyPr>
          <a:lstStyle/>
          <a:p>
            <a:pPr algn="ctr"/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Jauniešu apakšprogrammas mērķi: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7639" y="1899138"/>
            <a:ext cx="4757057" cy="4277824"/>
          </a:xfrm>
        </p:spPr>
        <p:txBody>
          <a:bodyPr>
            <a:normAutofit/>
          </a:bodyPr>
          <a:lstStyle/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lv-LV" sz="2600" dirty="0">
                <a:solidFill>
                  <a:schemeClr val="accent1">
                    <a:lumMod val="50000"/>
                  </a:schemeClr>
                </a:solidFill>
              </a:rPr>
              <a:t> Sniegt ieguldījumu pirmsskolu, vispārizglītojošo skolu (t.sk. kultūras skolu) un profesionālās izglītības iestāžu sadarbības tīklu Baltijas valstīs un Ziemeļvalstīs attīstībai un stiprināšanai;</a:t>
            </a:r>
          </a:p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lv-LV" altLang="lv-LV" sz="2600" dirty="0">
                <a:solidFill>
                  <a:schemeClr val="accent1">
                    <a:lumMod val="50000"/>
                  </a:schemeClr>
                </a:solidFill>
              </a:rPr>
              <a:t> Veicināt kopējas Ziemeļvalstu un Baltijas valstu izglītības telpas izveidi, kā arī savstarpējo Ziemeļvalstu un Baltijas valodu un kultūru izpratni.</a:t>
            </a:r>
          </a:p>
        </p:txBody>
      </p:sp>
      <p:pic>
        <p:nvPicPr>
          <p:cNvPr id="5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98"/>
          <a:stretch>
            <a:fillRect/>
          </a:stretch>
        </p:blipFill>
        <p:spPr bwMode="auto">
          <a:xfrm>
            <a:off x="138113" y="2520950"/>
            <a:ext cx="3770312" cy="271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3990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2467" y="314327"/>
            <a:ext cx="7848600" cy="944928"/>
          </a:xfrm>
        </p:spPr>
        <p:txBody>
          <a:bodyPr>
            <a:normAutofit/>
          </a:bodyPr>
          <a:lstStyle/>
          <a:p>
            <a:pPr algn="ctr"/>
            <a:r>
              <a:rPr lang="lv-LV" sz="38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 Attīstības projektu  finansējums (1)</a:t>
            </a:r>
          </a:p>
        </p:txBody>
      </p:sp>
      <p:sp>
        <p:nvSpPr>
          <p:cNvPr id="4" name="Rectangle 3"/>
          <p:cNvSpPr/>
          <p:nvPr/>
        </p:nvSpPr>
        <p:spPr>
          <a:xfrm>
            <a:off x="289933" y="3290597"/>
            <a:ext cx="8735534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lv-LV" altLang="lv-LV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</a:rPr>
              <a:t>100% apmērā ceļa izdevumi un uzturēšanās izdevumi partneru sanāksmēm  </a:t>
            </a:r>
            <a:r>
              <a:rPr lang="lv-LV" altLang="lv-LV" sz="2400" u="sng" dirty="0">
                <a:solidFill>
                  <a:schemeClr val="accent1">
                    <a:lumMod val="50000"/>
                  </a:schemeClr>
                </a:solidFill>
              </a:rPr>
              <a:t>saskaņā ar Nordplus programmas noteiktajām likmēm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</a:rPr>
              <a:t>;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</a:rPr>
              <a:t>Projekta vadības izmaksas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</a:rPr>
              <a:t>(3000 </a:t>
            </a:r>
            <a:r>
              <a:rPr lang="lv-LV" altLang="lv-LV" sz="2400" dirty="0" err="1">
                <a:solidFill>
                  <a:schemeClr val="accent1">
                    <a:lumMod val="50000"/>
                  </a:schemeClr>
                </a:solidFill>
              </a:rPr>
              <a:t>euro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</a:rPr>
              <a:t> koordinatoram un 1000  un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</a:rPr>
              <a:t>faktiskās izmaksas dalībniekiem ar īpašām vajadzībām </a:t>
            </a:r>
          </a:p>
          <a:p>
            <a:pPr algn="just"/>
            <a:endParaRPr lang="lv-LV" altLang="lv-LV" sz="2000" u="sng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D8C0173-3D70-42F1-9216-1FA7C3EB49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7919" y="1118547"/>
            <a:ext cx="5928400" cy="2677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227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5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4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4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allAtOnce"/>
      <p:bldP spid="4" grpId="1" uiExpand="1" build="allAtOnce"/>
      <p:bldP spid="4" grpId="2" uiExpand="1" build="allAtOnce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07935" y="2870251"/>
            <a:ext cx="7932455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Attīstības projektu finansējums (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2023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12 . </a:t>
            </a:r>
            <a:r>
              <a:rPr lang="lv-LV" altLang="lv-LV" sz="1800" dirty="0" err="1">
                <a:solidFill>
                  <a:srgbClr val="1F4E79"/>
                </a:solidFill>
                <a:latin typeface="Calibri" panose="020F0502020204030204" pitchFamily="34" charset="0"/>
              </a:rPr>
              <a:t>lpp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dirty="0">
                <a:solidFill>
                  <a:srgbClr val="FF0000"/>
                </a:solidFill>
                <a:latin typeface="Calibri" panose="020F0502020204030204" pitchFamily="34" charset="0"/>
              </a:rPr>
              <a:t>! *.</a:t>
            </a:r>
            <a:r>
              <a:rPr lang="lv-LV" altLang="lv-LV" sz="1800" dirty="0" err="1">
                <a:solidFill>
                  <a:srgbClr val="FF0000"/>
                </a:solidFill>
                <a:latin typeface="Calibri" panose="020F0502020204030204" pitchFamily="34" charset="0"/>
              </a:rPr>
              <a:t>pdf</a:t>
            </a:r>
            <a:r>
              <a:rPr lang="lv-LV" altLang="lv-LV" sz="1800" dirty="0">
                <a:solidFill>
                  <a:srgbClr val="FF0000"/>
                </a:solidFill>
                <a:latin typeface="Calibri" panose="020F0502020204030204" pitchFamily="34" charset="0"/>
              </a:rPr>
              <a:t> versijā 12. lappusē ir drukas kļūda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, pareizi  ir 475 </a:t>
            </a:r>
            <a:r>
              <a:rPr lang="lv-LV" altLang="lv-LV" sz="1800" dirty="0" err="1">
                <a:solidFill>
                  <a:srgbClr val="1F4E79"/>
                </a:solidFill>
                <a:latin typeface="Calibri" panose="020F0502020204030204" pitchFamily="34" charset="0"/>
              </a:rPr>
              <a:t>euro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, skat. 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  <a:hlinkClick r:id="rId2"/>
              </a:rPr>
              <a:t>https://www.nordplusonline.org/how-to-apply/handbook/objectives/funding/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). 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Autofit/>
          </a:bodyPr>
          <a:lstStyle/>
          <a:p>
            <a:pPr algn="ctr"/>
            <a:r>
              <a:rPr lang="lv-LV" sz="3200" b="1" dirty="0">
                <a:solidFill>
                  <a:srgbClr val="1F4E79"/>
                </a:solidFill>
                <a:latin typeface="Verdana" pitchFamily="34" charset="0"/>
                <a:ea typeface="Verdana" pitchFamily="34" charset="0"/>
              </a:rPr>
              <a:t>Attīstības projektu  finansējums (2)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91FD2BC-BFD3-8C86-7727-5ADAF673D9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8428" y="1730071"/>
            <a:ext cx="7169518" cy="107320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DA7C2C8-6A37-E97D-EC44-9F6E4EF1383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80172"/>
          <a:stretch/>
        </p:blipFill>
        <p:spPr>
          <a:xfrm>
            <a:off x="1413807" y="3798551"/>
            <a:ext cx="7226671" cy="48351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C802FDA-7DF3-E106-79B6-6EAAD797AE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11774" y="4458210"/>
            <a:ext cx="5524784" cy="2362321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Autofit/>
          </a:bodyPr>
          <a:lstStyle/>
          <a:p>
            <a:pPr algn="ctr"/>
            <a:r>
              <a:rPr lang="lv-LV" sz="3200" b="1" dirty="0">
                <a:solidFill>
                  <a:srgbClr val="1F4E79"/>
                </a:solidFill>
                <a:latin typeface="Verdana" pitchFamily="34" charset="0"/>
                <a:ea typeface="Verdana" pitchFamily="34" charset="0"/>
              </a:rPr>
              <a:t>Attīstības projektu  finansējums (1)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649691" y="1346785"/>
            <a:ext cx="7249211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24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2400" i="1" dirty="0">
                <a:solidFill>
                  <a:srgbClr val="FF0000"/>
                </a:solidFill>
                <a:latin typeface="Calibri" panose="020F0502020204030204" pitchFamily="34" charset="0"/>
              </a:rPr>
              <a:t>Kopš 2021. gada – līdzfinansējumam vairs nav noteikta % apjoma! </a:t>
            </a:r>
            <a:endParaRPr lang="lv-LV" altLang="lv-LV" sz="24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4FA852B-70D9-8D74-5E21-C44C386EEA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2291" y="2012523"/>
            <a:ext cx="6179418" cy="4257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7915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77073DD-DDCB-3B09-FB32-1CDD99F0A6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926" y="1512603"/>
            <a:ext cx="4361851" cy="3661563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A92860CF-C4E1-6B66-A112-B8083C77AF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Autofit/>
          </a:bodyPr>
          <a:lstStyle/>
          <a:p>
            <a:pPr algn="ctr"/>
            <a:r>
              <a:rPr lang="lv-LV" sz="3200" b="1" dirty="0">
                <a:solidFill>
                  <a:srgbClr val="1F4E79"/>
                </a:solidFill>
                <a:latin typeface="Verdana" pitchFamily="34" charset="0"/>
                <a:ea typeface="Verdana" pitchFamily="34" charset="0"/>
              </a:rPr>
              <a:t>Attīstības projektu  finansējums (3)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226B26EC-5D45-64A8-7B3A-56FEE7D3E4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812" y="2979738"/>
            <a:ext cx="2448636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! Projekta pieteikumam jāpievieno detalizēts budžets. MS Excel forma pieejama </a:t>
            </a:r>
            <a:r>
              <a:rPr lang="lv-LV" altLang="lv-LV" sz="1800" dirty="0" err="1">
                <a:solidFill>
                  <a:srgbClr val="1F4E79"/>
                </a:solidFill>
                <a:latin typeface="Calibri" panose="020F0502020204030204" pitchFamily="34" charset="0"/>
              </a:rPr>
              <a:t>Espresso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sistēmā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487EBA6-CFBC-0087-9FE5-8E38EAF644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884" y="4525211"/>
            <a:ext cx="4389118" cy="1463038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515BF51-89FE-55D4-6B58-754DDBA65F63}"/>
              </a:ext>
            </a:extLst>
          </p:cNvPr>
          <p:cNvCxnSpPr>
            <a:cxnSpLocks/>
          </p:cNvCxnSpPr>
          <p:nvPr/>
        </p:nvCxnSpPr>
        <p:spPr>
          <a:xfrm flipV="1">
            <a:off x="2608446" y="2502568"/>
            <a:ext cx="2218481" cy="28428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52089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86982" y="696784"/>
            <a:ext cx="2053818" cy="10251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9062" y="313510"/>
            <a:ext cx="6216287" cy="1210490"/>
          </a:xfrm>
        </p:spPr>
        <p:txBody>
          <a:bodyPr>
            <a:normAutofit/>
          </a:bodyPr>
          <a:lstStyle/>
          <a:p>
            <a:r>
              <a:rPr lang="lv-LV" sz="4000" b="1" dirty="0">
                <a:solidFill>
                  <a:srgbClr val="1F4E79"/>
                </a:solidFill>
                <a:latin typeface="Verdana" pitchFamily="34" charset="0"/>
                <a:ea typeface="Verdana" pitchFamily="34" charset="0"/>
              </a:rPr>
              <a:t>Attīstības projektu  finansējums </a:t>
            </a:r>
            <a:r>
              <a:rPr lang="lv-LV" alt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(4) </a:t>
            </a:r>
            <a:endParaRPr lang="lv-LV" sz="40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90855" y="1278312"/>
            <a:ext cx="6844811" cy="2365828"/>
          </a:xfrm>
        </p:spPr>
        <p:txBody>
          <a:bodyPr>
            <a:normAutofit lnSpcReduction="10000"/>
          </a:bodyPr>
          <a:lstStyle/>
          <a:p>
            <a:pPr marL="0" lvl="1" indent="0" algn="just">
              <a:buNone/>
              <a:defRPr/>
            </a:pPr>
            <a:endParaRPr 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342900" lvl="1" indent="-342900" algn="just">
              <a:buFont typeface="Wingdings" panose="05000000000000000000" pitchFamily="2" charset="2"/>
              <a:buChar char="Ø"/>
              <a:defRPr/>
            </a:pPr>
            <a:r>
              <a:rPr 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Dalībniek</a:t>
            </a:r>
            <a:r>
              <a:rPr lang="lv-LV" sz="2800" dirty="0">
                <a:solidFill>
                  <a:srgbClr val="1F4E79"/>
                </a:solidFill>
                <a:latin typeface="Calibri" panose="020F0502020204030204" pitchFamily="34" charset="0"/>
              </a:rPr>
              <a:t>ie</a:t>
            </a:r>
            <a:r>
              <a:rPr 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m ar īpašām vajadzībām iespējams 100% </a:t>
            </a:r>
            <a:r>
              <a:rPr lang="lv-LV" sz="28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Nordplus</a:t>
            </a:r>
            <a:r>
              <a:rPr 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finansējums.</a:t>
            </a:r>
          </a:p>
          <a:p>
            <a:pPr marL="342900" lvl="1" indent="-342900" algn="just">
              <a:buFont typeface="Wingdings" panose="05000000000000000000" pitchFamily="2" charset="2"/>
              <a:buChar char="Ø"/>
              <a:defRPr/>
            </a:pPr>
            <a:r>
              <a:rPr 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Papildus finansējumu dalībniekiem ar īpašām vajadzībām var pieprasīt arī pēc projekta apstiprināšanas</a:t>
            </a:r>
          </a:p>
          <a:p>
            <a:pPr marL="0" indent="0">
              <a:buNone/>
            </a:pPr>
            <a:endParaRPr lang="lv-LV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11CC5A-ADAF-1336-FBC0-DB14DAADB9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0090" y="3553026"/>
            <a:ext cx="7315576" cy="2095608"/>
          </a:xfrm>
          <a:prstGeom prst="rect">
            <a:avLst/>
          </a:prstGeom>
        </p:spPr>
      </p:pic>
      <p:sp>
        <p:nvSpPr>
          <p:cNvPr id="7" name="Rectangle 2">
            <a:extLst>
              <a:ext uri="{FF2B5EF4-FFF2-40B4-BE49-F238E27FC236}">
                <a16:creationId xmlns:a16="http://schemas.microsoft.com/office/drawing/2014/main" id="{F369E4AA-5F9A-3761-CD4B-3B63FADAC0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20716" y="5862844"/>
            <a:ext cx="3151280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2023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13. lpp. </a:t>
            </a:r>
          </a:p>
        </p:txBody>
      </p:sp>
    </p:spTree>
    <p:extLst>
      <p:ext uri="{BB962C8B-B14F-4D97-AF65-F5344CB8AC3E}">
        <p14:creationId xmlns:p14="http://schemas.microsoft.com/office/powerpoint/2010/main" val="950815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9062" y="313510"/>
            <a:ext cx="6216287" cy="1210490"/>
          </a:xfrm>
        </p:spPr>
        <p:txBody>
          <a:bodyPr>
            <a:normAutofit/>
          </a:bodyPr>
          <a:lstStyle/>
          <a:p>
            <a:pPr algn="ctr"/>
            <a:r>
              <a:rPr 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F</a:t>
            </a:r>
            <a:r>
              <a:rPr lang="lv-LV" alt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inansējums – kopējie jautājumi</a:t>
            </a:r>
            <a:endParaRPr lang="lv-LV" sz="40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4168" y="1740877"/>
            <a:ext cx="7732099" cy="3562643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5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Maksimālais finansējuma apmērs vienam projektam nav noteikts.</a:t>
            </a:r>
            <a:endParaRPr lang="lv-LV" altLang="lv-LV" sz="15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algn="just">
              <a:lnSpc>
                <a:spcPct val="7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lv-LV" altLang="lv-LV" sz="25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sym typeface="Dancer-Book" pitchFamily="2" charset="0"/>
              </a:rPr>
              <a:t>Maksājumi:</a:t>
            </a:r>
          </a:p>
          <a:p>
            <a:pPr lvl="1" algn="just">
              <a:lnSpc>
                <a:spcPct val="70000"/>
              </a:lnSpc>
              <a:spcAft>
                <a:spcPts val="600"/>
              </a:spcAft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sym typeface="Dancer-Book" pitchFamily="2" charset="0"/>
              </a:rPr>
              <a:t>Avansa maksājums 80% pēc līguma noslēgšanas ar programmas galveno administratoru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Zviedrijas Augstākās izglītības padomi (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hlinkClick r:id="rId2"/>
              </a:rPr>
              <a:t>https://www.utbyten.se/program/nordplus-junior/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);</a:t>
            </a:r>
          </a:p>
          <a:p>
            <a:pPr lvl="1" algn="just">
              <a:lnSpc>
                <a:spcPct val="70000"/>
              </a:lnSpc>
              <a:spcAft>
                <a:spcPts val="600"/>
              </a:spcAft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sym typeface="Dancer-Book" pitchFamily="2" charset="0"/>
              </a:rPr>
              <a:t>Noslēguma maksājums 20% pēc noslēguma pārskata apstiprināšanas;</a:t>
            </a:r>
          </a:p>
          <a:p>
            <a:pPr lvl="1" algn="just">
              <a:lnSpc>
                <a:spcPct val="70000"/>
              </a:lnSpc>
              <a:spcAft>
                <a:spcPts val="600"/>
              </a:spcAft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Projektiem, kam piešķirtais finansējums nepārsniedz 15 tūkstošus eiro, tiek izmaksāts avanss 100% apmērā.</a:t>
            </a:r>
          </a:p>
          <a:p>
            <a:pPr lvl="1" algn="just">
              <a:lnSpc>
                <a:spcPct val="70000"/>
              </a:lnSpc>
              <a:spcAft>
                <a:spcPts val="600"/>
              </a:spcAft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Vienmēr jāņem vērā nacionālās likumdošanas prasības </a:t>
            </a:r>
          </a:p>
          <a:p>
            <a:pPr marL="0" indent="0">
              <a:buNone/>
            </a:pPr>
            <a:endParaRPr lang="lv-LV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C5ADA4B-290D-8219-BFE1-E16080C3B0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9265" y="5145727"/>
            <a:ext cx="7055213" cy="749339"/>
          </a:xfrm>
          <a:prstGeom prst="rect">
            <a:avLst/>
          </a:prstGeom>
        </p:spPr>
      </p:pic>
      <p:sp>
        <p:nvSpPr>
          <p:cNvPr id="6" name="Rectangle 2">
            <a:extLst>
              <a:ext uri="{FF2B5EF4-FFF2-40B4-BE49-F238E27FC236}">
                <a16:creationId xmlns:a16="http://schemas.microsoft.com/office/drawing/2014/main" id="{488CA881-AE18-B8D8-5D24-0219C8D827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5587" y="5997597"/>
            <a:ext cx="3151280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2023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14. lpp. </a:t>
            </a:r>
          </a:p>
        </p:txBody>
      </p:sp>
    </p:spTree>
    <p:extLst>
      <p:ext uri="{BB962C8B-B14F-4D97-AF65-F5344CB8AC3E}">
        <p14:creationId xmlns:p14="http://schemas.microsoft.com/office/powerpoint/2010/main" val="4209458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9062" y="313510"/>
            <a:ext cx="6216287" cy="1210490"/>
          </a:xfrm>
        </p:spPr>
        <p:txBody>
          <a:bodyPr>
            <a:normAutofit/>
          </a:bodyPr>
          <a:lstStyle/>
          <a:p>
            <a:pPr algn="ctr"/>
            <a:r>
              <a:rPr 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F</a:t>
            </a:r>
            <a:r>
              <a:rPr lang="lv-LV" alt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inansējums – kopējie jautājumi</a:t>
            </a:r>
            <a:endParaRPr lang="lv-LV" sz="40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5776" y="1740878"/>
            <a:ext cx="7470491" cy="298724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80000"/>
              </a:lnSpc>
              <a:buNone/>
            </a:pPr>
            <a:r>
              <a:rPr lang="lv-LV" sz="25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Neattiecināmās izmaksas:</a:t>
            </a:r>
          </a:p>
          <a:p>
            <a:pPr lvl="1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Ar projektu nesaistītie izdevumi;</a:t>
            </a:r>
          </a:p>
          <a:p>
            <a:pPr lvl="1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Pamatlīdzekļu iegāde;</a:t>
            </a:r>
          </a:p>
          <a:p>
            <a:pPr lvl="1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dalībnieku, kas nav programmas dalībvalstu pārstāvji izdevumi;</a:t>
            </a:r>
          </a:p>
          <a:p>
            <a:pPr lvl="1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izdevumi, kas radušies ārpus programmas dalībvalstu teritorijas. </a:t>
            </a:r>
            <a:r>
              <a:rPr lang="lv-LV" sz="25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</a:p>
          <a:p>
            <a:pPr marL="0" indent="0" algn="just">
              <a:lnSpc>
                <a:spcPct val="80000"/>
              </a:lnSpc>
              <a:buNone/>
            </a:pPr>
            <a:endParaRPr lang="lv-LV" dirty="0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488CA881-AE18-B8D8-5D24-0219C8D827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6738" y="6373674"/>
            <a:ext cx="3151280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2023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 13. lpp.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BF849E1-6878-CE6F-C0C9-7091D1370D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4333" y="4583151"/>
            <a:ext cx="7550228" cy="1455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1213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Content Placeholder 2"/>
          <p:cNvSpPr>
            <a:spLocks noGrp="1"/>
          </p:cNvSpPr>
          <p:nvPr>
            <p:ph idx="1"/>
          </p:nvPr>
        </p:nvSpPr>
        <p:spPr>
          <a:xfrm>
            <a:off x="754063" y="1755775"/>
            <a:ext cx="8085137" cy="4297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lv-LV" altLang="lv-LV" sz="2400" b="1" dirty="0">
                <a:solidFill>
                  <a:srgbClr val="1F4E79"/>
                </a:solidFill>
                <a:ea typeface="MS PGothic" panose="020B0600070205080204" pitchFamily="34" charset="-128"/>
              </a:rPr>
              <a:t>Mobilitāšu projektiem: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altLang="lv-LV" sz="2400" b="1" dirty="0">
                <a:solidFill>
                  <a:srgbClr val="1F4E79"/>
                </a:solidFill>
                <a:ea typeface="MS PGothic" panose="020B0600070205080204" pitchFamily="34" charset="-128"/>
              </a:rPr>
              <a:t>Skaidri un caurspīdīgi </a:t>
            </a:r>
            <a:r>
              <a:rPr lang="lv-LV" altLang="lv-LV" sz="2400" dirty="0">
                <a:solidFill>
                  <a:srgbClr val="1F4E79"/>
                </a:solidFill>
                <a:ea typeface="MS PGothic" panose="020B0600070205080204" pitchFamily="34" charset="-128"/>
              </a:rPr>
              <a:t>mobilitāšu dalībnieku atlases kritēriji;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altLang="lv-LV" sz="2400" b="1" dirty="0">
                <a:solidFill>
                  <a:srgbClr val="1F4E79"/>
                </a:solidFill>
                <a:ea typeface="MS PGothic" panose="020B0600070205080204" pitchFamily="34" charset="-128"/>
              </a:rPr>
              <a:t>Sagatavošanās pasākumi </a:t>
            </a:r>
            <a:r>
              <a:rPr lang="lv-LV" altLang="lv-LV" sz="2400" dirty="0">
                <a:solidFill>
                  <a:srgbClr val="1F4E79"/>
                </a:solidFill>
                <a:ea typeface="MS PGothic" panose="020B0600070205080204" pitchFamily="34" charset="-128"/>
              </a:rPr>
              <a:t>mobilitātēm (minimums – pamatinformācija par apmeklējamo valsti, uzņemošo organizāciju, projekta mērķiem);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altLang="lv-LV" sz="2400" b="1" dirty="0">
                <a:solidFill>
                  <a:srgbClr val="1F4E79"/>
                </a:solidFill>
                <a:ea typeface="MS PGothic" panose="020B0600070205080204" pitchFamily="34" charset="-128"/>
              </a:rPr>
              <a:t>Mobilitāšu novērtēšana </a:t>
            </a:r>
            <a:r>
              <a:rPr lang="lv-LV" altLang="lv-LV" sz="2400" dirty="0">
                <a:solidFill>
                  <a:srgbClr val="1F4E79"/>
                </a:solidFill>
                <a:ea typeface="MS PGothic" panose="020B0600070205080204" pitchFamily="34" charset="-128"/>
              </a:rPr>
              <a:t>– ieteicama gan mobilitātes īstenošanas gaitā, gan pēc tās noslēguma;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altLang="lv-LV" sz="2400" b="1" dirty="0">
                <a:solidFill>
                  <a:srgbClr val="1F4E79"/>
                </a:solidFill>
                <a:ea typeface="MS PGothic" panose="020B0600070205080204" pitchFamily="34" charset="-128"/>
              </a:rPr>
              <a:t>Mobilitāšu rezultātu analīze</a:t>
            </a:r>
            <a:r>
              <a:rPr lang="lv-LV" altLang="lv-LV" sz="2400" dirty="0">
                <a:solidFill>
                  <a:srgbClr val="1F4E79"/>
                </a:solidFill>
                <a:ea typeface="MS PGothic" panose="020B0600070205080204" pitchFamily="34" charset="-128"/>
              </a:rPr>
              <a:t>, iegūtās pieredzes izmantošana savas izglītības iestādes / organizācijas darbā.</a:t>
            </a:r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8394700" y="6324600"/>
            <a:ext cx="444500" cy="30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9809BCF-3761-4801-8716-D340661C7B64}" type="slidenum">
              <a:rPr lang="en-US" altLang="lv-LV" smtClean="0"/>
              <a:pPr/>
              <a:t>27</a:t>
            </a:fld>
            <a:endParaRPr lang="en-US" altLang="lv-LV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99062" y="313510"/>
            <a:ext cx="6216287" cy="1210490"/>
          </a:xfrm>
        </p:spPr>
        <p:txBody>
          <a:bodyPr>
            <a:normAutofit/>
          </a:bodyPr>
          <a:lstStyle/>
          <a:p>
            <a:pPr algn="ctr"/>
            <a:r>
              <a:rPr 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Jau projekta sagatavošanas posmā jāparedz</a:t>
            </a:r>
          </a:p>
        </p:txBody>
      </p:sp>
    </p:spTree>
    <p:extLst>
      <p:ext uri="{BB962C8B-B14F-4D97-AF65-F5344CB8AC3E}">
        <p14:creationId xmlns:p14="http://schemas.microsoft.com/office/powerpoint/2010/main" val="6915291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Content Placeholder 2"/>
          <p:cNvSpPr>
            <a:spLocks noGrp="1"/>
          </p:cNvSpPr>
          <p:nvPr>
            <p:ph idx="1"/>
          </p:nvPr>
        </p:nvSpPr>
        <p:spPr>
          <a:xfrm>
            <a:off x="754063" y="1755775"/>
            <a:ext cx="8085137" cy="4297363"/>
          </a:xfrm>
        </p:spPr>
        <p:txBody>
          <a:bodyPr>
            <a:normAutofit/>
          </a:bodyPr>
          <a:lstStyle/>
          <a:p>
            <a:pPr marL="0" indent="0" algn="just">
              <a:buNone/>
              <a:defRPr/>
            </a:pPr>
            <a:r>
              <a:rPr lang="lv-LV" altLang="lv-LV" sz="2400" b="1" dirty="0">
                <a:solidFill>
                  <a:srgbClr val="1F4E79"/>
                </a:solidFill>
                <a:ea typeface="MS PGothic" panose="020B0600070205080204" pitchFamily="34" charset="-128"/>
              </a:rPr>
              <a:t>Sadarbības projektiem: </a:t>
            </a:r>
            <a:endParaRPr lang="lv-LV" altLang="lv-LV" sz="2400" dirty="0">
              <a:solidFill>
                <a:srgbClr val="1F4E79"/>
              </a:solidFill>
              <a:ea typeface="MS PGothic" panose="020B0600070205080204" pitchFamily="34" charset="-128"/>
            </a:endParaRPr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r>
              <a:rPr lang="lv-LV" altLang="lv-LV" sz="2400" dirty="0">
                <a:solidFill>
                  <a:srgbClr val="1F4E79"/>
                </a:solidFill>
                <a:ea typeface="MS PGothic" panose="020B0600070205080204" pitchFamily="34" charset="-128"/>
              </a:rPr>
              <a:t>Projekta ietvaros sagatavoto </a:t>
            </a:r>
            <a:r>
              <a:rPr lang="lv-LV" altLang="lv-LV" sz="2400" b="1" dirty="0">
                <a:solidFill>
                  <a:srgbClr val="1F4E79"/>
                </a:solidFill>
                <a:ea typeface="MS PGothic" panose="020B0600070205080204" pitchFamily="34" charset="-128"/>
              </a:rPr>
              <a:t>materiālu izmantošana </a:t>
            </a:r>
            <a:r>
              <a:rPr lang="lv-LV" altLang="lv-LV" sz="2400" dirty="0">
                <a:solidFill>
                  <a:srgbClr val="1F4E79"/>
                </a:solidFill>
                <a:ea typeface="MS PGothic" panose="020B0600070205080204" pitchFamily="34" charset="-128"/>
              </a:rPr>
              <a:t>savas izglītības iestādes / organizācijas / uzņēmuma darbā;</a:t>
            </a:r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r>
              <a:rPr lang="lv-LV" altLang="lv-LV" sz="2400" dirty="0">
                <a:solidFill>
                  <a:srgbClr val="1F4E79"/>
                </a:solidFill>
                <a:ea typeface="MS PGothic" panose="020B0600070205080204" pitchFamily="34" charset="-128"/>
              </a:rPr>
              <a:t>Projekta kopējo </a:t>
            </a:r>
            <a:r>
              <a:rPr lang="lv-LV" altLang="lv-LV" sz="2400" b="1" dirty="0">
                <a:solidFill>
                  <a:srgbClr val="1F4E79"/>
                </a:solidFill>
                <a:ea typeface="MS PGothic" panose="020B0600070205080204" pitchFamily="34" charset="-128"/>
              </a:rPr>
              <a:t>rezultātu izmantošana </a:t>
            </a:r>
            <a:r>
              <a:rPr lang="lv-LV" altLang="lv-LV" sz="2400" dirty="0">
                <a:solidFill>
                  <a:srgbClr val="1F4E79"/>
                </a:solidFill>
                <a:ea typeface="MS PGothic" panose="020B0600070205080204" pitchFamily="34" charset="-128"/>
              </a:rPr>
              <a:t>atbilstoši savas organizācijas/uzņēmuma/iestādes attīstības stratēģijai, sasniegtajos rezultātos balstītu jaunu nacionālu un starptautisku projektu izstrāde;</a:t>
            </a:r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r>
              <a:rPr lang="lv-LV" altLang="lv-LV" sz="2400" b="1" dirty="0">
                <a:solidFill>
                  <a:srgbClr val="1F4E79"/>
                </a:solidFill>
                <a:ea typeface="MS PGothic" panose="020B0600070205080204" pitchFamily="34" charset="-128"/>
              </a:rPr>
              <a:t>Informācijas izplatīšana </a:t>
            </a:r>
            <a:r>
              <a:rPr lang="lv-LV" altLang="lv-LV" sz="2400" dirty="0">
                <a:solidFill>
                  <a:srgbClr val="1F4E79"/>
                </a:solidFill>
                <a:ea typeface="MS PGothic" panose="020B0600070205080204" pitchFamily="34" charset="-128"/>
              </a:rPr>
              <a:t>par projekta rezultātiem un to izmantošanu citās izglītības iestādēs, vietējā, reģionālā un nacionālā līmeņa plašsaziņas līdzekļos.</a:t>
            </a:r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8394700" y="6324600"/>
            <a:ext cx="444500" cy="30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4B7961F-8FFB-4D9E-ABD5-E579619938A7}" type="slidenum">
              <a:rPr lang="en-US" altLang="lv-LV" smtClean="0"/>
              <a:pPr/>
              <a:t>28</a:t>
            </a:fld>
            <a:endParaRPr lang="en-US" altLang="lv-LV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299062" y="313510"/>
            <a:ext cx="6216287" cy="12104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Jau projekta sagatavošanas posmā jāpārdomā</a:t>
            </a:r>
          </a:p>
        </p:txBody>
      </p:sp>
    </p:spTree>
    <p:extLst>
      <p:ext uri="{BB962C8B-B14F-4D97-AF65-F5344CB8AC3E}">
        <p14:creationId xmlns:p14="http://schemas.microsoft.com/office/powerpoint/2010/main" val="58311733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8" y="5926138"/>
            <a:ext cx="241300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Title 1"/>
          <p:cNvSpPr>
            <a:spLocks noGrp="1"/>
          </p:cNvSpPr>
          <p:nvPr>
            <p:ph type="title"/>
          </p:nvPr>
        </p:nvSpPr>
        <p:spPr>
          <a:xfrm>
            <a:off x="2590800" y="170657"/>
            <a:ext cx="6096000" cy="620713"/>
          </a:xfrm>
        </p:spPr>
        <p:txBody>
          <a:bodyPr/>
          <a:lstStyle/>
          <a:p>
            <a:pPr algn="ctr" eaLnBrk="1" hangingPunct="1">
              <a:spcBef>
                <a:spcPts val="400"/>
              </a:spcBef>
            </a:pPr>
            <a:r>
              <a:rPr lang="lv-LV" altLang="lv-LV" sz="2500" dirty="0">
                <a:solidFill>
                  <a:srgbClr val="0B7D91"/>
                </a:solidFill>
                <a:ea typeface="MS PGothic" panose="020B0600070205080204" pitchFamily="34" charset="-128"/>
                <a:sym typeface="Dancer-Light"/>
              </a:rPr>
              <a:t>Informācijas avoti</a:t>
            </a:r>
            <a:endParaRPr lang="en-GB" altLang="lv-LV" sz="2500" dirty="0">
              <a:solidFill>
                <a:srgbClr val="0B7D91"/>
              </a:solidFill>
              <a:ea typeface="MS PGothic" panose="020B0600070205080204" pitchFamily="34" charset="-128"/>
              <a:sym typeface="Dancer-Light"/>
            </a:endParaRPr>
          </a:p>
        </p:txBody>
      </p:sp>
      <p:sp>
        <p:nvSpPr>
          <p:cNvPr id="38915" name="Content Placeholder 1"/>
          <p:cNvSpPr>
            <a:spLocks noGrp="1"/>
          </p:cNvSpPr>
          <p:nvPr>
            <p:ph idx="1"/>
          </p:nvPr>
        </p:nvSpPr>
        <p:spPr>
          <a:xfrm>
            <a:off x="2338938" y="596766"/>
            <a:ext cx="7016817" cy="6090577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Programmas oficiālā mājas lapa un Jauniešu apakšprogrammas sadaļa: </a:t>
            </a: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3"/>
              </a:rPr>
              <a:t>www.nordplusonline.org</a:t>
            </a: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 ; </a:t>
            </a: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4"/>
              </a:rPr>
              <a:t>https://www.nordplusonline.org/programmes/junior/</a:t>
            </a: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</a:p>
          <a:p>
            <a:pPr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lv-LV" altLang="lv-LV" sz="2900" b="1" i="1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Nordplus</a:t>
            </a:r>
            <a:r>
              <a:rPr lang="lv-LV" altLang="lv-LV" sz="2900" b="1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rokasgrāmata (2023.) </a:t>
            </a: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hlinkClick r:id="rId5"/>
              </a:rPr>
              <a:t>https://www.nordplusonline.org/how-to-apply/handbook/</a:t>
            </a: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</a:rPr>
              <a:t> </a:t>
            </a: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Tiešsaistes sistēma </a:t>
            </a:r>
            <a:r>
              <a:rPr lang="lv-LV" altLang="lv-LV" sz="2900" i="1" dirty="0" err="1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Espresso</a:t>
            </a: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(pieteikumu aizpildīšana un iesniegšana) – </a:t>
            </a: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6"/>
              </a:rPr>
              <a:t>https://espresso.diku.no/</a:t>
            </a:r>
            <a:endParaRPr lang="lv-LV" altLang="lv-LV" sz="2900" dirty="0"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VIAA mājas lapa – sadaļa “Nordplus” - </a:t>
            </a: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7"/>
              </a:rPr>
              <a:t>https://www.viaa.gov.lv/lv/nordplus</a:t>
            </a: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</a:p>
          <a:p>
            <a:pPr algn="ctr" eaLnBrk="1" hangingPunct="1">
              <a:lnSpc>
                <a:spcPct val="130000"/>
              </a:lnSpc>
              <a:spcBef>
                <a:spcPts val="600"/>
              </a:spcBef>
              <a:defRPr/>
            </a:pPr>
            <a:r>
              <a:rPr lang="lv-LV" altLang="lv-LV" sz="2900" b="1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Partneru meklēšana:</a:t>
            </a:r>
          </a:p>
          <a:p>
            <a:pPr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lv-LV" altLang="lv-LV" sz="2900" u="sng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Nordplus projektu datu bāze  </a:t>
            </a: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8"/>
              </a:rPr>
              <a:t>https://espresso.diku.no/projects/nordplus?0&amp;lang=en</a:t>
            </a: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</a:p>
          <a:p>
            <a:pPr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r>
              <a:rPr lang="lv-LV" altLang="lv-LV" sz="2900" b="1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Partneru meklēšanas iespējas Nordplus portālā: </a:t>
            </a: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9"/>
              </a:rPr>
              <a:t>https://www.nordplusonline.org/projects/partner-search/#/</a:t>
            </a: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</a:p>
          <a:p>
            <a:pPr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 Partneru reģistrācija </a:t>
            </a: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10"/>
              </a:rPr>
              <a:t>https://www.nordplusonline.org/how-to-apply/become-a-partner/</a:t>
            </a: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defRPr/>
            </a:pPr>
            <a:r>
              <a:rPr lang="lv-LV" altLang="lv-LV" sz="2900" u="sng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Citas iespējas skolu izglītības sektoram: </a:t>
            </a: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defRPr/>
            </a:pPr>
            <a:r>
              <a:rPr lang="lv-LV" altLang="lv-LV" sz="2900" b="1" dirty="0" err="1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eTwinning</a:t>
            </a:r>
            <a:r>
              <a:rPr lang="lv-LV" altLang="lv-LV" sz="2900" b="1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:</a:t>
            </a: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11"/>
              </a:rPr>
              <a:t>https://www.etwinning.net/en/pub/index.htm</a:t>
            </a: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, </a:t>
            </a: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defRPr/>
            </a:pPr>
            <a:r>
              <a:rPr lang="lv-LV" altLang="lv-LV" sz="2900" b="1" dirty="0" err="1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Schoolgateway</a:t>
            </a:r>
            <a:r>
              <a:rPr lang="lv-LV" altLang="lv-LV" sz="2900" b="1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:</a:t>
            </a: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12"/>
              </a:rPr>
              <a:t>https://login.schoolgateway.com/0/auth/login</a:t>
            </a: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defRPr/>
            </a:pPr>
            <a:endParaRPr lang="lv-LV" altLang="lv-LV" sz="2200" dirty="0"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</p:txBody>
      </p:sp>
      <p:pic>
        <p:nvPicPr>
          <p:cNvPr id="3" name="Picture 2">
            <a:hlinkClick r:id="rId5"/>
            <a:extLst>
              <a:ext uri="{FF2B5EF4-FFF2-40B4-BE49-F238E27FC236}">
                <a16:creationId xmlns:a16="http://schemas.microsoft.com/office/drawing/2014/main" id="{F58B1113-0B37-67B6-941D-3C9915D1DB5C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r="23059"/>
          <a:stretch/>
        </p:blipFill>
        <p:spPr>
          <a:xfrm>
            <a:off x="325395" y="2223435"/>
            <a:ext cx="1917786" cy="2662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2057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1">
            <a:extLst>
              <a:ext uri="{FF2B5EF4-FFF2-40B4-BE49-F238E27FC236}">
                <a16:creationId xmlns:a16="http://schemas.microsoft.com/office/drawing/2014/main" id="{134D5A3A-D286-3B38-A4FF-A42D1C4E29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4150" y="63500"/>
            <a:ext cx="7920038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960" tIns="46800" rIns="93960" bIns="46800" anchor="ctr"/>
          <a:lstStyle>
            <a:lvl1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 defTabSz="914400" eaLnBrk="1" hangingPunct="1">
              <a:lnSpc>
                <a:spcPct val="90000"/>
              </a:lnSpc>
            </a:pPr>
            <a:r>
              <a:rPr lang="lv-LV" altLang="ru-RU" sz="3000" b="1" dirty="0">
                <a:solidFill>
                  <a:srgbClr val="0B7D91"/>
                </a:solidFill>
                <a:latin typeface="Verdana" panose="020B0604030504040204" pitchFamily="34" charset="0"/>
              </a:rPr>
              <a:t>Plānotais finansējums 2023. – 2027 – ap 2,5 milj. </a:t>
            </a:r>
            <a:r>
              <a:rPr lang="lv-LV" altLang="ru-RU" sz="3000" b="1" dirty="0" err="1">
                <a:solidFill>
                  <a:srgbClr val="0B7D91"/>
                </a:solidFill>
                <a:latin typeface="Verdana" panose="020B0604030504040204" pitchFamily="34" charset="0"/>
              </a:rPr>
              <a:t>euro</a:t>
            </a:r>
            <a:r>
              <a:rPr lang="lv-LV" altLang="ru-RU" sz="3000" b="1" dirty="0">
                <a:solidFill>
                  <a:srgbClr val="0B7D91"/>
                </a:solidFill>
                <a:latin typeface="Verdana" panose="020B0604030504040204" pitchFamily="34" charset="0"/>
              </a:rPr>
              <a:t> gadā 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D6C85EC8-D982-4C4D-61A6-18E4E237E51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3019409"/>
              </p:ext>
            </p:extLst>
          </p:nvPr>
        </p:nvGraphicFramePr>
        <p:xfrm>
          <a:off x="0" y="1572322"/>
          <a:ext cx="9144000" cy="51072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ED991C98-97E1-FCCE-AA87-F02F0361C1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0800" y="170657"/>
            <a:ext cx="6096000" cy="620713"/>
          </a:xfrm>
        </p:spPr>
        <p:txBody>
          <a:bodyPr>
            <a:normAutofit fontScale="90000"/>
          </a:bodyPr>
          <a:lstStyle/>
          <a:p>
            <a:pPr algn="ctr" eaLnBrk="1" hangingPunct="1">
              <a:spcBef>
                <a:spcPts val="400"/>
              </a:spcBef>
            </a:pPr>
            <a:r>
              <a:rPr lang="lv-LV" altLang="lv-LV" sz="2500" dirty="0">
                <a:solidFill>
                  <a:srgbClr val="0B7D91"/>
                </a:solidFill>
                <a:ea typeface="MS PGothic" panose="020B0600070205080204" pitchFamily="34" charset="-128"/>
                <a:sym typeface="Dancer-Light"/>
              </a:rPr>
              <a:t>Nordplus administrācijas informatīvs pasākums 09.01.2023.  </a:t>
            </a:r>
            <a:endParaRPr lang="en-GB" altLang="lv-LV" sz="2500" dirty="0">
              <a:solidFill>
                <a:srgbClr val="0B7D91"/>
              </a:solidFill>
              <a:ea typeface="MS PGothic" panose="020B0600070205080204" pitchFamily="34" charset="-128"/>
              <a:sym typeface="Dancer-Light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E1A6CC-000B-EE40-6CED-9BF9AEFA38F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8175"/>
          <a:stretch/>
        </p:blipFill>
        <p:spPr>
          <a:xfrm>
            <a:off x="803730" y="1907052"/>
            <a:ext cx="3574140" cy="356446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FE37752-BB5A-0B43-8F8C-384E1ACCE686}"/>
              </a:ext>
            </a:extLst>
          </p:cNvPr>
          <p:cNvSpPr txBox="1"/>
          <p:nvPr/>
        </p:nvSpPr>
        <p:spPr>
          <a:xfrm>
            <a:off x="4910667" y="2765955"/>
            <a:ext cx="377613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lv-LV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Reģistrācijai: </a:t>
            </a:r>
            <a:r>
              <a:rPr lang="ru-RU" sz="18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3"/>
              </a:rPr>
              <a:t>https://link.webropolsurveys.com/S/4CAF5E1EE84ADCB7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500229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4799" y="331095"/>
            <a:ext cx="6216287" cy="1210490"/>
          </a:xfrm>
        </p:spPr>
        <p:txBody>
          <a:bodyPr>
            <a:normAutofit/>
          </a:bodyPr>
          <a:lstStyle/>
          <a:p>
            <a:pPr algn="ctr"/>
            <a:r>
              <a:rPr 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Konsultācijas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7506" y="1351508"/>
            <a:ext cx="7075862" cy="187295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lv-LV" altLang="lv-LV" sz="2500" dirty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r>
              <a:rPr lang="lv-LV" altLang="lv-LV" sz="23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Linards Deidulis</a:t>
            </a:r>
          </a:p>
          <a:p>
            <a:pPr marL="0" indent="0" algn="ctr" defTabSz="642938">
              <a:lnSpc>
                <a:spcPct val="80000"/>
              </a:lnSpc>
              <a:buNone/>
            </a:pPr>
            <a:r>
              <a:rPr lang="lv-LV" altLang="lv-LV" sz="2300" b="1" i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  </a:t>
            </a:r>
            <a:r>
              <a:rPr lang="lv-LV" altLang="lv-LV" sz="23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tālr. 67830837, 29554403 </a:t>
            </a:r>
            <a:r>
              <a:rPr lang="lv-LV" altLang="lv-LV" sz="2300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(GSM, </a:t>
            </a:r>
            <a:r>
              <a:rPr lang="lv-LV" altLang="lv-LV" sz="2300" dirty="0" err="1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WhatsApp</a:t>
            </a:r>
            <a:r>
              <a:rPr lang="lv-LV" altLang="lv-LV" sz="2300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, </a:t>
            </a:r>
            <a:r>
              <a:rPr lang="lv-LV" altLang="lv-LV" sz="2300" dirty="0" err="1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Viber</a:t>
            </a:r>
            <a:r>
              <a:rPr lang="lv-LV" altLang="lv-LV" sz="2300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)</a:t>
            </a:r>
          </a:p>
          <a:p>
            <a:pPr marL="0" indent="0" algn="ctr" defTabSz="642938">
              <a:lnSpc>
                <a:spcPct val="80000"/>
              </a:lnSpc>
              <a:buNone/>
            </a:pPr>
            <a:r>
              <a:rPr lang="lv-LV" altLang="lv-LV" sz="23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  <a:hlinkClick r:id="rId2"/>
              </a:rPr>
              <a:t>linards.deidulis@viaa.gov.lv</a:t>
            </a:r>
            <a:endParaRPr lang="lv-LV" altLang="lv-LV" sz="2300" b="1" dirty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 algn="ctr" defTabSz="642938">
              <a:lnSpc>
                <a:spcPct val="80000"/>
              </a:lnSpc>
              <a:buNone/>
            </a:pPr>
            <a:r>
              <a:rPr lang="lv-LV" altLang="lv-LV" sz="23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Skype: </a:t>
            </a:r>
            <a:r>
              <a:rPr lang="lv-LV" altLang="lv-LV" sz="2300" dirty="0" err="1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  <a:hlinkClick r:id="rId3" action="ppaction://hlinkfile"/>
              </a:rPr>
              <a:t>linards.deidulis</a:t>
            </a:r>
            <a:endParaRPr lang="lv-LV" altLang="lv-LV" sz="2300" dirty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>
              <a:buNone/>
            </a:pPr>
            <a:endParaRPr lang="lv-LV" dirty="0">
              <a:solidFill>
                <a:srgbClr val="1F4E79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B5F8CBF-9A22-7482-1448-F4EE05569A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8053" y="3123221"/>
            <a:ext cx="4412988" cy="3010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654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5F52F9A-B879-B9C9-A992-73AB83261C1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317"/>
          <a:stretch/>
        </p:blipFill>
        <p:spPr>
          <a:xfrm>
            <a:off x="-1" y="1683833"/>
            <a:ext cx="2567207" cy="340112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3512" y="365127"/>
            <a:ext cx="5811837" cy="944928"/>
          </a:xfrm>
        </p:spPr>
        <p:txBody>
          <a:bodyPr>
            <a:normAutofit fontScale="90000"/>
          </a:bodyPr>
          <a:lstStyle/>
          <a:p>
            <a:pPr algn="ctr"/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Koordinatori un partneri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5932" y="1565031"/>
            <a:ext cx="6528980" cy="4647100"/>
          </a:xfrm>
        </p:spPr>
        <p:txBody>
          <a:bodyPr>
            <a:normAutofit lnSpcReduction="10000"/>
          </a:bodyPr>
          <a:lstStyle/>
          <a:p>
            <a:pPr marL="0" lvl="1" indent="0" algn="just">
              <a:lnSpc>
                <a:spcPct val="112000"/>
              </a:lnSpc>
              <a:spcAft>
                <a:spcPts val="1200"/>
              </a:spcAft>
              <a:buClr>
                <a:srgbClr val="000000"/>
              </a:buClr>
              <a:buSzPct val="45000"/>
              <a:buNone/>
              <a:defRPr/>
            </a:pPr>
            <a:endParaRPr lang="lv-LV" altLang="lv-LV" sz="22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0" lvl="1" indent="0" algn="just">
              <a:lnSpc>
                <a:spcPct val="112000"/>
              </a:lnSpc>
              <a:spcAft>
                <a:spcPts val="1200"/>
              </a:spcAft>
              <a:buClr>
                <a:srgbClr val="000000"/>
              </a:buClr>
              <a:buSzPct val="45000"/>
              <a:buNone/>
              <a:defRPr/>
            </a:pPr>
            <a:endParaRPr lang="lv-LV" altLang="lv-LV" sz="22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342900" lvl="1" indent="-342900" algn="just">
              <a:lnSpc>
                <a:spcPct val="112000"/>
              </a:lnSpc>
              <a:spcAft>
                <a:spcPts val="1200"/>
              </a:spcAft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Kā </a:t>
            </a:r>
            <a:r>
              <a:rPr lang="lv-LV" altLang="lv-LV" sz="2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projekta </a:t>
            </a:r>
            <a:r>
              <a:rPr lang="lv-LV" altLang="lv-LV" sz="2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Verdana" panose="020B0604030504040204" pitchFamily="34" charset="0"/>
              </a:rPr>
              <a:t>iesniedzēji/koordinatori</a:t>
            </a:r>
            <a:r>
              <a:rPr lang="lv-LV" altLang="lv-LV" sz="2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var būt </a:t>
            </a:r>
            <a:r>
              <a:rPr lang="lv-LV" altLang="lv-LV" sz="2200" b="1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tikai </a:t>
            </a:r>
            <a:r>
              <a:rPr lang="lv-LV" altLang="lv-LV" sz="2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Verdana" panose="020B0604030504040204" pitchFamily="34" charset="0"/>
              </a:rPr>
              <a:t>formālās izglītības iestādes</a:t>
            </a:r>
            <a:r>
              <a:rPr lang="lv-LV" altLang="lv-LV" sz="2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</a:t>
            </a: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(bērnudārzi, skolas, profesionālās izglītības iestādes, mūzikas un mākslas skolas, kas īsteno </a:t>
            </a:r>
            <a:r>
              <a:rPr lang="lv-LV" altLang="lv-LV" sz="2200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valsts apstiprinātas mācību programmas</a:t>
            </a: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);</a:t>
            </a:r>
          </a:p>
          <a:p>
            <a:pPr marL="342900" lvl="1" indent="-342900" algn="just">
              <a:lnSpc>
                <a:spcPct val="11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Verdana" panose="020B0604030504040204" pitchFamily="34" charset="0"/>
              </a:rPr>
              <a:t>Citas iestādes, organizācijas un uzņēmumi, kas ir saistītas ar mērķa grupu, bet neīsteno valsts apstiprinātas mācību programmas, var piedalīties </a:t>
            </a:r>
            <a:r>
              <a:rPr lang="lv-LV" altLang="lv-LV" sz="2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Verdana" panose="020B0604030504040204" pitchFamily="34" charset="0"/>
              </a:rPr>
              <a:t>kā partneri.</a:t>
            </a:r>
            <a:endParaRPr lang="lv-LV" altLang="lv-LV" sz="2200" u="sng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5496" y="1184763"/>
            <a:ext cx="2901828" cy="1448451"/>
          </a:xfrm>
          <a:prstGeom prst="rect">
            <a:avLst/>
          </a:prstGeom>
        </p:spPr>
      </p:pic>
      <p:sp>
        <p:nvSpPr>
          <p:cNvPr id="7" name="Rectangle 2">
            <a:extLst>
              <a:ext uri="{FF2B5EF4-FFF2-40B4-BE49-F238E27FC236}">
                <a16:creationId xmlns:a16="http://schemas.microsoft.com/office/drawing/2014/main" id="{319ABCE3-898E-CE1E-BBFF-E35391D197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88" y="5165242"/>
            <a:ext cx="2400548" cy="1089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Par Jauniešu apakšprogrammu - (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2023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., 7. – 13. </a:t>
            </a:r>
            <a:r>
              <a:rPr lang="lv-LV" altLang="lv-LV" sz="1800" dirty="0" err="1">
                <a:solidFill>
                  <a:srgbClr val="1F4E79"/>
                </a:solidFill>
                <a:latin typeface="Calibri" panose="020F0502020204030204" pitchFamily="34" charset="0"/>
              </a:rPr>
              <a:t>lpp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5243713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hlinkClick r:id="rId2"/>
            <a:extLst>
              <a:ext uri="{FF2B5EF4-FFF2-40B4-BE49-F238E27FC236}">
                <a16:creationId xmlns:a16="http://schemas.microsoft.com/office/drawing/2014/main" id="{31CB0609-3D1F-932D-62D7-934DA5643E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654" y="1982528"/>
            <a:ext cx="2943922" cy="4097276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0CD06EFC-DA18-5CA4-B760-D8BB27A94E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9590" y="365127"/>
            <a:ext cx="6385760" cy="944928"/>
          </a:xfrm>
        </p:spPr>
        <p:txBody>
          <a:bodyPr>
            <a:normAutofit fontScale="90000"/>
          </a:bodyPr>
          <a:lstStyle/>
          <a:p>
            <a:pPr algn="ctr"/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Nordplus 2023 rokasgrāmata </a:t>
            </a:r>
          </a:p>
        </p:txBody>
      </p:sp>
      <p:pic>
        <p:nvPicPr>
          <p:cNvPr id="8" name="Picture 7">
            <a:hlinkClick r:id="rId4"/>
            <a:extLst>
              <a:ext uri="{FF2B5EF4-FFF2-40B4-BE49-F238E27FC236}">
                <a16:creationId xmlns:a16="http://schemas.microsoft.com/office/drawing/2014/main" id="{BDE4D76F-11B7-0303-E55D-1413D73336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09426" y="1310055"/>
            <a:ext cx="2943922" cy="3131565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BA1AAF1-278B-A066-AB84-10E07C720378}"/>
              </a:ext>
            </a:extLst>
          </p:cNvPr>
          <p:cNvCxnSpPr>
            <a:cxnSpLocks/>
          </p:cNvCxnSpPr>
          <p:nvPr/>
        </p:nvCxnSpPr>
        <p:spPr>
          <a:xfrm flipH="1">
            <a:off x="5588000" y="3742267"/>
            <a:ext cx="1426410" cy="8805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hlinkClick r:id="rId6"/>
            <a:extLst>
              <a:ext uri="{FF2B5EF4-FFF2-40B4-BE49-F238E27FC236}">
                <a16:creationId xmlns:a16="http://schemas.microsoft.com/office/drawing/2014/main" id="{F3CC700E-0B4E-E182-50BF-8CB1E30AF08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17371" y="4622800"/>
            <a:ext cx="3234268" cy="1656724"/>
          </a:xfrm>
          <a:prstGeom prst="rect">
            <a:avLst/>
          </a:prstGeom>
        </p:spPr>
      </p:pic>
      <p:sp>
        <p:nvSpPr>
          <p:cNvPr id="14" name="Rectangle 2">
            <a:extLst>
              <a:ext uri="{FF2B5EF4-FFF2-40B4-BE49-F238E27FC236}">
                <a16:creationId xmlns:a16="http://schemas.microsoft.com/office/drawing/2014/main" id="{418170FE-8625-147C-3CC7-8758770FD3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3821" y="2331072"/>
            <a:ext cx="2400548" cy="1089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2023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 pieejama Nordplus programmas portālā *.</a:t>
            </a:r>
            <a:r>
              <a:rPr lang="lv-LV" altLang="lv-LV" sz="1800" dirty="0" err="1">
                <a:solidFill>
                  <a:srgbClr val="1F4E79"/>
                </a:solidFill>
                <a:latin typeface="Calibri" panose="020F0502020204030204" pitchFamily="34" charset="0"/>
              </a:rPr>
              <a:t>pdf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un </a:t>
            </a:r>
            <a:r>
              <a:rPr lang="lv-LV" altLang="lv-LV" sz="1800" dirty="0" err="1">
                <a:solidFill>
                  <a:srgbClr val="1F4E79"/>
                </a:solidFill>
                <a:latin typeface="Calibri" panose="020F0502020204030204" pitchFamily="34" charset="0"/>
              </a:rPr>
              <a:t>web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formātā</a:t>
            </a:r>
          </a:p>
        </p:txBody>
      </p:sp>
    </p:spTree>
    <p:extLst>
      <p:ext uri="{BB962C8B-B14F-4D97-AF65-F5344CB8AC3E}">
        <p14:creationId xmlns:p14="http://schemas.microsoft.com/office/powerpoint/2010/main" val="21279531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3512" y="365127"/>
            <a:ext cx="5811837" cy="944928"/>
          </a:xfrm>
        </p:spPr>
        <p:txBody>
          <a:bodyPr>
            <a:normAutofit fontScale="90000"/>
          </a:bodyPr>
          <a:lstStyle/>
          <a:p>
            <a:pPr algn="ctr"/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Jauniešu apakšprogramma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13" y="1770149"/>
            <a:ext cx="8920974" cy="3317701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12000"/>
              </a:lnSpc>
              <a:buClr>
                <a:srgbClr val="000000"/>
              </a:buClr>
              <a:buNone/>
              <a:defRPr/>
            </a:pPr>
            <a:r>
              <a:rPr lang="lv-LV" altLang="lv-LV" sz="2400" b="1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Mērķa grupa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</a:t>
            </a:r>
          </a:p>
          <a:p>
            <a:pPr lvl="1">
              <a:lnSpc>
                <a:spcPct val="112000"/>
              </a:lnSpc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skolēni/izglītojamie</a:t>
            </a:r>
          </a:p>
          <a:p>
            <a:pPr lvl="1">
              <a:lnSpc>
                <a:spcPct val="112000"/>
              </a:lnSpc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skolotāji/pasniedzēji</a:t>
            </a:r>
          </a:p>
          <a:p>
            <a:pPr lvl="1">
              <a:lnSpc>
                <a:spcPct val="112000"/>
              </a:lnSpc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Izglītības iestāžu administrācijas darbinieki</a:t>
            </a:r>
          </a:p>
          <a:p>
            <a:pPr marL="0" indent="0">
              <a:lnSpc>
                <a:spcPct val="112000"/>
              </a:lnSpc>
              <a:buClr>
                <a:srgbClr val="000000"/>
              </a:buClr>
              <a:buNone/>
              <a:defRPr/>
            </a:pPr>
            <a:r>
              <a:rPr lang="lv-LV" altLang="lv-LV" sz="2400" b="1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Projektu iesniedzēji (koordinatori)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:</a:t>
            </a:r>
          </a:p>
          <a:p>
            <a:pPr marL="811212" lvl="1" indent="-342900">
              <a:lnSpc>
                <a:spcPct val="11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pirmsskolas iestādes</a:t>
            </a:r>
          </a:p>
          <a:p>
            <a:pPr marL="811212" lvl="1" indent="-342900">
              <a:lnSpc>
                <a:spcPct val="11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sākumskolas/pamatskolas/vidusskolas</a:t>
            </a:r>
          </a:p>
          <a:p>
            <a:pPr marL="811212" lvl="1" indent="-342900">
              <a:lnSpc>
                <a:spcPct val="11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profesionālās izglītības iestādes</a:t>
            </a:r>
          </a:p>
          <a:p>
            <a:pPr marL="811212" lvl="1" indent="-342900" algn="just">
              <a:lnSpc>
                <a:spcPct val="11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kultūras skolas - mūzikas un mākslas skolas, (kas īsteno valsts apstiprinātas izglītības programmas).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EAA9D37-260D-1543-F6C5-8D06DD7C9C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9317" y="5204756"/>
            <a:ext cx="5824083" cy="1653244"/>
          </a:xfrm>
          <a:prstGeom prst="rect">
            <a:avLst/>
          </a:prstGeom>
        </p:spPr>
      </p:pic>
      <p:sp>
        <p:nvSpPr>
          <p:cNvPr id="4" name="Rectangle 2">
            <a:extLst>
              <a:ext uri="{FF2B5EF4-FFF2-40B4-BE49-F238E27FC236}">
                <a16:creationId xmlns:a16="http://schemas.microsoft.com/office/drawing/2014/main" id="{91381BA6-A97E-F322-5569-B31DFBED43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88" y="5165242"/>
            <a:ext cx="2400548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2023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., 7. </a:t>
            </a:r>
            <a:r>
              <a:rPr lang="lv-LV" altLang="lv-LV" sz="1800" dirty="0" err="1">
                <a:solidFill>
                  <a:srgbClr val="1F4E79"/>
                </a:solidFill>
                <a:latin typeface="Calibri" panose="020F0502020204030204" pitchFamily="34" charset="0"/>
              </a:rPr>
              <a:t>lpp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676542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7CF9743-69BD-CA9F-F789-273A132042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633"/>
          <a:stretch/>
        </p:blipFill>
        <p:spPr>
          <a:xfrm>
            <a:off x="2783324" y="4846659"/>
            <a:ext cx="5452947" cy="26388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8270" y="365127"/>
            <a:ext cx="6537080" cy="944928"/>
          </a:xfrm>
        </p:spPr>
        <p:txBody>
          <a:bodyPr>
            <a:normAutofit fontScale="90000"/>
          </a:bodyPr>
          <a:lstStyle/>
          <a:p>
            <a:pPr algn="ctr"/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Jauniešu apakšprogramma atbalsta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049233898"/>
              </p:ext>
            </p:extLst>
          </p:nvPr>
        </p:nvGraphicFramePr>
        <p:xfrm>
          <a:off x="0" y="945168"/>
          <a:ext cx="9167641" cy="43857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79141" y="5198835"/>
            <a:ext cx="2062420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2023.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, skat. 8. – 14. lpp. </a:t>
            </a:r>
          </a:p>
        </p:txBody>
      </p:sp>
    </p:spTree>
    <p:extLst>
      <p:ext uri="{BB962C8B-B14F-4D97-AF65-F5344CB8AC3E}">
        <p14:creationId xmlns:p14="http://schemas.microsoft.com/office/powerpoint/2010/main" val="23515645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A5924B7-BA6D-A59E-FD59-B63E73F8D1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5532" y="4326673"/>
            <a:ext cx="5017133" cy="1860774"/>
          </a:xfrm>
          <a:prstGeom prst="rect">
            <a:avLst/>
          </a:prstGeom>
        </p:spPr>
      </p:pic>
      <p:sp>
        <p:nvSpPr>
          <p:cNvPr id="6" name="Rectangle 2">
            <a:extLst>
              <a:ext uri="{FF2B5EF4-FFF2-40B4-BE49-F238E27FC236}">
                <a16:creationId xmlns:a16="http://schemas.microsoft.com/office/drawing/2014/main" id="{67A42BD6-8A26-EFBB-9E03-0DDD25C8BA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4099" y="6197407"/>
            <a:ext cx="2062420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 2023.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,  9.  lpp. 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8CC6EAF-842D-4965-8DE6-7A940BC436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8270" y="365127"/>
            <a:ext cx="6537080" cy="944928"/>
          </a:xfrm>
        </p:spPr>
        <p:txBody>
          <a:bodyPr>
            <a:normAutofit fontScale="90000"/>
          </a:bodyPr>
          <a:lstStyle/>
          <a:p>
            <a:pPr algn="ctr"/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Jauns mobilitātes projektu veids – studiju vizītes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8EBF158-29A7-54E2-45BC-6BBBB1068C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4050" y="1565031"/>
            <a:ext cx="8142194" cy="2761642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lnSpc>
                <a:spcPct val="112000"/>
              </a:lnSpc>
              <a:buClr>
                <a:srgbClr val="000000"/>
              </a:buClr>
              <a:buNone/>
              <a:defRPr/>
            </a:pPr>
            <a:r>
              <a:rPr lang="lv-LV" altLang="lv-LV" sz="2900" b="1" u="sng" dirty="0">
                <a:solidFill>
                  <a:srgbClr val="FF000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! Šos projektu pieteikumus vēl nevar iesniegt uz 01.02.2023.! </a:t>
            </a:r>
            <a:endParaRPr lang="lv-LV" altLang="lv-LV" sz="2900" b="1" dirty="0">
              <a:solidFill>
                <a:srgbClr val="FF0000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lvl="1">
              <a:lnSpc>
                <a:spcPct val="112000"/>
              </a:lnSpc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lv-LV" altLang="lv-LV" sz="31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Īsas (1 – 3 dienas) vizītes izglītības iestāžu vai izglītības administrācijas iestāžu darbiniekiem uz līdzīgām organizācijām/iestādēm Nordplus dalībvalstīs.</a:t>
            </a:r>
          </a:p>
          <a:p>
            <a:pPr lvl="1">
              <a:lnSpc>
                <a:spcPct val="112000"/>
              </a:lnSpc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lv-LV" altLang="lv-LV" sz="31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Vizītes brauciena dalībnieki - 2 līdz 8 personas. </a:t>
            </a:r>
          </a:p>
          <a:p>
            <a:pPr marL="342900" lvl="1" indent="0" algn="ctr">
              <a:lnSpc>
                <a:spcPct val="112000"/>
              </a:lnSpc>
              <a:buClr>
                <a:schemeClr val="accent1">
                  <a:lumMod val="50000"/>
                </a:schemeClr>
              </a:buClr>
              <a:buNone/>
              <a:defRPr/>
            </a:pPr>
            <a:r>
              <a:rPr lang="lv-LV" altLang="lv-LV" sz="2900" b="1" u="sng" dirty="0">
                <a:solidFill>
                  <a:srgbClr val="FF000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Konkurss studiju vizītēm tiks izsludināts atsevišķi </a:t>
            </a:r>
          </a:p>
          <a:p>
            <a:pPr marL="342900" lvl="1" indent="0" algn="ctr">
              <a:lnSpc>
                <a:spcPct val="112000"/>
              </a:lnSpc>
              <a:buClr>
                <a:schemeClr val="accent1">
                  <a:lumMod val="50000"/>
                </a:schemeClr>
              </a:buClr>
              <a:buNone/>
              <a:defRPr/>
            </a:pPr>
            <a:r>
              <a:rPr lang="lv-LV" altLang="lv-LV" sz="2900" b="1" u="sng" dirty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(</a:t>
            </a:r>
            <a:r>
              <a:rPr lang="lv-LV" altLang="lv-LV" sz="2900" u="sng" dirty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paredzams – 2023. gada rudenī, vienlaikus ar sagatavošanas vizītēm ) </a:t>
            </a:r>
            <a:endParaRPr lang="lv-LV" altLang="lv-LV" sz="2900" dirty="0">
              <a:solidFill>
                <a:srgbClr val="FF0000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7143C4C2-051F-B8D1-C299-6D62BB257B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2665" y="4836945"/>
            <a:ext cx="2243579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2023.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, skat. 9. lpp. </a:t>
            </a:r>
          </a:p>
        </p:txBody>
      </p:sp>
    </p:spTree>
    <p:extLst>
      <p:ext uri="{BB962C8B-B14F-4D97-AF65-F5344CB8AC3E}">
        <p14:creationId xmlns:p14="http://schemas.microsoft.com/office/powerpoint/2010/main" val="27021662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 fontScale="90000"/>
          </a:bodyPr>
          <a:lstStyle/>
          <a:p>
            <a:pPr algn="ctr"/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Jauniešu apakšprogramma atbalsta</a:t>
            </a:r>
          </a:p>
        </p:txBody>
      </p:sp>
      <p:sp>
        <p:nvSpPr>
          <p:cNvPr id="3" name="Rectangle 2"/>
          <p:cNvSpPr/>
          <p:nvPr/>
        </p:nvSpPr>
        <p:spPr>
          <a:xfrm>
            <a:off x="933651" y="1760191"/>
            <a:ext cx="7753149" cy="2552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 algn="just">
              <a:lnSpc>
                <a:spcPct val="11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Viens koordinators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drīkst iesniegt vairākus projekta iesniegumus vienā projektu konkursā.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342900" lvl="1" indent="-342900" algn="just">
              <a:lnSpc>
                <a:spcPct val="11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Ja projekta iesniegums ir līdzīgs iepriekšējiem atbalstītiem projektu iesniegumiem, to var noraidīt. </a:t>
            </a:r>
          </a:p>
          <a:p>
            <a:pPr marL="342900" lvl="1" indent="-342900" algn="just">
              <a:lnSpc>
                <a:spcPct val="11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Plānojamais projektu sākums – ne ātrāk, kā 2023. gada maijā.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30E9B83-D0D4-4363-82BA-5EC9A6ACD3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4549" y="4517521"/>
            <a:ext cx="6998060" cy="1416123"/>
          </a:xfrm>
          <a:prstGeom prst="rect">
            <a:avLst/>
          </a:prstGeom>
        </p:spPr>
      </p:pic>
      <p:sp>
        <p:nvSpPr>
          <p:cNvPr id="7" name="Rectangle 2">
            <a:extLst>
              <a:ext uri="{FF2B5EF4-FFF2-40B4-BE49-F238E27FC236}">
                <a16:creationId xmlns:a16="http://schemas.microsoft.com/office/drawing/2014/main" id="{54220D92-3792-C2A7-B7CF-3E4CAF5E9F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755" y="4528568"/>
            <a:ext cx="1709794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2023.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, skat. 8. lpp. </a:t>
            </a:r>
          </a:p>
        </p:txBody>
      </p:sp>
    </p:spTree>
    <p:extLst>
      <p:ext uri="{BB962C8B-B14F-4D97-AF65-F5344CB8AC3E}">
        <p14:creationId xmlns:p14="http://schemas.microsoft.com/office/powerpoint/2010/main" val="29832892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15469</TotalTime>
  <Words>1635</Words>
  <Application>Microsoft Office PowerPoint</Application>
  <PresentationFormat>On-screen Show (4:3)</PresentationFormat>
  <Paragraphs>180</Paragraphs>
  <Slides>31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Arial</vt:lpstr>
      <vt:lpstr>Calibri</vt:lpstr>
      <vt:lpstr>Calibri Light</vt:lpstr>
      <vt:lpstr>Times New Roman</vt:lpstr>
      <vt:lpstr>Verdana</vt:lpstr>
      <vt:lpstr>Wingdings</vt:lpstr>
      <vt:lpstr>Office Theme</vt:lpstr>
      <vt:lpstr>Nordplus Jauniešu apakšprogramma – 2023. gada projektu konkurss</vt:lpstr>
      <vt:lpstr>Jauniešu apakšprogrammas mērķi:</vt:lpstr>
      <vt:lpstr>PowerPoint Presentation</vt:lpstr>
      <vt:lpstr>Koordinatori un partneri</vt:lpstr>
      <vt:lpstr>Nordplus 2023 rokasgrāmata </vt:lpstr>
      <vt:lpstr>Jauniešu apakšprogramma</vt:lpstr>
      <vt:lpstr>Jauniešu apakšprogramma atbalsta</vt:lpstr>
      <vt:lpstr>Jauns mobilitātes projektu veids – studiju vizītes</vt:lpstr>
      <vt:lpstr>Jauniešu apakšprogramma atbalsta</vt:lpstr>
      <vt:lpstr>I Mobilitāšu projekti</vt:lpstr>
      <vt:lpstr>I Mobilitāšu aktivitātes</vt:lpstr>
      <vt:lpstr>I Mobilitāšu finansējums (1)</vt:lpstr>
      <vt:lpstr>Mobilitāšu finansējums (2)</vt:lpstr>
      <vt:lpstr>Mobilitāšu finansējums (3)</vt:lpstr>
      <vt:lpstr>Mobilitāšu finansējums (4)</vt:lpstr>
      <vt:lpstr>II Attīstības projekti  un sadarbības tīkli</vt:lpstr>
      <vt:lpstr>II Attīstības projekti un sadarbības tīkli </vt:lpstr>
      <vt:lpstr>PowerPoint Presentation</vt:lpstr>
      <vt:lpstr>  II Attīstības projektu veids - sadarbības tīkli  </vt:lpstr>
      <vt:lpstr>I Attīstības projektu  finansējums (1)</vt:lpstr>
      <vt:lpstr>Attīstības projektu  finansējums (2)</vt:lpstr>
      <vt:lpstr>Attīstības projektu  finansējums (1)</vt:lpstr>
      <vt:lpstr>Attīstības projektu  finansējums (3)</vt:lpstr>
      <vt:lpstr>Attīstības projektu  finansējums (4) </vt:lpstr>
      <vt:lpstr>Finansējums – kopējie jautājumi</vt:lpstr>
      <vt:lpstr>Finansējums – kopējie jautājumi</vt:lpstr>
      <vt:lpstr>Jau projekta sagatavošanas posmā jāparedz</vt:lpstr>
      <vt:lpstr>PowerPoint Presentation</vt:lpstr>
      <vt:lpstr>Informācijas avoti</vt:lpstr>
      <vt:lpstr>Nordplus administrācijas informatīvs pasākums 09.01.2023.  </vt:lpstr>
      <vt:lpstr>Konsultācijas</vt:lpstr>
    </vt:vector>
  </TitlesOfParts>
  <Company>VIAA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Dace Kosa</dc:creator>
  <cp:lastModifiedBy>Linards Deidulis</cp:lastModifiedBy>
  <cp:revision>205</cp:revision>
  <cp:lastPrinted>2020-12-09T08:14:22Z</cp:lastPrinted>
  <dcterms:created xsi:type="dcterms:W3CDTF">2017-03-17T07:53:29Z</dcterms:created>
  <dcterms:modified xsi:type="dcterms:W3CDTF">2022-11-29T10:16:31Z</dcterms:modified>
</cp:coreProperties>
</file>