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handoutMasterIdLst>
    <p:handoutMasterId r:id="rId20"/>
  </p:handoutMasterIdLst>
  <p:sldIdLst>
    <p:sldId id="256" r:id="rId2"/>
    <p:sldId id="264" r:id="rId3"/>
    <p:sldId id="399" r:id="rId4"/>
    <p:sldId id="266" r:id="rId5"/>
    <p:sldId id="268" r:id="rId6"/>
    <p:sldId id="270" r:id="rId7"/>
    <p:sldId id="271" r:id="rId8"/>
    <p:sldId id="272" r:id="rId9"/>
    <p:sldId id="273" r:id="rId10"/>
    <p:sldId id="402" r:id="rId11"/>
    <p:sldId id="403" r:id="rId12"/>
    <p:sldId id="404" r:id="rId13"/>
    <p:sldId id="401" r:id="rId14"/>
    <p:sldId id="279" r:id="rId15"/>
    <p:sldId id="405" r:id="rId16"/>
    <p:sldId id="275" r:id="rId17"/>
    <p:sldId id="289" r:id="rId18"/>
  </p:sldIdLst>
  <p:sldSz cx="9144000" cy="6858000" type="screen4x3"/>
  <p:notesSz cx="6797675" cy="9928225"/>
  <p:defaultTextStyle>
    <a:defPPr>
      <a:defRPr lang="lv-LV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E89C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5694C15-C811-4E16-9A32-49AA19E018CE}" v="41" dt="2022-11-21T18:56:05.566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75" d="100"/>
          <a:sy n="75" d="100"/>
        </p:scale>
        <p:origin x="948" y="-3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78" d="100"/>
          <a:sy n="78" d="100"/>
        </p:scale>
        <p:origin x="3978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microsoft.com/office/2015/10/relationships/revisionInfo" Target="revisionInfo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microsoft.com/office/2016/11/relationships/changesInfo" Target="changesInfos/changesInfo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Linards Deidulis" userId="03205da9529d126d" providerId="LiveId" clId="{45694C15-C811-4E16-9A32-49AA19E018CE}"/>
    <pc:docChg chg="undo custSel addSld delSld modSld">
      <pc:chgData name="Linards Deidulis" userId="03205da9529d126d" providerId="LiveId" clId="{45694C15-C811-4E16-9A32-49AA19E018CE}" dt="2022-11-21T18:56:05.565" v="1581" actId="1076"/>
      <pc:docMkLst>
        <pc:docMk/>
      </pc:docMkLst>
      <pc:sldChg chg="addSp delSp modSp mod">
        <pc:chgData name="Linards Deidulis" userId="03205da9529d126d" providerId="LiveId" clId="{45694C15-C811-4E16-9A32-49AA19E018CE}" dt="2022-11-21T13:11:36.157" v="6"/>
        <pc:sldMkLst>
          <pc:docMk/>
          <pc:sldMk cId="544902210" sldId="256"/>
        </pc:sldMkLst>
        <pc:spChg chg="add mod">
          <ac:chgData name="Linards Deidulis" userId="03205da9529d126d" providerId="LiveId" clId="{45694C15-C811-4E16-9A32-49AA19E018CE}" dt="2022-11-21T13:11:36.157" v="6"/>
          <ac:spMkLst>
            <pc:docMk/>
            <pc:sldMk cId="544902210" sldId="256"/>
            <ac:spMk id="2" creationId="{B9217E13-5030-268C-13E9-F2FD9B0CBF6C}"/>
          </ac:spMkLst>
        </pc:spChg>
        <pc:spChg chg="del">
          <ac:chgData name="Linards Deidulis" userId="03205da9529d126d" providerId="LiveId" clId="{45694C15-C811-4E16-9A32-49AA19E018CE}" dt="2022-11-21T13:11:35.210" v="5" actId="478"/>
          <ac:spMkLst>
            <pc:docMk/>
            <pc:sldMk cId="544902210" sldId="256"/>
            <ac:spMk id="6" creationId="{00000000-0000-0000-0000-000000000000}"/>
          </ac:spMkLst>
        </pc:spChg>
        <pc:spChg chg="mod">
          <ac:chgData name="Linards Deidulis" userId="03205da9529d126d" providerId="LiveId" clId="{45694C15-C811-4E16-9A32-49AA19E018CE}" dt="2022-11-21T13:11:19.141" v="4" actId="255"/>
          <ac:spMkLst>
            <pc:docMk/>
            <pc:sldMk cId="544902210" sldId="256"/>
            <ac:spMk id="7" creationId="{00000000-0000-0000-0000-000000000000}"/>
          </ac:spMkLst>
        </pc:spChg>
      </pc:sldChg>
      <pc:sldChg chg="addSp delSp modSp mod">
        <pc:chgData name="Linards Deidulis" userId="03205da9529d126d" providerId="LiveId" clId="{45694C15-C811-4E16-9A32-49AA19E018CE}" dt="2022-11-21T18:54:34.072" v="1574" actId="20577"/>
        <pc:sldMkLst>
          <pc:docMk/>
          <pc:sldMk cId="170399056" sldId="264"/>
        </pc:sldMkLst>
        <pc:spChg chg="mod">
          <ac:chgData name="Linards Deidulis" userId="03205da9529d126d" providerId="LiveId" clId="{45694C15-C811-4E16-9A32-49AA19E018CE}" dt="2022-11-21T18:54:34.072" v="1574" actId="20577"/>
          <ac:spMkLst>
            <pc:docMk/>
            <pc:sldMk cId="170399056" sldId="264"/>
            <ac:spMk id="3" creationId="{00000000-0000-0000-0000-000000000000}"/>
          </ac:spMkLst>
        </pc:spChg>
        <pc:spChg chg="add mod">
          <ac:chgData name="Linards Deidulis" userId="03205da9529d126d" providerId="LiveId" clId="{45694C15-C811-4E16-9A32-49AA19E018CE}" dt="2022-11-21T17:29:50.895" v="51" actId="20577"/>
          <ac:spMkLst>
            <pc:docMk/>
            <pc:sldMk cId="170399056" sldId="264"/>
            <ac:spMk id="4" creationId="{AB082188-AE0F-89F6-F04D-C887AC4611FA}"/>
          </ac:spMkLst>
        </pc:spChg>
        <pc:picChg chg="del mod">
          <ac:chgData name="Linards Deidulis" userId="03205da9529d126d" providerId="LiveId" clId="{45694C15-C811-4E16-9A32-49AA19E018CE}" dt="2022-11-21T17:28:03.363" v="23" actId="478"/>
          <ac:picMkLst>
            <pc:docMk/>
            <pc:sldMk cId="170399056" sldId="264"/>
            <ac:picMk id="5" creationId="{00000000-0000-0000-0000-000000000000}"/>
          </ac:picMkLst>
        </pc:picChg>
        <pc:picChg chg="add mod modCrop">
          <ac:chgData name="Linards Deidulis" userId="03205da9529d126d" providerId="LiveId" clId="{45694C15-C811-4E16-9A32-49AA19E018CE}" dt="2022-11-21T17:29:38.456" v="35" actId="1076"/>
          <ac:picMkLst>
            <pc:docMk/>
            <pc:sldMk cId="170399056" sldId="264"/>
            <ac:picMk id="7" creationId="{82928D1D-5A4F-1A06-5EF5-4883BA22E306}"/>
          </ac:picMkLst>
        </pc:picChg>
      </pc:sldChg>
      <pc:sldChg chg="addSp delSp modSp mod">
        <pc:chgData name="Linards Deidulis" userId="03205da9529d126d" providerId="LiveId" clId="{45694C15-C811-4E16-9A32-49AA19E018CE}" dt="2022-11-21T18:55:23.147" v="1576" actId="20577"/>
        <pc:sldMkLst>
          <pc:docMk/>
          <pc:sldMk cId="3361979209" sldId="266"/>
        </pc:sldMkLst>
        <pc:spChg chg="mod">
          <ac:chgData name="Linards Deidulis" userId="03205da9529d126d" providerId="LiveId" clId="{45694C15-C811-4E16-9A32-49AA19E018CE}" dt="2022-11-21T18:55:23.147" v="1576" actId="20577"/>
          <ac:spMkLst>
            <pc:docMk/>
            <pc:sldMk cId="3361979209" sldId="266"/>
            <ac:spMk id="6" creationId="{00000000-0000-0000-0000-000000000000}"/>
          </ac:spMkLst>
        </pc:spChg>
        <pc:graphicFrameChg chg="mod">
          <ac:chgData name="Linards Deidulis" userId="03205da9529d126d" providerId="LiveId" clId="{45694C15-C811-4E16-9A32-49AA19E018CE}" dt="2022-11-21T17:41:26.697" v="65" actId="1076"/>
          <ac:graphicFrameMkLst>
            <pc:docMk/>
            <pc:sldMk cId="3361979209" sldId="266"/>
            <ac:graphicFrameMk id="4" creationId="{00000000-0000-0000-0000-000000000000}"/>
          </ac:graphicFrameMkLst>
        </pc:graphicFrameChg>
        <pc:picChg chg="del">
          <ac:chgData name="Linards Deidulis" userId="03205da9529d126d" providerId="LiveId" clId="{45694C15-C811-4E16-9A32-49AA19E018CE}" dt="2022-11-21T17:21:41.303" v="9" actId="478"/>
          <ac:picMkLst>
            <pc:docMk/>
            <pc:sldMk cId="3361979209" sldId="266"/>
            <ac:picMk id="3" creationId="{00000000-0000-0000-0000-000000000000}"/>
          </ac:picMkLst>
        </pc:picChg>
        <pc:picChg chg="add mod">
          <ac:chgData name="Linards Deidulis" userId="03205da9529d126d" providerId="LiveId" clId="{45694C15-C811-4E16-9A32-49AA19E018CE}" dt="2022-11-21T17:42:49.435" v="88" actId="1037"/>
          <ac:picMkLst>
            <pc:docMk/>
            <pc:sldMk cId="3361979209" sldId="266"/>
            <ac:picMk id="7" creationId="{F5887BDB-CC28-813B-2AE6-FB849BBC4CD2}"/>
          </ac:picMkLst>
        </pc:picChg>
        <pc:picChg chg="add mod">
          <ac:chgData name="Linards Deidulis" userId="03205da9529d126d" providerId="LiveId" clId="{45694C15-C811-4E16-9A32-49AA19E018CE}" dt="2022-11-21T17:43:02.092" v="105" actId="14100"/>
          <ac:picMkLst>
            <pc:docMk/>
            <pc:sldMk cId="3361979209" sldId="266"/>
            <ac:picMk id="9" creationId="{7782D18C-DB2E-B1BA-E9AD-6D268324E729}"/>
          </ac:picMkLst>
        </pc:picChg>
      </pc:sldChg>
      <pc:sldChg chg="modSp mod">
        <pc:chgData name="Linards Deidulis" userId="03205da9529d126d" providerId="LiveId" clId="{45694C15-C811-4E16-9A32-49AA19E018CE}" dt="2022-11-21T17:45:16.521" v="106" actId="20577"/>
        <pc:sldMkLst>
          <pc:docMk/>
          <pc:sldMk cId="1660469331" sldId="268"/>
        </pc:sldMkLst>
        <pc:spChg chg="mod">
          <ac:chgData name="Linards Deidulis" userId="03205da9529d126d" providerId="LiveId" clId="{45694C15-C811-4E16-9A32-49AA19E018CE}" dt="2022-11-21T17:45:16.521" v="106" actId="20577"/>
          <ac:spMkLst>
            <pc:docMk/>
            <pc:sldMk cId="1660469331" sldId="268"/>
            <ac:spMk id="3" creationId="{00000000-0000-0000-0000-000000000000}"/>
          </ac:spMkLst>
        </pc:spChg>
      </pc:sldChg>
      <pc:sldChg chg="modSp mod">
        <pc:chgData name="Linards Deidulis" userId="03205da9529d126d" providerId="LiveId" clId="{45694C15-C811-4E16-9A32-49AA19E018CE}" dt="2022-11-21T17:46:19.128" v="192" actId="14100"/>
        <pc:sldMkLst>
          <pc:docMk/>
          <pc:sldMk cId="484201343" sldId="271"/>
        </pc:sldMkLst>
        <pc:spChg chg="mod">
          <ac:chgData name="Linards Deidulis" userId="03205da9529d126d" providerId="LiveId" clId="{45694C15-C811-4E16-9A32-49AA19E018CE}" dt="2022-11-21T17:46:19.128" v="192" actId="14100"/>
          <ac:spMkLst>
            <pc:docMk/>
            <pc:sldMk cId="484201343" sldId="271"/>
            <ac:spMk id="3" creationId="{00000000-0000-0000-0000-000000000000}"/>
          </ac:spMkLst>
        </pc:spChg>
      </pc:sldChg>
      <pc:sldChg chg="addSp delSp modSp mod">
        <pc:chgData name="Linards Deidulis" userId="03205da9529d126d" providerId="LiveId" clId="{45694C15-C811-4E16-9A32-49AA19E018CE}" dt="2022-11-21T18:55:48.772" v="1577" actId="255"/>
        <pc:sldMkLst>
          <pc:docMk/>
          <pc:sldMk cId="190420102" sldId="272"/>
        </pc:sldMkLst>
        <pc:spChg chg="add mod">
          <ac:chgData name="Linards Deidulis" userId="03205da9529d126d" providerId="LiveId" clId="{45694C15-C811-4E16-9A32-49AA19E018CE}" dt="2022-11-21T18:55:48.772" v="1577" actId="255"/>
          <ac:spMkLst>
            <pc:docMk/>
            <pc:sldMk cId="190420102" sldId="272"/>
            <ac:spMk id="6" creationId="{631393BF-D647-BB09-3560-3192473B39D7}"/>
          </ac:spMkLst>
        </pc:spChg>
        <pc:graphicFrameChg chg="add mod">
          <ac:chgData name="Linards Deidulis" userId="03205da9529d126d" providerId="LiveId" clId="{45694C15-C811-4E16-9A32-49AA19E018CE}" dt="2022-11-21T17:48:21.693" v="196" actId="1076"/>
          <ac:graphicFrameMkLst>
            <pc:docMk/>
            <pc:sldMk cId="190420102" sldId="272"/>
            <ac:graphicFrameMk id="3" creationId="{E0176ED2-76A4-64EB-AF1A-9E10C40FDFAC}"/>
          </ac:graphicFrameMkLst>
        </pc:graphicFrameChg>
        <pc:picChg chg="del">
          <ac:chgData name="Linards Deidulis" userId="03205da9529d126d" providerId="LiveId" clId="{45694C15-C811-4E16-9A32-49AA19E018CE}" dt="2022-11-21T17:47:50.043" v="193" actId="478"/>
          <ac:picMkLst>
            <pc:docMk/>
            <pc:sldMk cId="190420102" sldId="272"/>
            <ac:picMk id="4" creationId="{FE19227C-EED9-4000-9D3D-3ACB1CE4DB6C}"/>
          </ac:picMkLst>
        </pc:picChg>
      </pc:sldChg>
      <pc:sldChg chg="addSp delSp modSp mod">
        <pc:chgData name="Linards Deidulis" userId="03205da9529d126d" providerId="LiveId" clId="{45694C15-C811-4E16-9A32-49AA19E018CE}" dt="2022-11-21T18:56:05.565" v="1581" actId="1076"/>
        <pc:sldMkLst>
          <pc:docMk/>
          <pc:sldMk cId="3625702756" sldId="273"/>
        </pc:sldMkLst>
        <pc:spChg chg="mod">
          <ac:chgData name="Linards Deidulis" userId="03205da9529d126d" providerId="LiveId" clId="{45694C15-C811-4E16-9A32-49AA19E018CE}" dt="2022-11-21T18:26:45.104" v="1103" actId="20577"/>
          <ac:spMkLst>
            <pc:docMk/>
            <pc:sldMk cId="3625702756" sldId="273"/>
            <ac:spMk id="3" creationId="{00000000-0000-0000-0000-000000000000}"/>
          </ac:spMkLst>
        </pc:spChg>
        <pc:spChg chg="mod">
          <ac:chgData name="Linards Deidulis" userId="03205da9529d126d" providerId="LiveId" clId="{45694C15-C811-4E16-9A32-49AA19E018CE}" dt="2022-11-21T18:56:05.565" v="1581" actId="1076"/>
          <ac:spMkLst>
            <pc:docMk/>
            <pc:sldMk cId="3625702756" sldId="273"/>
            <ac:spMk id="5" creationId="{00000000-0000-0000-0000-000000000000}"/>
          </ac:spMkLst>
        </pc:spChg>
        <pc:picChg chg="add del mod">
          <ac:chgData name="Linards Deidulis" userId="03205da9529d126d" providerId="LiveId" clId="{45694C15-C811-4E16-9A32-49AA19E018CE}" dt="2022-11-21T17:59:44.273" v="454" actId="478"/>
          <ac:picMkLst>
            <pc:docMk/>
            <pc:sldMk cId="3625702756" sldId="273"/>
            <ac:picMk id="6" creationId="{8D36112F-603C-293C-5F04-E494ED87BF79}"/>
          </ac:picMkLst>
        </pc:picChg>
        <pc:picChg chg="add mod">
          <ac:chgData name="Linards Deidulis" userId="03205da9529d126d" providerId="LiveId" clId="{45694C15-C811-4E16-9A32-49AA19E018CE}" dt="2022-11-21T18:55:59.526" v="1579" actId="1076"/>
          <ac:picMkLst>
            <pc:docMk/>
            <pc:sldMk cId="3625702756" sldId="273"/>
            <ac:picMk id="8" creationId="{B0D63BB0-0444-FF99-6C97-6EBEA685F9D2}"/>
          </ac:picMkLst>
        </pc:picChg>
        <pc:picChg chg="del">
          <ac:chgData name="Linards Deidulis" userId="03205da9529d126d" providerId="LiveId" clId="{45694C15-C811-4E16-9A32-49AA19E018CE}" dt="2022-11-21T17:56:03.526" v="263" actId="478"/>
          <ac:picMkLst>
            <pc:docMk/>
            <pc:sldMk cId="3625702756" sldId="273"/>
            <ac:picMk id="1026" creationId="{00000000-0000-0000-0000-000000000000}"/>
          </ac:picMkLst>
        </pc:picChg>
      </pc:sldChg>
      <pc:sldChg chg="del">
        <pc:chgData name="Linards Deidulis" userId="03205da9529d126d" providerId="LiveId" clId="{45694C15-C811-4E16-9A32-49AA19E018CE}" dt="2022-11-21T18:31:58.491" v="1329" actId="47"/>
        <pc:sldMkLst>
          <pc:docMk/>
          <pc:sldMk cId="1163359465" sldId="274"/>
        </pc:sldMkLst>
      </pc:sldChg>
      <pc:sldChg chg="addSp modSp mod">
        <pc:chgData name="Linards Deidulis" userId="03205da9529d126d" providerId="LiveId" clId="{45694C15-C811-4E16-9A32-49AA19E018CE}" dt="2022-11-21T18:53:05.815" v="1550" actId="20577"/>
        <pc:sldMkLst>
          <pc:docMk/>
          <pc:sldMk cId="1719813498" sldId="275"/>
        </pc:sldMkLst>
        <pc:spChg chg="mod">
          <ac:chgData name="Linards Deidulis" userId="03205da9529d126d" providerId="LiveId" clId="{45694C15-C811-4E16-9A32-49AA19E018CE}" dt="2022-11-21T18:48:50.473" v="1361" actId="20577"/>
          <ac:spMkLst>
            <pc:docMk/>
            <pc:sldMk cId="1719813498" sldId="275"/>
            <ac:spMk id="2" creationId="{00000000-0000-0000-0000-000000000000}"/>
          </ac:spMkLst>
        </pc:spChg>
        <pc:spChg chg="mod">
          <ac:chgData name="Linards Deidulis" userId="03205da9529d126d" providerId="LiveId" clId="{45694C15-C811-4E16-9A32-49AA19E018CE}" dt="2022-11-21T18:53:05.815" v="1550" actId="20577"/>
          <ac:spMkLst>
            <pc:docMk/>
            <pc:sldMk cId="1719813498" sldId="275"/>
            <ac:spMk id="4" creationId="{00000000-0000-0000-0000-000000000000}"/>
          </ac:spMkLst>
        </pc:spChg>
        <pc:spChg chg="add mod">
          <ac:chgData name="Linards Deidulis" userId="03205da9529d126d" providerId="LiveId" clId="{45694C15-C811-4E16-9A32-49AA19E018CE}" dt="2022-11-21T18:52:54.817" v="1526" actId="20577"/>
          <ac:spMkLst>
            <pc:docMk/>
            <pc:sldMk cId="1719813498" sldId="275"/>
            <ac:spMk id="7" creationId="{71EF7791-2561-4AC6-22A5-F7844E47F296}"/>
          </ac:spMkLst>
        </pc:spChg>
        <pc:picChg chg="add mod">
          <ac:chgData name="Linards Deidulis" userId="03205da9529d126d" providerId="LiveId" clId="{45694C15-C811-4E16-9A32-49AA19E018CE}" dt="2022-11-21T18:52:40.507" v="1521" actId="1076"/>
          <ac:picMkLst>
            <pc:docMk/>
            <pc:sldMk cId="1719813498" sldId="275"/>
            <ac:picMk id="6" creationId="{9F58D5C4-399D-545E-76BF-1ED8709D3352}"/>
          </ac:picMkLst>
        </pc:picChg>
      </pc:sldChg>
      <pc:sldChg chg="del">
        <pc:chgData name="Linards Deidulis" userId="03205da9529d126d" providerId="LiveId" clId="{45694C15-C811-4E16-9A32-49AA19E018CE}" dt="2022-11-21T18:29:31.140" v="1215" actId="47"/>
        <pc:sldMkLst>
          <pc:docMk/>
          <pc:sldMk cId="178731947" sldId="277"/>
        </pc:sldMkLst>
      </pc:sldChg>
      <pc:sldChg chg="del">
        <pc:chgData name="Linards Deidulis" userId="03205da9529d126d" providerId="LiveId" clId="{45694C15-C811-4E16-9A32-49AA19E018CE}" dt="2022-11-21T17:52:26.351" v="245" actId="47"/>
        <pc:sldMkLst>
          <pc:docMk/>
          <pc:sldMk cId="0" sldId="278"/>
        </pc:sldMkLst>
      </pc:sldChg>
      <pc:sldChg chg="addSp delSp modSp mod">
        <pc:chgData name="Linards Deidulis" userId="03205da9529d126d" providerId="LiveId" clId="{45694C15-C811-4E16-9A32-49AA19E018CE}" dt="2022-11-21T18:39:58.145" v="1353" actId="1076"/>
        <pc:sldMkLst>
          <pc:docMk/>
          <pc:sldMk cId="178731947" sldId="279"/>
        </pc:sldMkLst>
        <pc:spChg chg="mod">
          <ac:chgData name="Linards Deidulis" userId="03205da9529d126d" providerId="LiveId" clId="{45694C15-C811-4E16-9A32-49AA19E018CE}" dt="2022-11-21T18:33:57.598" v="1342" actId="20577"/>
          <ac:spMkLst>
            <pc:docMk/>
            <pc:sldMk cId="178731947" sldId="279"/>
            <ac:spMk id="2" creationId="{00000000-0000-0000-0000-000000000000}"/>
          </ac:spMkLst>
        </pc:spChg>
        <pc:spChg chg="mod">
          <ac:chgData name="Linards Deidulis" userId="03205da9529d126d" providerId="LiveId" clId="{45694C15-C811-4E16-9A32-49AA19E018CE}" dt="2022-11-21T18:29:48.707" v="1217" actId="20577"/>
          <ac:spMkLst>
            <pc:docMk/>
            <pc:sldMk cId="178731947" sldId="279"/>
            <ac:spMk id="6" creationId="{00000000-0000-0000-0000-000000000000}"/>
          </ac:spMkLst>
        </pc:spChg>
        <pc:picChg chg="add mod">
          <ac:chgData name="Linards Deidulis" userId="03205da9529d126d" providerId="LiveId" clId="{45694C15-C811-4E16-9A32-49AA19E018CE}" dt="2022-11-21T18:35:05.645" v="1346" actId="1076"/>
          <ac:picMkLst>
            <pc:docMk/>
            <pc:sldMk cId="178731947" sldId="279"/>
            <ac:picMk id="4" creationId="{29252084-46E2-AFC8-1C4F-29A5922ADCAF}"/>
          </ac:picMkLst>
        </pc:picChg>
        <pc:picChg chg="del">
          <ac:chgData name="Linards Deidulis" userId="03205da9529d126d" providerId="LiveId" clId="{45694C15-C811-4E16-9A32-49AA19E018CE}" dt="2022-11-21T18:29:44.833" v="1216" actId="478"/>
          <ac:picMkLst>
            <pc:docMk/>
            <pc:sldMk cId="178731947" sldId="279"/>
            <ac:picMk id="5" creationId="{FA361555-7D93-42E0-A7A4-1A07DD5CE054}"/>
          </ac:picMkLst>
        </pc:picChg>
        <pc:picChg chg="add mod modCrop">
          <ac:chgData name="Linards Deidulis" userId="03205da9529d126d" providerId="LiveId" clId="{45694C15-C811-4E16-9A32-49AA19E018CE}" dt="2022-11-21T18:39:58.145" v="1353" actId="1076"/>
          <ac:picMkLst>
            <pc:docMk/>
            <pc:sldMk cId="178731947" sldId="279"/>
            <ac:picMk id="8" creationId="{2650B9D2-DDBC-8C54-3BEC-F5D27F8F027F}"/>
          </ac:picMkLst>
        </pc:picChg>
      </pc:sldChg>
      <pc:sldChg chg="addSp delSp modSp mod">
        <pc:chgData name="Linards Deidulis" userId="03205da9529d126d" providerId="LiveId" clId="{45694C15-C811-4E16-9A32-49AA19E018CE}" dt="2022-11-21T18:53:12.972" v="1552" actId="1076"/>
        <pc:sldMkLst>
          <pc:docMk/>
          <pc:sldMk cId="1644654515" sldId="289"/>
        </pc:sldMkLst>
        <pc:spChg chg="mod">
          <ac:chgData name="Linards Deidulis" userId="03205da9529d126d" providerId="LiveId" clId="{45694C15-C811-4E16-9A32-49AA19E018CE}" dt="2022-11-21T18:49:24.990" v="1363" actId="14100"/>
          <ac:spMkLst>
            <pc:docMk/>
            <pc:sldMk cId="1644654515" sldId="289"/>
            <ac:spMk id="3" creationId="{00000000-0000-0000-0000-000000000000}"/>
          </ac:spMkLst>
        </pc:spChg>
        <pc:picChg chg="add mod">
          <ac:chgData name="Linards Deidulis" userId="03205da9529d126d" providerId="LiveId" clId="{45694C15-C811-4E16-9A32-49AA19E018CE}" dt="2022-11-21T18:53:12.972" v="1552" actId="1076"/>
          <ac:picMkLst>
            <pc:docMk/>
            <pc:sldMk cId="1644654515" sldId="289"/>
            <ac:picMk id="5" creationId="{B00D596C-EFF9-01BA-9693-539BDBC07DF7}"/>
          </ac:picMkLst>
        </pc:picChg>
        <pc:picChg chg="del">
          <ac:chgData name="Linards Deidulis" userId="03205da9529d126d" providerId="LiveId" clId="{45694C15-C811-4E16-9A32-49AA19E018CE}" dt="2022-11-21T18:32:04.059" v="1330" actId="478"/>
          <ac:picMkLst>
            <pc:docMk/>
            <pc:sldMk cId="1644654515" sldId="289"/>
            <ac:picMk id="6" creationId="{636F48E2-9D11-4C13-90FB-54A88A5ECCB5}"/>
          </ac:picMkLst>
        </pc:picChg>
      </pc:sldChg>
      <pc:sldChg chg="modSp add mod">
        <pc:chgData name="Linards Deidulis" userId="03205da9529d126d" providerId="LiveId" clId="{45694C15-C811-4E16-9A32-49AA19E018CE}" dt="2022-11-21T17:26:45.289" v="21"/>
        <pc:sldMkLst>
          <pc:docMk/>
          <pc:sldMk cId="0" sldId="399"/>
        </pc:sldMkLst>
        <pc:graphicFrameChg chg="mod">
          <ac:chgData name="Linards Deidulis" userId="03205da9529d126d" providerId="LiveId" clId="{45694C15-C811-4E16-9A32-49AA19E018CE}" dt="2022-11-21T17:26:45.289" v="21"/>
          <ac:graphicFrameMkLst>
            <pc:docMk/>
            <pc:sldMk cId="0" sldId="399"/>
            <ac:graphicFrameMk id="5" creationId="{D6C85EC8-D982-4C4D-61A6-18E4E237E51F}"/>
          </ac:graphicFrameMkLst>
        </pc:graphicFrameChg>
      </pc:sldChg>
      <pc:sldChg chg="addSp delSp modSp add mod">
        <pc:chgData name="Linards Deidulis" userId="03205da9529d126d" providerId="LiveId" clId="{45694C15-C811-4E16-9A32-49AA19E018CE}" dt="2022-11-21T18:33:46.609" v="1341" actId="207"/>
        <pc:sldMkLst>
          <pc:docMk/>
          <pc:sldMk cId="534791524" sldId="401"/>
        </pc:sldMkLst>
        <pc:spChg chg="mod">
          <ac:chgData name="Linards Deidulis" userId="03205da9529d126d" providerId="LiveId" clId="{45694C15-C811-4E16-9A32-49AA19E018CE}" dt="2022-11-21T18:33:46.609" v="1341" actId="207"/>
          <ac:spMkLst>
            <pc:docMk/>
            <pc:sldMk cId="534791524" sldId="401"/>
            <ac:spMk id="2" creationId="{00000000-0000-0000-0000-000000000000}"/>
          </ac:spMkLst>
        </pc:spChg>
        <pc:spChg chg="mod">
          <ac:chgData name="Linards Deidulis" userId="03205da9529d126d" providerId="LiveId" clId="{45694C15-C811-4E16-9A32-49AA19E018CE}" dt="2022-11-21T17:52:36.449" v="248" actId="20577"/>
          <ac:spMkLst>
            <pc:docMk/>
            <pc:sldMk cId="534791524" sldId="401"/>
            <ac:spMk id="6" creationId="{00000000-0000-0000-0000-000000000000}"/>
          </ac:spMkLst>
        </pc:spChg>
        <pc:picChg chg="del mod">
          <ac:chgData name="Linards Deidulis" userId="03205da9529d126d" providerId="LiveId" clId="{45694C15-C811-4E16-9A32-49AA19E018CE}" dt="2022-11-21T17:52:43.263" v="250" actId="478"/>
          <ac:picMkLst>
            <pc:docMk/>
            <pc:sldMk cId="534791524" sldId="401"/>
            <ac:picMk id="4" creationId="{F9143665-D73A-9D48-AF36-F9215E770FCC}"/>
          </ac:picMkLst>
        </pc:picChg>
        <pc:picChg chg="add mod">
          <ac:chgData name="Linards Deidulis" userId="03205da9529d126d" providerId="LiveId" clId="{45694C15-C811-4E16-9A32-49AA19E018CE}" dt="2022-11-21T17:54:41.554" v="257" actId="14100"/>
          <ac:picMkLst>
            <pc:docMk/>
            <pc:sldMk cId="534791524" sldId="401"/>
            <ac:picMk id="5" creationId="{7EDF3266-DBFB-E890-0BB3-AAD90DBA4118}"/>
          </ac:picMkLst>
        </pc:picChg>
      </pc:sldChg>
      <pc:sldChg chg="addSp delSp modSp add mod">
        <pc:chgData name="Linards Deidulis" userId="03205da9529d126d" providerId="LiveId" clId="{45694C15-C811-4E16-9A32-49AA19E018CE}" dt="2022-11-21T18:05:24.240" v="784"/>
        <pc:sldMkLst>
          <pc:docMk/>
          <pc:sldMk cId="2995255892" sldId="402"/>
        </pc:sldMkLst>
        <pc:spChg chg="mod">
          <ac:chgData name="Linards Deidulis" userId="03205da9529d126d" providerId="LiveId" clId="{45694C15-C811-4E16-9A32-49AA19E018CE}" dt="2022-11-21T18:03:17.250" v="654" actId="20577"/>
          <ac:spMkLst>
            <pc:docMk/>
            <pc:sldMk cId="2995255892" sldId="402"/>
            <ac:spMk id="2" creationId="{00000000-0000-0000-0000-000000000000}"/>
          </ac:spMkLst>
        </pc:spChg>
        <pc:spChg chg="mod">
          <ac:chgData name="Linards Deidulis" userId="03205da9529d126d" providerId="LiveId" clId="{45694C15-C811-4E16-9A32-49AA19E018CE}" dt="2022-11-21T18:04:26.643" v="779" actId="20577"/>
          <ac:spMkLst>
            <pc:docMk/>
            <pc:sldMk cId="2995255892" sldId="402"/>
            <ac:spMk id="3" creationId="{00000000-0000-0000-0000-000000000000}"/>
          </ac:spMkLst>
        </pc:spChg>
        <pc:spChg chg="mod">
          <ac:chgData name="Linards Deidulis" userId="03205da9529d126d" providerId="LiveId" clId="{45694C15-C811-4E16-9A32-49AA19E018CE}" dt="2022-11-21T18:05:14.233" v="783" actId="1076"/>
          <ac:spMkLst>
            <pc:docMk/>
            <pc:sldMk cId="2995255892" sldId="402"/>
            <ac:spMk id="5" creationId="{00000000-0000-0000-0000-000000000000}"/>
          </ac:spMkLst>
        </pc:spChg>
        <pc:picChg chg="add">
          <ac:chgData name="Linards Deidulis" userId="03205da9529d126d" providerId="LiveId" clId="{45694C15-C811-4E16-9A32-49AA19E018CE}" dt="2022-11-21T18:05:07.744" v="781" actId="22"/>
          <ac:picMkLst>
            <pc:docMk/>
            <pc:sldMk cId="2995255892" sldId="402"/>
            <ac:picMk id="6" creationId="{9B8A1284-2A28-0C58-5380-BB717B199CF8}"/>
          </ac:picMkLst>
        </pc:picChg>
        <pc:picChg chg="add mod">
          <ac:chgData name="Linards Deidulis" userId="03205da9529d126d" providerId="LiveId" clId="{45694C15-C811-4E16-9A32-49AA19E018CE}" dt="2022-11-21T18:05:24.240" v="784"/>
          <ac:picMkLst>
            <pc:docMk/>
            <pc:sldMk cId="2995255892" sldId="402"/>
            <ac:picMk id="7" creationId="{6F584B49-5119-CEF9-C6BF-93D04CFFE23B}"/>
          </ac:picMkLst>
        </pc:picChg>
        <pc:picChg chg="del">
          <ac:chgData name="Linards Deidulis" userId="03205da9529d126d" providerId="LiveId" clId="{45694C15-C811-4E16-9A32-49AA19E018CE}" dt="2022-11-21T18:04:29.768" v="780" actId="478"/>
          <ac:picMkLst>
            <pc:docMk/>
            <pc:sldMk cId="2995255892" sldId="402"/>
            <ac:picMk id="8" creationId="{B0D63BB0-0444-FF99-6C97-6EBEA685F9D2}"/>
          </ac:picMkLst>
        </pc:picChg>
      </pc:sldChg>
      <pc:sldChg chg="addSp delSp modSp add mod">
        <pc:chgData name="Linards Deidulis" userId="03205da9529d126d" providerId="LiveId" clId="{45694C15-C811-4E16-9A32-49AA19E018CE}" dt="2022-11-21T18:23:05.989" v="956" actId="14100"/>
        <pc:sldMkLst>
          <pc:docMk/>
          <pc:sldMk cId="2977491521" sldId="403"/>
        </pc:sldMkLst>
        <pc:spChg chg="mod">
          <ac:chgData name="Linards Deidulis" userId="03205da9529d126d" providerId="LiveId" clId="{45694C15-C811-4E16-9A32-49AA19E018CE}" dt="2022-11-21T18:05:36.906" v="786" actId="20577"/>
          <ac:spMkLst>
            <pc:docMk/>
            <pc:sldMk cId="2977491521" sldId="403"/>
            <ac:spMk id="2" creationId="{00000000-0000-0000-0000-000000000000}"/>
          </ac:spMkLst>
        </pc:spChg>
        <pc:spChg chg="mod">
          <ac:chgData name="Linards Deidulis" userId="03205da9529d126d" providerId="LiveId" clId="{45694C15-C811-4E16-9A32-49AA19E018CE}" dt="2022-11-21T18:22:11.117" v="947" actId="20577"/>
          <ac:spMkLst>
            <pc:docMk/>
            <pc:sldMk cId="2977491521" sldId="403"/>
            <ac:spMk id="3" creationId="{00000000-0000-0000-0000-000000000000}"/>
          </ac:spMkLst>
        </pc:spChg>
        <pc:spChg chg="mod">
          <ac:chgData name="Linards Deidulis" userId="03205da9529d126d" providerId="LiveId" clId="{45694C15-C811-4E16-9A32-49AA19E018CE}" dt="2022-11-21T18:22:56.691" v="951" actId="1076"/>
          <ac:spMkLst>
            <pc:docMk/>
            <pc:sldMk cId="2977491521" sldId="403"/>
            <ac:spMk id="5" creationId="{00000000-0000-0000-0000-000000000000}"/>
          </ac:spMkLst>
        </pc:spChg>
        <pc:picChg chg="del">
          <ac:chgData name="Linards Deidulis" userId="03205da9529d126d" providerId="LiveId" clId="{45694C15-C811-4E16-9A32-49AA19E018CE}" dt="2022-11-21T18:07:42.682" v="821" actId="478"/>
          <ac:picMkLst>
            <pc:docMk/>
            <pc:sldMk cId="2977491521" sldId="403"/>
            <ac:picMk id="6" creationId="{9B8A1284-2A28-0C58-5380-BB717B199CF8}"/>
          </ac:picMkLst>
        </pc:picChg>
        <pc:picChg chg="del">
          <ac:chgData name="Linards Deidulis" userId="03205da9529d126d" providerId="LiveId" clId="{45694C15-C811-4E16-9A32-49AA19E018CE}" dt="2022-11-21T18:07:44.889" v="822" actId="478"/>
          <ac:picMkLst>
            <pc:docMk/>
            <pc:sldMk cId="2977491521" sldId="403"/>
            <ac:picMk id="7" creationId="{6F584B49-5119-CEF9-C6BF-93D04CFFE23B}"/>
          </ac:picMkLst>
        </pc:picChg>
        <pc:picChg chg="add del mod">
          <ac:chgData name="Linards Deidulis" userId="03205da9529d126d" providerId="LiveId" clId="{45694C15-C811-4E16-9A32-49AA19E018CE}" dt="2022-11-21T18:22:48.996" v="948" actId="478"/>
          <ac:picMkLst>
            <pc:docMk/>
            <pc:sldMk cId="2977491521" sldId="403"/>
            <ac:picMk id="8" creationId="{9D6139FE-6A2F-8B02-4109-5F65B6725080}"/>
          </ac:picMkLst>
        </pc:picChg>
        <pc:picChg chg="add mod">
          <ac:chgData name="Linards Deidulis" userId="03205da9529d126d" providerId="LiveId" clId="{45694C15-C811-4E16-9A32-49AA19E018CE}" dt="2022-11-21T18:23:05.989" v="956" actId="14100"/>
          <ac:picMkLst>
            <pc:docMk/>
            <pc:sldMk cId="2977491521" sldId="403"/>
            <ac:picMk id="10" creationId="{DFFAC66A-D4E4-694F-07B4-8E9A9FA56B9C}"/>
          </ac:picMkLst>
        </pc:picChg>
      </pc:sldChg>
      <pc:sldChg chg="addSp delSp modSp add mod">
        <pc:chgData name="Linards Deidulis" userId="03205da9529d126d" providerId="LiveId" clId="{45694C15-C811-4E16-9A32-49AA19E018CE}" dt="2022-11-21T18:33:29.431" v="1339" actId="20577"/>
        <pc:sldMkLst>
          <pc:docMk/>
          <pc:sldMk cId="4069360130" sldId="404"/>
        </pc:sldMkLst>
        <pc:spChg chg="mod">
          <ac:chgData name="Linards Deidulis" userId="03205da9529d126d" providerId="LiveId" clId="{45694C15-C811-4E16-9A32-49AA19E018CE}" dt="2022-11-21T18:33:29.431" v="1339" actId="20577"/>
          <ac:spMkLst>
            <pc:docMk/>
            <pc:sldMk cId="4069360130" sldId="404"/>
            <ac:spMk id="2" creationId="{00000000-0000-0000-0000-000000000000}"/>
          </ac:spMkLst>
        </pc:spChg>
        <pc:spChg chg="mod">
          <ac:chgData name="Linards Deidulis" userId="03205da9529d126d" providerId="LiveId" clId="{45694C15-C811-4E16-9A32-49AA19E018CE}" dt="2022-11-21T18:33:06.192" v="1338" actId="1076"/>
          <ac:spMkLst>
            <pc:docMk/>
            <pc:sldMk cId="4069360130" sldId="404"/>
            <ac:spMk id="3" creationId="{00000000-0000-0000-0000-000000000000}"/>
          </ac:spMkLst>
        </pc:spChg>
        <pc:spChg chg="mod">
          <ac:chgData name="Linards Deidulis" userId="03205da9529d126d" providerId="LiveId" clId="{45694C15-C811-4E16-9A32-49AA19E018CE}" dt="2022-11-21T18:30:27.103" v="1221" actId="1076"/>
          <ac:spMkLst>
            <pc:docMk/>
            <pc:sldMk cId="4069360130" sldId="404"/>
            <ac:spMk id="5" creationId="{00000000-0000-0000-0000-000000000000}"/>
          </ac:spMkLst>
        </pc:spChg>
        <pc:picChg chg="add mod">
          <ac:chgData name="Linards Deidulis" userId="03205da9529d126d" providerId="LiveId" clId="{45694C15-C811-4E16-9A32-49AA19E018CE}" dt="2022-11-21T18:30:28.768" v="1222" actId="1076"/>
          <ac:picMkLst>
            <pc:docMk/>
            <pc:sldMk cId="4069360130" sldId="404"/>
            <ac:picMk id="6" creationId="{B8E52424-C270-BE18-16D1-2E1117E97A7E}"/>
          </ac:picMkLst>
        </pc:picChg>
        <pc:picChg chg="del">
          <ac:chgData name="Linards Deidulis" userId="03205da9529d126d" providerId="LiveId" clId="{45694C15-C811-4E16-9A32-49AA19E018CE}" dt="2022-11-21T18:27:40.461" v="1212" actId="478"/>
          <ac:picMkLst>
            <pc:docMk/>
            <pc:sldMk cId="4069360130" sldId="404"/>
            <ac:picMk id="10" creationId="{DFFAC66A-D4E4-694F-07B4-8E9A9FA56B9C}"/>
          </ac:picMkLst>
        </pc:picChg>
      </pc:sldChg>
      <pc:sldChg chg="addSp delSp modSp add mod">
        <pc:chgData name="Linards Deidulis" userId="03205da9529d126d" providerId="LiveId" clId="{45694C15-C811-4E16-9A32-49AA19E018CE}" dt="2022-11-21T18:52:44.660" v="1522" actId="1076"/>
        <pc:sldMkLst>
          <pc:docMk/>
          <pc:sldMk cId="749859246" sldId="405"/>
        </pc:sldMkLst>
        <pc:spChg chg="del">
          <ac:chgData name="Linards Deidulis" userId="03205da9529d126d" providerId="LiveId" clId="{45694C15-C811-4E16-9A32-49AA19E018CE}" dt="2022-11-21T18:32:40.110" v="1332" actId="478"/>
          <ac:spMkLst>
            <pc:docMk/>
            <pc:sldMk cId="749859246" sldId="405"/>
            <ac:spMk id="2" creationId="{00000000-0000-0000-0000-000000000000}"/>
          </ac:spMkLst>
        </pc:spChg>
        <pc:spChg chg="mod">
          <ac:chgData name="Linards Deidulis" userId="03205da9529d126d" providerId="LiveId" clId="{45694C15-C811-4E16-9A32-49AA19E018CE}" dt="2022-11-21T18:48:33.173" v="1359" actId="1076"/>
          <ac:spMkLst>
            <pc:docMk/>
            <pc:sldMk cId="749859246" sldId="405"/>
            <ac:spMk id="3" creationId="{00000000-0000-0000-0000-000000000000}"/>
          </ac:spMkLst>
        </pc:spChg>
        <pc:spChg chg="mod">
          <ac:chgData name="Linards Deidulis" userId="03205da9529d126d" providerId="LiveId" clId="{45694C15-C811-4E16-9A32-49AA19E018CE}" dt="2022-11-21T18:52:44.660" v="1522" actId="1076"/>
          <ac:spMkLst>
            <pc:docMk/>
            <pc:sldMk cId="749859246" sldId="405"/>
            <ac:spMk id="6" creationId="{878D38B3-45BB-6024-86B4-85DEB310FE18}"/>
          </ac:spMkLst>
        </pc:spChg>
        <pc:spChg chg="add del mod">
          <ac:chgData name="Linards Deidulis" userId="03205da9529d126d" providerId="LiveId" clId="{45694C15-C811-4E16-9A32-49AA19E018CE}" dt="2022-11-21T18:32:43.985" v="1333" actId="478"/>
          <ac:spMkLst>
            <pc:docMk/>
            <pc:sldMk cId="749859246" sldId="405"/>
            <ac:spMk id="7" creationId="{F64D944B-FFBC-E520-863C-C012FC72A1F5}"/>
          </ac:spMkLst>
        </pc:spChg>
        <pc:spChg chg="add mod">
          <ac:chgData name="Linards Deidulis" userId="03205da9529d126d" providerId="LiveId" clId="{45694C15-C811-4E16-9A32-49AA19E018CE}" dt="2022-11-21T18:48:46.423" v="1360" actId="20577"/>
          <ac:spMkLst>
            <pc:docMk/>
            <pc:sldMk cId="749859246" sldId="405"/>
            <ac:spMk id="8" creationId="{B30A1CED-F0A2-AD07-9987-84901B5F4F8F}"/>
          </ac:spMkLst>
        </pc:spChg>
        <pc:picChg chg="del">
          <ac:chgData name="Linards Deidulis" userId="03205da9529d126d" providerId="LiveId" clId="{45694C15-C811-4E16-9A32-49AA19E018CE}" dt="2022-11-21T18:47:20.726" v="1354" actId="478"/>
          <ac:picMkLst>
            <pc:docMk/>
            <pc:sldMk cId="749859246" sldId="405"/>
            <ac:picMk id="5" creationId="{A4DC8E49-5D5A-A9F4-E3CD-AADD74ADFE52}"/>
          </ac:picMkLst>
        </pc:picChg>
        <pc:picChg chg="add mod">
          <ac:chgData name="Linards Deidulis" userId="03205da9529d126d" providerId="LiveId" clId="{45694C15-C811-4E16-9A32-49AA19E018CE}" dt="2022-11-21T18:48:27.165" v="1358" actId="1076"/>
          <ac:picMkLst>
            <pc:docMk/>
            <pc:sldMk cId="749859246" sldId="405"/>
            <ac:picMk id="10" creationId="{B28981AE-9868-9AD5-6B95-301624345BE3}"/>
          </ac:picMkLst>
        </pc:picChg>
      </pc:sldChg>
    </pc:docChg>
  </pc:docChgLst>
  <pc:docChgLst>
    <pc:chgData name="Linards Deidulis" userId="03205da9529d126d" providerId="LiveId" clId="{6ED2F2C1-D12F-48B1-B20E-9D26E0560BEA}"/>
    <pc:docChg chg="undo custSel addSld delSld modSld">
      <pc:chgData name="Linards Deidulis" userId="03205da9529d126d" providerId="LiveId" clId="{6ED2F2C1-D12F-48B1-B20E-9D26E0560BEA}" dt="2021-11-22T22:35:38.650" v="67" actId="1076"/>
      <pc:docMkLst>
        <pc:docMk/>
      </pc:docMkLst>
      <pc:sldChg chg="modSp mod">
        <pc:chgData name="Linards Deidulis" userId="03205da9529d126d" providerId="LiveId" clId="{6ED2F2C1-D12F-48B1-B20E-9D26E0560BEA}" dt="2021-11-22T17:39:10.716" v="8" actId="20577"/>
        <pc:sldMkLst>
          <pc:docMk/>
          <pc:sldMk cId="3361979209" sldId="266"/>
        </pc:sldMkLst>
        <pc:spChg chg="mod">
          <ac:chgData name="Linards Deidulis" userId="03205da9529d126d" providerId="LiveId" clId="{6ED2F2C1-D12F-48B1-B20E-9D26E0560BEA}" dt="2021-11-22T17:39:10.716" v="8" actId="20577"/>
          <ac:spMkLst>
            <pc:docMk/>
            <pc:sldMk cId="3361979209" sldId="266"/>
            <ac:spMk id="6" creationId="{00000000-0000-0000-0000-000000000000}"/>
          </ac:spMkLst>
        </pc:spChg>
      </pc:sldChg>
      <pc:sldChg chg="addSp delSp modSp mod">
        <pc:chgData name="Linards Deidulis" userId="03205da9529d126d" providerId="LiveId" clId="{6ED2F2C1-D12F-48B1-B20E-9D26E0560BEA}" dt="2021-11-22T22:17:18.686" v="13" actId="1076"/>
        <pc:sldMkLst>
          <pc:docMk/>
          <pc:sldMk cId="2037911840" sldId="270"/>
        </pc:sldMkLst>
        <pc:graphicFrameChg chg="del">
          <ac:chgData name="Linards Deidulis" userId="03205da9529d126d" providerId="LiveId" clId="{6ED2F2C1-D12F-48B1-B20E-9D26E0560BEA}" dt="2021-11-22T22:17:15.449" v="11" actId="478"/>
          <ac:graphicFrameMkLst>
            <pc:docMk/>
            <pc:sldMk cId="2037911840" sldId="270"/>
            <ac:graphicFrameMk id="4" creationId="{00000000-0000-0000-0000-000000000000}"/>
          </ac:graphicFrameMkLst>
        </pc:graphicFrameChg>
        <pc:picChg chg="add mod">
          <ac:chgData name="Linards Deidulis" userId="03205da9529d126d" providerId="LiveId" clId="{6ED2F2C1-D12F-48B1-B20E-9D26E0560BEA}" dt="2021-11-22T22:17:18.686" v="13" actId="1076"/>
          <ac:picMkLst>
            <pc:docMk/>
            <pc:sldMk cId="2037911840" sldId="270"/>
            <ac:picMk id="5" creationId="{0D36E976-71C3-44FB-8C10-9601E7971437}"/>
          </ac:picMkLst>
        </pc:picChg>
      </pc:sldChg>
      <pc:sldChg chg="modSp mod">
        <pc:chgData name="Linards Deidulis" userId="03205da9529d126d" providerId="LiveId" clId="{6ED2F2C1-D12F-48B1-B20E-9D26E0560BEA}" dt="2021-11-22T22:19:27.855" v="24" actId="20577"/>
        <pc:sldMkLst>
          <pc:docMk/>
          <pc:sldMk cId="3625702756" sldId="273"/>
        </pc:sldMkLst>
        <pc:spChg chg="mod">
          <ac:chgData name="Linards Deidulis" userId="03205da9529d126d" providerId="LiveId" clId="{6ED2F2C1-D12F-48B1-B20E-9D26E0560BEA}" dt="2021-11-22T22:19:27.855" v="24" actId="20577"/>
          <ac:spMkLst>
            <pc:docMk/>
            <pc:sldMk cId="3625702756" sldId="273"/>
            <ac:spMk id="5" creationId="{00000000-0000-0000-0000-000000000000}"/>
          </ac:spMkLst>
        </pc:spChg>
      </pc:sldChg>
      <pc:sldChg chg="modSp mod">
        <pc:chgData name="Linards Deidulis" userId="03205da9529d126d" providerId="LiveId" clId="{6ED2F2C1-D12F-48B1-B20E-9D26E0560BEA}" dt="2021-11-22T22:22:56.428" v="53" actId="20577"/>
        <pc:sldMkLst>
          <pc:docMk/>
          <pc:sldMk cId="1163359465" sldId="274"/>
        </pc:sldMkLst>
        <pc:spChg chg="mod">
          <ac:chgData name="Linards Deidulis" userId="03205da9529d126d" providerId="LiveId" clId="{6ED2F2C1-D12F-48B1-B20E-9D26E0560BEA}" dt="2021-11-22T22:22:56.428" v="53" actId="20577"/>
          <ac:spMkLst>
            <pc:docMk/>
            <pc:sldMk cId="1163359465" sldId="274"/>
            <ac:spMk id="6" creationId="{00000000-0000-0000-0000-000000000000}"/>
          </ac:spMkLst>
        </pc:spChg>
      </pc:sldChg>
      <pc:sldChg chg="modSp mod">
        <pc:chgData name="Linards Deidulis" userId="03205da9529d126d" providerId="LiveId" clId="{6ED2F2C1-D12F-48B1-B20E-9D26E0560BEA}" dt="2021-11-22T22:27:28.145" v="63" actId="20577"/>
        <pc:sldMkLst>
          <pc:docMk/>
          <pc:sldMk cId="1719813498" sldId="275"/>
        </pc:sldMkLst>
        <pc:spChg chg="mod">
          <ac:chgData name="Linards Deidulis" userId="03205da9529d126d" providerId="LiveId" clId="{6ED2F2C1-D12F-48B1-B20E-9D26E0560BEA}" dt="2021-11-22T22:27:28.145" v="63" actId="20577"/>
          <ac:spMkLst>
            <pc:docMk/>
            <pc:sldMk cId="1719813498" sldId="275"/>
            <ac:spMk id="4" creationId="{00000000-0000-0000-0000-000000000000}"/>
          </ac:spMkLst>
        </pc:spChg>
      </pc:sldChg>
      <pc:sldChg chg="del">
        <pc:chgData name="Linards Deidulis" userId="03205da9529d126d" providerId="LiveId" clId="{6ED2F2C1-D12F-48B1-B20E-9D26E0560BEA}" dt="2021-11-22T22:12:32.167" v="10" actId="47"/>
        <pc:sldMkLst>
          <pc:docMk/>
          <pc:sldMk cId="2059280025" sldId="276"/>
        </pc:sldMkLst>
      </pc:sldChg>
      <pc:sldChg chg="addSp delSp modSp mod">
        <pc:chgData name="Linards Deidulis" userId="03205da9529d126d" providerId="LiveId" clId="{6ED2F2C1-D12F-48B1-B20E-9D26E0560BEA}" dt="2021-11-22T22:21:26.003" v="33" actId="692"/>
        <pc:sldMkLst>
          <pc:docMk/>
          <pc:sldMk cId="0" sldId="278"/>
        </pc:sldMkLst>
        <pc:spChg chg="mod">
          <ac:chgData name="Linards Deidulis" userId="03205da9529d126d" providerId="LiveId" clId="{6ED2F2C1-D12F-48B1-B20E-9D26E0560BEA}" dt="2021-11-22T22:20:49.007" v="28" actId="122"/>
          <ac:spMkLst>
            <pc:docMk/>
            <pc:sldMk cId="0" sldId="278"/>
            <ac:spMk id="6" creationId="{00000000-0000-0000-0000-000000000000}"/>
          </ac:spMkLst>
        </pc:spChg>
        <pc:picChg chg="add mod">
          <ac:chgData name="Linards Deidulis" userId="03205da9529d126d" providerId="LiveId" clId="{6ED2F2C1-D12F-48B1-B20E-9D26E0560BEA}" dt="2021-11-22T22:20:31.123" v="27" actId="1076"/>
          <ac:picMkLst>
            <pc:docMk/>
            <pc:sldMk cId="0" sldId="278"/>
            <ac:picMk id="3" creationId="{E0544906-1F2C-443A-A3DC-B696A301A735}"/>
          </ac:picMkLst>
        </pc:picChg>
        <pc:picChg chg="del">
          <ac:chgData name="Linards Deidulis" userId="03205da9529d126d" providerId="LiveId" clId="{6ED2F2C1-D12F-48B1-B20E-9D26E0560BEA}" dt="2021-11-22T22:20:26.062" v="25" actId="478"/>
          <ac:picMkLst>
            <pc:docMk/>
            <pc:sldMk cId="0" sldId="278"/>
            <ac:picMk id="2050" creationId="{00000000-0000-0000-0000-000000000000}"/>
          </ac:picMkLst>
        </pc:picChg>
        <pc:cxnChg chg="add mod">
          <ac:chgData name="Linards Deidulis" userId="03205da9529d126d" providerId="LiveId" clId="{6ED2F2C1-D12F-48B1-B20E-9D26E0560BEA}" dt="2021-11-22T22:21:26.003" v="33" actId="692"/>
          <ac:cxnSpMkLst>
            <pc:docMk/>
            <pc:sldMk cId="0" sldId="278"/>
            <ac:cxnSpMk id="7" creationId="{26550A58-C817-4F69-9970-744C783B06EC}"/>
          </ac:cxnSpMkLst>
        </pc:cxnChg>
      </pc:sldChg>
      <pc:sldChg chg="addSp delSp modSp mod">
        <pc:chgData name="Linards Deidulis" userId="03205da9529d126d" providerId="LiveId" clId="{6ED2F2C1-D12F-48B1-B20E-9D26E0560BEA}" dt="2021-11-22T22:35:38.650" v="67" actId="1076"/>
        <pc:sldMkLst>
          <pc:docMk/>
          <pc:sldMk cId="178731947" sldId="279"/>
        </pc:sldMkLst>
        <pc:spChg chg="mod">
          <ac:chgData name="Linards Deidulis" userId="03205da9529d126d" providerId="LiveId" clId="{6ED2F2C1-D12F-48B1-B20E-9D26E0560BEA}" dt="2021-11-22T22:22:22.480" v="38" actId="122"/>
          <ac:spMkLst>
            <pc:docMk/>
            <pc:sldMk cId="178731947" sldId="279"/>
            <ac:spMk id="6" creationId="{00000000-0000-0000-0000-000000000000}"/>
          </ac:spMkLst>
        </pc:spChg>
        <pc:picChg chg="add del mod">
          <ac:chgData name="Linards Deidulis" userId="03205da9529d126d" providerId="LiveId" clId="{6ED2F2C1-D12F-48B1-B20E-9D26E0560BEA}" dt="2021-11-22T22:35:31.220" v="64" actId="478"/>
          <ac:picMkLst>
            <pc:docMk/>
            <pc:sldMk cId="178731947" sldId="279"/>
            <ac:picMk id="4" creationId="{DDC6D5ED-833F-4DDF-84CD-26B36AD537D8}"/>
          </ac:picMkLst>
        </pc:picChg>
        <pc:picChg chg="add mod">
          <ac:chgData name="Linards Deidulis" userId="03205da9529d126d" providerId="LiveId" clId="{6ED2F2C1-D12F-48B1-B20E-9D26E0560BEA}" dt="2021-11-22T22:35:38.650" v="67" actId="1076"/>
          <ac:picMkLst>
            <pc:docMk/>
            <pc:sldMk cId="178731947" sldId="279"/>
            <ac:picMk id="5" creationId="{FA361555-7D93-42E0-A7A4-1A07DD5CE054}"/>
          </ac:picMkLst>
        </pc:picChg>
        <pc:picChg chg="del">
          <ac:chgData name="Linards Deidulis" userId="03205da9529d126d" providerId="LiveId" clId="{6ED2F2C1-D12F-48B1-B20E-9D26E0560BEA}" dt="2021-11-22T22:21:54.344" v="34" actId="478"/>
          <ac:picMkLst>
            <pc:docMk/>
            <pc:sldMk cId="178731947" sldId="279"/>
            <ac:picMk id="3074" creationId="{00000000-0000-0000-0000-000000000000}"/>
          </ac:picMkLst>
        </pc:picChg>
      </pc:sldChg>
      <pc:sldChg chg="add">
        <pc:chgData name="Linards Deidulis" userId="03205da9529d126d" providerId="LiveId" clId="{6ED2F2C1-D12F-48B1-B20E-9D26E0560BEA}" dt="2021-11-22T22:12:29.191" v="9"/>
        <pc:sldMkLst>
          <pc:docMk/>
          <pc:sldMk cId="1644654515" sldId="289"/>
        </pc:sldMkLst>
      </pc:sldChg>
    </pc:docChg>
  </pc:docChgLst>
</pc:chgInfo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\\192.168.200.100\shares$\KAD\SSPN\NORDPLUS\2018-2022\2022\Seminari\04_Kons_sem_Adult2022_27.09.22\N+_fin_sadal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9.1471456692913372E-2"/>
          <c:y val="0.11246563224336814"/>
          <c:w val="0.90852854330708666"/>
          <c:h val="0.88753436775663186"/>
        </c:manualLayout>
      </c:layout>
      <c:pie3DChart>
        <c:varyColors val="1"/>
        <c:ser>
          <c:idx val="0"/>
          <c:order val="0"/>
          <c:explosion val="21"/>
          <c:dPt>
            <c:idx val="0"/>
            <c:bubble3D val="0"/>
            <c:explosion val="29"/>
            <c:spPr>
              <a:solidFill>
                <a:schemeClr val="accent1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27ED-4D7B-A529-8FA9EC369325}"/>
              </c:ext>
            </c:extLst>
          </c:dPt>
          <c:dPt>
            <c:idx val="1"/>
            <c:bubble3D val="0"/>
            <c:explosion val="19"/>
            <c:spPr>
              <a:solidFill>
                <a:srgbClr val="FFC000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27ED-4D7B-A529-8FA9EC369325}"/>
              </c:ext>
            </c:extLst>
          </c:dPt>
          <c:dPt>
            <c:idx val="2"/>
            <c:bubble3D val="0"/>
            <c:spPr>
              <a:solidFill>
                <a:srgbClr val="00B050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5-27ED-4D7B-A529-8FA9EC369325}"/>
              </c:ext>
            </c:extLst>
          </c:dPt>
          <c:dPt>
            <c:idx val="3"/>
            <c:bubble3D val="0"/>
            <c:spPr>
              <a:solidFill>
                <a:schemeClr val="bg2">
                  <a:lumMod val="75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7-27ED-4D7B-A529-8FA9EC369325}"/>
              </c:ext>
            </c:extLst>
          </c:dPt>
          <c:dPt>
            <c:idx val="4"/>
            <c:bubble3D val="0"/>
            <c:spPr>
              <a:solidFill>
                <a:srgbClr val="FF6600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9-27ED-4D7B-A529-8FA9EC369325}"/>
              </c:ext>
            </c:extLst>
          </c:dPt>
          <c:dPt>
            <c:idx val="5"/>
            <c:bubble3D val="0"/>
            <c:spPr>
              <a:gradFill flip="none" rotWithShape="1">
                <a:gsLst>
                  <a:gs pos="0">
                    <a:srgbClr val="FF0000">
                      <a:tint val="66000"/>
                      <a:satMod val="160000"/>
                    </a:srgbClr>
                  </a:gs>
                  <a:gs pos="50000">
                    <a:srgbClr val="FF0000">
                      <a:tint val="44500"/>
                      <a:satMod val="160000"/>
                    </a:srgbClr>
                  </a:gs>
                  <a:gs pos="100000">
                    <a:srgbClr val="FF0000">
                      <a:tint val="23500"/>
                      <a:satMod val="160000"/>
                    </a:srgbClr>
                  </a:gs>
                </a:gsLst>
                <a:lin ang="2700000" scaled="1"/>
                <a:tileRect/>
              </a:gra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B-27ED-4D7B-A529-8FA9EC369325}"/>
              </c:ext>
            </c:extLst>
          </c:dPt>
          <c:dLbls>
            <c:dLbl>
              <c:idx val="0"/>
              <c:layout>
                <c:manualLayout>
                  <c:x val="-1.2666338582677166E-2"/>
                  <c:y val="-0.15621102360601324"/>
                </c:manualLayout>
              </c:layout>
              <c:tx>
                <c:rich>
                  <a:bodyPr/>
                  <a:lstStyle/>
                  <a:p>
                    <a:r>
                      <a:rPr lang="en-US" baseline="0" dirty="0" err="1"/>
                      <a:t>Augstākā</a:t>
                    </a:r>
                    <a:r>
                      <a:rPr lang="en-US" baseline="0" dirty="0"/>
                      <a:t>s </a:t>
                    </a:r>
                    <a:r>
                      <a:rPr lang="en-US" baseline="0" dirty="0" err="1"/>
                      <a:t>izglītība</a:t>
                    </a:r>
                    <a:r>
                      <a:rPr lang="en-US" baseline="0" dirty="0"/>
                      <a:t>s </a:t>
                    </a:r>
                    <a:fld id="{CA0A2AD7-C182-422B-A5ED-01E967699CF9}" type="PERCENTAGE">
                      <a:rPr lang="en-US" baseline="0" smtClean="0"/>
                      <a:pPr/>
                      <a:t>[PERCENTAGE]</a:t>
                    </a:fld>
                    <a:endParaRPr lang="en-US" baseline="0" dirty="0"/>
                  </a:p>
                </c:rich>
              </c:tx>
              <c:showLegendKey val="1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1-27ED-4D7B-A529-8FA9EC369325}"/>
                </c:ext>
              </c:extLst>
            </c:dLbl>
            <c:dLbl>
              <c:idx val="1"/>
              <c:layout>
                <c:manualLayout>
                  <c:x val="0.25539304461942247"/>
                  <c:y val="-2.2379915015063059E-2"/>
                </c:manualLayout>
              </c:layout>
              <c:tx>
                <c:rich>
                  <a:bodyPr/>
                  <a:lstStyle/>
                  <a:p>
                    <a:r>
                      <a:rPr lang="en-US" sz="1500" baseline="0" dirty="0" err="1">
                        <a:solidFill>
                          <a:schemeClr val="tx2"/>
                        </a:solidFill>
                      </a:rPr>
                      <a:t>Jauniešu</a:t>
                    </a:r>
                    <a:r>
                      <a:rPr lang="en-US" sz="1500" baseline="0" dirty="0">
                        <a:solidFill>
                          <a:schemeClr val="tx2"/>
                        </a:solidFill>
                      </a:rPr>
                      <a:t> </a:t>
                    </a:r>
                    <a:fld id="{A6945E89-9055-45A3-8650-051DEBC54CED}" type="PERCENTAGE">
                      <a:rPr lang="en-US" sz="1500" baseline="0" smtClean="0">
                        <a:solidFill>
                          <a:schemeClr val="tx2"/>
                        </a:solidFill>
                      </a:rPr>
                      <a:pPr/>
                      <a:t>[PERCENTAGE]</a:t>
                    </a:fld>
                    <a:endParaRPr lang="en-US" sz="1500" baseline="0" dirty="0">
                      <a:solidFill>
                        <a:schemeClr val="tx2"/>
                      </a:solidFill>
                    </a:endParaRPr>
                  </a:p>
                </c:rich>
              </c:tx>
              <c:showLegendKey val="1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3-27ED-4D7B-A529-8FA9EC369325}"/>
                </c:ext>
              </c:extLst>
            </c:dLbl>
            <c:dLbl>
              <c:idx val="2"/>
              <c:layout>
                <c:manualLayout>
                  <c:x val="-1.3865958797734486E-2"/>
                  <c:y val="0.11905651311691312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noAutofit/>
                  </a:bodyPr>
                  <a:lstStyle/>
                  <a:p>
                    <a:pPr>
                      <a:defRPr sz="1500" b="1" i="0" u="none" strike="noStrike" kern="1200" baseline="0">
                        <a:solidFill>
                          <a:srgbClr val="002060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+mn-cs"/>
                      </a:defRPr>
                    </a:pPr>
                    <a:r>
                      <a:rPr lang="en-US" sz="1500" baseline="0" dirty="0" err="1">
                        <a:solidFill>
                          <a:srgbClr val="002060"/>
                        </a:solidFill>
                      </a:rPr>
                      <a:t>Pieaugušo</a:t>
                    </a:r>
                    <a:r>
                      <a:rPr lang="en-US" sz="1500" baseline="0" dirty="0">
                        <a:solidFill>
                          <a:srgbClr val="002060"/>
                        </a:solidFill>
                      </a:rPr>
                      <a:t> </a:t>
                    </a:r>
                    <a:r>
                      <a:rPr lang="en-US" sz="1500" baseline="0" dirty="0" err="1">
                        <a:solidFill>
                          <a:srgbClr val="002060"/>
                        </a:solidFill>
                      </a:rPr>
                      <a:t>izglītības</a:t>
                    </a:r>
                    <a:r>
                      <a:rPr lang="en-US" sz="1500" baseline="0" dirty="0">
                        <a:solidFill>
                          <a:srgbClr val="002060"/>
                        </a:solidFill>
                      </a:rPr>
                      <a:t> </a:t>
                    </a:r>
                    <a:fld id="{E3ACF952-169C-4EF7-AFA7-F374239A88C4}" type="PERCENTAGE">
                      <a:rPr lang="en-US" sz="1500" baseline="0" smtClean="0">
                        <a:solidFill>
                          <a:srgbClr val="002060"/>
                        </a:solidFill>
                      </a:rPr>
                      <a:pPr>
                        <a:defRPr sz="1500" b="1">
                          <a:solidFill>
                            <a:srgbClr val="00206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defRPr>
                      </a:pPr>
                      <a:t>[PERCENTAGE]</a:t>
                    </a:fld>
                    <a:endParaRPr lang="en-US" sz="1500" baseline="0" dirty="0">
                      <a:solidFill>
                        <a:srgbClr val="002060"/>
                      </a:solidFill>
                    </a:endParaRPr>
                  </a:p>
                </c:rich>
              </c:tx>
              <c:spPr>
                <a:solidFill>
                  <a:schemeClr val="bg1"/>
                </a:solidFill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500" b="1" i="0" u="none" strike="noStrike" kern="1200" baseline="0">
                      <a:solidFill>
                        <a:srgbClr val="002060"/>
                      </a:solidFill>
                      <a:latin typeface="Verdana" panose="020B0604030504040204" pitchFamily="34" charset="0"/>
                      <a:ea typeface="Verdana" panose="020B0604030504040204" pitchFamily="34" charset="0"/>
                      <a:cs typeface="+mn-cs"/>
                    </a:defRPr>
                  </a:pPr>
                  <a:endParaRPr lang="ru-RU"/>
                </a:p>
              </c:txPr>
              <c:showLegendKey val="1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2791940069991251"/>
                      <c:h val="0.23986295581699607"/>
                    </c:manualLayout>
                  </c15:layout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5-27ED-4D7B-A529-8FA9EC369325}"/>
                </c:ext>
              </c:extLst>
            </c:dLbl>
            <c:dLbl>
              <c:idx val="3"/>
              <c:layout>
                <c:manualLayout>
                  <c:x val="0"/>
                  <c:y val="-0.13025772404779126"/>
                </c:manualLayout>
              </c:layout>
              <c:tx>
                <c:rich>
                  <a:bodyPr/>
                  <a:lstStyle/>
                  <a:p>
                    <a:r>
                      <a:rPr lang="en-US" sz="2000" baseline="0" dirty="0" err="1">
                        <a:solidFill>
                          <a:srgbClr val="00B050"/>
                        </a:solidFill>
                      </a:rPr>
                      <a:t>Horizontālā</a:t>
                    </a:r>
                    <a:r>
                      <a:rPr lang="en-US" sz="2000" baseline="0" dirty="0">
                        <a:solidFill>
                          <a:srgbClr val="00B050"/>
                        </a:solidFill>
                      </a:rPr>
                      <a:t> </a:t>
                    </a:r>
                    <a:fld id="{F51C26EF-5815-4A31-8CB8-A90C8B6A06BF}" type="PERCENTAGE">
                      <a:rPr lang="en-US" sz="2000" baseline="0" smtClean="0">
                        <a:solidFill>
                          <a:srgbClr val="00B050"/>
                        </a:solidFill>
                      </a:rPr>
                      <a:pPr/>
                      <a:t>[PERCENTAGE]</a:t>
                    </a:fld>
                    <a:endParaRPr lang="en-US" sz="2000" baseline="0" dirty="0">
                      <a:solidFill>
                        <a:srgbClr val="00B050"/>
                      </a:solidFill>
                    </a:endParaRPr>
                  </a:p>
                </c:rich>
              </c:tx>
              <c:showLegendKey val="1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7-27ED-4D7B-A529-8FA9EC369325}"/>
                </c:ext>
              </c:extLst>
            </c:dLbl>
            <c:dLbl>
              <c:idx val="4"/>
              <c:layout>
                <c:manualLayout>
                  <c:x val="7.9555255059312935E-2"/>
                  <c:y val="-0.15615792255940553"/>
                </c:manualLayout>
              </c:layout>
              <c:tx>
                <c:rich>
                  <a:bodyPr/>
                  <a:lstStyle/>
                  <a:p>
                    <a:r>
                      <a:rPr lang="lv-LV" dirty="0"/>
                      <a:t>Ziemeļvalstu valodas</a:t>
                    </a:r>
                    <a:r>
                      <a:rPr lang="lv-LV" baseline="0" dirty="0"/>
                      <a:t>
</a:t>
                    </a:r>
                    <a:fld id="{BA90B127-C0C5-45FF-93E1-7C44F0F4E8A0}" type="PERCENTAGE">
                      <a:rPr lang="en-US" baseline="0"/>
                      <a:pPr/>
                      <a:t>[PERCENTAGE]</a:t>
                    </a:fld>
                    <a:endParaRPr lang="lv-LV" baseline="0" dirty="0"/>
                  </a:p>
                </c:rich>
              </c:tx>
              <c:showLegendKey val="1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9-27ED-4D7B-A529-8FA9EC369325}"/>
                </c:ext>
              </c:extLst>
            </c:dLbl>
            <c:dLbl>
              <c:idx val="5"/>
              <c:layout>
                <c:manualLayout>
                  <c:x val="0.16138150163753848"/>
                  <c:y val="9.7899890704562013E-8"/>
                </c:manualLayout>
              </c:layout>
              <c:tx>
                <c:rich>
                  <a:bodyPr/>
                  <a:lstStyle/>
                  <a:p>
                    <a:r>
                      <a:rPr lang="en-US" dirty="0">
                        <a:solidFill>
                          <a:srgbClr val="FF0000"/>
                        </a:solidFill>
                      </a:rPr>
                      <a:t>NORDPLUS</a:t>
                    </a:r>
                    <a:r>
                      <a:rPr lang="en-US" baseline="0" dirty="0">
                        <a:solidFill>
                          <a:srgbClr val="FF0000"/>
                        </a:solidFill>
                      </a:rPr>
                      <a:t> </a:t>
                    </a:r>
                    <a:r>
                      <a:rPr lang="en-US" dirty="0">
                        <a:solidFill>
                          <a:srgbClr val="FF0000"/>
                        </a:solidFill>
                      </a:rPr>
                      <a:t>ADMINISTRĀCIJA</a:t>
                    </a:r>
                    <a:r>
                      <a:rPr lang="en-US" baseline="0" dirty="0"/>
                      <a:t>
</a:t>
                    </a:r>
                    <a:fld id="{F2C7CCFA-C125-44D0-8117-DC5FCB125810}" type="PERCENTAGE">
                      <a:rPr lang="en-US" baseline="0" smtClean="0"/>
                      <a:pPr/>
                      <a:t>[PERCENTAGE]</a:t>
                    </a:fld>
                    <a:endParaRPr lang="en-US" baseline="0" dirty="0"/>
                  </a:p>
                </c:rich>
              </c:tx>
              <c:showLegendKey val="1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8159890829585582"/>
                      <c:h val="0.20041666666666666"/>
                    </c:manualLayout>
                  </c15:layout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B-27ED-4D7B-A529-8FA9EC369325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500" b="1" i="0" u="none" strike="noStrike" kern="1200" baseline="0">
                    <a:solidFill>
                      <a:srgbClr val="002060"/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+mn-cs"/>
                  </a:defRPr>
                </a:pPr>
                <a:endParaRPr lang="ru-RU"/>
              </a:p>
            </c:txPr>
            <c:showLegendKey val="1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Sheet2!$A$1:$A$6</c:f>
              <c:strCache>
                <c:ptCount val="6"/>
                <c:pt idx="0">
                  <c:v>Higher Education -  </c:v>
                </c:pt>
                <c:pt idx="1">
                  <c:v>Junior</c:v>
                </c:pt>
                <c:pt idx="2">
                  <c:v>Adult Education </c:v>
                </c:pt>
                <c:pt idx="3">
                  <c:v>Horizontal</c:v>
                </c:pt>
                <c:pt idx="4">
                  <c:v>Nordic Languages</c:v>
                </c:pt>
                <c:pt idx="5">
                  <c:v>ADMINISTRATION</c:v>
                </c:pt>
              </c:strCache>
            </c:strRef>
          </c:cat>
          <c:val>
            <c:numRef>
              <c:f>Sheet2!$B$1:$B$6</c:f>
              <c:numCache>
                <c:formatCode>General</c:formatCode>
                <c:ptCount val="6"/>
                <c:pt idx="0">
                  <c:v>35.700000000000003</c:v>
                </c:pt>
                <c:pt idx="1">
                  <c:v>26</c:v>
                </c:pt>
                <c:pt idx="2">
                  <c:v>10.5</c:v>
                </c:pt>
                <c:pt idx="3">
                  <c:v>8.8000000000000007</c:v>
                </c:pt>
                <c:pt idx="4">
                  <c:v>6</c:v>
                </c:pt>
                <c:pt idx="5">
                  <c:v>13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C-27ED-4D7B-A529-8FA9EC36932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_rels/data2.xml.rels><?xml version="1.0" encoding="UTF-8" standalone="yes"?>
<Relationships xmlns="http://schemas.openxmlformats.org/package/2006/relationships"><Relationship Id="rId1" Type="http://schemas.openxmlformats.org/officeDocument/2006/relationships/image" Target="../media/image9.jpeg"/></Relationships>
</file>

<file path=ppt/diagrams/_rels/drawing2.xml.rels><?xml version="1.0" encoding="UTF-8" standalone="yes"?>
<Relationships xmlns="http://schemas.openxmlformats.org/package/2006/relationships"><Relationship Id="rId1" Type="http://schemas.openxmlformats.org/officeDocument/2006/relationships/image" Target="../media/image9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117A65E-6CDD-48B4-8037-C3419189008A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BE69E6E6-3D2F-458E-9DBD-750F56485A25}">
      <dgm:prSet phldrT="[Text]" custT="1"/>
      <dgm:spPr>
        <a:solidFill>
          <a:schemeClr val="accent1">
            <a:lumMod val="40000"/>
            <a:lumOff val="60000"/>
          </a:schemeClr>
        </a:solidFill>
      </dgm:spPr>
      <dgm:t>
        <a:bodyPr/>
        <a:lstStyle/>
        <a:p>
          <a:pPr marL="0" marR="0" lvl="0" indent="0" algn="just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lv-LV" altLang="lv-LV" sz="20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rPr>
            <a:t>radošās darbnīcas, semināri un konferences</a:t>
          </a:r>
          <a:endParaRPr lang="lv-LV" altLang="en-US" sz="2000" dirty="0">
            <a:solidFill>
              <a:schemeClr val="accent1">
                <a:lumMod val="50000"/>
              </a:schemeClr>
            </a:solidFill>
            <a:latin typeface="Calibri" panose="020F0502020204030204" pitchFamily="34" charset="0"/>
          </a:endParaRPr>
        </a:p>
      </dgm:t>
    </dgm:pt>
    <dgm:pt modelId="{2143BFDD-E499-4678-A533-D85E4B6B7633}" type="parTrans" cxnId="{6EDBB3DF-E81F-4AC8-BDD6-C3BFCD82F438}">
      <dgm:prSet/>
      <dgm:spPr/>
      <dgm:t>
        <a:bodyPr/>
        <a:lstStyle/>
        <a:p>
          <a:endParaRPr lang="en-US"/>
        </a:p>
      </dgm:t>
    </dgm:pt>
    <dgm:pt modelId="{5DEC1E0E-807A-4FF9-8F1F-8F2037B8F195}" type="sibTrans" cxnId="{6EDBB3DF-E81F-4AC8-BDD6-C3BFCD82F438}">
      <dgm:prSet/>
      <dgm:spPr/>
      <dgm:t>
        <a:bodyPr/>
        <a:lstStyle/>
        <a:p>
          <a:endParaRPr lang="en-US"/>
        </a:p>
      </dgm:t>
    </dgm:pt>
    <dgm:pt modelId="{E509881F-B777-4D45-AC19-6D73C26CCFF4}">
      <dgm:prSet phldrT="[Text]" custT="1"/>
      <dgm:spPr>
        <a:solidFill>
          <a:schemeClr val="accent1">
            <a:lumMod val="40000"/>
            <a:lumOff val="60000"/>
          </a:schemeClr>
        </a:solidFill>
      </dgm:spPr>
      <dgm:t>
        <a:bodyPr/>
        <a:lstStyle/>
        <a:p>
          <a:pPr marL="0" marR="0" lvl="0" indent="0" algn="just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lv-LV" altLang="lv-LV" sz="20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rPr>
            <a:t>materiālu veidošana inovatīvai valodu apguvei, mācīšanai un tulkošanai</a:t>
          </a:r>
          <a:endParaRPr lang="en-US" sz="2000" dirty="0">
            <a:solidFill>
              <a:schemeClr val="accent1">
                <a:lumMod val="50000"/>
              </a:schemeClr>
            </a:solidFill>
          </a:endParaRPr>
        </a:p>
      </dgm:t>
    </dgm:pt>
    <dgm:pt modelId="{44BC05D9-A836-4D48-943D-6923A19418F7}" type="parTrans" cxnId="{6FE8D327-B31C-4D19-B2A4-296DF105CF6C}">
      <dgm:prSet/>
      <dgm:spPr/>
      <dgm:t>
        <a:bodyPr/>
        <a:lstStyle/>
        <a:p>
          <a:endParaRPr lang="en-US"/>
        </a:p>
      </dgm:t>
    </dgm:pt>
    <dgm:pt modelId="{0525C6C2-8A91-4501-8573-63DF90F6885A}" type="sibTrans" cxnId="{6FE8D327-B31C-4D19-B2A4-296DF105CF6C}">
      <dgm:prSet/>
      <dgm:spPr/>
      <dgm:t>
        <a:bodyPr/>
        <a:lstStyle/>
        <a:p>
          <a:endParaRPr lang="en-US"/>
        </a:p>
      </dgm:t>
    </dgm:pt>
    <dgm:pt modelId="{9062BE87-B0A8-4699-9E03-89814667F7F1}">
      <dgm:prSet phldrT="[Text]" custT="1"/>
      <dgm:spPr>
        <a:solidFill>
          <a:schemeClr val="accent1">
            <a:lumMod val="40000"/>
            <a:lumOff val="60000"/>
          </a:schemeClr>
        </a:solidFill>
      </dgm:spPr>
      <dgm:t>
        <a:bodyPr/>
        <a:lstStyle/>
        <a:p>
          <a:pPr marL="0" marR="0" lvl="0" indent="0" algn="just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lv-LV" altLang="lv-LV" sz="20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rPr>
            <a:t>projekti, kas vērsti uz izglītības pētījumu rezultātu izmantošanu</a:t>
          </a:r>
          <a:endParaRPr lang="lv-LV" altLang="en-US" sz="2000" dirty="0">
            <a:solidFill>
              <a:schemeClr val="accent1">
                <a:lumMod val="50000"/>
              </a:schemeClr>
            </a:solidFill>
            <a:latin typeface="Calibri" panose="020F0502020204030204" pitchFamily="34" charset="0"/>
          </a:endParaRPr>
        </a:p>
      </dgm:t>
    </dgm:pt>
    <dgm:pt modelId="{5AB9FF4F-8EA5-4991-9778-369F908B9E20}" type="parTrans" cxnId="{DA8984EC-68E8-4C01-A7D5-EBEB02BEE9ED}">
      <dgm:prSet/>
      <dgm:spPr/>
      <dgm:t>
        <a:bodyPr/>
        <a:lstStyle/>
        <a:p>
          <a:endParaRPr lang="en-US"/>
        </a:p>
      </dgm:t>
    </dgm:pt>
    <dgm:pt modelId="{9E8272E9-DF87-40F2-AD2F-C9C1F43C005F}" type="sibTrans" cxnId="{DA8984EC-68E8-4C01-A7D5-EBEB02BEE9ED}">
      <dgm:prSet/>
      <dgm:spPr/>
      <dgm:t>
        <a:bodyPr/>
        <a:lstStyle/>
        <a:p>
          <a:endParaRPr lang="en-US"/>
        </a:p>
      </dgm:t>
    </dgm:pt>
    <dgm:pt modelId="{F95D81BB-8B5D-4DAE-A63F-E92348336009}">
      <dgm:prSet phldrT="[Text]" custT="1"/>
      <dgm:spPr>
        <a:solidFill>
          <a:schemeClr val="accent1">
            <a:lumMod val="40000"/>
            <a:lumOff val="60000"/>
          </a:schemeClr>
        </a:solidFill>
      </dgm:spPr>
      <dgm:t>
        <a:bodyPr/>
        <a:lstStyle/>
        <a:p>
          <a:pPr marL="0" marR="0" lvl="0" indent="0" algn="just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lv-LV" altLang="lv-LV" sz="20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rPr>
            <a:t>analītiski, statistikas un izpētes projekti</a:t>
          </a:r>
          <a:endParaRPr lang="lv-LV" altLang="en-US" sz="2000" dirty="0">
            <a:solidFill>
              <a:schemeClr val="accent1">
                <a:lumMod val="50000"/>
              </a:schemeClr>
            </a:solidFill>
            <a:latin typeface="Calibri" panose="020F0502020204030204" pitchFamily="34" charset="0"/>
          </a:endParaRPr>
        </a:p>
      </dgm:t>
    </dgm:pt>
    <dgm:pt modelId="{E3EBE366-8116-4D1A-8264-DCF61734DCE6}" type="parTrans" cxnId="{D24DDF6E-EF1D-4184-855E-52EFEB99D827}">
      <dgm:prSet/>
      <dgm:spPr/>
      <dgm:t>
        <a:bodyPr/>
        <a:lstStyle/>
        <a:p>
          <a:endParaRPr lang="en-US"/>
        </a:p>
      </dgm:t>
    </dgm:pt>
    <dgm:pt modelId="{0B619C0C-BD1B-4F74-B3A9-DFE9F27EAD88}" type="sibTrans" cxnId="{D24DDF6E-EF1D-4184-855E-52EFEB99D827}">
      <dgm:prSet/>
      <dgm:spPr/>
      <dgm:t>
        <a:bodyPr/>
        <a:lstStyle/>
        <a:p>
          <a:endParaRPr lang="en-US"/>
        </a:p>
      </dgm:t>
    </dgm:pt>
    <dgm:pt modelId="{0BC923A2-CDAF-4419-A2D0-C1512D5F9447}">
      <dgm:prSet phldrT="[Text]" custT="1"/>
      <dgm:spPr>
        <a:solidFill>
          <a:schemeClr val="accent1">
            <a:lumMod val="40000"/>
            <a:lumOff val="60000"/>
          </a:schemeClr>
        </a:solidFill>
      </dgm:spPr>
      <dgm:t>
        <a:bodyPr/>
        <a:lstStyle/>
        <a:p>
          <a:pPr defTabSz="355600">
            <a:spcAft>
              <a:spcPct val="35000"/>
            </a:spcAft>
          </a:pPr>
          <a:r>
            <a:rPr lang="lv-LV" altLang="lv-LV" sz="2000" u="none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rPr>
            <a:t>jaunu mācību rīku un kursu moduļu izveide, izmantojot jaunas mācīšanās un mācīšanas metodes</a:t>
          </a:r>
        </a:p>
      </dgm:t>
    </dgm:pt>
    <dgm:pt modelId="{31A0AA75-7D70-4094-93D6-D7A32A28F411}" type="parTrans" cxnId="{45679C0D-B9AB-408A-BDB9-9FE02A68FC7B}">
      <dgm:prSet/>
      <dgm:spPr/>
      <dgm:t>
        <a:bodyPr/>
        <a:lstStyle/>
        <a:p>
          <a:endParaRPr lang="en-US"/>
        </a:p>
      </dgm:t>
    </dgm:pt>
    <dgm:pt modelId="{A8B498D3-53FD-409B-B2C3-18223D4F9557}" type="sibTrans" cxnId="{45679C0D-B9AB-408A-BDB9-9FE02A68FC7B}">
      <dgm:prSet/>
      <dgm:spPr/>
      <dgm:t>
        <a:bodyPr/>
        <a:lstStyle/>
        <a:p>
          <a:endParaRPr lang="en-US"/>
        </a:p>
      </dgm:t>
    </dgm:pt>
    <dgm:pt modelId="{469DCCCF-576D-4DC7-A099-96045F20AD14}">
      <dgm:prSet phldrT="[Text]" custT="1"/>
      <dgm:spPr>
        <a:solidFill>
          <a:schemeClr val="accent1">
            <a:lumMod val="40000"/>
            <a:lumOff val="60000"/>
          </a:schemeClr>
        </a:solidFill>
      </dgm:spPr>
      <dgm:t>
        <a:bodyPr/>
        <a:lstStyle/>
        <a:p>
          <a:r>
            <a:rPr lang="lv-LV" altLang="lv-LV" sz="2000" b="0" u="none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rPr>
            <a:t>izglītības aktivitāšu rezultātu un pieredzes apmaiņa, publicēšana un izplatīšana</a:t>
          </a:r>
        </a:p>
      </dgm:t>
    </dgm:pt>
    <dgm:pt modelId="{39C23A13-3109-48A6-BB36-3C47388CA557}" type="parTrans" cxnId="{F37DFFD3-9057-4261-A0EA-48855D673E2A}">
      <dgm:prSet/>
      <dgm:spPr/>
      <dgm:t>
        <a:bodyPr/>
        <a:lstStyle/>
        <a:p>
          <a:endParaRPr lang="en-US"/>
        </a:p>
      </dgm:t>
    </dgm:pt>
    <dgm:pt modelId="{95FF687B-1B17-4BC4-AC0B-F95439CE2149}" type="sibTrans" cxnId="{F37DFFD3-9057-4261-A0EA-48855D673E2A}">
      <dgm:prSet/>
      <dgm:spPr/>
      <dgm:t>
        <a:bodyPr/>
        <a:lstStyle/>
        <a:p>
          <a:endParaRPr lang="en-US"/>
        </a:p>
      </dgm:t>
    </dgm:pt>
    <dgm:pt modelId="{D194B265-4F0A-4523-AD3A-6374EBFE79B9}">
      <dgm:prSet phldrT="[Text]" custT="1"/>
      <dgm:spPr>
        <a:solidFill>
          <a:schemeClr val="accent1">
            <a:lumMod val="40000"/>
            <a:lumOff val="60000"/>
          </a:schemeClr>
        </a:solidFill>
      </dgm:spPr>
      <dgm:t>
        <a:bodyPr/>
        <a:lstStyle/>
        <a:p>
          <a:r>
            <a:rPr lang="lv-LV" altLang="lv-LV" sz="20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rPr>
            <a:t>starpnozaru tīkli un projekti, kuru darbība balstīta līdz šim pastāvošajos </a:t>
          </a:r>
          <a:r>
            <a:rPr lang="lv-LV" altLang="lv-LV" sz="2000" i="1" dirty="0" err="1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rPr>
            <a:t>Nordplus</a:t>
          </a:r>
          <a:r>
            <a:rPr lang="lv-LV" altLang="lv-LV" sz="20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rPr>
            <a:t> programmas projektos un sadarbības tīklos</a:t>
          </a:r>
          <a:endParaRPr lang="lv-LV" altLang="lv-LV" sz="2000" u="sng" dirty="0">
            <a:solidFill>
              <a:schemeClr val="accent1">
                <a:lumMod val="50000"/>
              </a:schemeClr>
            </a:solidFill>
            <a:latin typeface="Calibri" panose="020F0502020204030204" pitchFamily="34" charset="0"/>
          </a:endParaRPr>
        </a:p>
      </dgm:t>
    </dgm:pt>
    <dgm:pt modelId="{C52AAC59-CAAC-4629-BD32-6CFD8C8DDC41}" type="parTrans" cxnId="{D88CCAF3-9F8E-4CC5-BB6D-E9C73F47392B}">
      <dgm:prSet/>
      <dgm:spPr/>
      <dgm:t>
        <a:bodyPr/>
        <a:lstStyle/>
        <a:p>
          <a:endParaRPr lang="en-US"/>
        </a:p>
      </dgm:t>
    </dgm:pt>
    <dgm:pt modelId="{B4A5B662-ED27-4C7E-B7F5-BF6CCB93BB21}" type="sibTrans" cxnId="{D88CCAF3-9F8E-4CC5-BB6D-E9C73F47392B}">
      <dgm:prSet/>
      <dgm:spPr/>
      <dgm:t>
        <a:bodyPr/>
        <a:lstStyle/>
        <a:p>
          <a:endParaRPr lang="en-US"/>
        </a:p>
      </dgm:t>
    </dgm:pt>
    <dgm:pt modelId="{736975D6-A479-41D8-8813-20C9F08C29E1}" type="pres">
      <dgm:prSet presAssocID="{0117A65E-6CDD-48B4-8037-C3419189008A}" presName="linear" presStyleCnt="0">
        <dgm:presLayoutVars>
          <dgm:dir/>
          <dgm:animLvl val="lvl"/>
          <dgm:resizeHandles val="exact"/>
        </dgm:presLayoutVars>
      </dgm:prSet>
      <dgm:spPr/>
    </dgm:pt>
    <dgm:pt modelId="{79ED89EB-2006-499C-B3E7-8D6FF637573A}" type="pres">
      <dgm:prSet presAssocID="{BE69E6E6-3D2F-458E-9DBD-750F56485A25}" presName="parentLin" presStyleCnt="0"/>
      <dgm:spPr/>
    </dgm:pt>
    <dgm:pt modelId="{131CEAD5-1177-4CA4-9916-EA3933061C6C}" type="pres">
      <dgm:prSet presAssocID="{BE69E6E6-3D2F-458E-9DBD-750F56485A25}" presName="parentLeftMargin" presStyleLbl="node1" presStyleIdx="0" presStyleCnt="7"/>
      <dgm:spPr/>
    </dgm:pt>
    <dgm:pt modelId="{49CBD0B3-3722-42B4-8D78-D8014AEB0841}" type="pres">
      <dgm:prSet presAssocID="{BE69E6E6-3D2F-458E-9DBD-750F56485A25}" presName="parentText" presStyleLbl="node1" presStyleIdx="0" presStyleCnt="7" custScaleX="142857">
        <dgm:presLayoutVars>
          <dgm:chMax val="0"/>
          <dgm:bulletEnabled val="1"/>
        </dgm:presLayoutVars>
      </dgm:prSet>
      <dgm:spPr/>
    </dgm:pt>
    <dgm:pt modelId="{577590C4-04C2-479F-A612-5E225F6016FC}" type="pres">
      <dgm:prSet presAssocID="{BE69E6E6-3D2F-458E-9DBD-750F56485A25}" presName="negativeSpace" presStyleCnt="0"/>
      <dgm:spPr/>
    </dgm:pt>
    <dgm:pt modelId="{86444468-F83C-4D4B-B9DF-8023F8E0322D}" type="pres">
      <dgm:prSet presAssocID="{BE69E6E6-3D2F-458E-9DBD-750F56485A25}" presName="childText" presStyleLbl="conFgAcc1" presStyleIdx="0" presStyleCnt="7">
        <dgm:presLayoutVars>
          <dgm:bulletEnabled val="1"/>
        </dgm:presLayoutVars>
      </dgm:prSet>
      <dgm:spPr/>
    </dgm:pt>
    <dgm:pt modelId="{5456E1E1-FBF3-4D83-9858-751E6C00CC81}" type="pres">
      <dgm:prSet presAssocID="{5DEC1E0E-807A-4FF9-8F1F-8F2037B8F195}" presName="spaceBetweenRectangles" presStyleCnt="0"/>
      <dgm:spPr/>
    </dgm:pt>
    <dgm:pt modelId="{66F9692F-3B5D-4260-BEC7-062C97B0F9A4}" type="pres">
      <dgm:prSet presAssocID="{F95D81BB-8B5D-4DAE-A63F-E92348336009}" presName="parentLin" presStyleCnt="0"/>
      <dgm:spPr/>
    </dgm:pt>
    <dgm:pt modelId="{E8C60E13-3101-4F49-ABD6-59B063D9CFA1}" type="pres">
      <dgm:prSet presAssocID="{F95D81BB-8B5D-4DAE-A63F-E92348336009}" presName="parentLeftMargin" presStyleLbl="node1" presStyleIdx="0" presStyleCnt="7"/>
      <dgm:spPr/>
    </dgm:pt>
    <dgm:pt modelId="{BC7A0328-9201-40D6-BD30-01FD599AD932}" type="pres">
      <dgm:prSet presAssocID="{F95D81BB-8B5D-4DAE-A63F-E92348336009}" presName="parentText" presStyleLbl="node1" presStyleIdx="1" presStyleCnt="7" custScaleX="142857" custLinFactNeighborX="4086">
        <dgm:presLayoutVars>
          <dgm:chMax val="0"/>
          <dgm:bulletEnabled val="1"/>
        </dgm:presLayoutVars>
      </dgm:prSet>
      <dgm:spPr/>
    </dgm:pt>
    <dgm:pt modelId="{5FFF7971-FC95-474C-A872-1DBFA137AB7C}" type="pres">
      <dgm:prSet presAssocID="{F95D81BB-8B5D-4DAE-A63F-E92348336009}" presName="negativeSpace" presStyleCnt="0"/>
      <dgm:spPr/>
    </dgm:pt>
    <dgm:pt modelId="{D3816CF4-3766-4D98-B445-EAF91A150FA5}" type="pres">
      <dgm:prSet presAssocID="{F95D81BB-8B5D-4DAE-A63F-E92348336009}" presName="childText" presStyleLbl="conFgAcc1" presStyleIdx="1" presStyleCnt="7">
        <dgm:presLayoutVars>
          <dgm:bulletEnabled val="1"/>
        </dgm:presLayoutVars>
      </dgm:prSet>
      <dgm:spPr/>
    </dgm:pt>
    <dgm:pt modelId="{62308212-5BC5-446A-89D4-3119392D35A3}" type="pres">
      <dgm:prSet presAssocID="{0B619C0C-BD1B-4F74-B3A9-DFE9F27EAD88}" presName="spaceBetweenRectangles" presStyleCnt="0"/>
      <dgm:spPr/>
    </dgm:pt>
    <dgm:pt modelId="{2F9F9679-3319-41C0-BD52-B808C3238910}" type="pres">
      <dgm:prSet presAssocID="{9062BE87-B0A8-4699-9E03-89814667F7F1}" presName="parentLin" presStyleCnt="0"/>
      <dgm:spPr/>
    </dgm:pt>
    <dgm:pt modelId="{390D8170-F516-4B59-8A27-59E0B47EF47D}" type="pres">
      <dgm:prSet presAssocID="{9062BE87-B0A8-4699-9E03-89814667F7F1}" presName="parentLeftMargin" presStyleLbl="node1" presStyleIdx="1" presStyleCnt="7"/>
      <dgm:spPr/>
    </dgm:pt>
    <dgm:pt modelId="{CC80105B-CAFD-444E-80BA-11C6C4F15887}" type="pres">
      <dgm:prSet presAssocID="{9062BE87-B0A8-4699-9E03-89814667F7F1}" presName="parentText" presStyleLbl="node1" presStyleIdx="2" presStyleCnt="7" custScaleX="142857" custScaleY="220175">
        <dgm:presLayoutVars>
          <dgm:chMax val="0"/>
          <dgm:bulletEnabled val="1"/>
        </dgm:presLayoutVars>
      </dgm:prSet>
      <dgm:spPr/>
    </dgm:pt>
    <dgm:pt modelId="{7A9B0171-9C16-45D9-8C5E-C0F4EE7CF7F0}" type="pres">
      <dgm:prSet presAssocID="{9062BE87-B0A8-4699-9E03-89814667F7F1}" presName="negativeSpace" presStyleCnt="0"/>
      <dgm:spPr/>
    </dgm:pt>
    <dgm:pt modelId="{04FE1373-5ABD-4CCB-B947-A7F61D2D4349}" type="pres">
      <dgm:prSet presAssocID="{9062BE87-B0A8-4699-9E03-89814667F7F1}" presName="childText" presStyleLbl="conFgAcc1" presStyleIdx="2" presStyleCnt="7">
        <dgm:presLayoutVars>
          <dgm:bulletEnabled val="1"/>
        </dgm:presLayoutVars>
      </dgm:prSet>
      <dgm:spPr/>
    </dgm:pt>
    <dgm:pt modelId="{EFE55348-E19C-4EA3-B1D4-1D2C07366383}" type="pres">
      <dgm:prSet presAssocID="{9E8272E9-DF87-40F2-AD2F-C9C1F43C005F}" presName="spaceBetweenRectangles" presStyleCnt="0"/>
      <dgm:spPr/>
    </dgm:pt>
    <dgm:pt modelId="{0EA31B0D-86CD-40D4-81CC-191459F1DFD3}" type="pres">
      <dgm:prSet presAssocID="{E509881F-B777-4D45-AC19-6D73C26CCFF4}" presName="parentLin" presStyleCnt="0"/>
      <dgm:spPr/>
    </dgm:pt>
    <dgm:pt modelId="{630BF762-F56F-4DC0-A4EA-4BC1B3250652}" type="pres">
      <dgm:prSet presAssocID="{E509881F-B777-4D45-AC19-6D73C26CCFF4}" presName="parentLeftMargin" presStyleLbl="node1" presStyleIdx="2" presStyleCnt="7"/>
      <dgm:spPr/>
    </dgm:pt>
    <dgm:pt modelId="{0AB2A6E9-42E5-46E6-B3B6-C1A651216328}" type="pres">
      <dgm:prSet presAssocID="{E509881F-B777-4D45-AC19-6D73C26CCFF4}" presName="parentText" presStyleLbl="node1" presStyleIdx="3" presStyleCnt="7" custScaleX="150037" custScaleY="294224">
        <dgm:presLayoutVars>
          <dgm:chMax val="0"/>
          <dgm:bulletEnabled val="1"/>
        </dgm:presLayoutVars>
      </dgm:prSet>
      <dgm:spPr/>
    </dgm:pt>
    <dgm:pt modelId="{DEDA7ABC-45D3-4B74-8EE6-6BF5BE0F86AB}" type="pres">
      <dgm:prSet presAssocID="{E509881F-B777-4D45-AC19-6D73C26CCFF4}" presName="negativeSpace" presStyleCnt="0"/>
      <dgm:spPr/>
    </dgm:pt>
    <dgm:pt modelId="{1E6021CB-0244-4E9B-9AF4-775CBEFDD9E2}" type="pres">
      <dgm:prSet presAssocID="{E509881F-B777-4D45-AC19-6D73C26CCFF4}" presName="childText" presStyleLbl="conFgAcc1" presStyleIdx="3" presStyleCnt="7">
        <dgm:presLayoutVars>
          <dgm:bulletEnabled val="1"/>
        </dgm:presLayoutVars>
      </dgm:prSet>
      <dgm:spPr/>
    </dgm:pt>
    <dgm:pt modelId="{B5311439-E649-4436-A290-ADB24AF29F93}" type="pres">
      <dgm:prSet presAssocID="{0525C6C2-8A91-4501-8573-63DF90F6885A}" presName="spaceBetweenRectangles" presStyleCnt="0"/>
      <dgm:spPr/>
    </dgm:pt>
    <dgm:pt modelId="{EFCC2C46-E1B5-4844-B762-03CB8BB92F47}" type="pres">
      <dgm:prSet presAssocID="{0BC923A2-CDAF-4419-A2D0-C1512D5F9447}" presName="parentLin" presStyleCnt="0"/>
      <dgm:spPr/>
    </dgm:pt>
    <dgm:pt modelId="{76760A9A-BB3E-440E-8F0A-239BA69FB7DA}" type="pres">
      <dgm:prSet presAssocID="{0BC923A2-CDAF-4419-A2D0-C1512D5F9447}" presName="parentLeftMargin" presStyleLbl="node1" presStyleIdx="3" presStyleCnt="7"/>
      <dgm:spPr/>
    </dgm:pt>
    <dgm:pt modelId="{D1A2CB04-F374-4947-9056-B497F37BBD2A}" type="pres">
      <dgm:prSet presAssocID="{0BC923A2-CDAF-4419-A2D0-C1512D5F9447}" presName="parentText" presStyleLbl="node1" presStyleIdx="4" presStyleCnt="7" custScaleX="141094" custScaleY="248726" custLinFactX="229" custLinFactNeighborX="100000">
        <dgm:presLayoutVars>
          <dgm:chMax val="0"/>
          <dgm:bulletEnabled val="1"/>
        </dgm:presLayoutVars>
      </dgm:prSet>
      <dgm:spPr/>
    </dgm:pt>
    <dgm:pt modelId="{54CFF1F4-4F0F-440C-B536-71C581BF0AB5}" type="pres">
      <dgm:prSet presAssocID="{0BC923A2-CDAF-4419-A2D0-C1512D5F9447}" presName="negativeSpace" presStyleCnt="0"/>
      <dgm:spPr/>
    </dgm:pt>
    <dgm:pt modelId="{B3FE1E75-79A2-4482-8191-F87F3247EE73}" type="pres">
      <dgm:prSet presAssocID="{0BC923A2-CDAF-4419-A2D0-C1512D5F9447}" presName="childText" presStyleLbl="conFgAcc1" presStyleIdx="4" presStyleCnt="7">
        <dgm:presLayoutVars>
          <dgm:bulletEnabled val="1"/>
        </dgm:presLayoutVars>
      </dgm:prSet>
      <dgm:spPr/>
    </dgm:pt>
    <dgm:pt modelId="{64A0293D-FE4E-425C-AC4F-4BEE2948EC12}" type="pres">
      <dgm:prSet presAssocID="{A8B498D3-53FD-409B-B2C3-18223D4F9557}" presName="spaceBetweenRectangles" presStyleCnt="0"/>
      <dgm:spPr/>
    </dgm:pt>
    <dgm:pt modelId="{78CBAB87-2B85-479F-83E0-670A51D3A8E8}" type="pres">
      <dgm:prSet presAssocID="{469DCCCF-576D-4DC7-A099-96045F20AD14}" presName="parentLin" presStyleCnt="0"/>
      <dgm:spPr/>
    </dgm:pt>
    <dgm:pt modelId="{E1FF6B81-19E1-422E-947A-A6BCC8634699}" type="pres">
      <dgm:prSet presAssocID="{469DCCCF-576D-4DC7-A099-96045F20AD14}" presName="parentLeftMargin" presStyleLbl="node1" presStyleIdx="4" presStyleCnt="7" custScaleX="141094" custScaleY="152700" custLinFactX="229" custLinFactNeighborX="100000"/>
      <dgm:spPr/>
    </dgm:pt>
    <dgm:pt modelId="{29387279-4764-4250-A8BD-3FD7F43BA226}" type="pres">
      <dgm:prSet presAssocID="{469DCCCF-576D-4DC7-A099-96045F20AD14}" presName="parentText" presStyleLbl="node1" presStyleIdx="5" presStyleCnt="7" custScaleX="186889" custScaleY="244783" custLinFactX="121817" custLinFactNeighborX="200000" custLinFactNeighborY="13237">
        <dgm:presLayoutVars>
          <dgm:chMax val="0"/>
          <dgm:bulletEnabled val="1"/>
        </dgm:presLayoutVars>
      </dgm:prSet>
      <dgm:spPr/>
    </dgm:pt>
    <dgm:pt modelId="{7D000A02-81D1-494A-B7D3-0463CD2A753A}" type="pres">
      <dgm:prSet presAssocID="{469DCCCF-576D-4DC7-A099-96045F20AD14}" presName="negativeSpace" presStyleCnt="0"/>
      <dgm:spPr/>
    </dgm:pt>
    <dgm:pt modelId="{9CB5CB13-B4D4-44A3-AC64-D4A58892095E}" type="pres">
      <dgm:prSet presAssocID="{469DCCCF-576D-4DC7-A099-96045F20AD14}" presName="childText" presStyleLbl="conFgAcc1" presStyleIdx="5" presStyleCnt="7">
        <dgm:presLayoutVars>
          <dgm:bulletEnabled val="1"/>
        </dgm:presLayoutVars>
      </dgm:prSet>
      <dgm:spPr/>
    </dgm:pt>
    <dgm:pt modelId="{A087E220-8137-4C6B-B7B6-DB1E2B1273C2}" type="pres">
      <dgm:prSet presAssocID="{95FF687B-1B17-4BC4-AC0B-F95439CE2149}" presName="spaceBetweenRectangles" presStyleCnt="0"/>
      <dgm:spPr/>
    </dgm:pt>
    <dgm:pt modelId="{B2A5FDE9-12C3-41C9-A105-3492B642095E}" type="pres">
      <dgm:prSet presAssocID="{D194B265-4F0A-4523-AD3A-6374EBFE79B9}" presName="parentLin" presStyleCnt="0"/>
      <dgm:spPr/>
    </dgm:pt>
    <dgm:pt modelId="{02EEDB41-2F85-45FE-913D-52BC5C03F6B0}" type="pres">
      <dgm:prSet presAssocID="{D194B265-4F0A-4523-AD3A-6374EBFE79B9}" presName="parentLeftMargin" presStyleLbl="node1" presStyleIdx="5" presStyleCnt="7" custScaleX="169202" custScaleY="132332"/>
      <dgm:spPr/>
    </dgm:pt>
    <dgm:pt modelId="{7B5B9C3B-E8C5-4994-B7B4-E6E373CDF86C}" type="pres">
      <dgm:prSet presAssocID="{D194B265-4F0A-4523-AD3A-6374EBFE79B9}" presName="parentText" presStyleLbl="node1" presStyleIdx="6" presStyleCnt="7" custScaleX="218517" custScaleY="318927">
        <dgm:presLayoutVars>
          <dgm:chMax val="0"/>
          <dgm:bulletEnabled val="1"/>
        </dgm:presLayoutVars>
      </dgm:prSet>
      <dgm:spPr/>
    </dgm:pt>
    <dgm:pt modelId="{F8629212-17CF-4ED3-BECA-4612E9E7AF2F}" type="pres">
      <dgm:prSet presAssocID="{D194B265-4F0A-4523-AD3A-6374EBFE79B9}" presName="negativeSpace" presStyleCnt="0"/>
      <dgm:spPr/>
    </dgm:pt>
    <dgm:pt modelId="{D8A7E2A2-B288-4500-B336-ED900B1E692D}" type="pres">
      <dgm:prSet presAssocID="{D194B265-4F0A-4523-AD3A-6374EBFE79B9}" presName="childText" presStyleLbl="conFgAcc1" presStyleIdx="6" presStyleCnt="7">
        <dgm:presLayoutVars>
          <dgm:bulletEnabled val="1"/>
        </dgm:presLayoutVars>
      </dgm:prSet>
      <dgm:spPr/>
    </dgm:pt>
  </dgm:ptLst>
  <dgm:cxnLst>
    <dgm:cxn modelId="{961B8B06-45DF-43BF-8A73-FB2B82976E12}" type="presOf" srcId="{BE69E6E6-3D2F-458E-9DBD-750F56485A25}" destId="{49CBD0B3-3722-42B4-8D78-D8014AEB0841}" srcOrd="1" destOrd="0" presId="urn:microsoft.com/office/officeart/2005/8/layout/list1"/>
    <dgm:cxn modelId="{018CAD07-6B60-4ADA-96F8-BE372D83F139}" type="presOf" srcId="{0117A65E-6CDD-48B4-8037-C3419189008A}" destId="{736975D6-A479-41D8-8813-20C9F08C29E1}" srcOrd="0" destOrd="0" presId="urn:microsoft.com/office/officeart/2005/8/layout/list1"/>
    <dgm:cxn modelId="{45679C0D-B9AB-408A-BDB9-9FE02A68FC7B}" srcId="{0117A65E-6CDD-48B4-8037-C3419189008A}" destId="{0BC923A2-CDAF-4419-A2D0-C1512D5F9447}" srcOrd="4" destOrd="0" parTransId="{31A0AA75-7D70-4094-93D6-D7A32A28F411}" sibTransId="{A8B498D3-53FD-409B-B2C3-18223D4F9557}"/>
    <dgm:cxn modelId="{7450A825-CBB3-4663-8A26-4682FBC42D3B}" type="presOf" srcId="{D194B265-4F0A-4523-AD3A-6374EBFE79B9}" destId="{02EEDB41-2F85-45FE-913D-52BC5C03F6B0}" srcOrd="0" destOrd="0" presId="urn:microsoft.com/office/officeart/2005/8/layout/list1"/>
    <dgm:cxn modelId="{6FE8D327-B31C-4D19-B2A4-296DF105CF6C}" srcId="{0117A65E-6CDD-48B4-8037-C3419189008A}" destId="{E509881F-B777-4D45-AC19-6D73C26CCFF4}" srcOrd="3" destOrd="0" parTransId="{44BC05D9-A836-4D48-943D-6923A19418F7}" sibTransId="{0525C6C2-8A91-4501-8573-63DF90F6885A}"/>
    <dgm:cxn modelId="{DEBEDB3F-B6E4-4319-B72C-C84259248ED9}" type="presOf" srcId="{E509881F-B777-4D45-AC19-6D73C26CCFF4}" destId="{630BF762-F56F-4DC0-A4EA-4BC1B3250652}" srcOrd="0" destOrd="0" presId="urn:microsoft.com/office/officeart/2005/8/layout/list1"/>
    <dgm:cxn modelId="{65F38141-8C33-4530-89E0-B98E9B851DC7}" type="presOf" srcId="{0BC923A2-CDAF-4419-A2D0-C1512D5F9447}" destId="{D1A2CB04-F374-4947-9056-B497F37BBD2A}" srcOrd="1" destOrd="0" presId="urn:microsoft.com/office/officeart/2005/8/layout/list1"/>
    <dgm:cxn modelId="{8217CA41-05A1-44F5-896A-DC43B6C51C64}" type="presOf" srcId="{0BC923A2-CDAF-4419-A2D0-C1512D5F9447}" destId="{76760A9A-BB3E-440E-8F0A-239BA69FB7DA}" srcOrd="0" destOrd="0" presId="urn:microsoft.com/office/officeart/2005/8/layout/list1"/>
    <dgm:cxn modelId="{558FD043-CA79-4619-B4D0-28CC27307DE4}" type="presOf" srcId="{469DCCCF-576D-4DC7-A099-96045F20AD14}" destId="{29387279-4764-4250-A8BD-3FD7F43BA226}" srcOrd="1" destOrd="0" presId="urn:microsoft.com/office/officeart/2005/8/layout/list1"/>
    <dgm:cxn modelId="{14101D45-009A-4FF0-B55D-63856E328D67}" type="presOf" srcId="{E509881F-B777-4D45-AC19-6D73C26CCFF4}" destId="{0AB2A6E9-42E5-46E6-B3B6-C1A651216328}" srcOrd="1" destOrd="0" presId="urn:microsoft.com/office/officeart/2005/8/layout/list1"/>
    <dgm:cxn modelId="{D24DDF6E-EF1D-4184-855E-52EFEB99D827}" srcId="{0117A65E-6CDD-48B4-8037-C3419189008A}" destId="{F95D81BB-8B5D-4DAE-A63F-E92348336009}" srcOrd="1" destOrd="0" parTransId="{E3EBE366-8116-4D1A-8264-DCF61734DCE6}" sibTransId="{0B619C0C-BD1B-4F74-B3A9-DFE9F27EAD88}"/>
    <dgm:cxn modelId="{EE87B051-16B6-485F-B1B4-C2AA7CC6BF43}" type="presOf" srcId="{D194B265-4F0A-4523-AD3A-6374EBFE79B9}" destId="{7B5B9C3B-E8C5-4994-B7B4-E6E373CDF86C}" srcOrd="1" destOrd="0" presId="urn:microsoft.com/office/officeart/2005/8/layout/list1"/>
    <dgm:cxn modelId="{66C2A79D-A385-4B7D-BA28-BC5E08CF735C}" type="presOf" srcId="{9062BE87-B0A8-4699-9E03-89814667F7F1}" destId="{CC80105B-CAFD-444E-80BA-11C6C4F15887}" srcOrd="1" destOrd="0" presId="urn:microsoft.com/office/officeart/2005/8/layout/list1"/>
    <dgm:cxn modelId="{14094C9F-BED2-45E3-A57C-93B6B93E3256}" type="presOf" srcId="{F95D81BB-8B5D-4DAE-A63F-E92348336009}" destId="{BC7A0328-9201-40D6-BD30-01FD599AD932}" srcOrd="1" destOrd="0" presId="urn:microsoft.com/office/officeart/2005/8/layout/list1"/>
    <dgm:cxn modelId="{E24459AD-D5CE-4C02-B606-0F3404FD5716}" type="presOf" srcId="{BE69E6E6-3D2F-458E-9DBD-750F56485A25}" destId="{131CEAD5-1177-4CA4-9916-EA3933061C6C}" srcOrd="0" destOrd="0" presId="urn:microsoft.com/office/officeart/2005/8/layout/list1"/>
    <dgm:cxn modelId="{6F3F2BC0-187E-4F2B-9A7B-64171A92F07C}" type="presOf" srcId="{469DCCCF-576D-4DC7-A099-96045F20AD14}" destId="{E1FF6B81-19E1-422E-947A-A6BCC8634699}" srcOrd="0" destOrd="0" presId="urn:microsoft.com/office/officeart/2005/8/layout/list1"/>
    <dgm:cxn modelId="{E06514C3-A5FA-45B6-8B51-D831B993588C}" type="presOf" srcId="{F95D81BB-8B5D-4DAE-A63F-E92348336009}" destId="{E8C60E13-3101-4F49-ABD6-59B063D9CFA1}" srcOrd="0" destOrd="0" presId="urn:microsoft.com/office/officeart/2005/8/layout/list1"/>
    <dgm:cxn modelId="{F37DFFD3-9057-4261-A0EA-48855D673E2A}" srcId="{0117A65E-6CDD-48B4-8037-C3419189008A}" destId="{469DCCCF-576D-4DC7-A099-96045F20AD14}" srcOrd="5" destOrd="0" parTransId="{39C23A13-3109-48A6-BB36-3C47388CA557}" sibTransId="{95FF687B-1B17-4BC4-AC0B-F95439CE2149}"/>
    <dgm:cxn modelId="{6EDBB3DF-E81F-4AC8-BDD6-C3BFCD82F438}" srcId="{0117A65E-6CDD-48B4-8037-C3419189008A}" destId="{BE69E6E6-3D2F-458E-9DBD-750F56485A25}" srcOrd="0" destOrd="0" parTransId="{2143BFDD-E499-4678-A533-D85E4B6B7633}" sibTransId="{5DEC1E0E-807A-4FF9-8F1F-8F2037B8F195}"/>
    <dgm:cxn modelId="{DA8984EC-68E8-4C01-A7D5-EBEB02BEE9ED}" srcId="{0117A65E-6CDD-48B4-8037-C3419189008A}" destId="{9062BE87-B0A8-4699-9E03-89814667F7F1}" srcOrd="2" destOrd="0" parTransId="{5AB9FF4F-8EA5-4991-9778-369F908B9E20}" sibTransId="{9E8272E9-DF87-40F2-AD2F-C9C1F43C005F}"/>
    <dgm:cxn modelId="{D88CCAF3-9F8E-4CC5-BB6D-E9C73F47392B}" srcId="{0117A65E-6CDD-48B4-8037-C3419189008A}" destId="{D194B265-4F0A-4523-AD3A-6374EBFE79B9}" srcOrd="6" destOrd="0" parTransId="{C52AAC59-CAAC-4629-BD32-6CFD8C8DDC41}" sibTransId="{B4A5B662-ED27-4C7E-B7F5-BF6CCB93BB21}"/>
    <dgm:cxn modelId="{555439FA-BF7A-4AFC-A63C-C0A3CFA5D2E5}" type="presOf" srcId="{9062BE87-B0A8-4699-9E03-89814667F7F1}" destId="{390D8170-F516-4B59-8A27-59E0B47EF47D}" srcOrd="0" destOrd="0" presId="urn:microsoft.com/office/officeart/2005/8/layout/list1"/>
    <dgm:cxn modelId="{39BFF833-A5E4-4E39-B156-3F80B7730BB8}" type="presParOf" srcId="{736975D6-A479-41D8-8813-20C9F08C29E1}" destId="{79ED89EB-2006-499C-B3E7-8D6FF637573A}" srcOrd="0" destOrd="0" presId="urn:microsoft.com/office/officeart/2005/8/layout/list1"/>
    <dgm:cxn modelId="{E01E11E0-6C35-4767-94CF-777B3340FA60}" type="presParOf" srcId="{79ED89EB-2006-499C-B3E7-8D6FF637573A}" destId="{131CEAD5-1177-4CA4-9916-EA3933061C6C}" srcOrd="0" destOrd="0" presId="urn:microsoft.com/office/officeart/2005/8/layout/list1"/>
    <dgm:cxn modelId="{353E1108-E4C2-4C76-B387-1FB9C39E79F5}" type="presParOf" srcId="{79ED89EB-2006-499C-B3E7-8D6FF637573A}" destId="{49CBD0B3-3722-42B4-8D78-D8014AEB0841}" srcOrd="1" destOrd="0" presId="urn:microsoft.com/office/officeart/2005/8/layout/list1"/>
    <dgm:cxn modelId="{E5460A8B-C3F3-48A6-AB4E-CE8BE8C4ACF1}" type="presParOf" srcId="{736975D6-A479-41D8-8813-20C9F08C29E1}" destId="{577590C4-04C2-479F-A612-5E225F6016FC}" srcOrd="1" destOrd="0" presId="urn:microsoft.com/office/officeart/2005/8/layout/list1"/>
    <dgm:cxn modelId="{DD301512-59DB-48B1-B041-56549832CBB9}" type="presParOf" srcId="{736975D6-A479-41D8-8813-20C9F08C29E1}" destId="{86444468-F83C-4D4B-B9DF-8023F8E0322D}" srcOrd="2" destOrd="0" presId="urn:microsoft.com/office/officeart/2005/8/layout/list1"/>
    <dgm:cxn modelId="{25C23AEA-8D6C-49AF-9326-8905B001CC8D}" type="presParOf" srcId="{736975D6-A479-41D8-8813-20C9F08C29E1}" destId="{5456E1E1-FBF3-4D83-9858-751E6C00CC81}" srcOrd="3" destOrd="0" presId="urn:microsoft.com/office/officeart/2005/8/layout/list1"/>
    <dgm:cxn modelId="{FB183BFC-FD5A-4429-8AC4-F6326ED8529F}" type="presParOf" srcId="{736975D6-A479-41D8-8813-20C9F08C29E1}" destId="{66F9692F-3B5D-4260-BEC7-062C97B0F9A4}" srcOrd="4" destOrd="0" presId="urn:microsoft.com/office/officeart/2005/8/layout/list1"/>
    <dgm:cxn modelId="{4C6F113A-C7C4-4E69-8110-10841B2EC43C}" type="presParOf" srcId="{66F9692F-3B5D-4260-BEC7-062C97B0F9A4}" destId="{E8C60E13-3101-4F49-ABD6-59B063D9CFA1}" srcOrd="0" destOrd="0" presId="urn:microsoft.com/office/officeart/2005/8/layout/list1"/>
    <dgm:cxn modelId="{946DB184-CB9C-4BCA-9CD8-E0F868D28C13}" type="presParOf" srcId="{66F9692F-3B5D-4260-BEC7-062C97B0F9A4}" destId="{BC7A0328-9201-40D6-BD30-01FD599AD932}" srcOrd="1" destOrd="0" presId="urn:microsoft.com/office/officeart/2005/8/layout/list1"/>
    <dgm:cxn modelId="{E2B0B56D-D33B-4EC3-93F2-E501EA621629}" type="presParOf" srcId="{736975D6-A479-41D8-8813-20C9F08C29E1}" destId="{5FFF7971-FC95-474C-A872-1DBFA137AB7C}" srcOrd="5" destOrd="0" presId="urn:microsoft.com/office/officeart/2005/8/layout/list1"/>
    <dgm:cxn modelId="{02DEA5A8-D959-4745-9DEE-8679D60E9F7D}" type="presParOf" srcId="{736975D6-A479-41D8-8813-20C9F08C29E1}" destId="{D3816CF4-3766-4D98-B445-EAF91A150FA5}" srcOrd="6" destOrd="0" presId="urn:microsoft.com/office/officeart/2005/8/layout/list1"/>
    <dgm:cxn modelId="{0FC98820-AB50-4674-907F-C4678B782334}" type="presParOf" srcId="{736975D6-A479-41D8-8813-20C9F08C29E1}" destId="{62308212-5BC5-446A-89D4-3119392D35A3}" srcOrd="7" destOrd="0" presId="urn:microsoft.com/office/officeart/2005/8/layout/list1"/>
    <dgm:cxn modelId="{2043E8BD-84D4-4DFD-9178-C3A701F4BD4C}" type="presParOf" srcId="{736975D6-A479-41D8-8813-20C9F08C29E1}" destId="{2F9F9679-3319-41C0-BD52-B808C3238910}" srcOrd="8" destOrd="0" presId="urn:microsoft.com/office/officeart/2005/8/layout/list1"/>
    <dgm:cxn modelId="{0450B7FE-1E1F-4D36-BB82-1EC731F30FE9}" type="presParOf" srcId="{2F9F9679-3319-41C0-BD52-B808C3238910}" destId="{390D8170-F516-4B59-8A27-59E0B47EF47D}" srcOrd="0" destOrd="0" presId="urn:microsoft.com/office/officeart/2005/8/layout/list1"/>
    <dgm:cxn modelId="{0D3E3425-B1FA-438B-834D-9404EE1F53DE}" type="presParOf" srcId="{2F9F9679-3319-41C0-BD52-B808C3238910}" destId="{CC80105B-CAFD-444E-80BA-11C6C4F15887}" srcOrd="1" destOrd="0" presId="urn:microsoft.com/office/officeart/2005/8/layout/list1"/>
    <dgm:cxn modelId="{9FC0FB2E-B756-4F97-B734-947B589BC157}" type="presParOf" srcId="{736975D6-A479-41D8-8813-20C9F08C29E1}" destId="{7A9B0171-9C16-45D9-8C5E-C0F4EE7CF7F0}" srcOrd="9" destOrd="0" presId="urn:microsoft.com/office/officeart/2005/8/layout/list1"/>
    <dgm:cxn modelId="{5CAA2BA6-D6CD-4005-8677-9D1A4D964E73}" type="presParOf" srcId="{736975D6-A479-41D8-8813-20C9F08C29E1}" destId="{04FE1373-5ABD-4CCB-B947-A7F61D2D4349}" srcOrd="10" destOrd="0" presId="urn:microsoft.com/office/officeart/2005/8/layout/list1"/>
    <dgm:cxn modelId="{4C56ECEB-9EC9-4902-B6AB-4FC87B5D85CD}" type="presParOf" srcId="{736975D6-A479-41D8-8813-20C9F08C29E1}" destId="{EFE55348-E19C-4EA3-B1D4-1D2C07366383}" srcOrd="11" destOrd="0" presId="urn:microsoft.com/office/officeart/2005/8/layout/list1"/>
    <dgm:cxn modelId="{CE4339EB-1710-4D65-AA16-98B9316604BC}" type="presParOf" srcId="{736975D6-A479-41D8-8813-20C9F08C29E1}" destId="{0EA31B0D-86CD-40D4-81CC-191459F1DFD3}" srcOrd="12" destOrd="0" presId="urn:microsoft.com/office/officeart/2005/8/layout/list1"/>
    <dgm:cxn modelId="{B568D1A9-82A7-4FDE-91CB-46A741383380}" type="presParOf" srcId="{0EA31B0D-86CD-40D4-81CC-191459F1DFD3}" destId="{630BF762-F56F-4DC0-A4EA-4BC1B3250652}" srcOrd="0" destOrd="0" presId="urn:microsoft.com/office/officeart/2005/8/layout/list1"/>
    <dgm:cxn modelId="{D636C593-274F-4407-A065-9D4DCB88E19F}" type="presParOf" srcId="{0EA31B0D-86CD-40D4-81CC-191459F1DFD3}" destId="{0AB2A6E9-42E5-46E6-B3B6-C1A651216328}" srcOrd="1" destOrd="0" presId="urn:microsoft.com/office/officeart/2005/8/layout/list1"/>
    <dgm:cxn modelId="{B7D4780E-720C-470E-A0BA-8B9FC7111604}" type="presParOf" srcId="{736975D6-A479-41D8-8813-20C9F08C29E1}" destId="{DEDA7ABC-45D3-4B74-8EE6-6BF5BE0F86AB}" srcOrd="13" destOrd="0" presId="urn:microsoft.com/office/officeart/2005/8/layout/list1"/>
    <dgm:cxn modelId="{AC181484-1E11-49DF-A496-3C64589E3B3F}" type="presParOf" srcId="{736975D6-A479-41D8-8813-20C9F08C29E1}" destId="{1E6021CB-0244-4E9B-9AF4-775CBEFDD9E2}" srcOrd="14" destOrd="0" presId="urn:microsoft.com/office/officeart/2005/8/layout/list1"/>
    <dgm:cxn modelId="{C19D0A9A-0A8F-46B9-9051-950E529174CD}" type="presParOf" srcId="{736975D6-A479-41D8-8813-20C9F08C29E1}" destId="{B5311439-E649-4436-A290-ADB24AF29F93}" srcOrd="15" destOrd="0" presId="urn:microsoft.com/office/officeart/2005/8/layout/list1"/>
    <dgm:cxn modelId="{4220EB22-2C8A-45E0-99D0-8CC720BB8FE2}" type="presParOf" srcId="{736975D6-A479-41D8-8813-20C9F08C29E1}" destId="{EFCC2C46-E1B5-4844-B762-03CB8BB92F47}" srcOrd="16" destOrd="0" presId="urn:microsoft.com/office/officeart/2005/8/layout/list1"/>
    <dgm:cxn modelId="{387C14F2-9011-45E8-8F3A-42FDB5E2A049}" type="presParOf" srcId="{EFCC2C46-E1B5-4844-B762-03CB8BB92F47}" destId="{76760A9A-BB3E-440E-8F0A-239BA69FB7DA}" srcOrd="0" destOrd="0" presId="urn:microsoft.com/office/officeart/2005/8/layout/list1"/>
    <dgm:cxn modelId="{9DC921AE-D7D2-4EB7-88C1-D47B2749FACA}" type="presParOf" srcId="{EFCC2C46-E1B5-4844-B762-03CB8BB92F47}" destId="{D1A2CB04-F374-4947-9056-B497F37BBD2A}" srcOrd="1" destOrd="0" presId="urn:microsoft.com/office/officeart/2005/8/layout/list1"/>
    <dgm:cxn modelId="{8D36F7D6-C543-4F26-A406-0ADAC41A071F}" type="presParOf" srcId="{736975D6-A479-41D8-8813-20C9F08C29E1}" destId="{54CFF1F4-4F0F-440C-B536-71C581BF0AB5}" srcOrd="17" destOrd="0" presId="urn:microsoft.com/office/officeart/2005/8/layout/list1"/>
    <dgm:cxn modelId="{FEBAB1E9-3ABE-42EE-B530-4F599C159B3A}" type="presParOf" srcId="{736975D6-A479-41D8-8813-20C9F08C29E1}" destId="{B3FE1E75-79A2-4482-8191-F87F3247EE73}" srcOrd="18" destOrd="0" presId="urn:microsoft.com/office/officeart/2005/8/layout/list1"/>
    <dgm:cxn modelId="{DDD421D8-DBD8-4AB2-BB9E-BF5E034AF377}" type="presParOf" srcId="{736975D6-A479-41D8-8813-20C9F08C29E1}" destId="{64A0293D-FE4E-425C-AC4F-4BEE2948EC12}" srcOrd="19" destOrd="0" presId="urn:microsoft.com/office/officeart/2005/8/layout/list1"/>
    <dgm:cxn modelId="{A3AC2351-51D0-4DD9-BC97-CD6CD4DE8ECC}" type="presParOf" srcId="{736975D6-A479-41D8-8813-20C9F08C29E1}" destId="{78CBAB87-2B85-479F-83E0-670A51D3A8E8}" srcOrd="20" destOrd="0" presId="urn:microsoft.com/office/officeart/2005/8/layout/list1"/>
    <dgm:cxn modelId="{038A6E36-A685-4E7B-BD65-0222B2308765}" type="presParOf" srcId="{78CBAB87-2B85-479F-83E0-670A51D3A8E8}" destId="{E1FF6B81-19E1-422E-947A-A6BCC8634699}" srcOrd="0" destOrd="0" presId="urn:microsoft.com/office/officeart/2005/8/layout/list1"/>
    <dgm:cxn modelId="{6CD8D7BB-3B39-4EA9-8788-B0B961A12B17}" type="presParOf" srcId="{78CBAB87-2B85-479F-83E0-670A51D3A8E8}" destId="{29387279-4764-4250-A8BD-3FD7F43BA226}" srcOrd="1" destOrd="0" presId="urn:microsoft.com/office/officeart/2005/8/layout/list1"/>
    <dgm:cxn modelId="{E85E9BC0-6436-4EE1-ACF4-A3F3F05020A4}" type="presParOf" srcId="{736975D6-A479-41D8-8813-20C9F08C29E1}" destId="{7D000A02-81D1-494A-B7D3-0463CD2A753A}" srcOrd="21" destOrd="0" presId="urn:microsoft.com/office/officeart/2005/8/layout/list1"/>
    <dgm:cxn modelId="{6B4A5680-8435-4045-A977-350ADCDBB535}" type="presParOf" srcId="{736975D6-A479-41D8-8813-20C9F08C29E1}" destId="{9CB5CB13-B4D4-44A3-AC64-D4A58892095E}" srcOrd="22" destOrd="0" presId="urn:microsoft.com/office/officeart/2005/8/layout/list1"/>
    <dgm:cxn modelId="{C1B2B977-32D3-4A1F-9D2A-3C4B5E8226BB}" type="presParOf" srcId="{736975D6-A479-41D8-8813-20C9F08C29E1}" destId="{A087E220-8137-4C6B-B7B6-DB1E2B1273C2}" srcOrd="23" destOrd="0" presId="urn:microsoft.com/office/officeart/2005/8/layout/list1"/>
    <dgm:cxn modelId="{0BD9E3F2-36EF-4CE2-8EA6-0D48C0B94467}" type="presParOf" srcId="{736975D6-A479-41D8-8813-20C9F08C29E1}" destId="{B2A5FDE9-12C3-41C9-A105-3492B642095E}" srcOrd="24" destOrd="0" presId="urn:microsoft.com/office/officeart/2005/8/layout/list1"/>
    <dgm:cxn modelId="{DDAE98EF-DE29-4F54-9AD3-94D3CE206C5D}" type="presParOf" srcId="{B2A5FDE9-12C3-41C9-A105-3492B642095E}" destId="{02EEDB41-2F85-45FE-913D-52BC5C03F6B0}" srcOrd="0" destOrd="0" presId="urn:microsoft.com/office/officeart/2005/8/layout/list1"/>
    <dgm:cxn modelId="{4C901808-87B6-4447-941E-C92BD04A54F1}" type="presParOf" srcId="{B2A5FDE9-12C3-41C9-A105-3492B642095E}" destId="{7B5B9C3B-E8C5-4994-B7B4-E6E373CDF86C}" srcOrd="1" destOrd="0" presId="urn:microsoft.com/office/officeart/2005/8/layout/list1"/>
    <dgm:cxn modelId="{798F38F4-60F6-4E75-96A1-63F0126A3B20}" type="presParOf" srcId="{736975D6-A479-41D8-8813-20C9F08C29E1}" destId="{F8629212-17CF-4ED3-BECA-4612E9E7AF2F}" srcOrd="25" destOrd="0" presId="urn:microsoft.com/office/officeart/2005/8/layout/list1"/>
    <dgm:cxn modelId="{4DC28664-FC3A-4A62-B1B1-81DB6750C576}" type="presParOf" srcId="{736975D6-A479-41D8-8813-20C9F08C29E1}" destId="{D8A7E2A2-B288-4500-B336-ED900B1E692D}" srcOrd="26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4811B84-3C44-4EB5-8A2A-BE8AAF19018B}" type="doc">
      <dgm:prSet loTypeId="urn:microsoft.com/office/officeart/2005/8/layout/equation2" loCatId="relationship" qsTypeId="urn:microsoft.com/office/officeart/2005/8/quickstyle/simple1" qsCatId="simple" csTypeId="urn:microsoft.com/office/officeart/2005/8/colors/accent1_2" csCatId="accent1" phldr="1"/>
      <dgm:spPr/>
    </dgm:pt>
    <dgm:pt modelId="{535C18BD-6077-420E-A452-7A4244868F5D}">
      <dgm:prSet phldrT="[Text]"/>
      <dgm:spPr>
        <a:solidFill>
          <a:schemeClr val="accent1">
            <a:lumMod val="60000"/>
            <a:lumOff val="40000"/>
          </a:schemeClr>
        </a:solidFill>
      </dgm:spPr>
      <dgm:t>
        <a:bodyPr/>
        <a:lstStyle/>
        <a:p>
          <a:r>
            <a:rPr lang="lv-LV" b="1" dirty="0">
              <a:solidFill>
                <a:schemeClr val="accent1">
                  <a:lumMod val="50000"/>
                </a:schemeClr>
              </a:solidFill>
            </a:rPr>
            <a:t>100%</a:t>
          </a:r>
          <a:r>
            <a:rPr lang="lv-LV" dirty="0">
              <a:solidFill>
                <a:schemeClr val="accent1">
                  <a:lumMod val="50000"/>
                </a:schemeClr>
              </a:solidFill>
            </a:rPr>
            <a:t> </a:t>
          </a:r>
          <a:r>
            <a:rPr lang="lv-LV" dirty="0" err="1">
              <a:solidFill>
                <a:schemeClr val="accent1">
                  <a:lumMod val="50000"/>
                </a:schemeClr>
              </a:solidFill>
            </a:rPr>
            <a:t>Nordplus</a:t>
          </a:r>
          <a:endParaRPr lang="en-US" dirty="0">
            <a:solidFill>
              <a:schemeClr val="accent1">
                <a:lumMod val="50000"/>
              </a:schemeClr>
            </a:solidFill>
          </a:endParaRPr>
        </a:p>
      </dgm:t>
    </dgm:pt>
    <dgm:pt modelId="{DCC61E02-5B80-4952-A5BD-5B889D7113B1}" type="parTrans" cxnId="{65AC7B5B-41FA-41C9-916B-945EDFA8326C}">
      <dgm:prSet/>
      <dgm:spPr/>
      <dgm:t>
        <a:bodyPr/>
        <a:lstStyle/>
        <a:p>
          <a:endParaRPr lang="en-US"/>
        </a:p>
      </dgm:t>
    </dgm:pt>
    <dgm:pt modelId="{688FFD90-893F-44D3-8CE2-EA9DB556E8A1}" type="sibTrans" cxnId="{65AC7B5B-41FA-41C9-916B-945EDFA8326C}">
      <dgm:prSet/>
      <dgm:spPr/>
      <dgm:t>
        <a:bodyPr/>
        <a:lstStyle/>
        <a:p>
          <a:endParaRPr lang="en-US"/>
        </a:p>
      </dgm:t>
    </dgm:pt>
    <dgm:pt modelId="{EFA6CA8E-D00B-4C27-A5E8-F60431CCA97C}">
      <dgm:prSet phldrT="[Text]"/>
      <dgm:spPr>
        <a:blipFill dpi="0" rotWithShape="1"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en-US" dirty="0"/>
        </a:p>
      </dgm:t>
    </dgm:pt>
    <dgm:pt modelId="{49D6BC67-165A-4E0B-BE84-EBBF443F460F}" type="parTrans" cxnId="{EBBDCEB5-0FCD-4106-AC9E-DF2B989BFC64}">
      <dgm:prSet/>
      <dgm:spPr/>
      <dgm:t>
        <a:bodyPr/>
        <a:lstStyle/>
        <a:p>
          <a:endParaRPr lang="en-US"/>
        </a:p>
      </dgm:t>
    </dgm:pt>
    <dgm:pt modelId="{EF75CBE8-BB6F-4CA9-891C-80CC1928A061}" type="sibTrans" cxnId="{EBBDCEB5-0FCD-4106-AC9E-DF2B989BFC64}">
      <dgm:prSet/>
      <dgm:spPr/>
      <dgm:t>
        <a:bodyPr/>
        <a:lstStyle/>
        <a:p>
          <a:endParaRPr lang="en-US"/>
        </a:p>
      </dgm:t>
    </dgm:pt>
    <dgm:pt modelId="{AB764CE4-5B6C-49CA-A0CF-630F8F065B46}" type="pres">
      <dgm:prSet presAssocID="{A4811B84-3C44-4EB5-8A2A-BE8AAF19018B}" presName="Name0" presStyleCnt="0">
        <dgm:presLayoutVars>
          <dgm:dir/>
          <dgm:resizeHandles val="exact"/>
        </dgm:presLayoutVars>
      </dgm:prSet>
      <dgm:spPr/>
    </dgm:pt>
    <dgm:pt modelId="{0AA3E18A-BD92-46F4-A901-B4410927BBED}" type="pres">
      <dgm:prSet presAssocID="{A4811B84-3C44-4EB5-8A2A-BE8AAF19018B}" presName="vNodes" presStyleCnt="0"/>
      <dgm:spPr/>
    </dgm:pt>
    <dgm:pt modelId="{F4737BD3-4420-4FE8-A6C5-ACD7A2621B37}" type="pres">
      <dgm:prSet presAssocID="{535C18BD-6077-420E-A452-7A4244868F5D}" presName="node" presStyleLbl="node1" presStyleIdx="0" presStyleCnt="2" custLinFactNeighborX="-5652" custLinFactNeighborY="-50000">
        <dgm:presLayoutVars>
          <dgm:bulletEnabled val="1"/>
        </dgm:presLayoutVars>
      </dgm:prSet>
      <dgm:spPr/>
    </dgm:pt>
    <dgm:pt modelId="{FCF2D020-DF4C-4B81-ADF7-A12674ED9FE7}" type="pres">
      <dgm:prSet presAssocID="{A4811B84-3C44-4EB5-8A2A-BE8AAF19018B}" presName="sibTransLast" presStyleLbl="sibTrans2D1" presStyleIdx="0" presStyleCnt="1" custScaleX="152049" custScaleY="78074"/>
      <dgm:spPr/>
    </dgm:pt>
    <dgm:pt modelId="{AAC929A6-7E10-42C1-A7F5-CA73B5B21A59}" type="pres">
      <dgm:prSet presAssocID="{A4811B84-3C44-4EB5-8A2A-BE8AAF19018B}" presName="connectorText" presStyleLbl="sibTrans2D1" presStyleIdx="0" presStyleCnt="1"/>
      <dgm:spPr/>
    </dgm:pt>
    <dgm:pt modelId="{4B549424-6FEE-47B6-9C86-3A25617840C8}" type="pres">
      <dgm:prSet presAssocID="{A4811B84-3C44-4EB5-8A2A-BE8AAF19018B}" presName="lastNode" presStyleLbl="node1" presStyleIdx="1" presStyleCnt="2" custScaleX="125207" custScaleY="95847" custLinFactNeighborX="-5271" custLinFactNeighborY="-50837">
        <dgm:presLayoutVars>
          <dgm:bulletEnabled val="1"/>
        </dgm:presLayoutVars>
      </dgm:prSet>
      <dgm:spPr/>
    </dgm:pt>
  </dgm:ptLst>
  <dgm:cxnLst>
    <dgm:cxn modelId="{9A122421-FBF4-4AE9-A734-4D4B8124B0E6}" type="presOf" srcId="{535C18BD-6077-420E-A452-7A4244868F5D}" destId="{F4737BD3-4420-4FE8-A6C5-ACD7A2621B37}" srcOrd="0" destOrd="0" presId="urn:microsoft.com/office/officeart/2005/8/layout/equation2"/>
    <dgm:cxn modelId="{38FD582C-2A76-4DA4-AA64-B7963F93177E}" type="presOf" srcId="{A4811B84-3C44-4EB5-8A2A-BE8AAF19018B}" destId="{AB764CE4-5B6C-49CA-A0CF-630F8F065B46}" srcOrd="0" destOrd="0" presId="urn:microsoft.com/office/officeart/2005/8/layout/equation2"/>
    <dgm:cxn modelId="{65AC7B5B-41FA-41C9-916B-945EDFA8326C}" srcId="{A4811B84-3C44-4EB5-8A2A-BE8AAF19018B}" destId="{535C18BD-6077-420E-A452-7A4244868F5D}" srcOrd="0" destOrd="0" parTransId="{DCC61E02-5B80-4952-A5BD-5B889D7113B1}" sibTransId="{688FFD90-893F-44D3-8CE2-EA9DB556E8A1}"/>
    <dgm:cxn modelId="{EBBDCEB5-0FCD-4106-AC9E-DF2B989BFC64}" srcId="{A4811B84-3C44-4EB5-8A2A-BE8AAF19018B}" destId="{EFA6CA8E-D00B-4C27-A5E8-F60431CCA97C}" srcOrd="1" destOrd="0" parTransId="{49D6BC67-165A-4E0B-BE84-EBBF443F460F}" sibTransId="{EF75CBE8-BB6F-4CA9-891C-80CC1928A061}"/>
    <dgm:cxn modelId="{A8BEE8CA-7D28-43F8-A1C8-4455CB9AD146}" type="presOf" srcId="{688FFD90-893F-44D3-8CE2-EA9DB556E8A1}" destId="{FCF2D020-DF4C-4B81-ADF7-A12674ED9FE7}" srcOrd="0" destOrd="0" presId="urn:microsoft.com/office/officeart/2005/8/layout/equation2"/>
    <dgm:cxn modelId="{130FC7D4-C0D9-4509-97BA-4E8275F6E107}" type="presOf" srcId="{688FFD90-893F-44D3-8CE2-EA9DB556E8A1}" destId="{AAC929A6-7E10-42C1-A7F5-CA73B5B21A59}" srcOrd="1" destOrd="0" presId="urn:microsoft.com/office/officeart/2005/8/layout/equation2"/>
    <dgm:cxn modelId="{8FBD89FB-9080-4442-ADCD-4BA2ACC3C8C3}" type="presOf" srcId="{EFA6CA8E-D00B-4C27-A5E8-F60431CCA97C}" destId="{4B549424-6FEE-47B6-9C86-3A25617840C8}" srcOrd="0" destOrd="0" presId="urn:microsoft.com/office/officeart/2005/8/layout/equation2"/>
    <dgm:cxn modelId="{2D288419-7BB4-41DF-B41C-6F734E8D2808}" type="presParOf" srcId="{AB764CE4-5B6C-49CA-A0CF-630F8F065B46}" destId="{0AA3E18A-BD92-46F4-A901-B4410927BBED}" srcOrd="0" destOrd="0" presId="urn:microsoft.com/office/officeart/2005/8/layout/equation2"/>
    <dgm:cxn modelId="{BEC8F6CB-A753-4708-BAFC-A111B89FEC76}" type="presParOf" srcId="{0AA3E18A-BD92-46F4-A901-B4410927BBED}" destId="{F4737BD3-4420-4FE8-A6C5-ACD7A2621B37}" srcOrd="0" destOrd="0" presId="urn:microsoft.com/office/officeart/2005/8/layout/equation2"/>
    <dgm:cxn modelId="{80085C77-9A45-442D-BD8E-A3402412B5EE}" type="presParOf" srcId="{AB764CE4-5B6C-49CA-A0CF-630F8F065B46}" destId="{FCF2D020-DF4C-4B81-ADF7-A12674ED9FE7}" srcOrd="1" destOrd="0" presId="urn:microsoft.com/office/officeart/2005/8/layout/equation2"/>
    <dgm:cxn modelId="{83CAEFCA-7C5A-4099-96FE-6F53E6AC8651}" type="presParOf" srcId="{FCF2D020-DF4C-4B81-ADF7-A12674ED9FE7}" destId="{AAC929A6-7E10-42C1-A7F5-CA73B5B21A59}" srcOrd="0" destOrd="0" presId="urn:microsoft.com/office/officeart/2005/8/layout/equation2"/>
    <dgm:cxn modelId="{A0AFEA7D-3C1A-4F9F-A0B9-C194E5990B1B}" type="presParOf" srcId="{AB764CE4-5B6C-49CA-A0CF-630F8F065B46}" destId="{4B549424-6FEE-47B6-9C86-3A25617840C8}" srcOrd="2" destOrd="0" presId="urn:microsoft.com/office/officeart/2005/8/layout/equati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6444468-F83C-4D4B-B9DF-8023F8E0322D}">
      <dsp:nvSpPr>
        <dsp:cNvPr id="0" name=""/>
        <dsp:cNvSpPr/>
      </dsp:nvSpPr>
      <dsp:spPr>
        <a:xfrm>
          <a:off x="0" y="259194"/>
          <a:ext cx="6559062" cy="226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9CBD0B3-3722-42B4-8D78-D8014AEB0841}">
      <dsp:nvSpPr>
        <dsp:cNvPr id="0" name=""/>
        <dsp:cNvSpPr/>
      </dsp:nvSpPr>
      <dsp:spPr>
        <a:xfrm>
          <a:off x="312260" y="126354"/>
          <a:ext cx="6245194" cy="265680"/>
        </a:xfrm>
        <a:prstGeom prst="roundRect">
          <a:avLst/>
        </a:prstGeom>
        <a:solidFill>
          <a:schemeClr val="accent1">
            <a:lumMod val="40000"/>
            <a:lumOff val="6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3542" tIns="0" rIns="173542" bIns="0" numCol="1" spcCol="1270" anchor="ctr" anchorCtr="0">
          <a:noAutofit/>
        </a:bodyPr>
        <a:lstStyle/>
        <a:p>
          <a:pPr marL="0" marR="0" lvl="0" indent="0" algn="just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lv-LV" altLang="lv-LV" sz="2000" kern="12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rPr>
            <a:t>radošās darbnīcas, semināri un konferences</a:t>
          </a:r>
          <a:endParaRPr lang="lv-LV" altLang="en-US" sz="2000" kern="1200" dirty="0">
            <a:solidFill>
              <a:schemeClr val="accent1">
                <a:lumMod val="50000"/>
              </a:schemeClr>
            </a:solidFill>
            <a:latin typeface="Calibri" panose="020F0502020204030204" pitchFamily="34" charset="0"/>
          </a:endParaRPr>
        </a:p>
      </dsp:txBody>
      <dsp:txXfrm>
        <a:off x="325229" y="139323"/>
        <a:ext cx="6219256" cy="239742"/>
      </dsp:txXfrm>
    </dsp:sp>
    <dsp:sp modelId="{D3816CF4-3766-4D98-B445-EAF91A150FA5}">
      <dsp:nvSpPr>
        <dsp:cNvPr id="0" name=""/>
        <dsp:cNvSpPr/>
      </dsp:nvSpPr>
      <dsp:spPr>
        <a:xfrm>
          <a:off x="0" y="667434"/>
          <a:ext cx="6559062" cy="226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C7A0328-9201-40D6-BD30-01FD599AD932}">
      <dsp:nvSpPr>
        <dsp:cNvPr id="0" name=""/>
        <dsp:cNvSpPr/>
      </dsp:nvSpPr>
      <dsp:spPr>
        <a:xfrm>
          <a:off x="313867" y="534594"/>
          <a:ext cx="6245194" cy="265680"/>
        </a:xfrm>
        <a:prstGeom prst="roundRect">
          <a:avLst/>
        </a:prstGeom>
        <a:solidFill>
          <a:schemeClr val="accent1">
            <a:lumMod val="40000"/>
            <a:lumOff val="6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3542" tIns="0" rIns="173542" bIns="0" numCol="1" spcCol="1270" anchor="ctr" anchorCtr="0">
          <a:noAutofit/>
        </a:bodyPr>
        <a:lstStyle/>
        <a:p>
          <a:pPr marL="0" marR="0" lvl="0" indent="0" algn="just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lv-LV" altLang="lv-LV" sz="2000" kern="12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rPr>
            <a:t>analītiski, statistikas un izpētes projekti</a:t>
          </a:r>
          <a:endParaRPr lang="lv-LV" altLang="en-US" sz="2000" kern="1200" dirty="0">
            <a:solidFill>
              <a:schemeClr val="accent1">
                <a:lumMod val="50000"/>
              </a:schemeClr>
            </a:solidFill>
            <a:latin typeface="Calibri" panose="020F0502020204030204" pitchFamily="34" charset="0"/>
          </a:endParaRPr>
        </a:p>
      </dsp:txBody>
      <dsp:txXfrm>
        <a:off x="326836" y="547563"/>
        <a:ext cx="6219256" cy="239742"/>
      </dsp:txXfrm>
    </dsp:sp>
    <dsp:sp modelId="{04FE1373-5ABD-4CCB-B947-A7F61D2D4349}">
      <dsp:nvSpPr>
        <dsp:cNvPr id="0" name=""/>
        <dsp:cNvSpPr/>
      </dsp:nvSpPr>
      <dsp:spPr>
        <a:xfrm>
          <a:off x="0" y="1394955"/>
          <a:ext cx="6559062" cy="226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C80105B-CAFD-444E-80BA-11C6C4F15887}">
      <dsp:nvSpPr>
        <dsp:cNvPr id="0" name=""/>
        <dsp:cNvSpPr/>
      </dsp:nvSpPr>
      <dsp:spPr>
        <a:xfrm>
          <a:off x="312260" y="942834"/>
          <a:ext cx="6245194" cy="584960"/>
        </a:xfrm>
        <a:prstGeom prst="roundRect">
          <a:avLst/>
        </a:prstGeom>
        <a:solidFill>
          <a:schemeClr val="accent1">
            <a:lumMod val="40000"/>
            <a:lumOff val="6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3542" tIns="0" rIns="173542" bIns="0" numCol="1" spcCol="1270" anchor="ctr" anchorCtr="0">
          <a:noAutofit/>
        </a:bodyPr>
        <a:lstStyle/>
        <a:p>
          <a:pPr marL="0" marR="0" lvl="0" indent="0" algn="just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lv-LV" altLang="lv-LV" sz="2000" kern="12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rPr>
            <a:t>projekti, kas vērsti uz izglītības pētījumu rezultātu izmantošanu</a:t>
          </a:r>
          <a:endParaRPr lang="lv-LV" altLang="en-US" sz="2000" kern="1200" dirty="0">
            <a:solidFill>
              <a:schemeClr val="accent1">
                <a:lumMod val="50000"/>
              </a:schemeClr>
            </a:solidFill>
            <a:latin typeface="Calibri" panose="020F0502020204030204" pitchFamily="34" charset="0"/>
          </a:endParaRPr>
        </a:p>
      </dsp:txBody>
      <dsp:txXfrm>
        <a:off x="340815" y="971389"/>
        <a:ext cx="6188084" cy="527850"/>
      </dsp:txXfrm>
    </dsp:sp>
    <dsp:sp modelId="{1E6021CB-0244-4E9B-9AF4-775CBEFDD9E2}">
      <dsp:nvSpPr>
        <dsp:cNvPr id="0" name=""/>
        <dsp:cNvSpPr/>
      </dsp:nvSpPr>
      <dsp:spPr>
        <a:xfrm>
          <a:off x="0" y="2319210"/>
          <a:ext cx="6559062" cy="226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AB2A6E9-42E5-46E6-B3B6-C1A651216328}">
      <dsp:nvSpPr>
        <dsp:cNvPr id="0" name=""/>
        <dsp:cNvSpPr/>
      </dsp:nvSpPr>
      <dsp:spPr>
        <a:xfrm>
          <a:off x="297848" y="1670355"/>
          <a:ext cx="6256351" cy="781694"/>
        </a:xfrm>
        <a:prstGeom prst="roundRect">
          <a:avLst/>
        </a:prstGeom>
        <a:solidFill>
          <a:schemeClr val="accent1">
            <a:lumMod val="40000"/>
            <a:lumOff val="6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3542" tIns="0" rIns="173542" bIns="0" numCol="1" spcCol="1270" anchor="ctr" anchorCtr="0">
          <a:noAutofit/>
        </a:bodyPr>
        <a:lstStyle/>
        <a:p>
          <a:pPr marL="0" marR="0" lvl="0" indent="0" algn="just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lv-LV" altLang="lv-LV" sz="2000" kern="12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rPr>
            <a:t>materiālu veidošana inovatīvai valodu apguvei, mācīšanai un tulkošanai</a:t>
          </a:r>
          <a:endParaRPr lang="en-US" sz="2000" kern="1200" dirty="0">
            <a:solidFill>
              <a:schemeClr val="accent1">
                <a:lumMod val="50000"/>
              </a:schemeClr>
            </a:solidFill>
          </a:endParaRPr>
        </a:p>
      </dsp:txBody>
      <dsp:txXfrm>
        <a:off x="336007" y="1708514"/>
        <a:ext cx="6180033" cy="705376"/>
      </dsp:txXfrm>
    </dsp:sp>
    <dsp:sp modelId="{B3FE1E75-79A2-4482-8191-F87F3247EE73}">
      <dsp:nvSpPr>
        <dsp:cNvPr id="0" name=""/>
        <dsp:cNvSpPr/>
      </dsp:nvSpPr>
      <dsp:spPr>
        <a:xfrm>
          <a:off x="0" y="3122585"/>
          <a:ext cx="6559062" cy="226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1A2CB04-F374-4947-9056-B497F37BBD2A}">
      <dsp:nvSpPr>
        <dsp:cNvPr id="0" name=""/>
        <dsp:cNvSpPr/>
      </dsp:nvSpPr>
      <dsp:spPr>
        <a:xfrm>
          <a:off x="321350" y="2594610"/>
          <a:ext cx="6237711" cy="660815"/>
        </a:xfrm>
        <a:prstGeom prst="roundRect">
          <a:avLst/>
        </a:prstGeom>
        <a:solidFill>
          <a:schemeClr val="accent1">
            <a:lumMod val="40000"/>
            <a:lumOff val="6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3542" tIns="0" rIns="173542" bIns="0" numCol="1" spcCol="1270" anchor="ctr" anchorCtr="0">
          <a:noAutofit/>
        </a:bodyPr>
        <a:lstStyle/>
        <a:p>
          <a:pPr marL="0" lvl="0" indent="0" algn="l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lv-LV" altLang="lv-LV" sz="2000" u="none" kern="12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rPr>
            <a:t>jaunu mācību rīku un kursu moduļu izveide, izmantojot jaunas mācīšanās un mācīšanas metodes</a:t>
          </a:r>
        </a:p>
      </dsp:txBody>
      <dsp:txXfrm>
        <a:off x="353608" y="2626868"/>
        <a:ext cx="6173195" cy="596299"/>
      </dsp:txXfrm>
    </dsp:sp>
    <dsp:sp modelId="{9CB5CB13-B4D4-44A3-AC64-D4A58892095E}">
      <dsp:nvSpPr>
        <dsp:cNvPr id="0" name=""/>
        <dsp:cNvSpPr/>
      </dsp:nvSpPr>
      <dsp:spPr>
        <a:xfrm>
          <a:off x="0" y="3915484"/>
          <a:ext cx="6559062" cy="226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9387279-4764-4250-A8BD-3FD7F43BA226}">
      <dsp:nvSpPr>
        <dsp:cNvPr id="0" name=""/>
        <dsp:cNvSpPr/>
      </dsp:nvSpPr>
      <dsp:spPr>
        <a:xfrm>
          <a:off x="341394" y="3433153"/>
          <a:ext cx="6217667" cy="650339"/>
        </a:xfrm>
        <a:prstGeom prst="roundRect">
          <a:avLst/>
        </a:prstGeom>
        <a:solidFill>
          <a:schemeClr val="accent1">
            <a:lumMod val="40000"/>
            <a:lumOff val="6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3542" tIns="0" rIns="173542" bIns="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lv-LV" altLang="lv-LV" sz="2000" b="0" u="none" kern="12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rPr>
            <a:t>izglītības aktivitāšu rezultātu un pieredzes apmaiņa, publicēšana un izplatīšana</a:t>
          </a:r>
        </a:p>
      </dsp:txBody>
      <dsp:txXfrm>
        <a:off x="373141" y="3464900"/>
        <a:ext cx="6154173" cy="586845"/>
      </dsp:txXfrm>
    </dsp:sp>
    <dsp:sp modelId="{D8A7E2A2-B288-4500-B336-ED900B1E692D}">
      <dsp:nvSpPr>
        <dsp:cNvPr id="0" name=""/>
        <dsp:cNvSpPr/>
      </dsp:nvSpPr>
      <dsp:spPr>
        <a:xfrm>
          <a:off x="0" y="4905370"/>
          <a:ext cx="6559062" cy="226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B5B9C3B-E8C5-4994-B7B4-E6E373CDF86C}">
      <dsp:nvSpPr>
        <dsp:cNvPr id="0" name=""/>
        <dsp:cNvSpPr/>
      </dsp:nvSpPr>
      <dsp:spPr>
        <a:xfrm>
          <a:off x="343563" y="4190884"/>
          <a:ext cx="6211754" cy="847325"/>
        </a:xfrm>
        <a:prstGeom prst="roundRect">
          <a:avLst/>
        </a:prstGeom>
        <a:solidFill>
          <a:schemeClr val="accent1">
            <a:lumMod val="40000"/>
            <a:lumOff val="6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3542" tIns="0" rIns="173542" bIns="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lv-LV" altLang="lv-LV" sz="2000" kern="12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rPr>
            <a:t>starpnozaru tīkli un projekti, kuru darbība balstīta līdz šim pastāvošajos </a:t>
          </a:r>
          <a:r>
            <a:rPr lang="lv-LV" altLang="lv-LV" sz="2000" i="1" kern="1200" dirty="0" err="1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rPr>
            <a:t>Nordplus</a:t>
          </a:r>
          <a:r>
            <a:rPr lang="lv-LV" altLang="lv-LV" sz="2000" kern="12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rPr>
            <a:t> programmas projektos un sadarbības tīklos</a:t>
          </a:r>
          <a:endParaRPr lang="lv-LV" altLang="lv-LV" sz="2000" u="sng" kern="1200" dirty="0">
            <a:solidFill>
              <a:schemeClr val="accent1">
                <a:lumMod val="50000"/>
              </a:schemeClr>
            </a:solidFill>
            <a:latin typeface="Calibri" panose="020F0502020204030204" pitchFamily="34" charset="0"/>
          </a:endParaRPr>
        </a:p>
      </dsp:txBody>
      <dsp:txXfrm>
        <a:off x="384926" y="4232247"/>
        <a:ext cx="6129028" cy="76459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4737BD3-4420-4FE8-A6C5-ACD7A2621B37}">
      <dsp:nvSpPr>
        <dsp:cNvPr id="0" name=""/>
        <dsp:cNvSpPr/>
      </dsp:nvSpPr>
      <dsp:spPr>
        <a:xfrm>
          <a:off x="0" y="0"/>
          <a:ext cx="1775695" cy="1775695"/>
        </a:xfrm>
        <a:prstGeom prst="ellipse">
          <a:avLst/>
        </a:prstGeom>
        <a:solidFill>
          <a:schemeClr val="accent1">
            <a:lumMod val="60000"/>
            <a:lumOff val="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1750" tIns="31750" rIns="31750" bIns="3175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lv-LV" sz="2500" b="1" kern="1200" dirty="0">
              <a:solidFill>
                <a:schemeClr val="accent1">
                  <a:lumMod val="50000"/>
                </a:schemeClr>
              </a:solidFill>
            </a:rPr>
            <a:t>100%</a:t>
          </a:r>
          <a:r>
            <a:rPr lang="lv-LV" sz="2500" kern="1200" dirty="0">
              <a:solidFill>
                <a:schemeClr val="accent1">
                  <a:lumMod val="50000"/>
                </a:schemeClr>
              </a:solidFill>
            </a:rPr>
            <a:t> </a:t>
          </a:r>
          <a:r>
            <a:rPr lang="lv-LV" sz="2500" kern="1200" dirty="0" err="1">
              <a:solidFill>
                <a:schemeClr val="accent1">
                  <a:lumMod val="50000"/>
                </a:schemeClr>
              </a:solidFill>
            </a:rPr>
            <a:t>Nordplus</a:t>
          </a:r>
          <a:endParaRPr lang="en-US" sz="2500" kern="1200" dirty="0">
            <a:solidFill>
              <a:schemeClr val="accent1">
                <a:lumMod val="50000"/>
              </a:schemeClr>
            </a:solidFill>
          </a:endParaRPr>
        </a:p>
      </dsp:txBody>
      <dsp:txXfrm>
        <a:off x="260045" y="260045"/>
        <a:ext cx="1255605" cy="1255605"/>
      </dsp:txXfrm>
    </dsp:sp>
    <dsp:sp modelId="{FCF2D020-DF4C-4B81-ADF7-A12674ED9FE7}">
      <dsp:nvSpPr>
        <dsp:cNvPr id="0" name=""/>
        <dsp:cNvSpPr/>
      </dsp:nvSpPr>
      <dsp:spPr>
        <a:xfrm rot="21558144">
          <a:off x="1890914" y="612723"/>
          <a:ext cx="829253" cy="51572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000" kern="1200"/>
        </a:p>
      </dsp:txBody>
      <dsp:txXfrm>
        <a:off x="1890920" y="716810"/>
        <a:ext cx="674536" cy="309434"/>
      </dsp:txXfrm>
    </dsp:sp>
    <dsp:sp modelId="{4B549424-6FEE-47B6-9C86-3A25617840C8}">
      <dsp:nvSpPr>
        <dsp:cNvPr id="0" name=""/>
        <dsp:cNvSpPr/>
      </dsp:nvSpPr>
      <dsp:spPr>
        <a:xfrm>
          <a:off x="2804443" y="0"/>
          <a:ext cx="2223295" cy="1701951"/>
        </a:xfrm>
        <a:prstGeom prst="ellipse">
          <a:avLst/>
        </a:prstGeom>
        <a:blipFill dpi="0" rotWithShape="1"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1750" tIns="31750" rIns="31750" bIns="3175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500" kern="1200" dirty="0"/>
        </a:p>
      </dsp:txBody>
      <dsp:txXfrm>
        <a:off x="3130037" y="249245"/>
        <a:ext cx="1572107" cy="120346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equation2">
  <dgm:title val=""/>
  <dgm:desc val=""/>
  <dgm:catLst>
    <dgm:cat type="relationship" pri="18000"/>
    <dgm:cat type="process" pri="2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linDir" val="fromL"/>
          <dgm:param type="fallback" val="2D"/>
        </dgm:alg>
      </dgm:if>
      <dgm:else name="Name3">
        <dgm:alg type="lin">
          <dgm:param type="linDir" val="fromR"/>
          <dgm:param type="fallback" val="2D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ch" ptType="node" func="cnt" op="gte" val="3">
        <dgm:constrLst>
          <dgm:constr type="h" for="des" forName="node" refType="w" fact="0.5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ch" forName="lastNode" op="equ" val="65"/>
          <dgm:constr type="primFontSz" for="des" forName="node" op="equ" val="65"/>
          <dgm:constr type="primFontSz" for="des" forName="sibTrans" val="55"/>
          <dgm:constr type="primFontSz" for="des" forName="sibTrans" refType="primFontSz" refFor="des" refForName="node" op="lte" fact="0.8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if>
      <dgm:else name="Name6">
        <dgm:constrLst>
          <dgm:constr type="h" for="des" forName="node" refType="w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des" forName="node" val="65"/>
          <dgm:constr type="primFontSz" for="ch" forName="lastNode" refType="primFontSz" refFor="des" refForName="node" op="equ"/>
          <dgm:constr type="primFontSz" for="des" forName="sibTrans" val="55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else>
    </dgm:choose>
    <dgm:ruleLst/>
    <dgm:choose name="Name7">
      <dgm:if name="Name8" axis="ch" ptType="node" func="cnt" op="gte" val="1">
        <dgm:layoutNode name="vNodes">
          <dgm:alg type="lin">
            <dgm:param type="linDir" val="fromT"/>
            <dgm:param type="fallback" val="2D"/>
          </dgm:alg>
          <dgm:shape xmlns:r="http://schemas.openxmlformats.org/officeDocument/2006/relationships" r:blip="">
            <dgm:adjLst/>
          </dgm:shape>
          <dgm:presOf/>
          <dgm:constrLst/>
          <dgm:ruleLst/>
          <dgm:forEach name="Name9" axis="ch" ptType="node">
            <dgm:choose name="Name10">
              <dgm:if name="Name11" axis="self" func="revPos" op="neq" val="1">
                <dgm:layoutNode name="node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  <dgm:choose name="Name12">
                  <dgm:if name="Name13" axis="self" ptType="node" func="revPos" op="gt" val="2">
                    <dgm:forEach name="sibTransForEach" axis="followSib" ptType="sibTrans" cnt="1">
                      <dgm:layoutNode name="spacerT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  <dgm:layoutNode name="sibTrans">
                        <dgm:alg type="tx"/>
                        <dgm:shape xmlns:r="http://schemas.openxmlformats.org/officeDocument/2006/relationships" type="mathPlus" r:blip="">
                          <dgm:adjLst/>
                        </dgm:shape>
                        <dgm:presOf axis="self"/>
                        <dgm:constrLst>
                          <dgm:constr type="h" refType="w"/>
                          <dgm:constr type="lMarg"/>
                          <dgm:constr type="rMarg"/>
                          <dgm:constr type="tMarg"/>
                          <dgm:constr type="bMarg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spacerB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</dgm:forEach>
                  </dgm:if>
                  <dgm:else name="Name14"/>
                </dgm:choose>
              </dgm:if>
              <dgm:else name="Name15"/>
            </dgm:choose>
          </dgm:forEach>
        </dgm:layoutNode>
        <dgm:choose name="Name16">
          <dgm:if name="Name17" axis="ch" ptType="node" func="cnt" op="gt" val="1">
            <dgm:layoutNode name="sibTransLast">
              <dgm:alg type="conn">
                <dgm:param type="begPts" val="auto"/>
                <dgm:param type="endPts" val="auto"/>
                <dgm:param type="srcNode" val="vNodes"/>
                <dgm:param type="dstNode" val="lastNode"/>
              </dgm:alg>
              <dgm:shape xmlns:r="http://schemas.openxmlformats.org/officeDocument/2006/relationships" type="conn" r:blip="">
                <dgm:adjLst/>
              </dgm:shape>
              <dgm:presOf axis="ch" ptType="sibTrans" st="-1" cnt="1"/>
              <dgm:constrLst>
                <dgm:constr type="h" refType="w" fact="0.62"/>
                <dgm:constr type="connDist"/>
                <dgm:constr type="begPad" refType="connDist" fact="0.25"/>
                <dgm:constr type="endPad" refType="connDist" fact="0.22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ch desOrSelf" ptType="sibTrans sibTrans" st="-1 1" cnt="1 0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if>
          <dgm:else name="Name18"/>
        </dgm:choose>
        <dgm:layoutNode name="lastNode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ellipse" r:blip="">
            <dgm:adjLst/>
          </dgm:shape>
          <dgm:presOf axis="ch desOrSelf" ptType="node node" st="-1 1" cnt="1 0"/>
          <dgm:constrLst>
            <dgm:constr type="h" refType="w"/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</dgm:if>
      <dgm:else name="Name19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30092"/>
            <a:ext cx="2945659" cy="498134"/>
          </a:xfrm>
          <a:prstGeom prst="rect">
            <a:avLst/>
          </a:prstGeom>
        </p:spPr>
        <p:txBody>
          <a:bodyPr vert="horz" lIns="91422" tIns="45711" rIns="91422" bIns="45711" rtlCol="0" anchor="b"/>
          <a:lstStyle>
            <a:lvl1pPr algn="l">
              <a:defRPr sz="1200"/>
            </a:lvl1pPr>
          </a:lstStyle>
          <a:p>
            <a:endParaRPr lang="lv-LV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30092"/>
            <a:ext cx="2945659" cy="498134"/>
          </a:xfrm>
          <a:prstGeom prst="rect">
            <a:avLst/>
          </a:prstGeom>
        </p:spPr>
        <p:txBody>
          <a:bodyPr vert="horz" lIns="91422" tIns="45711" rIns="91422" bIns="45711" rtlCol="0" anchor="b"/>
          <a:lstStyle>
            <a:lvl1pPr algn="r">
              <a:defRPr sz="1200"/>
            </a:lvl1pPr>
          </a:lstStyle>
          <a:p>
            <a:fld id="{89DC8780-74C1-4439-9A24-D37FBFCC0C20}" type="slidenum">
              <a:rPr lang="lv-LV" smtClean="0"/>
              <a:pPr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285973969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5659" cy="498135"/>
          </a:xfrm>
          <a:prstGeom prst="rect">
            <a:avLst/>
          </a:prstGeom>
        </p:spPr>
        <p:txBody>
          <a:bodyPr vert="horz" lIns="91422" tIns="45711" rIns="91422" bIns="45711" rtlCol="0"/>
          <a:lstStyle>
            <a:lvl1pPr algn="l">
              <a:defRPr sz="1200"/>
            </a:lvl1pPr>
          </a:lstStyle>
          <a:p>
            <a:endParaRPr lang="lv-LV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1"/>
            <a:ext cx="2945659" cy="498135"/>
          </a:xfrm>
          <a:prstGeom prst="rect">
            <a:avLst/>
          </a:prstGeom>
        </p:spPr>
        <p:txBody>
          <a:bodyPr vert="horz" lIns="91422" tIns="45711" rIns="91422" bIns="45711" rtlCol="0"/>
          <a:lstStyle>
            <a:lvl1pPr algn="r">
              <a:defRPr sz="1200"/>
            </a:lvl1pPr>
          </a:lstStyle>
          <a:p>
            <a:fld id="{18DF082F-D133-4D96-8725-866F5FACD6A1}" type="datetimeFigureOut">
              <a:rPr lang="lv-LV" smtClean="0"/>
              <a:pPr/>
              <a:t>21.11.2022</a:t>
            </a:fld>
            <a:endParaRPr lang="lv-LV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65225" y="1241425"/>
            <a:ext cx="4467225" cy="33512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22" tIns="45711" rIns="91422" bIns="45711" rtlCol="0" anchor="ctr"/>
          <a:lstStyle/>
          <a:p>
            <a:endParaRPr lang="lv-LV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77958"/>
            <a:ext cx="5438140" cy="3909239"/>
          </a:xfrm>
          <a:prstGeom prst="rect">
            <a:avLst/>
          </a:prstGeom>
        </p:spPr>
        <p:txBody>
          <a:bodyPr vert="horz" lIns="91422" tIns="45711" rIns="91422" bIns="45711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v-LV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2"/>
            <a:ext cx="2945659" cy="498134"/>
          </a:xfrm>
          <a:prstGeom prst="rect">
            <a:avLst/>
          </a:prstGeom>
        </p:spPr>
        <p:txBody>
          <a:bodyPr vert="horz" lIns="91422" tIns="45711" rIns="91422" bIns="45711" rtlCol="0" anchor="b"/>
          <a:lstStyle>
            <a:lvl1pPr algn="l">
              <a:defRPr sz="1200"/>
            </a:lvl1pPr>
          </a:lstStyle>
          <a:p>
            <a:endParaRPr lang="lv-LV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2"/>
            <a:ext cx="2945659" cy="498134"/>
          </a:xfrm>
          <a:prstGeom prst="rect">
            <a:avLst/>
          </a:prstGeom>
        </p:spPr>
        <p:txBody>
          <a:bodyPr vert="horz" lIns="91422" tIns="45711" rIns="91422" bIns="45711" rtlCol="0" anchor="b"/>
          <a:lstStyle>
            <a:lvl1pPr algn="r">
              <a:defRPr sz="1200"/>
            </a:lvl1pPr>
          </a:lstStyle>
          <a:p>
            <a:fld id="{5A744067-60E9-4D22-8EDD-4F6DB5F1C0BD}" type="slidenum">
              <a:rPr lang="lv-LV" smtClean="0"/>
              <a:pPr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26133454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lv-LV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744067-60E9-4D22-8EDD-4F6DB5F1C0BD}" type="slidenum">
              <a:rPr lang="lv-LV" smtClean="0"/>
              <a:pPr/>
              <a:t>1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13503594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lv-LV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lv-LV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E324C-890F-4D05-85F8-1A2A9FDC6D42}" type="datetimeFigureOut">
              <a:rPr lang="lv-LV" smtClean="0"/>
              <a:pPr/>
              <a:t>21.11.2022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EDBF8-7F89-4AB3-8A14-8085EF04F367}" type="slidenum">
              <a:rPr lang="lv-LV" smtClean="0"/>
              <a:pPr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29870300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lv-LV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v-LV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E324C-890F-4D05-85F8-1A2A9FDC6D42}" type="datetimeFigureOut">
              <a:rPr lang="lv-LV" smtClean="0"/>
              <a:pPr/>
              <a:t>21.11.2022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EDBF8-7F89-4AB3-8A14-8085EF04F367}" type="slidenum">
              <a:rPr lang="lv-LV" smtClean="0"/>
              <a:pPr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698436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365125"/>
            <a:ext cx="1478756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lv-LV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365125"/>
            <a:ext cx="4321969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v-LV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E324C-890F-4D05-85F8-1A2A9FDC6D42}" type="datetimeFigureOut">
              <a:rPr lang="lv-LV" smtClean="0"/>
              <a:pPr/>
              <a:t>21.11.2022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EDBF8-7F89-4AB3-8A14-8085EF04F367}" type="slidenum">
              <a:rPr lang="lv-LV" smtClean="0"/>
              <a:pPr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8920154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lv-LV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v-LV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E324C-890F-4D05-85F8-1A2A9FDC6D42}" type="datetimeFigureOut">
              <a:rPr lang="lv-LV" smtClean="0"/>
              <a:pPr/>
              <a:t>21.11.2022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EDBF8-7F89-4AB3-8A14-8085EF04F367}" type="slidenum">
              <a:rPr lang="lv-LV" smtClean="0"/>
              <a:pPr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36075993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lv-LV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E324C-890F-4D05-85F8-1A2A9FDC6D42}" type="datetimeFigureOut">
              <a:rPr lang="lv-LV" smtClean="0"/>
              <a:pPr/>
              <a:t>21.11.2022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EDBF8-7F89-4AB3-8A14-8085EF04F367}" type="slidenum">
              <a:rPr lang="lv-LV" smtClean="0"/>
              <a:pPr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3589976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lv-LV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7" y="1825625"/>
            <a:ext cx="2900363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v-LV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1825625"/>
            <a:ext cx="2900363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v-LV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E324C-890F-4D05-85F8-1A2A9FDC6D42}" type="datetimeFigureOut">
              <a:rPr lang="lv-LV" smtClean="0"/>
              <a:pPr/>
              <a:t>21.11.2022</a:t>
            </a:fld>
            <a:endParaRPr lang="lv-LV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EDBF8-7F89-4AB3-8A14-8085EF04F367}" type="slidenum">
              <a:rPr lang="lv-LV" smtClean="0"/>
              <a:pPr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8070275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lv-LV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v-LV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v-LV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E324C-890F-4D05-85F8-1A2A9FDC6D42}" type="datetimeFigureOut">
              <a:rPr lang="lv-LV" smtClean="0"/>
              <a:pPr/>
              <a:t>21.11.2022</a:t>
            </a:fld>
            <a:endParaRPr lang="lv-LV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EDBF8-7F89-4AB3-8A14-8085EF04F367}" type="slidenum">
              <a:rPr lang="lv-LV" smtClean="0"/>
              <a:pPr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38151068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lv-LV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E324C-890F-4D05-85F8-1A2A9FDC6D42}" type="datetimeFigureOut">
              <a:rPr lang="lv-LV" smtClean="0"/>
              <a:pPr/>
              <a:t>21.11.2022</a:t>
            </a:fld>
            <a:endParaRPr lang="lv-LV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EDBF8-7F89-4AB3-8A14-8085EF04F367}" type="slidenum">
              <a:rPr lang="lv-LV" smtClean="0"/>
              <a:pPr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7603247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E324C-890F-4D05-85F8-1A2A9FDC6D42}" type="datetimeFigureOut">
              <a:rPr lang="lv-LV" smtClean="0"/>
              <a:pPr/>
              <a:t>21.11.2022</a:t>
            </a:fld>
            <a:endParaRPr lang="lv-LV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EDBF8-7F89-4AB3-8A14-8085EF04F367}" type="slidenum">
              <a:rPr lang="lv-LV" smtClean="0"/>
              <a:pPr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24813989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lv-LV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v-LV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E324C-890F-4D05-85F8-1A2A9FDC6D42}" type="datetimeFigureOut">
              <a:rPr lang="lv-LV" smtClean="0"/>
              <a:pPr/>
              <a:t>21.11.2022</a:t>
            </a:fld>
            <a:endParaRPr lang="lv-LV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EDBF8-7F89-4AB3-8A14-8085EF04F367}" type="slidenum">
              <a:rPr lang="lv-LV" smtClean="0"/>
              <a:pPr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9933472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lv-LV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lv-LV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E324C-890F-4D05-85F8-1A2A9FDC6D42}" type="datetimeFigureOut">
              <a:rPr lang="lv-LV" smtClean="0"/>
              <a:pPr/>
              <a:t>21.11.2022</a:t>
            </a:fld>
            <a:endParaRPr lang="lv-LV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EDBF8-7F89-4AB3-8A14-8085EF04F367}" type="slidenum">
              <a:rPr lang="lv-LV" smtClean="0"/>
              <a:pPr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16585844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lv-LV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v-LV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FE324C-890F-4D05-85F8-1A2A9FDC6D42}" type="datetimeFigureOut">
              <a:rPr lang="lv-LV" smtClean="0"/>
              <a:pPr/>
              <a:t>21.11.2022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AEDBF8-7F89-4AB3-8A14-8085EF04F367}" type="slidenum">
              <a:rPr lang="lv-LV" smtClean="0"/>
              <a:pPr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17600503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lv-LV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hyperlink" Target="https://hkdir.no/" TargetMode="Externa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linards.deidulis" TargetMode="External"/><Relationship Id="rId2" Type="http://schemas.openxmlformats.org/officeDocument/2006/relationships/hyperlink" Target="mailto:linards.deidulis@viaa.gov.lv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diagramLayout" Target="../diagrams/layout1.xml"/><Relationship Id="rId7" Type="http://schemas.openxmlformats.org/officeDocument/2006/relationships/image" Target="../media/image5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762968"/>
            <a:ext cx="9144000" cy="244656"/>
          </a:xfrm>
          <a:prstGeom prst="rect">
            <a:avLst/>
          </a:prstGeom>
        </p:spPr>
      </p:pic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1071154" y="2782062"/>
            <a:ext cx="7421880" cy="744910"/>
          </a:xfrm>
        </p:spPr>
        <p:txBody>
          <a:bodyPr>
            <a:noAutofit/>
          </a:bodyPr>
          <a:lstStyle/>
          <a:p>
            <a:r>
              <a:rPr lang="nb-NO" altLang="lv-LV" sz="35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Verdana" pitchFamily="34" charset="0"/>
              </a:rPr>
              <a:t>Nordplus</a:t>
            </a:r>
            <a:r>
              <a:rPr lang="lv-LV" altLang="lv-LV" sz="35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Verdana" pitchFamily="34" charset="0"/>
              </a:rPr>
              <a:t> Horizontālā apakšprogramma </a:t>
            </a:r>
            <a:r>
              <a:rPr lang="lv-LV" altLang="lv-LV" sz="35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– 2023. gada projektu konkurss</a:t>
            </a:r>
            <a:endParaRPr lang="lv-LV" sz="3500" b="1" dirty="0">
              <a:solidFill>
                <a:schemeClr val="accent1">
                  <a:lumMod val="50000"/>
                </a:schemeClr>
              </a:solidFill>
              <a:latin typeface="+mn-lt"/>
              <a:ea typeface="Verdana" pitchFamily="34" charset="0"/>
              <a:cs typeface="Times New Roman" panose="02020603050405020304" pitchFamily="18" charset="0"/>
            </a:endParaRPr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820420" y="3927566"/>
            <a:ext cx="7503160" cy="992450"/>
          </a:xfrm>
        </p:spPr>
        <p:txBody>
          <a:bodyPr>
            <a:noAutofit/>
          </a:bodyPr>
          <a:lstStyle/>
          <a:p>
            <a:r>
              <a:rPr lang="lv-LV" altLang="lv-LV" sz="2000" b="1" dirty="0">
                <a:solidFill>
                  <a:schemeClr val="accent1">
                    <a:lumMod val="50000"/>
                  </a:schemeClr>
                </a:solidFill>
                <a:ea typeface="Verdana" panose="020B0604030504040204" pitchFamily="34" charset="0"/>
                <a:cs typeface="Verdana" panose="020B0604030504040204" pitchFamily="34" charset="0"/>
              </a:rPr>
              <a:t>Linards Deidulis</a:t>
            </a:r>
          </a:p>
          <a:p>
            <a:pPr algn="ctr"/>
            <a:r>
              <a:rPr lang="lv-LV" altLang="lv-LV" sz="2000" dirty="0">
                <a:solidFill>
                  <a:schemeClr val="accent1">
                    <a:lumMod val="50000"/>
                  </a:schemeClr>
                </a:solidFill>
                <a:ea typeface="Verdana" panose="020B0604030504040204" pitchFamily="34" charset="0"/>
                <a:cs typeface="Verdana" panose="020B0604030504040204" pitchFamily="34" charset="0"/>
              </a:rPr>
              <a:t>Izglītības atbalsta un starptautiskās sadarbības departamenta</a:t>
            </a:r>
          </a:p>
          <a:p>
            <a:r>
              <a:rPr lang="lv-LV" altLang="lv-LV" sz="2000" dirty="0">
                <a:solidFill>
                  <a:schemeClr val="accent1">
                    <a:lumMod val="50000"/>
                  </a:schemeClr>
                </a:solidFill>
                <a:ea typeface="Verdana" panose="020B0604030504040204" pitchFamily="34" charset="0"/>
                <a:cs typeface="Verdana" panose="020B0604030504040204" pitchFamily="34" charset="0"/>
              </a:rPr>
              <a:t>Starptautiskās sadarbības programmu nodaļas vecākais projektu vadītājs</a:t>
            </a:r>
          </a:p>
        </p:txBody>
      </p:sp>
      <p:sp>
        <p:nvSpPr>
          <p:cNvPr id="2" name="Subtitle 2">
            <a:extLst>
              <a:ext uri="{FF2B5EF4-FFF2-40B4-BE49-F238E27FC236}">
                <a16:creationId xmlns:a16="http://schemas.microsoft.com/office/drawing/2014/main" id="{B9217E13-5030-268C-13E9-F2FD9B0CBF6C}"/>
              </a:ext>
            </a:extLst>
          </p:cNvPr>
          <p:cNvSpPr txBox="1">
            <a:spLocks/>
          </p:cNvSpPr>
          <p:nvPr/>
        </p:nvSpPr>
        <p:spPr>
          <a:xfrm>
            <a:off x="1942011" y="5455593"/>
            <a:ext cx="5691052" cy="609600"/>
          </a:xfrm>
          <a:prstGeom prst="rect">
            <a:avLst/>
          </a:prstGeom>
        </p:spPr>
        <p:txBody>
          <a:bodyPr vert="horz" lIns="93957" tIns="46979" rIns="93957" bIns="46979" rtlCol="0">
            <a:normAutofit fontScale="85000" lnSpcReduction="20000"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lv-LV" sz="2000" dirty="0">
                <a:solidFill>
                  <a:schemeClr val="accent1">
                    <a:lumMod val="50000"/>
                  </a:schemeClr>
                </a:solidFill>
                <a:cs typeface="Times New Roman" panose="02020603050405020304" pitchFamily="18" charset="0"/>
              </a:rPr>
              <a:t>2022.gada 22. un 29.novembrī</a:t>
            </a:r>
          </a:p>
          <a:p>
            <a:r>
              <a:rPr lang="lv-LV" sz="2000" dirty="0">
                <a:solidFill>
                  <a:schemeClr val="accent1">
                    <a:lumMod val="50000"/>
                  </a:schemeClr>
                </a:solidFill>
                <a:cs typeface="Times New Roman" panose="02020603050405020304" pitchFamily="18" charset="0"/>
              </a:rPr>
              <a:t>Tiešsaistes seminārs </a:t>
            </a:r>
          </a:p>
        </p:txBody>
      </p:sp>
    </p:spTree>
    <p:extLst>
      <p:ext uri="{BB962C8B-B14F-4D97-AF65-F5344CB8AC3E}">
        <p14:creationId xmlns:p14="http://schemas.microsoft.com/office/powerpoint/2010/main" val="54490221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55177" y="365126"/>
            <a:ext cx="6660172" cy="1019537"/>
          </a:xfrm>
        </p:spPr>
        <p:txBody>
          <a:bodyPr>
            <a:normAutofit/>
          </a:bodyPr>
          <a:lstStyle/>
          <a:p>
            <a:pPr algn="ctr"/>
            <a:r>
              <a:rPr lang="lv-LV" sz="3200" b="1" dirty="0">
                <a:solidFill>
                  <a:srgbClr val="3E89CE"/>
                </a:solidFill>
                <a:latin typeface="Verdana" pitchFamily="34" charset="0"/>
                <a:ea typeface="Verdana" pitchFamily="34" charset="0"/>
              </a:rPr>
              <a:t>Finansējums (3)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4026" y="1029063"/>
            <a:ext cx="8855948" cy="1891937"/>
          </a:xfrm>
        </p:spPr>
        <p:txBody>
          <a:bodyPr>
            <a:normAutofit/>
          </a:bodyPr>
          <a:lstStyle/>
          <a:p>
            <a:pPr marL="0" indent="0" algn="just">
              <a:spcBef>
                <a:spcPct val="0"/>
              </a:spcBef>
              <a:buNone/>
            </a:pPr>
            <a:r>
              <a:rPr lang="lv-LV" altLang="lv-LV" sz="24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 </a:t>
            </a: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 </a:t>
            </a:r>
          </a:p>
          <a:p>
            <a:pPr lvl="2" algn="just">
              <a:spcBef>
                <a:spcPct val="0"/>
              </a:spcBef>
              <a:buFont typeface="Wingdings" panose="05000000000000000000" pitchFamily="2" charset="2"/>
              <a:buChar char="Ø"/>
            </a:pPr>
            <a:endParaRPr lang="lv-LV" altLang="lv-LV" sz="24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endParaRPr>
          </a:p>
          <a:p>
            <a:pPr marL="685800" lvl="2" indent="0" algn="just">
              <a:spcBef>
                <a:spcPct val="0"/>
              </a:spcBef>
              <a:buNone/>
            </a:pP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Projekta vadības izdevumi - </a:t>
            </a:r>
            <a:r>
              <a:rPr lang="lv-LV" altLang="lv-LV" sz="24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 4000 </a:t>
            </a:r>
            <a:r>
              <a:rPr lang="lv-LV" altLang="lv-LV" sz="2400" b="1" dirty="0" err="1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euro</a:t>
            </a:r>
            <a:r>
              <a:rPr lang="lv-LV" altLang="lv-LV" sz="24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 koordinatoram un 2000 </a:t>
            </a:r>
            <a:r>
              <a:rPr lang="lv-LV" altLang="lv-LV" sz="2400" b="1" dirty="0" err="1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euro</a:t>
            </a:r>
            <a:r>
              <a:rPr lang="lv-LV" altLang="lv-LV" sz="24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 katram partnerim, </a:t>
            </a: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 ja partneru skaits nepārsniedz 6. </a:t>
            </a:r>
            <a:endParaRPr lang="lv-LV" altLang="lv-LV" sz="2000" dirty="0">
              <a:latin typeface="Calibri" panose="020F0502020204030204" pitchFamily="34" charset="0"/>
            </a:endParaRP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2890688" y="4315820"/>
            <a:ext cx="4589149" cy="3416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3352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7924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2496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7068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marL="0" indent="0">
              <a:lnSpc>
                <a:spcPct val="90000"/>
              </a:lnSpc>
            </a:pPr>
            <a:r>
              <a:rPr lang="lv-LV" altLang="lv-LV" sz="1800" dirty="0">
                <a:solidFill>
                  <a:srgbClr val="1F4E79"/>
                </a:solidFill>
                <a:latin typeface="Calibri" panose="020F0502020204030204" pitchFamily="34" charset="0"/>
              </a:rPr>
              <a:t> </a:t>
            </a:r>
            <a:r>
              <a:rPr lang="lv-LV" altLang="lv-LV" sz="1800" i="1" dirty="0">
                <a:solidFill>
                  <a:srgbClr val="1F4E79"/>
                </a:solidFill>
                <a:latin typeface="Calibri" panose="020F0502020204030204" pitchFamily="34" charset="0"/>
              </a:rPr>
              <a:t>Rokasgrāmata 2023</a:t>
            </a:r>
            <a:r>
              <a:rPr lang="lv-LV" altLang="lv-LV" sz="1800" dirty="0">
                <a:solidFill>
                  <a:srgbClr val="1F4E79"/>
                </a:solidFill>
                <a:latin typeface="Calibri" panose="020F0502020204030204" pitchFamily="34" charset="0"/>
              </a:rPr>
              <a:t>.,   32. lpp. 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B8A1284-2A28-0C58-5380-BB717B199CF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5196" y="2866996"/>
            <a:ext cx="6953607" cy="112400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F584B49-5119-CEF9-C6BF-93D04CFFE23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47596" y="3019396"/>
            <a:ext cx="6953607" cy="11240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525589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55177" y="365126"/>
            <a:ext cx="6660172" cy="1019537"/>
          </a:xfrm>
        </p:spPr>
        <p:txBody>
          <a:bodyPr>
            <a:normAutofit/>
          </a:bodyPr>
          <a:lstStyle/>
          <a:p>
            <a:pPr algn="ctr"/>
            <a:r>
              <a:rPr lang="lv-LV" sz="3200" b="1" dirty="0">
                <a:solidFill>
                  <a:srgbClr val="3E89CE"/>
                </a:solidFill>
                <a:latin typeface="Verdana" pitchFamily="34" charset="0"/>
                <a:ea typeface="Verdana" pitchFamily="34" charset="0"/>
              </a:rPr>
              <a:t>Finansējums (4)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55177" y="1230725"/>
            <a:ext cx="7169519" cy="818039"/>
          </a:xfrm>
        </p:spPr>
        <p:txBody>
          <a:bodyPr>
            <a:normAutofit fontScale="92500" lnSpcReduction="20000"/>
          </a:bodyPr>
          <a:lstStyle/>
          <a:p>
            <a:pPr marL="0" indent="0" algn="just">
              <a:spcBef>
                <a:spcPct val="0"/>
              </a:spcBef>
              <a:buNone/>
            </a:pPr>
            <a:r>
              <a:rPr lang="lv-LV" altLang="lv-LV" sz="24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 </a:t>
            </a: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 Ceļa un uzturēšanās izmaksas braucieniem uz partneru sanāksmēm, konferencēm, semināriem, kursiem, citiem projekta pasākumiem : </a:t>
            </a:r>
            <a:endParaRPr lang="lv-LV" altLang="lv-LV" sz="2000" dirty="0">
              <a:latin typeface="Calibri" panose="020F0502020204030204" pitchFamily="34" charset="0"/>
            </a:endParaRP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2907624" y="5571878"/>
            <a:ext cx="3112178" cy="3416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3352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7924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2496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7068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marL="0" indent="0">
              <a:lnSpc>
                <a:spcPct val="90000"/>
              </a:lnSpc>
            </a:pPr>
            <a:r>
              <a:rPr lang="lv-LV" altLang="lv-LV" sz="1800" dirty="0">
                <a:solidFill>
                  <a:srgbClr val="1F4E79"/>
                </a:solidFill>
                <a:latin typeface="Calibri" panose="020F0502020204030204" pitchFamily="34" charset="0"/>
              </a:rPr>
              <a:t> </a:t>
            </a:r>
            <a:r>
              <a:rPr lang="lv-LV" altLang="lv-LV" sz="1800" i="1" dirty="0">
                <a:solidFill>
                  <a:srgbClr val="1F4E79"/>
                </a:solidFill>
                <a:latin typeface="Calibri" panose="020F0502020204030204" pitchFamily="34" charset="0"/>
              </a:rPr>
              <a:t>Rokasgrāmata 2023</a:t>
            </a:r>
            <a:r>
              <a:rPr lang="lv-LV" altLang="lv-LV" sz="1800" dirty="0">
                <a:solidFill>
                  <a:srgbClr val="1F4E79"/>
                </a:solidFill>
                <a:latin typeface="Calibri" panose="020F0502020204030204" pitchFamily="34" charset="0"/>
              </a:rPr>
              <a:t>.,   33. lpp. 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DFFAC66A-D4E4-694F-07B4-8E9A9FA56B9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3427" y="2048764"/>
            <a:ext cx="7841922" cy="34914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749152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55177" y="365126"/>
            <a:ext cx="6660172" cy="1019537"/>
          </a:xfrm>
        </p:spPr>
        <p:txBody>
          <a:bodyPr>
            <a:normAutofit/>
          </a:bodyPr>
          <a:lstStyle/>
          <a:p>
            <a:pPr algn="ctr"/>
            <a:r>
              <a:rPr lang="lv-LV" sz="3200" b="1" dirty="0">
                <a:solidFill>
                  <a:srgbClr val="3E89CE"/>
                </a:solidFill>
                <a:latin typeface="Verdana" pitchFamily="34" charset="0"/>
                <a:ea typeface="Verdana" pitchFamily="34" charset="0"/>
              </a:rPr>
              <a:t>Finansējums (5)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55177" y="1247659"/>
            <a:ext cx="7169519" cy="818039"/>
          </a:xfrm>
        </p:spPr>
        <p:txBody>
          <a:bodyPr>
            <a:normAutofit fontScale="77500" lnSpcReduction="20000"/>
          </a:bodyPr>
          <a:lstStyle/>
          <a:p>
            <a:pPr algn="just">
              <a:spcBef>
                <a:spcPct val="0"/>
              </a:spcBef>
              <a:buFont typeface="Wingdings" panose="05000000000000000000" pitchFamily="2" charset="2"/>
              <a:buChar char="Ø"/>
            </a:pP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Iespējams papildus finansējums dalībniekiem ar īpašām vajadzībām</a:t>
            </a:r>
          </a:p>
          <a:p>
            <a:pPr marL="0" indent="0" algn="just">
              <a:spcBef>
                <a:spcPct val="0"/>
              </a:spcBef>
              <a:buNone/>
            </a:pPr>
            <a:endParaRPr lang="lv-LV" altLang="lv-LV" sz="24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endParaRPr>
          </a:p>
          <a:p>
            <a:pPr algn="just">
              <a:spcBef>
                <a:spcPct val="0"/>
              </a:spcBef>
              <a:buFont typeface="Wingdings" panose="05000000000000000000" pitchFamily="2" charset="2"/>
              <a:buChar char="Ø"/>
            </a:pPr>
            <a:r>
              <a:rPr lang="lv-LV" altLang="lv-LV" sz="2400" dirty="0">
                <a:solidFill>
                  <a:srgbClr val="FF0000"/>
                </a:solidFill>
                <a:latin typeface="Calibri" panose="020F0502020204030204" pitchFamily="34" charset="0"/>
              </a:rPr>
              <a:t>! </a:t>
            </a: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Iespējama </a:t>
            </a:r>
            <a:r>
              <a:rPr lang="lv-LV" altLang="lv-LV" sz="24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samaksa par darbu</a:t>
            </a: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, taču tā ir ļoti detalizēti jāpamato: </a:t>
            </a:r>
            <a:endParaRPr lang="lv-LV" altLang="lv-LV" sz="2000" dirty="0">
              <a:latin typeface="Calibri" panose="020F0502020204030204" pitchFamily="34" charset="0"/>
            </a:endParaRP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3237824" y="6288825"/>
            <a:ext cx="3112178" cy="3416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3352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7924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2496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7068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marL="0" indent="0">
              <a:lnSpc>
                <a:spcPct val="90000"/>
              </a:lnSpc>
            </a:pPr>
            <a:r>
              <a:rPr lang="lv-LV" altLang="lv-LV" sz="1800" dirty="0">
                <a:solidFill>
                  <a:srgbClr val="1F4E79"/>
                </a:solidFill>
                <a:latin typeface="Calibri" panose="020F0502020204030204" pitchFamily="34" charset="0"/>
              </a:rPr>
              <a:t> </a:t>
            </a:r>
            <a:r>
              <a:rPr lang="lv-LV" altLang="lv-LV" sz="1800" i="1" dirty="0">
                <a:solidFill>
                  <a:srgbClr val="1F4E79"/>
                </a:solidFill>
                <a:latin typeface="Calibri" panose="020F0502020204030204" pitchFamily="34" charset="0"/>
              </a:rPr>
              <a:t>Rokasgrāmata 2023</a:t>
            </a:r>
            <a:r>
              <a:rPr lang="lv-LV" altLang="lv-LV" sz="1800" dirty="0">
                <a:solidFill>
                  <a:srgbClr val="1F4E79"/>
                </a:solidFill>
                <a:latin typeface="Calibri" panose="020F0502020204030204" pitchFamily="34" charset="0"/>
              </a:rPr>
              <a:t>.,   33. lpp. 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8E52424-C270-BE18-16D1-2E1117E97A7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4686" y="2497680"/>
            <a:ext cx="7334627" cy="37911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936013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365127"/>
            <a:ext cx="7501466" cy="944928"/>
          </a:xfrm>
        </p:spPr>
        <p:txBody>
          <a:bodyPr>
            <a:noAutofit/>
          </a:bodyPr>
          <a:lstStyle/>
          <a:p>
            <a:pPr algn="ctr"/>
            <a:r>
              <a:rPr lang="lv-LV" sz="3200" b="1" dirty="0">
                <a:solidFill>
                  <a:srgbClr val="00B0F0"/>
                </a:solidFill>
                <a:latin typeface="Verdana" pitchFamily="34" charset="0"/>
                <a:ea typeface="Verdana" pitchFamily="34" charset="0"/>
              </a:rPr>
              <a:t>Finansējums (6)</a:t>
            </a:r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1649691" y="1346785"/>
            <a:ext cx="7249211" cy="7571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3352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7924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2496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7068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marL="0" indent="0" algn="ctr">
              <a:lnSpc>
                <a:spcPct val="90000"/>
              </a:lnSpc>
            </a:pPr>
            <a:r>
              <a:rPr lang="lv-LV" altLang="lv-LV" sz="2400" dirty="0">
                <a:solidFill>
                  <a:srgbClr val="FF0000"/>
                </a:solidFill>
                <a:latin typeface="Calibri" panose="020F0502020204030204" pitchFamily="34" charset="0"/>
              </a:rPr>
              <a:t> </a:t>
            </a:r>
            <a:r>
              <a:rPr lang="lv-LV" altLang="lv-LV" sz="2400" i="1" dirty="0">
                <a:solidFill>
                  <a:srgbClr val="FF0000"/>
                </a:solidFill>
                <a:latin typeface="Calibri" panose="020F0502020204030204" pitchFamily="34" charset="0"/>
              </a:rPr>
              <a:t>Kopš 2023. gada   līdzfinansējumam vairs nav noteikta % apjoma! </a:t>
            </a:r>
            <a:endParaRPr lang="lv-LV" altLang="lv-LV" sz="2400" dirty="0">
              <a:solidFill>
                <a:srgbClr val="FF0000"/>
              </a:solidFill>
              <a:latin typeface="Calibri" panose="020F0502020204030204" pitchFamily="34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EDF3266-DBFB-E890-0BB3-AAD90DBA411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81667" y="2140645"/>
            <a:ext cx="6866466" cy="40146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479152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55177" y="365126"/>
            <a:ext cx="6660172" cy="1019537"/>
          </a:xfrm>
        </p:spPr>
        <p:txBody>
          <a:bodyPr>
            <a:normAutofit/>
          </a:bodyPr>
          <a:lstStyle/>
          <a:p>
            <a:pPr algn="ctr"/>
            <a:r>
              <a:rPr lang="lv-LV" sz="3200" b="1" dirty="0">
                <a:solidFill>
                  <a:srgbClr val="3E89CE"/>
                </a:solidFill>
                <a:latin typeface="Verdana" pitchFamily="34" charset="0"/>
                <a:ea typeface="Verdana" pitchFamily="34" charset="0"/>
              </a:rPr>
              <a:t>Finansējums (7)</a:t>
            </a:r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137160" y="2739398"/>
            <a:ext cx="1488440" cy="2086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3352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7924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2496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7068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marL="0" indent="0" algn="ctr">
              <a:lnSpc>
                <a:spcPct val="90000"/>
              </a:lnSpc>
            </a:pPr>
            <a:r>
              <a:rPr lang="lv-LV" altLang="lv-LV" sz="1800" dirty="0">
                <a:solidFill>
                  <a:srgbClr val="1F4E79"/>
                </a:solidFill>
                <a:latin typeface="Calibri" panose="020F0502020204030204" pitchFamily="34" charset="0"/>
              </a:rPr>
              <a:t> </a:t>
            </a:r>
            <a:r>
              <a:rPr lang="lv-LV" altLang="lv-LV" sz="1800" i="1" dirty="0">
                <a:solidFill>
                  <a:srgbClr val="1F4E79"/>
                </a:solidFill>
                <a:latin typeface="Calibri" panose="020F0502020204030204" pitchFamily="34" charset="0"/>
              </a:rPr>
              <a:t>Budžeta  veidlapa – pielikums projekta pieteikumam, pieejams  Espresso sistēmā  </a:t>
            </a:r>
            <a:endParaRPr lang="lv-LV" altLang="lv-LV" sz="1800" dirty="0">
              <a:solidFill>
                <a:srgbClr val="1F4E79"/>
              </a:solidFill>
              <a:latin typeface="Calibri" panose="020F0502020204030204" pitchFamily="34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9252084-46E2-AFC8-1C4F-29A5922ADCA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8110" y="5087300"/>
            <a:ext cx="3014134" cy="739252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2650B9D2-DDBC-8C54-3BEC-F5D27F8F027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-13965" t="3544" r="29848" b="-3544"/>
          <a:stretch/>
        </p:blipFill>
        <p:spPr>
          <a:xfrm>
            <a:off x="1625600" y="1603507"/>
            <a:ext cx="7088631" cy="26280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73194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42010" y="1511952"/>
            <a:ext cx="6573339" cy="3449515"/>
          </a:xfrm>
        </p:spPr>
        <p:txBody>
          <a:bodyPr>
            <a:normAutofit/>
          </a:bodyPr>
          <a:lstStyle/>
          <a:p>
            <a:pPr marL="0" indent="0" algn="just">
              <a:lnSpc>
                <a:spcPct val="80000"/>
              </a:lnSpc>
              <a:buNone/>
            </a:pPr>
            <a:r>
              <a:rPr lang="lv-LV" altLang="lv-LV" sz="28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Neattiecināmās izmaksas</a:t>
            </a:r>
            <a:r>
              <a:rPr lang="lv-LV" altLang="lv-LV" sz="28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: </a:t>
            </a:r>
          </a:p>
          <a:p>
            <a:pPr lvl="1" algn="just">
              <a:spcAft>
                <a:spcPts val="500"/>
              </a:spcAft>
              <a:buSzPct val="100000"/>
              <a:buFont typeface="Wingdings" panose="05000000000000000000" pitchFamily="2" charset="2"/>
              <a:buChar char="Ø"/>
            </a:pPr>
            <a:r>
              <a:rPr lang="lv-LV" altLang="lv-LV" sz="28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Ar projektu nesaistītie izdevumi;</a:t>
            </a:r>
          </a:p>
          <a:p>
            <a:pPr lvl="1" algn="just">
              <a:spcAft>
                <a:spcPts val="500"/>
              </a:spcAft>
              <a:buSzPct val="100000"/>
              <a:buFont typeface="Wingdings" panose="05000000000000000000" pitchFamily="2" charset="2"/>
              <a:buChar char="Ø"/>
            </a:pPr>
            <a:r>
              <a:rPr lang="lv-LV" altLang="lv-LV" sz="28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Pamatlīdzekļu iegāde;</a:t>
            </a:r>
          </a:p>
          <a:p>
            <a:pPr lvl="1" algn="just">
              <a:spcAft>
                <a:spcPts val="500"/>
              </a:spcAft>
              <a:buSzPct val="100000"/>
              <a:buFont typeface="Wingdings" panose="05000000000000000000" pitchFamily="2" charset="2"/>
              <a:buChar char="Ø"/>
            </a:pPr>
            <a:r>
              <a:rPr lang="lv-LV" altLang="lv-LV" sz="28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dalībnieku, kas nav programmas dalībvalstu pārstāvji izdevumi;</a:t>
            </a:r>
          </a:p>
          <a:p>
            <a:pPr lvl="1" algn="just">
              <a:spcAft>
                <a:spcPts val="500"/>
              </a:spcAft>
              <a:buSzPct val="100000"/>
              <a:buFont typeface="Wingdings" panose="05000000000000000000" pitchFamily="2" charset="2"/>
              <a:buChar char="Ø"/>
            </a:pPr>
            <a:r>
              <a:rPr lang="lv-LV" altLang="lv-LV" sz="28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izdevumi, kas radušies ārpus programmas dalībvalstu teritorijas. </a:t>
            </a:r>
          </a:p>
        </p:txBody>
      </p:sp>
      <p:sp>
        <p:nvSpPr>
          <p:cNvPr id="6" name="Rectangle 2">
            <a:extLst>
              <a:ext uri="{FF2B5EF4-FFF2-40B4-BE49-F238E27FC236}">
                <a16:creationId xmlns:a16="http://schemas.microsoft.com/office/drawing/2014/main" id="{878D38B3-45BB-6024-86B4-85DEB310FE1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23066" y="6322058"/>
            <a:ext cx="5133188" cy="3416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3352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7924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2496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7068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marL="0" indent="0" algn="ctr">
              <a:lnSpc>
                <a:spcPct val="90000"/>
              </a:lnSpc>
            </a:pPr>
            <a:r>
              <a:rPr lang="lv-LV" altLang="lv-LV" sz="1800" dirty="0">
                <a:solidFill>
                  <a:srgbClr val="1F4E79"/>
                </a:solidFill>
                <a:latin typeface="Calibri" panose="020F0502020204030204" pitchFamily="34" charset="0"/>
              </a:rPr>
              <a:t> </a:t>
            </a:r>
            <a:r>
              <a:rPr lang="lv-LV" altLang="lv-LV" sz="1800" i="1" dirty="0">
                <a:solidFill>
                  <a:srgbClr val="1F4E79"/>
                </a:solidFill>
                <a:latin typeface="Calibri" panose="020F0502020204030204" pitchFamily="34" charset="0"/>
              </a:rPr>
              <a:t>Rokasgrāmata 2023</a:t>
            </a:r>
            <a:r>
              <a:rPr lang="lv-LV" altLang="lv-LV" sz="1800" dirty="0">
                <a:solidFill>
                  <a:srgbClr val="1F4E79"/>
                </a:solidFill>
                <a:latin typeface="Calibri" panose="020F0502020204030204" pitchFamily="34" charset="0"/>
              </a:rPr>
              <a:t>., 33. lpp. 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B30A1CED-F0A2-AD07-9987-84901B5F4F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55177" y="365126"/>
            <a:ext cx="6660172" cy="1019537"/>
          </a:xfrm>
        </p:spPr>
        <p:txBody>
          <a:bodyPr>
            <a:normAutofit/>
          </a:bodyPr>
          <a:lstStyle/>
          <a:p>
            <a:pPr algn="ctr"/>
            <a:r>
              <a:rPr lang="lv-LV" sz="3200" b="1" dirty="0">
                <a:solidFill>
                  <a:srgbClr val="3E89CE"/>
                </a:solidFill>
                <a:latin typeface="Verdana" pitchFamily="34" charset="0"/>
                <a:ea typeface="Verdana" pitchFamily="34" charset="0"/>
              </a:rPr>
              <a:t>Finansējums (8) 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B28981AE-9868-9AD5-6B95-301624345BE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38127" y="4782858"/>
            <a:ext cx="6731346" cy="14923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985924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55177" y="365126"/>
            <a:ext cx="6660172" cy="1019537"/>
          </a:xfrm>
        </p:spPr>
        <p:txBody>
          <a:bodyPr>
            <a:normAutofit/>
          </a:bodyPr>
          <a:lstStyle/>
          <a:p>
            <a:pPr algn="ctr"/>
            <a:r>
              <a:rPr lang="lv-LV" sz="3200" b="1" dirty="0">
                <a:solidFill>
                  <a:srgbClr val="3E89CE"/>
                </a:solidFill>
                <a:latin typeface="Verdana" pitchFamily="34" charset="0"/>
                <a:ea typeface="Verdana" pitchFamily="34" charset="0"/>
              </a:rPr>
              <a:t>Finansējums (9)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55177" y="1696915"/>
            <a:ext cx="6893169" cy="4480048"/>
          </a:xfrm>
        </p:spPr>
        <p:txBody>
          <a:bodyPr>
            <a:normAutofit/>
          </a:bodyPr>
          <a:lstStyle/>
          <a:p>
            <a:pPr marL="0" lvl="1" indent="-271463">
              <a:spcBef>
                <a:spcPct val="0"/>
              </a:spcBef>
              <a:buNone/>
            </a:pPr>
            <a:endParaRPr lang="lv-LV" altLang="lv-LV" sz="2000" dirty="0">
              <a:latin typeface="Calibri" panose="020F0502020204030204" pitchFamily="34" charset="0"/>
            </a:endParaRPr>
          </a:p>
          <a:p>
            <a:pPr marL="0" indent="0">
              <a:buNone/>
            </a:pPr>
            <a:endParaRPr lang="lv-LV" dirty="0"/>
          </a:p>
        </p:txBody>
      </p:sp>
      <p:sp>
        <p:nvSpPr>
          <p:cNvPr id="4" name="Rectangle 3"/>
          <p:cNvSpPr/>
          <p:nvPr/>
        </p:nvSpPr>
        <p:spPr>
          <a:xfrm>
            <a:off x="3906601" y="1437835"/>
            <a:ext cx="4646115" cy="4930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lnSpc>
                <a:spcPct val="80000"/>
              </a:lnSpc>
              <a:buFont typeface="Wingdings" panose="05000000000000000000" pitchFamily="2" charset="2"/>
              <a:buChar char="Ø"/>
            </a:pPr>
            <a:endParaRPr lang="lv-LV" altLang="lv-LV" sz="20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endParaRPr>
          </a:p>
          <a:p>
            <a:pPr marL="342900" indent="-342900" algn="just">
              <a:lnSpc>
                <a:spcPct val="80000"/>
              </a:lnSpc>
              <a:buFont typeface="Wingdings" panose="05000000000000000000" pitchFamily="2" charset="2"/>
              <a:buChar char="Ø"/>
            </a:pPr>
            <a:r>
              <a:rPr lang="lv-LV" altLang="lv-LV" sz="20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</a:rPr>
              <a:t>Maksimālais finansējuma apmērs vienam projektam nav noteikts.</a:t>
            </a:r>
          </a:p>
          <a:p>
            <a:pPr marL="342900" indent="-342900" algn="just">
              <a:lnSpc>
                <a:spcPct val="80000"/>
              </a:lnSpc>
              <a:buFont typeface="Wingdings" panose="05000000000000000000" pitchFamily="2" charset="2"/>
              <a:buChar char="Ø"/>
            </a:pPr>
            <a:r>
              <a:rPr lang="lv-LV" altLang="lv-LV" sz="20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</a:rPr>
              <a:t>Ja piešķirtais grants nepārsniedz 15 000 </a:t>
            </a:r>
            <a:r>
              <a:rPr lang="lv-LV" altLang="lv-LV" sz="2000" dirty="0" err="1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</a:rPr>
              <a:t>euro</a:t>
            </a:r>
            <a:r>
              <a:rPr lang="lv-LV" altLang="lv-LV" sz="20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</a:rPr>
              <a:t> – 100% avansa maksājums. </a:t>
            </a:r>
          </a:p>
          <a:p>
            <a:pPr algn="just">
              <a:lnSpc>
                <a:spcPct val="70000"/>
              </a:lnSpc>
            </a:pPr>
            <a:endParaRPr lang="lv-LV" altLang="lv-LV" sz="20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ea typeface="MS PGothic" panose="020B0600070205080204" pitchFamily="34" charset="-128"/>
              <a:cs typeface="Calibri" panose="020F0502020204030204" pitchFamily="34" charset="0"/>
              <a:sym typeface="Dancer-Book" pitchFamily="2" charset="0"/>
            </a:endParaRPr>
          </a:p>
          <a:p>
            <a:pPr marL="342900" indent="-342900" algn="just">
              <a:lnSpc>
                <a:spcPct val="70000"/>
              </a:lnSpc>
              <a:buFont typeface="Wingdings" panose="05000000000000000000" pitchFamily="2" charset="2"/>
              <a:buChar char="Ø"/>
            </a:pPr>
            <a:r>
              <a:rPr lang="lv-LV" altLang="lv-LV" sz="20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  <a:cs typeface="Calibri" panose="020F0502020204030204" pitchFamily="34" charset="0"/>
                <a:sym typeface="Dancer-Book" pitchFamily="2" charset="0"/>
              </a:rPr>
              <a:t>Maksājumi, ja piešķirtais grants pārsniedz 15 000 </a:t>
            </a:r>
            <a:r>
              <a:rPr lang="lv-LV" altLang="lv-LV" sz="2000" dirty="0" err="1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  <a:cs typeface="Calibri" panose="020F0502020204030204" pitchFamily="34" charset="0"/>
                <a:sym typeface="Dancer-Book" pitchFamily="2" charset="0"/>
              </a:rPr>
              <a:t>euro</a:t>
            </a:r>
            <a:r>
              <a:rPr lang="lv-LV" altLang="lv-LV" sz="20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  <a:cs typeface="Calibri" panose="020F0502020204030204" pitchFamily="34" charset="0"/>
                <a:sym typeface="Dancer-Book" pitchFamily="2" charset="0"/>
              </a:rPr>
              <a:t>:</a:t>
            </a:r>
          </a:p>
          <a:p>
            <a:pPr marL="792000" indent="-342900" algn="just">
              <a:lnSpc>
                <a:spcPct val="80000"/>
              </a:lnSpc>
              <a:buFont typeface="Wingdings" panose="05000000000000000000" pitchFamily="2" charset="2"/>
              <a:buChar char="§"/>
            </a:pPr>
            <a:r>
              <a:rPr lang="lv-LV" altLang="lv-LV" sz="20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</a:rPr>
              <a:t>Avansa maksājums 80% pēc līguma noslēgšanas ar programmas galveno administratoru </a:t>
            </a:r>
            <a:r>
              <a:rPr lang="lv-LV" sz="20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Norvēģijā</a:t>
            </a:r>
            <a:r>
              <a:rPr lang="lv-LV" altLang="lv-LV" sz="20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 </a:t>
            </a:r>
            <a:r>
              <a:rPr lang="lv-LV" altLang="lv-LV" sz="20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</a:rPr>
              <a:t> </a:t>
            </a:r>
            <a:r>
              <a:rPr lang="lv-LV" sz="2000" i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Norvēģijas Augstākās izglītības un kompetenču aģentūra  HKDIR  (</a:t>
            </a:r>
            <a:r>
              <a:rPr lang="lv-LV" sz="2000" i="1" dirty="0" err="1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Direktoratet</a:t>
            </a:r>
            <a:r>
              <a:rPr lang="lv-LV" sz="2000" i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 for </a:t>
            </a:r>
            <a:r>
              <a:rPr lang="lv-LV" sz="2000" i="1" dirty="0" err="1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høgare</a:t>
            </a:r>
            <a:r>
              <a:rPr lang="lv-LV" sz="2000" i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 </a:t>
            </a:r>
            <a:r>
              <a:rPr lang="lv-LV" sz="2000" i="1" dirty="0" err="1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utdanning</a:t>
            </a:r>
            <a:r>
              <a:rPr lang="lv-LV" sz="2000" i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 </a:t>
            </a:r>
            <a:r>
              <a:rPr lang="lv-LV" sz="2000" i="1" dirty="0" err="1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og</a:t>
            </a:r>
            <a:r>
              <a:rPr lang="lv-LV" sz="2000" i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 </a:t>
            </a:r>
            <a:r>
              <a:rPr lang="lv-LV" sz="2000" i="1" dirty="0" err="1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kompetanse</a:t>
            </a:r>
            <a:r>
              <a:rPr lang="lv-LV" sz="2000" i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) </a:t>
            </a:r>
            <a:r>
              <a:rPr lang="lv-LV" sz="2000" i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  <a:hlinkClick r:id="rId2"/>
              </a:rPr>
              <a:t>https://hkdir.no/</a:t>
            </a:r>
            <a:r>
              <a:rPr lang="lv-LV" sz="2000" i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 ; iepriekšējais nosaukums – DIKU;  </a:t>
            </a:r>
            <a:endParaRPr lang="lv-LV" altLang="lv-LV" sz="20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ea typeface="MS PGothic" panose="020B0600070205080204" pitchFamily="34" charset="-128"/>
              <a:sym typeface="Dancer-Book" pitchFamily="2" charset="0"/>
            </a:endParaRPr>
          </a:p>
          <a:p>
            <a:pPr marL="792000" indent="-342900" algn="just">
              <a:lnSpc>
                <a:spcPct val="80000"/>
              </a:lnSpc>
              <a:buFont typeface="Wingdings" panose="05000000000000000000" pitchFamily="2" charset="2"/>
              <a:buChar char="§"/>
            </a:pPr>
            <a:r>
              <a:rPr lang="lv-LV" altLang="lv-LV" sz="20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</a:rPr>
              <a:t>Noslēguma maksājums 20% pēc noslēguma pārskata apstiprināšanas </a:t>
            </a:r>
            <a:r>
              <a:rPr lang="lv-LV" sz="2000" i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HKDIR</a:t>
            </a:r>
          </a:p>
          <a:p>
            <a:pPr marL="449100">
              <a:lnSpc>
                <a:spcPct val="80000"/>
              </a:lnSpc>
            </a:pPr>
            <a:endParaRPr lang="lv-LV" altLang="lv-LV" sz="2000" i="1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ea typeface="MS PGothic" panose="020B0600070205080204" pitchFamily="34" charset="-128"/>
              <a:sym typeface="Dancer-Book" pitchFamily="2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F58D5C4-399D-545E-76BF-1ED8709D335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3503" y="2480734"/>
            <a:ext cx="3427468" cy="2031998"/>
          </a:xfrm>
          <a:prstGeom prst="rect">
            <a:avLst/>
          </a:prstGeom>
        </p:spPr>
      </p:pic>
      <p:sp>
        <p:nvSpPr>
          <p:cNvPr id="7" name="Rectangle 2">
            <a:extLst>
              <a:ext uri="{FF2B5EF4-FFF2-40B4-BE49-F238E27FC236}">
                <a16:creationId xmlns:a16="http://schemas.microsoft.com/office/drawing/2014/main" id="{71EF7791-2561-4AC6-22A5-F7844E47F296}"/>
              </a:ext>
            </a:extLst>
          </p:cNvPr>
          <p:cNvSpPr>
            <a:spLocks noChangeArrowheads="1"/>
          </p:cNvSpPr>
          <p:nvPr/>
        </p:nvSpPr>
        <p:spPr bwMode="auto">
          <a:xfrm>
            <a:off x="-355601" y="4867748"/>
            <a:ext cx="5133188" cy="3416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3352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7924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2496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7068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marL="0" indent="0" algn="ctr">
              <a:lnSpc>
                <a:spcPct val="90000"/>
              </a:lnSpc>
            </a:pPr>
            <a:r>
              <a:rPr lang="lv-LV" altLang="lv-LV" sz="1800" dirty="0">
                <a:solidFill>
                  <a:srgbClr val="1F4E79"/>
                </a:solidFill>
                <a:latin typeface="Calibri" panose="020F0502020204030204" pitchFamily="34" charset="0"/>
              </a:rPr>
              <a:t> </a:t>
            </a:r>
            <a:r>
              <a:rPr lang="lv-LV" altLang="lv-LV" sz="1800" i="1" dirty="0">
                <a:solidFill>
                  <a:srgbClr val="1F4E79"/>
                </a:solidFill>
                <a:latin typeface="Calibri" panose="020F0502020204030204" pitchFamily="34" charset="0"/>
              </a:rPr>
              <a:t>Rokasgrāmata 2023</a:t>
            </a:r>
            <a:r>
              <a:rPr lang="lv-LV" altLang="lv-LV" sz="1800" dirty="0">
                <a:solidFill>
                  <a:srgbClr val="1F4E79"/>
                </a:solidFill>
                <a:latin typeface="Calibri" panose="020F0502020204030204" pitchFamily="34" charset="0"/>
              </a:rPr>
              <a:t>., 34. lpp. </a:t>
            </a:r>
          </a:p>
        </p:txBody>
      </p:sp>
    </p:spTree>
    <p:extLst>
      <p:ext uri="{BB962C8B-B14F-4D97-AF65-F5344CB8AC3E}">
        <p14:creationId xmlns:p14="http://schemas.microsoft.com/office/powerpoint/2010/main" val="171981349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4799" y="331095"/>
            <a:ext cx="6216287" cy="1210490"/>
          </a:xfrm>
        </p:spPr>
        <p:txBody>
          <a:bodyPr>
            <a:normAutofit/>
          </a:bodyPr>
          <a:lstStyle/>
          <a:p>
            <a:pPr algn="ctr"/>
            <a:r>
              <a:rPr lang="lv-LV" sz="40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Konsultācijas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21628" y="1669141"/>
            <a:ext cx="6844811" cy="1607459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lv-LV" altLang="lv-LV" sz="2500" dirty="0">
                <a:solidFill>
                  <a:srgbClr val="1F4E79"/>
                </a:solidFill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</a:rPr>
              <a:t> </a:t>
            </a:r>
            <a:r>
              <a:rPr lang="lv-LV" altLang="lv-LV" sz="2000" b="1" dirty="0">
                <a:solidFill>
                  <a:srgbClr val="1F4E79"/>
                </a:solidFill>
                <a:latin typeface="Arial" panose="020B0604020202020204" pitchFamily="34" charset="0"/>
                <a:ea typeface="MS PGothic" panose="020B0600070205080204" pitchFamily="34" charset="-128"/>
                <a:sym typeface="Dancer-Book" pitchFamily="2" charset="0"/>
              </a:rPr>
              <a:t>Linards Deidulis</a:t>
            </a:r>
          </a:p>
          <a:p>
            <a:pPr marL="0" indent="0" algn="ctr" defTabSz="642938">
              <a:lnSpc>
                <a:spcPct val="80000"/>
              </a:lnSpc>
              <a:buNone/>
            </a:pPr>
            <a:r>
              <a:rPr lang="lv-LV" altLang="lv-LV" sz="2000" b="1" i="1" dirty="0">
                <a:solidFill>
                  <a:srgbClr val="1F4E79"/>
                </a:solidFill>
                <a:latin typeface="Arial" panose="020B0604020202020204" pitchFamily="34" charset="0"/>
                <a:ea typeface="MS PGothic" panose="020B0600070205080204" pitchFamily="34" charset="-128"/>
                <a:sym typeface="Dancer-Book" pitchFamily="2" charset="0"/>
              </a:rPr>
              <a:t>  </a:t>
            </a:r>
            <a:r>
              <a:rPr lang="lv-LV" altLang="lv-LV" sz="2000" b="1" dirty="0">
                <a:solidFill>
                  <a:srgbClr val="1F4E79"/>
                </a:solidFill>
                <a:latin typeface="Arial" panose="020B0604020202020204" pitchFamily="34" charset="0"/>
                <a:ea typeface="MS PGothic" panose="020B0600070205080204" pitchFamily="34" charset="-128"/>
                <a:sym typeface="Dancer-Book" pitchFamily="2" charset="0"/>
              </a:rPr>
              <a:t>tālr. 67830837, 29554403 </a:t>
            </a:r>
            <a:r>
              <a:rPr lang="lv-LV" altLang="lv-LV" sz="2000" dirty="0">
                <a:solidFill>
                  <a:srgbClr val="1F4E79"/>
                </a:solidFill>
                <a:latin typeface="Arial" panose="020B0604020202020204" pitchFamily="34" charset="0"/>
                <a:ea typeface="MS PGothic" panose="020B0600070205080204" pitchFamily="34" charset="-128"/>
                <a:sym typeface="Dancer-Book" pitchFamily="2" charset="0"/>
              </a:rPr>
              <a:t>(GSM, </a:t>
            </a:r>
            <a:r>
              <a:rPr lang="lv-LV" altLang="lv-LV" sz="2000" dirty="0" err="1">
                <a:solidFill>
                  <a:srgbClr val="1F4E79"/>
                </a:solidFill>
                <a:latin typeface="Arial" panose="020B0604020202020204" pitchFamily="34" charset="0"/>
                <a:ea typeface="MS PGothic" panose="020B0600070205080204" pitchFamily="34" charset="-128"/>
                <a:sym typeface="Dancer-Book" pitchFamily="2" charset="0"/>
              </a:rPr>
              <a:t>WhatsApp</a:t>
            </a:r>
            <a:r>
              <a:rPr lang="lv-LV" altLang="lv-LV" sz="2000" dirty="0">
                <a:solidFill>
                  <a:srgbClr val="1F4E79"/>
                </a:solidFill>
                <a:latin typeface="Arial" panose="020B0604020202020204" pitchFamily="34" charset="0"/>
                <a:ea typeface="MS PGothic" panose="020B0600070205080204" pitchFamily="34" charset="-128"/>
                <a:sym typeface="Dancer-Book" pitchFamily="2" charset="0"/>
              </a:rPr>
              <a:t>, </a:t>
            </a:r>
            <a:r>
              <a:rPr lang="lv-LV" altLang="lv-LV" sz="2000" dirty="0" err="1">
                <a:solidFill>
                  <a:srgbClr val="1F4E79"/>
                </a:solidFill>
                <a:latin typeface="Arial" panose="020B0604020202020204" pitchFamily="34" charset="0"/>
                <a:ea typeface="MS PGothic" panose="020B0600070205080204" pitchFamily="34" charset="-128"/>
                <a:sym typeface="Dancer-Book" pitchFamily="2" charset="0"/>
              </a:rPr>
              <a:t>Viber</a:t>
            </a:r>
            <a:r>
              <a:rPr lang="lv-LV" altLang="lv-LV" sz="2000" dirty="0">
                <a:solidFill>
                  <a:srgbClr val="1F4E79"/>
                </a:solidFill>
                <a:latin typeface="Arial" panose="020B0604020202020204" pitchFamily="34" charset="0"/>
                <a:ea typeface="MS PGothic" panose="020B0600070205080204" pitchFamily="34" charset="-128"/>
                <a:sym typeface="Dancer-Book" pitchFamily="2" charset="0"/>
              </a:rPr>
              <a:t>)</a:t>
            </a:r>
          </a:p>
          <a:p>
            <a:pPr marL="0" indent="0" algn="ctr" defTabSz="642938">
              <a:lnSpc>
                <a:spcPct val="80000"/>
              </a:lnSpc>
              <a:buNone/>
            </a:pPr>
            <a:r>
              <a:rPr lang="lv-LV" altLang="lv-LV" sz="2000" b="1" dirty="0">
                <a:solidFill>
                  <a:srgbClr val="1F4E79"/>
                </a:solidFill>
                <a:latin typeface="Arial" panose="020B0604020202020204" pitchFamily="34" charset="0"/>
                <a:ea typeface="MS PGothic" panose="020B0600070205080204" pitchFamily="34" charset="-128"/>
                <a:sym typeface="Dancer-Book" pitchFamily="2" charset="0"/>
                <a:hlinkClick r:id="rId2"/>
              </a:rPr>
              <a:t>linards.deidulis@viaa.gov.lv</a:t>
            </a:r>
            <a:endParaRPr lang="lv-LV" altLang="lv-LV" sz="2000" b="1" dirty="0">
              <a:solidFill>
                <a:srgbClr val="1F4E79"/>
              </a:solidFill>
              <a:latin typeface="Arial" panose="020B0604020202020204" pitchFamily="34" charset="0"/>
              <a:ea typeface="MS PGothic" panose="020B0600070205080204" pitchFamily="34" charset="-128"/>
              <a:sym typeface="Dancer-Book" pitchFamily="2" charset="0"/>
            </a:endParaRPr>
          </a:p>
          <a:p>
            <a:pPr marL="0" indent="0" algn="ctr" defTabSz="642938">
              <a:lnSpc>
                <a:spcPct val="80000"/>
              </a:lnSpc>
              <a:buNone/>
            </a:pPr>
            <a:r>
              <a:rPr lang="lv-LV" altLang="lv-LV" sz="2000" b="1" dirty="0">
                <a:solidFill>
                  <a:srgbClr val="1F4E79"/>
                </a:solidFill>
                <a:latin typeface="Arial" panose="020B0604020202020204" pitchFamily="34" charset="0"/>
                <a:ea typeface="MS PGothic" panose="020B0600070205080204" pitchFamily="34" charset="-128"/>
                <a:sym typeface="Dancer-Book" pitchFamily="2" charset="0"/>
              </a:rPr>
              <a:t>Skype: </a:t>
            </a:r>
            <a:r>
              <a:rPr lang="lv-LV" altLang="lv-LV" sz="2000" dirty="0" err="1">
                <a:solidFill>
                  <a:srgbClr val="1F4E79"/>
                </a:solidFill>
                <a:latin typeface="Arial" panose="020B0604020202020204" pitchFamily="34" charset="0"/>
                <a:ea typeface="MS PGothic" panose="020B0600070205080204" pitchFamily="34" charset="-128"/>
                <a:sym typeface="Dancer-Book" pitchFamily="2" charset="0"/>
                <a:hlinkClick r:id="rId3" action="ppaction://hlinkfile"/>
              </a:rPr>
              <a:t>linards.deidulis</a:t>
            </a:r>
            <a:endParaRPr lang="lv-LV" altLang="lv-LV" sz="2000" dirty="0">
              <a:solidFill>
                <a:srgbClr val="1F4E79"/>
              </a:solidFill>
              <a:latin typeface="Arial" panose="020B0604020202020204" pitchFamily="34" charset="0"/>
              <a:ea typeface="MS PGothic" panose="020B0600070205080204" pitchFamily="34" charset="-128"/>
              <a:sym typeface="Dancer-Book" pitchFamily="2" charset="0"/>
            </a:endParaRPr>
          </a:p>
          <a:p>
            <a:pPr marL="0" indent="0">
              <a:buNone/>
            </a:pPr>
            <a:endParaRPr lang="lv-LV" dirty="0">
              <a:solidFill>
                <a:srgbClr val="1F4E79"/>
              </a:solidFill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00D596C-EFF9-01BA-9693-539BDBC07DF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35328" y="3429000"/>
            <a:ext cx="4470088" cy="31229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46545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46514" y="365126"/>
            <a:ext cx="6468836" cy="1080497"/>
          </a:xfrm>
        </p:spPr>
        <p:txBody>
          <a:bodyPr>
            <a:normAutofit/>
          </a:bodyPr>
          <a:lstStyle/>
          <a:p>
            <a:r>
              <a:rPr lang="lv-LV" sz="3600" b="1" dirty="0">
                <a:solidFill>
                  <a:srgbClr val="3E89CE"/>
                </a:solidFill>
                <a:latin typeface="+mn-lt"/>
                <a:ea typeface="MS PGothic" panose="020B0600070205080204" pitchFamily="34" charset="-128"/>
              </a:rPr>
              <a:t>Horizontālā apakšprogramma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34508" y="1445623"/>
            <a:ext cx="5168892" cy="4983887"/>
          </a:xfrm>
        </p:spPr>
        <p:txBody>
          <a:bodyPr>
            <a:normAutofit/>
          </a:bodyPr>
          <a:lstStyle/>
          <a:p>
            <a:pPr algn="just">
              <a:buFont typeface="Wingdings" panose="05000000000000000000" pitchFamily="2" charset="2"/>
              <a:buChar char="Ø"/>
            </a:pPr>
            <a:r>
              <a:rPr lang="lv-LV" altLang="lv-LV" sz="28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Atbalsta </a:t>
            </a:r>
            <a:r>
              <a:rPr lang="lv-LV" altLang="lv-LV" sz="28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inovatīvus, </a:t>
            </a:r>
            <a:r>
              <a:rPr lang="lv-LV" altLang="lv-LV" sz="28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starpnozaru projektus</a:t>
            </a:r>
            <a:r>
              <a:rPr lang="lv-LV" altLang="lv-LV" sz="28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 (dažādu izglītības jomu un dažādu nozaru institūciju vidū) izglītībā;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lv-LV" altLang="lv-LV" sz="28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Apakšprogrammā var iesistīties ikviena programmas dalībvalstu institūcija un organizācija, kuru darbība saistīta ar </a:t>
            </a:r>
            <a:r>
              <a:rPr lang="lv-LV" altLang="lv-LV" sz="28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izglītību </a:t>
            </a:r>
            <a:r>
              <a:rPr lang="lv-LV" altLang="lv-LV" sz="28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(formālo, neformālo, profesionālo, vispārējo) </a:t>
            </a:r>
            <a:endParaRPr lang="lv-LV" altLang="lv-LV" sz="2800" b="1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ea typeface="MS PGothic" panose="020B0600070205080204" pitchFamily="34" charset="-128"/>
            </a:endParaRPr>
          </a:p>
          <a:p>
            <a:pPr marL="0" indent="0">
              <a:buNone/>
            </a:pPr>
            <a:endParaRPr lang="lv-LV" altLang="lv-LV" sz="2800" dirty="0">
              <a:latin typeface="Calibri" panose="020F0502020204030204" pitchFamily="34" charset="0"/>
              <a:ea typeface="MS PGothic" panose="020B0600070205080204" pitchFamily="34" charset="-128"/>
            </a:endParaRPr>
          </a:p>
          <a:p>
            <a:pPr>
              <a:buFont typeface="Wingdings" panose="05000000000000000000" pitchFamily="2" charset="2"/>
              <a:buChar char="ü"/>
            </a:pPr>
            <a:endParaRPr lang="lv-LV" altLang="lv-LV" sz="2600" dirty="0"/>
          </a:p>
        </p:txBody>
      </p:sp>
      <p:sp>
        <p:nvSpPr>
          <p:cNvPr id="4" name="Rectangle 2">
            <a:extLst>
              <a:ext uri="{FF2B5EF4-FFF2-40B4-BE49-F238E27FC236}">
                <a16:creationId xmlns:a16="http://schemas.microsoft.com/office/drawing/2014/main" id="{AB082188-AE0F-89F6-F04D-C887AC4611F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59355" y="6172241"/>
            <a:ext cx="4310879" cy="5909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3352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7924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2496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7068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marL="0" indent="0">
              <a:lnSpc>
                <a:spcPct val="90000"/>
              </a:lnSpc>
            </a:pPr>
            <a:r>
              <a:rPr lang="lv-LV" altLang="lv-LV" sz="1800" dirty="0">
                <a:solidFill>
                  <a:srgbClr val="1F4E79"/>
                </a:solidFill>
                <a:latin typeface="Calibri" panose="020F0502020204030204" pitchFamily="34" charset="0"/>
              </a:rPr>
              <a:t>Par Horizontālo apakšprogrammu - </a:t>
            </a:r>
            <a:r>
              <a:rPr lang="lv-LV" altLang="lv-LV" sz="1800" i="1" dirty="0">
                <a:solidFill>
                  <a:srgbClr val="1F4E79"/>
                </a:solidFill>
                <a:latin typeface="Calibri" panose="020F0502020204030204" pitchFamily="34" charset="0"/>
              </a:rPr>
              <a:t>Rokasgrāmata 2023</a:t>
            </a:r>
            <a:r>
              <a:rPr lang="lv-LV" altLang="lv-LV" sz="1800" dirty="0">
                <a:solidFill>
                  <a:srgbClr val="1F4E79"/>
                </a:solidFill>
                <a:latin typeface="Calibri" panose="020F0502020204030204" pitchFamily="34" charset="0"/>
              </a:rPr>
              <a:t> .,  31. - 34. </a:t>
            </a:r>
            <a:r>
              <a:rPr lang="lv-LV" altLang="lv-LV" sz="1800" dirty="0" err="1">
                <a:solidFill>
                  <a:srgbClr val="1F4E79"/>
                </a:solidFill>
                <a:latin typeface="Calibri" panose="020F0502020204030204" pitchFamily="34" charset="0"/>
              </a:rPr>
              <a:t>lpp</a:t>
            </a:r>
            <a:r>
              <a:rPr lang="lv-LV" altLang="lv-LV" sz="1800" dirty="0">
                <a:solidFill>
                  <a:srgbClr val="1F4E79"/>
                </a:solidFill>
                <a:latin typeface="Calibri" panose="020F0502020204030204" pitchFamily="34" charset="0"/>
              </a:rPr>
              <a:t>). 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2928D1D-5A4F-1A06-5EF5-4883BA22E30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9871"/>
          <a:stretch/>
        </p:blipFill>
        <p:spPr>
          <a:xfrm>
            <a:off x="543702" y="1977673"/>
            <a:ext cx="2653230" cy="3607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3990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Title 1">
            <a:extLst>
              <a:ext uri="{FF2B5EF4-FFF2-40B4-BE49-F238E27FC236}">
                <a16:creationId xmlns:a16="http://schemas.microsoft.com/office/drawing/2014/main" id="{134D5A3A-D286-3B38-A4FF-A42D1C4E298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64940" y="22303"/>
            <a:ext cx="7779059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3960" tIns="46800" rIns="93960" bIns="46800" anchor="ctr"/>
          <a:lstStyle>
            <a:lvl1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335213" indent="-49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792413" indent="-49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249613" indent="-49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706813" indent="-49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algn="ctr" defTabSz="914400" eaLnBrk="1" hangingPunct="1">
              <a:lnSpc>
                <a:spcPct val="90000"/>
              </a:lnSpc>
            </a:pPr>
            <a:r>
              <a:rPr lang="lv-LV" altLang="ru-RU" sz="3000" b="1" dirty="0">
                <a:solidFill>
                  <a:srgbClr val="0B7D91"/>
                </a:solidFill>
                <a:latin typeface="Verdana" panose="020B0604030504040204" pitchFamily="34" charset="0"/>
              </a:rPr>
              <a:t>Plānotais finansējums 2023. – 2027. – ap 1 milj. </a:t>
            </a:r>
            <a:r>
              <a:rPr lang="lv-LV" altLang="ru-RU" sz="3000" b="1" dirty="0" err="1">
                <a:solidFill>
                  <a:srgbClr val="0B7D91"/>
                </a:solidFill>
                <a:latin typeface="Verdana" panose="020B0604030504040204" pitchFamily="34" charset="0"/>
              </a:rPr>
              <a:t>euro</a:t>
            </a:r>
            <a:r>
              <a:rPr lang="lv-LV" altLang="ru-RU" sz="3000" b="1" dirty="0">
                <a:solidFill>
                  <a:srgbClr val="0B7D91"/>
                </a:solidFill>
                <a:latin typeface="Verdana" panose="020B0604030504040204" pitchFamily="34" charset="0"/>
              </a:rPr>
              <a:t> gadā </a:t>
            </a:r>
          </a:p>
        </p:txBody>
      </p:sp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D6C85EC8-D982-4C4D-61A6-18E4E237E51F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09981560"/>
              </p:ext>
            </p:extLst>
          </p:nvPr>
        </p:nvGraphicFramePr>
        <p:xfrm>
          <a:off x="379141" y="1851102"/>
          <a:ext cx="8887521" cy="498459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77142" y="365126"/>
            <a:ext cx="6966858" cy="897617"/>
          </a:xfrm>
        </p:spPr>
        <p:txBody>
          <a:bodyPr>
            <a:normAutofit fontScale="90000"/>
          </a:bodyPr>
          <a:lstStyle/>
          <a:p>
            <a:r>
              <a:rPr lang="lv-LV" sz="3200" b="1" dirty="0">
                <a:solidFill>
                  <a:srgbClr val="3E89CE"/>
                </a:solidFill>
                <a:latin typeface="Verdana" pitchFamily="34" charset="0"/>
                <a:ea typeface="Verdana" pitchFamily="34" charset="0"/>
              </a:rPr>
              <a:t>Apakšprogrammas aktivitātes</a:t>
            </a:r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2246581732"/>
              </p:ext>
            </p:extLst>
          </p:nvPr>
        </p:nvGraphicFramePr>
        <p:xfrm>
          <a:off x="2584938" y="1070225"/>
          <a:ext cx="6559062" cy="52585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189591" y="4087768"/>
            <a:ext cx="2263388" cy="5909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3352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7924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2496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7068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marL="0" indent="0">
              <a:lnSpc>
                <a:spcPct val="90000"/>
              </a:lnSpc>
            </a:pPr>
            <a:r>
              <a:rPr lang="lv-LV" altLang="lv-LV" sz="1800" dirty="0">
                <a:solidFill>
                  <a:srgbClr val="1F4E79"/>
                </a:solidFill>
                <a:latin typeface="Calibri" panose="020F0502020204030204" pitchFamily="34" charset="0"/>
              </a:rPr>
              <a:t> </a:t>
            </a:r>
            <a:r>
              <a:rPr lang="lv-LV" altLang="lv-LV" sz="1800" i="1" dirty="0">
                <a:solidFill>
                  <a:srgbClr val="1F4E79"/>
                </a:solidFill>
                <a:latin typeface="Calibri" panose="020F0502020204030204" pitchFamily="34" charset="0"/>
              </a:rPr>
              <a:t>Rokasgrāmata 2023</a:t>
            </a:r>
            <a:r>
              <a:rPr lang="lv-LV" altLang="lv-LV" sz="1800" dirty="0">
                <a:solidFill>
                  <a:srgbClr val="1F4E79"/>
                </a:solidFill>
                <a:latin typeface="Calibri" panose="020F0502020204030204" pitchFamily="34" charset="0"/>
              </a:rPr>
              <a:t>.,   skat. 31. – 32. lpp. 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5887BDB-CC28-813B-2AE6-FB849BBC4CD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-143" y="2160492"/>
            <a:ext cx="2308159" cy="897617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7782D18C-DB2E-B1BA-E9AD-6D268324E729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-143" y="3084138"/>
            <a:ext cx="2899045" cy="8976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19792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365127"/>
            <a:ext cx="7543800" cy="1010828"/>
          </a:xfrm>
        </p:spPr>
        <p:txBody>
          <a:bodyPr>
            <a:normAutofit/>
          </a:bodyPr>
          <a:lstStyle/>
          <a:p>
            <a:r>
              <a:rPr lang="lv-LV" sz="3000" b="1" dirty="0">
                <a:solidFill>
                  <a:srgbClr val="3E89CE"/>
                </a:solidFill>
                <a:latin typeface="Verdana" pitchFamily="34" charset="0"/>
                <a:ea typeface="Verdana" pitchFamily="34" charset="0"/>
              </a:rPr>
              <a:t>Apakšprogrammas nosacījumi (1) 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85257" y="1593669"/>
            <a:ext cx="7103766" cy="4583294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lv-LV" altLang="lv-LV" sz="32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 Projektā iesaistīti vismaz 2 sektori, t.i.:</a:t>
            </a:r>
          </a:p>
          <a:p>
            <a:pPr lvl="1">
              <a:buFontTx/>
              <a:buChar char="-"/>
            </a:pPr>
            <a:r>
              <a:rPr lang="lv-LV" altLang="lv-LV" sz="32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2 projekta </a:t>
            </a:r>
            <a:r>
              <a:rPr lang="lv-LV" altLang="lv-LV" sz="32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satura ziņā </a:t>
            </a:r>
            <a:r>
              <a:rPr lang="lv-LV" altLang="lv-LV" sz="32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(vispārējā, profesionālā, augstākā izglītība, mūžizglītība, neformālā izglītība) </a:t>
            </a:r>
            <a:r>
              <a:rPr lang="lv-LV" altLang="lv-LV" sz="3200" b="1" u="sng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un/vai</a:t>
            </a:r>
          </a:p>
          <a:p>
            <a:pPr lvl="1">
              <a:buFontTx/>
              <a:buChar char="-"/>
            </a:pPr>
            <a:r>
              <a:rPr lang="lv-LV" altLang="lv-LV" sz="32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2 iesaistīto institūciju ziņā (publiskais/nevalstiskais/privātais sektors)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lv-LV" altLang="lv-LV" sz="32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projekta ilgums: 1 - 2 gadi</a:t>
            </a:r>
          </a:p>
          <a:p>
            <a:pPr marL="0" indent="0">
              <a:buNone/>
            </a:pPr>
            <a:endParaRPr lang="lv-LV" sz="3200" dirty="0"/>
          </a:p>
        </p:txBody>
      </p:sp>
    </p:spTree>
    <p:extLst>
      <p:ext uri="{BB962C8B-B14F-4D97-AF65-F5344CB8AC3E}">
        <p14:creationId xmlns:p14="http://schemas.microsoft.com/office/powerpoint/2010/main" val="16604693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38300" y="365127"/>
            <a:ext cx="7505700" cy="1010828"/>
          </a:xfrm>
        </p:spPr>
        <p:txBody>
          <a:bodyPr>
            <a:normAutofit/>
          </a:bodyPr>
          <a:lstStyle/>
          <a:p>
            <a:r>
              <a:rPr lang="lv-LV" sz="3000" b="1" dirty="0">
                <a:solidFill>
                  <a:srgbClr val="3E89CE"/>
                </a:solidFill>
                <a:latin typeface="Verdana" pitchFamily="34" charset="0"/>
                <a:ea typeface="Verdana" pitchFamily="34" charset="0"/>
              </a:rPr>
              <a:t>Apakšprogrammas nosacījumi (2) </a:t>
            </a:r>
            <a:endParaRPr lang="lv-LV" sz="3000" b="1" dirty="0">
              <a:solidFill>
                <a:schemeClr val="accent1">
                  <a:lumMod val="50000"/>
                </a:schemeClr>
              </a:solidFill>
              <a:latin typeface="Verdana" pitchFamily="34" charset="0"/>
              <a:ea typeface="Verdana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85257" y="1593669"/>
            <a:ext cx="6730092" cy="4583294"/>
          </a:xfrm>
        </p:spPr>
        <p:txBody>
          <a:bodyPr/>
          <a:lstStyle/>
          <a:p>
            <a:pPr algn="just"/>
            <a:r>
              <a:rPr lang="lv-LV" altLang="en-US" sz="2400" b="1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Projekta īstenotāji - koordinators </a:t>
            </a:r>
            <a:r>
              <a:rPr lang="lv-LV" altLang="en-US" sz="24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+ vismaz 2 partneri </a:t>
            </a:r>
            <a:r>
              <a:rPr lang="lv-LV" altLang="en-US" sz="24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no dažādām programmas dalībvalstīm</a:t>
            </a:r>
          </a:p>
          <a:p>
            <a:pPr marL="0" indent="0">
              <a:buNone/>
            </a:pPr>
            <a:endParaRPr lang="lv-LV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D36E976-71C3-44FB-8C10-9601E797143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25487" y="2462147"/>
            <a:ext cx="4833256" cy="37148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791184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28775" y="365127"/>
            <a:ext cx="7515225" cy="1010828"/>
          </a:xfrm>
        </p:spPr>
        <p:txBody>
          <a:bodyPr>
            <a:normAutofit/>
          </a:bodyPr>
          <a:lstStyle/>
          <a:p>
            <a:r>
              <a:rPr lang="lv-LV" sz="3000" b="1" dirty="0">
                <a:solidFill>
                  <a:srgbClr val="3E89CE"/>
                </a:solidFill>
                <a:latin typeface="Verdana" pitchFamily="34" charset="0"/>
                <a:ea typeface="Verdana" pitchFamily="34" charset="0"/>
              </a:rPr>
              <a:t>Apakšprogrammas nosacījumi (3) </a:t>
            </a:r>
            <a:endParaRPr lang="lv-LV" sz="3000" b="1" dirty="0">
              <a:solidFill>
                <a:schemeClr val="accent1">
                  <a:lumMod val="50000"/>
                </a:schemeClr>
              </a:solidFill>
              <a:latin typeface="+mn-lt"/>
              <a:ea typeface="MS PGothic" panose="020B0600070205080204" pitchFamily="34" charset="-12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85257" y="1593669"/>
            <a:ext cx="6936712" cy="3000633"/>
          </a:xfrm>
        </p:spPr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endParaRPr lang="lv-LV" altLang="lv-LV" sz="2400" b="1" dirty="0">
              <a:latin typeface="Calibri" panose="020F0502020204030204" pitchFamily="34" charset="0"/>
              <a:ea typeface="MS PGothic" panose="020B0600070205080204" pitchFamily="34" charset="-128"/>
            </a:endParaRPr>
          </a:p>
          <a:p>
            <a:pPr>
              <a:buFont typeface="Wingdings" panose="05000000000000000000" pitchFamily="2" charset="2"/>
              <a:buChar char="Ø"/>
            </a:pPr>
            <a:endParaRPr lang="lv-LV" altLang="lv-LV" sz="2400" b="1" dirty="0">
              <a:latin typeface="Calibri" panose="020F0502020204030204" pitchFamily="34" charset="0"/>
              <a:ea typeface="MS PGothic" panose="020B0600070205080204" pitchFamily="34" charset="-128"/>
            </a:endParaRPr>
          </a:p>
          <a:p>
            <a:pPr marL="0" indent="0">
              <a:buNone/>
            </a:pPr>
            <a:endParaRPr lang="lv-LV" altLang="lv-LV" sz="2400" b="1" dirty="0">
              <a:latin typeface="Calibri" panose="020F0502020204030204" pitchFamily="34" charset="0"/>
              <a:ea typeface="MS PGothic" panose="020B0600070205080204" pitchFamily="34" charset="-128"/>
            </a:endParaRPr>
          </a:p>
          <a:p>
            <a:pPr marL="0" indent="0" algn="just">
              <a:buNone/>
            </a:pPr>
            <a:r>
              <a:rPr lang="lv-LV" altLang="lv-LV" sz="24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Mobilitātes aktivitātes horizontālajā apakšprogrammā nav paredzētas</a:t>
            </a: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, bet ceļa izdevumi var būt iekļauti projektā īstenojamo aktivitāšu ietvaros (semināri, darba grupas, konferences un tml.)</a:t>
            </a:r>
          </a:p>
          <a:p>
            <a:pPr marL="0" indent="0">
              <a:buNone/>
            </a:pPr>
            <a:endParaRPr lang="lv-LV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699389" y="1209989"/>
            <a:ext cx="2901828" cy="14484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420134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1024" y="365127"/>
            <a:ext cx="6484326" cy="944928"/>
          </a:xfrm>
        </p:spPr>
        <p:txBody>
          <a:bodyPr>
            <a:normAutofit/>
          </a:bodyPr>
          <a:lstStyle/>
          <a:p>
            <a:pPr algn="ctr"/>
            <a:r>
              <a:rPr lang="lv-LV" sz="4400" b="1" dirty="0">
                <a:solidFill>
                  <a:srgbClr val="3E89CE"/>
                </a:solidFill>
                <a:latin typeface="Verdana" pitchFamily="34" charset="0"/>
                <a:ea typeface="Verdana" pitchFamily="34" charset="0"/>
              </a:rPr>
              <a:t>Finansējums (1)</a:t>
            </a:r>
          </a:p>
        </p:txBody>
      </p:sp>
      <p:graphicFrame>
        <p:nvGraphicFramePr>
          <p:cNvPr id="3" name="Diagram 2">
            <a:extLst>
              <a:ext uri="{FF2B5EF4-FFF2-40B4-BE49-F238E27FC236}">
                <a16:creationId xmlns:a16="http://schemas.microsoft.com/office/drawing/2014/main" id="{E0176ED2-76A4-64EB-AF1A-9E10C40FDFA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743905336"/>
              </p:ext>
            </p:extLst>
          </p:nvPr>
        </p:nvGraphicFramePr>
        <p:xfrm>
          <a:off x="2740718" y="1787948"/>
          <a:ext cx="5064937" cy="27840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631393BF-D647-BB09-3560-3192473B39D7}"/>
              </a:ext>
            </a:extLst>
          </p:cNvPr>
          <p:cNvSpPr txBox="1"/>
          <p:nvPr/>
        </p:nvSpPr>
        <p:spPr>
          <a:xfrm>
            <a:off x="0" y="3904038"/>
            <a:ext cx="8686800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lv-LV" sz="2400" b="1" i="1" u="none" strike="noStrike" baseline="0" dirty="0">
                <a:solidFill>
                  <a:srgbClr val="002060"/>
                </a:solidFill>
                <a:latin typeface="Mark OT Light"/>
              </a:rPr>
              <a:t>«</a:t>
            </a:r>
            <a:r>
              <a:rPr lang="en-US" sz="2400" b="1" i="1" u="none" strike="noStrike" baseline="0" dirty="0">
                <a:solidFill>
                  <a:srgbClr val="002060"/>
                </a:solidFill>
                <a:latin typeface="Mark OT Light"/>
              </a:rPr>
              <a:t>Nordplus grants should be seen as a contribution towards the actual costs of activities in the project</a:t>
            </a:r>
            <a:r>
              <a:rPr lang="lv-LV" sz="2400" b="1" i="1" dirty="0">
                <a:solidFill>
                  <a:srgbClr val="002060"/>
                </a:solidFill>
                <a:latin typeface="Mark OT Light"/>
              </a:rPr>
              <a:t>». </a:t>
            </a:r>
            <a:r>
              <a:rPr lang="lv-LV" dirty="0">
                <a:solidFill>
                  <a:srgbClr val="002060"/>
                </a:solidFill>
                <a:latin typeface="Mark OT Light"/>
              </a:rPr>
              <a:t>Rokasgrāmata 2023., 32.lpp</a:t>
            </a:r>
          </a:p>
          <a:p>
            <a:pPr algn="ctr"/>
            <a:endParaRPr lang="lv-LV" dirty="0">
              <a:solidFill>
                <a:srgbClr val="000000"/>
              </a:solidFill>
              <a:latin typeface="Mark OT Light"/>
            </a:endParaRPr>
          </a:p>
          <a:p>
            <a:pPr algn="ctr"/>
            <a:endParaRPr lang="lv-LV" dirty="0">
              <a:solidFill>
                <a:srgbClr val="000000"/>
              </a:solidFill>
              <a:latin typeface="Mark OT Light"/>
            </a:endParaRPr>
          </a:p>
          <a:p>
            <a:endParaRPr lang="lv-LV" dirty="0">
              <a:solidFill>
                <a:srgbClr val="000000"/>
              </a:solidFill>
              <a:latin typeface="Mark OT Light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042010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55177" y="365126"/>
            <a:ext cx="6660172" cy="1019537"/>
          </a:xfrm>
        </p:spPr>
        <p:txBody>
          <a:bodyPr>
            <a:normAutofit/>
          </a:bodyPr>
          <a:lstStyle/>
          <a:p>
            <a:pPr algn="ctr"/>
            <a:r>
              <a:rPr lang="lv-LV" sz="3200" b="1" dirty="0">
                <a:solidFill>
                  <a:srgbClr val="3E89CE"/>
                </a:solidFill>
                <a:latin typeface="Verdana" pitchFamily="34" charset="0"/>
                <a:ea typeface="Verdana" pitchFamily="34" charset="0"/>
              </a:rPr>
              <a:t>Finansējums (2)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4026" y="1029063"/>
            <a:ext cx="8855948" cy="3755618"/>
          </a:xfrm>
        </p:spPr>
        <p:txBody>
          <a:bodyPr>
            <a:normAutofit/>
          </a:bodyPr>
          <a:lstStyle/>
          <a:p>
            <a:pPr marL="0" indent="0" algn="just">
              <a:spcBef>
                <a:spcPct val="0"/>
              </a:spcBef>
              <a:buNone/>
            </a:pPr>
            <a:r>
              <a:rPr lang="lv-LV" altLang="lv-LV" sz="24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 </a:t>
            </a:r>
            <a:endParaRPr lang="lv-LV" altLang="lv-LV" sz="24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endParaRPr>
          </a:p>
          <a:p>
            <a:pPr marL="685800" lvl="2" indent="0" algn="r">
              <a:spcBef>
                <a:spcPct val="0"/>
              </a:spcBef>
              <a:buNone/>
            </a:pP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No Nordplus </a:t>
            </a:r>
            <a:r>
              <a:rPr lang="lv-LV" altLang="lv-LV" sz="2400" dirty="0" err="1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granta</a:t>
            </a: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 </a:t>
            </a:r>
            <a:r>
              <a:rPr lang="lv-LV" altLang="lv-LV" sz="2400" dirty="0" err="1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Horzontālajā</a:t>
            </a: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 apakšprogrammā var tikt finansēti: </a:t>
            </a:r>
          </a:p>
          <a:p>
            <a:pPr lvl="2" algn="just">
              <a:spcBef>
                <a:spcPct val="0"/>
              </a:spcBef>
              <a:buFont typeface="Wingdings" panose="05000000000000000000" pitchFamily="2" charset="2"/>
              <a:buChar char="Ø"/>
            </a:pP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Projekta vadības izdevumi - </a:t>
            </a:r>
            <a:r>
              <a:rPr lang="lv-LV" altLang="lv-LV" sz="24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vienības izmaksas</a:t>
            </a: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;</a:t>
            </a:r>
          </a:p>
          <a:p>
            <a:pPr lvl="2" algn="just">
              <a:spcBef>
                <a:spcPct val="0"/>
              </a:spcBef>
              <a:buFont typeface="Wingdings" panose="05000000000000000000" pitchFamily="2" charset="2"/>
              <a:buChar char="Ø"/>
            </a:pP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ceļa un uzturēšanās izdevumi – </a:t>
            </a:r>
            <a:r>
              <a:rPr lang="lv-LV" altLang="lv-LV" sz="24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vienības izmaksas</a:t>
            </a: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; </a:t>
            </a:r>
          </a:p>
          <a:p>
            <a:pPr lvl="2" algn="just">
              <a:spcBef>
                <a:spcPct val="0"/>
              </a:spcBef>
              <a:buFont typeface="Wingdings" panose="05000000000000000000" pitchFamily="2" charset="2"/>
              <a:buChar char="Ø"/>
            </a:pP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 projekta pasākumi – </a:t>
            </a:r>
            <a:r>
              <a:rPr lang="lv-LV" altLang="lv-LV" sz="24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faktiskās izmaksas  </a:t>
            </a: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(telpu noma semināriem, materiālu drukāšana semināriem, samaksa vieslektoriem un specifisku darbu izpildītājiem, taču nevar ietvert projekta </a:t>
            </a:r>
            <a:r>
              <a:rPr lang="lv-LV" altLang="lv-LV" sz="2400" dirty="0" err="1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partnerorganizāciju</a:t>
            </a: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 pārstāvju darba apmaksu.   </a:t>
            </a:r>
          </a:p>
          <a:p>
            <a:pPr lvl="2" algn="just">
              <a:spcBef>
                <a:spcPct val="0"/>
              </a:spcBef>
              <a:buFont typeface="Wingdings" panose="05000000000000000000" pitchFamily="2" charset="2"/>
              <a:buChar char="Ø"/>
            </a:pP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 Papildus finansējums – </a:t>
            </a:r>
            <a:r>
              <a:rPr lang="lv-LV" altLang="lv-LV" sz="24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faktiskās izmaksas </a:t>
            </a: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(samaksa par darbu un atbalsts dalībniekiem ar īpašām vajadzībām). </a:t>
            </a:r>
            <a:endParaRPr lang="lv-LV" altLang="lv-LV" sz="2000" dirty="0">
              <a:latin typeface="Calibri" panose="020F0502020204030204" pitchFamily="34" charset="0"/>
            </a:endParaRPr>
          </a:p>
          <a:p>
            <a:pPr marL="0" indent="0">
              <a:buNone/>
            </a:pPr>
            <a:endParaRPr lang="lv-LV" dirty="0"/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287651" y="5238006"/>
            <a:ext cx="2565709" cy="5909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3352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7924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2496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7068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marL="0" indent="0" algn="ctr">
              <a:lnSpc>
                <a:spcPct val="90000"/>
              </a:lnSpc>
            </a:pPr>
            <a:r>
              <a:rPr lang="lv-LV" altLang="lv-LV" sz="1800" dirty="0">
                <a:solidFill>
                  <a:srgbClr val="1F4E79"/>
                </a:solidFill>
                <a:latin typeface="Calibri" panose="020F0502020204030204" pitchFamily="34" charset="0"/>
              </a:rPr>
              <a:t> </a:t>
            </a:r>
            <a:r>
              <a:rPr lang="lv-LV" altLang="lv-LV" sz="1800" i="1" dirty="0">
                <a:solidFill>
                  <a:srgbClr val="1F4E79"/>
                </a:solidFill>
                <a:latin typeface="Calibri" panose="020F0502020204030204" pitchFamily="34" charset="0"/>
              </a:rPr>
              <a:t>Rokasgrāmata 2023</a:t>
            </a:r>
            <a:r>
              <a:rPr lang="lv-LV" altLang="lv-LV" sz="1800" dirty="0">
                <a:solidFill>
                  <a:srgbClr val="1F4E79"/>
                </a:solidFill>
                <a:latin typeface="Calibri" panose="020F0502020204030204" pitchFamily="34" charset="0"/>
              </a:rPr>
              <a:t>.,   32. lpp. 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0D63BB0-0444-FF99-6C97-6EBEA685F9D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21783" y="4734737"/>
            <a:ext cx="5634566" cy="1427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570275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2722</TotalTime>
  <Words>722</Words>
  <Application>Microsoft Office PowerPoint</Application>
  <PresentationFormat>On-screen Show (4:3)</PresentationFormat>
  <Paragraphs>90</Paragraphs>
  <Slides>17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4" baseType="lpstr">
      <vt:lpstr>Arial</vt:lpstr>
      <vt:lpstr>Calibri</vt:lpstr>
      <vt:lpstr>Calibri Light</vt:lpstr>
      <vt:lpstr>Mark OT Light</vt:lpstr>
      <vt:lpstr>Verdana</vt:lpstr>
      <vt:lpstr>Wingdings</vt:lpstr>
      <vt:lpstr>Office Theme</vt:lpstr>
      <vt:lpstr>Nordplus Horizontālā apakšprogramma – 2023. gada projektu konkurss</vt:lpstr>
      <vt:lpstr>Horizontālā apakšprogramma</vt:lpstr>
      <vt:lpstr>PowerPoint Presentation</vt:lpstr>
      <vt:lpstr>Apakšprogrammas aktivitātes</vt:lpstr>
      <vt:lpstr>Apakšprogrammas nosacījumi (1)  </vt:lpstr>
      <vt:lpstr>Apakšprogrammas nosacījumi (2) </vt:lpstr>
      <vt:lpstr>Apakšprogrammas nosacījumi (3) </vt:lpstr>
      <vt:lpstr>Finansējums (1)</vt:lpstr>
      <vt:lpstr>Finansējums (2)</vt:lpstr>
      <vt:lpstr>Finansējums (3)</vt:lpstr>
      <vt:lpstr>Finansējums (4)</vt:lpstr>
      <vt:lpstr>Finansējums (5)</vt:lpstr>
      <vt:lpstr>Finansējums (6)</vt:lpstr>
      <vt:lpstr>Finansējums (7)</vt:lpstr>
      <vt:lpstr>Finansējums (8) </vt:lpstr>
      <vt:lpstr>Finansējums (9) </vt:lpstr>
      <vt:lpstr>Konsultācijas</vt:lpstr>
    </vt:vector>
  </TitlesOfParts>
  <Company>VIAA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Dace Kosa</dc:creator>
  <cp:lastModifiedBy>Linards Deidulis</cp:lastModifiedBy>
  <cp:revision>154</cp:revision>
  <cp:lastPrinted>2020-12-09T08:21:00Z</cp:lastPrinted>
  <dcterms:created xsi:type="dcterms:W3CDTF">2017-03-17T07:53:29Z</dcterms:created>
  <dcterms:modified xsi:type="dcterms:W3CDTF">2022-11-21T18:56:08Z</dcterms:modified>
</cp:coreProperties>
</file>