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0" r:id="rId3"/>
    <p:sldId id="399" r:id="rId4"/>
    <p:sldId id="266" r:id="rId5"/>
    <p:sldId id="271" r:id="rId6"/>
    <p:sldId id="268" r:id="rId7"/>
    <p:sldId id="265" r:id="rId8"/>
    <p:sldId id="402" r:id="rId9"/>
    <p:sldId id="403" r:id="rId10"/>
    <p:sldId id="404" r:id="rId11"/>
    <p:sldId id="278" r:id="rId12"/>
    <p:sldId id="279" r:id="rId13"/>
    <p:sldId id="277" r:id="rId14"/>
    <p:sldId id="274" r:id="rId15"/>
    <p:sldId id="280" r:id="rId16"/>
    <p:sldId id="289" r:id="rId17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96322E-1CD7-4989-BA7E-BE2F043228B6}" v="47" dt="2022-11-22T17:15:03.0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60"/>
  </p:normalViewPr>
  <p:slideViewPr>
    <p:cSldViewPr snapToGrid="0">
      <p:cViewPr varScale="1">
        <p:scale>
          <a:sx n="68" d="100"/>
          <a:sy n="68" d="100"/>
        </p:scale>
        <p:origin x="98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C0503AAD-859C-485D-B38D-5ACBA298B2B1}"/>
    <pc:docChg chg="undo custSel addSld delSld modSld">
      <pc:chgData name="Linards Deidulis" userId="03205da9529d126d" providerId="LiveId" clId="{C0503AAD-859C-485D-B38D-5ACBA298B2B1}" dt="2021-11-22T22:42:33.882" v="115" actId="14100"/>
      <pc:docMkLst>
        <pc:docMk/>
      </pc:docMkLst>
      <pc:sldChg chg="addSp delSp modSp mod">
        <pc:chgData name="Linards Deidulis" userId="03205da9529d126d" providerId="LiveId" clId="{C0503AAD-859C-485D-B38D-5ACBA298B2B1}" dt="2021-11-22T22:39:17.122" v="47" actId="122"/>
        <pc:sldMkLst>
          <pc:docMk/>
          <pc:sldMk cId="3102754248" sldId="265"/>
        </pc:sldMkLst>
        <pc:spChg chg="mod">
          <ac:chgData name="Linards Deidulis" userId="03205da9529d126d" providerId="LiveId" clId="{C0503AAD-859C-485D-B38D-5ACBA298B2B1}" dt="2021-11-22T22:39:17.122" v="47" actId="122"/>
          <ac:spMkLst>
            <pc:docMk/>
            <pc:sldMk cId="3102754248" sldId="265"/>
            <ac:spMk id="4" creationId="{00000000-0000-0000-0000-000000000000}"/>
          </ac:spMkLst>
        </pc:spChg>
        <pc:graphicFrameChg chg="del mod">
          <ac:chgData name="Linards Deidulis" userId="03205da9529d126d" providerId="LiveId" clId="{C0503AAD-859C-485D-B38D-5ACBA298B2B1}" dt="2021-11-22T22:38:45.869" v="34" actId="478"/>
          <ac:graphicFrameMkLst>
            <pc:docMk/>
            <pc:sldMk cId="3102754248" sldId="265"/>
            <ac:graphicFrameMk id="5" creationId="{00000000-0000-0000-0000-000000000000}"/>
          </ac:graphicFrameMkLst>
        </pc:graphicFrameChg>
        <pc:picChg chg="add mod ord">
          <ac:chgData name="Linards Deidulis" userId="03205da9529d126d" providerId="LiveId" clId="{C0503AAD-859C-485D-B38D-5ACBA298B2B1}" dt="2021-11-22T22:39:13.641" v="45" actId="166"/>
          <ac:picMkLst>
            <pc:docMk/>
            <pc:sldMk cId="3102754248" sldId="265"/>
            <ac:picMk id="6" creationId="{8E011F07-3BEF-49F2-8F45-0301BFFD5EA0}"/>
          </ac:picMkLst>
        </pc:picChg>
        <pc:picChg chg="add mod">
          <ac:chgData name="Linards Deidulis" userId="03205da9529d126d" providerId="LiveId" clId="{C0503AAD-859C-485D-B38D-5ACBA298B2B1}" dt="2021-11-22T22:38:52.286" v="37" actId="1076"/>
          <ac:picMkLst>
            <pc:docMk/>
            <pc:sldMk cId="3102754248" sldId="265"/>
            <ac:picMk id="8" creationId="{8CD92858-062F-42B1-A9A0-AC6823E476EB}"/>
          </ac:picMkLst>
        </pc:picChg>
      </pc:sldChg>
      <pc:sldChg chg="addSp modSp mod">
        <pc:chgData name="Linards Deidulis" userId="03205da9529d126d" providerId="LiveId" clId="{C0503AAD-859C-485D-B38D-5ACBA298B2B1}" dt="2021-11-22T22:42:03.832" v="113" actId="1076"/>
        <pc:sldMkLst>
          <pc:docMk/>
          <pc:sldMk cId="3361979209" sldId="266"/>
        </pc:sldMkLst>
        <pc:spChg chg="mod">
          <ac:chgData name="Linards Deidulis" userId="03205da9529d126d" providerId="LiveId" clId="{C0503AAD-859C-485D-B38D-5ACBA298B2B1}" dt="2021-11-22T22:40:13.277" v="63" actId="122"/>
          <ac:spMkLst>
            <pc:docMk/>
            <pc:sldMk cId="3361979209" sldId="266"/>
            <ac:spMk id="5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42:03.832" v="113" actId="1076"/>
          <ac:spMkLst>
            <pc:docMk/>
            <pc:sldMk cId="3361979209" sldId="266"/>
            <ac:spMk id="6" creationId="{EE9BD40B-43F7-4385-A137-274865DF3143}"/>
          </ac:spMkLst>
        </pc:spChg>
      </pc:sldChg>
      <pc:sldChg chg="modSp mod">
        <pc:chgData name="Linards Deidulis" userId="03205da9529d126d" providerId="LiveId" clId="{C0503AAD-859C-485D-B38D-5ACBA298B2B1}" dt="2021-11-22T22:39:45.304" v="55" actId="20577"/>
        <pc:sldMkLst>
          <pc:docMk/>
          <pc:sldMk cId="3915078022" sldId="274"/>
        </pc:sldMkLst>
        <pc:spChg chg="mod">
          <ac:chgData name="Linards Deidulis" userId="03205da9529d126d" providerId="LiveId" clId="{C0503AAD-859C-485D-B38D-5ACBA298B2B1}" dt="2021-11-22T22:39:45.304" v="55" actId="20577"/>
          <ac:spMkLst>
            <pc:docMk/>
            <pc:sldMk cId="3915078022" sldId="274"/>
            <ac:spMk id="3" creationId="{00000000-0000-0000-0000-000000000000}"/>
          </ac:spMkLst>
        </pc:spChg>
      </pc:sldChg>
      <pc:sldChg chg="del">
        <pc:chgData name="Linards Deidulis" userId="03205da9529d126d" providerId="LiveId" clId="{C0503AAD-859C-485D-B38D-5ACBA298B2B1}" dt="2021-11-22T22:12:46.233" v="0" actId="47"/>
        <pc:sldMkLst>
          <pc:docMk/>
          <pc:sldMk cId="429644068" sldId="275"/>
        </pc:sldMkLst>
      </pc:sldChg>
      <pc:sldChg chg="addSp delSp modSp mod">
        <pc:chgData name="Linards Deidulis" userId="03205da9529d126d" providerId="LiveId" clId="{C0503AAD-859C-485D-B38D-5ACBA298B2B1}" dt="2021-11-22T22:42:33.882" v="115" actId="14100"/>
        <pc:sldMkLst>
          <pc:docMk/>
          <pc:sldMk cId="0" sldId="278"/>
        </pc:sldMkLst>
        <pc:spChg chg="del mod">
          <ac:chgData name="Linards Deidulis" userId="03205da9529d126d" providerId="LiveId" clId="{C0503AAD-859C-485D-B38D-5ACBA298B2B1}" dt="2021-11-22T22:33:25.726" v="8" actId="478"/>
          <ac:spMkLst>
            <pc:docMk/>
            <pc:sldMk cId="0" sldId="278"/>
            <ac:spMk id="6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33:28.872" v="9" actId="1076"/>
          <ac:spMkLst>
            <pc:docMk/>
            <pc:sldMk cId="0" sldId="278"/>
            <ac:spMk id="7" creationId="{8C3F9755-A674-47B4-8EB6-EC577F0F9E85}"/>
          </ac:spMkLst>
        </pc:spChg>
        <pc:picChg chg="add mod">
          <ac:chgData name="Linards Deidulis" userId="03205da9529d126d" providerId="LiveId" clId="{C0503AAD-859C-485D-B38D-5ACBA298B2B1}" dt="2021-11-22T22:42:30.848" v="114" actId="14100"/>
          <ac:picMkLst>
            <pc:docMk/>
            <pc:sldMk cId="0" sldId="278"/>
            <ac:picMk id="3" creationId="{DB7B6FF8-4134-48EA-AE34-39648D2E86A6}"/>
          </ac:picMkLst>
        </pc:picChg>
        <pc:picChg chg="del">
          <ac:chgData name="Linards Deidulis" userId="03205da9529d126d" providerId="LiveId" clId="{C0503AAD-859C-485D-B38D-5ACBA298B2B1}" dt="2021-11-22T22:31:57.964" v="2" actId="478"/>
          <ac:picMkLst>
            <pc:docMk/>
            <pc:sldMk cId="0" sldId="278"/>
            <ac:picMk id="1026" creationId="{00000000-0000-0000-0000-000000000000}"/>
          </ac:picMkLst>
        </pc:picChg>
        <pc:cxnChg chg="add mod">
          <ac:chgData name="Linards Deidulis" userId="03205da9529d126d" providerId="LiveId" clId="{C0503AAD-859C-485D-B38D-5ACBA298B2B1}" dt="2021-11-22T22:42:33.882" v="115" actId="14100"/>
          <ac:cxnSpMkLst>
            <pc:docMk/>
            <pc:sldMk cId="0" sldId="278"/>
            <ac:cxnSpMk id="8" creationId="{955F037F-E20D-437D-B552-1D7BFBBFDD47}"/>
          </ac:cxnSpMkLst>
        </pc:cxnChg>
      </pc:sldChg>
      <pc:sldChg chg="addSp delSp modSp mod">
        <pc:chgData name="Linards Deidulis" userId="03205da9529d126d" providerId="LiveId" clId="{C0503AAD-859C-485D-B38D-5ACBA298B2B1}" dt="2021-11-22T22:34:42.476" v="14" actId="1076"/>
        <pc:sldMkLst>
          <pc:docMk/>
          <pc:sldMk cId="0" sldId="279"/>
        </pc:sldMkLst>
        <pc:picChg chg="add mod">
          <ac:chgData name="Linards Deidulis" userId="03205da9529d126d" providerId="LiveId" clId="{C0503AAD-859C-485D-B38D-5ACBA298B2B1}" dt="2021-11-22T22:34:42.476" v="14" actId="1076"/>
          <ac:picMkLst>
            <pc:docMk/>
            <pc:sldMk cId="0" sldId="279"/>
            <ac:picMk id="3" creationId="{63C575DA-A372-4964-9D1B-DA5EE01705EA}"/>
          </ac:picMkLst>
        </pc:picChg>
        <pc:picChg chg="del">
          <ac:chgData name="Linards Deidulis" userId="03205da9529d126d" providerId="LiveId" clId="{C0503AAD-859C-485D-B38D-5ACBA298B2B1}" dt="2021-11-22T22:34:35.725" v="11" actId="478"/>
          <ac:picMkLst>
            <pc:docMk/>
            <pc:sldMk cId="0" sldId="279"/>
            <ac:picMk id="2050" creationId="{00000000-0000-0000-0000-000000000000}"/>
          </ac:picMkLst>
        </pc:picChg>
      </pc:sldChg>
      <pc:sldChg chg="add">
        <pc:chgData name="Linards Deidulis" userId="03205da9529d126d" providerId="LiveId" clId="{C0503AAD-859C-485D-B38D-5ACBA298B2B1}" dt="2021-11-22T22:12:48.699" v="1"/>
        <pc:sldMkLst>
          <pc:docMk/>
          <pc:sldMk cId="1644654515" sldId="289"/>
        </pc:sldMkLst>
      </pc:sldChg>
    </pc:docChg>
  </pc:docChgLst>
  <pc:docChgLst>
    <pc:chgData name="Linards Deidulis" userId="03205da9529d126d" providerId="LiveId" clId="{FF96322E-1CD7-4989-BA7E-BE2F043228B6}"/>
    <pc:docChg chg="custSel addSld delSld modSld">
      <pc:chgData name="Linards Deidulis" userId="03205da9529d126d" providerId="LiveId" clId="{FF96322E-1CD7-4989-BA7E-BE2F043228B6}" dt="2022-11-22T17:15:40.436" v="423" actId="1076"/>
      <pc:docMkLst>
        <pc:docMk/>
      </pc:docMkLst>
      <pc:sldChg chg="addSp delSp modSp mod">
        <pc:chgData name="Linards Deidulis" userId="03205da9529d126d" providerId="LiveId" clId="{FF96322E-1CD7-4989-BA7E-BE2F043228B6}" dt="2022-11-22T17:15:40.436" v="423" actId="1076"/>
        <pc:sldMkLst>
          <pc:docMk/>
          <pc:sldMk cId="544902210" sldId="256"/>
        </pc:sldMkLst>
        <pc:spChg chg="add mod">
          <ac:chgData name="Linards Deidulis" userId="03205da9529d126d" providerId="LiveId" clId="{FF96322E-1CD7-4989-BA7E-BE2F043228B6}" dt="2022-11-22T17:15:34.480" v="422" actId="20577"/>
          <ac:spMkLst>
            <pc:docMk/>
            <pc:sldMk cId="544902210" sldId="256"/>
            <ac:spMk id="2" creationId="{78E4A822-96F1-499E-0E78-DFAE6D9C19DC}"/>
          </ac:spMkLst>
        </pc:spChg>
        <pc:spChg chg="del">
          <ac:chgData name="Linards Deidulis" userId="03205da9529d126d" providerId="LiveId" clId="{FF96322E-1CD7-4989-BA7E-BE2F043228B6}" dt="2022-11-22T14:35:00.328" v="0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5:40.436" v="423" actId="1076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FF96322E-1CD7-4989-BA7E-BE2F043228B6}" dt="2022-11-22T17:15:03" v="419" actId="1076"/>
        <pc:sldMkLst>
          <pc:docMk/>
          <pc:sldMk cId="3102754248" sldId="265"/>
        </pc:sldMkLst>
        <pc:spChg chg="mod">
          <ac:chgData name="Linards Deidulis" userId="03205da9529d126d" providerId="LiveId" clId="{FF96322E-1CD7-4989-BA7E-BE2F043228B6}" dt="2022-11-22T17:06:08.061" v="328" actId="20577"/>
          <ac:spMkLst>
            <pc:docMk/>
            <pc:sldMk cId="3102754248" sldId="265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22:35.621" v="196" actId="1076"/>
          <ac:spMkLst>
            <pc:docMk/>
            <pc:sldMk cId="3102754248" sldId="265"/>
            <ac:spMk id="4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14:30.930" v="412" actId="1076"/>
          <ac:spMkLst>
            <pc:docMk/>
            <pc:sldMk cId="3102754248" sldId="265"/>
            <ac:spMk id="11" creationId="{FA1CF797-13C9-84A5-27E2-9960C3E91AAC}"/>
          </ac:spMkLst>
        </pc:spChg>
        <pc:spChg chg="add del mod">
          <ac:chgData name="Linards Deidulis" userId="03205da9529d126d" providerId="LiveId" clId="{FF96322E-1CD7-4989-BA7E-BE2F043228B6}" dt="2022-11-22T16:21:43.610" v="189"/>
          <ac:spMkLst>
            <pc:docMk/>
            <pc:sldMk cId="3102754248" sldId="265"/>
            <ac:spMk id="12" creationId="{59E13040-C938-EB54-FA15-620BD4114B0B}"/>
          </ac:spMkLst>
        </pc:spChg>
        <pc:spChg chg="add mod">
          <ac:chgData name="Linards Deidulis" userId="03205da9529d126d" providerId="LiveId" clId="{FF96322E-1CD7-4989-BA7E-BE2F043228B6}" dt="2022-11-22T17:15:03" v="419" actId="1076"/>
          <ac:spMkLst>
            <pc:docMk/>
            <pc:sldMk cId="3102754248" sldId="265"/>
            <ac:spMk id="15" creationId="{A23D580E-D82D-D74A-867A-44FF3D66F053}"/>
          </ac:spMkLst>
        </pc:spChg>
        <pc:picChg chg="add del mod">
          <ac:chgData name="Linards Deidulis" userId="03205da9529d126d" providerId="LiveId" clId="{FF96322E-1CD7-4989-BA7E-BE2F043228B6}" dt="2022-11-22T16:19:56.502" v="175" actId="478"/>
          <ac:picMkLst>
            <pc:docMk/>
            <pc:sldMk cId="3102754248" sldId="265"/>
            <ac:picMk id="5" creationId="{8A338BD2-C5A4-0DE4-5E0D-EF81460D127F}"/>
          </ac:picMkLst>
        </pc:picChg>
        <pc:picChg chg="del">
          <ac:chgData name="Linards Deidulis" userId="03205da9529d126d" providerId="LiveId" clId="{FF96322E-1CD7-4989-BA7E-BE2F043228B6}" dt="2022-11-22T16:17:10.460" v="158" actId="478"/>
          <ac:picMkLst>
            <pc:docMk/>
            <pc:sldMk cId="3102754248" sldId="265"/>
            <ac:picMk id="6" creationId="{8E011F07-3BEF-49F2-8F45-0301BFFD5EA0}"/>
          </ac:picMkLst>
        </pc:picChg>
        <pc:picChg chg="del">
          <ac:chgData name="Linards Deidulis" userId="03205da9529d126d" providerId="LiveId" clId="{FF96322E-1CD7-4989-BA7E-BE2F043228B6}" dt="2022-11-22T16:17:47.370" v="159" actId="478"/>
          <ac:picMkLst>
            <pc:docMk/>
            <pc:sldMk cId="3102754248" sldId="265"/>
            <ac:picMk id="8" creationId="{8CD92858-062F-42B1-A9A0-AC6823E476EB}"/>
          </ac:picMkLst>
        </pc:picChg>
        <pc:picChg chg="add mod">
          <ac:chgData name="Linards Deidulis" userId="03205da9529d126d" providerId="LiveId" clId="{FF96322E-1CD7-4989-BA7E-BE2F043228B6}" dt="2022-11-22T17:05:47.494" v="322" actId="1076"/>
          <ac:picMkLst>
            <pc:docMk/>
            <pc:sldMk cId="3102754248" sldId="265"/>
            <ac:picMk id="9" creationId="{26CDAAB6-300D-E032-5D58-3C5634288A6E}"/>
          </ac:picMkLst>
        </pc:picChg>
        <pc:picChg chg="add mod">
          <ac:chgData name="Linards Deidulis" userId="03205da9529d126d" providerId="LiveId" clId="{FF96322E-1CD7-4989-BA7E-BE2F043228B6}" dt="2022-11-22T17:05:56.252" v="323" actId="14100"/>
          <ac:picMkLst>
            <pc:docMk/>
            <pc:sldMk cId="3102754248" sldId="265"/>
            <ac:picMk id="10" creationId="{950A24CC-4B99-24AB-DA25-20A063D31BC7}"/>
          </ac:picMkLst>
        </pc:picChg>
        <pc:picChg chg="add mod">
          <ac:chgData name="Linards Deidulis" userId="03205da9529d126d" providerId="LiveId" clId="{FF96322E-1CD7-4989-BA7E-BE2F043228B6}" dt="2022-11-22T17:14:59.476" v="418" actId="1076"/>
          <ac:picMkLst>
            <pc:docMk/>
            <pc:sldMk cId="3102754248" sldId="265"/>
            <ac:picMk id="14" creationId="{CA787AF3-FC25-AB06-0204-AAF2FC119B89}"/>
          </ac:picMkLst>
        </pc:picChg>
      </pc:sldChg>
      <pc:sldChg chg="addSp delSp modSp mod">
        <pc:chgData name="Linards Deidulis" userId="03205da9529d126d" providerId="LiveId" clId="{FF96322E-1CD7-4989-BA7E-BE2F043228B6}" dt="2022-11-22T17:12:34.089" v="409" actId="27636"/>
        <pc:sldMkLst>
          <pc:docMk/>
          <pc:sldMk cId="3361979209" sldId="266"/>
        </pc:sldMkLst>
        <pc:spChg chg="mod">
          <ac:chgData name="Linards Deidulis" userId="03205da9529d126d" providerId="LiveId" clId="{FF96322E-1CD7-4989-BA7E-BE2F043228B6}" dt="2022-11-22T17:12:34.089" v="409" actId="27636"/>
          <ac:spMkLst>
            <pc:docMk/>
            <pc:sldMk cId="3361979209" sldId="266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2:13.437" v="391" actId="20577"/>
          <ac:spMkLst>
            <pc:docMk/>
            <pc:sldMk cId="3361979209" sldId="266"/>
            <ac:spMk id="5" creationId="{00000000-0000-0000-0000-000000000000}"/>
          </ac:spMkLst>
        </pc:spChg>
        <pc:graphicFrameChg chg="mod">
          <ac:chgData name="Linards Deidulis" userId="03205da9529d126d" providerId="LiveId" clId="{FF96322E-1CD7-4989-BA7E-BE2F043228B6}" dt="2022-11-22T16:04:07.249" v="28" actId="255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FF96322E-1CD7-4989-BA7E-BE2F043228B6}" dt="2022-11-22T14:35:50.597" v="16" actId="478"/>
          <ac:picMkLst>
            <pc:docMk/>
            <pc:sldMk cId="3361979209" sldId="266"/>
            <ac:picMk id="3" creationId="{00000000-0000-0000-0000-000000000000}"/>
          </ac:picMkLst>
        </pc:picChg>
        <pc:picChg chg="add mod modCrop">
          <ac:chgData name="Linards Deidulis" userId="03205da9529d126d" providerId="LiveId" clId="{FF96322E-1CD7-4989-BA7E-BE2F043228B6}" dt="2022-11-22T17:12:23.648" v="392" actId="1076"/>
          <ac:picMkLst>
            <pc:docMk/>
            <pc:sldMk cId="3361979209" sldId="266"/>
            <ac:picMk id="8" creationId="{E768CB32-E092-85A4-92E0-351040EE7BF3}"/>
          </ac:picMkLst>
        </pc:picChg>
      </pc:sldChg>
      <pc:sldChg chg="modSp mod">
        <pc:chgData name="Linards Deidulis" userId="03205da9529d126d" providerId="LiveId" clId="{FF96322E-1CD7-4989-BA7E-BE2F043228B6}" dt="2022-11-22T17:05:40.445" v="321" actId="207"/>
        <pc:sldMkLst>
          <pc:docMk/>
          <pc:sldMk cId="1660469331" sldId="268"/>
        </pc:sldMkLst>
        <pc:spChg chg="mod">
          <ac:chgData name="Linards Deidulis" userId="03205da9529d126d" providerId="LiveId" clId="{FF96322E-1CD7-4989-BA7E-BE2F043228B6}" dt="2022-11-22T17:05:40.445" v="321" actId="207"/>
          <ac:spMkLst>
            <pc:docMk/>
            <pc:sldMk cId="1660469331" sldId="268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12:17.605" v="141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6:11:29.781" v="140" actId="14100"/>
        <pc:sldMkLst>
          <pc:docMk/>
          <pc:sldMk cId="3361124586" sldId="270"/>
        </pc:sldMkLst>
        <pc:spChg chg="mod">
          <ac:chgData name="Linards Deidulis" userId="03205da9529d126d" providerId="LiveId" clId="{FF96322E-1CD7-4989-BA7E-BE2F043228B6}" dt="2022-11-22T16:10:18.755" v="137" actId="1076"/>
          <ac:spMkLst>
            <pc:docMk/>
            <pc:sldMk cId="3361124586" sldId="270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11:29.781" v="140" actId="14100"/>
          <ac:spMkLst>
            <pc:docMk/>
            <pc:sldMk cId="3361124586" sldId="270"/>
            <ac:spMk id="4" creationId="{9E143921-30B0-8239-A5FA-D07B07B43F0B}"/>
          </ac:spMkLst>
        </pc:spChg>
      </pc:sldChg>
      <pc:sldChg chg="del">
        <pc:chgData name="Linards Deidulis" userId="03205da9529d126d" providerId="LiveId" clId="{FF96322E-1CD7-4989-BA7E-BE2F043228B6}" dt="2022-11-22T16:46:16.486" v="214" actId="47"/>
        <pc:sldMkLst>
          <pc:docMk/>
          <pc:sldMk cId="907284649" sldId="272"/>
        </pc:sldMkLst>
      </pc:sldChg>
      <pc:sldChg chg="modSp del mod">
        <pc:chgData name="Linards Deidulis" userId="03205da9529d126d" providerId="LiveId" clId="{FF96322E-1CD7-4989-BA7E-BE2F043228B6}" dt="2022-11-22T17:00:26.767" v="276" actId="47"/>
        <pc:sldMkLst>
          <pc:docMk/>
          <pc:sldMk cId="2426780591" sldId="273"/>
        </pc:sldMkLst>
        <pc:spChg chg="mod">
          <ac:chgData name="Linards Deidulis" userId="03205da9529d126d" providerId="LiveId" clId="{FF96322E-1CD7-4989-BA7E-BE2F043228B6}" dt="2022-11-22T16:59:23.935" v="275" actId="20577"/>
          <ac:spMkLst>
            <pc:docMk/>
            <pc:sldMk cId="2426780591" sldId="273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7:09:32.757" v="379" actId="14100"/>
        <pc:sldMkLst>
          <pc:docMk/>
          <pc:sldMk cId="3915078022" sldId="274"/>
        </pc:sldMkLst>
        <pc:spChg chg="mod">
          <ac:chgData name="Linards Deidulis" userId="03205da9529d126d" providerId="LiveId" clId="{FF96322E-1CD7-4989-BA7E-BE2F043228B6}" dt="2022-11-22T17:09:06.206" v="376" actId="20577"/>
          <ac:spMkLst>
            <pc:docMk/>
            <pc:sldMk cId="3915078022" sldId="27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8:58.520" v="371" actId="1076"/>
          <ac:spMkLst>
            <pc:docMk/>
            <pc:sldMk cId="3915078022" sldId="274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09:29.119" v="378" actId="1076"/>
          <ac:spMkLst>
            <pc:docMk/>
            <pc:sldMk cId="3915078022" sldId="274"/>
            <ac:spMk id="6" creationId="{3FDF36BB-C96D-F68B-96AE-ADFC223A8EFB}"/>
          </ac:spMkLst>
        </pc:spChg>
        <pc:picChg chg="add mod">
          <ac:chgData name="Linards Deidulis" userId="03205da9529d126d" providerId="LiveId" clId="{FF96322E-1CD7-4989-BA7E-BE2F043228B6}" dt="2022-11-22T17:09:32.757" v="379" actId="14100"/>
          <ac:picMkLst>
            <pc:docMk/>
            <pc:sldMk cId="3915078022" sldId="274"/>
            <ac:picMk id="5" creationId="{6875A89E-D8BB-C3A1-BC11-55A8412A1752}"/>
          </ac:picMkLst>
        </pc:picChg>
      </pc:sldChg>
      <pc:sldChg chg="addSp modSp mod">
        <pc:chgData name="Linards Deidulis" userId="03205da9529d126d" providerId="LiveId" clId="{FF96322E-1CD7-4989-BA7E-BE2F043228B6}" dt="2022-11-22T17:06:54.124" v="348" actId="20577"/>
        <pc:sldMkLst>
          <pc:docMk/>
          <pc:sldMk cId="1632988545" sldId="277"/>
        </pc:sldMkLst>
        <pc:spChg chg="mod">
          <ac:chgData name="Linards Deidulis" userId="03205da9529d126d" providerId="LiveId" clId="{FF96322E-1CD7-4989-BA7E-BE2F043228B6}" dt="2022-11-22T17:06:54.124" v="348" actId="20577"/>
          <ac:spMkLst>
            <pc:docMk/>
            <pc:sldMk cId="1632988545" sldId="277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59:18.247" v="272"/>
          <ac:spMkLst>
            <pc:docMk/>
            <pc:sldMk cId="1632988545" sldId="277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58:48.439" v="271" actId="1076"/>
          <ac:spMkLst>
            <pc:docMk/>
            <pc:sldMk cId="1632988545" sldId="277"/>
            <ac:spMk id="6" creationId="{3DA28381-B0B8-4C4B-7260-2DE65C1B2C6E}"/>
          </ac:spMkLst>
        </pc:spChg>
        <pc:picChg chg="add mod">
          <ac:chgData name="Linards Deidulis" userId="03205da9529d126d" providerId="LiveId" clId="{FF96322E-1CD7-4989-BA7E-BE2F043228B6}" dt="2022-11-22T16:58:02.366" v="241" actId="1076"/>
          <ac:picMkLst>
            <pc:docMk/>
            <pc:sldMk cId="1632988545" sldId="277"/>
            <ac:picMk id="5" creationId="{D28158FA-DECC-0E40-9F8E-9771F1E4EFE8}"/>
          </ac:picMkLst>
        </pc:picChg>
      </pc:sldChg>
      <pc:sldChg chg="addSp delSp modSp mod">
        <pc:chgData name="Linards Deidulis" userId="03205da9529d126d" providerId="LiveId" clId="{FF96322E-1CD7-4989-BA7E-BE2F043228B6}" dt="2022-11-22T17:06:31.889" v="336" actId="20577"/>
        <pc:sldMkLst>
          <pc:docMk/>
          <pc:sldMk cId="0" sldId="278"/>
        </pc:sldMkLst>
        <pc:spChg chg="mod">
          <ac:chgData name="Linards Deidulis" userId="03205da9529d126d" providerId="LiveId" clId="{FF96322E-1CD7-4989-BA7E-BE2F043228B6}" dt="2022-11-22T17:06:31.889" v="336" actId="20577"/>
          <ac:spMkLst>
            <pc:docMk/>
            <pc:sldMk cId="0" sldId="278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19.394" v="224" actId="20577"/>
          <ac:spMkLst>
            <pc:docMk/>
            <pc:sldMk cId="0" sldId="278"/>
            <ac:spMk id="7" creationId="{8C3F9755-A674-47B4-8EB6-EC577F0F9E85}"/>
          </ac:spMkLst>
        </pc:spChg>
        <pc:picChg chg="del">
          <ac:chgData name="Linards Deidulis" userId="03205da9529d126d" providerId="LiveId" clId="{FF96322E-1CD7-4989-BA7E-BE2F043228B6}" dt="2022-11-22T16:46:58.802" v="218" actId="478"/>
          <ac:picMkLst>
            <pc:docMk/>
            <pc:sldMk cId="0" sldId="278"/>
            <ac:picMk id="3" creationId="{DB7B6FF8-4134-48EA-AE34-39648D2E86A6}"/>
          </ac:picMkLst>
        </pc:picChg>
        <pc:picChg chg="add mod">
          <ac:chgData name="Linards Deidulis" userId="03205da9529d126d" providerId="LiveId" clId="{FF96322E-1CD7-4989-BA7E-BE2F043228B6}" dt="2022-11-22T16:47:20.289" v="221" actId="1076"/>
          <ac:picMkLst>
            <pc:docMk/>
            <pc:sldMk cId="0" sldId="278"/>
            <ac:picMk id="4" creationId="{667925C0-C053-3FF7-2B39-A8DD63C711DF}"/>
          </ac:picMkLst>
        </pc:picChg>
        <pc:picChg chg="add mod">
          <ac:chgData name="Linards Deidulis" userId="03205da9529d126d" providerId="LiveId" clId="{FF96322E-1CD7-4989-BA7E-BE2F043228B6}" dt="2022-11-22T16:48:14.451" v="223" actId="1076"/>
          <ac:picMkLst>
            <pc:docMk/>
            <pc:sldMk cId="0" sldId="278"/>
            <ac:picMk id="9" creationId="{4585331A-2B71-45D0-696F-FD16EA278EC3}"/>
          </ac:picMkLst>
        </pc:picChg>
      </pc:sldChg>
      <pc:sldChg chg="addSp delSp modSp mod">
        <pc:chgData name="Linards Deidulis" userId="03205da9529d126d" providerId="LiveId" clId="{FF96322E-1CD7-4989-BA7E-BE2F043228B6}" dt="2022-11-22T17:06:41.514" v="341" actId="20577"/>
        <pc:sldMkLst>
          <pc:docMk/>
          <pc:sldMk cId="0" sldId="279"/>
        </pc:sldMkLst>
        <pc:spChg chg="mod">
          <ac:chgData name="Linards Deidulis" userId="03205da9529d126d" providerId="LiveId" clId="{FF96322E-1CD7-4989-BA7E-BE2F043228B6}" dt="2022-11-22T17:06:41.514" v="341" actId="20577"/>
          <ac:spMkLst>
            <pc:docMk/>
            <pc:sldMk cId="0" sldId="279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47.940" v="227" actId="20577"/>
          <ac:spMkLst>
            <pc:docMk/>
            <pc:sldMk cId="0" sldId="279"/>
            <ac:spMk id="6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6:48:54.103" v="228" actId="478"/>
          <ac:picMkLst>
            <pc:docMk/>
            <pc:sldMk cId="0" sldId="279"/>
            <ac:picMk id="3" creationId="{63C575DA-A372-4964-9D1B-DA5EE01705EA}"/>
          </ac:picMkLst>
        </pc:picChg>
        <pc:picChg chg="add mod">
          <ac:chgData name="Linards Deidulis" userId="03205da9529d126d" providerId="LiveId" clId="{FF96322E-1CD7-4989-BA7E-BE2F043228B6}" dt="2022-11-22T16:56:34.229" v="231" actId="1076"/>
          <ac:picMkLst>
            <pc:docMk/>
            <pc:sldMk cId="0" sldId="279"/>
            <ac:picMk id="4" creationId="{A01C11C4-7CB2-8C55-E04C-A11311B7A33F}"/>
          </ac:picMkLst>
        </pc:picChg>
      </pc:sldChg>
      <pc:sldChg chg="addSp delSp modSp mod">
        <pc:chgData name="Linards Deidulis" userId="03205da9529d126d" providerId="LiveId" clId="{FF96322E-1CD7-4989-BA7E-BE2F043228B6}" dt="2022-11-22T17:11:25.376" v="386"/>
        <pc:sldMkLst>
          <pc:docMk/>
          <pc:sldMk cId="0" sldId="280"/>
        </pc:sldMkLst>
        <pc:picChg chg="add mod">
          <ac:chgData name="Linards Deidulis" userId="03205da9529d126d" providerId="LiveId" clId="{FF96322E-1CD7-4989-BA7E-BE2F043228B6}" dt="2022-11-22T17:11:25.376" v="386"/>
          <ac:picMkLst>
            <pc:docMk/>
            <pc:sldMk cId="0" sldId="280"/>
            <ac:picMk id="5" creationId="{2CF73511-0B10-53EB-A360-301F4C6AA31A}"/>
          </ac:picMkLst>
        </pc:picChg>
        <pc:picChg chg="del">
          <ac:chgData name="Linards Deidulis" userId="03205da9529d126d" providerId="LiveId" clId="{FF96322E-1CD7-4989-BA7E-BE2F043228B6}" dt="2022-11-22T17:10:58.486" v="380" actId="478"/>
          <ac:picMkLst>
            <pc:docMk/>
            <pc:sldMk cId="0" sldId="280"/>
            <ac:picMk id="3074" creationId="{00000000-0000-0000-0000-000000000000}"/>
          </ac:picMkLst>
        </pc:picChg>
      </pc:sldChg>
      <pc:sldChg chg="addSp delSp modSp mod">
        <pc:chgData name="Linards Deidulis" userId="03205da9529d126d" providerId="LiveId" clId="{FF96322E-1CD7-4989-BA7E-BE2F043228B6}" dt="2022-11-22T17:11:46.258" v="389" actId="1076"/>
        <pc:sldMkLst>
          <pc:docMk/>
          <pc:sldMk cId="1644654515" sldId="289"/>
        </pc:sldMkLst>
        <pc:spChg chg="mod">
          <ac:chgData name="Linards Deidulis" userId="03205da9529d126d" providerId="LiveId" clId="{FF96322E-1CD7-4989-BA7E-BE2F043228B6}" dt="2022-11-22T16:57:22.887" v="237" actId="14100"/>
          <ac:spMkLst>
            <pc:docMk/>
            <pc:sldMk cId="1644654515" sldId="289"/>
            <ac:spMk id="3" creationId="{00000000-0000-0000-0000-000000000000}"/>
          </ac:spMkLst>
        </pc:spChg>
        <pc:picChg chg="add del mod">
          <ac:chgData name="Linards Deidulis" userId="03205da9529d126d" providerId="LiveId" clId="{FF96322E-1CD7-4989-BA7E-BE2F043228B6}" dt="2022-11-22T17:11:34.371" v="387" actId="478"/>
          <ac:picMkLst>
            <pc:docMk/>
            <pc:sldMk cId="1644654515" sldId="289"/>
            <ac:picMk id="4" creationId="{4DCC41A0-4D52-5861-2012-A1A17AD9AF00}"/>
          </ac:picMkLst>
        </pc:picChg>
        <pc:picChg chg="add mod">
          <ac:chgData name="Linards Deidulis" userId="03205da9529d126d" providerId="LiveId" clId="{FF96322E-1CD7-4989-BA7E-BE2F043228B6}" dt="2022-11-22T17:11:46.258" v="389" actId="1076"/>
          <ac:picMkLst>
            <pc:docMk/>
            <pc:sldMk cId="1644654515" sldId="289"/>
            <ac:picMk id="5" creationId="{8D339457-355C-129D-5181-EEDD5D87320F}"/>
          </ac:picMkLst>
        </pc:picChg>
        <pc:picChg chg="del">
          <ac:chgData name="Linards Deidulis" userId="03205da9529d126d" providerId="LiveId" clId="{FF96322E-1CD7-4989-BA7E-BE2F043228B6}" dt="2022-11-22T16:56:57.082" v="233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FF96322E-1CD7-4989-BA7E-BE2F043228B6}" dt="2022-11-22T16:16:59.175" v="157"/>
        <pc:sldMkLst>
          <pc:docMk/>
          <pc:sldMk cId="0" sldId="399"/>
        </pc:sldMkLst>
        <pc:spChg chg="mod">
          <ac:chgData name="Linards Deidulis" userId="03205da9529d126d" providerId="LiveId" clId="{FF96322E-1CD7-4989-BA7E-BE2F043228B6}" dt="2022-11-22T16:16:28.071" v="149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FF96322E-1CD7-4989-BA7E-BE2F043228B6}" dt="2022-11-22T16:16:59.175" v="157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modSp add mod">
        <pc:chgData name="Linards Deidulis" userId="03205da9529d126d" providerId="LiveId" clId="{FF96322E-1CD7-4989-BA7E-BE2F043228B6}" dt="2022-11-22T17:13:35.617" v="411" actId="20577"/>
        <pc:sldMkLst>
          <pc:docMk/>
          <pc:sldMk cId="2995255892" sldId="402"/>
        </pc:sldMkLst>
        <pc:spChg chg="mod">
          <ac:chgData name="Linards Deidulis" userId="03205da9529d126d" providerId="LiveId" clId="{FF96322E-1CD7-4989-BA7E-BE2F043228B6}" dt="2022-11-22T17:06:12.232" v="329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3:35.617" v="411" actId="20577"/>
          <ac:spMkLst>
            <pc:docMk/>
            <pc:sldMk cId="2995255892" sldId="402"/>
            <ac:spMk id="5" creationId="{00000000-0000-0000-0000-000000000000}"/>
          </ac:spMkLst>
        </pc:spChg>
      </pc:sldChg>
      <pc:sldChg chg="modSp add mod">
        <pc:chgData name="Linards Deidulis" userId="03205da9529d126d" providerId="LiveId" clId="{FF96322E-1CD7-4989-BA7E-BE2F043228B6}" dt="2022-11-22T17:06:19.675" v="330" actId="20577"/>
        <pc:sldMkLst>
          <pc:docMk/>
          <pc:sldMk cId="2977491521" sldId="403"/>
        </pc:sldMkLst>
        <pc:spChg chg="mod">
          <ac:chgData name="Linards Deidulis" userId="03205da9529d126d" providerId="LiveId" clId="{FF96322E-1CD7-4989-BA7E-BE2F043228B6}" dt="2022-11-22T17:06:19.675" v="330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6:50.356" v="217" actId="20577"/>
          <ac:spMkLst>
            <pc:docMk/>
            <pc:sldMk cId="2977491521" sldId="403"/>
            <ac:spMk id="5" creationId="{00000000-0000-0000-0000-000000000000}"/>
          </ac:spMkLst>
        </pc:spChg>
      </pc:sldChg>
      <pc:sldChg chg="addSp delSp modSp add mod">
        <pc:chgData name="Linards Deidulis" userId="03205da9529d126d" providerId="LiveId" clId="{FF96322E-1CD7-4989-BA7E-BE2F043228B6}" dt="2022-11-22T17:06:23.853" v="331" actId="20577"/>
        <pc:sldMkLst>
          <pc:docMk/>
          <pc:sldMk cId="4069360130" sldId="404"/>
        </pc:sldMkLst>
        <pc:spChg chg="mod">
          <ac:chgData name="Linards Deidulis" userId="03205da9529d126d" providerId="LiveId" clId="{FF96322E-1CD7-4989-BA7E-BE2F043228B6}" dt="2022-11-22T17:06:23.853" v="331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0:53.820" v="316" actId="20577"/>
          <ac:spMkLst>
            <pc:docMk/>
            <pc:sldMk cId="4069360130" sldId="404"/>
            <ac:spMk id="3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7:00:36.905" v="278" actId="478"/>
          <ac:picMkLst>
            <pc:docMk/>
            <pc:sldMk cId="4069360130" sldId="404"/>
            <ac:picMk id="6" creationId="{B8E52424-C270-BE18-16D1-2E1117E97A7E}"/>
          </ac:picMkLst>
        </pc:picChg>
        <pc:picChg chg="add mod modCrop">
          <ac:chgData name="Linards Deidulis" userId="03205da9529d126d" providerId="LiveId" clId="{FF96322E-1CD7-4989-BA7E-BE2F043228B6}" dt="2022-11-22T17:05:25.560" v="320" actId="732"/>
          <ac:picMkLst>
            <pc:docMk/>
            <pc:sldMk cId="4069360130" sldId="404"/>
            <ac:picMk id="7" creationId="{A0094708-030E-EE6A-52BD-D149D36053BD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0130526836E-2"/>
          <c:y val="0.10227430714029927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365383747325509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Pieaugušo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r>
                      <a:rPr lang="en-US" sz="1500" baseline="0" dirty="0" err="1">
                        <a:solidFill>
                          <a:srgbClr val="002060"/>
                        </a:solidFill>
                      </a:rPr>
                      <a:t>izglītības</a:t>
                    </a:r>
                    <a:r>
                      <a:rPr lang="en-US" sz="1500" baseline="0" dirty="0">
                        <a:solidFill>
                          <a:srgbClr val="002060"/>
                        </a:solidFill>
                      </a:rPr>
                      <a:t> </a:t>
                    </a:r>
                    <a:fld id="{E3ACF952-169C-4EF7-AFA7-F374239A88C4}" type="PERCENTAGE">
                      <a:rPr lang="en-US" sz="1500" baseline="0" smtClean="0">
                        <a:solidFill>
                          <a:srgbClr val="00206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1500" baseline="0" dirty="0">
                      <a:solidFill>
                        <a:srgbClr val="00206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6.1465776056028626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>
                        <a:solidFill>
                          <a:srgbClr val="00B050"/>
                        </a:solidFill>
                      </a:rPr>
                      <a:t>Ziemeļvalstu valodu</a:t>
                    </a:r>
                    <a:r>
                      <a:rPr lang="lv-LV" baseline="0" dirty="0">
                        <a:solidFill>
                          <a:srgbClr val="00B050"/>
                        </a:solidFill>
                      </a:rPr>
                      <a:t>
</a:t>
                    </a:r>
                    <a:fld id="{BA90B127-C0C5-45FF-93E1-7C44F0F4E8A0}" type="PERCENTAGE">
                      <a:rPr lang="en-US" baseline="0">
                        <a:solidFill>
                          <a:srgbClr val="00B050"/>
                        </a:solidFill>
                      </a:rPr>
                      <a:pPr/>
                      <a:t>[PERCENTAGE]</a:t>
                    </a:fld>
                    <a:endParaRPr lang="lv-LV" baseline="0" dirty="0">
                      <a:solidFill>
                        <a:srgbClr val="00B050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44708743868"/>
                  <c:y val="1.0030905218979677E-7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Aft>
              <a:spcPct val="35000"/>
            </a:spcAft>
          </a:pPr>
          <a:endParaRPr lang="en-US" sz="20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272306" y="114299"/>
          <a:ext cx="5446117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13191" y="155184"/>
        <a:ext cx="5364347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272306" y="1046878"/>
          <a:ext cx="5446117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08214" y="1082786"/>
        <a:ext cx="5374301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272306" y="1877496"/>
          <a:ext cx="5446117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31007" y="1936197"/>
        <a:ext cx="5328715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72306" y="3175040"/>
          <a:ext cx="5446117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00624" y="3203358"/>
        <a:ext cx="5389481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280233" y="3850187"/>
          <a:ext cx="5439592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609" y="3887563"/>
        <a:ext cx="5364840" cy="69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22.11.2022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espresso.diku.no/espresso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nnis.is/sjodir/menntun/nordplus/nordplus-sprog-tungumal/" TargetMode="External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ics.info/show/artikel/minority-language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hf.uio.no/multiling/english/news-and-events/news/2021/lme" TargetMode="External"/><Relationship Id="rId4" Type="http://schemas.openxmlformats.org/officeDocument/2006/relationships/hyperlink" Target="https://en.wikipedia.org/wiki/Official_minority_languages_of_Sweden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58032" y="3056545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apakšprogramma - 2023. gada projektu konkurss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42900" y="3927566"/>
            <a:ext cx="84582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8E4A822-96F1-499E-0E78-DFAE6D9C19DC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2022.gada 23. un 30. novembrī.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47659"/>
            <a:ext cx="7169519" cy="818039"/>
          </a:xfrm>
        </p:spPr>
        <p:txBody>
          <a:bodyPr>
            <a:normAutofit fontScale="625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dalībniekiem ar īpašām vajadzībām atbilstoši faktiskajām izmaksām. </a:t>
            </a: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detalizēti jāpamato: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7824" y="6288825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33.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094708-030E-EE6A-52BD-D149D36053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800"/>
          <a:stretch/>
        </p:blipFill>
        <p:spPr>
          <a:xfrm>
            <a:off x="1517716" y="1934665"/>
            <a:ext cx="6035780" cy="375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(5)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C3F9755-A674-47B4-8EB6-EC577F0F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39" y="2833559"/>
            <a:ext cx="181356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 </a:t>
            </a: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55F037F-E20D-437D-B552-1D7BFBBFDD47}"/>
              </a:ext>
            </a:extLst>
          </p:cNvPr>
          <p:cNvCxnSpPr>
            <a:cxnSpLocks/>
          </p:cNvCxnSpPr>
          <p:nvPr/>
        </p:nvCxnSpPr>
        <p:spPr>
          <a:xfrm>
            <a:off x="1247492" y="4529586"/>
            <a:ext cx="4437936" cy="10793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667925C0-C053-3FF7-2B39-A8DD63C7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477" y="1471046"/>
            <a:ext cx="6451822" cy="30872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85331A-2B71-45D0-696F-FD16EA278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474" y="5675376"/>
            <a:ext cx="4845299" cy="67313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(6)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541169" cy="283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https://espresso.diku.no/espresso/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1C11C4-7CB2-8C55-E04C-A11311B7A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124" y="1773259"/>
            <a:ext cx="7272876" cy="345861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8158FA-DECC-0E40-9F8E-9771F1E4EF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744" y="5030999"/>
            <a:ext cx="4978656" cy="132086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DA28381-B0B8-4C4B-7260-2DE65C1B2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703" y="6069100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2023., 38.lpp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080" y="96694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inansējums (8)</a:t>
            </a:r>
            <a:endParaRPr lang="lv-LV" sz="4000" b="1" dirty="0">
              <a:solidFill>
                <a:srgbClr val="0070C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856" y="1140643"/>
            <a:ext cx="5215145" cy="578805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RANNIS;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maksājums 20% pēc noslēguma pārskata apstiprināšanas.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75A89E-D8BB-C3A1-BC11-55A8412A1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" y="2318995"/>
            <a:ext cx="3739378" cy="1772238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3FDF36BB-C96D-F68B-96AE-ADFC223A8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08" y="4196712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2023., 39.lpp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26" y="1716676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Icelandic Center for Research – Rannís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nordplus@rannis.is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  <a:hlinkClick r:id="rId2"/>
              </a:rPr>
              <a:t>www.nordplus.is</a:t>
            </a:r>
            <a:r>
              <a:rPr lang="lv-LV" b="1" dirty="0">
                <a:solidFill>
                  <a:srgbClr val="002060"/>
                </a:solidFill>
              </a:rPr>
              <a:t> </a:t>
            </a: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galvenais administrators </a:t>
            </a: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2CF73511-0B10-53EB-A360-301F4C6AA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039" y="2931736"/>
            <a:ext cx="3816996" cy="36717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2"/>
            <a:ext cx="6844811" cy="1488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339457-355C-129D-5181-EEDD5D873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989" y="3403912"/>
            <a:ext cx="4470088" cy="312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077697"/>
            <a:ext cx="5974080" cy="48619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mācību materiālu, metožu un stratēģiju izstrādi visu līmeņu izglītības un mācību sistēmās;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valodas – dāņu, somu, norvēģu, zviedru, sāmu, islandiešu, fēriešu, grenlandiešu valoda, citas oficiālās minoritāšu valodas Ziemeļvalstīs *), zīmju valoda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grupa -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ieinteresētie Ziemeļvalstu valodu apguvē, mācīšanā, popularizēšanā. </a:t>
            </a: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E143921-30B0-8239-A5FA-D07B07B43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53" y="5702367"/>
            <a:ext cx="6669133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*)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https://nordics.info/show/artikel/minority-languages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;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4"/>
              </a:rPr>
              <a:t>https://en.wikipedia.org/wiki/Official_minority_languages_of_Sweden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;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5"/>
              </a:rPr>
              <a:t>https://www.hf.uio.no/multiling/english/news-and-events/news/2021/lme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0,6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1404462"/>
              </p:ext>
            </p:extLst>
          </p:nvPr>
        </p:nvGraphicFramePr>
        <p:xfrm>
          <a:off x="256478" y="1694985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561505" cy="653777"/>
          </a:xfrm>
        </p:spPr>
        <p:txBody>
          <a:bodyPr>
            <a:normAutofit/>
          </a:bodyPr>
          <a:lstStyle/>
          <a:p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 - piemēri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81865546"/>
              </p:ext>
            </p:extLst>
          </p:nvPr>
        </p:nvGraphicFramePr>
        <p:xfrm>
          <a:off x="3355842" y="1080784"/>
          <a:ext cx="5719826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1543" y="5578102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35. – 39. lpp.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BD40B-43F7-4385-A137-274865DF3143}"/>
              </a:ext>
            </a:extLst>
          </p:cNvPr>
          <p:cNvSpPr txBox="1">
            <a:spLocks/>
          </p:cNvSpPr>
          <p:nvPr/>
        </p:nvSpPr>
        <p:spPr>
          <a:xfrm>
            <a:off x="1890639" y="5918969"/>
            <a:ext cx="7421880" cy="74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altLang="lv-LV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!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Iespējamas sagatavošanas vizītes! 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68CB32-E092-85A4-92E0-351040EE7BF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297"/>
          <a:stretch/>
        </p:blipFill>
        <p:spPr>
          <a:xfrm>
            <a:off x="221543" y="1722760"/>
            <a:ext cx="2988270" cy="383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Valodu apakšprogrammas rogrammas 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63" y="1445623"/>
            <a:ext cx="6844937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3"/>
          <p:cNvSpPr/>
          <p:nvPr/>
        </p:nvSpPr>
        <p:spPr>
          <a:xfrm>
            <a:off x="1967705" y="2395953"/>
            <a:ext cx="706850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iesniedzēja (koordinatora) un sadarbības partneru piemēri: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zinātniskās institūcijas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</a:p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>
                <a:solidFill>
                  <a:srgbClr val="002060"/>
                </a:solidFill>
              </a:rPr>
              <a:t>! Piedalās vismaz divas izglītības iestādes no 2 Nodplus dalībvalstīm – koordinators + vismaz 1 partneris no citas programmas dalībvalsts.  </a:t>
            </a: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Galvenie apakšprogrammas 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dāņu, norvēģu, zviedru vai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ilgums: 1 - 2 gadi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Projektos individuālā mobilitāte netiek finansēta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bet ceļa izdevumi var būt iekļauti projektā aktivitāšu ietvaros, ja nepieciešams (semināri, darba grupas, konferences un tml.)</a:t>
            </a: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86612" y="1941040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23.;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CDAAB6-300D-E032-5D58-3C5634288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8366" y="922534"/>
            <a:ext cx="5099901" cy="8489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0A24CC-4B99-24AB-DA25-20A063D31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87" y="1690405"/>
            <a:ext cx="4368122" cy="21160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A1CF797-13C9-84A5-27E2-9960C3E9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81" y="3705054"/>
            <a:ext cx="7105000" cy="2230412"/>
          </a:xfrm>
        </p:spPr>
        <p:txBody>
          <a:bodyPr>
            <a:normAutofit fontScale="77500" lnSpcReduction="20000"/>
          </a:bodyPr>
          <a:lstStyle/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Valodu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finansējums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(samaksa par darbu un atbalsts dalībniekiem ar īpašām vajadzībām). </a:t>
            </a:r>
            <a:endParaRPr lang="lv-LV" altLang="lv-LV" sz="2400" dirty="0">
              <a:latin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787AF3-FC25-AB06-0204-AAF2FC119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9877" y="5739966"/>
            <a:ext cx="4648439" cy="457223"/>
          </a:xfrm>
          <a:prstGeom prst="rect">
            <a:avLst/>
          </a:prstGeom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id="{A23D580E-D82D-D74A-867A-44FF3D66F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1143" y="5770862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23.;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0688" y="4315820"/>
            <a:ext cx="458914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37.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A1284-2A28-0C58-5380-BB717B199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196" y="2866996"/>
            <a:ext cx="6953607" cy="1124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596" y="3019396"/>
            <a:ext cx="6953607" cy="112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30725"/>
            <a:ext cx="7169519" cy="81803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 :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07624" y="5571878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2023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27" y="2048764"/>
            <a:ext cx="7841922" cy="349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771</Words>
  <Application>Microsoft Office PowerPoint</Application>
  <PresentationFormat>On-screen Show (4:3)</PresentationFormat>
  <Paragraphs>100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Wingdings</vt:lpstr>
      <vt:lpstr>Office Theme</vt:lpstr>
      <vt:lpstr>Nordplus Ziemeļvalstu valodu apakšprogramma - 2023. gada projektu konkurss</vt:lpstr>
      <vt:lpstr>Ziemeļvalstu valodu apakšprogramma</vt:lpstr>
      <vt:lpstr>PowerPoint Presentation</vt:lpstr>
      <vt:lpstr>Atbalstāmās aktivitātes - piemēri</vt:lpstr>
      <vt:lpstr>Valodu apakšprogrammas rogrammas dalībnieki</vt:lpstr>
      <vt:lpstr>Galvenie apakšprogrammas nosacījumi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 </vt:lpstr>
      <vt:lpstr>Finansējums (8)</vt:lpstr>
      <vt:lpstr>Ziemeļvalstu valodu apakšprogrammas galvenais administrators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122</cp:revision>
  <cp:lastPrinted>2020-12-09T08:28:11Z</cp:lastPrinted>
  <dcterms:created xsi:type="dcterms:W3CDTF">2017-03-17T07:53:29Z</dcterms:created>
  <dcterms:modified xsi:type="dcterms:W3CDTF">2022-11-22T17:15:41Z</dcterms:modified>
</cp:coreProperties>
</file>