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0" r:id="rId3"/>
    <p:sldId id="399" r:id="rId4"/>
    <p:sldId id="266" r:id="rId5"/>
    <p:sldId id="271" r:id="rId6"/>
    <p:sldId id="268" r:id="rId7"/>
    <p:sldId id="265" r:id="rId8"/>
    <p:sldId id="402" r:id="rId9"/>
    <p:sldId id="403" r:id="rId10"/>
    <p:sldId id="404" r:id="rId11"/>
    <p:sldId id="278" r:id="rId12"/>
    <p:sldId id="279" r:id="rId13"/>
    <p:sldId id="277" r:id="rId14"/>
    <p:sldId id="274" r:id="rId15"/>
    <p:sldId id="280" r:id="rId16"/>
    <p:sldId id="289" r:id="rId17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94660"/>
  </p:normalViewPr>
  <p:slideViewPr>
    <p:cSldViewPr snapToGrid="0">
      <p:cViewPr varScale="1">
        <p:scale>
          <a:sx n="54" d="100"/>
          <a:sy n="54" d="100"/>
        </p:scale>
        <p:origin x="1004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C0503AAD-859C-485D-B38D-5ACBA298B2B1}"/>
    <pc:docChg chg="undo custSel addSld delSld modSld">
      <pc:chgData name="Linards Deidulis" userId="03205da9529d126d" providerId="LiveId" clId="{C0503AAD-859C-485D-B38D-5ACBA298B2B1}" dt="2021-11-22T22:42:33.882" v="115" actId="14100"/>
      <pc:docMkLst>
        <pc:docMk/>
      </pc:docMkLst>
      <pc:sldChg chg="addSp delSp modSp mod">
        <pc:chgData name="Linards Deidulis" userId="03205da9529d126d" providerId="LiveId" clId="{C0503AAD-859C-485D-B38D-5ACBA298B2B1}" dt="2021-11-22T22:39:17.122" v="47" actId="122"/>
        <pc:sldMkLst>
          <pc:docMk/>
          <pc:sldMk cId="3102754248" sldId="265"/>
        </pc:sldMkLst>
        <pc:spChg chg="mod">
          <ac:chgData name="Linards Deidulis" userId="03205da9529d126d" providerId="LiveId" clId="{C0503AAD-859C-485D-B38D-5ACBA298B2B1}" dt="2021-11-22T22:39:17.122" v="47" actId="122"/>
          <ac:spMkLst>
            <pc:docMk/>
            <pc:sldMk cId="3102754248" sldId="265"/>
            <ac:spMk id="4" creationId="{00000000-0000-0000-0000-000000000000}"/>
          </ac:spMkLst>
        </pc:spChg>
        <pc:graphicFrameChg chg="del mod">
          <ac:chgData name="Linards Deidulis" userId="03205da9529d126d" providerId="LiveId" clId="{C0503AAD-859C-485D-B38D-5ACBA298B2B1}" dt="2021-11-22T22:38:45.869" v="34" actId="478"/>
          <ac:graphicFrameMkLst>
            <pc:docMk/>
            <pc:sldMk cId="3102754248" sldId="265"/>
            <ac:graphicFrameMk id="5" creationId="{00000000-0000-0000-0000-000000000000}"/>
          </ac:graphicFrameMkLst>
        </pc:graphicFrameChg>
        <pc:picChg chg="add mod ord">
          <ac:chgData name="Linards Deidulis" userId="03205da9529d126d" providerId="LiveId" clId="{C0503AAD-859C-485D-B38D-5ACBA298B2B1}" dt="2021-11-22T22:39:13.641" v="45" actId="166"/>
          <ac:picMkLst>
            <pc:docMk/>
            <pc:sldMk cId="3102754248" sldId="265"/>
            <ac:picMk id="6" creationId="{8E011F07-3BEF-49F2-8F45-0301BFFD5EA0}"/>
          </ac:picMkLst>
        </pc:picChg>
        <pc:picChg chg="add mod">
          <ac:chgData name="Linards Deidulis" userId="03205da9529d126d" providerId="LiveId" clId="{C0503AAD-859C-485D-B38D-5ACBA298B2B1}" dt="2021-11-22T22:38:52.286" v="37" actId="1076"/>
          <ac:picMkLst>
            <pc:docMk/>
            <pc:sldMk cId="3102754248" sldId="265"/>
            <ac:picMk id="8" creationId="{8CD92858-062F-42B1-A9A0-AC6823E476EB}"/>
          </ac:picMkLst>
        </pc:picChg>
      </pc:sldChg>
      <pc:sldChg chg="addSp modSp mod">
        <pc:chgData name="Linards Deidulis" userId="03205da9529d126d" providerId="LiveId" clId="{C0503AAD-859C-485D-B38D-5ACBA298B2B1}" dt="2021-11-22T22:42:03.832" v="113" actId="1076"/>
        <pc:sldMkLst>
          <pc:docMk/>
          <pc:sldMk cId="3361979209" sldId="266"/>
        </pc:sldMkLst>
        <pc:spChg chg="mod">
          <ac:chgData name="Linards Deidulis" userId="03205da9529d126d" providerId="LiveId" clId="{C0503AAD-859C-485D-B38D-5ACBA298B2B1}" dt="2021-11-22T22:40:13.277" v="63" actId="122"/>
          <ac:spMkLst>
            <pc:docMk/>
            <pc:sldMk cId="3361979209" sldId="266"/>
            <ac:spMk id="5" creationId="{00000000-0000-0000-0000-000000000000}"/>
          </ac:spMkLst>
        </pc:spChg>
        <pc:spChg chg="add mod">
          <ac:chgData name="Linards Deidulis" userId="03205da9529d126d" providerId="LiveId" clId="{C0503AAD-859C-485D-B38D-5ACBA298B2B1}" dt="2021-11-22T22:42:03.832" v="113" actId="1076"/>
          <ac:spMkLst>
            <pc:docMk/>
            <pc:sldMk cId="3361979209" sldId="266"/>
            <ac:spMk id="6" creationId="{EE9BD40B-43F7-4385-A137-274865DF3143}"/>
          </ac:spMkLst>
        </pc:spChg>
      </pc:sldChg>
      <pc:sldChg chg="modSp mod">
        <pc:chgData name="Linards Deidulis" userId="03205da9529d126d" providerId="LiveId" clId="{C0503AAD-859C-485D-B38D-5ACBA298B2B1}" dt="2021-11-22T22:39:45.304" v="55" actId="20577"/>
        <pc:sldMkLst>
          <pc:docMk/>
          <pc:sldMk cId="3915078022" sldId="274"/>
        </pc:sldMkLst>
        <pc:spChg chg="mod">
          <ac:chgData name="Linards Deidulis" userId="03205da9529d126d" providerId="LiveId" clId="{C0503AAD-859C-485D-B38D-5ACBA298B2B1}" dt="2021-11-22T22:39:45.304" v="55" actId="20577"/>
          <ac:spMkLst>
            <pc:docMk/>
            <pc:sldMk cId="3915078022" sldId="274"/>
            <ac:spMk id="3" creationId="{00000000-0000-0000-0000-000000000000}"/>
          </ac:spMkLst>
        </pc:spChg>
      </pc:sldChg>
      <pc:sldChg chg="del">
        <pc:chgData name="Linards Deidulis" userId="03205da9529d126d" providerId="LiveId" clId="{C0503AAD-859C-485D-B38D-5ACBA298B2B1}" dt="2021-11-22T22:12:46.233" v="0" actId="47"/>
        <pc:sldMkLst>
          <pc:docMk/>
          <pc:sldMk cId="429644068" sldId="275"/>
        </pc:sldMkLst>
      </pc:sldChg>
      <pc:sldChg chg="addSp delSp modSp mod">
        <pc:chgData name="Linards Deidulis" userId="03205da9529d126d" providerId="LiveId" clId="{C0503AAD-859C-485D-B38D-5ACBA298B2B1}" dt="2021-11-22T22:42:33.882" v="115" actId="14100"/>
        <pc:sldMkLst>
          <pc:docMk/>
          <pc:sldMk cId="0" sldId="278"/>
        </pc:sldMkLst>
        <pc:spChg chg="del mod">
          <ac:chgData name="Linards Deidulis" userId="03205da9529d126d" providerId="LiveId" clId="{C0503AAD-859C-485D-B38D-5ACBA298B2B1}" dt="2021-11-22T22:33:25.726" v="8" actId="478"/>
          <ac:spMkLst>
            <pc:docMk/>
            <pc:sldMk cId="0" sldId="278"/>
            <ac:spMk id="6" creationId="{00000000-0000-0000-0000-000000000000}"/>
          </ac:spMkLst>
        </pc:spChg>
        <pc:spChg chg="add mod">
          <ac:chgData name="Linards Deidulis" userId="03205da9529d126d" providerId="LiveId" clId="{C0503AAD-859C-485D-B38D-5ACBA298B2B1}" dt="2021-11-22T22:33:28.872" v="9" actId="1076"/>
          <ac:spMkLst>
            <pc:docMk/>
            <pc:sldMk cId="0" sldId="278"/>
            <ac:spMk id="7" creationId="{8C3F9755-A674-47B4-8EB6-EC577F0F9E85}"/>
          </ac:spMkLst>
        </pc:spChg>
        <pc:picChg chg="add mod">
          <ac:chgData name="Linards Deidulis" userId="03205da9529d126d" providerId="LiveId" clId="{C0503AAD-859C-485D-B38D-5ACBA298B2B1}" dt="2021-11-22T22:42:30.848" v="114" actId="14100"/>
          <ac:picMkLst>
            <pc:docMk/>
            <pc:sldMk cId="0" sldId="278"/>
            <ac:picMk id="3" creationId="{DB7B6FF8-4134-48EA-AE34-39648D2E86A6}"/>
          </ac:picMkLst>
        </pc:picChg>
        <pc:picChg chg="del">
          <ac:chgData name="Linards Deidulis" userId="03205da9529d126d" providerId="LiveId" clId="{C0503AAD-859C-485D-B38D-5ACBA298B2B1}" dt="2021-11-22T22:31:57.964" v="2" actId="478"/>
          <ac:picMkLst>
            <pc:docMk/>
            <pc:sldMk cId="0" sldId="278"/>
            <ac:picMk id="1026" creationId="{00000000-0000-0000-0000-000000000000}"/>
          </ac:picMkLst>
        </pc:picChg>
        <pc:cxnChg chg="add mod">
          <ac:chgData name="Linards Deidulis" userId="03205da9529d126d" providerId="LiveId" clId="{C0503AAD-859C-485D-B38D-5ACBA298B2B1}" dt="2021-11-22T22:42:33.882" v="115" actId="14100"/>
          <ac:cxnSpMkLst>
            <pc:docMk/>
            <pc:sldMk cId="0" sldId="278"/>
            <ac:cxnSpMk id="8" creationId="{955F037F-E20D-437D-B552-1D7BFBBFDD47}"/>
          </ac:cxnSpMkLst>
        </pc:cxnChg>
      </pc:sldChg>
      <pc:sldChg chg="addSp delSp modSp mod">
        <pc:chgData name="Linards Deidulis" userId="03205da9529d126d" providerId="LiveId" clId="{C0503AAD-859C-485D-B38D-5ACBA298B2B1}" dt="2021-11-22T22:34:42.476" v="14" actId="1076"/>
        <pc:sldMkLst>
          <pc:docMk/>
          <pc:sldMk cId="0" sldId="279"/>
        </pc:sldMkLst>
        <pc:picChg chg="add mod">
          <ac:chgData name="Linards Deidulis" userId="03205da9529d126d" providerId="LiveId" clId="{C0503AAD-859C-485D-B38D-5ACBA298B2B1}" dt="2021-11-22T22:34:42.476" v="14" actId="1076"/>
          <ac:picMkLst>
            <pc:docMk/>
            <pc:sldMk cId="0" sldId="279"/>
            <ac:picMk id="3" creationId="{63C575DA-A372-4964-9D1B-DA5EE01705EA}"/>
          </ac:picMkLst>
        </pc:picChg>
        <pc:picChg chg="del">
          <ac:chgData name="Linards Deidulis" userId="03205da9529d126d" providerId="LiveId" clId="{C0503AAD-859C-485D-B38D-5ACBA298B2B1}" dt="2021-11-22T22:34:35.725" v="11" actId="478"/>
          <ac:picMkLst>
            <pc:docMk/>
            <pc:sldMk cId="0" sldId="279"/>
            <ac:picMk id="2050" creationId="{00000000-0000-0000-0000-000000000000}"/>
          </ac:picMkLst>
        </pc:picChg>
      </pc:sldChg>
      <pc:sldChg chg="add">
        <pc:chgData name="Linards Deidulis" userId="03205da9529d126d" providerId="LiveId" clId="{C0503AAD-859C-485D-B38D-5ACBA298B2B1}" dt="2021-11-22T22:12:48.699" v="1"/>
        <pc:sldMkLst>
          <pc:docMk/>
          <pc:sldMk cId="1644654515" sldId="289"/>
        </pc:sldMkLst>
      </pc:sldChg>
    </pc:docChg>
  </pc:docChgLst>
  <pc:docChgLst>
    <pc:chgData name="Linards Deidulis" userId="03205da9529d126d" providerId="LiveId" clId="{1C65049E-2070-4315-A19B-A1A156B61E2F}"/>
    <pc:docChg chg="modSld">
      <pc:chgData name="Linards Deidulis" userId="03205da9529d126d" providerId="LiveId" clId="{1C65049E-2070-4315-A19B-A1A156B61E2F}" dt="2023-11-08T10:21:15.271" v="0" actId="20577"/>
      <pc:docMkLst>
        <pc:docMk/>
      </pc:docMkLst>
      <pc:sldChg chg="modSp mod">
        <pc:chgData name="Linards Deidulis" userId="03205da9529d126d" providerId="LiveId" clId="{1C65049E-2070-4315-A19B-A1A156B61E2F}" dt="2023-11-08T10:21:15.271" v="0" actId="20577"/>
        <pc:sldMkLst>
          <pc:docMk/>
          <pc:sldMk cId="544902210" sldId="256"/>
        </pc:sldMkLst>
        <pc:spChg chg="mod">
          <ac:chgData name="Linards Deidulis" userId="03205da9529d126d" providerId="LiveId" clId="{1C65049E-2070-4315-A19B-A1A156B61E2F}" dt="2023-11-08T10:21:15.271" v="0" actId="20577"/>
          <ac:spMkLst>
            <pc:docMk/>
            <pc:sldMk cId="544902210" sldId="256"/>
            <ac:spMk id="7" creationId="{00000000-0000-0000-0000-000000000000}"/>
          </ac:spMkLst>
        </pc:spChg>
      </pc:sldChg>
    </pc:docChg>
  </pc:docChgLst>
  <pc:docChgLst>
    <pc:chgData name="Linards Deidulis" userId="03205da9529d126d" providerId="LiveId" clId="{FF96322E-1CD7-4989-BA7E-BE2F043228B6}"/>
    <pc:docChg chg="custSel addSld delSld modSld">
      <pc:chgData name="Linards Deidulis" userId="03205da9529d126d" providerId="LiveId" clId="{FF96322E-1CD7-4989-BA7E-BE2F043228B6}" dt="2022-11-22T17:15:40.436" v="423" actId="1076"/>
      <pc:docMkLst>
        <pc:docMk/>
      </pc:docMkLst>
      <pc:sldChg chg="addSp delSp modSp mod">
        <pc:chgData name="Linards Deidulis" userId="03205da9529d126d" providerId="LiveId" clId="{FF96322E-1CD7-4989-BA7E-BE2F043228B6}" dt="2022-11-22T17:15:40.436" v="423" actId="1076"/>
        <pc:sldMkLst>
          <pc:docMk/>
          <pc:sldMk cId="544902210" sldId="256"/>
        </pc:sldMkLst>
        <pc:spChg chg="add mod">
          <ac:chgData name="Linards Deidulis" userId="03205da9529d126d" providerId="LiveId" clId="{FF96322E-1CD7-4989-BA7E-BE2F043228B6}" dt="2022-11-22T17:15:34.480" v="422" actId="20577"/>
          <ac:spMkLst>
            <pc:docMk/>
            <pc:sldMk cId="544902210" sldId="256"/>
            <ac:spMk id="2" creationId="{78E4A822-96F1-499E-0E78-DFAE6D9C19DC}"/>
          </ac:spMkLst>
        </pc:spChg>
        <pc:spChg chg="del">
          <ac:chgData name="Linards Deidulis" userId="03205da9529d126d" providerId="LiveId" clId="{FF96322E-1CD7-4989-BA7E-BE2F043228B6}" dt="2022-11-22T14:35:00.328" v="0" actId="478"/>
          <ac:spMkLst>
            <pc:docMk/>
            <pc:sldMk cId="544902210" sldId="256"/>
            <ac:spMk id="6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5:40.436" v="423" actId="1076"/>
          <ac:spMkLst>
            <pc:docMk/>
            <pc:sldMk cId="544902210" sldId="256"/>
            <ac:spMk id="7" creationId="{00000000-0000-0000-0000-000000000000}"/>
          </ac:spMkLst>
        </pc:spChg>
      </pc:sldChg>
      <pc:sldChg chg="addSp delSp modSp mod">
        <pc:chgData name="Linards Deidulis" userId="03205da9529d126d" providerId="LiveId" clId="{FF96322E-1CD7-4989-BA7E-BE2F043228B6}" dt="2022-11-22T17:15:03" v="419" actId="1076"/>
        <pc:sldMkLst>
          <pc:docMk/>
          <pc:sldMk cId="3102754248" sldId="265"/>
        </pc:sldMkLst>
        <pc:spChg chg="mod">
          <ac:chgData name="Linards Deidulis" userId="03205da9529d126d" providerId="LiveId" clId="{FF96322E-1CD7-4989-BA7E-BE2F043228B6}" dt="2022-11-22T17:06:08.061" v="328" actId="20577"/>
          <ac:spMkLst>
            <pc:docMk/>
            <pc:sldMk cId="3102754248" sldId="265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22:35.621" v="196" actId="1076"/>
          <ac:spMkLst>
            <pc:docMk/>
            <pc:sldMk cId="3102754248" sldId="265"/>
            <ac:spMk id="4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7:14:30.930" v="412" actId="1076"/>
          <ac:spMkLst>
            <pc:docMk/>
            <pc:sldMk cId="3102754248" sldId="265"/>
            <ac:spMk id="11" creationId="{FA1CF797-13C9-84A5-27E2-9960C3E91AAC}"/>
          </ac:spMkLst>
        </pc:spChg>
        <pc:spChg chg="add del mod">
          <ac:chgData name="Linards Deidulis" userId="03205da9529d126d" providerId="LiveId" clId="{FF96322E-1CD7-4989-BA7E-BE2F043228B6}" dt="2022-11-22T16:21:43.610" v="189"/>
          <ac:spMkLst>
            <pc:docMk/>
            <pc:sldMk cId="3102754248" sldId="265"/>
            <ac:spMk id="12" creationId="{59E13040-C938-EB54-FA15-620BD4114B0B}"/>
          </ac:spMkLst>
        </pc:spChg>
        <pc:spChg chg="add mod">
          <ac:chgData name="Linards Deidulis" userId="03205da9529d126d" providerId="LiveId" clId="{FF96322E-1CD7-4989-BA7E-BE2F043228B6}" dt="2022-11-22T17:15:03" v="419" actId="1076"/>
          <ac:spMkLst>
            <pc:docMk/>
            <pc:sldMk cId="3102754248" sldId="265"/>
            <ac:spMk id="15" creationId="{A23D580E-D82D-D74A-867A-44FF3D66F053}"/>
          </ac:spMkLst>
        </pc:spChg>
        <pc:picChg chg="add del mod">
          <ac:chgData name="Linards Deidulis" userId="03205da9529d126d" providerId="LiveId" clId="{FF96322E-1CD7-4989-BA7E-BE2F043228B6}" dt="2022-11-22T16:19:56.502" v="175" actId="478"/>
          <ac:picMkLst>
            <pc:docMk/>
            <pc:sldMk cId="3102754248" sldId="265"/>
            <ac:picMk id="5" creationId="{8A338BD2-C5A4-0DE4-5E0D-EF81460D127F}"/>
          </ac:picMkLst>
        </pc:picChg>
        <pc:picChg chg="del">
          <ac:chgData name="Linards Deidulis" userId="03205da9529d126d" providerId="LiveId" clId="{FF96322E-1CD7-4989-BA7E-BE2F043228B6}" dt="2022-11-22T16:17:10.460" v="158" actId="478"/>
          <ac:picMkLst>
            <pc:docMk/>
            <pc:sldMk cId="3102754248" sldId="265"/>
            <ac:picMk id="6" creationId="{8E011F07-3BEF-49F2-8F45-0301BFFD5EA0}"/>
          </ac:picMkLst>
        </pc:picChg>
        <pc:picChg chg="del">
          <ac:chgData name="Linards Deidulis" userId="03205da9529d126d" providerId="LiveId" clId="{FF96322E-1CD7-4989-BA7E-BE2F043228B6}" dt="2022-11-22T16:17:47.370" v="159" actId="478"/>
          <ac:picMkLst>
            <pc:docMk/>
            <pc:sldMk cId="3102754248" sldId="265"/>
            <ac:picMk id="8" creationId="{8CD92858-062F-42B1-A9A0-AC6823E476EB}"/>
          </ac:picMkLst>
        </pc:picChg>
        <pc:picChg chg="add mod">
          <ac:chgData name="Linards Deidulis" userId="03205da9529d126d" providerId="LiveId" clId="{FF96322E-1CD7-4989-BA7E-BE2F043228B6}" dt="2022-11-22T17:05:47.494" v="322" actId="1076"/>
          <ac:picMkLst>
            <pc:docMk/>
            <pc:sldMk cId="3102754248" sldId="265"/>
            <ac:picMk id="9" creationId="{26CDAAB6-300D-E032-5D58-3C5634288A6E}"/>
          </ac:picMkLst>
        </pc:picChg>
        <pc:picChg chg="add mod">
          <ac:chgData name="Linards Deidulis" userId="03205da9529d126d" providerId="LiveId" clId="{FF96322E-1CD7-4989-BA7E-BE2F043228B6}" dt="2022-11-22T17:05:56.252" v="323" actId="14100"/>
          <ac:picMkLst>
            <pc:docMk/>
            <pc:sldMk cId="3102754248" sldId="265"/>
            <ac:picMk id="10" creationId="{950A24CC-4B99-24AB-DA25-20A063D31BC7}"/>
          </ac:picMkLst>
        </pc:picChg>
        <pc:picChg chg="add mod">
          <ac:chgData name="Linards Deidulis" userId="03205da9529d126d" providerId="LiveId" clId="{FF96322E-1CD7-4989-BA7E-BE2F043228B6}" dt="2022-11-22T17:14:59.476" v="418" actId="1076"/>
          <ac:picMkLst>
            <pc:docMk/>
            <pc:sldMk cId="3102754248" sldId="265"/>
            <ac:picMk id="14" creationId="{CA787AF3-FC25-AB06-0204-AAF2FC119B89}"/>
          </ac:picMkLst>
        </pc:picChg>
      </pc:sldChg>
      <pc:sldChg chg="addSp delSp modSp mod">
        <pc:chgData name="Linards Deidulis" userId="03205da9529d126d" providerId="LiveId" clId="{FF96322E-1CD7-4989-BA7E-BE2F043228B6}" dt="2022-11-22T17:12:34.089" v="409" actId="27636"/>
        <pc:sldMkLst>
          <pc:docMk/>
          <pc:sldMk cId="3361979209" sldId="266"/>
        </pc:sldMkLst>
        <pc:spChg chg="mod">
          <ac:chgData name="Linards Deidulis" userId="03205da9529d126d" providerId="LiveId" clId="{FF96322E-1CD7-4989-BA7E-BE2F043228B6}" dt="2022-11-22T17:12:34.089" v="409" actId="27636"/>
          <ac:spMkLst>
            <pc:docMk/>
            <pc:sldMk cId="3361979209" sldId="266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2:13.437" v="391" actId="20577"/>
          <ac:spMkLst>
            <pc:docMk/>
            <pc:sldMk cId="3361979209" sldId="266"/>
            <ac:spMk id="5" creationId="{00000000-0000-0000-0000-000000000000}"/>
          </ac:spMkLst>
        </pc:spChg>
        <pc:graphicFrameChg chg="mod">
          <ac:chgData name="Linards Deidulis" userId="03205da9529d126d" providerId="LiveId" clId="{FF96322E-1CD7-4989-BA7E-BE2F043228B6}" dt="2022-11-22T16:04:07.249" v="28" actId="255"/>
          <ac:graphicFrameMkLst>
            <pc:docMk/>
            <pc:sldMk cId="3361979209" sldId="266"/>
            <ac:graphicFrameMk id="4" creationId="{00000000-0000-0000-0000-000000000000}"/>
          </ac:graphicFrameMkLst>
        </pc:graphicFrameChg>
        <pc:picChg chg="del">
          <ac:chgData name="Linards Deidulis" userId="03205da9529d126d" providerId="LiveId" clId="{FF96322E-1CD7-4989-BA7E-BE2F043228B6}" dt="2022-11-22T14:35:50.597" v="16" actId="478"/>
          <ac:picMkLst>
            <pc:docMk/>
            <pc:sldMk cId="3361979209" sldId="266"/>
            <ac:picMk id="3" creationId="{00000000-0000-0000-0000-000000000000}"/>
          </ac:picMkLst>
        </pc:picChg>
        <pc:picChg chg="add mod modCrop">
          <ac:chgData name="Linards Deidulis" userId="03205da9529d126d" providerId="LiveId" clId="{FF96322E-1CD7-4989-BA7E-BE2F043228B6}" dt="2022-11-22T17:12:23.648" v="392" actId="1076"/>
          <ac:picMkLst>
            <pc:docMk/>
            <pc:sldMk cId="3361979209" sldId="266"/>
            <ac:picMk id="8" creationId="{E768CB32-E092-85A4-92E0-351040EE7BF3}"/>
          </ac:picMkLst>
        </pc:picChg>
      </pc:sldChg>
      <pc:sldChg chg="modSp mod">
        <pc:chgData name="Linards Deidulis" userId="03205da9529d126d" providerId="LiveId" clId="{FF96322E-1CD7-4989-BA7E-BE2F043228B6}" dt="2022-11-22T17:05:40.445" v="321" actId="207"/>
        <pc:sldMkLst>
          <pc:docMk/>
          <pc:sldMk cId="1660469331" sldId="268"/>
        </pc:sldMkLst>
        <pc:spChg chg="mod">
          <ac:chgData name="Linards Deidulis" userId="03205da9529d126d" providerId="LiveId" clId="{FF96322E-1CD7-4989-BA7E-BE2F043228B6}" dt="2022-11-22T17:05:40.445" v="321" actId="207"/>
          <ac:spMkLst>
            <pc:docMk/>
            <pc:sldMk cId="1660469331" sldId="268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12:17.605" v="141" actId="20577"/>
          <ac:spMkLst>
            <pc:docMk/>
            <pc:sldMk cId="1660469331" sldId="268"/>
            <ac:spMk id="3" creationId="{00000000-0000-0000-0000-000000000000}"/>
          </ac:spMkLst>
        </pc:spChg>
      </pc:sldChg>
      <pc:sldChg chg="addSp modSp mod">
        <pc:chgData name="Linards Deidulis" userId="03205da9529d126d" providerId="LiveId" clId="{FF96322E-1CD7-4989-BA7E-BE2F043228B6}" dt="2022-11-22T16:11:29.781" v="140" actId="14100"/>
        <pc:sldMkLst>
          <pc:docMk/>
          <pc:sldMk cId="3361124586" sldId="270"/>
        </pc:sldMkLst>
        <pc:spChg chg="mod">
          <ac:chgData name="Linards Deidulis" userId="03205da9529d126d" providerId="LiveId" clId="{FF96322E-1CD7-4989-BA7E-BE2F043228B6}" dt="2022-11-22T16:10:18.755" v="137" actId="1076"/>
          <ac:spMkLst>
            <pc:docMk/>
            <pc:sldMk cId="3361124586" sldId="270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6:11:29.781" v="140" actId="14100"/>
          <ac:spMkLst>
            <pc:docMk/>
            <pc:sldMk cId="3361124586" sldId="270"/>
            <ac:spMk id="4" creationId="{9E143921-30B0-8239-A5FA-D07B07B43F0B}"/>
          </ac:spMkLst>
        </pc:spChg>
      </pc:sldChg>
      <pc:sldChg chg="del">
        <pc:chgData name="Linards Deidulis" userId="03205da9529d126d" providerId="LiveId" clId="{FF96322E-1CD7-4989-BA7E-BE2F043228B6}" dt="2022-11-22T16:46:16.486" v="214" actId="47"/>
        <pc:sldMkLst>
          <pc:docMk/>
          <pc:sldMk cId="907284649" sldId="272"/>
        </pc:sldMkLst>
      </pc:sldChg>
      <pc:sldChg chg="modSp del mod">
        <pc:chgData name="Linards Deidulis" userId="03205da9529d126d" providerId="LiveId" clId="{FF96322E-1CD7-4989-BA7E-BE2F043228B6}" dt="2022-11-22T17:00:26.767" v="276" actId="47"/>
        <pc:sldMkLst>
          <pc:docMk/>
          <pc:sldMk cId="2426780591" sldId="273"/>
        </pc:sldMkLst>
        <pc:spChg chg="mod">
          <ac:chgData name="Linards Deidulis" userId="03205da9529d126d" providerId="LiveId" clId="{FF96322E-1CD7-4989-BA7E-BE2F043228B6}" dt="2022-11-22T16:59:23.935" v="275" actId="20577"/>
          <ac:spMkLst>
            <pc:docMk/>
            <pc:sldMk cId="2426780591" sldId="273"/>
            <ac:spMk id="3" creationId="{00000000-0000-0000-0000-000000000000}"/>
          </ac:spMkLst>
        </pc:spChg>
      </pc:sldChg>
      <pc:sldChg chg="addSp modSp mod">
        <pc:chgData name="Linards Deidulis" userId="03205da9529d126d" providerId="LiveId" clId="{FF96322E-1CD7-4989-BA7E-BE2F043228B6}" dt="2022-11-22T17:09:32.757" v="379" actId="14100"/>
        <pc:sldMkLst>
          <pc:docMk/>
          <pc:sldMk cId="3915078022" sldId="274"/>
        </pc:sldMkLst>
        <pc:spChg chg="mod">
          <ac:chgData name="Linards Deidulis" userId="03205da9529d126d" providerId="LiveId" clId="{FF96322E-1CD7-4989-BA7E-BE2F043228B6}" dt="2022-11-22T17:09:06.206" v="376" actId="20577"/>
          <ac:spMkLst>
            <pc:docMk/>
            <pc:sldMk cId="3915078022" sldId="274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08:58.520" v="371" actId="1076"/>
          <ac:spMkLst>
            <pc:docMk/>
            <pc:sldMk cId="3915078022" sldId="274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7:09:29.119" v="378" actId="1076"/>
          <ac:spMkLst>
            <pc:docMk/>
            <pc:sldMk cId="3915078022" sldId="274"/>
            <ac:spMk id="6" creationId="{3FDF36BB-C96D-F68B-96AE-ADFC223A8EFB}"/>
          </ac:spMkLst>
        </pc:spChg>
        <pc:picChg chg="add mod">
          <ac:chgData name="Linards Deidulis" userId="03205da9529d126d" providerId="LiveId" clId="{FF96322E-1CD7-4989-BA7E-BE2F043228B6}" dt="2022-11-22T17:09:32.757" v="379" actId="14100"/>
          <ac:picMkLst>
            <pc:docMk/>
            <pc:sldMk cId="3915078022" sldId="274"/>
            <ac:picMk id="5" creationId="{6875A89E-D8BB-C3A1-BC11-55A8412A1752}"/>
          </ac:picMkLst>
        </pc:picChg>
      </pc:sldChg>
      <pc:sldChg chg="addSp modSp mod">
        <pc:chgData name="Linards Deidulis" userId="03205da9529d126d" providerId="LiveId" clId="{FF96322E-1CD7-4989-BA7E-BE2F043228B6}" dt="2022-11-22T17:06:54.124" v="348" actId="20577"/>
        <pc:sldMkLst>
          <pc:docMk/>
          <pc:sldMk cId="1632988545" sldId="277"/>
        </pc:sldMkLst>
        <pc:spChg chg="mod">
          <ac:chgData name="Linards Deidulis" userId="03205da9529d126d" providerId="LiveId" clId="{FF96322E-1CD7-4989-BA7E-BE2F043228B6}" dt="2022-11-22T17:06:54.124" v="348" actId="20577"/>
          <ac:spMkLst>
            <pc:docMk/>
            <pc:sldMk cId="1632988545" sldId="277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59:18.247" v="272"/>
          <ac:spMkLst>
            <pc:docMk/>
            <pc:sldMk cId="1632988545" sldId="277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6:58:48.439" v="271" actId="1076"/>
          <ac:spMkLst>
            <pc:docMk/>
            <pc:sldMk cId="1632988545" sldId="277"/>
            <ac:spMk id="6" creationId="{3DA28381-B0B8-4C4B-7260-2DE65C1B2C6E}"/>
          </ac:spMkLst>
        </pc:spChg>
        <pc:picChg chg="add mod">
          <ac:chgData name="Linards Deidulis" userId="03205da9529d126d" providerId="LiveId" clId="{FF96322E-1CD7-4989-BA7E-BE2F043228B6}" dt="2022-11-22T16:58:02.366" v="241" actId="1076"/>
          <ac:picMkLst>
            <pc:docMk/>
            <pc:sldMk cId="1632988545" sldId="277"/>
            <ac:picMk id="5" creationId="{D28158FA-DECC-0E40-9F8E-9771F1E4EFE8}"/>
          </ac:picMkLst>
        </pc:picChg>
      </pc:sldChg>
      <pc:sldChg chg="addSp delSp modSp mod">
        <pc:chgData name="Linards Deidulis" userId="03205da9529d126d" providerId="LiveId" clId="{FF96322E-1CD7-4989-BA7E-BE2F043228B6}" dt="2022-11-22T17:06:31.889" v="336" actId="20577"/>
        <pc:sldMkLst>
          <pc:docMk/>
          <pc:sldMk cId="0" sldId="278"/>
        </pc:sldMkLst>
        <pc:spChg chg="mod">
          <ac:chgData name="Linards Deidulis" userId="03205da9529d126d" providerId="LiveId" clId="{FF96322E-1CD7-4989-BA7E-BE2F043228B6}" dt="2022-11-22T17:06:31.889" v="336" actId="20577"/>
          <ac:spMkLst>
            <pc:docMk/>
            <pc:sldMk cId="0" sldId="278"/>
            <ac:spMk id="5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8:19.394" v="224" actId="20577"/>
          <ac:spMkLst>
            <pc:docMk/>
            <pc:sldMk cId="0" sldId="278"/>
            <ac:spMk id="7" creationId="{8C3F9755-A674-47B4-8EB6-EC577F0F9E85}"/>
          </ac:spMkLst>
        </pc:spChg>
        <pc:picChg chg="del">
          <ac:chgData name="Linards Deidulis" userId="03205da9529d126d" providerId="LiveId" clId="{FF96322E-1CD7-4989-BA7E-BE2F043228B6}" dt="2022-11-22T16:46:58.802" v="218" actId="478"/>
          <ac:picMkLst>
            <pc:docMk/>
            <pc:sldMk cId="0" sldId="278"/>
            <ac:picMk id="3" creationId="{DB7B6FF8-4134-48EA-AE34-39648D2E86A6}"/>
          </ac:picMkLst>
        </pc:picChg>
        <pc:picChg chg="add mod">
          <ac:chgData name="Linards Deidulis" userId="03205da9529d126d" providerId="LiveId" clId="{FF96322E-1CD7-4989-BA7E-BE2F043228B6}" dt="2022-11-22T16:47:20.289" v="221" actId="1076"/>
          <ac:picMkLst>
            <pc:docMk/>
            <pc:sldMk cId="0" sldId="278"/>
            <ac:picMk id="4" creationId="{667925C0-C053-3FF7-2B39-A8DD63C711DF}"/>
          </ac:picMkLst>
        </pc:picChg>
        <pc:picChg chg="add mod">
          <ac:chgData name="Linards Deidulis" userId="03205da9529d126d" providerId="LiveId" clId="{FF96322E-1CD7-4989-BA7E-BE2F043228B6}" dt="2022-11-22T16:48:14.451" v="223" actId="1076"/>
          <ac:picMkLst>
            <pc:docMk/>
            <pc:sldMk cId="0" sldId="278"/>
            <ac:picMk id="9" creationId="{4585331A-2B71-45D0-696F-FD16EA278EC3}"/>
          </ac:picMkLst>
        </pc:picChg>
      </pc:sldChg>
      <pc:sldChg chg="addSp delSp modSp mod">
        <pc:chgData name="Linards Deidulis" userId="03205da9529d126d" providerId="LiveId" clId="{FF96322E-1CD7-4989-BA7E-BE2F043228B6}" dt="2022-11-22T17:06:41.514" v="341" actId="20577"/>
        <pc:sldMkLst>
          <pc:docMk/>
          <pc:sldMk cId="0" sldId="279"/>
        </pc:sldMkLst>
        <pc:spChg chg="mod">
          <ac:chgData name="Linards Deidulis" userId="03205da9529d126d" providerId="LiveId" clId="{FF96322E-1CD7-4989-BA7E-BE2F043228B6}" dt="2022-11-22T17:06:41.514" v="341" actId="20577"/>
          <ac:spMkLst>
            <pc:docMk/>
            <pc:sldMk cId="0" sldId="279"/>
            <ac:spMk id="5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8:47.940" v="227" actId="20577"/>
          <ac:spMkLst>
            <pc:docMk/>
            <pc:sldMk cId="0" sldId="279"/>
            <ac:spMk id="6" creationId="{00000000-0000-0000-0000-000000000000}"/>
          </ac:spMkLst>
        </pc:spChg>
        <pc:picChg chg="del">
          <ac:chgData name="Linards Deidulis" userId="03205da9529d126d" providerId="LiveId" clId="{FF96322E-1CD7-4989-BA7E-BE2F043228B6}" dt="2022-11-22T16:48:54.103" v="228" actId="478"/>
          <ac:picMkLst>
            <pc:docMk/>
            <pc:sldMk cId="0" sldId="279"/>
            <ac:picMk id="3" creationId="{63C575DA-A372-4964-9D1B-DA5EE01705EA}"/>
          </ac:picMkLst>
        </pc:picChg>
        <pc:picChg chg="add mod">
          <ac:chgData name="Linards Deidulis" userId="03205da9529d126d" providerId="LiveId" clId="{FF96322E-1CD7-4989-BA7E-BE2F043228B6}" dt="2022-11-22T16:56:34.229" v="231" actId="1076"/>
          <ac:picMkLst>
            <pc:docMk/>
            <pc:sldMk cId="0" sldId="279"/>
            <ac:picMk id="4" creationId="{A01C11C4-7CB2-8C55-E04C-A11311B7A33F}"/>
          </ac:picMkLst>
        </pc:picChg>
      </pc:sldChg>
      <pc:sldChg chg="addSp delSp modSp mod">
        <pc:chgData name="Linards Deidulis" userId="03205da9529d126d" providerId="LiveId" clId="{FF96322E-1CD7-4989-BA7E-BE2F043228B6}" dt="2022-11-22T17:11:25.376" v="386"/>
        <pc:sldMkLst>
          <pc:docMk/>
          <pc:sldMk cId="0" sldId="280"/>
        </pc:sldMkLst>
        <pc:picChg chg="add mod">
          <ac:chgData name="Linards Deidulis" userId="03205da9529d126d" providerId="LiveId" clId="{FF96322E-1CD7-4989-BA7E-BE2F043228B6}" dt="2022-11-22T17:11:25.376" v="386"/>
          <ac:picMkLst>
            <pc:docMk/>
            <pc:sldMk cId="0" sldId="280"/>
            <ac:picMk id="5" creationId="{2CF73511-0B10-53EB-A360-301F4C6AA31A}"/>
          </ac:picMkLst>
        </pc:picChg>
        <pc:picChg chg="del">
          <ac:chgData name="Linards Deidulis" userId="03205da9529d126d" providerId="LiveId" clId="{FF96322E-1CD7-4989-BA7E-BE2F043228B6}" dt="2022-11-22T17:10:58.486" v="380" actId="478"/>
          <ac:picMkLst>
            <pc:docMk/>
            <pc:sldMk cId="0" sldId="280"/>
            <ac:picMk id="3074" creationId="{00000000-0000-0000-0000-000000000000}"/>
          </ac:picMkLst>
        </pc:picChg>
      </pc:sldChg>
      <pc:sldChg chg="addSp delSp modSp mod">
        <pc:chgData name="Linards Deidulis" userId="03205da9529d126d" providerId="LiveId" clId="{FF96322E-1CD7-4989-BA7E-BE2F043228B6}" dt="2022-11-22T17:11:46.258" v="389" actId="1076"/>
        <pc:sldMkLst>
          <pc:docMk/>
          <pc:sldMk cId="1644654515" sldId="289"/>
        </pc:sldMkLst>
        <pc:spChg chg="mod">
          <ac:chgData name="Linards Deidulis" userId="03205da9529d126d" providerId="LiveId" clId="{FF96322E-1CD7-4989-BA7E-BE2F043228B6}" dt="2022-11-22T16:57:22.887" v="237" actId="14100"/>
          <ac:spMkLst>
            <pc:docMk/>
            <pc:sldMk cId="1644654515" sldId="289"/>
            <ac:spMk id="3" creationId="{00000000-0000-0000-0000-000000000000}"/>
          </ac:spMkLst>
        </pc:spChg>
        <pc:picChg chg="add del mod">
          <ac:chgData name="Linards Deidulis" userId="03205da9529d126d" providerId="LiveId" clId="{FF96322E-1CD7-4989-BA7E-BE2F043228B6}" dt="2022-11-22T17:11:34.371" v="387" actId="478"/>
          <ac:picMkLst>
            <pc:docMk/>
            <pc:sldMk cId="1644654515" sldId="289"/>
            <ac:picMk id="4" creationId="{4DCC41A0-4D52-5861-2012-A1A17AD9AF00}"/>
          </ac:picMkLst>
        </pc:picChg>
        <pc:picChg chg="add mod">
          <ac:chgData name="Linards Deidulis" userId="03205da9529d126d" providerId="LiveId" clId="{FF96322E-1CD7-4989-BA7E-BE2F043228B6}" dt="2022-11-22T17:11:46.258" v="389" actId="1076"/>
          <ac:picMkLst>
            <pc:docMk/>
            <pc:sldMk cId="1644654515" sldId="289"/>
            <ac:picMk id="5" creationId="{8D339457-355C-129D-5181-EEDD5D87320F}"/>
          </ac:picMkLst>
        </pc:picChg>
        <pc:picChg chg="del">
          <ac:chgData name="Linards Deidulis" userId="03205da9529d126d" providerId="LiveId" clId="{FF96322E-1CD7-4989-BA7E-BE2F043228B6}" dt="2022-11-22T16:56:57.082" v="233" actId="478"/>
          <ac:picMkLst>
            <pc:docMk/>
            <pc:sldMk cId="1644654515" sldId="289"/>
            <ac:picMk id="6" creationId="{636F48E2-9D11-4C13-90FB-54A88A5ECCB5}"/>
          </ac:picMkLst>
        </pc:picChg>
      </pc:sldChg>
      <pc:sldChg chg="modSp add mod">
        <pc:chgData name="Linards Deidulis" userId="03205da9529d126d" providerId="LiveId" clId="{FF96322E-1CD7-4989-BA7E-BE2F043228B6}" dt="2022-11-22T16:16:59.175" v="157"/>
        <pc:sldMkLst>
          <pc:docMk/>
          <pc:sldMk cId="0" sldId="399"/>
        </pc:sldMkLst>
        <pc:spChg chg="mod">
          <ac:chgData name="Linards Deidulis" userId="03205da9529d126d" providerId="LiveId" clId="{FF96322E-1CD7-4989-BA7E-BE2F043228B6}" dt="2022-11-22T16:16:28.071" v="149" actId="20577"/>
          <ac:spMkLst>
            <pc:docMk/>
            <pc:sldMk cId="0" sldId="399"/>
            <ac:spMk id="66562" creationId="{134D5A3A-D286-3B38-A4FF-A42D1C4E298D}"/>
          </ac:spMkLst>
        </pc:spChg>
        <pc:graphicFrameChg chg="mod">
          <ac:chgData name="Linards Deidulis" userId="03205da9529d126d" providerId="LiveId" clId="{FF96322E-1CD7-4989-BA7E-BE2F043228B6}" dt="2022-11-22T16:16:59.175" v="157"/>
          <ac:graphicFrameMkLst>
            <pc:docMk/>
            <pc:sldMk cId="0" sldId="399"/>
            <ac:graphicFrameMk id="5" creationId="{D6C85EC8-D982-4C4D-61A6-18E4E237E51F}"/>
          </ac:graphicFrameMkLst>
        </pc:graphicFrameChg>
      </pc:sldChg>
      <pc:sldChg chg="modSp add mod">
        <pc:chgData name="Linards Deidulis" userId="03205da9529d126d" providerId="LiveId" clId="{FF96322E-1CD7-4989-BA7E-BE2F043228B6}" dt="2022-11-22T17:13:35.617" v="411" actId="20577"/>
        <pc:sldMkLst>
          <pc:docMk/>
          <pc:sldMk cId="2995255892" sldId="402"/>
        </pc:sldMkLst>
        <pc:spChg chg="mod">
          <ac:chgData name="Linards Deidulis" userId="03205da9529d126d" providerId="LiveId" clId="{FF96322E-1CD7-4989-BA7E-BE2F043228B6}" dt="2022-11-22T17:06:12.232" v="329" actId="20577"/>
          <ac:spMkLst>
            <pc:docMk/>
            <pc:sldMk cId="2995255892" sldId="402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3:35.617" v="411" actId="20577"/>
          <ac:spMkLst>
            <pc:docMk/>
            <pc:sldMk cId="2995255892" sldId="402"/>
            <ac:spMk id="5" creationId="{00000000-0000-0000-0000-000000000000}"/>
          </ac:spMkLst>
        </pc:spChg>
      </pc:sldChg>
      <pc:sldChg chg="modSp add mod">
        <pc:chgData name="Linards Deidulis" userId="03205da9529d126d" providerId="LiveId" clId="{FF96322E-1CD7-4989-BA7E-BE2F043228B6}" dt="2022-11-22T17:06:19.675" v="330" actId="20577"/>
        <pc:sldMkLst>
          <pc:docMk/>
          <pc:sldMk cId="2977491521" sldId="403"/>
        </pc:sldMkLst>
        <pc:spChg chg="mod">
          <ac:chgData name="Linards Deidulis" userId="03205da9529d126d" providerId="LiveId" clId="{FF96322E-1CD7-4989-BA7E-BE2F043228B6}" dt="2022-11-22T17:06:19.675" v="330" actId="20577"/>
          <ac:spMkLst>
            <pc:docMk/>
            <pc:sldMk cId="2977491521" sldId="403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6:50.356" v="217" actId="20577"/>
          <ac:spMkLst>
            <pc:docMk/>
            <pc:sldMk cId="2977491521" sldId="403"/>
            <ac:spMk id="5" creationId="{00000000-0000-0000-0000-000000000000}"/>
          </ac:spMkLst>
        </pc:spChg>
      </pc:sldChg>
      <pc:sldChg chg="addSp delSp modSp add mod">
        <pc:chgData name="Linards Deidulis" userId="03205da9529d126d" providerId="LiveId" clId="{FF96322E-1CD7-4989-BA7E-BE2F043228B6}" dt="2022-11-22T17:06:23.853" v="331" actId="20577"/>
        <pc:sldMkLst>
          <pc:docMk/>
          <pc:sldMk cId="4069360130" sldId="404"/>
        </pc:sldMkLst>
        <pc:spChg chg="mod">
          <ac:chgData name="Linards Deidulis" userId="03205da9529d126d" providerId="LiveId" clId="{FF96322E-1CD7-4989-BA7E-BE2F043228B6}" dt="2022-11-22T17:06:23.853" v="331" actId="20577"/>
          <ac:spMkLst>
            <pc:docMk/>
            <pc:sldMk cId="4069360130" sldId="404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00:53.820" v="316" actId="20577"/>
          <ac:spMkLst>
            <pc:docMk/>
            <pc:sldMk cId="4069360130" sldId="404"/>
            <ac:spMk id="3" creationId="{00000000-0000-0000-0000-000000000000}"/>
          </ac:spMkLst>
        </pc:spChg>
        <pc:picChg chg="del">
          <ac:chgData name="Linards Deidulis" userId="03205da9529d126d" providerId="LiveId" clId="{FF96322E-1CD7-4989-BA7E-BE2F043228B6}" dt="2022-11-22T17:00:36.905" v="278" actId="478"/>
          <ac:picMkLst>
            <pc:docMk/>
            <pc:sldMk cId="4069360130" sldId="404"/>
            <ac:picMk id="6" creationId="{B8E52424-C270-BE18-16D1-2E1117E97A7E}"/>
          </ac:picMkLst>
        </pc:picChg>
        <pc:picChg chg="add mod modCrop">
          <ac:chgData name="Linards Deidulis" userId="03205da9529d126d" providerId="LiveId" clId="{FF96322E-1CD7-4989-BA7E-BE2F043228B6}" dt="2022-11-22T17:05:25.560" v="320" actId="732"/>
          <ac:picMkLst>
            <pc:docMk/>
            <pc:sldMk cId="4069360130" sldId="404"/>
            <ac:picMk id="7" creationId="{A0094708-030E-EE6A-52BD-D149D36053BD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200.100\shares$\KAD\SSPN\NORDPLUS\2018-2022\2022\Seminari\04_Kons_sem_Adult2022_27.09.22\N+_fin_sad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47140130526836E-2"/>
          <c:y val="0.10227430714029927"/>
          <c:w val="0.90852854330708666"/>
          <c:h val="0.88753436775663186"/>
        </c:manualLayout>
      </c:layout>
      <c:pie3DChart>
        <c:varyColors val="1"/>
        <c:ser>
          <c:idx val="0"/>
          <c:order val="0"/>
          <c:explosion val="21"/>
          <c:dPt>
            <c:idx val="0"/>
            <c:bubble3D val="0"/>
            <c:explosion val="29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7ED-4D7B-A529-8FA9EC369325}"/>
              </c:ext>
            </c:extLst>
          </c:dPt>
          <c:dPt>
            <c:idx val="1"/>
            <c:bubble3D val="0"/>
            <c:explosion val="19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7ED-4D7B-A529-8FA9EC369325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ED-4D7B-A529-8FA9EC369325}"/>
              </c:ext>
            </c:extLst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7ED-4D7B-A529-8FA9EC369325}"/>
              </c:ext>
            </c:extLst>
          </c:dPt>
          <c:dPt>
            <c:idx val="4"/>
            <c:bubble3D val="0"/>
            <c:spPr>
              <a:solidFill>
                <a:srgbClr val="FF66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27ED-4D7B-A529-8FA9EC369325}"/>
              </c:ext>
            </c:extLst>
          </c:dPt>
          <c:dPt>
            <c:idx val="5"/>
            <c:bubble3D val="0"/>
            <c:spPr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27ED-4D7B-A529-8FA9EC369325}"/>
              </c:ext>
            </c:extLst>
          </c:dPt>
          <c:dLbls>
            <c:dLbl>
              <c:idx val="0"/>
              <c:layout>
                <c:manualLayout>
                  <c:x val="-1.2666338582677166E-2"/>
                  <c:y val="-0.15621102360601324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Augstākā</a:t>
                    </a:r>
                    <a:r>
                      <a:rPr lang="en-US" baseline="0" dirty="0"/>
                      <a:t>s </a:t>
                    </a:r>
                    <a:r>
                      <a:rPr lang="en-US" baseline="0" dirty="0" err="1"/>
                      <a:t>izglītība</a:t>
                    </a:r>
                    <a:r>
                      <a:rPr lang="en-US" baseline="0" dirty="0"/>
                      <a:t>s </a:t>
                    </a:r>
                    <a:fld id="{CA0A2AD7-C182-422B-A5ED-01E967699CF9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7ED-4D7B-A529-8FA9EC369325}"/>
                </c:ext>
              </c:extLst>
            </c:dLbl>
            <c:dLbl>
              <c:idx val="1"/>
              <c:layout>
                <c:manualLayout>
                  <c:x val="0.25539304461942247"/>
                  <c:y val="-2.2379915015063059E-2"/>
                </c:manualLayout>
              </c:layout>
              <c:tx>
                <c:rich>
                  <a:bodyPr/>
                  <a:lstStyle/>
                  <a:p>
                    <a:r>
                      <a:rPr lang="en-US" sz="1500" baseline="0" dirty="0" err="1">
                        <a:solidFill>
                          <a:schemeClr val="tx2"/>
                        </a:solidFill>
                      </a:rPr>
                      <a:t>Jauniešu</a:t>
                    </a:r>
                    <a:r>
                      <a:rPr lang="en-US" sz="1500" baseline="0" dirty="0">
                        <a:solidFill>
                          <a:schemeClr val="tx2"/>
                        </a:solidFill>
                      </a:rPr>
                      <a:t> </a:t>
                    </a:r>
                    <a:fld id="{A6945E89-9055-45A3-8650-051DEBC54CED}" type="PERCENTAGE">
                      <a:rPr lang="en-US" sz="1500" baseline="0" smtClean="0">
                        <a:solidFill>
                          <a:schemeClr val="tx2"/>
                        </a:solidFill>
                      </a:rPr>
                      <a:pPr/>
                      <a:t>[PERCENTAGE]</a:t>
                    </a:fld>
                    <a:endParaRPr lang="en-US" sz="1500" baseline="0" dirty="0">
                      <a:solidFill>
                        <a:schemeClr val="tx2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7ED-4D7B-A529-8FA9EC369325}"/>
                </c:ext>
              </c:extLst>
            </c:dLbl>
            <c:dLbl>
              <c:idx val="2"/>
              <c:layout>
                <c:manualLayout>
                  <c:x val="-1.3865958797734486E-2"/>
                  <c:y val="0.1365383747325509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500" b="1" i="0" u="none" strike="noStrike" kern="1200" baseline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r>
                      <a:rPr lang="en-US" sz="1500" baseline="0" dirty="0" err="1">
                        <a:solidFill>
                          <a:srgbClr val="002060"/>
                        </a:solidFill>
                      </a:rPr>
                      <a:t>Pieaugušo</a:t>
                    </a:r>
                    <a:r>
                      <a:rPr lang="en-US" sz="1500" baseline="0" dirty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sz="1500" baseline="0" dirty="0" err="1">
                        <a:solidFill>
                          <a:srgbClr val="002060"/>
                        </a:solidFill>
                      </a:rPr>
                      <a:t>izglītības</a:t>
                    </a:r>
                    <a:r>
                      <a:rPr lang="en-US" sz="1500" baseline="0" dirty="0">
                        <a:solidFill>
                          <a:srgbClr val="002060"/>
                        </a:solidFill>
                      </a:rPr>
                      <a:t> </a:t>
                    </a:r>
                    <a:fld id="{E3ACF952-169C-4EF7-AFA7-F374239A88C4}" type="PERCENTAGE">
                      <a:rPr lang="en-US" sz="1500" baseline="0" smtClean="0">
                        <a:solidFill>
                          <a:srgbClr val="002060"/>
                        </a:solidFill>
                      </a:rPr>
                      <a:pPr>
                        <a:defRPr sz="1500" b="1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defRPr>
                      </a:pPr>
                      <a:t>[PERCENTAGE]</a:t>
                    </a:fld>
                    <a:endParaRPr lang="en-US" sz="1500" baseline="0" dirty="0">
                      <a:solidFill>
                        <a:srgbClr val="002060"/>
                      </a:solidFill>
                    </a:endParaRP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rgbClr val="00206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791940069991251"/>
                      <c:h val="0.239862955816996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7ED-4D7B-A529-8FA9EC369325}"/>
                </c:ext>
              </c:extLst>
            </c:dLbl>
            <c:dLbl>
              <c:idx val="3"/>
              <c:layout>
                <c:manualLayout>
                  <c:x val="0"/>
                  <c:y val="-6.1465776056028626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Horizontālā</a:t>
                    </a:r>
                    <a:r>
                      <a:rPr lang="en-US" baseline="0" dirty="0"/>
                      <a:t> </a:t>
                    </a:r>
                    <a:fld id="{F51C26EF-5815-4A31-8CB8-A90C8B6A06BF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7ED-4D7B-A529-8FA9EC369325}"/>
                </c:ext>
              </c:extLst>
            </c:dLbl>
            <c:dLbl>
              <c:idx val="4"/>
              <c:layout>
                <c:manualLayout>
                  <c:x val="-7.7018263342082241E-2"/>
                  <c:y val="-9.500947798191893E-2"/>
                </c:manualLayout>
              </c:layout>
              <c:tx>
                <c:rich>
                  <a:bodyPr/>
                  <a:lstStyle/>
                  <a:p>
                    <a:r>
                      <a:rPr lang="lv-LV" dirty="0">
                        <a:solidFill>
                          <a:srgbClr val="00B050"/>
                        </a:solidFill>
                      </a:rPr>
                      <a:t>Ziemeļvalstu valodu</a:t>
                    </a:r>
                    <a:r>
                      <a:rPr lang="lv-LV" baseline="0" dirty="0">
                        <a:solidFill>
                          <a:srgbClr val="00B050"/>
                        </a:solidFill>
                      </a:rPr>
                      <a:t>
</a:t>
                    </a:r>
                    <a:fld id="{BA90B127-C0C5-45FF-93E1-7C44F0F4E8A0}" type="PERCENTAGE">
                      <a:rPr lang="en-US" baseline="0">
                        <a:solidFill>
                          <a:srgbClr val="00B050"/>
                        </a:solidFill>
                      </a:rPr>
                      <a:pPr/>
                      <a:t>[PERCENTAGE]</a:t>
                    </a:fld>
                    <a:endParaRPr lang="lv-LV" baseline="0" dirty="0">
                      <a:solidFill>
                        <a:srgbClr val="00B050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7ED-4D7B-A529-8FA9EC369325}"/>
                </c:ext>
              </c:extLst>
            </c:dLbl>
            <c:dLbl>
              <c:idx val="5"/>
              <c:layout>
                <c:manualLayout>
                  <c:x val="0.16138144708743868"/>
                  <c:y val="1.0030905218979677E-7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NORDPLUS</a:t>
                    </a:r>
                    <a:r>
                      <a:rPr lang="en-US" baseline="0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rgbClr val="FF0000"/>
                        </a:solidFill>
                      </a:rPr>
                      <a:t>ADMINISTRĀCIJA</a:t>
                    </a:r>
                    <a:r>
                      <a:rPr lang="en-US" baseline="0" dirty="0"/>
                      <a:t>
</a:t>
                    </a:r>
                    <a:fld id="{F2C7CCFA-C125-44D0-8117-DC5FCB125810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159890829585582"/>
                      <c:h val="0.200416666666666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7ED-4D7B-A529-8FA9EC369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Sheet2!$A$1:$A$6</c:f>
              <c:strCache>
                <c:ptCount val="6"/>
                <c:pt idx="0">
                  <c:v>Higher Education -  </c:v>
                </c:pt>
                <c:pt idx="1">
                  <c:v>Junior</c:v>
                </c:pt>
                <c:pt idx="2">
                  <c:v>Adult Education </c:v>
                </c:pt>
                <c:pt idx="3">
                  <c:v>Horizontal</c:v>
                </c:pt>
                <c:pt idx="4">
                  <c:v>Nordic Languages</c:v>
                </c:pt>
                <c:pt idx="5">
                  <c:v>ADMINISTRATION</c:v>
                </c:pt>
              </c:strCache>
            </c:strRef>
          </c:cat>
          <c:val>
            <c:numRef>
              <c:f>Sheet2!$B$1:$B$6</c:f>
              <c:numCache>
                <c:formatCode>General</c:formatCode>
                <c:ptCount val="6"/>
                <c:pt idx="0">
                  <c:v>35.700000000000003</c:v>
                </c:pt>
                <c:pt idx="1">
                  <c:v>26</c:v>
                </c:pt>
                <c:pt idx="2">
                  <c:v>10.5</c:v>
                </c:pt>
                <c:pt idx="3">
                  <c:v>8.8000000000000007</c:v>
                </c:pt>
                <c:pt idx="4">
                  <c:v>6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ED-4D7B-A529-8FA9EC3693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</a:t>
          </a:r>
        </a:p>
        <a:p>
          <a:pPr defTabSz="355600">
            <a:spcAft>
              <a:spcPct val="35000"/>
            </a:spcAft>
          </a:pPr>
          <a:endParaRPr lang="en-US" sz="2000" dirty="0"/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Projekti, kas vērsti uz terminoloģijas izstrādi un vārdnīcu sagatavošanu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0AE4BFF-BB2E-480A-8BAC-72D48447C38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gm:t>
    </dgm:pt>
    <dgm:pt modelId="{F8662648-C6FD-4DFD-B9E3-08C23B5A36D0}" type="parTrans" cxnId="{6213F5A0-984E-4D79-808D-7A8F1B01DF00}">
      <dgm:prSet/>
      <dgm:spPr/>
      <dgm:t>
        <a:bodyPr/>
        <a:lstStyle/>
        <a:p>
          <a:endParaRPr lang="en-US"/>
        </a:p>
      </dgm:t>
    </dgm:pt>
    <dgm:pt modelId="{43DD8A3A-208C-46CF-9970-360D96080D9D}" type="sibTrans" cxnId="{6213F5A0-984E-4D79-808D-7A8F1B01DF00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</dgm:pt>
    <dgm:pt modelId="{49CBD0B3-3722-42B4-8D78-D8014AEB0841}" type="pres">
      <dgm:prSet presAssocID="{BE69E6E6-3D2F-458E-9DBD-750F56485A25}" presName="parentText" presStyleLbl="node1" presStyleIdx="0" presStyleCnt="5" custScaleX="142857" custScaleY="472865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</dgm:pt>
    <dgm:pt modelId="{BC7A0328-9201-40D6-BD30-01FD599AD932}" type="pres">
      <dgm:prSet presAssocID="{F95D81BB-8B5D-4DAE-A63F-E92348336009}" presName="parentText" presStyleLbl="node1" presStyleIdx="1" presStyleCnt="5" custScaleX="142857" custScaleY="415299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AFFFE584-61E2-4FAD-8D64-E8117BF2064C}" type="pres">
      <dgm:prSet presAssocID="{70AE4BFF-BB2E-480A-8BAC-72D48447C38F}" presName="parentLin" presStyleCnt="0"/>
      <dgm:spPr/>
    </dgm:pt>
    <dgm:pt modelId="{1616A49E-799A-4651-A163-CD2C988BE031}" type="pres">
      <dgm:prSet presAssocID="{70AE4BFF-BB2E-480A-8BAC-72D48447C38F}" presName="parentLeftMargin" presStyleLbl="node1" presStyleIdx="1" presStyleCnt="5"/>
      <dgm:spPr/>
    </dgm:pt>
    <dgm:pt modelId="{6B18F8D1-4019-4EB4-A62E-4C825FF36CA2}" type="pres">
      <dgm:prSet presAssocID="{70AE4BFF-BB2E-480A-8BAC-72D48447C38F}" presName="parentText" presStyleLbl="node1" presStyleIdx="2" presStyleCnt="5" custScaleX="142857" custScaleY="678921">
        <dgm:presLayoutVars>
          <dgm:chMax val="0"/>
          <dgm:bulletEnabled val="1"/>
        </dgm:presLayoutVars>
      </dgm:prSet>
      <dgm:spPr/>
    </dgm:pt>
    <dgm:pt modelId="{FA92B352-FF0C-4898-9688-3499A253BCB6}" type="pres">
      <dgm:prSet presAssocID="{70AE4BFF-BB2E-480A-8BAC-72D48447C38F}" presName="negativeSpace" presStyleCnt="0"/>
      <dgm:spPr/>
    </dgm:pt>
    <dgm:pt modelId="{AC98D1B1-28BE-4E6A-B70C-D28A8BEE13D1}" type="pres">
      <dgm:prSet presAssocID="{70AE4BFF-BB2E-480A-8BAC-72D48447C38F}" presName="childText" presStyleLbl="conFgAcc1" presStyleIdx="2" presStyleCnt="5">
        <dgm:presLayoutVars>
          <dgm:bulletEnabled val="1"/>
        </dgm:presLayoutVars>
      </dgm:prSet>
      <dgm:spPr/>
    </dgm:pt>
    <dgm:pt modelId="{9F414CAB-5786-4584-8F4C-11F24C812425}" type="pres">
      <dgm:prSet presAssocID="{43DD8A3A-208C-46CF-9970-360D96080D9D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</dgm:pt>
    <dgm:pt modelId="{0AB2A6E9-42E5-46E6-B3B6-C1A651216328}" type="pres">
      <dgm:prSet presAssocID="{E509881F-B777-4D45-AC19-6D73C26CCFF4}" presName="parentText" presStyleLbl="node1" presStyleIdx="3" presStyleCnt="5" custScaleX="142857" custScaleY="327522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</dgm:pt>
    <dgm:pt modelId="{D1A2CB04-F374-4947-9056-B497F37BBD2A}" type="pres">
      <dgm:prSet presAssocID="{0BC923A2-CDAF-4419-A2D0-C1512D5F9447}" presName="parentText" presStyleLbl="node1" presStyleIdx="4" presStyleCnt="5" custScaleX="141094" custScaleY="432281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43D2B624-8DDB-453E-A168-9AF90DF8A3DA}" type="presOf" srcId="{70AE4BFF-BB2E-480A-8BAC-72D48447C38F}" destId="{6B18F8D1-4019-4EB4-A62E-4C825FF36CA2}" srcOrd="1" destOrd="0" presId="urn:microsoft.com/office/officeart/2005/8/layout/list1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6213F5A0-984E-4D79-808D-7A8F1B01DF00}" srcId="{0117A65E-6CDD-48B4-8037-C3419189008A}" destId="{70AE4BFF-BB2E-480A-8BAC-72D48447C38F}" srcOrd="2" destOrd="0" parTransId="{F8662648-C6FD-4DFD-B9E3-08C23B5A36D0}" sibTransId="{43DD8A3A-208C-46CF-9970-360D96080D9D}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2EBCCADA-F783-4FBB-971E-98743FB1E5F6}" type="presOf" srcId="{70AE4BFF-BB2E-480A-8BAC-72D48447C38F}" destId="{1616A49E-799A-4651-A163-CD2C988BE031}" srcOrd="0" destOrd="0" presId="urn:microsoft.com/office/officeart/2005/8/layout/list1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E0225B32-4DC9-4353-8F27-F7D9F067BC1D}" type="presParOf" srcId="{736975D6-A479-41D8-8813-20C9F08C29E1}" destId="{AFFFE584-61E2-4FAD-8D64-E8117BF2064C}" srcOrd="8" destOrd="0" presId="urn:microsoft.com/office/officeart/2005/8/layout/list1"/>
    <dgm:cxn modelId="{5391C12A-C374-42AE-9BA5-4AFE16ACD7EE}" type="presParOf" srcId="{AFFFE584-61E2-4FAD-8D64-E8117BF2064C}" destId="{1616A49E-799A-4651-A163-CD2C988BE031}" srcOrd="0" destOrd="0" presId="urn:microsoft.com/office/officeart/2005/8/layout/list1"/>
    <dgm:cxn modelId="{E301B4A9-8E6B-4382-8FFA-B5F37D236DEE}" type="presParOf" srcId="{AFFFE584-61E2-4FAD-8D64-E8117BF2064C}" destId="{6B18F8D1-4019-4EB4-A62E-4C825FF36CA2}" srcOrd="1" destOrd="0" presId="urn:microsoft.com/office/officeart/2005/8/layout/list1"/>
    <dgm:cxn modelId="{8535670E-8971-4805-8DC7-240C03767ADA}" type="presParOf" srcId="{736975D6-A479-41D8-8813-20C9F08C29E1}" destId="{FA92B352-FF0C-4898-9688-3499A253BCB6}" srcOrd="9" destOrd="0" presId="urn:microsoft.com/office/officeart/2005/8/layout/list1"/>
    <dgm:cxn modelId="{42D5BBA4-B7CF-4096-85EC-4105288CBA06}" type="presParOf" srcId="{736975D6-A479-41D8-8813-20C9F08C29E1}" destId="{AC98D1B1-28BE-4E6A-B70C-D28A8BEE13D1}" srcOrd="10" destOrd="0" presId="urn:microsoft.com/office/officeart/2005/8/layout/list1"/>
    <dgm:cxn modelId="{1DCD8630-53FA-425F-8851-914914377B58}" type="presParOf" srcId="{736975D6-A479-41D8-8813-20C9F08C29E1}" destId="{9F414CAB-5786-4584-8F4C-11F24C812425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863278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272306" y="114299"/>
          <a:ext cx="5446117" cy="837538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sp:txBody>
      <dsp:txXfrm>
        <a:off x="313191" y="155184"/>
        <a:ext cx="5364347" cy="755768"/>
      </dsp:txXfrm>
    </dsp:sp>
    <dsp:sp modelId="{D3816CF4-3766-4D98-B445-EAF91A150FA5}">
      <dsp:nvSpPr>
        <dsp:cNvPr id="0" name=""/>
        <dsp:cNvSpPr/>
      </dsp:nvSpPr>
      <dsp:spPr>
        <a:xfrm>
          <a:off x="0" y="1693896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272306" y="1046878"/>
          <a:ext cx="5446117" cy="735577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08214" y="1082786"/>
        <a:ext cx="5374301" cy="663761"/>
      </dsp:txXfrm>
    </dsp:sp>
    <dsp:sp modelId="{AC98D1B1-28BE-4E6A-B70C-D28A8BEE13D1}">
      <dsp:nvSpPr>
        <dsp:cNvPr id="0" name=""/>
        <dsp:cNvSpPr/>
      </dsp:nvSpPr>
      <dsp:spPr>
        <a:xfrm>
          <a:off x="0" y="2991440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8F8D1-4019-4EB4-A62E-4C825FF36CA2}">
      <dsp:nvSpPr>
        <dsp:cNvPr id="0" name=""/>
        <dsp:cNvSpPr/>
      </dsp:nvSpPr>
      <dsp:spPr>
        <a:xfrm>
          <a:off x="272306" y="1877496"/>
          <a:ext cx="5446117" cy="120250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sp:txBody>
      <dsp:txXfrm>
        <a:off x="331007" y="1936197"/>
        <a:ext cx="5328715" cy="1085102"/>
      </dsp:txXfrm>
    </dsp:sp>
    <dsp:sp modelId="{1E6021CB-0244-4E9B-9AF4-775CBEFDD9E2}">
      <dsp:nvSpPr>
        <dsp:cNvPr id="0" name=""/>
        <dsp:cNvSpPr/>
      </dsp:nvSpPr>
      <dsp:spPr>
        <a:xfrm>
          <a:off x="0" y="3666587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272306" y="3175040"/>
          <a:ext cx="5446117" cy="58010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</a:t>
          </a:r>
        </a:p>
        <a:p>
          <a:pPr defTabSz="355600"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00624" y="3203358"/>
        <a:ext cx="5389481" cy="523470"/>
      </dsp:txXfrm>
    </dsp:sp>
    <dsp:sp modelId="{B3FE1E75-79A2-4482-8191-F87F3247EE73}">
      <dsp:nvSpPr>
        <dsp:cNvPr id="0" name=""/>
        <dsp:cNvSpPr/>
      </dsp:nvSpPr>
      <dsp:spPr>
        <a:xfrm>
          <a:off x="0" y="4527284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280233" y="3850187"/>
          <a:ext cx="5439592" cy="76565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Projekti, kas vērsti uz terminoloģijas izstrādi un vārdnīcu sagatavošanu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17609" y="3887563"/>
        <a:ext cx="5364840" cy="690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F743C9A1-3E11-4CA2-81D6-D9A31E578BD5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1503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78552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spresso.diku.no/espresso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nordplus.is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nnis.is/sjodir/menntun/nordplus/nordplus-sprog-tungumal/" TargetMode="External"/><Relationship Id="rId2" Type="http://schemas.openxmlformats.org/officeDocument/2006/relationships/hyperlink" Target="http://www.nordplus.i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aa.gov.lv/lv/nordplu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ordics.info/show/artikel/minority-languages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hf.uio.no/multiling/english/news-and-events/news/2021/lme" TargetMode="External"/><Relationship Id="rId4" Type="http://schemas.openxmlformats.org/officeDocument/2006/relationships/hyperlink" Target="https://en.wikipedia.org/wiki/Official_minority_languages_of_Sweden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958032" y="3056545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Ziemeļvalstu valodu apakšprogramma – 2024. gada projektu konkurss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42900" y="3927566"/>
            <a:ext cx="845820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Linards Deidulis</a:t>
            </a:r>
          </a:p>
          <a:p>
            <a:pPr algn="ctr"/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sadarbības programmu nodaļas vecākais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proj.vadītājs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8E4A822-96F1-499E-0E78-DFAE6D9C19DC}"/>
              </a:ext>
            </a:extLst>
          </p:cNvPr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2023.gada 8.novembrī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 plkst. 11:00  un 15:00 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47659"/>
            <a:ext cx="7169519" cy="818039"/>
          </a:xfrm>
        </p:spPr>
        <p:txBody>
          <a:bodyPr>
            <a:normAutofit fontScale="62500" lnSpcReduction="20000"/>
          </a:bodyPr>
          <a:lstStyle/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Iespējams papildus finansējums dalībniekiem ar īpašām vajadzībām atbilstoši faktiskajām izmaksām. </a:t>
            </a:r>
          </a:p>
          <a:p>
            <a:pPr marL="0" indent="0" algn="just">
              <a:spcBef>
                <a:spcPct val="0"/>
              </a:spcBef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taču tā ir ļoti detalizēti jāpamato: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2194" y="6288825"/>
            <a:ext cx="383780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38. - 39.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094708-030E-EE6A-52BD-D149D36053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800"/>
          <a:stretch/>
        </p:blipFill>
        <p:spPr>
          <a:xfrm>
            <a:off x="1517716" y="1934665"/>
            <a:ext cx="6035780" cy="375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360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(5)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C3F9755-A674-47B4-8EB6-EC577F0F9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39" y="2833559"/>
            <a:ext cx="1813560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sadaļa projekta pieteikuma veidlapā, Espresso sistēma  </a:t>
            </a: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85331A-2B71-45D0-696F-FD16EA278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129" y="5716795"/>
            <a:ext cx="4845299" cy="6731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0960D59-4F9C-68D2-16A6-6256C0F26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956" y="970457"/>
            <a:ext cx="5943905" cy="467384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55F037F-E20D-437D-B552-1D7BFBBFDD47}"/>
              </a:ext>
            </a:extLst>
          </p:cNvPr>
          <p:cNvCxnSpPr>
            <a:cxnSpLocks/>
          </p:cNvCxnSpPr>
          <p:nvPr/>
        </p:nvCxnSpPr>
        <p:spPr>
          <a:xfrm>
            <a:off x="914400" y="4129238"/>
            <a:ext cx="4081112" cy="179370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(6)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160" y="2739398"/>
            <a:ext cx="1541169" cy="283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 veidlapa – pielikums projekta pieteikumam, pieejams  Espresso sistēmā 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2"/>
              </a:rPr>
              <a:t>https://espresso.diku.no/espresso/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1C11C4-7CB2-8C55-E04C-A11311B7A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124" y="1773259"/>
            <a:ext cx="7272876" cy="345861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(7)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8158FA-DECC-0E40-9F8E-9771F1E4E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744" y="5030999"/>
            <a:ext cx="4978656" cy="1320868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3DA28381-B0B8-4C4B-7260-2DE65C1B2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1703" y="6069100"/>
            <a:ext cx="181356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2024., 39.lpp</a:t>
            </a:r>
            <a:endParaRPr lang="lv-LV" altLang="lv-LV" sz="1800" i="1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988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080" y="96694"/>
            <a:ext cx="6216287" cy="1210490"/>
          </a:xfrm>
        </p:spPr>
        <p:txBody>
          <a:bodyPr>
            <a:normAutofit/>
          </a:bodyPr>
          <a:lstStyle/>
          <a:p>
            <a:r>
              <a:rPr lang="lv-LV" sz="40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inansējums (8)</a:t>
            </a:r>
            <a:endParaRPr lang="lv-LV" sz="4000" b="1" dirty="0">
              <a:solidFill>
                <a:srgbClr val="0070C0"/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7856" y="1140643"/>
            <a:ext cx="5215145" cy="5788057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noteikts.</a:t>
            </a:r>
          </a:p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Ja piešķirtais grants nepārsniedz 15 000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euro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– 100% avansa maksājums. </a:t>
            </a:r>
          </a:p>
          <a:p>
            <a:pPr algn="just">
              <a:lnSpc>
                <a:spcPct val="7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Starptautisko izglītības centru Islandē RANNIS;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2"/>
              </a:rPr>
              <a:t>www.nordplus.is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Noslēguma maksājums 20% pēc noslēguma pārskata apstiprināšanas.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 </a:t>
            </a:r>
            <a:endParaRPr lang="lv-LV" altLang="lv-LV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0" indent="0">
              <a:buNone/>
            </a:pPr>
            <a:endParaRPr lang="lv-LV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75A89E-D8BB-C3A1-BC11-55A8412A1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3" y="2318995"/>
            <a:ext cx="3739378" cy="1772238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3FDF36BB-C96D-F68B-96AE-ADFC223A8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908" y="4196712"/>
            <a:ext cx="181356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2024., 39.lpp</a:t>
            </a:r>
            <a:endParaRPr lang="lv-LV" altLang="lv-LV" sz="1800" i="1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078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126" y="1716676"/>
            <a:ext cx="7886700" cy="14981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lv-LV" b="1" dirty="0">
                <a:solidFill>
                  <a:srgbClr val="002060"/>
                </a:solidFill>
              </a:rPr>
              <a:t>Icelandic Center for Research – Rannís</a:t>
            </a:r>
          </a:p>
          <a:p>
            <a:pPr algn="ctr">
              <a:buNone/>
            </a:pPr>
            <a:r>
              <a:rPr lang="lv-LV" b="1" dirty="0">
                <a:solidFill>
                  <a:srgbClr val="002060"/>
                </a:solidFill>
              </a:rPr>
              <a:t>nordplus@rannis.is</a:t>
            </a:r>
          </a:p>
          <a:p>
            <a:pPr algn="ctr">
              <a:buNone/>
            </a:pPr>
            <a:r>
              <a:rPr lang="lv-LV" b="1" dirty="0">
                <a:solidFill>
                  <a:srgbClr val="002060"/>
                </a:solidFill>
                <a:hlinkClick r:id="rId2"/>
              </a:rPr>
              <a:t>www.nordplus.is</a:t>
            </a:r>
            <a:r>
              <a:rPr lang="lv-LV" b="1" dirty="0">
                <a:solidFill>
                  <a:srgbClr val="002060"/>
                </a:solidFill>
              </a:rPr>
              <a:t> </a:t>
            </a:r>
            <a:endParaRPr lang="lv-LV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Ziemeļvalstu valodu apakšprogrammas galvenais administrators </a:t>
            </a:r>
          </a:p>
        </p:txBody>
      </p:sp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C2370F4D-F032-80AB-550F-699A1FD19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5798" y="2920193"/>
            <a:ext cx="4206324" cy="347098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628" y="1669142"/>
            <a:ext cx="6844811" cy="121049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lv-LV" altLang="lv-LV" sz="20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0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0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2A802A6D-18C8-D828-DD6A-01AEB885FD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5170" y="2504859"/>
            <a:ext cx="5967664" cy="394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6216" y="365127"/>
            <a:ext cx="6669133" cy="94986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2060"/>
                </a:solidFill>
                <a:latin typeface="+mn-lt"/>
                <a:ea typeface="MS PGothic" panose="020B0600070205080204" pitchFamily="34" charset="-128"/>
              </a:rPr>
              <a:t>Ziemeļvalstu valodu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5120" y="1077697"/>
            <a:ext cx="5974080" cy="486196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Mērķi: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(galvenokārt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dāņu, norvēģu un zviedru valodas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) apguvi Ziemeļvalstu un Baltijas valstu reģiona jauniešiem, bērniem, pieaugušajiem;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mācību materiālu, metožu un stratēģiju izstrādi visu līmeņu izglītības un mācību sistēmās;</a:t>
            </a:r>
          </a:p>
          <a:p>
            <a:pPr marL="0" indent="0" algn="just">
              <a:lnSpc>
                <a:spcPct val="80000"/>
              </a:lnSpc>
              <a:buNone/>
            </a:pPr>
            <a:endParaRPr lang="lv-LV" altLang="lv-LV" sz="20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Ziemeļvalstu valodas – dāņu, somu, norvēģu, zviedru, sāmu, islandiešu, fēriešu, grenlandiešu valoda, citas oficiālās minoritāšu valodas Ziemeļvalstīs *), zīmju valoda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(ziemeļvalstu).</a:t>
            </a:r>
          </a:p>
          <a:p>
            <a:pPr algn="just">
              <a:lnSpc>
                <a:spcPct val="80000"/>
              </a:lnSpc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Mērķa grupa -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visi ieinteresētie Ziemeļvalstu valodu apguvē, mācīšanā, popularizēšanā. </a:t>
            </a:r>
          </a:p>
          <a:p>
            <a:endParaRPr lang="lv-LV" dirty="0"/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6" y="2083777"/>
            <a:ext cx="2776914" cy="28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9E143921-30B0-8239-A5FA-D07B07B43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53" y="5702367"/>
            <a:ext cx="6669133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*)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3"/>
              </a:rPr>
              <a:t>https://nordics.info/show/artikel/minority-languages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;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4"/>
              </a:rPr>
              <a:t>https://en.wikipedia.org/wiki/Official_minority_languages_of_Sweden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;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5"/>
              </a:rPr>
              <a:t>https://www.hf.uio.no/multiling/english/news-and-events/news/2021/lme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124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134D5A3A-D286-3B38-A4FF-A42D1C4E2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4940" y="22303"/>
            <a:ext cx="7779059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60" tIns="46800" rIns="93960" bIns="46800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</a:pP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Plānotais finansējums 2023. – 2027. – ap 0,6 milj. </a:t>
            </a:r>
            <a:r>
              <a:rPr lang="lv-LV" altLang="ru-RU" sz="3000" b="1" dirty="0" err="1">
                <a:solidFill>
                  <a:srgbClr val="0B7D91"/>
                </a:solidFill>
                <a:latin typeface="Verdana" panose="020B0604030504040204" pitchFamily="34" charset="0"/>
              </a:rPr>
              <a:t>euro</a:t>
            </a: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 gadā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6C85EC8-D982-4C4D-61A6-18E4E237E5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1404462"/>
              </p:ext>
            </p:extLst>
          </p:nvPr>
        </p:nvGraphicFramePr>
        <p:xfrm>
          <a:off x="256478" y="1694985"/>
          <a:ext cx="8887521" cy="4984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561505" cy="653777"/>
          </a:xfrm>
        </p:spPr>
        <p:txBody>
          <a:bodyPr>
            <a:normAutofit/>
          </a:bodyPr>
          <a:lstStyle/>
          <a:p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Atbalstāmās aktivitātes - piemēri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81865546"/>
              </p:ext>
            </p:extLst>
          </p:nvPr>
        </p:nvGraphicFramePr>
        <p:xfrm>
          <a:off x="3355842" y="1080784"/>
          <a:ext cx="5719826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1543" y="5578102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skat. 35. – 39. lpp.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E9BD40B-43F7-4385-A137-274865DF3143}"/>
              </a:ext>
            </a:extLst>
          </p:cNvPr>
          <p:cNvSpPr txBox="1">
            <a:spLocks/>
          </p:cNvSpPr>
          <p:nvPr/>
        </p:nvSpPr>
        <p:spPr>
          <a:xfrm>
            <a:off x="1890639" y="5918969"/>
            <a:ext cx="7421880" cy="74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altLang="lv-LV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!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Ziemeļvalstu valodu projektu izstrādei iespējamas </a:t>
            </a:r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sagatavošanas vizītes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(pieteikumi – 1.febr. un 1.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okt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)! </a:t>
            </a:r>
            <a:endParaRPr lang="lv-LV" sz="24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14CE22-55E1-1C13-C78F-F88AC327CD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758" y="1855219"/>
            <a:ext cx="2668084" cy="3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Valodu apakšprogrammas projektu īstenotāji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355" y="1445623"/>
            <a:ext cx="7951046" cy="49838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/>
          </a:p>
        </p:txBody>
      </p:sp>
      <p:sp>
        <p:nvSpPr>
          <p:cNvPr id="4" name="Rectangle 3"/>
          <p:cNvSpPr/>
          <p:nvPr/>
        </p:nvSpPr>
        <p:spPr>
          <a:xfrm>
            <a:off x="152401" y="2395953"/>
            <a:ext cx="8883808" cy="4168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iesniedzējs (koordinators) un sadarbības partneris var būt jebkura juridiska persona, kuras pašreizējā vai plānotā darbība saistāma ar ziemeļvalstu valodu apguvi vai popularizāciju. Piemēram:</a:t>
            </a:r>
            <a:endParaRPr lang="lv-LV" altLang="lv-LV" sz="25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pirmsskolas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pamatskolas, vidusskolas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profesionālās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augstskolas,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nevalstiskās organizācijas, privātuzņēmumi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Citas juridiskas personas </a:t>
            </a:r>
          </a:p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354" y="1562580"/>
            <a:ext cx="796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b="1" dirty="0">
                <a:solidFill>
                  <a:srgbClr val="002060"/>
                </a:solidFill>
              </a:rPr>
              <a:t>! Piedalās vismaz divas juridiskas personas no 2 Nodplus dalībvalstīm – koordinators + vismaz 1 partneris no citas programmas dalībvalsts.  </a:t>
            </a:r>
          </a:p>
        </p:txBody>
      </p:sp>
    </p:spTree>
    <p:extLst>
      <p:ext uri="{BB962C8B-B14F-4D97-AF65-F5344CB8AC3E}">
        <p14:creationId xmlns:p14="http://schemas.microsoft.com/office/powerpoint/2010/main" val="3310959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7"/>
            <a:ext cx="6338207" cy="101082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Galvenie apakšprogrammas nosacījumi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5886" y="1445623"/>
            <a:ext cx="6744537" cy="4583294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Pieteikumu var iesniegt dāņu, norvēģu, zviedru vai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angļu valodā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ilgums: līdz 2 gadiem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Iespējamas sagatavošanas vizītes 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partneru apmeklējums projekta plānošanai un sagatavošanai</a:t>
            </a:r>
          </a:p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Projektos individuālā mobilitāte netiek finansēta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, bet ceļa izdevumi var būt iekļauti projektā aktivitāšu ietvaros, ja nepieciešams (semināri, darba grupas, konferences un tml.)</a:t>
            </a:r>
          </a:p>
        </p:txBody>
      </p:sp>
    </p:spTree>
    <p:extLst>
      <p:ext uri="{BB962C8B-B14F-4D97-AF65-F5344CB8AC3E}">
        <p14:creationId xmlns:p14="http://schemas.microsoft.com/office/powerpoint/2010/main" val="1660469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(1)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986612" y="1941040"/>
            <a:ext cx="25287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24.;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36. lpp.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CDAAB6-300D-E032-5D58-3C5634288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366" y="922534"/>
            <a:ext cx="5099901" cy="8489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0A24CC-4B99-24AB-DA25-20A063D31B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87" y="1690405"/>
            <a:ext cx="4368122" cy="2116021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A1CF797-13C9-84A5-27E2-9960C3E91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681" y="3705054"/>
            <a:ext cx="7105000" cy="2230412"/>
          </a:xfrm>
        </p:spPr>
        <p:txBody>
          <a:bodyPr>
            <a:normAutofit fontScale="77500" lnSpcReduction="20000"/>
          </a:bodyPr>
          <a:lstStyle/>
          <a:p>
            <a:pPr marL="685800" lvl="2" indent="0" algn="r">
              <a:spcBef>
                <a:spcPct val="0"/>
              </a:spcBef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Nordplus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Valodu apakšprogrammā var tikt finansēti: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izdevumi -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projekta pasākumi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Papildus finansējums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un atbalsts dalībniekiem ar īpašām vajadzībām). </a:t>
            </a:r>
            <a:endParaRPr lang="lv-LV" altLang="lv-LV" sz="2400" dirty="0">
              <a:latin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A787AF3-FC25-AB06-0204-AAF2FC119B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9877" y="5739966"/>
            <a:ext cx="4648439" cy="457223"/>
          </a:xfrm>
          <a:prstGeom prst="rect">
            <a:avLst/>
          </a:prstGeom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id="{A23D580E-D82D-D74A-867A-44FF3D66F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1143" y="5770862"/>
            <a:ext cx="25287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24.;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36. lpp. </a:t>
            </a:r>
          </a:p>
        </p:txBody>
      </p:sp>
    </p:spTree>
    <p:extLst>
      <p:ext uri="{BB962C8B-B14F-4D97-AF65-F5344CB8AC3E}">
        <p14:creationId xmlns:p14="http://schemas.microsoft.com/office/powerpoint/2010/main" val="3102754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26" y="1029063"/>
            <a:ext cx="8855948" cy="1891937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0" lvl="2" indent="0" algn="just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un administrēšanas izdevumi -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4000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koordinatoram un 2000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katram partnerim,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ja partneru skaits nepārsniedz 6.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90688" y="4315820"/>
            <a:ext cx="4589149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38.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8A1284-2A28-0C58-5380-BB717B199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196" y="2866996"/>
            <a:ext cx="6953607" cy="11240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84B49-5119-CEF9-C6BF-93D04CFFE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596" y="3019396"/>
            <a:ext cx="6953607" cy="112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55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30725"/>
            <a:ext cx="7169519" cy="81803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Ceļa un uzturēšanās izmaksas braucieniem uz partneru sanāksmēm, konferencēm, semināriem, kursiem, citiem projekta pasākumiem :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07624" y="5571878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38. lpp.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FAC66A-D4E4-694F-07B4-8E9A9FA56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27" y="2048764"/>
            <a:ext cx="7841922" cy="349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91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2547</TotalTime>
  <Words>805</Words>
  <Application>Microsoft Office PowerPoint</Application>
  <PresentationFormat>On-screen Show (4:3)</PresentationFormat>
  <Paragraphs>97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Verdana</vt:lpstr>
      <vt:lpstr>Wingdings</vt:lpstr>
      <vt:lpstr>Office Theme</vt:lpstr>
      <vt:lpstr>Nordplus Ziemeļvalstu valodu apakšprogramma – 2024. gada projektu konkurss</vt:lpstr>
      <vt:lpstr>Ziemeļvalstu valodu apakšprogramma</vt:lpstr>
      <vt:lpstr>PowerPoint Presentation</vt:lpstr>
      <vt:lpstr>Atbalstāmās aktivitātes - piemēri</vt:lpstr>
      <vt:lpstr>Valodu apakšprogrammas projektu īstenotāji</vt:lpstr>
      <vt:lpstr>Galvenie apakšprogrammas nosacījumi</vt:lpstr>
      <vt:lpstr>Finansējums (1)</vt:lpstr>
      <vt:lpstr>Finansējums (2)</vt:lpstr>
      <vt:lpstr>Finansējums (3)</vt:lpstr>
      <vt:lpstr>Finansējums (4)</vt:lpstr>
      <vt:lpstr>Finansējums (5)</vt:lpstr>
      <vt:lpstr>Finansējums (6)</vt:lpstr>
      <vt:lpstr>Finansējums (7) </vt:lpstr>
      <vt:lpstr>Finansējums (8)</vt:lpstr>
      <vt:lpstr>Ziemeļvalstu valodu apakšprogrammas galvenais administrators 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129</cp:revision>
  <cp:lastPrinted>2020-12-09T08:28:11Z</cp:lastPrinted>
  <dcterms:created xsi:type="dcterms:W3CDTF">2017-03-17T07:53:29Z</dcterms:created>
  <dcterms:modified xsi:type="dcterms:W3CDTF">2023-11-08T10:21:25Z</dcterms:modified>
</cp:coreProperties>
</file>