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4" r:id="rId3"/>
    <p:sldId id="399" r:id="rId4"/>
    <p:sldId id="266" r:id="rId5"/>
    <p:sldId id="268" r:id="rId6"/>
    <p:sldId id="270" r:id="rId7"/>
    <p:sldId id="271" r:id="rId8"/>
    <p:sldId id="272" r:id="rId9"/>
    <p:sldId id="273" r:id="rId10"/>
    <p:sldId id="402" r:id="rId11"/>
    <p:sldId id="403" r:id="rId12"/>
    <p:sldId id="404" r:id="rId13"/>
    <p:sldId id="401" r:id="rId14"/>
    <p:sldId id="279" r:id="rId15"/>
    <p:sldId id="405" r:id="rId16"/>
    <p:sldId id="275" r:id="rId17"/>
    <p:sldId id="340" r:id="rId18"/>
    <p:sldId id="285" r:id="rId19"/>
    <p:sldId id="289" r:id="rId20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8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8F9A4C-2E0C-4913-A6D4-375C4EBEBA7B}" v="12" dt="2023-11-09T07:06:47.5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16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45694C15-C811-4E16-9A32-49AA19E018CE}"/>
    <pc:docChg chg="undo custSel addSld delSld modSld">
      <pc:chgData name="Linards Deidulis" userId="03205da9529d126d" providerId="LiveId" clId="{45694C15-C811-4E16-9A32-49AA19E018CE}" dt="2022-11-21T18:56:05.565" v="1581" actId="1076"/>
      <pc:docMkLst>
        <pc:docMk/>
      </pc:docMkLst>
      <pc:sldChg chg="addSp delSp modSp mod">
        <pc:chgData name="Linards Deidulis" userId="03205da9529d126d" providerId="LiveId" clId="{45694C15-C811-4E16-9A32-49AA19E018CE}" dt="2022-11-21T13:11:36.157" v="6"/>
        <pc:sldMkLst>
          <pc:docMk/>
          <pc:sldMk cId="544902210" sldId="256"/>
        </pc:sldMkLst>
        <pc:spChg chg="add mod">
          <ac:chgData name="Linards Deidulis" userId="03205da9529d126d" providerId="LiveId" clId="{45694C15-C811-4E16-9A32-49AA19E018CE}" dt="2022-11-21T13:11:36.157" v="6"/>
          <ac:spMkLst>
            <pc:docMk/>
            <pc:sldMk cId="544902210" sldId="256"/>
            <ac:spMk id="2" creationId="{B9217E13-5030-268C-13E9-F2FD9B0CBF6C}"/>
          </ac:spMkLst>
        </pc:spChg>
        <pc:spChg chg="del">
          <ac:chgData name="Linards Deidulis" userId="03205da9529d126d" providerId="LiveId" clId="{45694C15-C811-4E16-9A32-49AA19E018CE}" dt="2022-11-21T13:11:35.210" v="5" actId="478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3:11:19.141" v="4" actId="255"/>
          <ac:spMkLst>
            <pc:docMk/>
            <pc:sldMk cId="544902210" sldId="256"/>
            <ac:spMk id="7" creationId="{00000000-0000-0000-0000-000000000000}"/>
          </ac:spMkLst>
        </pc:spChg>
      </pc:sldChg>
      <pc:sldChg chg="addSp delSp modSp mod">
        <pc:chgData name="Linards Deidulis" userId="03205da9529d126d" providerId="LiveId" clId="{45694C15-C811-4E16-9A32-49AA19E018CE}" dt="2022-11-21T18:54:34.072" v="1574" actId="20577"/>
        <pc:sldMkLst>
          <pc:docMk/>
          <pc:sldMk cId="170399056" sldId="264"/>
        </pc:sldMkLst>
        <pc:spChg chg="mod">
          <ac:chgData name="Linards Deidulis" userId="03205da9529d126d" providerId="LiveId" clId="{45694C15-C811-4E16-9A32-49AA19E018CE}" dt="2022-11-21T18:54:34.072" v="1574" actId="20577"/>
          <ac:spMkLst>
            <pc:docMk/>
            <pc:sldMk cId="170399056" sldId="264"/>
            <ac:spMk id="3" creationId="{00000000-0000-0000-0000-000000000000}"/>
          </ac:spMkLst>
        </pc:spChg>
        <pc:spChg chg="add mod">
          <ac:chgData name="Linards Deidulis" userId="03205da9529d126d" providerId="LiveId" clId="{45694C15-C811-4E16-9A32-49AA19E018CE}" dt="2022-11-21T17:29:50.895" v="51" actId="20577"/>
          <ac:spMkLst>
            <pc:docMk/>
            <pc:sldMk cId="170399056" sldId="264"/>
            <ac:spMk id="4" creationId="{AB082188-AE0F-89F6-F04D-C887AC4611FA}"/>
          </ac:spMkLst>
        </pc:spChg>
        <pc:picChg chg="del mod">
          <ac:chgData name="Linards Deidulis" userId="03205da9529d126d" providerId="LiveId" clId="{45694C15-C811-4E16-9A32-49AA19E018CE}" dt="2022-11-21T17:28:03.363" v="23" actId="478"/>
          <ac:picMkLst>
            <pc:docMk/>
            <pc:sldMk cId="170399056" sldId="264"/>
            <ac:picMk id="5" creationId="{00000000-0000-0000-0000-000000000000}"/>
          </ac:picMkLst>
        </pc:picChg>
        <pc:picChg chg="add mod modCrop">
          <ac:chgData name="Linards Deidulis" userId="03205da9529d126d" providerId="LiveId" clId="{45694C15-C811-4E16-9A32-49AA19E018CE}" dt="2022-11-21T17:29:38.456" v="35" actId="1076"/>
          <ac:picMkLst>
            <pc:docMk/>
            <pc:sldMk cId="170399056" sldId="264"/>
            <ac:picMk id="7" creationId="{82928D1D-5A4F-1A06-5EF5-4883BA22E306}"/>
          </ac:picMkLst>
        </pc:picChg>
      </pc:sldChg>
      <pc:sldChg chg="addSp delSp modSp mod">
        <pc:chgData name="Linards Deidulis" userId="03205da9529d126d" providerId="LiveId" clId="{45694C15-C811-4E16-9A32-49AA19E018CE}" dt="2022-11-21T18:55:23.147" v="1576" actId="20577"/>
        <pc:sldMkLst>
          <pc:docMk/>
          <pc:sldMk cId="3361979209" sldId="266"/>
        </pc:sldMkLst>
        <pc:spChg chg="mod">
          <ac:chgData name="Linards Deidulis" userId="03205da9529d126d" providerId="LiveId" clId="{45694C15-C811-4E16-9A32-49AA19E018CE}" dt="2022-11-21T18:55:23.147" v="1576" actId="20577"/>
          <ac:spMkLst>
            <pc:docMk/>
            <pc:sldMk cId="3361979209" sldId="266"/>
            <ac:spMk id="6" creationId="{00000000-0000-0000-0000-000000000000}"/>
          </ac:spMkLst>
        </pc:spChg>
        <pc:graphicFrameChg chg="mod">
          <ac:chgData name="Linards Deidulis" userId="03205da9529d126d" providerId="LiveId" clId="{45694C15-C811-4E16-9A32-49AA19E018CE}" dt="2022-11-21T17:41:26.697" v="65" actId="1076"/>
          <ac:graphicFrameMkLst>
            <pc:docMk/>
            <pc:sldMk cId="3361979209" sldId="266"/>
            <ac:graphicFrameMk id="4" creationId="{00000000-0000-0000-0000-000000000000}"/>
          </ac:graphicFrameMkLst>
        </pc:graphicFrameChg>
        <pc:picChg chg="del">
          <ac:chgData name="Linards Deidulis" userId="03205da9529d126d" providerId="LiveId" clId="{45694C15-C811-4E16-9A32-49AA19E018CE}" dt="2022-11-21T17:21:41.303" v="9" actId="478"/>
          <ac:picMkLst>
            <pc:docMk/>
            <pc:sldMk cId="3361979209" sldId="266"/>
            <ac:picMk id="3" creationId="{00000000-0000-0000-0000-000000000000}"/>
          </ac:picMkLst>
        </pc:picChg>
        <pc:picChg chg="add mod">
          <ac:chgData name="Linards Deidulis" userId="03205da9529d126d" providerId="LiveId" clId="{45694C15-C811-4E16-9A32-49AA19E018CE}" dt="2022-11-21T17:42:49.435" v="88" actId="1037"/>
          <ac:picMkLst>
            <pc:docMk/>
            <pc:sldMk cId="3361979209" sldId="266"/>
            <ac:picMk id="7" creationId="{F5887BDB-CC28-813B-2AE6-FB849BBC4CD2}"/>
          </ac:picMkLst>
        </pc:picChg>
        <pc:picChg chg="add mod">
          <ac:chgData name="Linards Deidulis" userId="03205da9529d126d" providerId="LiveId" clId="{45694C15-C811-4E16-9A32-49AA19E018CE}" dt="2022-11-21T17:43:02.092" v="105" actId="14100"/>
          <ac:picMkLst>
            <pc:docMk/>
            <pc:sldMk cId="3361979209" sldId="266"/>
            <ac:picMk id="9" creationId="{7782D18C-DB2E-B1BA-E9AD-6D268324E729}"/>
          </ac:picMkLst>
        </pc:picChg>
      </pc:sldChg>
      <pc:sldChg chg="modSp mod">
        <pc:chgData name="Linards Deidulis" userId="03205da9529d126d" providerId="LiveId" clId="{45694C15-C811-4E16-9A32-49AA19E018CE}" dt="2022-11-21T17:45:16.521" v="106" actId="20577"/>
        <pc:sldMkLst>
          <pc:docMk/>
          <pc:sldMk cId="1660469331" sldId="268"/>
        </pc:sldMkLst>
        <pc:spChg chg="mod">
          <ac:chgData name="Linards Deidulis" userId="03205da9529d126d" providerId="LiveId" clId="{45694C15-C811-4E16-9A32-49AA19E018CE}" dt="2022-11-21T17:45:16.521" v="106" actId="20577"/>
          <ac:spMkLst>
            <pc:docMk/>
            <pc:sldMk cId="1660469331" sldId="268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45694C15-C811-4E16-9A32-49AA19E018CE}" dt="2022-11-21T17:46:19.128" v="192" actId="14100"/>
        <pc:sldMkLst>
          <pc:docMk/>
          <pc:sldMk cId="484201343" sldId="271"/>
        </pc:sldMkLst>
        <pc:spChg chg="mod">
          <ac:chgData name="Linards Deidulis" userId="03205da9529d126d" providerId="LiveId" clId="{45694C15-C811-4E16-9A32-49AA19E018CE}" dt="2022-11-21T17:46:19.128" v="192" actId="14100"/>
          <ac:spMkLst>
            <pc:docMk/>
            <pc:sldMk cId="484201343" sldId="271"/>
            <ac:spMk id="3" creationId="{00000000-0000-0000-0000-000000000000}"/>
          </ac:spMkLst>
        </pc:spChg>
      </pc:sldChg>
      <pc:sldChg chg="addSp delSp modSp mod">
        <pc:chgData name="Linards Deidulis" userId="03205da9529d126d" providerId="LiveId" clId="{45694C15-C811-4E16-9A32-49AA19E018CE}" dt="2022-11-21T18:55:48.772" v="1577" actId="255"/>
        <pc:sldMkLst>
          <pc:docMk/>
          <pc:sldMk cId="190420102" sldId="272"/>
        </pc:sldMkLst>
        <pc:spChg chg="add mod">
          <ac:chgData name="Linards Deidulis" userId="03205da9529d126d" providerId="LiveId" clId="{45694C15-C811-4E16-9A32-49AA19E018CE}" dt="2022-11-21T18:55:48.772" v="1577" actId="255"/>
          <ac:spMkLst>
            <pc:docMk/>
            <pc:sldMk cId="190420102" sldId="272"/>
            <ac:spMk id="6" creationId="{631393BF-D647-BB09-3560-3192473B39D7}"/>
          </ac:spMkLst>
        </pc:spChg>
        <pc:graphicFrameChg chg="add mod">
          <ac:chgData name="Linards Deidulis" userId="03205da9529d126d" providerId="LiveId" clId="{45694C15-C811-4E16-9A32-49AA19E018CE}" dt="2022-11-21T17:48:21.693" v="196" actId="1076"/>
          <ac:graphicFrameMkLst>
            <pc:docMk/>
            <pc:sldMk cId="190420102" sldId="272"/>
            <ac:graphicFrameMk id="3" creationId="{E0176ED2-76A4-64EB-AF1A-9E10C40FDFAC}"/>
          </ac:graphicFrameMkLst>
        </pc:graphicFrameChg>
        <pc:picChg chg="del">
          <ac:chgData name="Linards Deidulis" userId="03205da9529d126d" providerId="LiveId" clId="{45694C15-C811-4E16-9A32-49AA19E018CE}" dt="2022-11-21T17:47:50.043" v="193" actId="478"/>
          <ac:picMkLst>
            <pc:docMk/>
            <pc:sldMk cId="190420102" sldId="272"/>
            <ac:picMk id="4" creationId="{FE19227C-EED9-4000-9D3D-3ACB1CE4DB6C}"/>
          </ac:picMkLst>
        </pc:picChg>
      </pc:sldChg>
      <pc:sldChg chg="addSp delSp modSp mod">
        <pc:chgData name="Linards Deidulis" userId="03205da9529d126d" providerId="LiveId" clId="{45694C15-C811-4E16-9A32-49AA19E018CE}" dt="2022-11-21T18:56:05.565" v="1581" actId="1076"/>
        <pc:sldMkLst>
          <pc:docMk/>
          <pc:sldMk cId="3625702756" sldId="273"/>
        </pc:sldMkLst>
        <pc:spChg chg="mod">
          <ac:chgData name="Linards Deidulis" userId="03205da9529d126d" providerId="LiveId" clId="{45694C15-C811-4E16-9A32-49AA19E018CE}" dt="2022-11-21T18:26:45.104" v="1103" actId="20577"/>
          <ac:spMkLst>
            <pc:docMk/>
            <pc:sldMk cId="3625702756" sldId="273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56:05.565" v="1581" actId="1076"/>
          <ac:spMkLst>
            <pc:docMk/>
            <pc:sldMk cId="3625702756" sldId="273"/>
            <ac:spMk id="5" creationId="{00000000-0000-0000-0000-000000000000}"/>
          </ac:spMkLst>
        </pc:spChg>
        <pc:picChg chg="add del mod">
          <ac:chgData name="Linards Deidulis" userId="03205da9529d126d" providerId="LiveId" clId="{45694C15-C811-4E16-9A32-49AA19E018CE}" dt="2022-11-21T17:59:44.273" v="454" actId="478"/>
          <ac:picMkLst>
            <pc:docMk/>
            <pc:sldMk cId="3625702756" sldId="273"/>
            <ac:picMk id="6" creationId="{8D36112F-603C-293C-5F04-E494ED87BF79}"/>
          </ac:picMkLst>
        </pc:picChg>
        <pc:picChg chg="add mod">
          <ac:chgData name="Linards Deidulis" userId="03205da9529d126d" providerId="LiveId" clId="{45694C15-C811-4E16-9A32-49AA19E018CE}" dt="2022-11-21T18:55:59.526" v="1579" actId="1076"/>
          <ac:picMkLst>
            <pc:docMk/>
            <pc:sldMk cId="3625702756" sldId="273"/>
            <ac:picMk id="8" creationId="{B0D63BB0-0444-FF99-6C97-6EBEA685F9D2}"/>
          </ac:picMkLst>
        </pc:picChg>
        <pc:picChg chg="del">
          <ac:chgData name="Linards Deidulis" userId="03205da9529d126d" providerId="LiveId" clId="{45694C15-C811-4E16-9A32-49AA19E018CE}" dt="2022-11-21T17:56:03.526" v="263" actId="478"/>
          <ac:picMkLst>
            <pc:docMk/>
            <pc:sldMk cId="3625702756" sldId="273"/>
            <ac:picMk id="1026" creationId="{00000000-0000-0000-0000-000000000000}"/>
          </ac:picMkLst>
        </pc:picChg>
      </pc:sldChg>
      <pc:sldChg chg="del">
        <pc:chgData name="Linards Deidulis" userId="03205da9529d126d" providerId="LiveId" clId="{45694C15-C811-4E16-9A32-49AA19E018CE}" dt="2022-11-21T18:31:58.491" v="1329" actId="47"/>
        <pc:sldMkLst>
          <pc:docMk/>
          <pc:sldMk cId="1163359465" sldId="274"/>
        </pc:sldMkLst>
      </pc:sldChg>
      <pc:sldChg chg="addSp modSp mod">
        <pc:chgData name="Linards Deidulis" userId="03205da9529d126d" providerId="LiveId" clId="{45694C15-C811-4E16-9A32-49AA19E018CE}" dt="2022-11-21T18:53:05.815" v="1550" actId="20577"/>
        <pc:sldMkLst>
          <pc:docMk/>
          <pc:sldMk cId="1719813498" sldId="275"/>
        </pc:sldMkLst>
        <pc:spChg chg="mod">
          <ac:chgData name="Linards Deidulis" userId="03205da9529d126d" providerId="LiveId" clId="{45694C15-C811-4E16-9A32-49AA19E018CE}" dt="2022-11-21T18:48:50.473" v="1361" actId="20577"/>
          <ac:spMkLst>
            <pc:docMk/>
            <pc:sldMk cId="1719813498" sldId="275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53:05.815" v="1550" actId="20577"/>
          <ac:spMkLst>
            <pc:docMk/>
            <pc:sldMk cId="1719813498" sldId="275"/>
            <ac:spMk id="4" creationId="{00000000-0000-0000-0000-000000000000}"/>
          </ac:spMkLst>
        </pc:spChg>
        <pc:spChg chg="add mod">
          <ac:chgData name="Linards Deidulis" userId="03205da9529d126d" providerId="LiveId" clId="{45694C15-C811-4E16-9A32-49AA19E018CE}" dt="2022-11-21T18:52:54.817" v="1526" actId="20577"/>
          <ac:spMkLst>
            <pc:docMk/>
            <pc:sldMk cId="1719813498" sldId="275"/>
            <ac:spMk id="7" creationId="{71EF7791-2561-4AC6-22A5-F7844E47F296}"/>
          </ac:spMkLst>
        </pc:spChg>
        <pc:picChg chg="add mod">
          <ac:chgData name="Linards Deidulis" userId="03205da9529d126d" providerId="LiveId" clId="{45694C15-C811-4E16-9A32-49AA19E018CE}" dt="2022-11-21T18:52:40.507" v="1521" actId="1076"/>
          <ac:picMkLst>
            <pc:docMk/>
            <pc:sldMk cId="1719813498" sldId="275"/>
            <ac:picMk id="6" creationId="{9F58D5C4-399D-545E-76BF-1ED8709D3352}"/>
          </ac:picMkLst>
        </pc:picChg>
      </pc:sldChg>
      <pc:sldChg chg="del">
        <pc:chgData name="Linards Deidulis" userId="03205da9529d126d" providerId="LiveId" clId="{45694C15-C811-4E16-9A32-49AA19E018CE}" dt="2022-11-21T18:29:31.140" v="1215" actId="47"/>
        <pc:sldMkLst>
          <pc:docMk/>
          <pc:sldMk cId="178731947" sldId="277"/>
        </pc:sldMkLst>
      </pc:sldChg>
      <pc:sldChg chg="del">
        <pc:chgData name="Linards Deidulis" userId="03205da9529d126d" providerId="LiveId" clId="{45694C15-C811-4E16-9A32-49AA19E018CE}" dt="2022-11-21T17:52:26.351" v="245" actId="47"/>
        <pc:sldMkLst>
          <pc:docMk/>
          <pc:sldMk cId="0" sldId="278"/>
        </pc:sldMkLst>
      </pc:sldChg>
      <pc:sldChg chg="addSp delSp modSp mod">
        <pc:chgData name="Linards Deidulis" userId="03205da9529d126d" providerId="LiveId" clId="{45694C15-C811-4E16-9A32-49AA19E018CE}" dt="2022-11-21T18:39:58.145" v="1353" actId="1076"/>
        <pc:sldMkLst>
          <pc:docMk/>
          <pc:sldMk cId="178731947" sldId="279"/>
        </pc:sldMkLst>
        <pc:spChg chg="mod">
          <ac:chgData name="Linards Deidulis" userId="03205da9529d126d" providerId="LiveId" clId="{45694C15-C811-4E16-9A32-49AA19E018CE}" dt="2022-11-21T18:33:57.598" v="1342" actId="20577"/>
          <ac:spMkLst>
            <pc:docMk/>
            <pc:sldMk cId="178731947" sldId="279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29:48.707" v="1217" actId="20577"/>
          <ac:spMkLst>
            <pc:docMk/>
            <pc:sldMk cId="178731947" sldId="279"/>
            <ac:spMk id="6" creationId="{00000000-0000-0000-0000-000000000000}"/>
          </ac:spMkLst>
        </pc:spChg>
        <pc:picChg chg="add mod">
          <ac:chgData name="Linards Deidulis" userId="03205da9529d126d" providerId="LiveId" clId="{45694C15-C811-4E16-9A32-49AA19E018CE}" dt="2022-11-21T18:35:05.645" v="1346" actId="1076"/>
          <ac:picMkLst>
            <pc:docMk/>
            <pc:sldMk cId="178731947" sldId="279"/>
            <ac:picMk id="4" creationId="{29252084-46E2-AFC8-1C4F-29A5922ADCAF}"/>
          </ac:picMkLst>
        </pc:picChg>
        <pc:picChg chg="del">
          <ac:chgData name="Linards Deidulis" userId="03205da9529d126d" providerId="LiveId" clId="{45694C15-C811-4E16-9A32-49AA19E018CE}" dt="2022-11-21T18:29:44.833" v="1216" actId="478"/>
          <ac:picMkLst>
            <pc:docMk/>
            <pc:sldMk cId="178731947" sldId="279"/>
            <ac:picMk id="5" creationId="{FA361555-7D93-42E0-A7A4-1A07DD5CE054}"/>
          </ac:picMkLst>
        </pc:picChg>
        <pc:picChg chg="add mod modCrop">
          <ac:chgData name="Linards Deidulis" userId="03205da9529d126d" providerId="LiveId" clId="{45694C15-C811-4E16-9A32-49AA19E018CE}" dt="2022-11-21T18:39:58.145" v="1353" actId="1076"/>
          <ac:picMkLst>
            <pc:docMk/>
            <pc:sldMk cId="178731947" sldId="279"/>
            <ac:picMk id="8" creationId="{2650B9D2-DDBC-8C54-3BEC-F5D27F8F027F}"/>
          </ac:picMkLst>
        </pc:picChg>
      </pc:sldChg>
      <pc:sldChg chg="addSp delSp modSp mod">
        <pc:chgData name="Linards Deidulis" userId="03205da9529d126d" providerId="LiveId" clId="{45694C15-C811-4E16-9A32-49AA19E018CE}" dt="2022-11-21T18:53:12.972" v="1552" actId="1076"/>
        <pc:sldMkLst>
          <pc:docMk/>
          <pc:sldMk cId="1644654515" sldId="289"/>
        </pc:sldMkLst>
        <pc:spChg chg="mod">
          <ac:chgData name="Linards Deidulis" userId="03205da9529d126d" providerId="LiveId" clId="{45694C15-C811-4E16-9A32-49AA19E018CE}" dt="2022-11-21T18:49:24.990" v="1363" actId="14100"/>
          <ac:spMkLst>
            <pc:docMk/>
            <pc:sldMk cId="1644654515" sldId="289"/>
            <ac:spMk id="3" creationId="{00000000-0000-0000-0000-000000000000}"/>
          </ac:spMkLst>
        </pc:spChg>
        <pc:picChg chg="add mod">
          <ac:chgData name="Linards Deidulis" userId="03205da9529d126d" providerId="LiveId" clId="{45694C15-C811-4E16-9A32-49AA19E018CE}" dt="2022-11-21T18:53:12.972" v="1552" actId="1076"/>
          <ac:picMkLst>
            <pc:docMk/>
            <pc:sldMk cId="1644654515" sldId="289"/>
            <ac:picMk id="5" creationId="{B00D596C-EFF9-01BA-9693-539BDBC07DF7}"/>
          </ac:picMkLst>
        </pc:picChg>
        <pc:picChg chg="del">
          <ac:chgData name="Linards Deidulis" userId="03205da9529d126d" providerId="LiveId" clId="{45694C15-C811-4E16-9A32-49AA19E018CE}" dt="2022-11-21T18:32:04.059" v="1330" actId="478"/>
          <ac:picMkLst>
            <pc:docMk/>
            <pc:sldMk cId="1644654515" sldId="289"/>
            <ac:picMk id="6" creationId="{636F48E2-9D11-4C13-90FB-54A88A5ECCB5}"/>
          </ac:picMkLst>
        </pc:picChg>
      </pc:sldChg>
      <pc:sldChg chg="modSp add mod">
        <pc:chgData name="Linards Deidulis" userId="03205da9529d126d" providerId="LiveId" clId="{45694C15-C811-4E16-9A32-49AA19E018CE}" dt="2022-11-21T17:26:45.289" v="21"/>
        <pc:sldMkLst>
          <pc:docMk/>
          <pc:sldMk cId="0" sldId="399"/>
        </pc:sldMkLst>
        <pc:graphicFrameChg chg="mod">
          <ac:chgData name="Linards Deidulis" userId="03205da9529d126d" providerId="LiveId" clId="{45694C15-C811-4E16-9A32-49AA19E018CE}" dt="2022-11-21T17:26:45.289" v="21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addSp delSp modSp add mod">
        <pc:chgData name="Linards Deidulis" userId="03205da9529d126d" providerId="LiveId" clId="{45694C15-C811-4E16-9A32-49AA19E018CE}" dt="2022-11-21T18:33:46.609" v="1341" actId="207"/>
        <pc:sldMkLst>
          <pc:docMk/>
          <pc:sldMk cId="534791524" sldId="401"/>
        </pc:sldMkLst>
        <pc:spChg chg="mod">
          <ac:chgData name="Linards Deidulis" userId="03205da9529d126d" providerId="LiveId" clId="{45694C15-C811-4E16-9A32-49AA19E018CE}" dt="2022-11-21T18:33:46.609" v="1341" actId="207"/>
          <ac:spMkLst>
            <pc:docMk/>
            <pc:sldMk cId="534791524" sldId="401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7:52:36.449" v="248" actId="20577"/>
          <ac:spMkLst>
            <pc:docMk/>
            <pc:sldMk cId="534791524" sldId="401"/>
            <ac:spMk id="6" creationId="{00000000-0000-0000-0000-000000000000}"/>
          </ac:spMkLst>
        </pc:spChg>
        <pc:picChg chg="del mod">
          <ac:chgData name="Linards Deidulis" userId="03205da9529d126d" providerId="LiveId" clId="{45694C15-C811-4E16-9A32-49AA19E018CE}" dt="2022-11-21T17:52:43.263" v="250" actId="478"/>
          <ac:picMkLst>
            <pc:docMk/>
            <pc:sldMk cId="534791524" sldId="401"/>
            <ac:picMk id="4" creationId="{F9143665-D73A-9D48-AF36-F9215E770FCC}"/>
          </ac:picMkLst>
        </pc:picChg>
        <pc:picChg chg="add mod">
          <ac:chgData name="Linards Deidulis" userId="03205da9529d126d" providerId="LiveId" clId="{45694C15-C811-4E16-9A32-49AA19E018CE}" dt="2022-11-21T17:54:41.554" v="257" actId="14100"/>
          <ac:picMkLst>
            <pc:docMk/>
            <pc:sldMk cId="534791524" sldId="401"/>
            <ac:picMk id="5" creationId="{7EDF3266-DBFB-E890-0BB3-AAD90DBA4118}"/>
          </ac:picMkLst>
        </pc:picChg>
      </pc:sldChg>
      <pc:sldChg chg="addSp delSp modSp add mod">
        <pc:chgData name="Linards Deidulis" userId="03205da9529d126d" providerId="LiveId" clId="{45694C15-C811-4E16-9A32-49AA19E018CE}" dt="2022-11-21T18:05:24.240" v="784"/>
        <pc:sldMkLst>
          <pc:docMk/>
          <pc:sldMk cId="2995255892" sldId="402"/>
        </pc:sldMkLst>
        <pc:spChg chg="mod">
          <ac:chgData name="Linards Deidulis" userId="03205da9529d126d" providerId="LiveId" clId="{45694C15-C811-4E16-9A32-49AA19E018CE}" dt="2022-11-21T18:03:17.250" v="654" actId="20577"/>
          <ac:spMkLst>
            <pc:docMk/>
            <pc:sldMk cId="2995255892" sldId="402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04:26.643" v="779" actId="20577"/>
          <ac:spMkLst>
            <pc:docMk/>
            <pc:sldMk cId="2995255892" sldId="402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05:14.233" v="783" actId="1076"/>
          <ac:spMkLst>
            <pc:docMk/>
            <pc:sldMk cId="2995255892" sldId="402"/>
            <ac:spMk id="5" creationId="{00000000-0000-0000-0000-000000000000}"/>
          </ac:spMkLst>
        </pc:spChg>
        <pc:picChg chg="add">
          <ac:chgData name="Linards Deidulis" userId="03205da9529d126d" providerId="LiveId" clId="{45694C15-C811-4E16-9A32-49AA19E018CE}" dt="2022-11-21T18:05:07.744" v="781" actId="22"/>
          <ac:picMkLst>
            <pc:docMk/>
            <pc:sldMk cId="2995255892" sldId="402"/>
            <ac:picMk id="6" creationId="{9B8A1284-2A28-0C58-5380-BB717B199CF8}"/>
          </ac:picMkLst>
        </pc:picChg>
        <pc:picChg chg="add mod">
          <ac:chgData name="Linards Deidulis" userId="03205da9529d126d" providerId="LiveId" clId="{45694C15-C811-4E16-9A32-49AA19E018CE}" dt="2022-11-21T18:05:24.240" v="784"/>
          <ac:picMkLst>
            <pc:docMk/>
            <pc:sldMk cId="2995255892" sldId="402"/>
            <ac:picMk id="7" creationId="{6F584B49-5119-CEF9-C6BF-93D04CFFE23B}"/>
          </ac:picMkLst>
        </pc:picChg>
        <pc:picChg chg="del">
          <ac:chgData name="Linards Deidulis" userId="03205da9529d126d" providerId="LiveId" clId="{45694C15-C811-4E16-9A32-49AA19E018CE}" dt="2022-11-21T18:04:29.768" v="780" actId="478"/>
          <ac:picMkLst>
            <pc:docMk/>
            <pc:sldMk cId="2995255892" sldId="402"/>
            <ac:picMk id="8" creationId="{B0D63BB0-0444-FF99-6C97-6EBEA685F9D2}"/>
          </ac:picMkLst>
        </pc:picChg>
      </pc:sldChg>
      <pc:sldChg chg="addSp delSp modSp add mod">
        <pc:chgData name="Linards Deidulis" userId="03205da9529d126d" providerId="LiveId" clId="{45694C15-C811-4E16-9A32-49AA19E018CE}" dt="2022-11-21T18:23:05.989" v="956" actId="14100"/>
        <pc:sldMkLst>
          <pc:docMk/>
          <pc:sldMk cId="2977491521" sldId="403"/>
        </pc:sldMkLst>
        <pc:spChg chg="mod">
          <ac:chgData name="Linards Deidulis" userId="03205da9529d126d" providerId="LiveId" clId="{45694C15-C811-4E16-9A32-49AA19E018CE}" dt="2022-11-21T18:05:36.906" v="786" actId="20577"/>
          <ac:spMkLst>
            <pc:docMk/>
            <pc:sldMk cId="2977491521" sldId="403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22:11.117" v="947" actId="20577"/>
          <ac:spMkLst>
            <pc:docMk/>
            <pc:sldMk cId="2977491521" sldId="403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22:56.691" v="951" actId="1076"/>
          <ac:spMkLst>
            <pc:docMk/>
            <pc:sldMk cId="2977491521" sldId="403"/>
            <ac:spMk id="5" creationId="{00000000-0000-0000-0000-000000000000}"/>
          </ac:spMkLst>
        </pc:spChg>
        <pc:picChg chg="del">
          <ac:chgData name="Linards Deidulis" userId="03205da9529d126d" providerId="LiveId" clId="{45694C15-C811-4E16-9A32-49AA19E018CE}" dt="2022-11-21T18:07:42.682" v="821" actId="478"/>
          <ac:picMkLst>
            <pc:docMk/>
            <pc:sldMk cId="2977491521" sldId="403"/>
            <ac:picMk id="6" creationId="{9B8A1284-2A28-0C58-5380-BB717B199CF8}"/>
          </ac:picMkLst>
        </pc:picChg>
        <pc:picChg chg="del">
          <ac:chgData name="Linards Deidulis" userId="03205da9529d126d" providerId="LiveId" clId="{45694C15-C811-4E16-9A32-49AA19E018CE}" dt="2022-11-21T18:07:44.889" v="822" actId="478"/>
          <ac:picMkLst>
            <pc:docMk/>
            <pc:sldMk cId="2977491521" sldId="403"/>
            <ac:picMk id="7" creationId="{6F584B49-5119-CEF9-C6BF-93D04CFFE23B}"/>
          </ac:picMkLst>
        </pc:picChg>
        <pc:picChg chg="add del mod">
          <ac:chgData name="Linards Deidulis" userId="03205da9529d126d" providerId="LiveId" clId="{45694C15-C811-4E16-9A32-49AA19E018CE}" dt="2022-11-21T18:22:48.996" v="948" actId="478"/>
          <ac:picMkLst>
            <pc:docMk/>
            <pc:sldMk cId="2977491521" sldId="403"/>
            <ac:picMk id="8" creationId="{9D6139FE-6A2F-8B02-4109-5F65B6725080}"/>
          </ac:picMkLst>
        </pc:picChg>
        <pc:picChg chg="add mod">
          <ac:chgData name="Linards Deidulis" userId="03205da9529d126d" providerId="LiveId" clId="{45694C15-C811-4E16-9A32-49AA19E018CE}" dt="2022-11-21T18:23:05.989" v="956" actId="14100"/>
          <ac:picMkLst>
            <pc:docMk/>
            <pc:sldMk cId="2977491521" sldId="403"/>
            <ac:picMk id="10" creationId="{DFFAC66A-D4E4-694F-07B4-8E9A9FA56B9C}"/>
          </ac:picMkLst>
        </pc:picChg>
      </pc:sldChg>
      <pc:sldChg chg="addSp delSp modSp add mod">
        <pc:chgData name="Linards Deidulis" userId="03205da9529d126d" providerId="LiveId" clId="{45694C15-C811-4E16-9A32-49AA19E018CE}" dt="2022-11-21T18:33:29.431" v="1339" actId="20577"/>
        <pc:sldMkLst>
          <pc:docMk/>
          <pc:sldMk cId="4069360130" sldId="404"/>
        </pc:sldMkLst>
        <pc:spChg chg="mod">
          <ac:chgData name="Linards Deidulis" userId="03205da9529d126d" providerId="LiveId" clId="{45694C15-C811-4E16-9A32-49AA19E018CE}" dt="2022-11-21T18:33:29.431" v="1339" actId="20577"/>
          <ac:spMkLst>
            <pc:docMk/>
            <pc:sldMk cId="4069360130" sldId="404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33:06.192" v="1338" actId="1076"/>
          <ac:spMkLst>
            <pc:docMk/>
            <pc:sldMk cId="4069360130" sldId="404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30:27.103" v="1221" actId="1076"/>
          <ac:spMkLst>
            <pc:docMk/>
            <pc:sldMk cId="4069360130" sldId="404"/>
            <ac:spMk id="5" creationId="{00000000-0000-0000-0000-000000000000}"/>
          </ac:spMkLst>
        </pc:spChg>
        <pc:picChg chg="add mod">
          <ac:chgData name="Linards Deidulis" userId="03205da9529d126d" providerId="LiveId" clId="{45694C15-C811-4E16-9A32-49AA19E018CE}" dt="2022-11-21T18:30:28.768" v="1222" actId="1076"/>
          <ac:picMkLst>
            <pc:docMk/>
            <pc:sldMk cId="4069360130" sldId="404"/>
            <ac:picMk id="6" creationId="{B8E52424-C270-BE18-16D1-2E1117E97A7E}"/>
          </ac:picMkLst>
        </pc:picChg>
        <pc:picChg chg="del">
          <ac:chgData name="Linards Deidulis" userId="03205da9529d126d" providerId="LiveId" clId="{45694C15-C811-4E16-9A32-49AA19E018CE}" dt="2022-11-21T18:27:40.461" v="1212" actId="478"/>
          <ac:picMkLst>
            <pc:docMk/>
            <pc:sldMk cId="4069360130" sldId="404"/>
            <ac:picMk id="10" creationId="{DFFAC66A-D4E4-694F-07B4-8E9A9FA56B9C}"/>
          </ac:picMkLst>
        </pc:picChg>
      </pc:sldChg>
      <pc:sldChg chg="addSp delSp modSp add mod">
        <pc:chgData name="Linards Deidulis" userId="03205da9529d126d" providerId="LiveId" clId="{45694C15-C811-4E16-9A32-49AA19E018CE}" dt="2022-11-21T18:52:44.660" v="1522" actId="1076"/>
        <pc:sldMkLst>
          <pc:docMk/>
          <pc:sldMk cId="749859246" sldId="405"/>
        </pc:sldMkLst>
        <pc:spChg chg="del">
          <ac:chgData name="Linards Deidulis" userId="03205da9529d126d" providerId="LiveId" clId="{45694C15-C811-4E16-9A32-49AA19E018CE}" dt="2022-11-21T18:32:40.110" v="1332" actId="478"/>
          <ac:spMkLst>
            <pc:docMk/>
            <pc:sldMk cId="749859246" sldId="405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48:33.173" v="1359" actId="1076"/>
          <ac:spMkLst>
            <pc:docMk/>
            <pc:sldMk cId="749859246" sldId="405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52:44.660" v="1522" actId="1076"/>
          <ac:spMkLst>
            <pc:docMk/>
            <pc:sldMk cId="749859246" sldId="405"/>
            <ac:spMk id="6" creationId="{878D38B3-45BB-6024-86B4-85DEB310FE18}"/>
          </ac:spMkLst>
        </pc:spChg>
        <pc:spChg chg="add del mod">
          <ac:chgData name="Linards Deidulis" userId="03205da9529d126d" providerId="LiveId" clId="{45694C15-C811-4E16-9A32-49AA19E018CE}" dt="2022-11-21T18:32:43.985" v="1333" actId="478"/>
          <ac:spMkLst>
            <pc:docMk/>
            <pc:sldMk cId="749859246" sldId="405"/>
            <ac:spMk id="7" creationId="{F64D944B-FFBC-E520-863C-C012FC72A1F5}"/>
          </ac:spMkLst>
        </pc:spChg>
        <pc:spChg chg="add mod">
          <ac:chgData name="Linards Deidulis" userId="03205da9529d126d" providerId="LiveId" clId="{45694C15-C811-4E16-9A32-49AA19E018CE}" dt="2022-11-21T18:48:46.423" v="1360" actId="20577"/>
          <ac:spMkLst>
            <pc:docMk/>
            <pc:sldMk cId="749859246" sldId="405"/>
            <ac:spMk id="8" creationId="{B30A1CED-F0A2-AD07-9987-84901B5F4F8F}"/>
          </ac:spMkLst>
        </pc:spChg>
        <pc:picChg chg="del">
          <ac:chgData name="Linards Deidulis" userId="03205da9529d126d" providerId="LiveId" clId="{45694C15-C811-4E16-9A32-49AA19E018CE}" dt="2022-11-21T18:47:20.726" v="1354" actId="478"/>
          <ac:picMkLst>
            <pc:docMk/>
            <pc:sldMk cId="749859246" sldId="405"/>
            <ac:picMk id="5" creationId="{A4DC8E49-5D5A-A9F4-E3CD-AADD74ADFE52}"/>
          </ac:picMkLst>
        </pc:picChg>
        <pc:picChg chg="add mod">
          <ac:chgData name="Linards Deidulis" userId="03205da9529d126d" providerId="LiveId" clId="{45694C15-C811-4E16-9A32-49AA19E018CE}" dt="2022-11-21T18:48:27.165" v="1358" actId="1076"/>
          <ac:picMkLst>
            <pc:docMk/>
            <pc:sldMk cId="749859246" sldId="405"/>
            <ac:picMk id="10" creationId="{B28981AE-9868-9AD5-6B95-301624345BE3}"/>
          </ac:picMkLst>
        </pc:picChg>
      </pc:sldChg>
    </pc:docChg>
  </pc:docChgLst>
  <pc:docChgLst>
    <pc:chgData name="Linards Deidulis" userId="03205da9529d126d" providerId="LiveId" clId="{798F9A4C-2E0C-4913-A6D4-375C4EBEBA7B}"/>
    <pc:docChg chg="undo custSel addSld modSld">
      <pc:chgData name="Linards Deidulis" userId="03205da9529d126d" providerId="LiveId" clId="{798F9A4C-2E0C-4913-A6D4-375C4EBEBA7B}" dt="2023-11-09T12:30:22.882" v="153" actId="20577"/>
      <pc:docMkLst>
        <pc:docMk/>
      </pc:docMkLst>
      <pc:sldChg chg="modSp mod">
        <pc:chgData name="Linards Deidulis" userId="03205da9529d126d" providerId="LiveId" clId="{798F9A4C-2E0C-4913-A6D4-375C4EBEBA7B}" dt="2023-11-09T06:47:30.836" v="5" actId="14100"/>
        <pc:sldMkLst>
          <pc:docMk/>
          <pc:sldMk cId="544902210" sldId="256"/>
        </pc:sldMkLst>
        <pc:spChg chg="mod">
          <ac:chgData name="Linards Deidulis" userId="03205da9529d126d" providerId="LiveId" clId="{798F9A4C-2E0C-4913-A6D4-375C4EBEBA7B}" dt="2023-11-09T06:47:30.836" v="5" actId="14100"/>
          <ac:spMkLst>
            <pc:docMk/>
            <pc:sldMk cId="544902210" sldId="256"/>
            <ac:spMk id="7" creationId="{00000000-0000-0000-0000-000000000000}"/>
          </ac:spMkLst>
        </pc:spChg>
      </pc:sldChg>
      <pc:sldChg chg="modSp mod">
        <pc:chgData name="Linards Deidulis" userId="03205da9529d126d" providerId="LiveId" clId="{798F9A4C-2E0C-4913-A6D4-375C4EBEBA7B}" dt="2023-11-09T06:48:10.586" v="26" actId="20577"/>
        <pc:sldMkLst>
          <pc:docMk/>
          <pc:sldMk cId="3361979209" sldId="266"/>
        </pc:sldMkLst>
        <pc:spChg chg="mod">
          <ac:chgData name="Linards Deidulis" userId="03205da9529d126d" providerId="LiveId" clId="{798F9A4C-2E0C-4913-A6D4-375C4EBEBA7B}" dt="2023-11-09T06:48:10.586" v="26" actId="20577"/>
          <ac:spMkLst>
            <pc:docMk/>
            <pc:sldMk cId="3361979209" sldId="266"/>
            <ac:spMk id="2" creationId="{00000000-0000-0000-0000-000000000000}"/>
          </ac:spMkLst>
        </pc:spChg>
      </pc:sldChg>
      <pc:sldChg chg="modSp mod">
        <pc:chgData name="Linards Deidulis" userId="03205da9529d126d" providerId="LiveId" clId="{798F9A4C-2E0C-4913-A6D4-375C4EBEBA7B}" dt="2023-11-09T12:30:22.882" v="153" actId="20577"/>
        <pc:sldMkLst>
          <pc:docMk/>
          <pc:sldMk cId="190420102" sldId="272"/>
        </pc:sldMkLst>
        <pc:spChg chg="mod">
          <ac:chgData name="Linards Deidulis" userId="03205da9529d126d" providerId="LiveId" clId="{798F9A4C-2E0C-4913-A6D4-375C4EBEBA7B}" dt="2023-11-09T12:30:22.882" v="153" actId="20577"/>
          <ac:spMkLst>
            <pc:docMk/>
            <pc:sldMk cId="190420102" sldId="272"/>
            <ac:spMk id="6" creationId="{631393BF-D647-BB09-3560-3192473B39D7}"/>
          </ac:spMkLst>
        </pc:spChg>
      </pc:sldChg>
      <pc:sldChg chg="modSp add mod">
        <pc:chgData name="Linards Deidulis" userId="03205da9529d126d" providerId="LiveId" clId="{798F9A4C-2E0C-4913-A6D4-375C4EBEBA7B}" dt="2023-11-09T11:44:02.537" v="142" actId="20577"/>
        <pc:sldMkLst>
          <pc:docMk/>
          <pc:sldMk cId="3935682600" sldId="285"/>
        </pc:sldMkLst>
        <pc:spChg chg="mod">
          <ac:chgData name="Linards Deidulis" userId="03205da9529d126d" providerId="LiveId" clId="{798F9A4C-2E0C-4913-A6D4-375C4EBEBA7B}" dt="2023-11-09T11:44:02.537" v="142" actId="20577"/>
          <ac:spMkLst>
            <pc:docMk/>
            <pc:sldMk cId="3935682600" sldId="285"/>
            <ac:spMk id="38915" creationId="{00000000-0000-0000-0000-000000000000}"/>
          </ac:spMkLst>
        </pc:spChg>
      </pc:sldChg>
      <pc:sldChg chg="addSp delSp modSp add mod">
        <pc:chgData name="Linards Deidulis" userId="03205da9529d126d" providerId="LiveId" clId="{798F9A4C-2E0C-4913-A6D4-375C4EBEBA7B}" dt="2023-11-09T07:07:04.179" v="139" actId="1076"/>
        <pc:sldMkLst>
          <pc:docMk/>
          <pc:sldMk cId="0" sldId="340"/>
        </pc:sldMkLst>
        <pc:spChg chg="mod">
          <ac:chgData name="Linards Deidulis" userId="03205da9529d126d" providerId="LiveId" clId="{798F9A4C-2E0C-4913-A6D4-375C4EBEBA7B}" dt="2023-11-09T07:01:17.040" v="129" actId="20577"/>
          <ac:spMkLst>
            <pc:docMk/>
            <pc:sldMk cId="0" sldId="340"/>
            <ac:spMk id="43010" creationId="{B914D122-780B-ADA4-1C84-DF9BB6FC61C9}"/>
          </ac:spMkLst>
        </pc:spChg>
        <pc:spChg chg="mod">
          <ac:chgData name="Linards Deidulis" userId="03205da9529d126d" providerId="LiveId" clId="{798F9A4C-2E0C-4913-A6D4-375C4EBEBA7B}" dt="2023-11-09T07:07:04.179" v="139" actId="1076"/>
          <ac:spMkLst>
            <pc:docMk/>
            <pc:sldMk cId="0" sldId="340"/>
            <ac:spMk id="51203" creationId="{7396AFCD-489D-0BF6-B9F6-3954012678FF}"/>
          </ac:spMkLst>
        </pc:spChg>
        <pc:picChg chg="add del mod">
          <ac:chgData name="Linards Deidulis" userId="03205da9529d126d" providerId="LiveId" clId="{798F9A4C-2E0C-4913-A6D4-375C4EBEBA7B}" dt="2023-11-09T06:59:31.607" v="69" actId="478"/>
          <ac:picMkLst>
            <pc:docMk/>
            <pc:sldMk cId="0" sldId="340"/>
            <ac:picMk id="2" creationId="{10AE93BB-0A64-B50B-2EEE-E710DF29922E}"/>
          </ac:picMkLst>
        </pc:picChg>
        <pc:picChg chg="del">
          <ac:chgData name="Linards Deidulis" userId="03205da9529d126d" providerId="LiveId" clId="{798F9A4C-2E0C-4913-A6D4-375C4EBEBA7B}" dt="2023-11-09T06:51:51.673" v="56" actId="478"/>
          <ac:picMkLst>
            <pc:docMk/>
            <pc:sldMk cId="0" sldId="340"/>
            <ac:picMk id="3" creationId="{30F07055-1C04-9046-725C-600687031577}"/>
          </ac:picMkLst>
        </pc:picChg>
        <pc:picChg chg="add mod">
          <ac:chgData name="Linards Deidulis" userId="03205da9529d126d" providerId="LiveId" clId="{798F9A4C-2E0C-4913-A6D4-375C4EBEBA7B}" dt="2023-11-09T07:07:01.297" v="138" actId="1076"/>
          <ac:picMkLst>
            <pc:docMk/>
            <pc:sldMk cId="0" sldId="340"/>
            <ac:picMk id="5" creationId="{15E7643B-AA3E-28D9-87FC-C9F04553F84B}"/>
          </ac:picMkLst>
        </pc:picChg>
      </pc:sldChg>
    </pc:docChg>
  </pc:docChgLst>
  <pc:docChgLst>
    <pc:chgData name="Linards Deidulis" userId="03205da9529d126d" providerId="LiveId" clId="{6ED2F2C1-D12F-48B1-B20E-9D26E0560BEA}"/>
    <pc:docChg chg="undo custSel addSld delSld modSld">
      <pc:chgData name="Linards Deidulis" userId="03205da9529d126d" providerId="LiveId" clId="{6ED2F2C1-D12F-48B1-B20E-9D26E0560BEA}" dt="2021-11-22T22:35:38.650" v="67" actId="1076"/>
      <pc:docMkLst>
        <pc:docMk/>
      </pc:docMkLst>
      <pc:sldChg chg="modSp mod">
        <pc:chgData name="Linards Deidulis" userId="03205da9529d126d" providerId="LiveId" clId="{6ED2F2C1-D12F-48B1-B20E-9D26E0560BEA}" dt="2021-11-22T17:39:10.716" v="8" actId="20577"/>
        <pc:sldMkLst>
          <pc:docMk/>
          <pc:sldMk cId="3361979209" sldId="266"/>
        </pc:sldMkLst>
        <pc:spChg chg="mod">
          <ac:chgData name="Linards Deidulis" userId="03205da9529d126d" providerId="LiveId" clId="{6ED2F2C1-D12F-48B1-B20E-9D26E0560BEA}" dt="2021-11-22T17:39:10.716" v="8" actId="20577"/>
          <ac:spMkLst>
            <pc:docMk/>
            <pc:sldMk cId="3361979209" sldId="266"/>
            <ac:spMk id="6" creationId="{00000000-0000-0000-0000-000000000000}"/>
          </ac:spMkLst>
        </pc:spChg>
      </pc:sldChg>
      <pc:sldChg chg="addSp delSp modSp mod">
        <pc:chgData name="Linards Deidulis" userId="03205da9529d126d" providerId="LiveId" clId="{6ED2F2C1-D12F-48B1-B20E-9D26E0560BEA}" dt="2021-11-22T22:17:18.686" v="13" actId="1076"/>
        <pc:sldMkLst>
          <pc:docMk/>
          <pc:sldMk cId="2037911840" sldId="270"/>
        </pc:sldMkLst>
        <pc:graphicFrameChg chg="del">
          <ac:chgData name="Linards Deidulis" userId="03205da9529d126d" providerId="LiveId" clId="{6ED2F2C1-D12F-48B1-B20E-9D26E0560BEA}" dt="2021-11-22T22:17:15.449" v="11" actId="478"/>
          <ac:graphicFrameMkLst>
            <pc:docMk/>
            <pc:sldMk cId="2037911840" sldId="270"/>
            <ac:graphicFrameMk id="4" creationId="{00000000-0000-0000-0000-000000000000}"/>
          </ac:graphicFrameMkLst>
        </pc:graphicFrameChg>
        <pc:picChg chg="add mod">
          <ac:chgData name="Linards Deidulis" userId="03205da9529d126d" providerId="LiveId" clId="{6ED2F2C1-D12F-48B1-B20E-9D26E0560BEA}" dt="2021-11-22T22:17:18.686" v="13" actId="1076"/>
          <ac:picMkLst>
            <pc:docMk/>
            <pc:sldMk cId="2037911840" sldId="270"/>
            <ac:picMk id="5" creationId="{0D36E976-71C3-44FB-8C10-9601E7971437}"/>
          </ac:picMkLst>
        </pc:picChg>
      </pc:sldChg>
      <pc:sldChg chg="modSp mod">
        <pc:chgData name="Linards Deidulis" userId="03205da9529d126d" providerId="LiveId" clId="{6ED2F2C1-D12F-48B1-B20E-9D26E0560BEA}" dt="2021-11-22T22:19:27.855" v="24" actId="20577"/>
        <pc:sldMkLst>
          <pc:docMk/>
          <pc:sldMk cId="3625702756" sldId="273"/>
        </pc:sldMkLst>
        <pc:spChg chg="mod">
          <ac:chgData name="Linards Deidulis" userId="03205da9529d126d" providerId="LiveId" clId="{6ED2F2C1-D12F-48B1-B20E-9D26E0560BEA}" dt="2021-11-22T22:19:27.855" v="24" actId="20577"/>
          <ac:spMkLst>
            <pc:docMk/>
            <pc:sldMk cId="3625702756" sldId="273"/>
            <ac:spMk id="5" creationId="{00000000-0000-0000-0000-000000000000}"/>
          </ac:spMkLst>
        </pc:spChg>
      </pc:sldChg>
      <pc:sldChg chg="modSp mod">
        <pc:chgData name="Linards Deidulis" userId="03205da9529d126d" providerId="LiveId" clId="{6ED2F2C1-D12F-48B1-B20E-9D26E0560BEA}" dt="2021-11-22T22:22:56.428" v="53" actId="20577"/>
        <pc:sldMkLst>
          <pc:docMk/>
          <pc:sldMk cId="1163359465" sldId="274"/>
        </pc:sldMkLst>
        <pc:spChg chg="mod">
          <ac:chgData name="Linards Deidulis" userId="03205da9529d126d" providerId="LiveId" clId="{6ED2F2C1-D12F-48B1-B20E-9D26E0560BEA}" dt="2021-11-22T22:22:56.428" v="53" actId="20577"/>
          <ac:spMkLst>
            <pc:docMk/>
            <pc:sldMk cId="1163359465" sldId="274"/>
            <ac:spMk id="6" creationId="{00000000-0000-0000-0000-000000000000}"/>
          </ac:spMkLst>
        </pc:spChg>
      </pc:sldChg>
      <pc:sldChg chg="modSp mod">
        <pc:chgData name="Linards Deidulis" userId="03205da9529d126d" providerId="LiveId" clId="{6ED2F2C1-D12F-48B1-B20E-9D26E0560BEA}" dt="2021-11-22T22:27:28.145" v="63" actId="20577"/>
        <pc:sldMkLst>
          <pc:docMk/>
          <pc:sldMk cId="1719813498" sldId="275"/>
        </pc:sldMkLst>
        <pc:spChg chg="mod">
          <ac:chgData name="Linards Deidulis" userId="03205da9529d126d" providerId="LiveId" clId="{6ED2F2C1-D12F-48B1-B20E-9D26E0560BEA}" dt="2021-11-22T22:27:28.145" v="63" actId="20577"/>
          <ac:spMkLst>
            <pc:docMk/>
            <pc:sldMk cId="1719813498" sldId="275"/>
            <ac:spMk id="4" creationId="{00000000-0000-0000-0000-000000000000}"/>
          </ac:spMkLst>
        </pc:spChg>
      </pc:sldChg>
      <pc:sldChg chg="del">
        <pc:chgData name="Linards Deidulis" userId="03205da9529d126d" providerId="LiveId" clId="{6ED2F2C1-D12F-48B1-B20E-9D26E0560BEA}" dt="2021-11-22T22:12:32.167" v="10" actId="47"/>
        <pc:sldMkLst>
          <pc:docMk/>
          <pc:sldMk cId="2059280025" sldId="276"/>
        </pc:sldMkLst>
      </pc:sldChg>
      <pc:sldChg chg="addSp delSp modSp mod">
        <pc:chgData name="Linards Deidulis" userId="03205da9529d126d" providerId="LiveId" clId="{6ED2F2C1-D12F-48B1-B20E-9D26E0560BEA}" dt="2021-11-22T22:21:26.003" v="33" actId="692"/>
        <pc:sldMkLst>
          <pc:docMk/>
          <pc:sldMk cId="0" sldId="278"/>
        </pc:sldMkLst>
        <pc:spChg chg="mod">
          <ac:chgData name="Linards Deidulis" userId="03205da9529d126d" providerId="LiveId" clId="{6ED2F2C1-D12F-48B1-B20E-9D26E0560BEA}" dt="2021-11-22T22:20:49.007" v="28" actId="122"/>
          <ac:spMkLst>
            <pc:docMk/>
            <pc:sldMk cId="0" sldId="278"/>
            <ac:spMk id="6" creationId="{00000000-0000-0000-0000-000000000000}"/>
          </ac:spMkLst>
        </pc:spChg>
        <pc:picChg chg="add mod">
          <ac:chgData name="Linards Deidulis" userId="03205da9529d126d" providerId="LiveId" clId="{6ED2F2C1-D12F-48B1-B20E-9D26E0560BEA}" dt="2021-11-22T22:20:31.123" v="27" actId="1076"/>
          <ac:picMkLst>
            <pc:docMk/>
            <pc:sldMk cId="0" sldId="278"/>
            <ac:picMk id="3" creationId="{E0544906-1F2C-443A-A3DC-B696A301A735}"/>
          </ac:picMkLst>
        </pc:picChg>
        <pc:picChg chg="del">
          <ac:chgData name="Linards Deidulis" userId="03205da9529d126d" providerId="LiveId" clId="{6ED2F2C1-D12F-48B1-B20E-9D26E0560BEA}" dt="2021-11-22T22:20:26.062" v="25" actId="478"/>
          <ac:picMkLst>
            <pc:docMk/>
            <pc:sldMk cId="0" sldId="278"/>
            <ac:picMk id="2050" creationId="{00000000-0000-0000-0000-000000000000}"/>
          </ac:picMkLst>
        </pc:picChg>
        <pc:cxnChg chg="add mod">
          <ac:chgData name="Linards Deidulis" userId="03205da9529d126d" providerId="LiveId" clId="{6ED2F2C1-D12F-48B1-B20E-9D26E0560BEA}" dt="2021-11-22T22:21:26.003" v="33" actId="692"/>
          <ac:cxnSpMkLst>
            <pc:docMk/>
            <pc:sldMk cId="0" sldId="278"/>
            <ac:cxnSpMk id="7" creationId="{26550A58-C817-4F69-9970-744C783B06EC}"/>
          </ac:cxnSpMkLst>
        </pc:cxnChg>
      </pc:sldChg>
      <pc:sldChg chg="addSp delSp modSp mod">
        <pc:chgData name="Linards Deidulis" userId="03205da9529d126d" providerId="LiveId" clId="{6ED2F2C1-D12F-48B1-B20E-9D26E0560BEA}" dt="2021-11-22T22:35:38.650" v="67" actId="1076"/>
        <pc:sldMkLst>
          <pc:docMk/>
          <pc:sldMk cId="178731947" sldId="279"/>
        </pc:sldMkLst>
        <pc:spChg chg="mod">
          <ac:chgData name="Linards Deidulis" userId="03205da9529d126d" providerId="LiveId" clId="{6ED2F2C1-D12F-48B1-B20E-9D26E0560BEA}" dt="2021-11-22T22:22:22.480" v="38" actId="122"/>
          <ac:spMkLst>
            <pc:docMk/>
            <pc:sldMk cId="178731947" sldId="279"/>
            <ac:spMk id="6" creationId="{00000000-0000-0000-0000-000000000000}"/>
          </ac:spMkLst>
        </pc:spChg>
        <pc:picChg chg="add del mod">
          <ac:chgData name="Linards Deidulis" userId="03205da9529d126d" providerId="LiveId" clId="{6ED2F2C1-D12F-48B1-B20E-9D26E0560BEA}" dt="2021-11-22T22:35:31.220" v="64" actId="478"/>
          <ac:picMkLst>
            <pc:docMk/>
            <pc:sldMk cId="178731947" sldId="279"/>
            <ac:picMk id="4" creationId="{DDC6D5ED-833F-4DDF-84CD-26B36AD537D8}"/>
          </ac:picMkLst>
        </pc:picChg>
        <pc:picChg chg="add mod">
          <ac:chgData name="Linards Deidulis" userId="03205da9529d126d" providerId="LiveId" clId="{6ED2F2C1-D12F-48B1-B20E-9D26E0560BEA}" dt="2021-11-22T22:35:38.650" v="67" actId="1076"/>
          <ac:picMkLst>
            <pc:docMk/>
            <pc:sldMk cId="178731947" sldId="279"/>
            <ac:picMk id="5" creationId="{FA361555-7D93-42E0-A7A4-1A07DD5CE054}"/>
          </ac:picMkLst>
        </pc:picChg>
        <pc:picChg chg="del">
          <ac:chgData name="Linards Deidulis" userId="03205da9529d126d" providerId="LiveId" clId="{6ED2F2C1-D12F-48B1-B20E-9D26E0560BEA}" dt="2021-11-22T22:21:54.344" v="34" actId="478"/>
          <ac:picMkLst>
            <pc:docMk/>
            <pc:sldMk cId="178731947" sldId="279"/>
            <ac:picMk id="3074" creationId="{00000000-0000-0000-0000-000000000000}"/>
          </ac:picMkLst>
        </pc:picChg>
      </pc:sldChg>
      <pc:sldChg chg="add">
        <pc:chgData name="Linards Deidulis" userId="03205da9529d126d" providerId="LiveId" clId="{6ED2F2C1-D12F-48B1-B20E-9D26E0560BEA}" dt="2021-11-22T22:12:29.191" v="9"/>
        <pc:sldMkLst>
          <pc:docMk/>
          <pc:sldMk cId="1644654515" sldId="28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200.100\shares$\KAD\SSPN\NORDPLUS\2018-2022\2022\Seminari\04_Kons_sem_Adult2022_27.09.22\N+_fin_sad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471456692913372E-2"/>
          <c:y val="0.11246563224336814"/>
          <c:w val="0.90852854330708666"/>
          <c:h val="0.88753436775663186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explosion val="2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ED-4D7B-A529-8FA9EC369325}"/>
              </c:ext>
            </c:extLst>
          </c:dPt>
          <c:dPt>
            <c:idx val="1"/>
            <c:bubble3D val="0"/>
            <c:explosion val="19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ED-4D7B-A529-8FA9EC369325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ED-4D7B-A529-8FA9EC369325}"/>
              </c:ext>
            </c:extLst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ED-4D7B-A529-8FA9EC369325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7ED-4D7B-A529-8FA9EC369325}"/>
              </c:ext>
            </c:extLst>
          </c:dPt>
          <c:dPt>
            <c:idx val="5"/>
            <c:bubble3D val="0"/>
            <c:spPr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7ED-4D7B-A529-8FA9EC369325}"/>
              </c:ext>
            </c:extLst>
          </c:dPt>
          <c:dLbls>
            <c:dLbl>
              <c:idx val="0"/>
              <c:layout>
                <c:manualLayout>
                  <c:x val="-1.2666338582677166E-2"/>
                  <c:y val="-0.15621102360601324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Augstākā</a:t>
                    </a:r>
                    <a:r>
                      <a:rPr lang="en-US" baseline="0" dirty="0"/>
                      <a:t>s </a:t>
                    </a:r>
                    <a:r>
                      <a:rPr lang="en-US" baseline="0" dirty="0" err="1"/>
                      <a:t>izglītība</a:t>
                    </a:r>
                    <a:r>
                      <a:rPr lang="en-US" baseline="0" dirty="0"/>
                      <a:t>s </a:t>
                    </a:r>
                    <a:fld id="{CA0A2AD7-C182-422B-A5ED-01E967699CF9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ED-4D7B-A529-8FA9EC369325}"/>
                </c:ext>
              </c:extLst>
            </c:dLbl>
            <c:dLbl>
              <c:idx val="1"/>
              <c:layout>
                <c:manualLayout>
                  <c:x val="0.25539304461942247"/>
                  <c:y val="-2.2379915015063059E-2"/>
                </c:manualLayout>
              </c:layout>
              <c:tx>
                <c:rich>
                  <a:bodyPr/>
                  <a:lstStyle/>
                  <a:p>
                    <a:r>
                      <a:rPr lang="en-US" sz="1500" baseline="0" dirty="0" err="1">
                        <a:solidFill>
                          <a:schemeClr val="tx2"/>
                        </a:solidFill>
                      </a:rPr>
                      <a:t>Jauniešu</a:t>
                    </a:r>
                    <a:r>
                      <a:rPr lang="en-US" sz="1500" baseline="0" dirty="0">
                        <a:solidFill>
                          <a:schemeClr val="tx2"/>
                        </a:solidFill>
                      </a:rPr>
                      <a:t> </a:t>
                    </a:r>
                    <a:fld id="{A6945E89-9055-45A3-8650-051DEBC54CED}" type="PERCENTAGE">
                      <a:rPr lang="en-US" sz="1500" baseline="0" smtClean="0">
                        <a:solidFill>
                          <a:schemeClr val="tx2"/>
                        </a:solidFill>
                      </a:rPr>
                      <a:pPr/>
                      <a:t>[PERCENTAGE]</a:t>
                    </a:fld>
                    <a:endParaRPr lang="en-US" sz="1500" baseline="0" dirty="0">
                      <a:solidFill>
                        <a:schemeClr val="tx2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ED-4D7B-A529-8FA9EC369325}"/>
                </c:ext>
              </c:extLst>
            </c:dLbl>
            <c:dLbl>
              <c:idx val="2"/>
              <c:layout>
                <c:manualLayout>
                  <c:x val="-1.3865958797734486E-2"/>
                  <c:y val="0.1190565131169131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500" b="1" i="0" u="none" strike="noStrike" kern="1200" baseline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r>
                      <a:rPr lang="en-US" sz="1500" baseline="0" dirty="0" err="1">
                        <a:solidFill>
                          <a:srgbClr val="002060"/>
                        </a:solidFill>
                      </a:rPr>
                      <a:t>Pieaugušo</a:t>
                    </a:r>
                    <a:r>
                      <a:rPr lang="en-US" sz="1500" baseline="0" dirty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sz="1500" baseline="0" dirty="0" err="1">
                        <a:solidFill>
                          <a:srgbClr val="002060"/>
                        </a:solidFill>
                      </a:rPr>
                      <a:t>izglītības</a:t>
                    </a:r>
                    <a:r>
                      <a:rPr lang="en-US" sz="1500" baseline="0" dirty="0">
                        <a:solidFill>
                          <a:srgbClr val="002060"/>
                        </a:solidFill>
                      </a:rPr>
                      <a:t> </a:t>
                    </a:r>
                    <a:fld id="{E3ACF952-169C-4EF7-AFA7-F374239A88C4}" type="PERCENTAGE">
                      <a:rPr lang="en-US" sz="1500" baseline="0" smtClean="0">
                        <a:solidFill>
                          <a:srgbClr val="002060"/>
                        </a:solidFill>
                      </a:rPr>
                      <a:pPr>
                        <a:defRPr sz="1500" b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[PERCENTAGE]</a:t>
                    </a:fld>
                    <a:endParaRPr lang="en-US" sz="1500" baseline="0" dirty="0">
                      <a:solidFill>
                        <a:srgbClr val="002060"/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rgbClr val="00206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91940069991251"/>
                      <c:h val="0.239862955816996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ED-4D7B-A529-8FA9EC369325}"/>
                </c:ext>
              </c:extLst>
            </c:dLbl>
            <c:dLbl>
              <c:idx val="3"/>
              <c:layout>
                <c:manualLayout>
                  <c:x val="0"/>
                  <c:y val="-0.13025772404779126"/>
                </c:manualLayout>
              </c:layout>
              <c:tx>
                <c:rich>
                  <a:bodyPr/>
                  <a:lstStyle/>
                  <a:p>
                    <a:r>
                      <a:rPr lang="en-US" sz="2000" baseline="0" dirty="0" err="1">
                        <a:solidFill>
                          <a:srgbClr val="00B050"/>
                        </a:solidFill>
                      </a:rPr>
                      <a:t>Horizontālā</a:t>
                    </a:r>
                    <a:r>
                      <a:rPr lang="en-US" sz="2000" baseline="0" dirty="0">
                        <a:solidFill>
                          <a:srgbClr val="00B050"/>
                        </a:solidFill>
                      </a:rPr>
                      <a:t> </a:t>
                    </a:r>
                    <a:fld id="{F51C26EF-5815-4A31-8CB8-A90C8B6A06BF}" type="PERCENTAGE">
                      <a:rPr lang="en-US" sz="2000" baseline="0" smtClean="0">
                        <a:solidFill>
                          <a:srgbClr val="00B050"/>
                        </a:solidFill>
                      </a:rPr>
                      <a:pPr/>
                      <a:t>[PERCENTAGE]</a:t>
                    </a:fld>
                    <a:endParaRPr lang="en-US" sz="2000" baseline="0" dirty="0">
                      <a:solidFill>
                        <a:srgbClr val="00B050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ED-4D7B-A529-8FA9EC369325}"/>
                </c:ext>
              </c:extLst>
            </c:dLbl>
            <c:dLbl>
              <c:idx val="4"/>
              <c:layout>
                <c:manualLayout>
                  <c:x val="7.9555255059312935E-2"/>
                  <c:y val="-0.15615792255940553"/>
                </c:manualLayout>
              </c:layout>
              <c:tx>
                <c:rich>
                  <a:bodyPr/>
                  <a:lstStyle/>
                  <a:p>
                    <a:r>
                      <a:rPr lang="lv-LV" dirty="0"/>
                      <a:t>Ziemeļvalstu valodas</a:t>
                    </a:r>
                    <a:r>
                      <a:rPr lang="lv-LV" baseline="0" dirty="0"/>
                      <a:t>
</a:t>
                    </a:r>
                    <a:fld id="{BA90B127-C0C5-45FF-93E1-7C44F0F4E8A0}" type="PERCENTAGE">
                      <a:rPr lang="en-US" baseline="0"/>
                      <a:pPr/>
                      <a:t>[PERCENTAGE]</a:t>
                    </a:fld>
                    <a:endParaRPr lang="lv-LV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ED-4D7B-A529-8FA9EC369325}"/>
                </c:ext>
              </c:extLst>
            </c:dLbl>
            <c:dLbl>
              <c:idx val="5"/>
              <c:layout>
                <c:manualLayout>
                  <c:x val="0.16138150163753848"/>
                  <c:y val="9.7899890704562013E-8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NORDPLUS</a:t>
                    </a:r>
                    <a:r>
                      <a:rPr lang="en-US" baseline="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ADMINISTRĀCIJA</a:t>
                    </a:r>
                    <a:r>
                      <a:rPr lang="en-US" baseline="0" dirty="0"/>
                      <a:t>
</a:t>
                    </a:r>
                    <a:fld id="{F2C7CCFA-C125-44D0-8117-DC5FCB125810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59890829585582"/>
                      <c:h val="0.200416666666666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ED-4D7B-A529-8FA9EC369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Sheet2!$A$1:$A$6</c:f>
              <c:strCache>
                <c:ptCount val="6"/>
                <c:pt idx="0">
                  <c:v>Higher Education -  </c:v>
                </c:pt>
                <c:pt idx="1">
                  <c:v>Junior</c:v>
                </c:pt>
                <c:pt idx="2">
                  <c:v>Adult Education </c:v>
                </c:pt>
                <c:pt idx="3">
                  <c:v>Horizontal</c:v>
                </c:pt>
                <c:pt idx="4">
                  <c:v>Nordic Languages</c:v>
                </c:pt>
                <c:pt idx="5">
                  <c:v>ADMINISTRATION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35.700000000000003</c:v>
                </c:pt>
                <c:pt idx="1">
                  <c:v>26</c:v>
                </c:pt>
                <c:pt idx="2">
                  <c:v>10.5</c:v>
                </c:pt>
                <c:pt idx="3">
                  <c:v>8.8000000000000007</c:v>
                </c:pt>
                <c:pt idx="4">
                  <c:v>6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ED-4D7B-A529-8FA9EC369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0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469DCCCF-576D-4DC7-A099-96045F20AD1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gm:t>
    </dgm:pt>
    <dgm:pt modelId="{39C23A13-3109-48A6-BB36-3C47388CA557}" type="parTrans" cxnId="{F37DFFD3-9057-4261-A0EA-48855D673E2A}">
      <dgm:prSet/>
      <dgm:spPr/>
      <dgm:t>
        <a:bodyPr/>
        <a:lstStyle/>
        <a:p>
          <a:endParaRPr lang="en-US"/>
        </a:p>
      </dgm:t>
    </dgm:pt>
    <dgm:pt modelId="{95FF687B-1B17-4BC4-AC0B-F95439CE2149}" type="sibTrans" cxnId="{F37DFFD3-9057-4261-A0EA-48855D673E2A}">
      <dgm:prSet/>
      <dgm:spPr/>
      <dgm:t>
        <a:bodyPr/>
        <a:lstStyle/>
        <a:p>
          <a:endParaRPr lang="en-US"/>
        </a:p>
      </dgm:t>
    </dgm:pt>
    <dgm:pt modelId="{D194B265-4F0A-4523-AD3A-6374EBFE79B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C52AAC59-CAAC-4629-BD32-6CFD8C8DDC41}" type="parTrans" cxnId="{D88CCAF3-9F8E-4CC5-BB6D-E9C73F47392B}">
      <dgm:prSet/>
      <dgm:spPr/>
      <dgm:t>
        <a:bodyPr/>
        <a:lstStyle/>
        <a:p>
          <a:endParaRPr lang="en-US"/>
        </a:p>
      </dgm:t>
    </dgm:pt>
    <dgm:pt modelId="{B4A5B662-ED27-4C7E-B7F5-BF6CCB93BB21}" type="sibTrans" cxnId="{D88CCAF3-9F8E-4CC5-BB6D-E9C73F47392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7"/>
      <dgm:spPr/>
    </dgm:pt>
    <dgm:pt modelId="{49CBD0B3-3722-42B4-8D78-D8014AEB0841}" type="pres">
      <dgm:prSet presAssocID="{BE69E6E6-3D2F-458E-9DBD-750F56485A25}" presName="parentText" presStyleLbl="node1" presStyleIdx="0" presStyleCnt="7" custScaleX="142857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7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7"/>
      <dgm:spPr/>
    </dgm:pt>
    <dgm:pt modelId="{BC7A0328-9201-40D6-BD30-01FD599AD932}" type="pres">
      <dgm:prSet presAssocID="{F95D81BB-8B5D-4DAE-A63F-E92348336009}" presName="parentText" presStyleLbl="node1" presStyleIdx="1" presStyleCnt="7" custScaleX="142857" custLinFactNeighborX="4086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7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7"/>
      <dgm:spPr/>
    </dgm:pt>
    <dgm:pt modelId="{CC80105B-CAFD-444E-80BA-11C6C4F15887}" type="pres">
      <dgm:prSet presAssocID="{9062BE87-B0A8-4699-9E03-89814667F7F1}" presName="parentText" presStyleLbl="node1" presStyleIdx="2" presStyleCnt="7" custScaleX="142857" custScaleY="220175">
        <dgm:presLayoutVars>
          <dgm:chMax val="0"/>
          <dgm:bulletEnabled val="1"/>
        </dgm:presLayoutVars>
      </dgm:prSet>
      <dgm:spPr/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7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7"/>
      <dgm:spPr/>
    </dgm:pt>
    <dgm:pt modelId="{0AB2A6E9-42E5-46E6-B3B6-C1A651216328}" type="pres">
      <dgm:prSet presAssocID="{E509881F-B777-4D45-AC19-6D73C26CCFF4}" presName="parentText" presStyleLbl="node1" presStyleIdx="3" presStyleCnt="7" custScaleX="150037" custScaleY="294224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7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7"/>
      <dgm:spPr/>
    </dgm:pt>
    <dgm:pt modelId="{D1A2CB04-F374-4947-9056-B497F37BBD2A}" type="pres">
      <dgm:prSet presAssocID="{0BC923A2-CDAF-4419-A2D0-C1512D5F9447}" presName="parentText" presStyleLbl="node1" presStyleIdx="4" presStyleCnt="7" custScaleX="141094" custScaleY="248726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7">
        <dgm:presLayoutVars>
          <dgm:bulletEnabled val="1"/>
        </dgm:presLayoutVars>
      </dgm:prSet>
      <dgm:spPr/>
    </dgm:pt>
    <dgm:pt modelId="{64A0293D-FE4E-425C-AC4F-4BEE2948EC12}" type="pres">
      <dgm:prSet presAssocID="{A8B498D3-53FD-409B-B2C3-18223D4F9557}" presName="spaceBetweenRectangles" presStyleCnt="0"/>
      <dgm:spPr/>
    </dgm:pt>
    <dgm:pt modelId="{78CBAB87-2B85-479F-83E0-670A51D3A8E8}" type="pres">
      <dgm:prSet presAssocID="{469DCCCF-576D-4DC7-A099-96045F20AD14}" presName="parentLin" presStyleCnt="0"/>
      <dgm:spPr/>
    </dgm:pt>
    <dgm:pt modelId="{E1FF6B81-19E1-422E-947A-A6BCC8634699}" type="pres">
      <dgm:prSet presAssocID="{469DCCCF-576D-4DC7-A099-96045F20AD14}" presName="parentLeftMargin" presStyleLbl="node1" presStyleIdx="4" presStyleCnt="7" custScaleX="141094" custScaleY="152700" custLinFactX="229" custLinFactNeighborX="100000"/>
      <dgm:spPr/>
    </dgm:pt>
    <dgm:pt modelId="{29387279-4764-4250-A8BD-3FD7F43BA226}" type="pres">
      <dgm:prSet presAssocID="{469DCCCF-576D-4DC7-A099-96045F20AD14}" presName="parentText" presStyleLbl="node1" presStyleIdx="5" presStyleCnt="7" custScaleX="186889" custScaleY="244783" custLinFactX="121817" custLinFactNeighborX="200000" custLinFactNeighborY="13237">
        <dgm:presLayoutVars>
          <dgm:chMax val="0"/>
          <dgm:bulletEnabled val="1"/>
        </dgm:presLayoutVars>
      </dgm:prSet>
      <dgm:spPr/>
    </dgm:pt>
    <dgm:pt modelId="{7D000A02-81D1-494A-B7D3-0463CD2A753A}" type="pres">
      <dgm:prSet presAssocID="{469DCCCF-576D-4DC7-A099-96045F20AD14}" presName="negativeSpace" presStyleCnt="0"/>
      <dgm:spPr/>
    </dgm:pt>
    <dgm:pt modelId="{9CB5CB13-B4D4-44A3-AC64-D4A58892095E}" type="pres">
      <dgm:prSet presAssocID="{469DCCCF-576D-4DC7-A099-96045F20AD14}" presName="childText" presStyleLbl="conFgAcc1" presStyleIdx="5" presStyleCnt="7">
        <dgm:presLayoutVars>
          <dgm:bulletEnabled val="1"/>
        </dgm:presLayoutVars>
      </dgm:prSet>
      <dgm:spPr/>
    </dgm:pt>
    <dgm:pt modelId="{A087E220-8137-4C6B-B7B6-DB1E2B1273C2}" type="pres">
      <dgm:prSet presAssocID="{95FF687B-1B17-4BC4-AC0B-F95439CE2149}" presName="spaceBetweenRectangles" presStyleCnt="0"/>
      <dgm:spPr/>
    </dgm:pt>
    <dgm:pt modelId="{B2A5FDE9-12C3-41C9-A105-3492B642095E}" type="pres">
      <dgm:prSet presAssocID="{D194B265-4F0A-4523-AD3A-6374EBFE79B9}" presName="parentLin" presStyleCnt="0"/>
      <dgm:spPr/>
    </dgm:pt>
    <dgm:pt modelId="{02EEDB41-2F85-45FE-913D-52BC5C03F6B0}" type="pres">
      <dgm:prSet presAssocID="{D194B265-4F0A-4523-AD3A-6374EBFE79B9}" presName="parentLeftMargin" presStyleLbl="node1" presStyleIdx="5" presStyleCnt="7" custScaleX="169202" custScaleY="132332"/>
      <dgm:spPr/>
    </dgm:pt>
    <dgm:pt modelId="{7B5B9C3B-E8C5-4994-B7B4-E6E373CDF86C}" type="pres">
      <dgm:prSet presAssocID="{D194B265-4F0A-4523-AD3A-6374EBFE79B9}" presName="parentText" presStyleLbl="node1" presStyleIdx="6" presStyleCnt="7" custScaleX="218517" custScaleY="318927">
        <dgm:presLayoutVars>
          <dgm:chMax val="0"/>
          <dgm:bulletEnabled val="1"/>
        </dgm:presLayoutVars>
      </dgm:prSet>
      <dgm:spPr/>
    </dgm:pt>
    <dgm:pt modelId="{F8629212-17CF-4ED3-BECA-4612E9E7AF2F}" type="pres">
      <dgm:prSet presAssocID="{D194B265-4F0A-4523-AD3A-6374EBFE79B9}" presName="negativeSpace" presStyleCnt="0"/>
      <dgm:spPr/>
    </dgm:pt>
    <dgm:pt modelId="{D8A7E2A2-B288-4500-B336-ED900B1E692D}" type="pres">
      <dgm:prSet presAssocID="{D194B265-4F0A-4523-AD3A-6374EBFE79B9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7450A825-CBB3-4663-8A26-4682FBC42D3B}" type="presOf" srcId="{D194B265-4F0A-4523-AD3A-6374EBFE79B9}" destId="{02EEDB41-2F85-45FE-913D-52BC5C03F6B0}" srcOrd="0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558FD043-CA79-4619-B4D0-28CC27307DE4}" type="presOf" srcId="{469DCCCF-576D-4DC7-A099-96045F20AD14}" destId="{29387279-4764-4250-A8BD-3FD7F43BA226}" srcOrd="1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EE87B051-16B6-485F-B1B4-C2AA7CC6BF43}" type="presOf" srcId="{D194B265-4F0A-4523-AD3A-6374EBFE79B9}" destId="{7B5B9C3B-E8C5-4994-B7B4-E6E373CDF86C}" srcOrd="1" destOrd="0" presId="urn:microsoft.com/office/officeart/2005/8/layout/list1"/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6F3F2BC0-187E-4F2B-9A7B-64171A92F07C}" type="presOf" srcId="{469DCCCF-576D-4DC7-A099-96045F20AD14}" destId="{E1FF6B81-19E1-422E-947A-A6BCC8634699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F37DFFD3-9057-4261-A0EA-48855D673E2A}" srcId="{0117A65E-6CDD-48B4-8037-C3419189008A}" destId="{469DCCCF-576D-4DC7-A099-96045F20AD14}" srcOrd="5" destOrd="0" parTransId="{39C23A13-3109-48A6-BB36-3C47388CA557}" sibTransId="{95FF687B-1B17-4BC4-AC0B-F95439CE2149}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D88CCAF3-9F8E-4CC5-BB6D-E9C73F47392B}" srcId="{0117A65E-6CDD-48B4-8037-C3419189008A}" destId="{D194B265-4F0A-4523-AD3A-6374EBFE79B9}" srcOrd="6" destOrd="0" parTransId="{C52AAC59-CAAC-4629-BD32-6CFD8C8DDC41}" sibTransId="{B4A5B662-ED27-4C7E-B7F5-BF6CCB93BB21}"/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  <dgm:cxn modelId="{DDD421D8-DBD8-4AB2-BB9E-BF5E034AF377}" type="presParOf" srcId="{736975D6-A479-41D8-8813-20C9F08C29E1}" destId="{64A0293D-FE4E-425C-AC4F-4BEE2948EC12}" srcOrd="19" destOrd="0" presId="urn:microsoft.com/office/officeart/2005/8/layout/list1"/>
    <dgm:cxn modelId="{A3AC2351-51D0-4DD9-BC97-CD6CD4DE8ECC}" type="presParOf" srcId="{736975D6-A479-41D8-8813-20C9F08C29E1}" destId="{78CBAB87-2B85-479F-83E0-670A51D3A8E8}" srcOrd="20" destOrd="0" presId="urn:microsoft.com/office/officeart/2005/8/layout/list1"/>
    <dgm:cxn modelId="{038A6E36-A685-4E7B-BD65-0222B2308765}" type="presParOf" srcId="{78CBAB87-2B85-479F-83E0-670A51D3A8E8}" destId="{E1FF6B81-19E1-422E-947A-A6BCC8634699}" srcOrd="0" destOrd="0" presId="urn:microsoft.com/office/officeart/2005/8/layout/list1"/>
    <dgm:cxn modelId="{6CD8D7BB-3B39-4EA9-8788-B0B961A12B17}" type="presParOf" srcId="{78CBAB87-2B85-479F-83E0-670A51D3A8E8}" destId="{29387279-4764-4250-A8BD-3FD7F43BA226}" srcOrd="1" destOrd="0" presId="urn:microsoft.com/office/officeart/2005/8/layout/list1"/>
    <dgm:cxn modelId="{E85E9BC0-6436-4EE1-ACF4-A3F3F05020A4}" type="presParOf" srcId="{736975D6-A479-41D8-8813-20C9F08C29E1}" destId="{7D000A02-81D1-494A-B7D3-0463CD2A753A}" srcOrd="21" destOrd="0" presId="urn:microsoft.com/office/officeart/2005/8/layout/list1"/>
    <dgm:cxn modelId="{6B4A5680-8435-4045-A977-350ADCDBB535}" type="presParOf" srcId="{736975D6-A479-41D8-8813-20C9F08C29E1}" destId="{9CB5CB13-B4D4-44A3-AC64-D4A58892095E}" srcOrd="22" destOrd="0" presId="urn:microsoft.com/office/officeart/2005/8/layout/list1"/>
    <dgm:cxn modelId="{C1B2B977-32D3-4A1F-9D2A-3C4B5E8226BB}" type="presParOf" srcId="{736975D6-A479-41D8-8813-20C9F08C29E1}" destId="{A087E220-8137-4C6B-B7B6-DB1E2B1273C2}" srcOrd="23" destOrd="0" presId="urn:microsoft.com/office/officeart/2005/8/layout/list1"/>
    <dgm:cxn modelId="{0BD9E3F2-36EF-4CE2-8EA6-0D48C0B94467}" type="presParOf" srcId="{736975D6-A479-41D8-8813-20C9F08C29E1}" destId="{B2A5FDE9-12C3-41C9-A105-3492B642095E}" srcOrd="24" destOrd="0" presId="urn:microsoft.com/office/officeart/2005/8/layout/list1"/>
    <dgm:cxn modelId="{DDAE98EF-DE29-4F54-9AD3-94D3CE206C5D}" type="presParOf" srcId="{B2A5FDE9-12C3-41C9-A105-3492B642095E}" destId="{02EEDB41-2F85-45FE-913D-52BC5C03F6B0}" srcOrd="0" destOrd="0" presId="urn:microsoft.com/office/officeart/2005/8/layout/list1"/>
    <dgm:cxn modelId="{4C901808-87B6-4447-941E-C92BD04A54F1}" type="presParOf" srcId="{B2A5FDE9-12C3-41C9-A105-3492B642095E}" destId="{7B5B9C3B-E8C5-4994-B7B4-E6E373CDF86C}" srcOrd="1" destOrd="0" presId="urn:microsoft.com/office/officeart/2005/8/layout/list1"/>
    <dgm:cxn modelId="{798F38F4-60F6-4E75-96A1-63F0126A3B20}" type="presParOf" srcId="{736975D6-A479-41D8-8813-20C9F08C29E1}" destId="{F8629212-17CF-4ED3-BECA-4612E9E7AF2F}" srcOrd="25" destOrd="0" presId="urn:microsoft.com/office/officeart/2005/8/layout/list1"/>
    <dgm:cxn modelId="{4DC28664-FC3A-4A62-B1B1-81DB6750C576}" type="presParOf" srcId="{736975D6-A479-41D8-8813-20C9F08C29E1}" destId="{D8A7E2A2-B288-4500-B336-ED900B1E692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25919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2635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25229" y="139323"/>
        <a:ext cx="6219256" cy="239742"/>
      </dsp:txXfrm>
    </dsp:sp>
    <dsp:sp modelId="{D3816CF4-3766-4D98-B445-EAF91A150FA5}">
      <dsp:nvSpPr>
        <dsp:cNvPr id="0" name=""/>
        <dsp:cNvSpPr/>
      </dsp:nvSpPr>
      <dsp:spPr>
        <a:xfrm>
          <a:off x="0" y="66743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3867" y="53459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26836" y="547563"/>
        <a:ext cx="6219256" cy="239742"/>
      </dsp:txXfrm>
    </dsp:sp>
    <dsp:sp modelId="{04FE1373-5ABD-4CCB-B947-A7F61D2D4349}">
      <dsp:nvSpPr>
        <dsp:cNvPr id="0" name=""/>
        <dsp:cNvSpPr/>
      </dsp:nvSpPr>
      <dsp:spPr>
        <a:xfrm>
          <a:off x="0" y="139495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942834"/>
          <a:ext cx="6245194" cy="5849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40815" y="971389"/>
        <a:ext cx="6188084" cy="527850"/>
      </dsp:txXfrm>
    </dsp:sp>
    <dsp:sp modelId="{1E6021CB-0244-4E9B-9AF4-775CBEFDD9E2}">
      <dsp:nvSpPr>
        <dsp:cNvPr id="0" name=""/>
        <dsp:cNvSpPr/>
      </dsp:nvSpPr>
      <dsp:spPr>
        <a:xfrm>
          <a:off x="0" y="231921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297848" y="1670355"/>
          <a:ext cx="6256351" cy="78169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36007" y="1708514"/>
        <a:ext cx="6180033" cy="705376"/>
      </dsp:txXfrm>
    </dsp:sp>
    <dsp:sp modelId="{B3FE1E75-79A2-4482-8191-F87F3247EE73}">
      <dsp:nvSpPr>
        <dsp:cNvPr id="0" name=""/>
        <dsp:cNvSpPr/>
      </dsp:nvSpPr>
      <dsp:spPr>
        <a:xfrm>
          <a:off x="0" y="312258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2594610"/>
          <a:ext cx="6237711" cy="66081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sp:txBody>
      <dsp:txXfrm>
        <a:off x="353608" y="2626868"/>
        <a:ext cx="6173195" cy="596299"/>
      </dsp:txXfrm>
    </dsp:sp>
    <dsp:sp modelId="{9CB5CB13-B4D4-44A3-AC64-D4A58892095E}">
      <dsp:nvSpPr>
        <dsp:cNvPr id="0" name=""/>
        <dsp:cNvSpPr/>
      </dsp:nvSpPr>
      <dsp:spPr>
        <a:xfrm>
          <a:off x="0" y="391548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87279-4764-4250-A8BD-3FD7F43BA226}">
      <dsp:nvSpPr>
        <dsp:cNvPr id="0" name=""/>
        <dsp:cNvSpPr/>
      </dsp:nvSpPr>
      <dsp:spPr>
        <a:xfrm>
          <a:off x="341394" y="3433153"/>
          <a:ext cx="6217667" cy="650339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sp:txBody>
      <dsp:txXfrm>
        <a:off x="373141" y="3464900"/>
        <a:ext cx="6154173" cy="586845"/>
      </dsp:txXfrm>
    </dsp:sp>
    <dsp:sp modelId="{D8A7E2A2-B288-4500-B336-ED900B1E692D}">
      <dsp:nvSpPr>
        <dsp:cNvPr id="0" name=""/>
        <dsp:cNvSpPr/>
      </dsp:nvSpPr>
      <dsp:spPr>
        <a:xfrm>
          <a:off x="0" y="490537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B9C3B-E8C5-4994-B7B4-E6E373CDF86C}">
      <dsp:nvSpPr>
        <dsp:cNvPr id="0" name=""/>
        <dsp:cNvSpPr/>
      </dsp:nvSpPr>
      <dsp:spPr>
        <a:xfrm>
          <a:off x="343563" y="4190884"/>
          <a:ext cx="6211754" cy="84732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kern="1200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84926" y="4232247"/>
        <a:ext cx="6129028" cy="7645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89DC8780-74C1-4439-9A24-D37FBFCC0C2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59739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50359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id="{CC02ECD2-C81D-30E6-A3DD-D59DA685AD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id="{35DBC36D-6A03-03AF-D5DD-C82047E05AB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/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id="{5C8DDBF2-57CA-EA9C-CA8C-56BF36C33D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86F2474-28A2-4732-A21D-7DB845878E59}" type="slidenum">
              <a:rPr lang="lv-LV" altLang="lv-LV" smtClean="0"/>
              <a:pPr/>
              <a:t>17</a:t>
            </a:fld>
            <a:endParaRPr lang="lv-LV" alt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2695207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nordic.nordplusonline.org/budgetmodel_mall2024_nphz_npla-en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hkdir.no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spresso.diku.n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hkdir.no/en" TargetMode="External"/><Relationship Id="rId4" Type="http://schemas.openxmlformats.org/officeDocument/2006/relationships/hyperlink" Target="mailto:nordplus@hkdir.no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espresso.diku.no/projects/nordplus?0&amp;lang=en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viaa.gov.lv/lv/nordplus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spresso.diku.no/" TargetMode="External"/><Relationship Id="rId5" Type="http://schemas.openxmlformats.org/officeDocument/2006/relationships/hyperlink" Target="https://www.nordplusonline.org/how-to-apply/handbook/" TargetMode="External"/><Relationship Id="rId4" Type="http://schemas.openxmlformats.org/officeDocument/2006/relationships/hyperlink" Target="https://www.nordplusonline.org/programmes/horizontal/" TargetMode="External"/><Relationship Id="rId9" Type="http://schemas.openxmlformats.org/officeDocument/2006/relationships/hyperlink" Target="https://www.nordplusonline.org/projects/partner-search/#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nordplusonline.org/how-to-apply/handbook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410691"/>
            <a:ext cx="7421880" cy="1516875"/>
          </a:xfrm>
        </p:spPr>
        <p:txBody>
          <a:bodyPr>
            <a:noAutofit/>
          </a:bodyPr>
          <a:lstStyle/>
          <a:p>
            <a:r>
              <a:rPr lang="nb-NO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Verdana" pitchFamily="34" charset="0"/>
              </a:rPr>
              <a:t>Nordplus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Verdana" pitchFamily="34" charset="0"/>
              </a:rPr>
              <a:t> Horizontālā apakšprogramma 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– 2024. gada projektu konkurss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20420" y="3927566"/>
            <a:ext cx="750316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</a:p>
          <a:p>
            <a:pPr algn="ctr"/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sadarbības programmu nodaļas vecākais projektu vadītājs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B9217E13-5030-268C-13E9-F2FD9B0CBF6C}"/>
              </a:ext>
            </a:extLst>
          </p:cNvPr>
          <p:cNvSpPr txBox="1">
            <a:spLocks/>
          </p:cNvSpPr>
          <p:nvPr/>
        </p:nvSpPr>
        <p:spPr>
          <a:xfrm>
            <a:off x="1726474" y="5536692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2023.gada 9. 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 plkst. 11:00  un 15:00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1891937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4000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koordinatoram un 2000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katram partnerim,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ja partneru skaits nepārsniedz 6.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90688" y="4315820"/>
            <a:ext cx="4589149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32.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A1284-2A28-0C58-5380-BB717B199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196" y="2866996"/>
            <a:ext cx="6953607" cy="1124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84B49-5119-CEF9-C6BF-93D04CFFE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596" y="3019396"/>
            <a:ext cx="6953607" cy="112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55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30725"/>
            <a:ext cx="7169519" cy="81803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Ceļa un uzturēšanās izmaksas braucieniem uz partneru sanāksmēm, konferencēm, semināriem, kursiem, citiem projekta pasākumiem :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07624" y="5571878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33.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FAC66A-D4E4-694F-07B4-8E9A9FA56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27" y="2048764"/>
            <a:ext cx="7841922" cy="349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1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47659"/>
            <a:ext cx="6956313" cy="1495541"/>
          </a:xfrm>
        </p:spPr>
        <p:txBody>
          <a:bodyPr>
            <a:normAutofit fontScale="85000" lnSpcReduction="20000"/>
          </a:bodyPr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papildus finansējums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ar īpašām vajadzībām,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to iespējams pieprasīt arī papildus projekta īstenošanas laikā. 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ct val="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taču tā ir ļoti argumentēti un  detalizēti jāpamato: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237824" y="6288825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33.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E52424-C270-BE18-16D1-2E1117E97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686" y="2568930"/>
            <a:ext cx="7334627" cy="379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60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365127"/>
            <a:ext cx="750146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00B0F0"/>
                </a:solidFill>
                <a:latin typeface="Verdana" pitchFamily="34" charset="0"/>
                <a:ea typeface="Verdana" pitchFamily="34" charset="0"/>
              </a:rPr>
              <a:t>Finansējums (6)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00928" y="1225365"/>
            <a:ext cx="724921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Kopš 2023. gada   līdzfinansējumam vairs nav noteikta % apjoma! 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E40D43-8B05-77E9-02B5-94741DBF7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404" y="2038102"/>
            <a:ext cx="5950256" cy="481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(7)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59" y="2739398"/>
            <a:ext cx="1917271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pieteikumam, pieejams  Espresso sistēmā  un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Nordplus oficiālajā portālā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252084-46E2-AFC8-1C4F-29A5922AD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110" y="5087300"/>
            <a:ext cx="3014134" cy="7392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50B9D2-DDBC-8C54-3BEC-F5D27F8F02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3965" t="3544" r="29848" b="-3544"/>
          <a:stretch/>
        </p:blipFill>
        <p:spPr>
          <a:xfrm>
            <a:off x="1625600" y="1603507"/>
            <a:ext cx="7088631" cy="262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1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010" y="1511952"/>
            <a:ext cx="6573339" cy="344951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78D38B3-45BB-6024-86B4-85DEB310F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3066" y="6322058"/>
            <a:ext cx="513318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33. lpp.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0A1CED-F0A2-AD07-9987-84901B5F4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(8)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8981AE-9868-9AD5-6B95-301624345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127" y="4782858"/>
            <a:ext cx="6731346" cy="149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859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(9)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3906601" y="1437835"/>
            <a:ext cx="4646115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noteikts.</a:t>
            </a: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Ja piešķirtais grants nepārsniedz 15 000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– 100% avansa maksājums. </a:t>
            </a:r>
          </a:p>
          <a:p>
            <a:pPr algn="just">
              <a:lnSpc>
                <a:spcPct val="7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Maksājumi, ja piešķirtais grants pārsniedz 15 000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:</a:t>
            </a: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Norvēģijā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Norvēģijas Augstākās izglītības un kompetenču aģentūra  HKDIR  (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Direktoratet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for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høgare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utdanning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og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kompetanse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 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https://hkdir.no/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; iepriekšējais nosaukums – DIKU;  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Noslēguma maksājums 20% pēc noslēguma pārskata apstiprināšanas 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HKDIR</a:t>
            </a:r>
          </a:p>
          <a:p>
            <a:pPr marL="449100">
              <a:lnSpc>
                <a:spcPct val="80000"/>
              </a:lnSpc>
            </a:pPr>
            <a:endParaRPr lang="lv-LV" altLang="lv-LV" sz="20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58D5C4-399D-545E-76BF-1ED8709D3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03" y="2480734"/>
            <a:ext cx="3427468" cy="2031998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71EF7791-2561-4AC6-22A5-F7844E47F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55601" y="4867748"/>
            <a:ext cx="513318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34. lpp. </a:t>
            </a:r>
          </a:p>
        </p:txBody>
      </p:sp>
    </p:spTree>
    <p:extLst>
      <p:ext uri="{BB962C8B-B14F-4D97-AF65-F5344CB8AC3E}">
        <p14:creationId xmlns:p14="http://schemas.microsoft.com/office/powerpoint/2010/main" val="1719813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B914D122-780B-ADA4-1C84-DF9BB6FC6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824" y="475294"/>
            <a:ext cx="7115175" cy="5127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lv-LV" altLang="lv-LV" sz="32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Nordplus horizontālās apakšprogrammas galvenais administrators</a:t>
            </a:r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7396AFCD-489D-0BF6-B9F6-395401267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6888" y="1698238"/>
            <a:ext cx="7115175" cy="243600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Norvēģijas Augstākās izglītības un kompetenču aģentūra  </a:t>
            </a:r>
            <a:r>
              <a:rPr lang="lv-LV" sz="2400" b="1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HKDIR  </a:t>
            </a: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(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Direktoratet</a:t>
            </a:r>
            <a:r>
              <a:rPr lang="lv-LV" sz="2400" b="0" i="1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 for 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høgare</a:t>
            </a:r>
            <a:r>
              <a:rPr lang="lv-LV" sz="2400" b="0" i="1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utdanning</a:t>
            </a:r>
            <a:r>
              <a:rPr lang="lv-LV" sz="2400" b="0" i="1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og</a:t>
            </a:r>
            <a:r>
              <a:rPr lang="lv-LV" sz="2400" b="0" i="1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kompetanse</a:t>
            </a: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), iepriekšējais nosaukums – DIKU)</a:t>
            </a:r>
          </a:p>
          <a:p>
            <a:pPr marL="0" indent="0">
              <a:lnSpc>
                <a:spcPct val="80000"/>
              </a:lnSpc>
              <a:buNone/>
            </a:pPr>
            <a:endParaRPr lang="lv-LV" sz="2400" b="0" i="0" u="none" strike="noStrike" kern="1200" baseline="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HKDIR arī nodrošina </a:t>
            </a:r>
            <a:r>
              <a:rPr lang="lv-LV" sz="2400" b="0" i="0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Espresso</a:t>
            </a: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 sistēmas </a:t>
            </a: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darbību</a:t>
            </a:r>
          </a:p>
          <a:p>
            <a:pPr marL="0" indent="0">
              <a:lnSpc>
                <a:spcPct val="80000"/>
              </a:lnSpc>
              <a:buNone/>
            </a:pPr>
            <a:endParaRPr lang="lv-LV" sz="2400" b="0" i="0" u="none" strike="noStrike" kern="1200" baseline="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lv-LV" sz="2400" dirty="0">
                <a:ea typeface="MS PGothic" panose="020B0600070205080204" pitchFamily="34" charset="-128"/>
              </a:rPr>
              <a:t>E-p</a:t>
            </a:r>
            <a:r>
              <a:rPr lang="lv-LV" altLang="lv-LV" sz="2400" dirty="0" err="1">
                <a:ea typeface="MS PGothic" panose="020B0600070205080204" pitchFamily="34" charset="-128"/>
              </a:rPr>
              <a:t>asts</a:t>
            </a:r>
            <a:r>
              <a:rPr lang="en-US" altLang="lv-LV" sz="2400" dirty="0">
                <a:ea typeface="MS PGothic" panose="020B0600070205080204" pitchFamily="34" charset="-128"/>
              </a:rPr>
              <a:t>: </a:t>
            </a:r>
            <a:r>
              <a:rPr lang="en-US" altLang="lv-LV" sz="2200" b="1" dirty="0">
                <a:ea typeface="MS PGothic" panose="020B0600070205080204" pitchFamily="34" charset="-128"/>
                <a:hlinkClick r:id="rId4"/>
              </a:rPr>
              <a:t>nordplus@hkdir.no</a:t>
            </a:r>
            <a:r>
              <a:rPr lang="lv-LV" altLang="lv-LV" sz="2200" b="1" dirty="0">
                <a:ea typeface="MS PGothic" panose="020B0600070205080204" pitchFamily="34" charset="-128"/>
              </a:rPr>
              <a:t> </a:t>
            </a:r>
            <a:endParaRPr lang="lv-LV" altLang="lv-LV" sz="2400" dirty="0">
              <a:ea typeface="MS PGothic" panose="020B0600070205080204" pitchFamily="34" charset="-128"/>
            </a:endParaRPr>
          </a:p>
          <a:p>
            <a:r>
              <a:rPr lang="en-US" altLang="lv-LV" dirty="0">
                <a:ea typeface="MS PGothic" panose="020B0600070205080204" pitchFamily="34" charset="-128"/>
                <a:hlinkClick r:id="rId5"/>
              </a:rPr>
              <a:t>https://hkdir.no/en</a:t>
            </a:r>
            <a:r>
              <a:rPr lang="lv-LV" altLang="lv-LV" dirty="0">
                <a:ea typeface="MS PGothic" panose="020B0600070205080204" pitchFamily="34" charset="-128"/>
              </a:rPr>
              <a:t> </a:t>
            </a:r>
          </a:p>
        </p:txBody>
      </p:sp>
      <p:pic>
        <p:nvPicPr>
          <p:cNvPr id="5" name="Picture 4">
            <a:hlinkClick r:id="rId5"/>
            <a:extLst>
              <a:ext uri="{FF2B5EF4-FFF2-40B4-BE49-F238E27FC236}">
                <a16:creationId xmlns:a16="http://schemas.microsoft.com/office/drawing/2014/main" id="{15E7643B-AA3E-28D9-87FC-C9F04553F8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345" y="4134245"/>
            <a:ext cx="5052022" cy="238680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12801"/>
            <a:ext cx="7360920" cy="552608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 Programmas oficiālā mājas lapa un Pieaugušo izglītības apakšprogrammas sadaļa: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https://www.nordplusonline.org/programmes/horizontal/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b="1" i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(2024.)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https://www.nordplusonline.org/how-to-apply/handbook/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1700" i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https://espresso.diku.no/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“Nordplus” -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https://www.viaa.gov.lv/lv/nordplus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7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meklēšana: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datu bāze un projektu datubāze  </a:t>
            </a: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https://www.nordplusonline.org/projects/partner-search/#/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https://espresso.diku.no/projects/nordplus?0&amp;lang=en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7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682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1"/>
            <a:ext cx="6844811" cy="1607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0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B9C926-5DF3-F9FD-C595-5C4E8406C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236" y="3067222"/>
            <a:ext cx="5005136" cy="312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3E89CE"/>
                </a:solidFill>
                <a:latin typeface="+mn-lt"/>
                <a:ea typeface="MS PGothic" panose="020B0600070205080204" pitchFamily="34" charset="-128"/>
              </a:rPr>
              <a:t>Horizontālā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4508" y="1445623"/>
            <a:ext cx="5168892" cy="498388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inovatīvus,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starpnozaru projektus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(dažādu izglītības jomu un dažādu nozaru institūciju vidū) izglītībā;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Apakšprogrammā var iesistīties ikviena programmas dalībvalstu institūcija un organizācija, kuru darbība saistīta ar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izglītību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(formālo, neformālo, profesionālo, vispārējo) </a:t>
            </a:r>
            <a:endPara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B082188-AE0F-89F6-F04D-C887AC461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9355" y="6172241"/>
            <a:ext cx="431087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Par Horizontālo apakšprogrammu -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 31. - 34.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0BEC0DF0-9813-A108-5A29-B18841505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17" y="1721922"/>
            <a:ext cx="2708016" cy="360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134D5A3A-D286-3B38-A4FF-A42D1C4E2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4940" y="22303"/>
            <a:ext cx="7779059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60" tIns="46800" rIns="93960" bIns="46800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</a:pP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Plānotais finansējums 2023. – 2027. – ap 1 milj. </a:t>
            </a:r>
            <a:r>
              <a:rPr lang="lv-LV" altLang="ru-RU" sz="3000" b="1" dirty="0" err="1">
                <a:solidFill>
                  <a:srgbClr val="0B7D91"/>
                </a:solidFill>
                <a:latin typeface="Verdana" panose="020B0604030504040204" pitchFamily="34" charset="0"/>
              </a:rPr>
              <a:t>euro</a:t>
            </a: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 gadā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6C85EC8-D982-4C4D-61A6-18E4E23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9981560"/>
              </p:ext>
            </p:extLst>
          </p:nvPr>
        </p:nvGraphicFramePr>
        <p:xfrm>
          <a:off x="379141" y="1851102"/>
          <a:ext cx="8887521" cy="4984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966858" cy="897617"/>
          </a:xfrm>
        </p:spPr>
        <p:txBody>
          <a:bodyPr>
            <a:normAutofit fontScale="90000"/>
          </a:bodyPr>
          <a:lstStyle/>
          <a:p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aktivitāšu piemēri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46581732"/>
              </p:ext>
            </p:extLst>
          </p:nvPr>
        </p:nvGraphicFramePr>
        <p:xfrm>
          <a:off x="2584938" y="1070225"/>
          <a:ext cx="6559062" cy="525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1466" y="5441555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skat. 31. – 32. lpp.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B344CD-18D1-E9E8-3291-0B0224311C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1466" y="2615880"/>
            <a:ext cx="2536367" cy="199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65127"/>
            <a:ext cx="7543800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(1)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7103766" cy="4583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Projektā iesaistīti vismaz 2 sektori, t.i.: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projekta </a:t>
            </a:r>
            <a:r>
              <a:rPr lang="lv-LV" altLang="lv-LV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satura ziņā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(vispārējā, profesionālā, augstākā izglītība, mūžizglītība, neformālā izglītība) </a:t>
            </a:r>
            <a:r>
              <a:rPr lang="lv-LV" altLang="lv-LV" sz="3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un/vai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iesaistīto institūciju ziņā (publiskais/nevalstiskais/privātais sektors)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ilgums: - līdz 2 gadi</a:t>
            </a:r>
          </a:p>
          <a:p>
            <a:pPr marL="0" indent="0">
              <a:buNone/>
            </a:pPr>
            <a:endParaRPr lang="lv-LV" sz="3200" dirty="0"/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300" y="365127"/>
            <a:ext cx="7505700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(2)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730092" cy="4583294"/>
          </a:xfrm>
        </p:spPr>
        <p:txBody>
          <a:bodyPr/>
          <a:lstStyle/>
          <a:p>
            <a:pPr algn="just"/>
            <a:r>
              <a:rPr lang="lv-LV" altLang="en-US" sz="24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īstenotāji - koordinators </a:t>
            </a:r>
            <a:r>
              <a:rPr lang="lv-LV" alt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36E976-71C3-44FB-8C10-9601E7971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87" y="2462147"/>
            <a:ext cx="4833256" cy="371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11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775" y="365127"/>
            <a:ext cx="7515225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(3)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936712" cy="300063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just"/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Mobilitātes aktivitātes horizontālajā apakšprogrammā nav paredzētas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</a:t>
            </a:r>
          </a:p>
          <a:p>
            <a:pPr algn="just"/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ceļa izdevumi var būt iekļauti projektā īstenojamo aktivitāšu ietvaros (semināri, darba grupas, konferences un tml.)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99389" y="1209989"/>
            <a:ext cx="2901828" cy="14484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DEFA11-707F-756D-5B76-55CB1AA759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14" y="4808081"/>
            <a:ext cx="8710258" cy="824468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BB6844BF-7965-4F62-2928-2981108C4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8309" y="5632549"/>
            <a:ext cx="3447382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 31.  lpp. </a:t>
            </a:r>
          </a:p>
        </p:txBody>
      </p:sp>
    </p:spTree>
    <p:extLst>
      <p:ext uri="{BB962C8B-B14F-4D97-AF65-F5344CB8AC3E}">
        <p14:creationId xmlns:p14="http://schemas.microsoft.com/office/powerpoint/2010/main" val="484201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1393BF-D647-BB09-3560-3192473B39D7}"/>
              </a:ext>
            </a:extLst>
          </p:cNvPr>
          <p:cNvSpPr txBox="1"/>
          <p:nvPr/>
        </p:nvSpPr>
        <p:spPr>
          <a:xfrm>
            <a:off x="118754" y="2459504"/>
            <a:ext cx="86868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2400" b="1" i="1" u="none" strike="noStrike" baseline="0" dirty="0">
                <a:solidFill>
                  <a:srgbClr val="002060"/>
                </a:solidFill>
                <a:latin typeface="Mark OT Light"/>
              </a:rPr>
              <a:t>«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 OT Light"/>
              </a:rPr>
              <a:t>Nordplus grants should be seen as a </a:t>
            </a:r>
            <a:r>
              <a:rPr lang="en-US" sz="2400" b="1" i="1" u="sng" strike="noStrike" baseline="0" dirty="0">
                <a:solidFill>
                  <a:srgbClr val="002060"/>
                </a:solidFill>
                <a:latin typeface="Mark OT Light"/>
              </a:rPr>
              <a:t>contributio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 OT Light"/>
              </a:rPr>
              <a:t>n towards the actual costs of activities in the project</a:t>
            </a:r>
            <a:r>
              <a:rPr lang="lv-LV" sz="2400" b="1" i="1" dirty="0">
                <a:solidFill>
                  <a:srgbClr val="002060"/>
                </a:solidFill>
                <a:latin typeface="Mark OT Light"/>
              </a:rPr>
              <a:t>». </a:t>
            </a:r>
          </a:p>
          <a:p>
            <a:pPr algn="ctr"/>
            <a:endParaRPr lang="lv-LV" sz="2400" b="1" i="1" dirty="0">
              <a:solidFill>
                <a:srgbClr val="002060"/>
              </a:solidFill>
              <a:latin typeface="Mark OT Light"/>
            </a:endParaRPr>
          </a:p>
          <a:p>
            <a:pPr algn="ctr"/>
            <a:r>
              <a:rPr lang="lv-LV" dirty="0">
                <a:solidFill>
                  <a:srgbClr val="002060"/>
                </a:solidFill>
                <a:latin typeface="Mark OT Light"/>
              </a:rPr>
              <a:t>Rokasgrāmata 2024., 32.lpp</a:t>
            </a:r>
          </a:p>
          <a:p>
            <a:pPr algn="ctr"/>
            <a:endParaRPr lang="lv-LV" dirty="0">
              <a:solidFill>
                <a:srgbClr val="002060"/>
              </a:solidFill>
              <a:latin typeface="Mark OT Light"/>
            </a:endParaRPr>
          </a:p>
          <a:p>
            <a:pPr algn="ctr"/>
            <a:endParaRPr lang="lv-LV" sz="2400" dirty="0">
              <a:solidFill>
                <a:srgbClr val="000000"/>
              </a:solidFill>
              <a:latin typeface="Mark OT Light"/>
            </a:endParaRPr>
          </a:p>
          <a:p>
            <a:pPr algn="ctr"/>
            <a:r>
              <a:rPr lang="lv-LV" sz="2400" dirty="0">
                <a:solidFill>
                  <a:srgbClr val="002060"/>
                </a:solidFill>
                <a:latin typeface="Mark OT Light"/>
              </a:rPr>
              <a:t>Horizontālās programmas projektu izmaksu aprēķināšanā izmanto gan </a:t>
            </a:r>
            <a:r>
              <a:rPr lang="lv-LV" sz="2400" b="1" dirty="0">
                <a:solidFill>
                  <a:srgbClr val="002060"/>
                </a:solidFill>
                <a:latin typeface="Mark OT Light"/>
              </a:rPr>
              <a:t>vienības izmaksu</a:t>
            </a:r>
            <a:r>
              <a:rPr lang="lv-LV" sz="2400" dirty="0">
                <a:solidFill>
                  <a:srgbClr val="002060"/>
                </a:solidFill>
                <a:latin typeface="Mark OT Light"/>
              </a:rPr>
              <a:t>, gan </a:t>
            </a:r>
            <a:r>
              <a:rPr lang="lv-LV" sz="2400" b="1" dirty="0">
                <a:solidFill>
                  <a:srgbClr val="002060"/>
                </a:solidFill>
                <a:latin typeface="Mark OT Light"/>
              </a:rPr>
              <a:t>faktisko izmaksu </a:t>
            </a:r>
            <a:r>
              <a:rPr lang="lv-LV" sz="2400" dirty="0">
                <a:solidFill>
                  <a:srgbClr val="002060"/>
                </a:solidFill>
                <a:latin typeface="Mark OT Light"/>
              </a:rPr>
              <a:t>principu. </a:t>
            </a:r>
          </a:p>
          <a:p>
            <a:endParaRPr lang="lv-LV" dirty="0">
              <a:solidFill>
                <a:srgbClr val="000000"/>
              </a:solidFill>
              <a:latin typeface="Mark OT Ligh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20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3755618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r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Nordplus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Horzontālajā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apakšprogrammā var tikt finansēti: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projekta pasākumi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(telpu noma semināriem, materiālu drukāšana semināriem, samaksa vieslektoriem un specifisku darbu izpildītājiem, taču nevar ietvert projekta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partnerorganizāciju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pārstāvju darba apmaksu.  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Papildus («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extraordinary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»)  finansējums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(samaksa par darbu un atbalsts dalībniekiem ar īpašām vajadzībām). </a:t>
            </a: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7651" y="5238006"/>
            <a:ext cx="256570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32.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D63BB0-0444-FF99-6C97-6EBEA685F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783" y="4734737"/>
            <a:ext cx="5634566" cy="142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02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3498</TotalTime>
  <Words>936</Words>
  <Application>Microsoft Office PowerPoint</Application>
  <PresentationFormat>On-screen Show (4:3)</PresentationFormat>
  <Paragraphs>108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Mark OT Light</vt:lpstr>
      <vt:lpstr>Times New Roman</vt:lpstr>
      <vt:lpstr>Verdana</vt:lpstr>
      <vt:lpstr>Wingdings</vt:lpstr>
      <vt:lpstr>Office Theme</vt:lpstr>
      <vt:lpstr>Nordplus Horizontālā apakšprogramma – 2024. gada projektu konkurss</vt:lpstr>
      <vt:lpstr>Horizontālā apakšprogramma</vt:lpstr>
      <vt:lpstr>PowerPoint Presentation</vt:lpstr>
      <vt:lpstr>Apakšprogrammas aktivitāšu piemēri</vt:lpstr>
      <vt:lpstr>Apakšprogrammas nosacījumi (1)  </vt:lpstr>
      <vt:lpstr>Apakšprogrammas nosacījumi (2) </vt:lpstr>
      <vt:lpstr>Apakšprogrammas nosacījumi (3) </vt:lpstr>
      <vt:lpstr>Finansējums (1)</vt:lpstr>
      <vt:lpstr>Finansējums (2)</vt:lpstr>
      <vt:lpstr>Finansējums (3)</vt:lpstr>
      <vt:lpstr>Finansējums (4)</vt:lpstr>
      <vt:lpstr>Finansējums (5)</vt:lpstr>
      <vt:lpstr>Finansējums (6)</vt:lpstr>
      <vt:lpstr>Finansējums (7)</vt:lpstr>
      <vt:lpstr>Finansējums (8) </vt:lpstr>
      <vt:lpstr>Finansējums (9) </vt:lpstr>
      <vt:lpstr>Nordplus horizontālās apakšprogrammas galvenais administrators</vt:lpstr>
      <vt:lpstr>Informācijas avoti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160</cp:revision>
  <cp:lastPrinted>2020-12-09T08:21:00Z</cp:lastPrinted>
  <dcterms:created xsi:type="dcterms:W3CDTF">2017-03-17T07:53:29Z</dcterms:created>
  <dcterms:modified xsi:type="dcterms:W3CDTF">2023-11-09T12:30:30Z</dcterms:modified>
</cp:coreProperties>
</file>