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1"/>
  </p:notesMasterIdLst>
  <p:handoutMasterIdLst>
    <p:handoutMasterId r:id="rId32"/>
  </p:handoutMasterIdLst>
  <p:sldIdLst>
    <p:sldId id="256" r:id="rId2"/>
    <p:sldId id="264" r:id="rId3"/>
    <p:sldId id="399" r:id="rId4"/>
    <p:sldId id="271" r:id="rId5"/>
    <p:sldId id="272" r:id="rId6"/>
    <p:sldId id="278" r:id="rId7"/>
    <p:sldId id="410" r:id="rId8"/>
    <p:sldId id="297" r:id="rId9"/>
    <p:sldId id="273" r:id="rId10"/>
    <p:sldId id="407" r:id="rId11"/>
    <p:sldId id="409" r:id="rId12"/>
    <p:sldId id="280" r:id="rId13"/>
    <p:sldId id="293" r:id="rId14"/>
    <p:sldId id="281" r:id="rId15"/>
    <p:sldId id="275" r:id="rId16"/>
    <p:sldId id="401" r:id="rId17"/>
    <p:sldId id="400" r:id="rId18"/>
    <p:sldId id="282" r:id="rId19"/>
    <p:sldId id="283" r:id="rId20"/>
    <p:sldId id="285" r:id="rId21"/>
    <p:sldId id="286" r:id="rId22"/>
    <p:sldId id="405" r:id="rId23"/>
    <p:sldId id="406" r:id="rId24"/>
    <p:sldId id="404" r:id="rId25"/>
    <p:sldId id="294" r:id="rId26"/>
    <p:sldId id="408" r:id="rId27"/>
    <p:sldId id="289" r:id="rId28"/>
    <p:sldId id="296" r:id="rId29"/>
    <p:sldId id="261" r:id="rId30"/>
  </p:sldIdLst>
  <p:sldSz cx="9144000" cy="6858000" type="screen4x3"/>
  <p:notesSz cx="6797675" cy="9928225"/>
  <p:defaultTextStyle>
    <a:defPPr>
      <a:defRPr lang="lv-LV"/>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5C1E1683-2D33-4665-9A9E-95546B7A3CD5}" v="1" dt="2023-11-09T22:31:19.022"/>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1947" autoAdjust="0"/>
    <p:restoredTop sz="94660"/>
  </p:normalViewPr>
  <p:slideViewPr>
    <p:cSldViewPr snapToGrid="0">
      <p:cViewPr varScale="1">
        <p:scale>
          <a:sx n="54" d="100"/>
          <a:sy n="54" d="100"/>
        </p:scale>
        <p:origin x="1288" y="52"/>
      </p:cViewPr>
      <p:guideLst>
        <p:guide orient="horz" pos="2160"/>
        <p:guide pos="2880"/>
      </p:guideLst>
    </p:cSldViewPr>
  </p:slideViewPr>
  <p:notesTextViewPr>
    <p:cViewPr>
      <p:scale>
        <a:sx n="1" d="1"/>
        <a:sy n="1" d="1"/>
      </p:scale>
      <p:origin x="0" y="0"/>
    </p:cViewPr>
  </p:notesTextViewPr>
  <p:notesViewPr>
    <p:cSldViewPr snapToGrid="0">
      <p:cViewPr varScale="1">
        <p:scale>
          <a:sx n="78" d="100"/>
          <a:sy n="78" d="100"/>
        </p:scale>
        <p:origin x="3978" y="108"/>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38" Type="http://schemas.microsoft.com/office/2015/10/relationships/revisionInfo" Target="revisionInfo.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handoutMaster" Target="handoutMasters/handoutMaster1.xml"/><Relationship Id="rId37" Type="http://schemas.microsoft.com/office/2016/11/relationships/changesInfo" Target="changesInfos/changesInfo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heme" Target="theme/theme1.xml"/><Relationship Id="rId8" Type="http://schemas.openxmlformats.org/officeDocument/2006/relationships/slide" Target="slides/slide7.xml"/><Relationship Id="rId3" Type="http://schemas.openxmlformats.org/officeDocument/2006/relationships/slide" Target="slides/slide2.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Linards Deidulis" userId="03205da9529d126d" providerId="LiveId" clId="{5C1E1683-2D33-4665-9A9E-95546B7A3CD5}"/>
    <pc:docChg chg="custSel modSld">
      <pc:chgData name="Linards Deidulis" userId="03205da9529d126d" providerId="LiveId" clId="{5C1E1683-2D33-4665-9A9E-95546B7A3CD5}" dt="2023-11-09T22:31:22.312" v="4" actId="1076"/>
      <pc:docMkLst>
        <pc:docMk/>
      </pc:docMkLst>
      <pc:sldChg chg="delSp modSp mod">
        <pc:chgData name="Linards Deidulis" userId="03205da9529d126d" providerId="LiveId" clId="{5C1E1683-2D33-4665-9A9E-95546B7A3CD5}" dt="2023-11-09T22:31:15.497" v="2" actId="21"/>
        <pc:sldMkLst>
          <pc:docMk/>
          <pc:sldMk cId="1695693093" sldId="281"/>
        </pc:sldMkLst>
        <pc:spChg chg="del mod">
          <ac:chgData name="Linards Deidulis" userId="03205da9529d126d" providerId="LiveId" clId="{5C1E1683-2D33-4665-9A9E-95546B7A3CD5}" dt="2023-11-09T22:31:15.497" v="2" actId="21"/>
          <ac:spMkLst>
            <pc:docMk/>
            <pc:sldMk cId="1695693093" sldId="281"/>
            <ac:spMk id="6" creationId="{1D01E8D2-0703-3BD9-9D0B-343091D8CE01}"/>
          </ac:spMkLst>
        </pc:spChg>
      </pc:sldChg>
      <pc:sldChg chg="addSp modSp mod">
        <pc:chgData name="Linards Deidulis" userId="03205da9529d126d" providerId="LiveId" clId="{5C1E1683-2D33-4665-9A9E-95546B7A3CD5}" dt="2023-11-09T22:31:22.312" v="4" actId="1076"/>
        <pc:sldMkLst>
          <pc:docMk/>
          <pc:sldMk cId="4048672476" sldId="401"/>
        </pc:sldMkLst>
        <pc:spChg chg="add mod">
          <ac:chgData name="Linards Deidulis" userId="03205da9529d126d" providerId="LiveId" clId="{5C1E1683-2D33-4665-9A9E-95546B7A3CD5}" dt="2023-11-09T22:31:22.312" v="4" actId="1076"/>
          <ac:spMkLst>
            <pc:docMk/>
            <pc:sldMk cId="4048672476" sldId="401"/>
            <ac:spMk id="2" creationId="{20F4BE65-3630-E98E-4E40-42864FD72601}"/>
          </ac:spMkLst>
        </pc:spChg>
        <pc:picChg chg="mod">
          <ac:chgData name="Linards Deidulis" userId="03205da9529d126d" providerId="LiveId" clId="{5C1E1683-2D33-4665-9A9E-95546B7A3CD5}" dt="2023-11-09T22:31:10.626" v="1" actId="1076"/>
          <ac:picMkLst>
            <pc:docMk/>
            <pc:sldMk cId="4048672476" sldId="401"/>
            <ac:picMk id="3" creationId="{4115E5DD-BF12-637B-47B6-C5BF139D51A4}"/>
          </ac:picMkLst>
        </pc:picChg>
      </pc:sldChg>
    </pc:docChg>
  </pc:docChgLst>
  <pc:docChgLst>
    <pc:chgData name="Linards Deidulis" userId="03205da9529d126d" providerId="LiveId" clId="{6F856B2B-FB49-40A7-BF4F-D81D775593F4}"/>
    <pc:docChg chg="undo custSel addSld delSld modSld">
      <pc:chgData name="Linards Deidulis" userId="03205da9529d126d" providerId="LiveId" clId="{6F856B2B-FB49-40A7-BF4F-D81D775593F4}" dt="2022-11-30T12:13:33.395" v="2100" actId="14100"/>
      <pc:docMkLst>
        <pc:docMk/>
      </pc:docMkLst>
      <pc:sldChg chg="addSp delSp modSp mod">
        <pc:chgData name="Linards Deidulis" userId="03205da9529d126d" providerId="LiveId" clId="{6F856B2B-FB49-40A7-BF4F-D81D775593F4}" dt="2022-11-22T23:05:49.726" v="1979" actId="1076"/>
        <pc:sldMkLst>
          <pc:docMk/>
          <pc:sldMk cId="544902210" sldId="256"/>
        </pc:sldMkLst>
        <pc:spChg chg="add mod">
          <ac:chgData name="Linards Deidulis" userId="03205da9529d126d" providerId="LiveId" clId="{6F856B2B-FB49-40A7-BF4F-D81D775593F4}" dt="2022-11-22T20:01:44.420" v="13" actId="20577"/>
          <ac:spMkLst>
            <pc:docMk/>
            <pc:sldMk cId="544902210" sldId="256"/>
            <ac:spMk id="2" creationId="{B59C139A-6902-7EAB-A0C2-C440020A2FDB}"/>
          </ac:spMkLst>
        </pc:spChg>
        <pc:spChg chg="del">
          <ac:chgData name="Linards Deidulis" userId="03205da9529d126d" providerId="LiveId" clId="{6F856B2B-FB49-40A7-BF4F-D81D775593F4}" dt="2022-11-22T20:01:26.581" v="8" actId="478"/>
          <ac:spMkLst>
            <pc:docMk/>
            <pc:sldMk cId="544902210" sldId="256"/>
            <ac:spMk id="6" creationId="{00000000-0000-0000-0000-000000000000}"/>
          </ac:spMkLst>
        </pc:spChg>
        <pc:spChg chg="mod">
          <ac:chgData name="Linards Deidulis" userId="03205da9529d126d" providerId="LiveId" clId="{6F856B2B-FB49-40A7-BF4F-D81D775593F4}" dt="2022-11-22T23:05:49.726" v="1979" actId="1076"/>
          <ac:spMkLst>
            <pc:docMk/>
            <pc:sldMk cId="544902210" sldId="256"/>
            <ac:spMk id="7" creationId="{00000000-0000-0000-0000-000000000000}"/>
          </ac:spMkLst>
        </pc:spChg>
      </pc:sldChg>
      <pc:sldChg chg="addSp delSp modSp mod">
        <pc:chgData name="Linards Deidulis" userId="03205da9529d126d" providerId="LiveId" clId="{6F856B2B-FB49-40A7-BF4F-D81D775593F4}" dt="2022-11-22T22:36:35.741" v="1582" actId="1076"/>
        <pc:sldMkLst>
          <pc:docMk/>
          <pc:sldMk cId="3309192379" sldId="261"/>
        </pc:sldMkLst>
        <pc:spChg chg="mod">
          <ac:chgData name="Linards Deidulis" userId="03205da9529d126d" providerId="LiveId" clId="{6F856B2B-FB49-40A7-BF4F-D81D775593F4}" dt="2022-11-22T22:25:13.186" v="1365" actId="14100"/>
          <ac:spMkLst>
            <pc:docMk/>
            <pc:sldMk cId="3309192379" sldId="261"/>
            <ac:spMk id="10" creationId="{91D54333-CFBF-44EA-A5B7-BAC7B96F8314}"/>
          </ac:spMkLst>
        </pc:spChg>
        <pc:picChg chg="add mod">
          <ac:chgData name="Linards Deidulis" userId="03205da9529d126d" providerId="LiveId" clId="{6F856B2B-FB49-40A7-BF4F-D81D775593F4}" dt="2022-11-22T22:36:35.741" v="1582" actId="1076"/>
          <ac:picMkLst>
            <pc:docMk/>
            <pc:sldMk cId="3309192379" sldId="261"/>
            <ac:picMk id="3" creationId="{05CE6840-2CD1-5FC2-C77C-B65E264E3C9A}"/>
          </ac:picMkLst>
        </pc:picChg>
        <pc:picChg chg="del">
          <ac:chgData name="Linards Deidulis" userId="03205da9529d126d" providerId="LiveId" clId="{6F856B2B-FB49-40A7-BF4F-D81D775593F4}" dt="2022-11-22T22:24:50.604" v="1363" actId="478"/>
          <ac:picMkLst>
            <pc:docMk/>
            <pc:sldMk cId="3309192379" sldId="261"/>
            <ac:picMk id="11" creationId="{2F772845-D722-467A-87F6-80F44ABF0A2F}"/>
          </ac:picMkLst>
        </pc:picChg>
      </pc:sldChg>
      <pc:sldChg chg="addSp delSp modSp mod">
        <pc:chgData name="Linards Deidulis" userId="03205da9529d126d" providerId="LiveId" clId="{6F856B2B-FB49-40A7-BF4F-D81D775593F4}" dt="2022-11-22T20:18:29.035" v="185" actId="122"/>
        <pc:sldMkLst>
          <pc:docMk/>
          <pc:sldMk cId="170399056" sldId="264"/>
        </pc:sldMkLst>
        <pc:spChg chg="mod">
          <ac:chgData name="Linards Deidulis" userId="03205da9529d126d" providerId="LiveId" clId="{6F856B2B-FB49-40A7-BF4F-D81D775593F4}" dt="2022-11-22T20:10:19.866" v="155" actId="20577"/>
          <ac:spMkLst>
            <pc:docMk/>
            <pc:sldMk cId="170399056" sldId="264"/>
            <ac:spMk id="3" creationId="{00000000-0000-0000-0000-000000000000}"/>
          </ac:spMkLst>
        </pc:spChg>
        <pc:spChg chg="add mod">
          <ac:chgData name="Linards Deidulis" userId="03205da9529d126d" providerId="LiveId" clId="{6F856B2B-FB49-40A7-BF4F-D81D775593F4}" dt="2022-11-22T20:18:29.035" v="185" actId="122"/>
          <ac:spMkLst>
            <pc:docMk/>
            <pc:sldMk cId="170399056" sldId="264"/>
            <ac:spMk id="6" creationId="{2A9001DB-7605-F1CB-777E-065D2E676869}"/>
          </ac:spMkLst>
        </pc:spChg>
        <pc:picChg chg="add mod">
          <ac:chgData name="Linards Deidulis" userId="03205da9529d126d" providerId="LiveId" clId="{6F856B2B-FB49-40A7-BF4F-D81D775593F4}" dt="2022-11-22T20:04:51.439" v="41" actId="1076"/>
          <ac:picMkLst>
            <pc:docMk/>
            <pc:sldMk cId="170399056" sldId="264"/>
            <ac:picMk id="5" creationId="{2D301281-889B-2557-007F-CEA5B1B82424}"/>
          </ac:picMkLst>
        </pc:picChg>
        <pc:picChg chg="del">
          <ac:chgData name="Linards Deidulis" userId="03205da9529d126d" providerId="LiveId" clId="{6F856B2B-FB49-40A7-BF4F-D81D775593F4}" dt="2022-11-22T20:03:53.580" v="37" actId="478"/>
          <ac:picMkLst>
            <pc:docMk/>
            <pc:sldMk cId="170399056" sldId="264"/>
            <ac:picMk id="1026" creationId="{00000000-0000-0000-0000-000000000000}"/>
          </ac:picMkLst>
        </pc:picChg>
      </pc:sldChg>
      <pc:sldChg chg="addSp modSp mod">
        <pc:chgData name="Linards Deidulis" userId="03205da9529d126d" providerId="LiveId" clId="{6F856B2B-FB49-40A7-BF4F-D81D775593F4}" dt="2022-11-22T23:06:30.988" v="1983" actId="20577"/>
        <pc:sldMkLst>
          <pc:docMk/>
          <pc:sldMk cId="4261845579" sldId="271"/>
        </pc:sldMkLst>
        <pc:spChg chg="mod">
          <ac:chgData name="Linards Deidulis" userId="03205da9529d126d" providerId="LiveId" clId="{6F856B2B-FB49-40A7-BF4F-D81D775593F4}" dt="2022-11-22T23:06:30.988" v="1983" actId="20577"/>
          <ac:spMkLst>
            <pc:docMk/>
            <pc:sldMk cId="4261845579" sldId="271"/>
            <ac:spMk id="3" creationId="{00000000-0000-0000-0000-000000000000}"/>
          </ac:spMkLst>
        </pc:spChg>
        <pc:spChg chg="add mod">
          <ac:chgData name="Linards Deidulis" userId="03205da9529d126d" providerId="LiveId" clId="{6F856B2B-FB49-40A7-BF4F-D81D775593F4}" dt="2022-11-22T23:06:23.349" v="1981" actId="1076"/>
          <ac:spMkLst>
            <pc:docMk/>
            <pc:sldMk cId="4261845579" sldId="271"/>
            <ac:spMk id="6" creationId="{69233F26-4C59-44F5-A4EF-1C3329849249}"/>
          </ac:spMkLst>
        </pc:spChg>
        <pc:picChg chg="add mod">
          <ac:chgData name="Linards Deidulis" userId="03205da9529d126d" providerId="LiveId" clId="{6F856B2B-FB49-40A7-BF4F-D81D775593F4}" dt="2022-11-22T23:06:25.302" v="1982" actId="1076"/>
          <ac:picMkLst>
            <pc:docMk/>
            <pc:sldMk cId="4261845579" sldId="271"/>
            <ac:picMk id="5" creationId="{540F8A47-0C3D-4016-CF66-77A06AB0BC4A}"/>
          </ac:picMkLst>
        </pc:picChg>
      </pc:sldChg>
      <pc:sldChg chg="addSp delSp modSp mod">
        <pc:chgData name="Linards Deidulis" userId="03205da9529d126d" providerId="LiveId" clId="{6F856B2B-FB49-40A7-BF4F-D81D775593F4}" dt="2022-11-22T20:31:41.892" v="223" actId="20577"/>
        <pc:sldMkLst>
          <pc:docMk/>
          <pc:sldMk cId="1649626421" sldId="272"/>
        </pc:sldMkLst>
        <pc:spChg chg="mod">
          <ac:chgData name="Linards Deidulis" userId="03205da9529d126d" providerId="LiveId" clId="{6F856B2B-FB49-40A7-BF4F-D81D775593F4}" dt="2022-11-22T20:31:41.892" v="223" actId="20577"/>
          <ac:spMkLst>
            <pc:docMk/>
            <pc:sldMk cId="1649626421" sldId="272"/>
            <ac:spMk id="5" creationId="{00000000-0000-0000-0000-000000000000}"/>
          </ac:spMkLst>
        </pc:spChg>
        <pc:graphicFrameChg chg="mod">
          <ac:chgData name="Linards Deidulis" userId="03205da9529d126d" providerId="LiveId" clId="{6F856B2B-FB49-40A7-BF4F-D81D775593F4}" dt="2022-11-22T20:30:41.150" v="216" actId="20577"/>
          <ac:graphicFrameMkLst>
            <pc:docMk/>
            <pc:sldMk cId="1649626421" sldId="272"/>
            <ac:graphicFrameMk id="4" creationId="{00000000-0000-0000-0000-000000000000}"/>
          </ac:graphicFrameMkLst>
        </pc:graphicFrameChg>
        <pc:picChg chg="del">
          <ac:chgData name="Linards Deidulis" userId="03205da9529d126d" providerId="LiveId" clId="{6F856B2B-FB49-40A7-BF4F-D81D775593F4}" dt="2022-11-22T20:29:46.433" v="196" actId="478"/>
          <ac:picMkLst>
            <pc:docMk/>
            <pc:sldMk cId="1649626421" sldId="272"/>
            <ac:picMk id="3" creationId="{00000000-0000-0000-0000-000000000000}"/>
          </ac:picMkLst>
        </pc:picChg>
        <pc:picChg chg="add mod modCrop">
          <ac:chgData name="Linards Deidulis" userId="03205da9529d126d" providerId="LiveId" clId="{6F856B2B-FB49-40A7-BF4F-D81D775593F4}" dt="2022-11-22T20:31:36.325" v="220" actId="1076"/>
          <ac:picMkLst>
            <pc:docMk/>
            <pc:sldMk cId="1649626421" sldId="272"/>
            <ac:picMk id="7" creationId="{CF57DF16-B16E-6085-074C-FAFC24F7B22F}"/>
          </ac:picMkLst>
        </pc:picChg>
      </pc:sldChg>
      <pc:sldChg chg="modSp mod">
        <pc:chgData name="Linards Deidulis" userId="03205da9529d126d" providerId="LiveId" clId="{6F856B2B-FB49-40A7-BF4F-D81D775593F4}" dt="2022-11-22T23:09:18.018" v="2007" actId="20577"/>
        <pc:sldMkLst>
          <pc:docMk/>
          <pc:sldMk cId="2731582441" sldId="273"/>
        </pc:sldMkLst>
        <pc:spChg chg="mod">
          <ac:chgData name="Linards Deidulis" userId="03205da9529d126d" providerId="LiveId" clId="{6F856B2B-FB49-40A7-BF4F-D81D775593F4}" dt="2022-11-22T23:09:18.018" v="2007" actId="20577"/>
          <ac:spMkLst>
            <pc:docMk/>
            <pc:sldMk cId="2731582441" sldId="273"/>
            <ac:spMk id="2" creationId="{00000000-0000-0000-0000-000000000000}"/>
          </ac:spMkLst>
        </pc:spChg>
        <pc:graphicFrameChg chg="mod modGraphic">
          <ac:chgData name="Linards Deidulis" userId="03205da9529d126d" providerId="LiveId" clId="{6F856B2B-FB49-40A7-BF4F-D81D775593F4}" dt="2022-11-22T21:30:29.092" v="543" actId="14734"/>
          <ac:graphicFrameMkLst>
            <pc:docMk/>
            <pc:sldMk cId="2731582441" sldId="273"/>
            <ac:graphicFrameMk id="4" creationId="{00000000-0000-0000-0000-000000000000}"/>
          </ac:graphicFrameMkLst>
        </pc:graphicFrameChg>
      </pc:sldChg>
      <pc:sldChg chg="add del">
        <pc:chgData name="Linards Deidulis" userId="03205da9529d126d" providerId="LiveId" clId="{6F856B2B-FB49-40A7-BF4F-D81D775593F4}" dt="2022-11-22T22:29:52.172" v="1397" actId="47"/>
        <pc:sldMkLst>
          <pc:docMk/>
          <pc:sldMk cId="469429809" sldId="277"/>
        </pc:sldMkLst>
      </pc:sldChg>
      <pc:sldChg chg="addSp modSp mod">
        <pc:chgData name="Linards Deidulis" userId="03205da9529d126d" providerId="LiveId" clId="{6F856B2B-FB49-40A7-BF4F-D81D775593F4}" dt="2022-11-22T20:34:23.891" v="232" actId="1076"/>
        <pc:sldMkLst>
          <pc:docMk/>
          <pc:sldMk cId="1988775528" sldId="278"/>
        </pc:sldMkLst>
        <pc:spChg chg="mod">
          <ac:chgData name="Linards Deidulis" userId="03205da9529d126d" providerId="LiveId" clId="{6F856B2B-FB49-40A7-BF4F-D81D775593F4}" dt="2022-11-22T20:33:28.655" v="227" actId="14100"/>
          <ac:spMkLst>
            <pc:docMk/>
            <pc:sldMk cId="1988775528" sldId="278"/>
            <ac:spMk id="3" creationId="{00000000-0000-0000-0000-000000000000}"/>
          </ac:spMkLst>
        </pc:spChg>
        <pc:spChg chg="add mod">
          <ac:chgData name="Linards Deidulis" userId="03205da9529d126d" providerId="LiveId" clId="{6F856B2B-FB49-40A7-BF4F-D81D775593F4}" dt="2022-11-22T20:34:23.891" v="232" actId="1076"/>
          <ac:spMkLst>
            <pc:docMk/>
            <pc:sldMk cId="1988775528" sldId="278"/>
            <ac:spMk id="7" creationId="{57DC2262-7B03-D031-1FDD-108C16CCB076}"/>
          </ac:spMkLst>
        </pc:spChg>
        <pc:picChg chg="add mod">
          <ac:chgData name="Linards Deidulis" userId="03205da9529d126d" providerId="LiveId" clId="{6F856B2B-FB49-40A7-BF4F-D81D775593F4}" dt="2022-11-22T20:33:34.431" v="230" actId="1076"/>
          <ac:picMkLst>
            <pc:docMk/>
            <pc:sldMk cId="1988775528" sldId="278"/>
            <ac:picMk id="6" creationId="{878050F7-0FF2-F44E-F5FD-EE2BB67D5139}"/>
          </ac:picMkLst>
        </pc:picChg>
      </pc:sldChg>
      <pc:sldChg chg="addSp modSp mod">
        <pc:chgData name="Linards Deidulis" userId="03205da9529d126d" providerId="LiveId" clId="{6F856B2B-FB49-40A7-BF4F-D81D775593F4}" dt="2022-11-22T23:07:33.253" v="1998" actId="1076"/>
        <pc:sldMkLst>
          <pc:docMk/>
          <pc:sldMk cId="606827982" sldId="280"/>
        </pc:sldMkLst>
        <pc:spChg chg="mod">
          <ac:chgData name="Linards Deidulis" userId="03205da9529d126d" providerId="LiveId" clId="{6F856B2B-FB49-40A7-BF4F-D81D775593F4}" dt="2022-11-22T23:07:14.137" v="1984" actId="1076"/>
          <ac:spMkLst>
            <pc:docMk/>
            <pc:sldMk cId="606827982" sldId="280"/>
            <ac:spMk id="2" creationId="{00000000-0000-0000-0000-000000000000}"/>
          </ac:spMkLst>
        </pc:spChg>
        <pc:spChg chg="mod">
          <ac:chgData name="Linards Deidulis" userId="03205da9529d126d" providerId="LiveId" clId="{6F856B2B-FB49-40A7-BF4F-D81D775593F4}" dt="2022-11-22T23:07:26.222" v="1996" actId="20577"/>
          <ac:spMkLst>
            <pc:docMk/>
            <pc:sldMk cId="606827982" sldId="280"/>
            <ac:spMk id="3" creationId="{00000000-0000-0000-0000-000000000000}"/>
          </ac:spMkLst>
        </pc:spChg>
        <pc:spChg chg="add mod">
          <ac:chgData name="Linards Deidulis" userId="03205da9529d126d" providerId="LiveId" clId="{6F856B2B-FB49-40A7-BF4F-D81D775593F4}" dt="2022-11-22T23:07:33.253" v="1998" actId="1076"/>
          <ac:spMkLst>
            <pc:docMk/>
            <pc:sldMk cId="606827982" sldId="280"/>
            <ac:spMk id="6" creationId="{C8C5264D-6C86-DD68-5029-E28F0334DD18}"/>
          </ac:spMkLst>
        </pc:spChg>
        <pc:picChg chg="add mod">
          <ac:chgData name="Linards Deidulis" userId="03205da9529d126d" providerId="LiveId" clId="{6F856B2B-FB49-40A7-BF4F-D81D775593F4}" dt="2022-11-22T23:07:30.974" v="1997" actId="1076"/>
          <ac:picMkLst>
            <pc:docMk/>
            <pc:sldMk cId="606827982" sldId="280"/>
            <ac:picMk id="5" creationId="{A25FA109-2109-0D0B-8E47-FC54B1AFC0EF}"/>
          </ac:picMkLst>
        </pc:picChg>
      </pc:sldChg>
      <pc:sldChg chg="addSp delSp modSp mod">
        <pc:chgData name="Linards Deidulis" userId="03205da9529d126d" providerId="LiveId" clId="{6F856B2B-FB49-40A7-BF4F-D81D775593F4}" dt="2022-11-22T23:08:05.236" v="2002" actId="21"/>
        <pc:sldMkLst>
          <pc:docMk/>
          <pc:sldMk cId="1695693093" sldId="281"/>
        </pc:sldMkLst>
        <pc:spChg chg="add del mod">
          <ac:chgData name="Linards Deidulis" userId="03205da9529d126d" providerId="LiveId" clId="{6F856B2B-FB49-40A7-BF4F-D81D775593F4}" dt="2022-11-22T23:08:05.236" v="2002" actId="21"/>
          <ac:spMkLst>
            <pc:docMk/>
            <pc:sldMk cId="1695693093" sldId="281"/>
            <ac:spMk id="6" creationId="{1D01E8D2-0703-3BD9-9D0B-343091D8CE01}"/>
          </ac:spMkLst>
        </pc:spChg>
        <pc:picChg chg="mod">
          <ac:chgData name="Linards Deidulis" userId="03205da9529d126d" providerId="LiveId" clId="{6F856B2B-FB49-40A7-BF4F-D81D775593F4}" dt="2022-11-22T21:49:01.661" v="727" actId="1076"/>
          <ac:picMkLst>
            <pc:docMk/>
            <pc:sldMk cId="1695693093" sldId="281"/>
            <ac:picMk id="5" creationId="{572A32EB-1C96-4F70-BA49-6C40EA1DFC93}"/>
          </ac:picMkLst>
        </pc:picChg>
      </pc:sldChg>
      <pc:sldChg chg="addSp delSp modSp mod">
        <pc:chgData name="Linards Deidulis" userId="03205da9529d126d" providerId="LiveId" clId="{6F856B2B-FB49-40A7-BF4F-D81D775593F4}" dt="2022-11-22T22:55:04.900" v="1814" actId="1076"/>
        <pc:sldMkLst>
          <pc:docMk/>
          <pc:sldMk cId="462170662" sldId="282"/>
        </pc:sldMkLst>
        <pc:spChg chg="mod">
          <ac:chgData name="Linards Deidulis" userId="03205da9529d126d" providerId="LiveId" clId="{6F856B2B-FB49-40A7-BF4F-D81D775593F4}" dt="2022-11-22T22:45:55.522" v="1812" actId="115"/>
          <ac:spMkLst>
            <pc:docMk/>
            <pc:sldMk cId="462170662" sldId="282"/>
            <ac:spMk id="3" creationId="{00000000-0000-0000-0000-000000000000}"/>
          </ac:spMkLst>
        </pc:spChg>
        <pc:spChg chg="add mod">
          <ac:chgData name="Linards Deidulis" userId="03205da9529d126d" providerId="LiveId" clId="{6F856B2B-FB49-40A7-BF4F-D81D775593F4}" dt="2022-11-22T22:55:04.900" v="1814" actId="1076"/>
          <ac:spMkLst>
            <pc:docMk/>
            <pc:sldMk cId="462170662" sldId="282"/>
            <ac:spMk id="8" creationId="{B503DEAB-6FFA-D9DC-56C2-70E4583E2429}"/>
          </ac:spMkLst>
        </pc:spChg>
        <pc:picChg chg="add del">
          <ac:chgData name="Linards Deidulis" userId="03205da9529d126d" providerId="LiveId" clId="{6F856B2B-FB49-40A7-BF4F-D81D775593F4}" dt="2022-11-22T21:59:11.977" v="910" actId="22"/>
          <ac:picMkLst>
            <pc:docMk/>
            <pc:sldMk cId="462170662" sldId="282"/>
            <ac:picMk id="5" creationId="{F23CE941-8569-403C-A11E-5D3BCC18807A}"/>
          </ac:picMkLst>
        </pc:picChg>
        <pc:picChg chg="add mod">
          <ac:chgData name="Linards Deidulis" userId="03205da9529d126d" providerId="LiveId" clId="{6F856B2B-FB49-40A7-BF4F-D81D775593F4}" dt="2022-11-22T22:55:02.690" v="1813" actId="1076"/>
          <ac:picMkLst>
            <pc:docMk/>
            <pc:sldMk cId="462170662" sldId="282"/>
            <ac:picMk id="7" creationId="{11DDB655-1CAD-1CF4-DD0F-777A2C7C0D50}"/>
          </ac:picMkLst>
        </pc:picChg>
      </pc:sldChg>
      <pc:sldChg chg="addSp delSp modSp mod">
        <pc:chgData name="Linards Deidulis" userId="03205da9529d126d" providerId="LiveId" clId="{6F856B2B-FB49-40A7-BF4F-D81D775593F4}" dt="2022-11-22T23:01:25.487" v="1935" actId="6549"/>
        <pc:sldMkLst>
          <pc:docMk/>
          <pc:sldMk cId="898256378" sldId="283"/>
        </pc:sldMkLst>
        <pc:spChg chg="mod">
          <ac:chgData name="Linards Deidulis" userId="03205da9529d126d" providerId="LiveId" clId="{6F856B2B-FB49-40A7-BF4F-D81D775593F4}" dt="2022-11-22T23:01:25.487" v="1935" actId="6549"/>
          <ac:spMkLst>
            <pc:docMk/>
            <pc:sldMk cId="898256378" sldId="283"/>
            <ac:spMk id="5" creationId="{00000000-0000-0000-0000-000000000000}"/>
          </ac:spMkLst>
        </pc:spChg>
        <pc:spChg chg="add mod">
          <ac:chgData name="Linards Deidulis" userId="03205da9529d126d" providerId="LiveId" clId="{6F856B2B-FB49-40A7-BF4F-D81D775593F4}" dt="2022-11-22T23:00:05.605" v="1932" actId="1076"/>
          <ac:spMkLst>
            <pc:docMk/>
            <pc:sldMk cId="898256378" sldId="283"/>
            <ac:spMk id="8" creationId="{B6D8CC1B-80EB-1B5D-C711-80526AAD43C8}"/>
          </ac:spMkLst>
        </pc:spChg>
        <pc:picChg chg="add del mod modCrop">
          <ac:chgData name="Linards Deidulis" userId="03205da9529d126d" providerId="LiveId" clId="{6F856B2B-FB49-40A7-BF4F-D81D775593F4}" dt="2022-11-22T22:59:03.966" v="1926" actId="478"/>
          <ac:picMkLst>
            <pc:docMk/>
            <pc:sldMk cId="898256378" sldId="283"/>
            <ac:picMk id="4" creationId="{BD641DAA-2BA2-00F1-1D33-501C6628DBB9}"/>
          </ac:picMkLst>
        </pc:picChg>
        <pc:picChg chg="add mod modCrop">
          <ac:chgData name="Linards Deidulis" userId="03205da9529d126d" providerId="LiveId" clId="{6F856B2B-FB49-40A7-BF4F-D81D775593F4}" dt="2022-11-22T23:00:32.461" v="1934" actId="1076"/>
          <ac:picMkLst>
            <pc:docMk/>
            <pc:sldMk cId="898256378" sldId="283"/>
            <ac:picMk id="7" creationId="{801D47E9-8D81-40E0-AE14-022203E3C1F2}"/>
          </ac:picMkLst>
        </pc:picChg>
      </pc:sldChg>
      <pc:sldChg chg="addSp delSp modSp mod">
        <pc:chgData name="Linards Deidulis" userId="03205da9529d126d" providerId="LiveId" clId="{6F856B2B-FB49-40A7-BF4F-D81D775593F4}" dt="2022-11-22T23:02:46.197" v="1953" actId="1076"/>
        <pc:sldMkLst>
          <pc:docMk/>
          <pc:sldMk cId="1378897534" sldId="286"/>
        </pc:sldMkLst>
        <pc:spChg chg="mod">
          <ac:chgData name="Linards Deidulis" userId="03205da9529d126d" providerId="LiveId" clId="{6F856B2B-FB49-40A7-BF4F-D81D775593F4}" dt="2022-11-22T23:02:46.197" v="1953" actId="1076"/>
          <ac:spMkLst>
            <pc:docMk/>
            <pc:sldMk cId="1378897534" sldId="286"/>
            <ac:spMk id="6" creationId="{00000000-0000-0000-0000-000000000000}"/>
          </ac:spMkLst>
        </pc:spChg>
        <pc:picChg chg="add mod">
          <ac:chgData name="Linards Deidulis" userId="03205da9529d126d" providerId="LiveId" clId="{6F856B2B-FB49-40A7-BF4F-D81D775593F4}" dt="2022-11-22T23:02:43.661" v="1952" actId="14100"/>
          <ac:picMkLst>
            <pc:docMk/>
            <pc:sldMk cId="1378897534" sldId="286"/>
            <ac:picMk id="4" creationId="{28442C22-3449-148F-D784-694A1DB488AC}"/>
          </ac:picMkLst>
        </pc:picChg>
        <pc:picChg chg="del">
          <ac:chgData name="Linards Deidulis" userId="03205da9529d126d" providerId="LiveId" clId="{6F856B2B-FB49-40A7-BF4F-D81D775593F4}" dt="2022-11-22T23:01:53.019" v="1939" actId="478"/>
          <ac:picMkLst>
            <pc:docMk/>
            <pc:sldMk cId="1378897534" sldId="286"/>
            <ac:picMk id="4098" creationId="{00000000-0000-0000-0000-000000000000}"/>
          </ac:picMkLst>
        </pc:picChg>
      </pc:sldChg>
      <pc:sldChg chg="del">
        <pc:chgData name="Linards Deidulis" userId="03205da9529d126d" providerId="LiveId" clId="{6F856B2B-FB49-40A7-BF4F-D81D775593F4}" dt="2022-11-22T22:26:24.742" v="1376" actId="47"/>
        <pc:sldMkLst>
          <pc:docMk/>
          <pc:sldMk cId="782586936" sldId="287"/>
        </pc:sldMkLst>
      </pc:sldChg>
      <pc:sldChg chg="modSp del mod">
        <pc:chgData name="Linards Deidulis" userId="03205da9529d126d" providerId="LiveId" clId="{6F856B2B-FB49-40A7-BF4F-D81D775593F4}" dt="2022-11-22T22:40:43.431" v="1618" actId="47"/>
        <pc:sldMkLst>
          <pc:docMk/>
          <pc:sldMk cId="631488867" sldId="288"/>
        </pc:sldMkLst>
        <pc:spChg chg="mod">
          <ac:chgData name="Linards Deidulis" userId="03205da9529d126d" providerId="LiveId" clId="{6F856B2B-FB49-40A7-BF4F-D81D775593F4}" dt="2022-11-22T22:24:35.584" v="1361" actId="20577"/>
          <ac:spMkLst>
            <pc:docMk/>
            <pc:sldMk cId="631488867" sldId="288"/>
            <ac:spMk id="3" creationId="{00000000-0000-0000-0000-000000000000}"/>
          </ac:spMkLst>
        </pc:spChg>
      </pc:sldChg>
      <pc:sldChg chg="addSp modSp mod">
        <pc:chgData name="Linards Deidulis" userId="03205da9529d126d" providerId="LiveId" clId="{6F856B2B-FB49-40A7-BF4F-D81D775593F4}" dt="2022-11-22T22:41:11.550" v="1652" actId="1076"/>
        <pc:sldMkLst>
          <pc:docMk/>
          <pc:sldMk cId="1302760991" sldId="289"/>
        </pc:sldMkLst>
        <pc:spChg chg="add mod">
          <ac:chgData name="Linards Deidulis" userId="03205da9529d126d" providerId="LiveId" clId="{6F856B2B-FB49-40A7-BF4F-D81D775593F4}" dt="2022-11-22T22:39:23.237" v="1615" actId="1076"/>
          <ac:spMkLst>
            <pc:docMk/>
            <pc:sldMk cId="1302760991" sldId="289"/>
            <ac:spMk id="2" creationId="{CFECB35C-A6F0-A6C2-3A16-CEE5B5C06E93}"/>
          </ac:spMkLst>
        </pc:spChg>
        <pc:spChg chg="mod">
          <ac:chgData name="Linards Deidulis" userId="03205da9529d126d" providerId="LiveId" clId="{6F856B2B-FB49-40A7-BF4F-D81D775593F4}" dt="2022-11-22T22:39:25.744" v="1616" actId="113"/>
          <ac:spMkLst>
            <pc:docMk/>
            <pc:sldMk cId="1302760991" sldId="289"/>
            <ac:spMk id="4" creationId="{00000000-0000-0000-0000-000000000000}"/>
          </ac:spMkLst>
        </pc:spChg>
        <pc:spChg chg="add mod">
          <ac:chgData name="Linards Deidulis" userId="03205da9529d126d" providerId="LiveId" clId="{6F856B2B-FB49-40A7-BF4F-D81D775593F4}" dt="2022-11-22T22:41:09.130" v="1651" actId="1076"/>
          <ac:spMkLst>
            <pc:docMk/>
            <pc:sldMk cId="1302760991" sldId="289"/>
            <ac:spMk id="8" creationId="{E4F73494-25FC-E33C-6674-9C1E615DF00D}"/>
          </ac:spMkLst>
        </pc:spChg>
        <pc:picChg chg="add mod modCrop">
          <ac:chgData name="Linards Deidulis" userId="03205da9529d126d" providerId="LiveId" clId="{6F856B2B-FB49-40A7-BF4F-D81D775593F4}" dt="2022-11-22T22:41:11.550" v="1652" actId="1076"/>
          <ac:picMkLst>
            <pc:docMk/>
            <pc:sldMk cId="1302760991" sldId="289"/>
            <ac:picMk id="7" creationId="{5D051658-012D-2300-7E18-39CC649FA001}"/>
          </ac:picMkLst>
        </pc:picChg>
      </pc:sldChg>
      <pc:sldChg chg="del">
        <pc:chgData name="Linards Deidulis" userId="03205da9529d126d" providerId="LiveId" clId="{6F856B2B-FB49-40A7-BF4F-D81D775593F4}" dt="2022-11-22T21:58:39.959" v="908" actId="47"/>
        <pc:sldMkLst>
          <pc:docMk/>
          <pc:sldMk cId="2209768055" sldId="291"/>
        </pc:sldMkLst>
      </pc:sldChg>
      <pc:sldChg chg="addSp delSp modSp mod">
        <pc:chgData name="Linards Deidulis" userId="03205da9529d126d" providerId="LiveId" clId="{6F856B2B-FB49-40A7-BF4F-D81D775593F4}" dt="2022-11-22T23:07:45.856" v="2000" actId="1076"/>
        <pc:sldMkLst>
          <pc:docMk/>
          <pc:sldMk cId="2057899611" sldId="293"/>
        </pc:sldMkLst>
        <pc:spChg chg="mod">
          <ac:chgData name="Linards Deidulis" userId="03205da9529d126d" providerId="LiveId" clId="{6F856B2B-FB49-40A7-BF4F-D81D775593F4}" dt="2022-11-22T23:07:45.856" v="2000" actId="1076"/>
          <ac:spMkLst>
            <pc:docMk/>
            <pc:sldMk cId="2057899611" sldId="293"/>
            <ac:spMk id="6" creationId="{00000000-0000-0000-0000-000000000000}"/>
          </ac:spMkLst>
        </pc:spChg>
        <pc:picChg chg="del">
          <ac:chgData name="Linards Deidulis" userId="03205da9529d126d" providerId="LiveId" clId="{6F856B2B-FB49-40A7-BF4F-D81D775593F4}" dt="2022-11-22T21:30:42.067" v="544" actId="478"/>
          <ac:picMkLst>
            <pc:docMk/>
            <pc:sldMk cId="2057899611" sldId="293"/>
            <ac:picMk id="4" creationId="{00000000-0000-0000-0000-000000000000}"/>
          </ac:picMkLst>
        </pc:picChg>
        <pc:picChg chg="add mod">
          <ac:chgData name="Linards Deidulis" userId="03205da9529d126d" providerId="LiveId" clId="{6F856B2B-FB49-40A7-BF4F-D81D775593F4}" dt="2022-11-22T21:31:24.588" v="547" actId="1076"/>
          <ac:picMkLst>
            <pc:docMk/>
            <pc:sldMk cId="2057899611" sldId="293"/>
            <ac:picMk id="5" creationId="{8AECA115-564F-7FB1-3F65-47D7357C2F7F}"/>
          </ac:picMkLst>
        </pc:picChg>
        <pc:picChg chg="add mod">
          <ac:chgData name="Linards Deidulis" userId="03205da9529d126d" providerId="LiveId" clId="{6F856B2B-FB49-40A7-BF4F-D81D775593F4}" dt="2022-11-22T21:32:20.431" v="582" actId="1076"/>
          <ac:picMkLst>
            <pc:docMk/>
            <pc:sldMk cId="2057899611" sldId="293"/>
            <ac:picMk id="8" creationId="{9348148E-0134-71B5-FA3E-F381D63612E2}"/>
          </ac:picMkLst>
        </pc:picChg>
      </pc:sldChg>
      <pc:sldChg chg="addSp delSp modSp mod">
        <pc:chgData name="Linards Deidulis" userId="03205da9529d126d" providerId="LiveId" clId="{6F856B2B-FB49-40A7-BF4F-D81D775593F4}" dt="2022-11-22T23:12:45.524" v="2023" actId="20577"/>
        <pc:sldMkLst>
          <pc:docMk/>
          <pc:sldMk cId="3592316938" sldId="294"/>
        </pc:sldMkLst>
        <pc:spChg chg="add mod">
          <ac:chgData name="Linards Deidulis" userId="03205da9529d126d" providerId="LiveId" clId="{6F856B2B-FB49-40A7-BF4F-D81D775593F4}" dt="2022-11-22T22:35:01.321" v="1547" actId="1076"/>
          <ac:spMkLst>
            <pc:docMk/>
            <pc:sldMk cId="3592316938" sldId="294"/>
            <ac:spMk id="2" creationId="{9A543EB1-4893-7A6C-80A7-767817F070AE}"/>
          </ac:spMkLst>
        </pc:spChg>
        <pc:spChg chg="mod">
          <ac:chgData name="Linards Deidulis" userId="03205da9529d126d" providerId="LiveId" clId="{6F856B2B-FB49-40A7-BF4F-D81D775593F4}" dt="2022-11-22T23:12:45.524" v="2023" actId="20577"/>
          <ac:spMkLst>
            <pc:docMk/>
            <pc:sldMk cId="3592316938" sldId="294"/>
            <ac:spMk id="4" creationId="{00000000-0000-0000-0000-000000000000}"/>
          </ac:spMkLst>
        </pc:spChg>
        <pc:spChg chg="del">
          <ac:chgData name="Linards Deidulis" userId="03205da9529d126d" providerId="LiveId" clId="{6F856B2B-FB49-40A7-BF4F-D81D775593F4}" dt="2022-11-22T22:34:34.639" v="1540" actId="478"/>
          <ac:spMkLst>
            <pc:docMk/>
            <pc:sldMk cId="3592316938" sldId="294"/>
            <ac:spMk id="5" creationId="{00000000-0000-0000-0000-000000000000}"/>
          </ac:spMkLst>
        </pc:spChg>
        <pc:spChg chg="del">
          <ac:chgData name="Linards Deidulis" userId="03205da9529d126d" providerId="LiveId" clId="{6F856B2B-FB49-40A7-BF4F-D81D775593F4}" dt="2022-11-22T22:34:19.048" v="1537" actId="478"/>
          <ac:spMkLst>
            <pc:docMk/>
            <pc:sldMk cId="3592316938" sldId="294"/>
            <ac:spMk id="6" creationId="{00000000-0000-0000-0000-000000000000}"/>
          </ac:spMkLst>
        </pc:spChg>
        <pc:spChg chg="add del mod">
          <ac:chgData name="Linards Deidulis" userId="03205da9529d126d" providerId="LiveId" clId="{6F856B2B-FB49-40A7-BF4F-D81D775593F4}" dt="2022-11-22T22:34:40.751" v="1541" actId="478"/>
          <ac:spMkLst>
            <pc:docMk/>
            <pc:sldMk cId="3592316938" sldId="294"/>
            <ac:spMk id="9" creationId="{264419AB-E0FD-9A21-2E26-AAC4667A7F4E}"/>
          </ac:spMkLst>
        </pc:spChg>
        <pc:picChg chg="del">
          <ac:chgData name="Linards Deidulis" userId="03205da9529d126d" providerId="LiveId" clId="{6F856B2B-FB49-40A7-BF4F-D81D775593F4}" dt="2022-11-22T22:34:16.294" v="1536" actId="478"/>
          <ac:picMkLst>
            <pc:docMk/>
            <pc:sldMk cId="3592316938" sldId="294"/>
            <ac:picMk id="3" creationId="{BE58DD50-10E3-4307-810D-0EF9EC4DF8A8}"/>
          </ac:picMkLst>
        </pc:picChg>
        <pc:picChg chg="add mod">
          <ac:chgData name="Linards Deidulis" userId="03205da9529d126d" providerId="LiveId" clId="{6F856B2B-FB49-40A7-BF4F-D81D775593F4}" dt="2022-11-22T22:35:14.723" v="1550" actId="1076"/>
          <ac:picMkLst>
            <pc:docMk/>
            <pc:sldMk cId="3592316938" sldId="294"/>
            <ac:picMk id="7" creationId="{C1DF1858-83FC-B8B0-0A9D-29BA242A7C2C}"/>
          </ac:picMkLst>
        </pc:picChg>
      </pc:sldChg>
      <pc:sldChg chg="del">
        <pc:chgData name="Linards Deidulis" userId="03205da9529d126d" providerId="LiveId" clId="{6F856B2B-FB49-40A7-BF4F-D81D775593F4}" dt="2022-11-22T22:28:35.129" v="1383" actId="47"/>
        <pc:sldMkLst>
          <pc:docMk/>
          <pc:sldMk cId="0" sldId="295"/>
        </pc:sldMkLst>
      </pc:sldChg>
      <pc:sldChg chg="modSp add mod">
        <pc:chgData name="Linards Deidulis" userId="03205da9529d126d" providerId="LiveId" clId="{6F856B2B-FB49-40A7-BF4F-D81D775593F4}" dt="2022-11-22T23:06:11.703" v="1980"/>
        <pc:sldMkLst>
          <pc:docMk/>
          <pc:sldMk cId="0" sldId="399"/>
        </pc:sldMkLst>
        <pc:spChg chg="mod">
          <ac:chgData name="Linards Deidulis" userId="03205da9529d126d" providerId="LiveId" clId="{6F856B2B-FB49-40A7-BF4F-D81D775593F4}" dt="2022-11-22T20:02:07.331" v="17" actId="20577"/>
          <ac:spMkLst>
            <pc:docMk/>
            <pc:sldMk cId="0" sldId="399"/>
            <ac:spMk id="66562" creationId="{134D5A3A-D286-3B38-A4FF-A42D1C4E298D}"/>
          </ac:spMkLst>
        </pc:spChg>
        <pc:graphicFrameChg chg="mod">
          <ac:chgData name="Linards Deidulis" userId="03205da9529d126d" providerId="LiveId" clId="{6F856B2B-FB49-40A7-BF4F-D81D775593F4}" dt="2022-11-22T23:06:11.703" v="1980"/>
          <ac:graphicFrameMkLst>
            <pc:docMk/>
            <pc:sldMk cId="0" sldId="399"/>
            <ac:graphicFrameMk id="5" creationId="{D6C85EC8-D982-4C4D-61A6-18E4E237E51F}"/>
          </ac:graphicFrameMkLst>
        </pc:graphicFrameChg>
      </pc:sldChg>
      <pc:sldChg chg="addSp delSp modSp new mod">
        <pc:chgData name="Linards Deidulis" userId="03205da9529d126d" providerId="LiveId" clId="{6F856B2B-FB49-40A7-BF4F-D81D775593F4}" dt="2022-11-22T22:55:22.635" v="1815" actId="478"/>
        <pc:sldMkLst>
          <pc:docMk/>
          <pc:sldMk cId="2442292518" sldId="400"/>
        </pc:sldMkLst>
        <pc:spChg chg="del">
          <ac:chgData name="Linards Deidulis" userId="03205da9529d126d" providerId="LiveId" clId="{6F856B2B-FB49-40A7-BF4F-D81D775593F4}" dt="2022-11-22T20:48:01.546" v="235" actId="478"/>
          <ac:spMkLst>
            <pc:docMk/>
            <pc:sldMk cId="2442292518" sldId="400"/>
            <ac:spMk id="2" creationId="{6C6EBF9E-849F-1502-6374-5C228CF66DB9}"/>
          </ac:spMkLst>
        </pc:spChg>
        <pc:spChg chg="del">
          <ac:chgData name="Linards Deidulis" userId="03205da9529d126d" providerId="LiveId" clId="{6F856B2B-FB49-40A7-BF4F-D81D775593F4}" dt="2022-11-22T20:47:59.235" v="234" actId="478"/>
          <ac:spMkLst>
            <pc:docMk/>
            <pc:sldMk cId="2442292518" sldId="400"/>
            <ac:spMk id="3" creationId="{29FF91F0-C7C6-73D6-7E54-A77FAEBCC860}"/>
          </ac:spMkLst>
        </pc:spChg>
        <pc:spChg chg="add mod">
          <ac:chgData name="Linards Deidulis" userId="03205da9529d126d" providerId="LiveId" clId="{6F856B2B-FB49-40A7-BF4F-D81D775593F4}" dt="2022-11-22T21:50:54.502" v="781"/>
          <ac:spMkLst>
            <pc:docMk/>
            <pc:sldMk cId="2442292518" sldId="400"/>
            <ac:spMk id="6" creationId="{D178CF93-0829-AFCA-C398-C32EC892AB2B}"/>
          </ac:spMkLst>
        </pc:spChg>
        <pc:spChg chg="add del mod">
          <ac:chgData name="Linards Deidulis" userId="03205da9529d126d" providerId="LiveId" clId="{6F856B2B-FB49-40A7-BF4F-D81D775593F4}" dt="2022-11-22T22:01:58.369" v="923" actId="478"/>
          <ac:spMkLst>
            <pc:docMk/>
            <pc:sldMk cId="2442292518" sldId="400"/>
            <ac:spMk id="7" creationId="{ED8457E7-865F-D656-0537-7AC154D3738E}"/>
          </ac:spMkLst>
        </pc:spChg>
        <pc:spChg chg="add del mod">
          <ac:chgData name="Linards Deidulis" userId="03205da9529d126d" providerId="LiveId" clId="{6F856B2B-FB49-40A7-BF4F-D81D775593F4}" dt="2022-11-22T22:55:22.635" v="1815" actId="478"/>
          <ac:spMkLst>
            <pc:docMk/>
            <pc:sldMk cId="2442292518" sldId="400"/>
            <ac:spMk id="9" creationId="{CA8B9FE8-BDD9-B018-6F94-FA1B7AD46030}"/>
          </ac:spMkLst>
        </pc:spChg>
        <pc:picChg chg="add mod">
          <ac:chgData name="Linards Deidulis" userId="03205da9529d126d" providerId="LiveId" clId="{6F856B2B-FB49-40A7-BF4F-D81D775593F4}" dt="2022-11-22T20:48:07.524" v="237" actId="1076"/>
          <ac:picMkLst>
            <pc:docMk/>
            <pc:sldMk cId="2442292518" sldId="400"/>
            <ac:picMk id="5" creationId="{7A8FC289-4470-F5D3-CF98-8E7AA5E87FC6}"/>
          </ac:picMkLst>
        </pc:picChg>
      </pc:sldChg>
      <pc:sldChg chg="addSp delSp modSp new mod">
        <pc:chgData name="Linards Deidulis" userId="03205da9529d126d" providerId="LiveId" clId="{6F856B2B-FB49-40A7-BF4F-D81D775593F4}" dt="2022-11-22T21:53:37.388" v="907"/>
        <pc:sldMkLst>
          <pc:docMk/>
          <pc:sldMk cId="4048672476" sldId="401"/>
        </pc:sldMkLst>
        <pc:spChg chg="del">
          <ac:chgData name="Linards Deidulis" userId="03205da9529d126d" providerId="LiveId" clId="{6F856B2B-FB49-40A7-BF4F-D81D775593F4}" dt="2022-11-22T21:52:36.030" v="862" actId="478"/>
          <ac:spMkLst>
            <pc:docMk/>
            <pc:sldMk cId="4048672476" sldId="401"/>
            <ac:spMk id="2" creationId="{FE8FE998-7342-648F-3CA9-71BB7599ACD6}"/>
          </ac:spMkLst>
        </pc:spChg>
        <pc:spChg chg="del">
          <ac:chgData name="Linards Deidulis" userId="03205da9529d126d" providerId="LiveId" clId="{6F856B2B-FB49-40A7-BF4F-D81D775593F4}" dt="2022-11-22T21:52:34.613" v="861" actId="478"/>
          <ac:spMkLst>
            <pc:docMk/>
            <pc:sldMk cId="4048672476" sldId="401"/>
            <ac:spMk id="3" creationId="{9389B692-48C4-9F3A-89B2-B55BE22A8333}"/>
          </ac:spMkLst>
        </pc:spChg>
        <pc:spChg chg="add mod">
          <ac:chgData name="Linards Deidulis" userId="03205da9529d126d" providerId="LiveId" clId="{6F856B2B-FB49-40A7-BF4F-D81D775593F4}" dt="2022-11-22T21:53:28.315" v="906" actId="14100"/>
          <ac:spMkLst>
            <pc:docMk/>
            <pc:sldMk cId="4048672476" sldId="401"/>
            <ac:spMk id="6" creationId="{A63F2EEC-8002-729C-E0D8-1BE06E68731D}"/>
          </ac:spMkLst>
        </pc:spChg>
        <pc:spChg chg="add mod">
          <ac:chgData name="Linards Deidulis" userId="03205da9529d126d" providerId="LiveId" clId="{6F856B2B-FB49-40A7-BF4F-D81D775593F4}" dt="2022-11-22T21:53:37.388" v="907"/>
          <ac:spMkLst>
            <pc:docMk/>
            <pc:sldMk cId="4048672476" sldId="401"/>
            <ac:spMk id="7" creationId="{0B88CF1B-A8AC-C892-0050-C38E9411351A}"/>
          </ac:spMkLst>
        </pc:spChg>
        <pc:picChg chg="add mod">
          <ac:chgData name="Linards Deidulis" userId="03205da9529d126d" providerId="LiveId" clId="{6F856B2B-FB49-40A7-BF4F-D81D775593F4}" dt="2022-11-22T21:53:25.187" v="905" actId="1076"/>
          <ac:picMkLst>
            <pc:docMk/>
            <pc:sldMk cId="4048672476" sldId="401"/>
            <ac:picMk id="5" creationId="{CE7EE204-B114-E048-BE43-C23BBEDE3FF7}"/>
          </ac:picMkLst>
        </pc:picChg>
      </pc:sldChg>
      <pc:sldChg chg="addSp delSp modSp new del mod">
        <pc:chgData name="Linards Deidulis" userId="03205da9529d126d" providerId="LiveId" clId="{6F856B2B-FB49-40A7-BF4F-D81D775593F4}" dt="2022-11-22T22:26:52.303" v="1377" actId="2696"/>
        <pc:sldMkLst>
          <pc:docMk/>
          <pc:sldMk cId="2070053453" sldId="402"/>
        </pc:sldMkLst>
        <pc:spChg chg="del">
          <ac:chgData name="Linards Deidulis" userId="03205da9529d126d" providerId="LiveId" clId="{6F856B2B-FB49-40A7-BF4F-D81D775593F4}" dt="2022-11-22T21:59:20.222" v="913" actId="478"/>
          <ac:spMkLst>
            <pc:docMk/>
            <pc:sldMk cId="2070053453" sldId="402"/>
            <ac:spMk id="2" creationId="{02054DE4-F37B-1CED-5B5A-E6091344EAC1}"/>
          </ac:spMkLst>
        </pc:spChg>
        <pc:spChg chg="del">
          <ac:chgData name="Linards Deidulis" userId="03205da9529d126d" providerId="LiveId" clId="{6F856B2B-FB49-40A7-BF4F-D81D775593F4}" dt="2022-11-22T21:59:18.513" v="912" actId="478"/>
          <ac:spMkLst>
            <pc:docMk/>
            <pc:sldMk cId="2070053453" sldId="402"/>
            <ac:spMk id="3" creationId="{909481A9-D2F2-12DE-53A6-66B8AD135B34}"/>
          </ac:spMkLst>
        </pc:spChg>
        <pc:picChg chg="add mod">
          <ac:chgData name="Linards Deidulis" userId="03205da9529d126d" providerId="LiveId" clId="{6F856B2B-FB49-40A7-BF4F-D81D775593F4}" dt="2022-11-22T21:59:25.437" v="915" actId="1076"/>
          <ac:picMkLst>
            <pc:docMk/>
            <pc:sldMk cId="2070053453" sldId="402"/>
            <ac:picMk id="5" creationId="{0B10CDE4-65AC-84B5-9996-FE2C88079A4D}"/>
          </ac:picMkLst>
        </pc:picChg>
      </pc:sldChg>
      <pc:sldChg chg="addSp delSp modSp new del mod">
        <pc:chgData name="Linards Deidulis" userId="03205da9529d126d" providerId="LiveId" clId="{6F856B2B-FB49-40A7-BF4F-D81D775593F4}" dt="2022-11-22T22:26:52.303" v="1377" actId="2696"/>
        <pc:sldMkLst>
          <pc:docMk/>
          <pc:sldMk cId="3298943608" sldId="403"/>
        </pc:sldMkLst>
        <pc:spChg chg="del">
          <ac:chgData name="Linards Deidulis" userId="03205da9529d126d" providerId="LiveId" clId="{6F856B2B-FB49-40A7-BF4F-D81D775593F4}" dt="2022-11-22T22:01:35.914" v="920" actId="478"/>
          <ac:spMkLst>
            <pc:docMk/>
            <pc:sldMk cId="3298943608" sldId="403"/>
            <ac:spMk id="2" creationId="{4FB577D9-76E7-7154-CC9E-CB84DACEA97F}"/>
          </ac:spMkLst>
        </pc:spChg>
        <pc:spChg chg="del">
          <ac:chgData name="Linards Deidulis" userId="03205da9529d126d" providerId="LiveId" clId="{6F856B2B-FB49-40A7-BF4F-D81D775593F4}" dt="2022-11-22T22:01:29.664" v="917" actId="478"/>
          <ac:spMkLst>
            <pc:docMk/>
            <pc:sldMk cId="3298943608" sldId="403"/>
            <ac:spMk id="3" creationId="{DC9059FA-9B21-B041-3D18-C9C3025D3A30}"/>
          </ac:spMkLst>
        </pc:spChg>
        <pc:spChg chg="add mod">
          <ac:chgData name="Linards Deidulis" userId="03205da9529d126d" providerId="LiveId" clId="{6F856B2B-FB49-40A7-BF4F-D81D775593F4}" dt="2022-11-22T22:01:50.376" v="922" actId="1076"/>
          <ac:spMkLst>
            <pc:docMk/>
            <pc:sldMk cId="3298943608" sldId="403"/>
            <ac:spMk id="6" creationId="{F77F31A4-6BE3-752D-B717-25093E81B95E}"/>
          </ac:spMkLst>
        </pc:spChg>
        <pc:spChg chg="add mod">
          <ac:chgData name="Linards Deidulis" userId="03205da9529d126d" providerId="LiveId" clId="{6F856B2B-FB49-40A7-BF4F-D81D775593F4}" dt="2022-11-22T22:03:57.828" v="948" actId="14100"/>
          <ac:spMkLst>
            <pc:docMk/>
            <pc:sldMk cId="3298943608" sldId="403"/>
            <ac:spMk id="7" creationId="{B4B1E8AE-1EFE-D763-BD47-7ABE070765FC}"/>
          </ac:spMkLst>
        </pc:spChg>
        <pc:picChg chg="add mod">
          <ac:chgData name="Linards Deidulis" userId="03205da9529d126d" providerId="LiveId" clId="{6F856B2B-FB49-40A7-BF4F-D81D775593F4}" dt="2022-11-22T22:02:13.686" v="926" actId="1076"/>
          <ac:picMkLst>
            <pc:docMk/>
            <pc:sldMk cId="3298943608" sldId="403"/>
            <ac:picMk id="5" creationId="{E57ABB72-1DF4-703C-5FA1-49C829612B9A}"/>
          </ac:picMkLst>
        </pc:picChg>
      </pc:sldChg>
      <pc:sldChg chg="addSp delSp modSp add del mod">
        <pc:chgData name="Linards Deidulis" userId="03205da9529d126d" providerId="LiveId" clId="{6F856B2B-FB49-40A7-BF4F-D81D775593F4}" dt="2022-11-22T22:29:20.610" v="1389" actId="2696"/>
        <pc:sldMkLst>
          <pc:docMk/>
          <pc:sldMk cId="1246403802" sldId="404"/>
        </pc:sldMkLst>
        <pc:spChg chg="mod">
          <ac:chgData name="Linards Deidulis" userId="03205da9529d126d" providerId="LiveId" clId="{6F856B2B-FB49-40A7-BF4F-D81D775593F4}" dt="2022-11-22T22:21:07.499" v="1350" actId="255"/>
          <ac:spMkLst>
            <pc:docMk/>
            <pc:sldMk cId="1246403802" sldId="404"/>
            <ac:spMk id="3" creationId="{00000000-0000-0000-0000-000000000000}"/>
          </ac:spMkLst>
        </pc:spChg>
        <pc:spChg chg="add mod">
          <ac:chgData name="Linards Deidulis" userId="03205da9529d126d" providerId="LiveId" clId="{6F856B2B-FB49-40A7-BF4F-D81D775593F4}" dt="2022-11-22T22:16:00.421" v="1182" actId="14100"/>
          <ac:spMkLst>
            <pc:docMk/>
            <pc:sldMk cId="1246403802" sldId="404"/>
            <ac:spMk id="6" creationId="{C975B3BA-AD73-B9CD-BF93-8EA6C1EEFBFC}"/>
          </ac:spMkLst>
        </pc:spChg>
        <pc:picChg chg="add del mod">
          <ac:chgData name="Linards Deidulis" userId="03205da9529d126d" providerId="LiveId" clId="{6F856B2B-FB49-40A7-BF4F-D81D775593F4}" dt="2022-11-22T22:28:22.513" v="1382" actId="21"/>
          <ac:picMkLst>
            <pc:docMk/>
            <pc:sldMk cId="1246403802" sldId="404"/>
            <ac:picMk id="5" creationId="{6E36FE13-FBB8-458F-3CED-EE2C2D95F898}"/>
          </ac:picMkLst>
        </pc:picChg>
        <pc:picChg chg="add mod">
          <ac:chgData name="Linards Deidulis" userId="03205da9529d126d" providerId="LiveId" clId="{6F856B2B-FB49-40A7-BF4F-D81D775593F4}" dt="2022-11-22T22:21:28.426" v="1355" actId="14100"/>
          <ac:picMkLst>
            <pc:docMk/>
            <pc:sldMk cId="1246403802" sldId="404"/>
            <ac:picMk id="8" creationId="{C9AA159C-B14D-2A37-1DE1-83DBE948387A}"/>
          </ac:picMkLst>
        </pc:picChg>
        <pc:picChg chg="add mod">
          <ac:chgData name="Linards Deidulis" userId="03205da9529d126d" providerId="LiveId" clId="{6F856B2B-FB49-40A7-BF4F-D81D775593F4}" dt="2022-11-22T22:29:16.040" v="1388"/>
          <ac:picMkLst>
            <pc:docMk/>
            <pc:sldMk cId="1246403802" sldId="404"/>
            <ac:picMk id="9" creationId="{68A06C96-71FD-4290-EDC3-9DEDB89EF078}"/>
          </ac:picMkLst>
        </pc:picChg>
      </pc:sldChg>
      <pc:sldChg chg="addSp delSp modSp add mod">
        <pc:chgData name="Linards Deidulis" userId="03205da9529d126d" providerId="LiveId" clId="{6F856B2B-FB49-40A7-BF4F-D81D775593F4}" dt="2022-11-22T23:05:28.637" v="1974" actId="20577"/>
        <pc:sldMkLst>
          <pc:docMk/>
          <pc:sldMk cId="1327681029" sldId="404"/>
        </pc:sldMkLst>
        <pc:spChg chg="del">
          <ac:chgData name="Linards Deidulis" userId="03205da9529d126d" providerId="LiveId" clId="{6F856B2B-FB49-40A7-BF4F-D81D775593F4}" dt="2022-11-22T23:03:12.047" v="1954" actId="478"/>
          <ac:spMkLst>
            <pc:docMk/>
            <pc:sldMk cId="1327681029" sldId="404"/>
            <ac:spMk id="2" creationId="{00000000-0000-0000-0000-000000000000}"/>
          </ac:spMkLst>
        </pc:spChg>
        <pc:spChg chg="mod">
          <ac:chgData name="Linards Deidulis" userId="03205da9529d126d" providerId="LiveId" clId="{6F856B2B-FB49-40A7-BF4F-D81D775593F4}" dt="2022-11-22T22:43:40.458" v="1761" actId="113"/>
          <ac:spMkLst>
            <pc:docMk/>
            <pc:sldMk cId="1327681029" sldId="404"/>
            <ac:spMk id="3" creationId="{00000000-0000-0000-0000-000000000000}"/>
          </ac:spMkLst>
        </pc:spChg>
        <pc:spChg chg="add mod">
          <ac:chgData name="Linards Deidulis" userId="03205da9529d126d" providerId="LiveId" clId="{6F856B2B-FB49-40A7-BF4F-D81D775593F4}" dt="2022-11-22T22:35:48.725" v="1580" actId="20577"/>
          <ac:spMkLst>
            <pc:docMk/>
            <pc:sldMk cId="1327681029" sldId="404"/>
            <ac:spMk id="4" creationId="{622D047D-64C2-5D0B-38E1-BE5068E25D85}"/>
          </ac:spMkLst>
        </pc:spChg>
        <pc:spChg chg="del mod">
          <ac:chgData name="Linards Deidulis" userId="03205da9529d126d" providerId="LiveId" clId="{6F856B2B-FB49-40A7-BF4F-D81D775593F4}" dt="2022-11-22T22:34:25.855" v="1538" actId="21"/>
          <ac:spMkLst>
            <pc:docMk/>
            <pc:sldMk cId="1327681029" sldId="404"/>
            <ac:spMk id="6" creationId="{C975B3BA-AD73-B9CD-BF93-8EA6C1EEFBFC}"/>
          </ac:spMkLst>
        </pc:spChg>
        <pc:spChg chg="add del mod">
          <ac:chgData name="Linards Deidulis" userId="03205da9529d126d" providerId="LiveId" clId="{6F856B2B-FB49-40A7-BF4F-D81D775593F4}" dt="2022-11-22T23:03:14.470" v="1955" actId="478"/>
          <ac:spMkLst>
            <pc:docMk/>
            <pc:sldMk cId="1327681029" sldId="404"/>
            <ac:spMk id="7" creationId="{E4D326D8-9BBB-3930-8245-B427AFBDEF15}"/>
          </ac:spMkLst>
        </pc:spChg>
        <pc:spChg chg="add mod">
          <ac:chgData name="Linards Deidulis" userId="03205da9529d126d" providerId="LiveId" clId="{6F856B2B-FB49-40A7-BF4F-D81D775593F4}" dt="2022-11-22T23:05:28.637" v="1974" actId="20577"/>
          <ac:spMkLst>
            <pc:docMk/>
            <pc:sldMk cId="1327681029" sldId="404"/>
            <ac:spMk id="10" creationId="{310D13DF-C6FD-9A74-C8ED-BCF6E55F5170}"/>
          </ac:spMkLst>
        </pc:spChg>
        <pc:picChg chg="mod">
          <ac:chgData name="Linards Deidulis" userId="03205da9529d126d" providerId="LiveId" clId="{6F856B2B-FB49-40A7-BF4F-D81D775593F4}" dt="2022-11-22T22:35:09.681" v="1549" actId="1076"/>
          <ac:picMkLst>
            <pc:docMk/>
            <pc:sldMk cId="1327681029" sldId="404"/>
            <ac:picMk id="8" creationId="{C9AA159C-B14D-2A37-1DE1-83DBE948387A}"/>
          </ac:picMkLst>
        </pc:picChg>
        <pc:picChg chg="del">
          <ac:chgData name="Linards Deidulis" userId="03205da9529d126d" providerId="LiveId" clId="{6F856B2B-FB49-40A7-BF4F-D81D775593F4}" dt="2022-11-22T22:34:25.855" v="1538" actId="21"/>
          <ac:picMkLst>
            <pc:docMk/>
            <pc:sldMk cId="1327681029" sldId="404"/>
            <ac:picMk id="9" creationId="{68A06C96-71FD-4290-EDC3-9DEDB89EF078}"/>
          </ac:picMkLst>
        </pc:picChg>
      </pc:sldChg>
      <pc:sldChg chg="addSp delSp modSp add mod">
        <pc:chgData name="Linards Deidulis" userId="03205da9529d126d" providerId="LiveId" clId="{6F856B2B-FB49-40A7-BF4F-D81D775593F4}" dt="2022-11-22T23:05:13.089" v="1960" actId="20577"/>
        <pc:sldMkLst>
          <pc:docMk/>
          <pc:sldMk cId="1592476874" sldId="405"/>
        </pc:sldMkLst>
        <pc:spChg chg="add mod">
          <ac:chgData name="Linards Deidulis" userId="03205da9529d126d" providerId="LiveId" clId="{6F856B2B-FB49-40A7-BF4F-D81D775593F4}" dt="2022-11-22T23:05:13.089" v="1960" actId="20577"/>
          <ac:spMkLst>
            <pc:docMk/>
            <pc:sldMk cId="1592476874" sldId="405"/>
            <ac:spMk id="2" creationId="{3182197C-AD1A-F937-C690-558552920BFD}"/>
          </ac:spMkLst>
        </pc:spChg>
        <pc:spChg chg="add del mod">
          <ac:chgData name="Linards Deidulis" userId="03205da9529d126d" providerId="LiveId" clId="{6F856B2B-FB49-40A7-BF4F-D81D775593F4}" dt="2022-11-22T22:26:09.950" v="1372" actId="478"/>
          <ac:spMkLst>
            <pc:docMk/>
            <pc:sldMk cId="1592476874" sldId="405"/>
            <ac:spMk id="4" creationId="{C37EBBEE-8253-6EC2-E7EC-CEDE594FC29B}"/>
          </ac:spMkLst>
        </pc:spChg>
        <pc:spChg chg="del">
          <ac:chgData name="Linards Deidulis" userId="03205da9529d126d" providerId="LiveId" clId="{6F856B2B-FB49-40A7-BF4F-D81D775593F4}" dt="2022-11-22T22:26:04.763" v="1370" actId="478"/>
          <ac:spMkLst>
            <pc:docMk/>
            <pc:sldMk cId="1592476874" sldId="405"/>
            <ac:spMk id="6" creationId="{F77F31A4-6BE3-752D-B717-25093E81B95E}"/>
          </ac:spMkLst>
        </pc:spChg>
        <pc:spChg chg="mod">
          <ac:chgData name="Linards Deidulis" userId="03205da9529d126d" providerId="LiveId" clId="{6F856B2B-FB49-40A7-BF4F-D81D775593F4}" dt="2022-11-22T22:31:59.418" v="1434" actId="20577"/>
          <ac:spMkLst>
            <pc:docMk/>
            <pc:sldMk cId="1592476874" sldId="405"/>
            <ac:spMk id="7" creationId="{B4B1E8AE-1EFE-D763-BD47-7ABE070765FC}"/>
          </ac:spMkLst>
        </pc:spChg>
        <pc:picChg chg="mod">
          <ac:chgData name="Linards Deidulis" userId="03205da9529d126d" providerId="LiveId" clId="{6F856B2B-FB49-40A7-BF4F-D81D775593F4}" dt="2022-11-22T22:30:26.684" v="1402" actId="1076"/>
          <ac:picMkLst>
            <pc:docMk/>
            <pc:sldMk cId="1592476874" sldId="405"/>
            <ac:picMk id="5" creationId="{E57ABB72-1DF4-703C-5FA1-49C829612B9A}"/>
          </ac:picMkLst>
        </pc:picChg>
      </pc:sldChg>
      <pc:sldChg chg="addSp delSp modSp add mod">
        <pc:chgData name="Linards Deidulis" userId="03205da9529d126d" providerId="LiveId" clId="{6F856B2B-FB49-40A7-BF4F-D81D775593F4}" dt="2022-11-22T23:05:19.693" v="1964" actId="20577"/>
        <pc:sldMkLst>
          <pc:docMk/>
          <pc:sldMk cId="2223654433" sldId="406"/>
        </pc:sldMkLst>
        <pc:spChg chg="add mod">
          <ac:chgData name="Linards Deidulis" userId="03205da9529d126d" providerId="LiveId" clId="{6F856B2B-FB49-40A7-BF4F-D81D775593F4}" dt="2022-11-22T22:43:54.160" v="1762" actId="20577"/>
          <ac:spMkLst>
            <pc:docMk/>
            <pc:sldMk cId="2223654433" sldId="406"/>
            <ac:spMk id="2" creationId="{66BAB087-FEDD-1D59-5EEA-16DA7A28A1FB}"/>
          </ac:spMkLst>
        </pc:spChg>
        <pc:spChg chg="add mod">
          <ac:chgData name="Linards Deidulis" userId="03205da9529d126d" providerId="LiveId" clId="{6F856B2B-FB49-40A7-BF4F-D81D775593F4}" dt="2022-11-22T23:05:19.693" v="1964" actId="20577"/>
          <ac:spMkLst>
            <pc:docMk/>
            <pc:sldMk cId="2223654433" sldId="406"/>
            <ac:spMk id="4" creationId="{F8E900BC-644D-052D-A751-8600BD32FA20}"/>
          </ac:spMkLst>
        </pc:spChg>
        <pc:picChg chg="add del mod">
          <ac:chgData name="Linards Deidulis" userId="03205da9529d126d" providerId="LiveId" clId="{6F856B2B-FB49-40A7-BF4F-D81D775593F4}" dt="2022-11-22T22:28:48.015" v="1386"/>
          <ac:picMkLst>
            <pc:docMk/>
            <pc:sldMk cId="2223654433" sldId="406"/>
            <ac:picMk id="3" creationId="{C78ABFC1-2D12-9FB5-D9FB-F78CDC24721A}"/>
          </ac:picMkLst>
        </pc:picChg>
      </pc:sldChg>
      <pc:sldChg chg="addSp delSp modSp new mod">
        <pc:chgData name="Linards Deidulis" userId="03205da9529d126d" providerId="LiveId" clId="{6F856B2B-FB49-40A7-BF4F-D81D775593F4}" dt="2022-11-22T23:11:25.828" v="2022" actId="14100"/>
        <pc:sldMkLst>
          <pc:docMk/>
          <pc:sldMk cId="3474188622" sldId="407"/>
        </pc:sldMkLst>
        <pc:spChg chg="del">
          <ac:chgData name="Linards Deidulis" userId="03205da9529d126d" providerId="LiveId" clId="{6F856B2B-FB49-40A7-BF4F-D81D775593F4}" dt="2022-11-22T23:09:27.332" v="2009" actId="478"/>
          <ac:spMkLst>
            <pc:docMk/>
            <pc:sldMk cId="3474188622" sldId="407"/>
            <ac:spMk id="2" creationId="{B5BEDA20-7700-FA42-C041-E9FE3FB43F70}"/>
          </ac:spMkLst>
        </pc:spChg>
        <pc:spChg chg="del">
          <ac:chgData name="Linards Deidulis" userId="03205da9529d126d" providerId="LiveId" clId="{6F856B2B-FB49-40A7-BF4F-D81D775593F4}" dt="2022-11-22T23:09:25.939" v="2008" actId="478"/>
          <ac:spMkLst>
            <pc:docMk/>
            <pc:sldMk cId="3474188622" sldId="407"/>
            <ac:spMk id="3" creationId="{15DD8E8A-EC97-2AEA-8BFE-287285691D88}"/>
          </ac:spMkLst>
        </pc:spChg>
        <pc:spChg chg="add mod">
          <ac:chgData name="Linards Deidulis" userId="03205da9529d126d" providerId="LiveId" clId="{6F856B2B-FB49-40A7-BF4F-D81D775593F4}" dt="2022-11-22T23:09:32.516" v="2011" actId="20577"/>
          <ac:spMkLst>
            <pc:docMk/>
            <pc:sldMk cId="3474188622" sldId="407"/>
            <ac:spMk id="4" creationId="{58354693-4D28-047A-5567-B08B80110DF3}"/>
          </ac:spMkLst>
        </pc:spChg>
        <pc:spChg chg="add mod">
          <ac:chgData name="Linards Deidulis" userId="03205da9529d126d" providerId="LiveId" clId="{6F856B2B-FB49-40A7-BF4F-D81D775593F4}" dt="2022-11-22T23:11:20.015" v="2021" actId="20577"/>
          <ac:spMkLst>
            <pc:docMk/>
            <pc:sldMk cId="3474188622" sldId="407"/>
            <ac:spMk id="7" creationId="{57204322-D213-8BE7-83BB-C1671FD89FC0}"/>
          </ac:spMkLst>
        </pc:spChg>
        <pc:picChg chg="add mod modCrop">
          <ac:chgData name="Linards Deidulis" userId="03205da9529d126d" providerId="LiveId" clId="{6F856B2B-FB49-40A7-BF4F-D81D775593F4}" dt="2022-11-22T23:11:25.828" v="2022" actId="14100"/>
          <ac:picMkLst>
            <pc:docMk/>
            <pc:sldMk cId="3474188622" sldId="407"/>
            <ac:picMk id="6" creationId="{BE2D3B7D-CD7B-7FD2-C51A-DF3E464CE197}"/>
          </ac:picMkLst>
        </pc:picChg>
      </pc:sldChg>
      <pc:sldChg chg="addSp delSp modSp new mod">
        <pc:chgData name="Linards Deidulis" userId="03205da9529d126d" providerId="LiveId" clId="{6F856B2B-FB49-40A7-BF4F-D81D775593F4}" dt="2022-11-30T12:13:33.395" v="2100" actId="14100"/>
        <pc:sldMkLst>
          <pc:docMk/>
          <pc:sldMk cId="2528627409" sldId="408"/>
        </pc:sldMkLst>
        <pc:spChg chg="del">
          <ac:chgData name="Linards Deidulis" userId="03205da9529d126d" providerId="LiveId" clId="{6F856B2B-FB49-40A7-BF4F-D81D775593F4}" dt="2022-11-30T12:13:07.373" v="2028" actId="478"/>
          <ac:spMkLst>
            <pc:docMk/>
            <pc:sldMk cId="2528627409" sldId="408"/>
            <ac:spMk id="2" creationId="{3971CCF5-4F07-B019-38F7-EB89B409E47C}"/>
          </ac:spMkLst>
        </pc:spChg>
        <pc:spChg chg="del">
          <ac:chgData name="Linards Deidulis" userId="03205da9529d126d" providerId="LiveId" clId="{6F856B2B-FB49-40A7-BF4F-D81D775593F4}" dt="2022-11-30T12:12:42.515" v="2025" actId="478"/>
          <ac:spMkLst>
            <pc:docMk/>
            <pc:sldMk cId="2528627409" sldId="408"/>
            <ac:spMk id="3" creationId="{9A633EAB-A71A-51BA-BB89-87D2C602A33B}"/>
          </ac:spMkLst>
        </pc:spChg>
        <pc:spChg chg="add mod">
          <ac:chgData name="Linards Deidulis" userId="03205da9529d126d" providerId="LiveId" clId="{6F856B2B-FB49-40A7-BF4F-D81D775593F4}" dt="2022-11-30T12:13:28.426" v="2099" actId="20577"/>
          <ac:spMkLst>
            <pc:docMk/>
            <pc:sldMk cId="2528627409" sldId="408"/>
            <ac:spMk id="4" creationId="{2CED8DB8-CFA8-509B-53A5-1FE5E59B737D}"/>
          </ac:spMkLst>
        </pc:spChg>
        <pc:picChg chg="add mod">
          <ac:chgData name="Linards Deidulis" userId="03205da9529d126d" providerId="LiveId" clId="{6F856B2B-FB49-40A7-BF4F-D81D775593F4}" dt="2022-11-30T12:13:33.395" v="2100" actId="14100"/>
          <ac:picMkLst>
            <pc:docMk/>
            <pc:sldMk cId="2528627409" sldId="408"/>
            <ac:picMk id="1026" creationId="{8667406F-E921-EDF2-AC70-C73E62D14D9B}"/>
          </ac:picMkLst>
        </pc:picChg>
      </pc:sldChg>
    </pc:docChg>
  </pc:docChgLst>
  <pc:docChgLst>
    <pc:chgData name="Linards Deidulis" userId="03205da9529d126d" providerId="LiveId" clId="{063A66D2-5DE8-4DAE-89C5-4FBDC0AE4FFE}"/>
    <pc:docChg chg="undo custSel addSld delSld modSld">
      <pc:chgData name="Linards Deidulis" userId="03205da9529d126d" providerId="LiveId" clId="{063A66D2-5DE8-4DAE-89C5-4FBDC0AE4FFE}" dt="2021-11-22T22:09:02.822" v="322" actId="122"/>
      <pc:docMkLst>
        <pc:docMk/>
      </pc:docMkLst>
      <pc:sldChg chg="add">
        <pc:chgData name="Linards Deidulis" userId="03205da9529d126d" providerId="LiveId" clId="{063A66D2-5DE8-4DAE-89C5-4FBDC0AE4FFE}" dt="2021-11-22T21:38:23.538" v="0"/>
        <pc:sldMkLst>
          <pc:docMk/>
          <pc:sldMk cId="3309192379" sldId="261"/>
        </pc:sldMkLst>
      </pc:sldChg>
      <pc:sldChg chg="modSp mod">
        <pc:chgData name="Linards Deidulis" userId="03205da9529d126d" providerId="LiveId" clId="{063A66D2-5DE8-4DAE-89C5-4FBDC0AE4FFE}" dt="2021-11-22T21:45:02.199" v="15" actId="20577"/>
        <pc:sldMkLst>
          <pc:docMk/>
          <pc:sldMk cId="170399056" sldId="264"/>
        </pc:sldMkLst>
        <pc:spChg chg="mod">
          <ac:chgData name="Linards Deidulis" userId="03205da9529d126d" providerId="LiveId" clId="{063A66D2-5DE8-4DAE-89C5-4FBDC0AE4FFE}" dt="2021-11-22T21:45:02.199" v="15" actId="20577"/>
          <ac:spMkLst>
            <pc:docMk/>
            <pc:sldMk cId="170399056" sldId="264"/>
            <ac:spMk id="3" creationId="{00000000-0000-0000-0000-000000000000}"/>
          </ac:spMkLst>
        </pc:spChg>
      </pc:sldChg>
      <pc:sldChg chg="modSp mod">
        <pc:chgData name="Linards Deidulis" userId="03205da9529d126d" providerId="LiveId" clId="{063A66D2-5DE8-4DAE-89C5-4FBDC0AE4FFE}" dt="2021-11-22T21:45:26.580" v="24" actId="113"/>
        <pc:sldMkLst>
          <pc:docMk/>
          <pc:sldMk cId="4261845579" sldId="271"/>
        </pc:sldMkLst>
        <pc:spChg chg="mod">
          <ac:chgData name="Linards Deidulis" userId="03205da9529d126d" providerId="LiveId" clId="{063A66D2-5DE8-4DAE-89C5-4FBDC0AE4FFE}" dt="2021-11-22T21:45:26.580" v="24" actId="113"/>
          <ac:spMkLst>
            <pc:docMk/>
            <pc:sldMk cId="4261845579" sldId="271"/>
            <ac:spMk id="3" creationId="{00000000-0000-0000-0000-000000000000}"/>
          </ac:spMkLst>
        </pc:spChg>
      </pc:sldChg>
      <pc:sldChg chg="modSp mod">
        <pc:chgData name="Linards Deidulis" userId="03205da9529d126d" providerId="LiveId" clId="{063A66D2-5DE8-4DAE-89C5-4FBDC0AE4FFE}" dt="2021-11-22T21:46:18.211" v="39" actId="20577"/>
        <pc:sldMkLst>
          <pc:docMk/>
          <pc:sldMk cId="1649626421" sldId="272"/>
        </pc:sldMkLst>
        <pc:spChg chg="mod">
          <ac:chgData name="Linards Deidulis" userId="03205da9529d126d" providerId="LiveId" clId="{063A66D2-5DE8-4DAE-89C5-4FBDC0AE4FFE}" dt="2021-11-22T21:46:18.211" v="39" actId="20577"/>
          <ac:spMkLst>
            <pc:docMk/>
            <pc:sldMk cId="1649626421" sldId="272"/>
            <ac:spMk id="5" creationId="{00000000-0000-0000-0000-000000000000}"/>
          </ac:spMkLst>
        </pc:spChg>
      </pc:sldChg>
      <pc:sldChg chg="modSp mod">
        <pc:chgData name="Linards Deidulis" userId="03205da9529d126d" providerId="LiveId" clId="{063A66D2-5DE8-4DAE-89C5-4FBDC0AE4FFE}" dt="2021-11-22T21:48:39.830" v="88" actId="20577"/>
        <pc:sldMkLst>
          <pc:docMk/>
          <pc:sldMk cId="1492284770" sldId="275"/>
        </pc:sldMkLst>
        <pc:spChg chg="mod">
          <ac:chgData name="Linards Deidulis" userId="03205da9529d126d" providerId="LiveId" clId="{063A66D2-5DE8-4DAE-89C5-4FBDC0AE4FFE}" dt="2021-11-22T21:48:39.830" v="88" actId="20577"/>
          <ac:spMkLst>
            <pc:docMk/>
            <pc:sldMk cId="1492284770" sldId="275"/>
            <ac:spMk id="3" creationId="{00000000-0000-0000-0000-000000000000}"/>
          </ac:spMkLst>
        </pc:spChg>
      </pc:sldChg>
      <pc:sldChg chg="modSp mod">
        <pc:chgData name="Linards Deidulis" userId="03205da9529d126d" providerId="LiveId" clId="{063A66D2-5DE8-4DAE-89C5-4FBDC0AE4FFE}" dt="2021-11-22T22:07:31.858" v="317" actId="122"/>
        <pc:sldMkLst>
          <pc:docMk/>
          <pc:sldMk cId="469429809" sldId="277"/>
        </pc:sldMkLst>
        <pc:spChg chg="mod">
          <ac:chgData name="Linards Deidulis" userId="03205da9529d126d" providerId="LiveId" clId="{063A66D2-5DE8-4DAE-89C5-4FBDC0AE4FFE}" dt="2021-11-22T22:07:31.858" v="317" actId="122"/>
          <ac:spMkLst>
            <pc:docMk/>
            <pc:sldMk cId="469429809" sldId="277"/>
            <ac:spMk id="3" creationId="{00000000-0000-0000-0000-000000000000}"/>
          </ac:spMkLst>
        </pc:spChg>
      </pc:sldChg>
      <pc:sldChg chg="modSp mod">
        <pc:chgData name="Linards Deidulis" userId="03205da9529d126d" providerId="LiveId" clId="{063A66D2-5DE8-4DAE-89C5-4FBDC0AE4FFE}" dt="2021-11-22T21:58:40.857" v="213" actId="14100"/>
        <pc:sldMkLst>
          <pc:docMk/>
          <pc:sldMk cId="606827982" sldId="280"/>
        </pc:sldMkLst>
        <pc:spChg chg="mod">
          <ac:chgData name="Linards Deidulis" userId="03205da9529d126d" providerId="LiveId" clId="{063A66D2-5DE8-4DAE-89C5-4FBDC0AE4FFE}" dt="2021-11-22T21:58:40.857" v="213" actId="14100"/>
          <ac:spMkLst>
            <pc:docMk/>
            <pc:sldMk cId="606827982" sldId="280"/>
            <ac:spMk id="3" creationId="{00000000-0000-0000-0000-000000000000}"/>
          </ac:spMkLst>
        </pc:spChg>
      </pc:sldChg>
      <pc:sldChg chg="addSp delSp modSp mod">
        <pc:chgData name="Linards Deidulis" userId="03205da9529d126d" providerId="LiveId" clId="{063A66D2-5DE8-4DAE-89C5-4FBDC0AE4FFE}" dt="2021-11-22T21:58:57.724" v="214" actId="1076"/>
        <pc:sldMkLst>
          <pc:docMk/>
          <pc:sldMk cId="1695693093" sldId="281"/>
        </pc:sldMkLst>
        <pc:spChg chg="mod">
          <ac:chgData name="Linards Deidulis" userId="03205da9529d126d" providerId="LiveId" clId="{063A66D2-5DE8-4DAE-89C5-4FBDC0AE4FFE}" dt="2021-11-22T21:47:53.899" v="82" actId="20577"/>
          <ac:spMkLst>
            <pc:docMk/>
            <pc:sldMk cId="1695693093" sldId="281"/>
            <ac:spMk id="3" creationId="{00000000-0000-0000-0000-000000000000}"/>
          </ac:spMkLst>
        </pc:spChg>
        <pc:picChg chg="add del mod">
          <ac:chgData name="Linards Deidulis" userId="03205da9529d126d" providerId="LiveId" clId="{063A66D2-5DE8-4DAE-89C5-4FBDC0AE4FFE}" dt="2021-11-22T21:47:36.784" v="52" actId="478"/>
          <ac:picMkLst>
            <pc:docMk/>
            <pc:sldMk cId="1695693093" sldId="281"/>
            <ac:picMk id="4" creationId="{D1660A1A-6C86-4CDB-BA93-B9980980754E}"/>
          </ac:picMkLst>
        </pc:picChg>
        <pc:picChg chg="add mod">
          <ac:chgData name="Linards Deidulis" userId="03205da9529d126d" providerId="LiveId" clId="{063A66D2-5DE8-4DAE-89C5-4FBDC0AE4FFE}" dt="2021-11-22T21:58:57.724" v="214" actId="1076"/>
          <ac:picMkLst>
            <pc:docMk/>
            <pc:sldMk cId="1695693093" sldId="281"/>
            <ac:picMk id="5" creationId="{572A32EB-1C96-4F70-BA49-6C40EA1DFC93}"/>
          </ac:picMkLst>
        </pc:picChg>
      </pc:sldChg>
      <pc:sldChg chg="modSp mod">
        <pc:chgData name="Linards Deidulis" userId="03205da9529d126d" providerId="LiveId" clId="{063A66D2-5DE8-4DAE-89C5-4FBDC0AE4FFE}" dt="2021-11-22T21:59:25.495" v="221" actId="20577"/>
        <pc:sldMkLst>
          <pc:docMk/>
          <pc:sldMk cId="462170662" sldId="282"/>
        </pc:sldMkLst>
        <pc:spChg chg="mod">
          <ac:chgData name="Linards Deidulis" userId="03205da9529d126d" providerId="LiveId" clId="{063A66D2-5DE8-4DAE-89C5-4FBDC0AE4FFE}" dt="2021-11-22T21:59:25.495" v="221" actId="20577"/>
          <ac:spMkLst>
            <pc:docMk/>
            <pc:sldMk cId="462170662" sldId="282"/>
            <ac:spMk id="3" creationId="{00000000-0000-0000-0000-000000000000}"/>
          </ac:spMkLst>
        </pc:spChg>
      </pc:sldChg>
      <pc:sldChg chg="modSp mod">
        <pc:chgData name="Linards Deidulis" userId="03205da9529d126d" providerId="LiveId" clId="{063A66D2-5DE8-4DAE-89C5-4FBDC0AE4FFE}" dt="2021-11-22T21:54:03.518" v="115" actId="20577"/>
        <pc:sldMkLst>
          <pc:docMk/>
          <pc:sldMk cId="898256378" sldId="283"/>
        </pc:sldMkLst>
        <pc:spChg chg="mod">
          <ac:chgData name="Linards Deidulis" userId="03205da9529d126d" providerId="LiveId" clId="{063A66D2-5DE8-4DAE-89C5-4FBDC0AE4FFE}" dt="2021-11-22T21:54:03.518" v="115" actId="20577"/>
          <ac:spMkLst>
            <pc:docMk/>
            <pc:sldMk cId="898256378" sldId="283"/>
            <ac:spMk id="5" creationId="{00000000-0000-0000-0000-000000000000}"/>
          </ac:spMkLst>
        </pc:spChg>
      </pc:sldChg>
      <pc:sldChg chg="addSp modSp mod">
        <pc:chgData name="Linards Deidulis" userId="03205da9529d126d" providerId="LiveId" clId="{063A66D2-5DE8-4DAE-89C5-4FBDC0AE4FFE}" dt="2021-11-22T21:55:16.969" v="169" actId="1076"/>
        <pc:sldMkLst>
          <pc:docMk/>
          <pc:sldMk cId="250954230" sldId="285"/>
        </pc:sldMkLst>
        <pc:spChg chg="mod">
          <ac:chgData name="Linards Deidulis" userId="03205da9529d126d" providerId="LiveId" clId="{063A66D2-5DE8-4DAE-89C5-4FBDC0AE4FFE}" dt="2021-11-22T21:54:49.715" v="166" actId="20577"/>
          <ac:spMkLst>
            <pc:docMk/>
            <pc:sldMk cId="250954230" sldId="285"/>
            <ac:spMk id="5" creationId="{00000000-0000-0000-0000-000000000000}"/>
          </ac:spMkLst>
        </pc:spChg>
        <pc:picChg chg="add mod">
          <ac:chgData name="Linards Deidulis" userId="03205da9529d126d" providerId="LiveId" clId="{063A66D2-5DE8-4DAE-89C5-4FBDC0AE4FFE}" dt="2021-11-22T21:55:16.969" v="169" actId="1076"/>
          <ac:picMkLst>
            <pc:docMk/>
            <pc:sldMk cId="250954230" sldId="285"/>
            <ac:picMk id="4" creationId="{73A383FD-2082-40A8-A62A-3BC41D4EF635}"/>
          </ac:picMkLst>
        </pc:picChg>
      </pc:sldChg>
      <pc:sldChg chg="modSp mod">
        <pc:chgData name="Linards Deidulis" userId="03205da9529d126d" providerId="LiveId" clId="{063A66D2-5DE8-4DAE-89C5-4FBDC0AE4FFE}" dt="2021-11-22T21:59:40.171" v="228" actId="20577"/>
        <pc:sldMkLst>
          <pc:docMk/>
          <pc:sldMk cId="1378897534" sldId="286"/>
        </pc:sldMkLst>
        <pc:spChg chg="mod">
          <ac:chgData name="Linards Deidulis" userId="03205da9529d126d" providerId="LiveId" clId="{063A66D2-5DE8-4DAE-89C5-4FBDC0AE4FFE}" dt="2021-11-22T21:59:40.171" v="228" actId="20577"/>
          <ac:spMkLst>
            <pc:docMk/>
            <pc:sldMk cId="1378897534" sldId="286"/>
            <ac:spMk id="6" creationId="{00000000-0000-0000-0000-000000000000}"/>
          </ac:spMkLst>
        </pc:spChg>
      </pc:sldChg>
      <pc:sldChg chg="addSp delSp modSp mod">
        <pc:chgData name="Linards Deidulis" userId="03205da9529d126d" providerId="LiveId" clId="{063A66D2-5DE8-4DAE-89C5-4FBDC0AE4FFE}" dt="2021-11-22T22:06:08.298" v="310" actId="1076"/>
        <pc:sldMkLst>
          <pc:docMk/>
          <pc:sldMk cId="782586936" sldId="287"/>
        </pc:sldMkLst>
        <pc:spChg chg="mod">
          <ac:chgData name="Linards Deidulis" userId="03205da9529d126d" providerId="LiveId" clId="{063A66D2-5DE8-4DAE-89C5-4FBDC0AE4FFE}" dt="2021-11-22T22:01:59.115" v="233" actId="20577"/>
          <ac:spMkLst>
            <pc:docMk/>
            <pc:sldMk cId="782586936" sldId="287"/>
            <ac:spMk id="4" creationId="{00000000-0000-0000-0000-000000000000}"/>
          </ac:spMkLst>
        </pc:spChg>
        <pc:spChg chg="add mod">
          <ac:chgData name="Linards Deidulis" userId="03205da9529d126d" providerId="LiveId" clId="{063A66D2-5DE8-4DAE-89C5-4FBDC0AE4FFE}" dt="2021-11-22T22:06:08.298" v="310" actId="1076"/>
          <ac:spMkLst>
            <pc:docMk/>
            <pc:sldMk cId="782586936" sldId="287"/>
            <ac:spMk id="8" creationId="{6AC74778-0839-42A4-A61D-CACF58A81D66}"/>
          </ac:spMkLst>
        </pc:spChg>
        <pc:picChg chg="add mod">
          <ac:chgData name="Linards Deidulis" userId="03205da9529d126d" providerId="LiveId" clId="{063A66D2-5DE8-4DAE-89C5-4FBDC0AE4FFE}" dt="2021-11-22T22:02:10.450" v="236" actId="1076"/>
          <ac:picMkLst>
            <pc:docMk/>
            <pc:sldMk cId="782586936" sldId="287"/>
            <ac:picMk id="5" creationId="{8E0058C9-A4A3-4441-B1C1-E416FE44CF7C}"/>
          </ac:picMkLst>
        </pc:picChg>
        <pc:picChg chg="del">
          <ac:chgData name="Linards Deidulis" userId="03205da9529d126d" providerId="LiveId" clId="{063A66D2-5DE8-4DAE-89C5-4FBDC0AE4FFE}" dt="2021-11-22T22:02:05.026" v="234" actId="478"/>
          <ac:picMkLst>
            <pc:docMk/>
            <pc:sldMk cId="782586936" sldId="287"/>
            <ac:picMk id="1026" creationId="{00000000-0000-0000-0000-000000000000}"/>
          </ac:picMkLst>
        </pc:picChg>
        <pc:cxnChg chg="mod">
          <ac:chgData name="Linards Deidulis" userId="03205da9529d126d" providerId="LiveId" clId="{063A66D2-5DE8-4DAE-89C5-4FBDC0AE4FFE}" dt="2021-11-22T22:02:25.529" v="237" actId="1076"/>
          <ac:cxnSpMkLst>
            <pc:docMk/>
            <pc:sldMk cId="782586936" sldId="287"/>
            <ac:cxnSpMk id="7" creationId="{00000000-0000-0000-0000-000000000000}"/>
          </ac:cxnSpMkLst>
        </pc:cxnChg>
      </pc:sldChg>
      <pc:sldChg chg="modSp mod">
        <pc:chgData name="Linards Deidulis" userId="03205da9529d126d" providerId="LiveId" clId="{063A66D2-5DE8-4DAE-89C5-4FBDC0AE4FFE}" dt="2021-11-22T21:53:44.020" v="112" actId="20577"/>
        <pc:sldMkLst>
          <pc:docMk/>
          <pc:sldMk cId="2209768055" sldId="291"/>
        </pc:sldMkLst>
        <pc:spChg chg="mod">
          <ac:chgData name="Linards Deidulis" userId="03205da9529d126d" providerId="LiveId" clId="{063A66D2-5DE8-4DAE-89C5-4FBDC0AE4FFE}" dt="2021-11-22T21:53:44.020" v="112" actId="20577"/>
          <ac:spMkLst>
            <pc:docMk/>
            <pc:sldMk cId="2209768055" sldId="291"/>
            <ac:spMk id="5" creationId="{00000000-0000-0000-0000-000000000000}"/>
          </ac:spMkLst>
        </pc:spChg>
      </pc:sldChg>
      <pc:sldChg chg="del">
        <pc:chgData name="Linards Deidulis" userId="03205da9529d126d" providerId="LiveId" clId="{063A66D2-5DE8-4DAE-89C5-4FBDC0AE4FFE}" dt="2021-11-22T21:38:28.103" v="1" actId="47"/>
        <pc:sldMkLst>
          <pc:docMk/>
          <pc:sldMk cId="2494764227" sldId="292"/>
        </pc:sldMkLst>
      </pc:sldChg>
      <pc:sldChg chg="modSp mod">
        <pc:chgData name="Linards Deidulis" userId="03205da9529d126d" providerId="LiveId" clId="{063A66D2-5DE8-4DAE-89C5-4FBDC0AE4FFE}" dt="2021-11-22T21:46:51.658" v="48" actId="20577"/>
        <pc:sldMkLst>
          <pc:docMk/>
          <pc:sldMk cId="2057899611" sldId="293"/>
        </pc:sldMkLst>
        <pc:spChg chg="mod">
          <ac:chgData name="Linards Deidulis" userId="03205da9529d126d" providerId="LiveId" clId="{063A66D2-5DE8-4DAE-89C5-4FBDC0AE4FFE}" dt="2021-11-22T21:46:51.658" v="48" actId="20577"/>
          <ac:spMkLst>
            <pc:docMk/>
            <pc:sldMk cId="2057899611" sldId="293"/>
            <ac:spMk id="6" creationId="{00000000-0000-0000-0000-000000000000}"/>
          </ac:spMkLst>
        </pc:spChg>
      </pc:sldChg>
      <pc:sldChg chg="addSp delSp modSp mod">
        <pc:chgData name="Linards Deidulis" userId="03205da9529d126d" providerId="LiveId" clId="{063A66D2-5DE8-4DAE-89C5-4FBDC0AE4FFE}" dt="2021-11-22T22:09:02.822" v="322" actId="122"/>
        <pc:sldMkLst>
          <pc:docMk/>
          <pc:sldMk cId="3592316938" sldId="294"/>
        </pc:sldMkLst>
        <pc:spChg chg="mod">
          <ac:chgData name="Linards Deidulis" userId="03205da9529d126d" providerId="LiveId" clId="{063A66D2-5DE8-4DAE-89C5-4FBDC0AE4FFE}" dt="2021-11-22T22:09:02.822" v="322" actId="122"/>
          <ac:spMkLst>
            <pc:docMk/>
            <pc:sldMk cId="3592316938" sldId="294"/>
            <ac:spMk id="6" creationId="{00000000-0000-0000-0000-000000000000}"/>
          </ac:spMkLst>
        </pc:spChg>
        <pc:picChg chg="add mod">
          <ac:chgData name="Linards Deidulis" userId="03205da9529d126d" providerId="LiveId" clId="{063A66D2-5DE8-4DAE-89C5-4FBDC0AE4FFE}" dt="2021-11-22T22:08:59.834" v="321" actId="1076"/>
          <ac:picMkLst>
            <pc:docMk/>
            <pc:sldMk cId="3592316938" sldId="294"/>
            <ac:picMk id="3" creationId="{BE58DD50-10E3-4307-810D-0EF9EC4DF8A8}"/>
          </ac:picMkLst>
        </pc:picChg>
        <pc:picChg chg="del">
          <ac:chgData name="Linards Deidulis" userId="03205da9529d126d" providerId="LiveId" clId="{063A66D2-5DE8-4DAE-89C5-4FBDC0AE4FFE}" dt="2021-11-22T22:08:53.423" v="318" actId="478"/>
          <ac:picMkLst>
            <pc:docMk/>
            <pc:sldMk cId="3592316938" sldId="294"/>
            <ac:picMk id="4099" creationId="{00000000-0000-0000-0000-000000000000}"/>
          </ac:picMkLst>
        </pc:picChg>
      </pc:sldChg>
      <pc:sldChg chg="addSp delSp modSp mod">
        <pc:chgData name="Linards Deidulis" userId="03205da9529d126d" providerId="LiveId" clId="{063A66D2-5DE8-4DAE-89C5-4FBDC0AE4FFE}" dt="2021-11-22T22:06:22.640" v="314" actId="14100"/>
        <pc:sldMkLst>
          <pc:docMk/>
          <pc:sldMk cId="0" sldId="295"/>
        </pc:sldMkLst>
        <pc:spChg chg="mod">
          <ac:chgData name="Linards Deidulis" userId="03205da9529d126d" providerId="LiveId" clId="{063A66D2-5DE8-4DAE-89C5-4FBDC0AE4FFE}" dt="2021-11-22T22:05:54.087" v="308" actId="1076"/>
          <ac:spMkLst>
            <pc:docMk/>
            <pc:sldMk cId="0" sldId="295"/>
            <ac:spMk id="7" creationId="{00000000-0000-0000-0000-000000000000}"/>
          </ac:spMkLst>
        </pc:spChg>
        <pc:picChg chg="add mod">
          <ac:chgData name="Linards Deidulis" userId="03205da9529d126d" providerId="LiveId" clId="{063A66D2-5DE8-4DAE-89C5-4FBDC0AE4FFE}" dt="2021-11-22T22:06:15.409" v="311" actId="1076"/>
          <ac:picMkLst>
            <pc:docMk/>
            <pc:sldMk cId="0" sldId="295"/>
            <ac:picMk id="3" creationId="{E4F55FBF-5768-4374-8385-76D0EA03EDA9}"/>
          </ac:picMkLst>
        </pc:picChg>
        <pc:picChg chg="add mod">
          <ac:chgData name="Linards Deidulis" userId="03205da9529d126d" providerId="LiveId" clId="{063A66D2-5DE8-4DAE-89C5-4FBDC0AE4FFE}" dt="2021-11-22T22:06:22.640" v="314" actId="14100"/>
          <ac:picMkLst>
            <pc:docMk/>
            <pc:sldMk cId="0" sldId="295"/>
            <ac:picMk id="5" creationId="{5E148AE8-709C-4E7C-A4D2-B4A378B463A4}"/>
          </ac:picMkLst>
        </pc:picChg>
        <pc:picChg chg="del">
          <ac:chgData name="Linards Deidulis" userId="03205da9529d126d" providerId="LiveId" clId="{063A66D2-5DE8-4DAE-89C5-4FBDC0AE4FFE}" dt="2021-11-22T22:04:06.689" v="294" actId="478"/>
          <ac:picMkLst>
            <pc:docMk/>
            <pc:sldMk cId="0" sldId="295"/>
            <ac:picMk id="2050" creationId="{00000000-0000-0000-0000-000000000000}"/>
          </ac:picMkLst>
        </pc:picChg>
        <pc:picChg chg="del">
          <ac:chgData name="Linards Deidulis" userId="03205da9529d126d" providerId="LiveId" clId="{063A66D2-5DE8-4DAE-89C5-4FBDC0AE4FFE}" dt="2021-11-22T22:04:36.797" v="300" actId="478"/>
          <ac:picMkLst>
            <pc:docMk/>
            <pc:sldMk cId="0" sldId="295"/>
            <ac:picMk id="2051" creationId="{00000000-0000-0000-0000-000000000000}"/>
          </ac:picMkLst>
        </pc:picChg>
      </pc:sldChg>
      <pc:sldChg chg="addSp delSp modSp add mod setBg">
        <pc:chgData name="Linards Deidulis" userId="03205da9529d126d" providerId="LiveId" clId="{063A66D2-5DE8-4DAE-89C5-4FBDC0AE4FFE}" dt="2021-11-22T21:58:33.735" v="212" actId="1076"/>
        <pc:sldMkLst>
          <pc:docMk/>
          <pc:sldMk cId="2007395707" sldId="297"/>
        </pc:sldMkLst>
        <pc:spChg chg="mod">
          <ac:chgData name="Linards Deidulis" userId="03205da9529d126d" providerId="LiveId" clId="{063A66D2-5DE8-4DAE-89C5-4FBDC0AE4FFE}" dt="2021-11-22T21:58:29.621" v="210" actId="26606"/>
          <ac:spMkLst>
            <pc:docMk/>
            <pc:sldMk cId="2007395707" sldId="297"/>
            <ac:spMk id="2" creationId="{00000000-0000-0000-0000-000000000000}"/>
          </ac:spMkLst>
        </pc:spChg>
        <pc:spChg chg="mod">
          <ac:chgData name="Linards Deidulis" userId="03205da9529d126d" providerId="LiveId" clId="{063A66D2-5DE8-4DAE-89C5-4FBDC0AE4FFE}" dt="2021-11-22T21:58:29.621" v="210" actId="26606"/>
          <ac:spMkLst>
            <pc:docMk/>
            <pc:sldMk cId="2007395707" sldId="297"/>
            <ac:spMk id="3" creationId="{00000000-0000-0000-0000-000000000000}"/>
          </ac:spMkLst>
        </pc:spChg>
        <pc:spChg chg="add del">
          <ac:chgData name="Linards Deidulis" userId="03205da9529d126d" providerId="LiveId" clId="{063A66D2-5DE8-4DAE-89C5-4FBDC0AE4FFE}" dt="2021-11-22T21:58:29.621" v="210" actId="26606"/>
          <ac:spMkLst>
            <pc:docMk/>
            <pc:sldMk cId="2007395707" sldId="297"/>
            <ac:spMk id="11" creationId="{5E39A796-BE83-48B1-B33F-35C4A32AAB57}"/>
          </ac:spMkLst>
        </pc:spChg>
        <pc:spChg chg="add del">
          <ac:chgData name="Linards Deidulis" userId="03205da9529d126d" providerId="LiveId" clId="{063A66D2-5DE8-4DAE-89C5-4FBDC0AE4FFE}" dt="2021-11-22T21:58:29.621" v="210" actId="26606"/>
          <ac:spMkLst>
            <pc:docMk/>
            <pc:sldMk cId="2007395707" sldId="297"/>
            <ac:spMk id="13" creationId="{72F84B47-E267-4194-8194-831DB7B5547F}"/>
          </ac:spMkLst>
        </pc:spChg>
        <pc:picChg chg="del">
          <ac:chgData name="Linards Deidulis" userId="03205da9529d126d" providerId="LiveId" clId="{063A66D2-5DE8-4DAE-89C5-4FBDC0AE4FFE}" dt="2021-11-22T21:58:08.067" v="205" actId="478"/>
          <ac:picMkLst>
            <pc:docMk/>
            <pc:sldMk cId="2007395707" sldId="297"/>
            <ac:picMk id="5" creationId="{572A32EB-1C96-4F70-BA49-6C40EA1DFC93}"/>
          </ac:picMkLst>
        </pc:picChg>
        <pc:picChg chg="add mod">
          <ac:chgData name="Linards Deidulis" userId="03205da9529d126d" providerId="LiveId" clId="{063A66D2-5DE8-4DAE-89C5-4FBDC0AE4FFE}" dt="2021-11-22T21:58:33.735" v="212" actId="1076"/>
          <ac:picMkLst>
            <pc:docMk/>
            <pc:sldMk cId="2007395707" sldId="297"/>
            <ac:picMk id="6" creationId="{2DA31920-224F-4422-B504-00081946539A}"/>
          </ac:picMkLst>
        </pc:picChg>
      </pc:sldChg>
    </pc:docChg>
  </pc:docChgLst>
</pc:chgInfo>
</file>

<file path=ppt/charts/_rels/chart1.xml.rels><?xml version="1.0" encoding="UTF-8" standalone="yes"?>
<Relationships xmlns="http://schemas.openxmlformats.org/package/2006/relationships"><Relationship Id="rId3" Type="http://schemas.openxmlformats.org/officeDocument/2006/relationships/oleObject" Target="file:///\\192.168.200.100\shares$\KAD\SSPN\NORDPLUS\2018-2022\2022\Seminari\04_Kons_sem_Adult2022_27.09.22\N+_fin_sadal.xlsx" TargetMode="External"/><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30"/>
      <c:rotY val="0"/>
      <c:depthPercent val="100"/>
      <c:rAngAx val="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manualLayout>
          <c:layoutTarget val="inner"/>
          <c:xMode val="edge"/>
          <c:yMode val="edge"/>
          <c:x val="9.1471456692913372E-2"/>
          <c:y val="0.11246563224336814"/>
          <c:w val="0.90852854330708666"/>
          <c:h val="0.88753436775663186"/>
        </c:manualLayout>
      </c:layout>
      <c:pie3DChart>
        <c:varyColors val="1"/>
        <c:ser>
          <c:idx val="0"/>
          <c:order val="0"/>
          <c:explosion val="16"/>
          <c:dPt>
            <c:idx val="0"/>
            <c:bubble3D val="0"/>
            <c:explosion val="26"/>
            <c:spPr>
              <a:solidFill>
                <a:schemeClr val="accent1"/>
              </a:solidFill>
              <a:ln w="25400">
                <a:solidFill>
                  <a:schemeClr val="lt1"/>
                </a:solidFill>
              </a:ln>
              <a:effectLst/>
              <a:sp3d contourW="25400">
                <a:contourClr>
                  <a:schemeClr val="lt1"/>
                </a:contourClr>
              </a:sp3d>
            </c:spPr>
            <c:extLst>
              <c:ext xmlns:c16="http://schemas.microsoft.com/office/drawing/2014/chart" uri="{C3380CC4-5D6E-409C-BE32-E72D297353CC}">
                <c16:uniqueId val="{00000001-27ED-4D7B-A529-8FA9EC369325}"/>
              </c:ext>
            </c:extLst>
          </c:dPt>
          <c:dPt>
            <c:idx val="1"/>
            <c:bubble3D val="0"/>
            <c:explosion val="0"/>
            <c:spPr>
              <a:solidFill>
                <a:srgbClr val="FFC000"/>
              </a:solidFill>
              <a:ln w="25400">
                <a:solidFill>
                  <a:schemeClr val="lt1"/>
                </a:solidFill>
              </a:ln>
              <a:effectLst/>
              <a:sp3d contourW="25400">
                <a:contourClr>
                  <a:schemeClr val="lt1"/>
                </a:contourClr>
              </a:sp3d>
            </c:spPr>
            <c:extLst>
              <c:ext xmlns:c16="http://schemas.microsoft.com/office/drawing/2014/chart" uri="{C3380CC4-5D6E-409C-BE32-E72D297353CC}">
                <c16:uniqueId val="{00000003-27ED-4D7B-A529-8FA9EC369325}"/>
              </c:ext>
            </c:extLst>
          </c:dPt>
          <c:dPt>
            <c:idx val="2"/>
            <c:bubble3D val="0"/>
            <c:explosion val="0"/>
            <c:spPr>
              <a:solidFill>
                <a:srgbClr val="00B050"/>
              </a:solidFill>
              <a:ln w="25400">
                <a:solidFill>
                  <a:schemeClr val="lt1"/>
                </a:solidFill>
              </a:ln>
              <a:effectLst/>
              <a:sp3d contourW="25400">
                <a:contourClr>
                  <a:schemeClr val="lt1"/>
                </a:contourClr>
              </a:sp3d>
            </c:spPr>
            <c:extLst>
              <c:ext xmlns:c16="http://schemas.microsoft.com/office/drawing/2014/chart" uri="{C3380CC4-5D6E-409C-BE32-E72D297353CC}">
                <c16:uniqueId val="{00000005-27ED-4D7B-A529-8FA9EC369325}"/>
              </c:ext>
            </c:extLst>
          </c:dPt>
          <c:dPt>
            <c:idx val="3"/>
            <c:bubble3D val="0"/>
            <c:explosion val="0"/>
            <c:spPr>
              <a:solidFill>
                <a:schemeClr val="bg2">
                  <a:lumMod val="75000"/>
                </a:schemeClr>
              </a:solidFill>
              <a:ln w="25400">
                <a:solidFill>
                  <a:schemeClr val="lt1"/>
                </a:solidFill>
              </a:ln>
              <a:effectLst/>
              <a:sp3d contourW="25400">
                <a:contourClr>
                  <a:schemeClr val="lt1"/>
                </a:contourClr>
              </a:sp3d>
            </c:spPr>
            <c:extLst>
              <c:ext xmlns:c16="http://schemas.microsoft.com/office/drawing/2014/chart" uri="{C3380CC4-5D6E-409C-BE32-E72D297353CC}">
                <c16:uniqueId val="{00000007-27ED-4D7B-A529-8FA9EC369325}"/>
              </c:ext>
            </c:extLst>
          </c:dPt>
          <c:dPt>
            <c:idx val="4"/>
            <c:bubble3D val="0"/>
            <c:explosion val="0"/>
            <c:spPr>
              <a:solidFill>
                <a:srgbClr val="FF6600"/>
              </a:solidFill>
              <a:ln w="25400">
                <a:solidFill>
                  <a:schemeClr val="lt1"/>
                </a:solidFill>
              </a:ln>
              <a:effectLst/>
              <a:sp3d contourW="25400">
                <a:contourClr>
                  <a:schemeClr val="lt1"/>
                </a:contourClr>
              </a:sp3d>
            </c:spPr>
            <c:extLst>
              <c:ext xmlns:c16="http://schemas.microsoft.com/office/drawing/2014/chart" uri="{C3380CC4-5D6E-409C-BE32-E72D297353CC}">
                <c16:uniqueId val="{00000009-27ED-4D7B-A529-8FA9EC369325}"/>
              </c:ext>
            </c:extLst>
          </c:dPt>
          <c:dPt>
            <c:idx val="5"/>
            <c:bubble3D val="0"/>
            <c:explosion val="0"/>
            <c:spPr>
              <a:gradFill flip="none" rotWithShape="1">
                <a:gsLst>
                  <a:gs pos="0">
                    <a:srgbClr val="FF0000">
                      <a:tint val="66000"/>
                      <a:satMod val="160000"/>
                    </a:srgbClr>
                  </a:gs>
                  <a:gs pos="50000">
                    <a:srgbClr val="FF0000">
                      <a:tint val="44500"/>
                      <a:satMod val="160000"/>
                    </a:srgbClr>
                  </a:gs>
                  <a:gs pos="100000">
                    <a:srgbClr val="FF0000">
                      <a:tint val="23500"/>
                      <a:satMod val="160000"/>
                    </a:srgbClr>
                  </a:gs>
                </a:gsLst>
                <a:lin ang="2700000" scaled="1"/>
                <a:tileRect/>
              </a:gradFill>
              <a:ln w="25400">
                <a:solidFill>
                  <a:schemeClr val="lt1"/>
                </a:solidFill>
              </a:ln>
              <a:effectLst/>
              <a:sp3d contourW="25400">
                <a:contourClr>
                  <a:schemeClr val="lt1"/>
                </a:contourClr>
              </a:sp3d>
            </c:spPr>
            <c:extLst>
              <c:ext xmlns:c16="http://schemas.microsoft.com/office/drawing/2014/chart" uri="{C3380CC4-5D6E-409C-BE32-E72D297353CC}">
                <c16:uniqueId val="{0000000B-27ED-4D7B-A529-8FA9EC369325}"/>
              </c:ext>
            </c:extLst>
          </c:dPt>
          <c:dLbls>
            <c:dLbl>
              <c:idx val="0"/>
              <c:layout>
                <c:manualLayout>
                  <c:x val="-1.2666338582677166E-2"/>
                  <c:y val="-0.15621102360601324"/>
                </c:manualLayout>
              </c:layout>
              <c:tx>
                <c:rich>
                  <a:bodyPr/>
                  <a:lstStyle/>
                  <a:p>
                    <a:r>
                      <a:rPr lang="en-US" sz="2000" baseline="0" dirty="0" err="1">
                        <a:solidFill>
                          <a:srgbClr val="00B050"/>
                        </a:solidFill>
                      </a:rPr>
                      <a:t>Augstākā</a:t>
                    </a:r>
                    <a:r>
                      <a:rPr lang="en-US" sz="2000" baseline="0" dirty="0">
                        <a:solidFill>
                          <a:srgbClr val="00B050"/>
                        </a:solidFill>
                      </a:rPr>
                      <a:t>s </a:t>
                    </a:r>
                    <a:r>
                      <a:rPr lang="en-US" sz="2000" baseline="0" dirty="0" err="1">
                        <a:solidFill>
                          <a:srgbClr val="00B050"/>
                        </a:solidFill>
                      </a:rPr>
                      <a:t>izglītība</a:t>
                    </a:r>
                    <a:r>
                      <a:rPr lang="en-US" sz="2000" baseline="0" dirty="0">
                        <a:solidFill>
                          <a:srgbClr val="00B050"/>
                        </a:solidFill>
                      </a:rPr>
                      <a:t>s </a:t>
                    </a:r>
                    <a:fld id="{CA0A2AD7-C182-422B-A5ED-01E967699CF9}" type="PERCENTAGE">
                      <a:rPr lang="en-US" sz="2000" baseline="0" smtClean="0">
                        <a:solidFill>
                          <a:srgbClr val="00B050"/>
                        </a:solidFill>
                      </a:rPr>
                      <a:pPr/>
                      <a:t>[PERCENTAGE]</a:t>
                    </a:fld>
                    <a:endParaRPr lang="en-US" sz="2000" baseline="0" dirty="0">
                      <a:solidFill>
                        <a:srgbClr val="00B050"/>
                      </a:solidFill>
                    </a:endParaRPr>
                  </a:p>
                </c:rich>
              </c:tx>
              <c:showLegendKey val="1"/>
              <c:showVal val="0"/>
              <c:showCatName val="1"/>
              <c:showSerName val="0"/>
              <c:showPercent val="1"/>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27ED-4D7B-A529-8FA9EC369325}"/>
                </c:ext>
              </c:extLst>
            </c:dLbl>
            <c:dLbl>
              <c:idx val="1"/>
              <c:layout>
                <c:manualLayout>
                  <c:x val="0.25539304461942247"/>
                  <c:y val="-2.2379915015063059E-2"/>
                </c:manualLayout>
              </c:layout>
              <c:tx>
                <c:rich>
                  <a:bodyPr/>
                  <a:lstStyle/>
                  <a:p>
                    <a:r>
                      <a:rPr lang="en-US" sz="1500" baseline="0" dirty="0" err="1">
                        <a:solidFill>
                          <a:schemeClr val="tx2"/>
                        </a:solidFill>
                      </a:rPr>
                      <a:t>Jauniešu</a:t>
                    </a:r>
                    <a:r>
                      <a:rPr lang="en-US" sz="1500" baseline="0" dirty="0">
                        <a:solidFill>
                          <a:schemeClr val="tx2"/>
                        </a:solidFill>
                      </a:rPr>
                      <a:t> </a:t>
                    </a:r>
                    <a:fld id="{A6945E89-9055-45A3-8650-051DEBC54CED}" type="PERCENTAGE">
                      <a:rPr lang="en-US" sz="1500" baseline="0" smtClean="0">
                        <a:solidFill>
                          <a:schemeClr val="tx2"/>
                        </a:solidFill>
                      </a:rPr>
                      <a:pPr/>
                      <a:t>[PERCENTAGE]</a:t>
                    </a:fld>
                    <a:endParaRPr lang="en-US" sz="1500" baseline="0" dirty="0">
                      <a:solidFill>
                        <a:schemeClr val="tx2"/>
                      </a:solidFill>
                    </a:endParaRPr>
                  </a:p>
                </c:rich>
              </c:tx>
              <c:showLegendKey val="1"/>
              <c:showVal val="0"/>
              <c:showCatName val="1"/>
              <c:showSerName val="0"/>
              <c:showPercent val="1"/>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3-27ED-4D7B-A529-8FA9EC369325}"/>
                </c:ext>
              </c:extLst>
            </c:dLbl>
            <c:dLbl>
              <c:idx val="2"/>
              <c:layout>
                <c:manualLayout>
                  <c:x val="-1.3476980913930545E-2"/>
                  <c:y val="0.14453501237312169"/>
                </c:manualLayout>
              </c:layout>
              <c:tx>
                <c:rich>
                  <a:bodyPr rot="0" spcFirstLastPara="1" vertOverflow="ellipsis" vert="horz" wrap="square" lIns="38100" tIns="19050" rIns="38100" bIns="19050" anchor="ctr" anchorCtr="1">
                    <a:noAutofit/>
                  </a:bodyPr>
                  <a:lstStyle/>
                  <a:p>
                    <a:pPr>
                      <a:defRPr sz="1500" b="1" i="0" u="none" strike="noStrike" kern="1200" baseline="0">
                        <a:solidFill>
                          <a:srgbClr val="002060"/>
                        </a:solidFill>
                        <a:latin typeface="Verdana" panose="020B0604030504040204" pitchFamily="34" charset="0"/>
                        <a:ea typeface="Verdana" panose="020B0604030504040204" pitchFamily="34" charset="0"/>
                        <a:cs typeface="+mn-cs"/>
                      </a:defRPr>
                    </a:pPr>
                    <a:r>
                      <a:rPr lang="en-US" sz="1500" baseline="0" dirty="0" err="1">
                        <a:solidFill>
                          <a:srgbClr val="002060"/>
                        </a:solidFill>
                      </a:rPr>
                      <a:t>Pieaugušo</a:t>
                    </a:r>
                    <a:r>
                      <a:rPr lang="en-US" sz="1500" baseline="0" dirty="0">
                        <a:solidFill>
                          <a:srgbClr val="002060"/>
                        </a:solidFill>
                      </a:rPr>
                      <a:t> </a:t>
                    </a:r>
                    <a:r>
                      <a:rPr lang="en-US" sz="1500" baseline="0" dirty="0" err="1">
                        <a:solidFill>
                          <a:srgbClr val="002060"/>
                        </a:solidFill>
                      </a:rPr>
                      <a:t>izglītības</a:t>
                    </a:r>
                    <a:r>
                      <a:rPr lang="en-US" sz="1500" baseline="0" dirty="0">
                        <a:solidFill>
                          <a:srgbClr val="002060"/>
                        </a:solidFill>
                      </a:rPr>
                      <a:t> </a:t>
                    </a:r>
                    <a:fld id="{E3ACF952-169C-4EF7-AFA7-F374239A88C4}" type="PERCENTAGE">
                      <a:rPr lang="en-US" sz="1500" baseline="0" smtClean="0">
                        <a:solidFill>
                          <a:srgbClr val="002060"/>
                        </a:solidFill>
                      </a:rPr>
                      <a:pPr>
                        <a:defRPr sz="1500" b="1">
                          <a:solidFill>
                            <a:srgbClr val="002060"/>
                          </a:solidFill>
                          <a:latin typeface="Verdana" panose="020B0604030504040204" pitchFamily="34" charset="0"/>
                          <a:ea typeface="Verdana" panose="020B0604030504040204" pitchFamily="34" charset="0"/>
                        </a:defRPr>
                      </a:pPr>
                      <a:t>[PERCENTAGE]</a:t>
                    </a:fld>
                    <a:endParaRPr lang="en-US" sz="1500" baseline="0" dirty="0">
                      <a:solidFill>
                        <a:srgbClr val="002060"/>
                      </a:solidFill>
                    </a:endParaRPr>
                  </a:p>
                </c:rich>
              </c:tx>
              <c:spPr>
                <a:solidFill>
                  <a:schemeClr val="bg1"/>
                </a:solidFill>
                <a:ln>
                  <a:noFill/>
                </a:ln>
                <a:effectLst/>
              </c:spPr>
              <c:txPr>
                <a:bodyPr rot="0" spcFirstLastPara="1" vertOverflow="ellipsis" vert="horz" wrap="square" lIns="38100" tIns="19050" rIns="38100" bIns="19050" anchor="ctr" anchorCtr="1">
                  <a:noAutofit/>
                </a:bodyPr>
                <a:lstStyle/>
                <a:p>
                  <a:pPr>
                    <a:defRPr sz="1500" b="1" i="0" u="none" strike="noStrike" kern="1200" baseline="0">
                      <a:solidFill>
                        <a:srgbClr val="002060"/>
                      </a:solidFill>
                      <a:latin typeface="Verdana" panose="020B0604030504040204" pitchFamily="34" charset="0"/>
                      <a:ea typeface="Verdana" panose="020B0604030504040204" pitchFamily="34" charset="0"/>
                      <a:cs typeface="+mn-cs"/>
                    </a:defRPr>
                  </a:pPr>
                  <a:endParaRPr lang="ru-RU"/>
                </a:p>
              </c:txPr>
              <c:showLegendKey val="1"/>
              <c:showVal val="0"/>
              <c:showCatName val="1"/>
              <c:showSerName val="0"/>
              <c:showPercent val="1"/>
              <c:showBubbleSize val="0"/>
              <c:extLst>
                <c:ext xmlns:c15="http://schemas.microsoft.com/office/drawing/2012/chart" uri="{CE6537A1-D6FC-4f65-9D91-7224C49458BB}">
                  <c15:layout>
                    <c:manualLayout>
                      <c:w val="0.22791940069991251"/>
                      <c:h val="0.23986295581699607"/>
                    </c:manualLayout>
                  </c15:layout>
                  <c15:dlblFieldTable/>
                  <c15:showDataLabelsRange val="0"/>
                </c:ext>
                <c:ext xmlns:c16="http://schemas.microsoft.com/office/drawing/2014/chart" uri="{C3380CC4-5D6E-409C-BE32-E72D297353CC}">
                  <c16:uniqueId val="{00000005-27ED-4D7B-A529-8FA9EC369325}"/>
                </c:ext>
              </c:extLst>
            </c:dLbl>
            <c:dLbl>
              <c:idx val="3"/>
              <c:layout>
                <c:manualLayout>
                  <c:x val="0"/>
                  <c:y val="-3.8535126725441085E-2"/>
                </c:manualLayout>
              </c:layout>
              <c:tx>
                <c:rich>
                  <a:bodyPr/>
                  <a:lstStyle/>
                  <a:p>
                    <a:r>
                      <a:rPr lang="en-US" baseline="0" dirty="0" err="1"/>
                      <a:t>Horizontālā</a:t>
                    </a:r>
                    <a:r>
                      <a:rPr lang="en-US" baseline="0" dirty="0"/>
                      <a:t> </a:t>
                    </a:r>
                    <a:fld id="{F51C26EF-5815-4A31-8CB8-A90C8B6A06BF}" type="PERCENTAGE">
                      <a:rPr lang="en-US" baseline="0" smtClean="0"/>
                      <a:pPr/>
                      <a:t>[PERCENTAGE]</a:t>
                    </a:fld>
                    <a:endParaRPr lang="en-US" baseline="0" dirty="0"/>
                  </a:p>
                </c:rich>
              </c:tx>
              <c:showLegendKey val="1"/>
              <c:showVal val="0"/>
              <c:showCatName val="1"/>
              <c:showSerName val="0"/>
              <c:showPercent val="1"/>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7-27ED-4D7B-A529-8FA9EC369325}"/>
                </c:ext>
              </c:extLst>
            </c:dLbl>
            <c:dLbl>
              <c:idx val="4"/>
              <c:layout>
                <c:manualLayout>
                  <c:x val="-7.7018263342082241E-2"/>
                  <c:y val="-9.500947798191893E-2"/>
                </c:manualLayout>
              </c:layout>
              <c:tx>
                <c:rich>
                  <a:bodyPr/>
                  <a:lstStyle/>
                  <a:p>
                    <a:r>
                      <a:rPr lang="lv-LV" dirty="0"/>
                      <a:t>Ziemeļvalstu valodas</a:t>
                    </a:r>
                    <a:r>
                      <a:rPr lang="lv-LV" baseline="0" dirty="0"/>
                      <a:t>
</a:t>
                    </a:r>
                    <a:fld id="{BA90B127-C0C5-45FF-93E1-7C44F0F4E8A0}" type="PERCENTAGE">
                      <a:rPr lang="en-US" baseline="0"/>
                      <a:pPr/>
                      <a:t>[PERCENTAGE]</a:t>
                    </a:fld>
                    <a:endParaRPr lang="lv-LV" baseline="0" dirty="0"/>
                  </a:p>
                </c:rich>
              </c:tx>
              <c:showLegendKey val="1"/>
              <c:showVal val="0"/>
              <c:showCatName val="1"/>
              <c:showSerName val="0"/>
              <c:showPercent val="1"/>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9-27ED-4D7B-A529-8FA9EC369325}"/>
                </c:ext>
              </c:extLst>
            </c:dLbl>
            <c:dLbl>
              <c:idx val="5"/>
              <c:layout>
                <c:manualLayout>
                  <c:x val="0.16138150163753848"/>
                  <c:y val="9.7899890704562013E-8"/>
                </c:manualLayout>
              </c:layout>
              <c:tx>
                <c:rich>
                  <a:bodyPr/>
                  <a:lstStyle/>
                  <a:p>
                    <a:r>
                      <a:rPr lang="en-US" dirty="0">
                        <a:solidFill>
                          <a:srgbClr val="FF0000"/>
                        </a:solidFill>
                      </a:rPr>
                      <a:t>NORDPLUS</a:t>
                    </a:r>
                    <a:r>
                      <a:rPr lang="en-US" baseline="0" dirty="0">
                        <a:solidFill>
                          <a:srgbClr val="FF0000"/>
                        </a:solidFill>
                      </a:rPr>
                      <a:t> </a:t>
                    </a:r>
                    <a:r>
                      <a:rPr lang="en-US" dirty="0">
                        <a:solidFill>
                          <a:srgbClr val="FF0000"/>
                        </a:solidFill>
                      </a:rPr>
                      <a:t>ADMINISTRĀCIJA</a:t>
                    </a:r>
                    <a:r>
                      <a:rPr lang="en-US" baseline="0" dirty="0"/>
                      <a:t>
</a:t>
                    </a:r>
                    <a:fld id="{F2C7CCFA-C125-44D0-8117-DC5FCB125810}" type="PERCENTAGE">
                      <a:rPr lang="en-US" baseline="0" smtClean="0"/>
                      <a:pPr/>
                      <a:t>[PERCENTAGE]</a:t>
                    </a:fld>
                    <a:endParaRPr lang="en-US" baseline="0" dirty="0"/>
                  </a:p>
                </c:rich>
              </c:tx>
              <c:showLegendKey val="1"/>
              <c:showVal val="0"/>
              <c:showCatName val="1"/>
              <c:showSerName val="0"/>
              <c:showPercent val="1"/>
              <c:showBubbleSize val="0"/>
              <c:extLst>
                <c:ext xmlns:c15="http://schemas.microsoft.com/office/drawing/2012/chart" uri="{CE6537A1-D6FC-4f65-9D91-7224C49458BB}">
                  <c15:layout>
                    <c:manualLayout>
                      <c:w val="0.28159890829585582"/>
                      <c:h val="0.20041666666666666"/>
                    </c:manualLayout>
                  </c15:layout>
                  <c15:dlblFieldTable/>
                  <c15:showDataLabelsRange val="0"/>
                </c:ext>
                <c:ext xmlns:c16="http://schemas.microsoft.com/office/drawing/2014/chart" uri="{C3380CC4-5D6E-409C-BE32-E72D297353CC}">
                  <c16:uniqueId val="{0000000B-27ED-4D7B-A529-8FA9EC369325}"/>
                </c:ext>
              </c:extLst>
            </c:dLbl>
            <c:spPr>
              <a:noFill/>
              <a:ln>
                <a:noFill/>
              </a:ln>
              <a:effectLst/>
            </c:spPr>
            <c:txPr>
              <a:bodyPr rot="0" spcFirstLastPara="1" vertOverflow="ellipsis" vert="horz" wrap="square" lIns="38100" tIns="19050" rIns="38100" bIns="19050" anchor="ctr" anchorCtr="1">
                <a:spAutoFit/>
              </a:bodyPr>
              <a:lstStyle/>
              <a:p>
                <a:pPr>
                  <a:defRPr sz="1500" b="1" i="0" u="none" strike="noStrike" kern="1200" baseline="0">
                    <a:solidFill>
                      <a:srgbClr val="002060"/>
                    </a:solidFill>
                    <a:latin typeface="Verdana" panose="020B0604030504040204" pitchFamily="34" charset="0"/>
                    <a:ea typeface="Verdana" panose="020B0604030504040204" pitchFamily="34" charset="0"/>
                    <a:cs typeface="+mn-cs"/>
                  </a:defRPr>
                </a:pPr>
                <a:endParaRPr lang="ru-RU"/>
              </a:p>
            </c:txPr>
            <c:showLegendKey val="1"/>
            <c:showVal val="0"/>
            <c:showCatName val="1"/>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Sheet2!$A$1:$A$6</c:f>
              <c:strCache>
                <c:ptCount val="6"/>
                <c:pt idx="0">
                  <c:v>Higher Education -  </c:v>
                </c:pt>
                <c:pt idx="1">
                  <c:v>Junior</c:v>
                </c:pt>
                <c:pt idx="2">
                  <c:v>Adult Education </c:v>
                </c:pt>
                <c:pt idx="3">
                  <c:v>Horizontal</c:v>
                </c:pt>
                <c:pt idx="4">
                  <c:v>Nordic Languages</c:v>
                </c:pt>
                <c:pt idx="5">
                  <c:v>ADMINISTRATION</c:v>
                </c:pt>
              </c:strCache>
            </c:strRef>
          </c:cat>
          <c:val>
            <c:numRef>
              <c:f>Sheet2!$B$1:$B$6</c:f>
              <c:numCache>
                <c:formatCode>General</c:formatCode>
                <c:ptCount val="6"/>
                <c:pt idx="0">
                  <c:v>35.700000000000003</c:v>
                </c:pt>
                <c:pt idx="1">
                  <c:v>26</c:v>
                </c:pt>
                <c:pt idx="2">
                  <c:v>10.5</c:v>
                </c:pt>
                <c:pt idx="3">
                  <c:v>8.8000000000000007</c:v>
                </c:pt>
                <c:pt idx="4">
                  <c:v>6</c:v>
                </c:pt>
                <c:pt idx="5">
                  <c:v>13</c:v>
                </c:pt>
              </c:numCache>
            </c:numRef>
          </c:val>
          <c:extLst>
            <c:ext xmlns:c16="http://schemas.microsoft.com/office/drawing/2014/chart" uri="{C3380CC4-5D6E-409C-BE32-E72D297353CC}">
              <c16:uniqueId val="{0000000C-27ED-4D7B-A529-8FA9EC369325}"/>
            </c:ext>
          </c:extLst>
        </c:ser>
        <c:dLbls>
          <c:showLegendKey val="0"/>
          <c:showVal val="0"/>
          <c:showCatName val="0"/>
          <c:showSerName val="0"/>
          <c:showPercent val="0"/>
          <c:showBubbleSize val="0"/>
          <c:showLeaderLines val="1"/>
        </c:dLbls>
      </c:pie3D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ru-RU"/>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62">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E4476891-8B15-45C4-B794-C95096B19BD6}" type="doc">
      <dgm:prSet loTypeId="urn:microsoft.com/office/officeart/2011/layout/TabList" loCatId="list" qsTypeId="urn:microsoft.com/office/officeart/2005/8/quickstyle/simple1" qsCatId="simple" csTypeId="urn:microsoft.com/office/officeart/2005/8/colors/accent1_2" csCatId="accent1" phldr="1"/>
      <dgm:spPr/>
      <dgm:t>
        <a:bodyPr/>
        <a:lstStyle/>
        <a:p>
          <a:endParaRPr lang="en-US"/>
        </a:p>
      </dgm:t>
    </dgm:pt>
    <dgm:pt modelId="{CC575567-0B68-44A5-8151-90F0D7374D1E}">
      <dgm:prSet phldrT="[Text]" custT="1"/>
      <dgm:spPr>
        <a:solidFill>
          <a:schemeClr val="accent1">
            <a:lumMod val="40000"/>
            <a:lumOff val="60000"/>
          </a:schemeClr>
        </a:solidFill>
      </dgm:spPr>
      <dgm:t>
        <a:bodyPr/>
        <a:lstStyle/>
        <a:p>
          <a:r>
            <a:rPr lang="lv-LV" sz="2200" b="1" dirty="0">
              <a:solidFill>
                <a:schemeClr val="accent1">
                  <a:lumMod val="50000"/>
                </a:schemeClr>
              </a:solidFill>
            </a:rPr>
            <a:t>Mobilitātes</a:t>
          </a:r>
          <a:endParaRPr lang="en-US" sz="2200" b="1" dirty="0">
            <a:solidFill>
              <a:schemeClr val="accent1">
                <a:lumMod val="50000"/>
              </a:schemeClr>
            </a:solidFill>
          </a:endParaRPr>
        </a:p>
      </dgm:t>
    </dgm:pt>
    <dgm:pt modelId="{61565E8B-BF30-4D2A-BE88-2A524EAF4133}" type="parTrans" cxnId="{45DBADCF-A992-4803-AE6C-C38F33AB57B2}">
      <dgm:prSet/>
      <dgm:spPr/>
      <dgm:t>
        <a:bodyPr/>
        <a:lstStyle/>
        <a:p>
          <a:endParaRPr lang="en-US" sz="2200"/>
        </a:p>
      </dgm:t>
    </dgm:pt>
    <dgm:pt modelId="{C97FB154-C025-4618-8108-CA81C1371E78}" type="sibTrans" cxnId="{45DBADCF-A992-4803-AE6C-C38F33AB57B2}">
      <dgm:prSet/>
      <dgm:spPr/>
      <dgm:t>
        <a:bodyPr/>
        <a:lstStyle/>
        <a:p>
          <a:endParaRPr lang="en-US" sz="2200"/>
        </a:p>
      </dgm:t>
    </dgm:pt>
    <dgm:pt modelId="{2154EC92-6924-4E3C-A707-3B6C6FDEA251}">
      <dgm:prSet phldrT="[Text]" custT="1"/>
      <dgm:spPr/>
      <dgm:t>
        <a:bodyPr/>
        <a:lstStyle/>
        <a:p>
          <a:r>
            <a:rPr lang="lv-LV" altLang="lv-LV" sz="2200" dirty="0">
              <a:solidFill>
                <a:schemeClr val="accent1">
                  <a:lumMod val="50000"/>
                </a:schemeClr>
              </a:solidFill>
              <a:latin typeface="Calibri" panose="020F0502020204030204" pitchFamily="34" charset="0"/>
            </a:rPr>
            <a:t>- Studentu mobilitātes (studijas, prakse)</a:t>
          </a:r>
        </a:p>
        <a:p>
          <a:r>
            <a:rPr lang="lv-LV" altLang="lv-LV" sz="2200" dirty="0">
              <a:solidFill>
                <a:schemeClr val="accent1">
                  <a:lumMod val="50000"/>
                </a:schemeClr>
              </a:solidFill>
              <a:latin typeface="Calibri" panose="020F0502020204030204" pitchFamily="34" charset="0"/>
            </a:rPr>
            <a:t>- Pasniedzēju mobilitātes</a:t>
          </a:r>
          <a:endParaRPr lang="en-US" sz="2200" dirty="0">
            <a:solidFill>
              <a:schemeClr val="accent1">
                <a:lumMod val="50000"/>
              </a:schemeClr>
            </a:solidFill>
          </a:endParaRPr>
        </a:p>
      </dgm:t>
    </dgm:pt>
    <dgm:pt modelId="{F9710302-C05F-4C1D-B9C0-19D8B7A19CD1}" type="parTrans" cxnId="{100887A1-0874-44D1-99C1-CC6BD2E2899F}">
      <dgm:prSet/>
      <dgm:spPr/>
      <dgm:t>
        <a:bodyPr/>
        <a:lstStyle/>
        <a:p>
          <a:endParaRPr lang="en-US" sz="2200"/>
        </a:p>
      </dgm:t>
    </dgm:pt>
    <dgm:pt modelId="{2B2FB635-AA53-412B-86EC-7AA990E0DF0D}" type="sibTrans" cxnId="{100887A1-0874-44D1-99C1-CC6BD2E2899F}">
      <dgm:prSet/>
      <dgm:spPr/>
      <dgm:t>
        <a:bodyPr/>
        <a:lstStyle/>
        <a:p>
          <a:endParaRPr lang="en-US" sz="2200"/>
        </a:p>
      </dgm:t>
    </dgm:pt>
    <dgm:pt modelId="{B0325429-59A4-43D5-A65D-0D0382FB2D3B}">
      <dgm:prSet phldrT="[Text]" custT="1"/>
      <dgm:spPr>
        <a:solidFill>
          <a:schemeClr val="accent2">
            <a:lumMod val="40000"/>
            <a:lumOff val="60000"/>
          </a:schemeClr>
        </a:solidFill>
      </dgm:spPr>
      <dgm:t>
        <a:bodyPr/>
        <a:lstStyle/>
        <a:p>
          <a:r>
            <a:rPr lang="lv-LV" sz="2200" b="1" dirty="0">
              <a:solidFill>
                <a:schemeClr val="accent1">
                  <a:lumMod val="50000"/>
                </a:schemeClr>
              </a:solidFill>
            </a:rPr>
            <a:t>Sadarbības projekti</a:t>
          </a:r>
          <a:endParaRPr lang="en-US" sz="2200" b="1" dirty="0">
            <a:solidFill>
              <a:schemeClr val="accent1">
                <a:lumMod val="50000"/>
              </a:schemeClr>
            </a:solidFill>
          </a:endParaRPr>
        </a:p>
      </dgm:t>
    </dgm:pt>
    <dgm:pt modelId="{AF2D0CE5-18CF-42CC-8C0A-C678EE86CA50}" type="parTrans" cxnId="{13D20D62-CBFD-4D15-ABFD-3C5542B4AFD4}">
      <dgm:prSet/>
      <dgm:spPr/>
      <dgm:t>
        <a:bodyPr/>
        <a:lstStyle/>
        <a:p>
          <a:endParaRPr lang="en-US" sz="2200"/>
        </a:p>
      </dgm:t>
    </dgm:pt>
    <dgm:pt modelId="{1D68ADF1-CEB6-4C4E-829A-23EB4382A18D}" type="sibTrans" cxnId="{13D20D62-CBFD-4D15-ABFD-3C5542B4AFD4}">
      <dgm:prSet/>
      <dgm:spPr/>
      <dgm:t>
        <a:bodyPr/>
        <a:lstStyle/>
        <a:p>
          <a:endParaRPr lang="en-US" sz="2200"/>
        </a:p>
      </dgm:t>
    </dgm:pt>
    <dgm:pt modelId="{7C031C65-A50A-4C13-9C8D-F319ED3473E3}">
      <dgm:prSet phldrT="[Text]" custT="1"/>
      <dgm:spPr/>
      <dgm:t>
        <a:bodyPr/>
        <a:lstStyle/>
        <a:p>
          <a:pPr>
            <a:lnSpc>
              <a:spcPct val="100000"/>
            </a:lnSpc>
            <a:spcAft>
              <a:spcPts val="0"/>
            </a:spcAft>
          </a:pPr>
          <a:r>
            <a:rPr lang="lv-LV" altLang="lv-LV" sz="2200" dirty="0">
              <a:solidFill>
                <a:schemeClr val="accent1">
                  <a:lumMod val="50000"/>
                </a:schemeClr>
              </a:solidFill>
              <a:latin typeface="Calibri" panose="020F0502020204030204" pitchFamily="34" charset="0"/>
            </a:rPr>
            <a:t>- Intensīvie kursi</a:t>
          </a:r>
        </a:p>
        <a:p>
          <a:pPr>
            <a:lnSpc>
              <a:spcPct val="100000"/>
            </a:lnSpc>
            <a:spcAft>
              <a:spcPts val="0"/>
            </a:spcAft>
          </a:pPr>
          <a:r>
            <a:rPr lang="lv-LV" altLang="lv-LV" sz="2200" dirty="0">
              <a:solidFill>
                <a:schemeClr val="accent1">
                  <a:lumMod val="50000"/>
                </a:schemeClr>
              </a:solidFill>
              <a:latin typeface="Calibri" panose="020F0502020204030204" pitchFamily="34" charset="0"/>
            </a:rPr>
            <a:t>- Kopējās studiju programmas</a:t>
          </a:r>
        </a:p>
        <a:p>
          <a:pPr>
            <a:lnSpc>
              <a:spcPct val="100000"/>
            </a:lnSpc>
            <a:spcAft>
              <a:spcPts val="0"/>
            </a:spcAft>
          </a:pPr>
          <a:r>
            <a:rPr lang="lv-LV" altLang="lv-LV" sz="2200" dirty="0">
              <a:solidFill>
                <a:schemeClr val="accent1">
                  <a:lumMod val="50000"/>
                </a:schemeClr>
              </a:solidFill>
              <a:latin typeface="Calibri" panose="020F0502020204030204" pitchFamily="34" charset="0"/>
            </a:rPr>
            <a:t>- Attīstības projekti</a:t>
          </a:r>
          <a:endParaRPr lang="en-US" sz="2200" u="none" dirty="0">
            <a:solidFill>
              <a:schemeClr val="accent1">
                <a:lumMod val="50000"/>
              </a:schemeClr>
            </a:solidFill>
          </a:endParaRPr>
        </a:p>
      </dgm:t>
    </dgm:pt>
    <dgm:pt modelId="{469CDB71-7A7B-4BB5-AA93-ED658C763D67}" type="parTrans" cxnId="{0B9DAC9A-0635-471F-9CD4-7B9EECE0E780}">
      <dgm:prSet/>
      <dgm:spPr/>
      <dgm:t>
        <a:bodyPr/>
        <a:lstStyle/>
        <a:p>
          <a:endParaRPr lang="en-US" sz="2200"/>
        </a:p>
      </dgm:t>
    </dgm:pt>
    <dgm:pt modelId="{77C34B46-F3F0-4759-A10D-8F17B4CAEB3A}" type="sibTrans" cxnId="{0B9DAC9A-0635-471F-9CD4-7B9EECE0E780}">
      <dgm:prSet/>
      <dgm:spPr/>
      <dgm:t>
        <a:bodyPr/>
        <a:lstStyle/>
        <a:p>
          <a:endParaRPr lang="en-US" sz="2200"/>
        </a:p>
      </dgm:t>
    </dgm:pt>
    <dgm:pt modelId="{F49AE766-4990-42FB-9095-658DAFF3172B}">
      <dgm:prSet phldrT="[Text]" custT="1"/>
      <dgm:spPr>
        <a:solidFill>
          <a:schemeClr val="accent2">
            <a:lumMod val="40000"/>
            <a:lumOff val="60000"/>
          </a:schemeClr>
        </a:solidFill>
      </dgm:spPr>
      <dgm:t>
        <a:bodyPr/>
        <a:lstStyle/>
        <a:p>
          <a:r>
            <a:rPr lang="lv-LV" sz="2200" b="1" dirty="0">
              <a:solidFill>
                <a:schemeClr val="accent1">
                  <a:lumMod val="50000"/>
                </a:schemeClr>
              </a:solidFill>
            </a:rPr>
            <a:t>Sadarbības tīkli</a:t>
          </a:r>
          <a:endParaRPr lang="en-US" sz="2200" b="1" dirty="0">
            <a:solidFill>
              <a:schemeClr val="accent1">
                <a:lumMod val="50000"/>
              </a:schemeClr>
            </a:solidFill>
          </a:endParaRPr>
        </a:p>
      </dgm:t>
    </dgm:pt>
    <dgm:pt modelId="{62B140AC-7AC9-4E17-856E-7BA45C65C0B7}" type="parTrans" cxnId="{8414F8BA-8326-47D8-B3E4-6584476C41C9}">
      <dgm:prSet/>
      <dgm:spPr/>
      <dgm:t>
        <a:bodyPr/>
        <a:lstStyle/>
        <a:p>
          <a:endParaRPr lang="en-US" sz="2200"/>
        </a:p>
      </dgm:t>
    </dgm:pt>
    <dgm:pt modelId="{247DEDFF-4E2F-47F4-9B83-2430525D0137}" type="sibTrans" cxnId="{8414F8BA-8326-47D8-B3E4-6584476C41C9}">
      <dgm:prSet/>
      <dgm:spPr/>
      <dgm:t>
        <a:bodyPr/>
        <a:lstStyle/>
        <a:p>
          <a:endParaRPr lang="en-US" sz="2200"/>
        </a:p>
      </dgm:t>
    </dgm:pt>
    <dgm:pt modelId="{7D9DE8FB-44F1-4B57-BEBC-8FDCDB12AF8F}">
      <dgm:prSet phldrT="[Text]" custT="1"/>
      <dgm:spPr/>
      <dgm:t>
        <a:bodyPr/>
        <a:lstStyle/>
        <a:p>
          <a:r>
            <a:rPr lang="lv-LV" sz="2200" dirty="0">
              <a:solidFill>
                <a:schemeClr val="accent1">
                  <a:lumMod val="50000"/>
                </a:schemeClr>
              </a:solidFill>
              <a:latin typeface="Calibri" panose="020F0502020204030204" pitchFamily="34" charset="0"/>
            </a:rPr>
            <a:t>- Administratīvas tikšanās jaunu sadarbības tīklu veidošanai, jaunu partneru piesaistei</a:t>
          </a:r>
        </a:p>
        <a:p>
          <a:r>
            <a:rPr lang="lv-LV" sz="2200" dirty="0">
              <a:solidFill>
                <a:schemeClr val="accent1">
                  <a:lumMod val="50000"/>
                </a:schemeClr>
              </a:solidFill>
              <a:latin typeface="Calibri" panose="020F0502020204030204" pitchFamily="34" charset="0"/>
            </a:rPr>
            <a:t>- Īstermiņa akadēmiskā personāla tikšanās mobilitātes kvalitātes nodrošināšanai</a:t>
          </a:r>
          <a:endParaRPr lang="en-US" sz="2200" u="none" dirty="0">
            <a:solidFill>
              <a:schemeClr val="accent1">
                <a:lumMod val="50000"/>
              </a:schemeClr>
            </a:solidFill>
          </a:endParaRPr>
        </a:p>
      </dgm:t>
    </dgm:pt>
    <dgm:pt modelId="{272F1124-8EC7-4A15-A5BD-C67FBF8ECB70}" type="parTrans" cxnId="{E4DC1876-A848-4B12-8D21-32E681EEC813}">
      <dgm:prSet/>
      <dgm:spPr/>
      <dgm:t>
        <a:bodyPr/>
        <a:lstStyle/>
        <a:p>
          <a:endParaRPr lang="en-US" sz="2200"/>
        </a:p>
      </dgm:t>
    </dgm:pt>
    <dgm:pt modelId="{985DACA7-E848-4F6C-BBAF-E5FFC4A22504}" type="sibTrans" cxnId="{E4DC1876-A848-4B12-8D21-32E681EEC813}">
      <dgm:prSet/>
      <dgm:spPr/>
      <dgm:t>
        <a:bodyPr/>
        <a:lstStyle/>
        <a:p>
          <a:endParaRPr lang="en-US" sz="2200"/>
        </a:p>
      </dgm:t>
    </dgm:pt>
    <dgm:pt modelId="{F83E3057-9714-4D1B-95BF-314B53A92EB7}" type="pres">
      <dgm:prSet presAssocID="{E4476891-8B15-45C4-B794-C95096B19BD6}" presName="Name0" presStyleCnt="0">
        <dgm:presLayoutVars>
          <dgm:chMax/>
          <dgm:chPref val="3"/>
          <dgm:dir/>
          <dgm:animOne val="branch"/>
          <dgm:animLvl val="lvl"/>
        </dgm:presLayoutVars>
      </dgm:prSet>
      <dgm:spPr/>
    </dgm:pt>
    <dgm:pt modelId="{9FF58841-6947-4CD8-8555-4035BF0D7C19}" type="pres">
      <dgm:prSet presAssocID="{CC575567-0B68-44A5-8151-90F0D7374D1E}" presName="composite" presStyleCnt="0"/>
      <dgm:spPr/>
    </dgm:pt>
    <dgm:pt modelId="{061C4FB6-D6B8-4241-9655-BE8DF9067055}" type="pres">
      <dgm:prSet presAssocID="{CC575567-0B68-44A5-8151-90F0D7374D1E}" presName="FirstChild" presStyleLbl="revTx" presStyleIdx="0" presStyleCnt="3" custScaleY="66947">
        <dgm:presLayoutVars>
          <dgm:chMax val="0"/>
          <dgm:chPref val="0"/>
          <dgm:bulletEnabled val="1"/>
        </dgm:presLayoutVars>
      </dgm:prSet>
      <dgm:spPr/>
    </dgm:pt>
    <dgm:pt modelId="{973DD5CE-6032-4567-A787-D1DF2D47DBE1}" type="pres">
      <dgm:prSet presAssocID="{CC575567-0B68-44A5-8151-90F0D7374D1E}" presName="Parent" presStyleLbl="alignNode1" presStyleIdx="0" presStyleCnt="3" custLinFactNeighborX="1410">
        <dgm:presLayoutVars>
          <dgm:chMax val="3"/>
          <dgm:chPref val="3"/>
          <dgm:bulletEnabled val="1"/>
        </dgm:presLayoutVars>
      </dgm:prSet>
      <dgm:spPr/>
    </dgm:pt>
    <dgm:pt modelId="{ED8ECB8D-47A9-41D7-AE0C-67F88DA73B34}" type="pres">
      <dgm:prSet presAssocID="{CC575567-0B68-44A5-8151-90F0D7374D1E}" presName="Accent" presStyleLbl="parChTrans1D1" presStyleIdx="0" presStyleCnt="3"/>
      <dgm:spPr/>
    </dgm:pt>
    <dgm:pt modelId="{76020137-1AD0-407C-9EA1-D8E9DA30694D}" type="pres">
      <dgm:prSet presAssocID="{C97FB154-C025-4618-8108-CA81C1371E78}" presName="sibTrans" presStyleCnt="0"/>
      <dgm:spPr/>
    </dgm:pt>
    <dgm:pt modelId="{938E2DBD-1AAB-42CF-A3F8-DD40C72C355C}" type="pres">
      <dgm:prSet presAssocID="{B0325429-59A4-43D5-A65D-0D0382FB2D3B}" presName="composite" presStyleCnt="0"/>
      <dgm:spPr/>
    </dgm:pt>
    <dgm:pt modelId="{18DC2ECC-B8B5-4690-B821-EBE4830FDE48}" type="pres">
      <dgm:prSet presAssocID="{B0325429-59A4-43D5-A65D-0D0382FB2D3B}" presName="FirstChild" presStyleLbl="revTx" presStyleIdx="1" presStyleCnt="3" custScaleY="120726" custLinFactNeighborY="-7407">
        <dgm:presLayoutVars>
          <dgm:chMax val="0"/>
          <dgm:chPref val="0"/>
          <dgm:bulletEnabled val="1"/>
        </dgm:presLayoutVars>
      </dgm:prSet>
      <dgm:spPr/>
    </dgm:pt>
    <dgm:pt modelId="{A239F5D0-E75E-40BF-B1B5-BDD90334AB85}" type="pres">
      <dgm:prSet presAssocID="{B0325429-59A4-43D5-A65D-0D0382FB2D3B}" presName="Parent" presStyleLbl="alignNode1" presStyleIdx="1" presStyleCnt="3">
        <dgm:presLayoutVars>
          <dgm:chMax val="3"/>
          <dgm:chPref val="3"/>
          <dgm:bulletEnabled val="1"/>
        </dgm:presLayoutVars>
      </dgm:prSet>
      <dgm:spPr/>
    </dgm:pt>
    <dgm:pt modelId="{6EF1E263-9E6B-4EDC-BC79-47615D5710FE}" type="pres">
      <dgm:prSet presAssocID="{B0325429-59A4-43D5-A65D-0D0382FB2D3B}" presName="Accent" presStyleLbl="parChTrans1D1" presStyleIdx="1" presStyleCnt="3"/>
      <dgm:spPr/>
    </dgm:pt>
    <dgm:pt modelId="{596B6161-F7CB-4266-BD02-DF6882AEAAC8}" type="pres">
      <dgm:prSet presAssocID="{1D68ADF1-CEB6-4C4E-829A-23EB4382A18D}" presName="sibTrans" presStyleCnt="0"/>
      <dgm:spPr/>
    </dgm:pt>
    <dgm:pt modelId="{6BB06AF8-B564-4CC3-BF96-B5124017ACC0}" type="pres">
      <dgm:prSet presAssocID="{F49AE766-4990-42FB-9095-658DAFF3172B}" presName="composite" presStyleCnt="0"/>
      <dgm:spPr/>
    </dgm:pt>
    <dgm:pt modelId="{C65DCB4B-28C3-4638-ABCD-127A49CEF8C5}" type="pres">
      <dgm:prSet presAssocID="{F49AE766-4990-42FB-9095-658DAFF3172B}" presName="FirstChild" presStyleLbl="revTx" presStyleIdx="2" presStyleCnt="3" custScaleY="107490">
        <dgm:presLayoutVars>
          <dgm:chMax val="0"/>
          <dgm:chPref val="0"/>
          <dgm:bulletEnabled val="1"/>
        </dgm:presLayoutVars>
      </dgm:prSet>
      <dgm:spPr/>
    </dgm:pt>
    <dgm:pt modelId="{5F198BD5-7567-47F0-878D-E3E8261BF80C}" type="pres">
      <dgm:prSet presAssocID="{F49AE766-4990-42FB-9095-658DAFF3172B}" presName="Parent" presStyleLbl="alignNode1" presStyleIdx="2" presStyleCnt="3">
        <dgm:presLayoutVars>
          <dgm:chMax val="3"/>
          <dgm:chPref val="3"/>
          <dgm:bulletEnabled val="1"/>
        </dgm:presLayoutVars>
      </dgm:prSet>
      <dgm:spPr/>
    </dgm:pt>
    <dgm:pt modelId="{E36FAD24-B1DC-49E4-B423-F8EEDCA258A6}" type="pres">
      <dgm:prSet presAssocID="{F49AE766-4990-42FB-9095-658DAFF3172B}" presName="Accent" presStyleLbl="parChTrans1D1" presStyleIdx="2" presStyleCnt="3"/>
      <dgm:spPr/>
    </dgm:pt>
  </dgm:ptLst>
  <dgm:cxnLst>
    <dgm:cxn modelId="{A51BCD07-94FC-4768-A00E-553B6D097EF1}" type="presOf" srcId="{B0325429-59A4-43D5-A65D-0D0382FB2D3B}" destId="{A239F5D0-E75E-40BF-B1B5-BDD90334AB85}" srcOrd="0" destOrd="0" presId="urn:microsoft.com/office/officeart/2011/layout/TabList"/>
    <dgm:cxn modelId="{C65AAD0A-18C3-4A14-8414-38A1E0812638}" type="presOf" srcId="{2154EC92-6924-4E3C-A707-3B6C6FDEA251}" destId="{061C4FB6-D6B8-4241-9655-BE8DF9067055}" srcOrd="0" destOrd="0" presId="urn:microsoft.com/office/officeart/2011/layout/TabList"/>
    <dgm:cxn modelId="{44D4F738-F3A3-4ADF-9311-38EA03F66900}" type="presOf" srcId="{F49AE766-4990-42FB-9095-658DAFF3172B}" destId="{5F198BD5-7567-47F0-878D-E3E8261BF80C}" srcOrd="0" destOrd="0" presId="urn:microsoft.com/office/officeart/2011/layout/TabList"/>
    <dgm:cxn modelId="{13D20D62-CBFD-4D15-ABFD-3C5542B4AFD4}" srcId="{E4476891-8B15-45C4-B794-C95096B19BD6}" destId="{B0325429-59A4-43D5-A65D-0D0382FB2D3B}" srcOrd="1" destOrd="0" parTransId="{AF2D0CE5-18CF-42CC-8C0A-C678EE86CA50}" sibTransId="{1D68ADF1-CEB6-4C4E-829A-23EB4382A18D}"/>
    <dgm:cxn modelId="{481C0C50-69C2-4D3A-9F83-627D705F040C}" type="presOf" srcId="{7D9DE8FB-44F1-4B57-BEBC-8FDCDB12AF8F}" destId="{C65DCB4B-28C3-4638-ABCD-127A49CEF8C5}" srcOrd="0" destOrd="0" presId="urn:microsoft.com/office/officeart/2011/layout/TabList"/>
    <dgm:cxn modelId="{E4DC1876-A848-4B12-8D21-32E681EEC813}" srcId="{F49AE766-4990-42FB-9095-658DAFF3172B}" destId="{7D9DE8FB-44F1-4B57-BEBC-8FDCDB12AF8F}" srcOrd="0" destOrd="0" parTransId="{272F1124-8EC7-4A15-A5BD-C67FBF8ECB70}" sibTransId="{985DACA7-E848-4F6C-BBAF-E5FFC4A22504}"/>
    <dgm:cxn modelId="{AEB72587-E346-4D64-83CA-700E6C4AC69F}" type="presOf" srcId="{E4476891-8B15-45C4-B794-C95096B19BD6}" destId="{F83E3057-9714-4D1B-95BF-314B53A92EB7}" srcOrd="0" destOrd="0" presId="urn:microsoft.com/office/officeart/2011/layout/TabList"/>
    <dgm:cxn modelId="{0B9DAC9A-0635-471F-9CD4-7B9EECE0E780}" srcId="{B0325429-59A4-43D5-A65D-0D0382FB2D3B}" destId="{7C031C65-A50A-4C13-9C8D-F319ED3473E3}" srcOrd="0" destOrd="0" parTransId="{469CDB71-7A7B-4BB5-AA93-ED658C763D67}" sibTransId="{77C34B46-F3F0-4759-A10D-8F17B4CAEB3A}"/>
    <dgm:cxn modelId="{100887A1-0874-44D1-99C1-CC6BD2E2899F}" srcId="{CC575567-0B68-44A5-8151-90F0D7374D1E}" destId="{2154EC92-6924-4E3C-A707-3B6C6FDEA251}" srcOrd="0" destOrd="0" parTransId="{F9710302-C05F-4C1D-B9C0-19D8B7A19CD1}" sibTransId="{2B2FB635-AA53-412B-86EC-7AA990E0DF0D}"/>
    <dgm:cxn modelId="{8414F8BA-8326-47D8-B3E4-6584476C41C9}" srcId="{E4476891-8B15-45C4-B794-C95096B19BD6}" destId="{F49AE766-4990-42FB-9095-658DAFF3172B}" srcOrd="2" destOrd="0" parTransId="{62B140AC-7AC9-4E17-856E-7BA45C65C0B7}" sibTransId="{247DEDFF-4E2F-47F4-9B83-2430525D0137}"/>
    <dgm:cxn modelId="{45DBADCF-A992-4803-AE6C-C38F33AB57B2}" srcId="{E4476891-8B15-45C4-B794-C95096B19BD6}" destId="{CC575567-0B68-44A5-8151-90F0D7374D1E}" srcOrd="0" destOrd="0" parTransId="{61565E8B-BF30-4D2A-BE88-2A524EAF4133}" sibTransId="{C97FB154-C025-4618-8108-CA81C1371E78}"/>
    <dgm:cxn modelId="{3977CAD1-90D0-4B4A-AE5C-1A793750589F}" type="presOf" srcId="{7C031C65-A50A-4C13-9C8D-F319ED3473E3}" destId="{18DC2ECC-B8B5-4690-B821-EBE4830FDE48}" srcOrd="0" destOrd="0" presId="urn:microsoft.com/office/officeart/2011/layout/TabList"/>
    <dgm:cxn modelId="{B60B42F2-065B-4258-8A05-2E971E459F32}" type="presOf" srcId="{CC575567-0B68-44A5-8151-90F0D7374D1E}" destId="{973DD5CE-6032-4567-A787-D1DF2D47DBE1}" srcOrd="0" destOrd="0" presId="urn:microsoft.com/office/officeart/2011/layout/TabList"/>
    <dgm:cxn modelId="{D344A330-C842-476D-8B44-4DC46692918B}" type="presParOf" srcId="{F83E3057-9714-4D1B-95BF-314B53A92EB7}" destId="{9FF58841-6947-4CD8-8555-4035BF0D7C19}" srcOrd="0" destOrd="0" presId="urn:microsoft.com/office/officeart/2011/layout/TabList"/>
    <dgm:cxn modelId="{9902BF4E-5C5F-4F84-9419-3519B7876D32}" type="presParOf" srcId="{9FF58841-6947-4CD8-8555-4035BF0D7C19}" destId="{061C4FB6-D6B8-4241-9655-BE8DF9067055}" srcOrd="0" destOrd="0" presId="urn:microsoft.com/office/officeart/2011/layout/TabList"/>
    <dgm:cxn modelId="{2C2FAE0C-FEEE-4A98-B545-430851A48AD7}" type="presParOf" srcId="{9FF58841-6947-4CD8-8555-4035BF0D7C19}" destId="{973DD5CE-6032-4567-A787-D1DF2D47DBE1}" srcOrd="1" destOrd="0" presId="urn:microsoft.com/office/officeart/2011/layout/TabList"/>
    <dgm:cxn modelId="{FB74723E-1BCF-4F75-979D-1AA30F8815DC}" type="presParOf" srcId="{9FF58841-6947-4CD8-8555-4035BF0D7C19}" destId="{ED8ECB8D-47A9-41D7-AE0C-67F88DA73B34}" srcOrd="2" destOrd="0" presId="urn:microsoft.com/office/officeart/2011/layout/TabList"/>
    <dgm:cxn modelId="{38336A58-202F-43CE-B2CF-90A1EBA1D92D}" type="presParOf" srcId="{F83E3057-9714-4D1B-95BF-314B53A92EB7}" destId="{76020137-1AD0-407C-9EA1-D8E9DA30694D}" srcOrd="1" destOrd="0" presId="urn:microsoft.com/office/officeart/2011/layout/TabList"/>
    <dgm:cxn modelId="{5294FEA0-6E44-41B7-9C46-F9755264C25E}" type="presParOf" srcId="{F83E3057-9714-4D1B-95BF-314B53A92EB7}" destId="{938E2DBD-1AAB-42CF-A3F8-DD40C72C355C}" srcOrd="2" destOrd="0" presId="urn:microsoft.com/office/officeart/2011/layout/TabList"/>
    <dgm:cxn modelId="{07D72E52-89BB-4D21-B5C2-22547FAD182A}" type="presParOf" srcId="{938E2DBD-1AAB-42CF-A3F8-DD40C72C355C}" destId="{18DC2ECC-B8B5-4690-B821-EBE4830FDE48}" srcOrd="0" destOrd="0" presId="urn:microsoft.com/office/officeart/2011/layout/TabList"/>
    <dgm:cxn modelId="{21C70797-209E-4E71-9123-2FF35592A7B5}" type="presParOf" srcId="{938E2DBD-1AAB-42CF-A3F8-DD40C72C355C}" destId="{A239F5D0-E75E-40BF-B1B5-BDD90334AB85}" srcOrd="1" destOrd="0" presId="urn:microsoft.com/office/officeart/2011/layout/TabList"/>
    <dgm:cxn modelId="{36226F76-C943-48A3-AEBA-070C16F5C242}" type="presParOf" srcId="{938E2DBD-1AAB-42CF-A3F8-DD40C72C355C}" destId="{6EF1E263-9E6B-4EDC-BC79-47615D5710FE}" srcOrd="2" destOrd="0" presId="urn:microsoft.com/office/officeart/2011/layout/TabList"/>
    <dgm:cxn modelId="{FDF6AA0B-AE1D-4016-BE90-BEE0693302E7}" type="presParOf" srcId="{F83E3057-9714-4D1B-95BF-314B53A92EB7}" destId="{596B6161-F7CB-4266-BD02-DF6882AEAAC8}" srcOrd="3" destOrd="0" presId="urn:microsoft.com/office/officeart/2011/layout/TabList"/>
    <dgm:cxn modelId="{582B170A-105B-479A-861C-FEBAAF47B7CB}" type="presParOf" srcId="{F83E3057-9714-4D1B-95BF-314B53A92EB7}" destId="{6BB06AF8-B564-4CC3-BF96-B5124017ACC0}" srcOrd="4" destOrd="0" presId="urn:microsoft.com/office/officeart/2011/layout/TabList"/>
    <dgm:cxn modelId="{5A2E63D4-4E9C-4859-AC62-03B03F1B195D}" type="presParOf" srcId="{6BB06AF8-B564-4CC3-BF96-B5124017ACC0}" destId="{C65DCB4B-28C3-4638-ABCD-127A49CEF8C5}" srcOrd="0" destOrd="0" presId="urn:microsoft.com/office/officeart/2011/layout/TabList"/>
    <dgm:cxn modelId="{C1D99B8B-C446-4102-9B73-BD7144984658}" type="presParOf" srcId="{6BB06AF8-B564-4CC3-BF96-B5124017ACC0}" destId="{5F198BD5-7567-47F0-878D-E3E8261BF80C}" srcOrd="1" destOrd="0" presId="urn:microsoft.com/office/officeart/2011/layout/TabList"/>
    <dgm:cxn modelId="{A9134451-DF58-4183-83BA-3626CB714D30}" type="presParOf" srcId="{6BB06AF8-B564-4CC3-BF96-B5124017ACC0}" destId="{E36FAD24-B1DC-49E4-B423-F8EEDCA258A6}" srcOrd="2" destOrd="0" presId="urn:microsoft.com/office/officeart/2011/layout/Tab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36FAD24-B1DC-49E4-B423-F8EEDCA258A6}">
      <dsp:nvSpPr>
        <dsp:cNvPr id="0" name=""/>
        <dsp:cNvSpPr/>
      </dsp:nvSpPr>
      <dsp:spPr>
        <a:xfrm>
          <a:off x="0" y="4250267"/>
          <a:ext cx="7281437" cy="0"/>
        </a:xfrm>
        <a:prstGeom prst="line">
          <a:avLst/>
        </a:pr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6EF1E263-9E6B-4EDC-BC79-47615D5710FE}">
      <dsp:nvSpPr>
        <dsp:cNvPr id="0" name=""/>
        <dsp:cNvSpPr/>
      </dsp:nvSpPr>
      <dsp:spPr>
        <a:xfrm>
          <a:off x="0" y="2737035"/>
          <a:ext cx="7281437" cy="0"/>
        </a:xfrm>
        <a:prstGeom prst="line">
          <a:avLst/>
        </a:pr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ED8ECB8D-47A9-41D7-AE0C-67F88DA73B34}">
      <dsp:nvSpPr>
        <dsp:cNvPr id="0" name=""/>
        <dsp:cNvSpPr/>
      </dsp:nvSpPr>
      <dsp:spPr>
        <a:xfrm>
          <a:off x="0" y="1271383"/>
          <a:ext cx="7281437" cy="0"/>
        </a:xfrm>
        <a:prstGeom prst="line">
          <a:avLst/>
        </a:pr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061C4FB6-D6B8-4241-9655-BE8DF9067055}">
      <dsp:nvSpPr>
        <dsp:cNvPr id="0" name=""/>
        <dsp:cNvSpPr/>
      </dsp:nvSpPr>
      <dsp:spPr>
        <a:xfrm>
          <a:off x="1893173" y="210877"/>
          <a:ext cx="5388263" cy="85054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1910" tIns="41910" rIns="41910" bIns="41910" numCol="1" spcCol="1270" anchor="b" anchorCtr="0">
          <a:noAutofit/>
        </a:bodyPr>
        <a:lstStyle/>
        <a:p>
          <a:pPr marL="0" lvl="0" indent="0" algn="l" defTabSz="977900">
            <a:lnSpc>
              <a:spcPct val="90000"/>
            </a:lnSpc>
            <a:spcBef>
              <a:spcPct val="0"/>
            </a:spcBef>
            <a:spcAft>
              <a:spcPct val="35000"/>
            </a:spcAft>
            <a:buNone/>
          </a:pPr>
          <a:r>
            <a:rPr lang="lv-LV" altLang="lv-LV" sz="2200" kern="1200" dirty="0">
              <a:solidFill>
                <a:schemeClr val="accent1">
                  <a:lumMod val="50000"/>
                </a:schemeClr>
              </a:solidFill>
              <a:latin typeface="Calibri" panose="020F0502020204030204" pitchFamily="34" charset="0"/>
            </a:rPr>
            <a:t>- Studentu mobilitātes (studijas, prakse)</a:t>
          </a:r>
        </a:p>
        <a:p>
          <a:pPr marL="0" lvl="0" indent="0" algn="l" defTabSz="977900">
            <a:lnSpc>
              <a:spcPct val="90000"/>
            </a:lnSpc>
            <a:spcBef>
              <a:spcPct val="0"/>
            </a:spcBef>
            <a:spcAft>
              <a:spcPct val="35000"/>
            </a:spcAft>
            <a:buNone/>
          </a:pPr>
          <a:r>
            <a:rPr lang="lv-LV" altLang="lv-LV" sz="2200" kern="1200" dirty="0">
              <a:solidFill>
                <a:schemeClr val="accent1">
                  <a:lumMod val="50000"/>
                </a:schemeClr>
              </a:solidFill>
              <a:latin typeface="Calibri" panose="020F0502020204030204" pitchFamily="34" charset="0"/>
            </a:rPr>
            <a:t>- Pasniedzēju mobilitātes</a:t>
          </a:r>
          <a:endParaRPr lang="en-US" sz="2200" kern="1200" dirty="0">
            <a:solidFill>
              <a:schemeClr val="accent1">
                <a:lumMod val="50000"/>
              </a:schemeClr>
            </a:solidFill>
          </a:endParaRPr>
        </a:p>
      </dsp:txBody>
      <dsp:txXfrm>
        <a:off x="1893173" y="210877"/>
        <a:ext cx="5388263" cy="850541"/>
      </dsp:txXfrm>
    </dsp:sp>
    <dsp:sp modelId="{973DD5CE-6032-4567-A787-D1DF2D47DBE1}">
      <dsp:nvSpPr>
        <dsp:cNvPr id="0" name=""/>
        <dsp:cNvSpPr/>
      </dsp:nvSpPr>
      <dsp:spPr>
        <a:xfrm>
          <a:off x="26693" y="913"/>
          <a:ext cx="1893173" cy="1270469"/>
        </a:xfrm>
        <a:prstGeom prst="round2SameRect">
          <a:avLst>
            <a:gd name="adj1" fmla="val 16670"/>
            <a:gd name="adj2" fmla="val 0"/>
          </a:avLst>
        </a:prstGeom>
        <a:solidFill>
          <a:schemeClr val="accent1">
            <a:lumMod val="40000"/>
            <a:lumOff val="6000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marL="0" lvl="0" indent="0" algn="ctr" defTabSz="977900">
            <a:lnSpc>
              <a:spcPct val="90000"/>
            </a:lnSpc>
            <a:spcBef>
              <a:spcPct val="0"/>
            </a:spcBef>
            <a:spcAft>
              <a:spcPct val="35000"/>
            </a:spcAft>
            <a:buNone/>
          </a:pPr>
          <a:r>
            <a:rPr lang="lv-LV" sz="2200" b="1" kern="1200" dirty="0">
              <a:solidFill>
                <a:schemeClr val="accent1">
                  <a:lumMod val="50000"/>
                </a:schemeClr>
              </a:solidFill>
            </a:rPr>
            <a:t>Mobilitātes</a:t>
          </a:r>
          <a:endParaRPr lang="en-US" sz="2200" b="1" kern="1200" dirty="0">
            <a:solidFill>
              <a:schemeClr val="accent1">
                <a:lumMod val="50000"/>
              </a:schemeClr>
            </a:solidFill>
          </a:endParaRPr>
        </a:p>
      </dsp:txBody>
      <dsp:txXfrm>
        <a:off x="88723" y="62943"/>
        <a:ext cx="1769113" cy="1208439"/>
      </dsp:txXfrm>
    </dsp:sp>
    <dsp:sp modelId="{18DC2ECC-B8B5-4690-B821-EBE4830FDE48}">
      <dsp:nvSpPr>
        <dsp:cNvPr id="0" name=""/>
        <dsp:cNvSpPr/>
      </dsp:nvSpPr>
      <dsp:spPr>
        <a:xfrm>
          <a:off x="1893173" y="1240803"/>
          <a:ext cx="5388263" cy="153378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1910" tIns="41910" rIns="41910" bIns="41910" numCol="1" spcCol="1270" anchor="b" anchorCtr="0">
          <a:noAutofit/>
        </a:bodyPr>
        <a:lstStyle/>
        <a:p>
          <a:pPr marL="0" lvl="0" indent="0" algn="l" defTabSz="977900">
            <a:lnSpc>
              <a:spcPct val="100000"/>
            </a:lnSpc>
            <a:spcBef>
              <a:spcPct val="0"/>
            </a:spcBef>
            <a:spcAft>
              <a:spcPts val="0"/>
            </a:spcAft>
            <a:buNone/>
          </a:pPr>
          <a:r>
            <a:rPr lang="lv-LV" altLang="lv-LV" sz="2200" kern="1200" dirty="0">
              <a:solidFill>
                <a:schemeClr val="accent1">
                  <a:lumMod val="50000"/>
                </a:schemeClr>
              </a:solidFill>
              <a:latin typeface="Calibri" panose="020F0502020204030204" pitchFamily="34" charset="0"/>
            </a:rPr>
            <a:t>- Intensīvie kursi</a:t>
          </a:r>
        </a:p>
        <a:p>
          <a:pPr marL="0" lvl="0" indent="0" algn="l" defTabSz="977900">
            <a:lnSpc>
              <a:spcPct val="100000"/>
            </a:lnSpc>
            <a:spcBef>
              <a:spcPct val="0"/>
            </a:spcBef>
            <a:spcAft>
              <a:spcPts val="0"/>
            </a:spcAft>
            <a:buNone/>
          </a:pPr>
          <a:r>
            <a:rPr lang="lv-LV" altLang="lv-LV" sz="2200" kern="1200" dirty="0">
              <a:solidFill>
                <a:schemeClr val="accent1">
                  <a:lumMod val="50000"/>
                </a:schemeClr>
              </a:solidFill>
              <a:latin typeface="Calibri" panose="020F0502020204030204" pitchFamily="34" charset="0"/>
            </a:rPr>
            <a:t>- Kopējās studiju programmas</a:t>
          </a:r>
        </a:p>
        <a:p>
          <a:pPr marL="0" lvl="0" indent="0" algn="l" defTabSz="977900">
            <a:lnSpc>
              <a:spcPct val="100000"/>
            </a:lnSpc>
            <a:spcBef>
              <a:spcPct val="0"/>
            </a:spcBef>
            <a:spcAft>
              <a:spcPts val="0"/>
            </a:spcAft>
            <a:buNone/>
          </a:pPr>
          <a:r>
            <a:rPr lang="lv-LV" altLang="lv-LV" sz="2200" kern="1200" dirty="0">
              <a:solidFill>
                <a:schemeClr val="accent1">
                  <a:lumMod val="50000"/>
                </a:schemeClr>
              </a:solidFill>
              <a:latin typeface="Calibri" panose="020F0502020204030204" pitchFamily="34" charset="0"/>
            </a:rPr>
            <a:t>- Attīstības projekti</a:t>
          </a:r>
          <a:endParaRPr lang="en-US" sz="2200" u="none" kern="1200" dirty="0">
            <a:solidFill>
              <a:schemeClr val="accent1">
                <a:lumMod val="50000"/>
              </a:schemeClr>
            </a:solidFill>
          </a:endParaRPr>
        </a:p>
      </dsp:txBody>
      <dsp:txXfrm>
        <a:off x="1893173" y="1240803"/>
        <a:ext cx="5388263" cy="1533787"/>
      </dsp:txXfrm>
    </dsp:sp>
    <dsp:sp modelId="{A239F5D0-E75E-40BF-B1B5-BDD90334AB85}">
      <dsp:nvSpPr>
        <dsp:cNvPr id="0" name=""/>
        <dsp:cNvSpPr/>
      </dsp:nvSpPr>
      <dsp:spPr>
        <a:xfrm>
          <a:off x="0" y="1466565"/>
          <a:ext cx="1893173" cy="1270469"/>
        </a:xfrm>
        <a:prstGeom prst="round2SameRect">
          <a:avLst>
            <a:gd name="adj1" fmla="val 16670"/>
            <a:gd name="adj2" fmla="val 0"/>
          </a:avLst>
        </a:prstGeom>
        <a:solidFill>
          <a:schemeClr val="accent2">
            <a:lumMod val="40000"/>
            <a:lumOff val="6000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marL="0" lvl="0" indent="0" algn="ctr" defTabSz="977900">
            <a:lnSpc>
              <a:spcPct val="90000"/>
            </a:lnSpc>
            <a:spcBef>
              <a:spcPct val="0"/>
            </a:spcBef>
            <a:spcAft>
              <a:spcPct val="35000"/>
            </a:spcAft>
            <a:buNone/>
          </a:pPr>
          <a:r>
            <a:rPr lang="lv-LV" sz="2200" b="1" kern="1200" dirty="0">
              <a:solidFill>
                <a:schemeClr val="accent1">
                  <a:lumMod val="50000"/>
                </a:schemeClr>
              </a:solidFill>
            </a:rPr>
            <a:t>Sadarbības projekti</a:t>
          </a:r>
          <a:endParaRPr lang="en-US" sz="2200" b="1" kern="1200" dirty="0">
            <a:solidFill>
              <a:schemeClr val="accent1">
                <a:lumMod val="50000"/>
              </a:schemeClr>
            </a:solidFill>
          </a:endParaRPr>
        </a:p>
      </dsp:txBody>
      <dsp:txXfrm>
        <a:off x="62030" y="1528595"/>
        <a:ext cx="1769113" cy="1208439"/>
      </dsp:txXfrm>
    </dsp:sp>
    <dsp:sp modelId="{C65DCB4B-28C3-4638-ABCD-127A49CEF8C5}">
      <dsp:nvSpPr>
        <dsp:cNvPr id="0" name=""/>
        <dsp:cNvSpPr/>
      </dsp:nvSpPr>
      <dsp:spPr>
        <a:xfrm>
          <a:off x="1893173" y="2932218"/>
          <a:ext cx="5388263" cy="136562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1910" tIns="41910" rIns="41910" bIns="41910" numCol="1" spcCol="1270" anchor="b" anchorCtr="0">
          <a:noAutofit/>
        </a:bodyPr>
        <a:lstStyle/>
        <a:p>
          <a:pPr marL="0" lvl="0" indent="0" algn="l" defTabSz="977900">
            <a:lnSpc>
              <a:spcPct val="90000"/>
            </a:lnSpc>
            <a:spcBef>
              <a:spcPct val="0"/>
            </a:spcBef>
            <a:spcAft>
              <a:spcPct val="35000"/>
            </a:spcAft>
            <a:buNone/>
          </a:pPr>
          <a:r>
            <a:rPr lang="lv-LV" sz="2200" kern="1200" dirty="0">
              <a:solidFill>
                <a:schemeClr val="accent1">
                  <a:lumMod val="50000"/>
                </a:schemeClr>
              </a:solidFill>
              <a:latin typeface="Calibri" panose="020F0502020204030204" pitchFamily="34" charset="0"/>
            </a:rPr>
            <a:t>- Administratīvas tikšanās jaunu sadarbības tīklu veidošanai, jaunu partneru piesaistei</a:t>
          </a:r>
        </a:p>
        <a:p>
          <a:pPr marL="0" lvl="0" indent="0" algn="l" defTabSz="977900">
            <a:lnSpc>
              <a:spcPct val="90000"/>
            </a:lnSpc>
            <a:spcBef>
              <a:spcPct val="0"/>
            </a:spcBef>
            <a:spcAft>
              <a:spcPct val="35000"/>
            </a:spcAft>
            <a:buNone/>
          </a:pPr>
          <a:r>
            <a:rPr lang="lv-LV" sz="2200" kern="1200" dirty="0">
              <a:solidFill>
                <a:schemeClr val="accent1">
                  <a:lumMod val="50000"/>
                </a:schemeClr>
              </a:solidFill>
              <a:latin typeface="Calibri" panose="020F0502020204030204" pitchFamily="34" charset="0"/>
            </a:rPr>
            <a:t>- Īstermiņa akadēmiskā personāla tikšanās mobilitātes kvalitātes nodrošināšanai</a:t>
          </a:r>
          <a:endParaRPr lang="en-US" sz="2200" u="none" kern="1200" dirty="0">
            <a:solidFill>
              <a:schemeClr val="accent1">
                <a:lumMod val="50000"/>
              </a:schemeClr>
            </a:solidFill>
          </a:endParaRPr>
        </a:p>
      </dsp:txBody>
      <dsp:txXfrm>
        <a:off x="1893173" y="2932218"/>
        <a:ext cx="5388263" cy="1365628"/>
      </dsp:txXfrm>
    </dsp:sp>
    <dsp:sp modelId="{5F198BD5-7567-47F0-878D-E3E8261BF80C}">
      <dsp:nvSpPr>
        <dsp:cNvPr id="0" name=""/>
        <dsp:cNvSpPr/>
      </dsp:nvSpPr>
      <dsp:spPr>
        <a:xfrm>
          <a:off x="0" y="2979797"/>
          <a:ext cx="1893173" cy="1270469"/>
        </a:xfrm>
        <a:prstGeom prst="round2SameRect">
          <a:avLst>
            <a:gd name="adj1" fmla="val 16670"/>
            <a:gd name="adj2" fmla="val 0"/>
          </a:avLst>
        </a:prstGeom>
        <a:solidFill>
          <a:schemeClr val="accent2">
            <a:lumMod val="40000"/>
            <a:lumOff val="6000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marL="0" lvl="0" indent="0" algn="ctr" defTabSz="977900">
            <a:lnSpc>
              <a:spcPct val="90000"/>
            </a:lnSpc>
            <a:spcBef>
              <a:spcPct val="0"/>
            </a:spcBef>
            <a:spcAft>
              <a:spcPct val="35000"/>
            </a:spcAft>
            <a:buNone/>
          </a:pPr>
          <a:r>
            <a:rPr lang="lv-LV" sz="2200" b="1" kern="1200" dirty="0">
              <a:solidFill>
                <a:schemeClr val="accent1">
                  <a:lumMod val="50000"/>
                </a:schemeClr>
              </a:solidFill>
            </a:rPr>
            <a:t>Sadarbības tīkli</a:t>
          </a:r>
          <a:endParaRPr lang="en-US" sz="2200" b="1" kern="1200" dirty="0">
            <a:solidFill>
              <a:schemeClr val="accent1">
                <a:lumMod val="50000"/>
              </a:schemeClr>
            </a:solidFill>
          </a:endParaRPr>
        </a:p>
      </dsp:txBody>
      <dsp:txXfrm>
        <a:off x="62030" y="3041827"/>
        <a:ext cx="1769113" cy="1208439"/>
      </dsp:txXfrm>
    </dsp:sp>
  </dsp:spTree>
</dsp:drawing>
</file>

<file path=ppt/diagrams/layout1.xml><?xml version="1.0" encoding="utf-8"?>
<dgm:layoutDef xmlns:dgm="http://schemas.openxmlformats.org/drawingml/2006/diagram" xmlns:a="http://schemas.openxmlformats.org/drawingml/2006/main" uniqueId="urn:microsoft.com/office/officeart/2011/layout/TabList">
  <dgm:title val="Tab List"/>
  <dgm:desc val="Use to show non-sequential or grouped blocks of information. Works well for lists with a small amount of Level 1 text. The first Level 2 displays next to the Level 1 text  and the remaining Level 2 text appears beneath the Level 1 text."/>
  <dgm:catLst>
    <dgm:cat type="list" pri="4500"/>
    <dgm:cat type="officeonline" pri="11000"/>
  </dgm:catLst>
  <dgm:sampData>
    <dgm:dataModel>
      <dgm:ptLst>
        <dgm:pt modelId="0" type="doc"/>
        <dgm:pt modelId="10">
          <dgm:prSet phldr="1"/>
        </dgm:pt>
        <dgm:pt modelId="11">
          <dgm:prSet phldr="1"/>
        </dgm:pt>
        <dgm:pt modelId="12">
          <dgm:prSet phldr="1"/>
        </dgm:pt>
        <dgm:pt modelId="20">
          <dgm:prSet phldr="1"/>
        </dgm:pt>
        <dgm:pt modelId="21">
          <dgm:prSet phldr="1"/>
        </dgm:pt>
        <dgm:pt modelId="22">
          <dgm:prSet phldr="1"/>
        </dgm:pt>
        <dgm:pt modelId="30">
          <dgm:prSet phldr="1"/>
        </dgm:pt>
        <dgm:pt modelId="31">
          <dgm:prSet phldr="1"/>
        </dgm:pt>
        <dgm:pt modelId="32">
          <dgm:prSet phldr="1"/>
        </dgm:pt>
      </dgm:ptLst>
      <dgm:cxnLst>
        <dgm:cxn modelId="40" srcId="0" destId="10" srcOrd="0" destOrd="0"/>
        <dgm:cxn modelId="41" srcId="10" destId="11" srcOrd="0" destOrd="0"/>
        <dgm:cxn modelId="42" srcId="10" destId="12" srcOrd="0" destOrd="0"/>
        <dgm:cxn modelId="50" srcId="0" destId="20" srcOrd="1" destOrd="0"/>
        <dgm:cxn modelId="51" srcId="20" destId="21" srcOrd="1" destOrd="0"/>
        <dgm:cxn modelId="52" srcId="20" destId="22" srcOrd="1" destOrd="0"/>
        <dgm:cxn modelId="60" srcId="0" destId="30" srcOrd="2" destOrd="0"/>
        <dgm:cxn modelId="61" srcId="30" destId="31" srcOrd="2" destOrd="0"/>
        <dgm:cxn modelId="62" srcId="30" destId="32" srcOrd="2" destOrd="0"/>
      </dgm:cxnLst>
      <dgm:bg/>
      <dgm:whole/>
    </dgm:dataModel>
  </dgm:sampData>
  <dgm:styleData>
    <dgm:dataModel>
      <dgm:ptLst>
        <dgm:pt modelId="0" type="doc"/>
        <dgm:pt modelId="10">
          <dgm:prSet phldr="1"/>
        </dgm:pt>
        <dgm:pt modelId="20">
          <dgm:prSet phldr="1"/>
        </dgm:pt>
      </dgm:ptLst>
      <dgm:cxnLst>
        <dgm:cxn modelId="30" srcId="0" destId="10" srcOrd="0" destOrd="0"/>
        <dgm:cxn modelId="4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50" srcId="0" destId="10" srcOrd="0" destOrd="0"/>
        <dgm:cxn modelId="60" srcId="0" destId="20" srcOrd="1" destOrd="0"/>
        <dgm:cxn modelId="70" srcId="0" destId="30" srcOrd="2" destOrd="0"/>
        <dgm:cxn modelId="80" srcId="0" destId="40" srcOrd="3" destOrd="0"/>
      </dgm:cxnLst>
      <dgm:bg/>
      <dgm:whole/>
    </dgm:dataModel>
  </dgm:clrData>
  <dgm:layoutNode name="Name0">
    <dgm:varLst>
      <dgm:chMax/>
      <dgm:chPref val="3"/>
      <dgm:dir/>
      <dgm:animOne val="branch"/>
      <dgm:animLvl val="lvl"/>
    </dgm:varLst>
    <dgm:alg type="lin">
      <dgm:param type="linDir" val="fromT"/>
    </dgm:alg>
    <dgm:shape xmlns:r="http://schemas.openxmlformats.org/officeDocument/2006/relationships" r:blip="">
      <dgm:adjLst/>
    </dgm:shape>
    <dgm:constrLst>
      <dgm:constr type="w" for="ch" forName="Child" refType="w"/>
      <dgm:constr type="h" for="ch" forName="Child" refType="h" fact="0.6667"/>
      <dgm:constr type="primFontSz" for="des" forName="Parent" op="equ" val="65"/>
      <dgm:constr type="primFontSz" for="des" forName="Child" op="equ" val="65"/>
      <dgm:constr type="primFontSz" for="des" forName="FirstChild" op="equ" val="65"/>
      <dgm:constr type="primFontSz" for="des" forName="Child" refType="primFontSz" refFor="des" refForName="Parent" op="lte"/>
      <dgm:constr type="primFontSz" for="des" forName="FirstChild" refType="primFontSz" refFor="des" refForName="Parent" op="lte"/>
      <dgm:constr type="primFontSz" for="des" forName="Child" refType="primFontSz" refFor="des" refForName="FirstChild" op="lte"/>
      <dgm:constr type="w" for="ch" forName="composite" refType="w"/>
      <dgm:constr type="h" for="ch" forName="composite" refType="h" fact="0.3333"/>
      <dgm:constr type="sp" refType="h" refFor="ch" refForName="composite" op="equ" fact="0.05"/>
      <dgm:constr type="h" for="ch" forName="sibTrans" refType="h" refFor="ch" refForName="composite" op="equ" fact="0.05"/>
      <dgm:constr type="w" for="ch" forName="sibTrans" refType="h" refFor="ch" refForName="sibTrans" op="equ"/>
    </dgm:constrLst>
    <dgm:forEach name="nodesForEach" axis="ch" ptType="node">
      <dgm:layoutNode name="composite">
        <dgm:alg type="composite"/>
        <dgm:shape xmlns:r="http://schemas.openxmlformats.org/officeDocument/2006/relationships" r:blip="">
          <dgm:adjLst/>
        </dgm:shape>
        <dgm:choose name="Name1">
          <dgm:if name="Name2" func="var" arg="dir" op="equ" val="norm">
            <dgm:constrLst>
              <dgm:constr type="l" for="ch" forName="Accent" refType="w" fact="0"/>
              <dgm:constr type="b" for="ch" forName="Accent" refType="h"/>
              <dgm:constr type="w" for="ch" forName="Accent" refType="w"/>
              <dgm:constr type="h" for="ch" forName="Accent" refType="h" fact="0"/>
              <dgm:constr type="l" for="ch" forName="FirstChild" refType="w" fact="0.26"/>
              <dgm:constr type="t" for="ch" forName="FirstChild" refType="h" fact="0"/>
              <dgm:constr type="w" for="ch" forName="FirstChild" refType="w" fact="0.74"/>
              <dgm:constr type="h" for="ch" forName="FirstChild" refType="h"/>
              <dgm:constr type="l" for="ch" forName="Parent" refType="w" fact="0"/>
              <dgm:constr type="t" for="ch" forName="Parent" refType="h" fact="0"/>
              <dgm:constr type="w" for="ch" forName="Parent" refType="w" fact="0.26"/>
              <dgm:constr type="h" for="ch" forName="Parent" refType="h"/>
            </dgm:constrLst>
          </dgm:if>
          <dgm:else name="Name3">
            <dgm:constrLst>
              <dgm:constr type="l" for="ch" forName="Accent" refType="w" fact="0"/>
              <dgm:constr type="b" for="ch" forName="Accent" refType="h"/>
              <dgm:constr type="w" for="ch" forName="Accent" refType="w"/>
              <dgm:constr type="h" for="ch" forName="Accent" refType="h" fact="0"/>
              <dgm:constr type="r" for="ch" forName="FirstChild" refType="w" fact="0.74"/>
              <dgm:constr type="t" for="ch" forName="FirstChild" refType="h" fact="0"/>
              <dgm:constr type="w" for="ch" forName="FirstChild" refType="w" fact="0.74"/>
              <dgm:constr type="h" for="ch" forName="FirstChild" refType="h"/>
              <dgm:constr type="r" for="ch" forName="Parent" refType="w"/>
              <dgm:constr type="t" for="ch" forName="Parent" refType="h" fact="0"/>
              <dgm:constr type="w" for="ch" forName="Parent" refType="w" fact="0.26"/>
              <dgm:constr type="h" for="ch" forName="Parent" refType="h"/>
            </dgm:constrLst>
          </dgm:else>
        </dgm:choose>
        <dgm:layoutNode name="FirstChild" styleLbl="revTx">
          <dgm:varLst>
            <dgm:chMax val="0"/>
            <dgm:chPref val="0"/>
            <dgm:bulletEnabled val="1"/>
          </dgm:varLst>
          <dgm:choose name="Name4">
            <dgm:if name="Name5" func="var" arg="dir" op="equ" val="norm">
              <dgm:alg type="tx">
                <dgm:param type="parTxLTRAlign" val="l"/>
                <dgm:param type="txAnchorVert" val="b"/>
                <dgm:param type="txAnchorVertCh" val="b"/>
                <dgm:param type="parTxRTLAlign" val="l"/>
              </dgm:alg>
            </dgm:if>
            <dgm:else name="Name6">
              <dgm:alg type="tx">
                <dgm:param type="parTxLTRAlign" val="r"/>
                <dgm:param type="shpTxLTRAlignCh" val="r"/>
                <dgm:param type="txAnchorVert" val="b"/>
                <dgm:param type="txAnchorVertCh" val="b"/>
                <dgm:param type="parTxRTLAlign" val="r"/>
              </dgm:alg>
            </dgm:else>
          </dgm:choose>
          <dgm:shape xmlns:r="http://schemas.openxmlformats.org/officeDocument/2006/relationships" type="rect" r:blip="">
            <dgm:adjLst/>
          </dgm:shape>
          <dgm:choose name="Name7">
            <dgm:if name="Name8" axis="ch" ptType="node" func="cnt" op="gte" val="1">
              <dgm:presOf axis="ch desOrSelf" ptType="node node" st="1 1" cnt="1 0"/>
            </dgm:if>
            <dgm:else name="Name9">
              <dgm:presOf/>
            </dgm:else>
          </dgm:choose>
          <dgm:constrLst>
            <dgm:constr type="lMarg" refType="primFontSz" fact="0.15"/>
            <dgm:constr type="rMarg" refType="primFontSz" fact="0.15"/>
            <dgm:constr type="tMarg" refType="primFontSz" fact="0.15"/>
            <dgm:constr type="bMarg" refType="primFontSz" fact="0.15"/>
          </dgm:constrLst>
          <dgm:ruleLst>
            <dgm:rule type="primFontSz" val="5" fact="NaN" max="NaN"/>
          </dgm:ruleLst>
        </dgm:layoutNode>
        <dgm:layoutNode name="Parent" styleLbl="alignNode1">
          <dgm:varLst>
            <dgm:chMax val="3"/>
            <dgm:chPref val="3"/>
            <dgm:bulletEnabled val="1"/>
          </dgm:varLst>
          <dgm:alg type="tx">
            <dgm:param type="shpTxLTRAlignCh" val="ctr"/>
            <dgm:param type="txAnchorVertCh" val="mid"/>
          </dgm:alg>
          <dgm:shape xmlns:r="http://schemas.openxmlformats.org/officeDocument/2006/relationships" type="round2SameRect" r:blip="">
            <dgm:adjLst>
              <dgm:adj idx="1" val="0.1667"/>
              <dgm:adj idx="2" val="0"/>
            </dgm:adjLst>
          </dgm:shape>
          <dgm:presOf axis="self" ptType="node"/>
          <dgm:constrLst>
            <dgm:constr type="lMarg" refType="primFontSz" fact="0.15"/>
            <dgm:constr type="rMarg" refType="primFontSz" fact="0.15"/>
            <dgm:constr type="tMarg" refType="primFontSz" fact="0.15"/>
            <dgm:constr type="bMarg" refType="primFontSz" fact="0.15"/>
          </dgm:constrLst>
          <dgm:ruleLst>
            <dgm:rule type="primFontSz" val="5" fact="NaN" max="NaN"/>
          </dgm:ruleLst>
        </dgm:layoutNode>
        <dgm:layoutNode name="Accent" styleLbl="parChTrans1D1">
          <dgm:alg type="sp"/>
          <dgm:shape xmlns:r="http://schemas.openxmlformats.org/officeDocument/2006/relationships" type="line" r:blip="" zOrderOff="-99999">
            <dgm:adjLst/>
          </dgm:shape>
          <dgm:presOf/>
        </dgm:layoutNode>
      </dgm:layoutNode>
      <dgm:choose name="Name10">
        <dgm:if name="Name11" axis="ch" ptType="node" st="2" cnt="1" func="cnt" op="gte" val="1">
          <dgm:layoutNode name="Child" styleLbl="revTx">
            <dgm:varLst>
              <dgm:chMax val="0"/>
              <dgm:chPref val="0"/>
              <dgm:bulletEnabled val="1"/>
            </dgm:varLst>
            <dgm:choose name="Name12">
              <dgm:if name="Name13" func="var" arg="dir" op="equ" val="norm">
                <dgm:alg type="tx">
                  <dgm:param type="stBulletLvl" val="1"/>
                  <dgm:param type="parTxLTRAlign" val="l"/>
                  <dgm:param type="parTxRTLAlign" val="l"/>
                  <dgm:param type="txAnchorVert" val="t"/>
                </dgm:alg>
              </dgm:if>
              <dgm:else name="Name14">
                <dgm:alg type="tx">
                  <dgm:param type="stBulletLvl" val="1"/>
                  <dgm:param type="parTxLTRAlign" val="r"/>
                  <dgm:param type="shpTxLTRAlignCh" val="r"/>
                  <dgm:param type="txAnchorVert" val="t"/>
                  <dgm:param type="parTxRTLAlign" val="r"/>
                </dgm:alg>
              </dgm:else>
            </dgm:choose>
            <dgm:shape xmlns:r="http://schemas.openxmlformats.org/officeDocument/2006/relationships" type="rect" r:blip="">
              <dgm:adjLst/>
            </dgm:shape>
            <dgm:presOf axis="ch desOrSelf" ptType="node node" st="2 1" cnt="0 0"/>
            <dgm:constrLst>
              <dgm:constr type="lMarg" refType="primFontSz" fact="0.15"/>
              <dgm:constr type="rMarg" refType="primFontSz" fact="0.15"/>
              <dgm:constr type="tMarg" refType="primFontSz" fact="0.15"/>
              <dgm:constr type="bMarg" refType="primFontSz" fact="0.15"/>
            </dgm:constrLst>
            <dgm:ruleLst>
              <dgm:rule type="primFontSz" val="5" fact="NaN" max="NaN"/>
            </dgm:ruleLst>
          </dgm:layoutNode>
        </dgm:if>
        <dgm:else name="Name15"/>
      </dgm:choos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Footer Placeholder 3"/>
          <p:cNvSpPr>
            <a:spLocks noGrp="1"/>
          </p:cNvSpPr>
          <p:nvPr>
            <p:ph type="ftr" sz="quarter" idx="2"/>
          </p:nvPr>
        </p:nvSpPr>
        <p:spPr>
          <a:xfrm>
            <a:off x="0" y="9430091"/>
            <a:ext cx="2945659" cy="498134"/>
          </a:xfrm>
          <a:prstGeom prst="rect">
            <a:avLst/>
          </a:prstGeom>
        </p:spPr>
        <p:txBody>
          <a:bodyPr vert="horz" lIns="91440" tIns="45720" rIns="91440" bIns="45720" rtlCol="0" anchor="b"/>
          <a:lstStyle>
            <a:lvl1pPr algn="l">
              <a:defRPr sz="1200"/>
            </a:lvl1pPr>
          </a:lstStyle>
          <a:p>
            <a:endParaRPr lang="lv-LV"/>
          </a:p>
        </p:txBody>
      </p:sp>
      <p:sp>
        <p:nvSpPr>
          <p:cNvPr id="5" name="Slide Number Placeholder 4"/>
          <p:cNvSpPr>
            <a:spLocks noGrp="1"/>
          </p:cNvSpPr>
          <p:nvPr>
            <p:ph type="sldNum" sz="quarter" idx="3"/>
          </p:nvPr>
        </p:nvSpPr>
        <p:spPr>
          <a:xfrm>
            <a:off x="3850443" y="9430091"/>
            <a:ext cx="2945659" cy="498134"/>
          </a:xfrm>
          <a:prstGeom prst="rect">
            <a:avLst/>
          </a:prstGeom>
        </p:spPr>
        <p:txBody>
          <a:bodyPr vert="horz" lIns="91440" tIns="45720" rIns="91440" bIns="45720" rtlCol="0" anchor="b"/>
          <a:lstStyle>
            <a:lvl1pPr algn="r">
              <a:defRPr sz="1200"/>
            </a:lvl1pPr>
          </a:lstStyle>
          <a:p>
            <a:fld id="{575C8ACB-53DD-45D3-8DEB-0B01E6E1738F}" type="slidenum">
              <a:rPr lang="lv-LV" smtClean="0"/>
              <a:pPr/>
              <a:t>‹#›</a:t>
            </a:fld>
            <a:endParaRPr lang="lv-LV"/>
          </a:p>
        </p:txBody>
      </p:sp>
    </p:spTree>
    <p:extLst>
      <p:ext uri="{BB962C8B-B14F-4D97-AF65-F5344CB8AC3E}">
        <p14:creationId xmlns:p14="http://schemas.microsoft.com/office/powerpoint/2010/main" val="342956490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6400" cy="498475"/>
          </a:xfrm>
          <a:prstGeom prst="rect">
            <a:avLst/>
          </a:prstGeom>
        </p:spPr>
        <p:txBody>
          <a:bodyPr vert="horz" lIns="91440" tIns="45720" rIns="91440" bIns="45720" rtlCol="0"/>
          <a:lstStyle>
            <a:lvl1pPr algn="l">
              <a:defRPr sz="1200"/>
            </a:lvl1pPr>
          </a:lstStyle>
          <a:p>
            <a:endParaRPr lang="ru-RU"/>
          </a:p>
        </p:txBody>
      </p:sp>
      <p:sp>
        <p:nvSpPr>
          <p:cNvPr id="3" name="Date Placeholder 2"/>
          <p:cNvSpPr>
            <a:spLocks noGrp="1"/>
          </p:cNvSpPr>
          <p:nvPr>
            <p:ph type="dt" idx="1"/>
          </p:nvPr>
        </p:nvSpPr>
        <p:spPr>
          <a:xfrm>
            <a:off x="3849688" y="0"/>
            <a:ext cx="2946400" cy="498475"/>
          </a:xfrm>
          <a:prstGeom prst="rect">
            <a:avLst/>
          </a:prstGeom>
        </p:spPr>
        <p:txBody>
          <a:bodyPr vert="horz" lIns="91440" tIns="45720" rIns="91440" bIns="45720" rtlCol="0"/>
          <a:lstStyle>
            <a:lvl1pPr algn="r">
              <a:defRPr sz="1200"/>
            </a:lvl1pPr>
          </a:lstStyle>
          <a:p>
            <a:fld id="{49D20EE1-4A69-4473-A1AF-F11C50120D11}" type="datetimeFigureOut">
              <a:rPr lang="ru-RU" smtClean="0"/>
              <a:t>09.11.2023</a:t>
            </a:fld>
            <a:endParaRPr lang="ru-RU"/>
          </a:p>
        </p:txBody>
      </p:sp>
      <p:sp>
        <p:nvSpPr>
          <p:cNvPr id="4" name="Slide Image Placeholder 3"/>
          <p:cNvSpPr>
            <a:spLocks noGrp="1" noRot="1" noChangeAspect="1"/>
          </p:cNvSpPr>
          <p:nvPr>
            <p:ph type="sldImg" idx="2"/>
          </p:nvPr>
        </p:nvSpPr>
        <p:spPr>
          <a:xfrm>
            <a:off x="1165225" y="1241425"/>
            <a:ext cx="4467225" cy="3349625"/>
          </a:xfrm>
          <a:prstGeom prst="rect">
            <a:avLst/>
          </a:prstGeom>
          <a:noFill/>
          <a:ln w="12700">
            <a:solidFill>
              <a:prstClr val="black"/>
            </a:solidFill>
          </a:ln>
        </p:spPr>
        <p:txBody>
          <a:bodyPr vert="horz" lIns="91440" tIns="45720" rIns="91440" bIns="45720" rtlCol="0" anchor="ctr"/>
          <a:lstStyle/>
          <a:p>
            <a:endParaRPr lang="ru-RU"/>
          </a:p>
        </p:txBody>
      </p:sp>
      <p:sp>
        <p:nvSpPr>
          <p:cNvPr id="5" name="Notes Placeholder 4"/>
          <p:cNvSpPr>
            <a:spLocks noGrp="1"/>
          </p:cNvSpPr>
          <p:nvPr>
            <p:ph type="body" sz="quarter" idx="3"/>
          </p:nvPr>
        </p:nvSpPr>
        <p:spPr>
          <a:xfrm>
            <a:off x="679450" y="4778375"/>
            <a:ext cx="5438775" cy="3908425"/>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ru-RU"/>
          </a:p>
        </p:txBody>
      </p:sp>
      <p:sp>
        <p:nvSpPr>
          <p:cNvPr id="6" name="Footer Placeholder 5"/>
          <p:cNvSpPr>
            <a:spLocks noGrp="1"/>
          </p:cNvSpPr>
          <p:nvPr>
            <p:ph type="ftr" sz="quarter" idx="4"/>
          </p:nvPr>
        </p:nvSpPr>
        <p:spPr>
          <a:xfrm>
            <a:off x="0" y="9429750"/>
            <a:ext cx="2946400" cy="498475"/>
          </a:xfrm>
          <a:prstGeom prst="rect">
            <a:avLst/>
          </a:prstGeom>
        </p:spPr>
        <p:txBody>
          <a:bodyPr vert="horz" lIns="91440" tIns="45720" rIns="91440" bIns="45720" rtlCol="0" anchor="b"/>
          <a:lstStyle>
            <a:lvl1pPr algn="l">
              <a:defRPr sz="1200"/>
            </a:lvl1pPr>
          </a:lstStyle>
          <a:p>
            <a:endParaRPr lang="ru-RU"/>
          </a:p>
        </p:txBody>
      </p:sp>
      <p:sp>
        <p:nvSpPr>
          <p:cNvPr id="7" name="Slide Number Placeholder 6"/>
          <p:cNvSpPr>
            <a:spLocks noGrp="1"/>
          </p:cNvSpPr>
          <p:nvPr>
            <p:ph type="sldNum" sz="quarter" idx="5"/>
          </p:nvPr>
        </p:nvSpPr>
        <p:spPr>
          <a:xfrm>
            <a:off x="3849688" y="9429750"/>
            <a:ext cx="2946400" cy="498475"/>
          </a:xfrm>
          <a:prstGeom prst="rect">
            <a:avLst/>
          </a:prstGeom>
        </p:spPr>
        <p:txBody>
          <a:bodyPr vert="horz" lIns="91440" tIns="45720" rIns="91440" bIns="45720" rtlCol="0" anchor="b"/>
          <a:lstStyle>
            <a:lvl1pPr algn="r">
              <a:defRPr sz="1200"/>
            </a:lvl1pPr>
          </a:lstStyle>
          <a:p>
            <a:fld id="{56E2085F-1EFF-4FD0-A2B0-D4ED32DD1A4F}" type="slidenum">
              <a:rPr lang="ru-RU" smtClean="0"/>
              <a:t>‹#›</a:t>
            </a:fld>
            <a:endParaRPr lang="ru-RU"/>
          </a:p>
        </p:txBody>
      </p:sp>
    </p:spTree>
    <p:extLst>
      <p:ext uri="{BB962C8B-B14F-4D97-AF65-F5344CB8AC3E}">
        <p14:creationId xmlns:p14="http://schemas.microsoft.com/office/powerpoint/2010/main" val="310946184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ru-RU" dirty="0"/>
          </a:p>
        </p:txBody>
      </p:sp>
      <p:sp>
        <p:nvSpPr>
          <p:cNvPr id="4" name="Slide Number Placeholder 3"/>
          <p:cNvSpPr>
            <a:spLocks noGrp="1"/>
          </p:cNvSpPr>
          <p:nvPr>
            <p:ph type="sldNum" sz="quarter" idx="5"/>
          </p:nvPr>
        </p:nvSpPr>
        <p:spPr/>
        <p:txBody>
          <a:bodyPr/>
          <a:lstStyle/>
          <a:p>
            <a:fld id="{56E2085F-1EFF-4FD0-A2B0-D4ED32DD1A4F}" type="slidenum">
              <a:rPr lang="ru-RU" smtClean="0"/>
              <a:t>14</a:t>
            </a:fld>
            <a:endParaRPr lang="ru-RU"/>
          </a:p>
        </p:txBody>
      </p:sp>
    </p:spTree>
    <p:extLst>
      <p:ext uri="{BB962C8B-B14F-4D97-AF65-F5344CB8AC3E}">
        <p14:creationId xmlns:p14="http://schemas.microsoft.com/office/powerpoint/2010/main" val="125162759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4500"/>
            </a:lvl1pPr>
          </a:lstStyle>
          <a:p>
            <a:r>
              <a:rPr lang="en-US"/>
              <a:t>Click to edit Master title style</a:t>
            </a:r>
            <a:endParaRPr lang="lv-LV"/>
          </a:p>
        </p:txBody>
      </p:sp>
      <p:sp>
        <p:nvSpPr>
          <p:cNvPr id="3" name="Subtitle 2"/>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lv-LV"/>
          </a:p>
        </p:txBody>
      </p:sp>
      <p:sp>
        <p:nvSpPr>
          <p:cNvPr id="4" name="Date Placeholder 3"/>
          <p:cNvSpPr>
            <a:spLocks noGrp="1"/>
          </p:cNvSpPr>
          <p:nvPr>
            <p:ph type="dt" sz="half" idx="10"/>
          </p:nvPr>
        </p:nvSpPr>
        <p:spPr/>
        <p:txBody>
          <a:bodyPr/>
          <a:lstStyle/>
          <a:p>
            <a:fld id="{9CFE324C-890F-4D05-85F8-1A2A9FDC6D42}" type="datetimeFigureOut">
              <a:rPr lang="lv-LV" smtClean="0"/>
              <a:pPr/>
              <a:t>09.11.2023</a:t>
            </a:fld>
            <a:endParaRPr lang="lv-LV"/>
          </a:p>
        </p:txBody>
      </p:sp>
      <p:sp>
        <p:nvSpPr>
          <p:cNvPr id="5" name="Footer Placeholder 4"/>
          <p:cNvSpPr>
            <a:spLocks noGrp="1"/>
          </p:cNvSpPr>
          <p:nvPr>
            <p:ph type="ftr" sz="quarter" idx="11"/>
          </p:nvPr>
        </p:nvSpPr>
        <p:spPr/>
        <p:txBody>
          <a:bodyPr/>
          <a:lstStyle/>
          <a:p>
            <a:endParaRPr lang="lv-LV"/>
          </a:p>
        </p:txBody>
      </p:sp>
      <p:sp>
        <p:nvSpPr>
          <p:cNvPr id="6" name="Slide Number Placeholder 5"/>
          <p:cNvSpPr>
            <a:spLocks noGrp="1"/>
          </p:cNvSpPr>
          <p:nvPr>
            <p:ph type="sldNum" sz="quarter" idx="12"/>
          </p:nvPr>
        </p:nvSpPr>
        <p:spPr/>
        <p:txBody>
          <a:bodyPr/>
          <a:lstStyle/>
          <a:p>
            <a:fld id="{FDAEDBF8-7F89-4AB3-8A14-8085EF04F367}" type="slidenum">
              <a:rPr lang="lv-LV" smtClean="0"/>
              <a:pPr/>
              <a:t>‹#›</a:t>
            </a:fld>
            <a:endParaRPr lang="lv-LV"/>
          </a:p>
        </p:txBody>
      </p:sp>
    </p:spTree>
    <p:extLst>
      <p:ext uri="{BB962C8B-B14F-4D97-AF65-F5344CB8AC3E}">
        <p14:creationId xmlns:p14="http://schemas.microsoft.com/office/powerpoint/2010/main" val="298703000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lv-LV"/>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lv-LV"/>
          </a:p>
        </p:txBody>
      </p:sp>
      <p:sp>
        <p:nvSpPr>
          <p:cNvPr id="4" name="Date Placeholder 3"/>
          <p:cNvSpPr>
            <a:spLocks noGrp="1"/>
          </p:cNvSpPr>
          <p:nvPr>
            <p:ph type="dt" sz="half" idx="10"/>
          </p:nvPr>
        </p:nvSpPr>
        <p:spPr/>
        <p:txBody>
          <a:bodyPr/>
          <a:lstStyle/>
          <a:p>
            <a:fld id="{9CFE324C-890F-4D05-85F8-1A2A9FDC6D42}" type="datetimeFigureOut">
              <a:rPr lang="lv-LV" smtClean="0"/>
              <a:pPr/>
              <a:t>09.11.2023</a:t>
            </a:fld>
            <a:endParaRPr lang="lv-LV"/>
          </a:p>
        </p:txBody>
      </p:sp>
      <p:sp>
        <p:nvSpPr>
          <p:cNvPr id="5" name="Footer Placeholder 4"/>
          <p:cNvSpPr>
            <a:spLocks noGrp="1"/>
          </p:cNvSpPr>
          <p:nvPr>
            <p:ph type="ftr" sz="quarter" idx="11"/>
          </p:nvPr>
        </p:nvSpPr>
        <p:spPr/>
        <p:txBody>
          <a:bodyPr/>
          <a:lstStyle/>
          <a:p>
            <a:endParaRPr lang="lv-LV"/>
          </a:p>
        </p:txBody>
      </p:sp>
      <p:sp>
        <p:nvSpPr>
          <p:cNvPr id="6" name="Slide Number Placeholder 5"/>
          <p:cNvSpPr>
            <a:spLocks noGrp="1"/>
          </p:cNvSpPr>
          <p:nvPr>
            <p:ph type="sldNum" sz="quarter" idx="12"/>
          </p:nvPr>
        </p:nvSpPr>
        <p:spPr/>
        <p:txBody>
          <a:bodyPr/>
          <a:lstStyle/>
          <a:p>
            <a:fld id="{FDAEDBF8-7F89-4AB3-8A14-8085EF04F367}" type="slidenum">
              <a:rPr lang="lv-LV" smtClean="0"/>
              <a:pPr/>
              <a:t>‹#›</a:t>
            </a:fld>
            <a:endParaRPr lang="lv-LV"/>
          </a:p>
        </p:txBody>
      </p:sp>
    </p:spTree>
    <p:extLst>
      <p:ext uri="{BB962C8B-B14F-4D97-AF65-F5344CB8AC3E}">
        <p14:creationId xmlns:p14="http://schemas.microsoft.com/office/powerpoint/2010/main" val="6984363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907757" y="365125"/>
            <a:ext cx="1478756" cy="5811838"/>
          </a:xfrm>
        </p:spPr>
        <p:txBody>
          <a:bodyPr vert="eaVert"/>
          <a:lstStyle/>
          <a:p>
            <a:r>
              <a:rPr lang="en-US"/>
              <a:t>Click to edit Master title style</a:t>
            </a:r>
            <a:endParaRPr lang="lv-LV"/>
          </a:p>
        </p:txBody>
      </p:sp>
      <p:sp>
        <p:nvSpPr>
          <p:cNvPr id="3" name="Vertical Text Placeholder 2"/>
          <p:cNvSpPr>
            <a:spLocks noGrp="1"/>
          </p:cNvSpPr>
          <p:nvPr>
            <p:ph type="body" orient="vert" idx="1"/>
          </p:nvPr>
        </p:nvSpPr>
        <p:spPr>
          <a:xfrm>
            <a:off x="471488" y="365125"/>
            <a:ext cx="4321969"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lv-LV"/>
          </a:p>
        </p:txBody>
      </p:sp>
      <p:sp>
        <p:nvSpPr>
          <p:cNvPr id="4" name="Date Placeholder 3"/>
          <p:cNvSpPr>
            <a:spLocks noGrp="1"/>
          </p:cNvSpPr>
          <p:nvPr>
            <p:ph type="dt" sz="half" idx="10"/>
          </p:nvPr>
        </p:nvSpPr>
        <p:spPr/>
        <p:txBody>
          <a:bodyPr/>
          <a:lstStyle/>
          <a:p>
            <a:fld id="{9CFE324C-890F-4D05-85F8-1A2A9FDC6D42}" type="datetimeFigureOut">
              <a:rPr lang="lv-LV" smtClean="0"/>
              <a:pPr/>
              <a:t>09.11.2023</a:t>
            </a:fld>
            <a:endParaRPr lang="lv-LV"/>
          </a:p>
        </p:txBody>
      </p:sp>
      <p:sp>
        <p:nvSpPr>
          <p:cNvPr id="5" name="Footer Placeholder 4"/>
          <p:cNvSpPr>
            <a:spLocks noGrp="1"/>
          </p:cNvSpPr>
          <p:nvPr>
            <p:ph type="ftr" sz="quarter" idx="11"/>
          </p:nvPr>
        </p:nvSpPr>
        <p:spPr/>
        <p:txBody>
          <a:bodyPr/>
          <a:lstStyle/>
          <a:p>
            <a:endParaRPr lang="lv-LV"/>
          </a:p>
        </p:txBody>
      </p:sp>
      <p:sp>
        <p:nvSpPr>
          <p:cNvPr id="6" name="Slide Number Placeholder 5"/>
          <p:cNvSpPr>
            <a:spLocks noGrp="1"/>
          </p:cNvSpPr>
          <p:nvPr>
            <p:ph type="sldNum" sz="quarter" idx="12"/>
          </p:nvPr>
        </p:nvSpPr>
        <p:spPr/>
        <p:txBody>
          <a:bodyPr/>
          <a:lstStyle/>
          <a:p>
            <a:fld id="{FDAEDBF8-7F89-4AB3-8A14-8085EF04F367}" type="slidenum">
              <a:rPr lang="lv-LV" smtClean="0"/>
              <a:pPr/>
              <a:t>‹#›</a:t>
            </a:fld>
            <a:endParaRPr lang="lv-LV"/>
          </a:p>
        </p:txBody>
      </p:sp>
    </p:spTree>
    <p:extLst>
      <p:ext uri="{BB962C8B-B14F-4D97-AF65-F5344CB8AC3E}">
        <p14:creationId xmlns:p14="http://schemas.microsoft.com/office/powerpoint/2010/main" val="89201546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lv-LV"/>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lv-LV"/>
          </a:p>
        </p:txBody>
      </p:sp>
      <p:sp>
        <p:nvSpPr>
          <p:cNvPr id="4" name="Date Placeholder 3"/>
          <p:cNvSpPr>
            <a:spLocks noGrp="1"/>
          </p:cNvSpPr>
          <p:nvPr>
            <p:ph type="dt" sz="half" idx="10"/>
          </p:nvPr>
        </p:nvSpPr>
        <p:spPr/>
        <p:txBody>
          <a:bodyPr/>
          <a:lstStyle/>
          <a:p>
            <a:fld id="{9CFE324C-890F-4D05-85F8-1A2A9FDC6D42}" type="datetimeFigureOut">
              <a:rPr lang="lv-LV" smtClean="0"/>
              <a:pPr/>
              <a:t>09.11.2023</a:t>
            </a:fld>
            <a:endParaRPr lang="lv-LV"/>
          </a:p>
        </p:txBody>
      </p:sp>
      <p:sp>
        <p:nvSpPr>
          <p:cNvPr id="5" name="Footer Placeholder 4"/>
          <p:cNvSpPr>
            <a:spLocks noGrp="1"/>
          </p:cNvSpPr>
          <p:nvPr>
            <p:ph type="ftr" sz="quarter" idx="11"/>
          </p:nvPr>
        </p:nvSpPr>
        <p:spPr/>
        <p:txBody>
          <a:bodyPr/>
          <a:lstStyle/>
          <a:p>
            <a:endParaRPr lang="lv-LV"/>
          </a:p>
        </p:txBody>
      </p:sp>
      <p:sp>
        <p:nvSpPr>
          <p:cNvPr id="6" name="Slide Number Placeholder 5"/>
          <p:cNvSpPr>
            <a:spLocks noGrp="1"/>
          </p:cNvSpPr>
          <p:nvPr>
            <p:ph type="sldNum" sz="quarter" idx="12"/>
          </p:nvPr>
        </p:nvSpPr>
        <p:spPr/>
        <p:txBody>
          <a:bodyPr/>
          <a:lstStyle/>
          <a:p>
            <a:fld id="{FDAEDBF8-7F89-4AB3-8A14-8085EF04F367}" type="slidenum">
              <a:rPr lang="lv-LV" smtClean="0"/>
              <a:pPr/>
              <a:t>‹#›</a:t>
            </a:fld>
            <a:endParaRPr lang="lv-LV"/>
          </a:p>
        </p:txBody>
      </p:sp>
    </p:spTree>
    <p:extLst>
      <p:ext uri="{BB962C8B-B14F-4D97-AF65-F5344CB8AC3E}">
        <p14:creationId xmlns:p14="http://schemas.microsoft.com/office/powerpoint/2010/main" val="360759938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4500"/>
            </a:lvl1pPr>
          </a:lstStyle>
          <a:p>
            <a:r>
              <a:rPr lang="en-US"/>
              <a:t>Click to edit Master title style</a:t>
            </a:r>
            <a:endParaRPr lang="lv-LV"/>
          </a:p>
        </p:txBody>
      </p:sp>
      <p:sp>
        <p:nvSpPr>
          <p:cNvPr id="3" name="Text Placeholder 2"/>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9CFE324C-890F-4D05-85F8-1A2A9FDC6D42}" type="datetimeFigureOut">
              <a:rPr lang="lv-LV" smtClean="0"/>
              <a:pPr/>
              <a:t>09.11.2023</a:t>
            </a:fld>
            <a:endParaRPr lang="lv-LV"/>
          </a:p>
        </p:txBody>
      </p:sp>
      <p:sp>
        <p:nvSpPr>
          <p:cNvPr id="5" name="Footer Placeholder 4"/>
          <p:cNvSpPr>
            <a:spLocks noGrp="1"/>
          </p:cNvSpPr>
          <p:nvPr>
            <p:ph type="ftr" sz="quarter" idx="11"/>
          </p:nvPr>
        </p:nvSpPr>
        <p:spPr/>
        <p:txBody>
          <a:bodyPr/>
          <a:lstStyle/>
          <a:p>
            <a:endParaRPr lang="lv-LV"/>
          </a:p>
        </p:txBody>
      </p:sp>
      <p:sp>
        <p:nvSpPr>
          <p:cNvPr id="6" name="Slide Number Placeholder 5"/>
          <p:cNvSpPr>
            <a:spLocks noGrp="1"/>
          </p:cNvSpPr>
          <p:nvPr>
            <p:ph type="sldNum" sz="quarter" idx="12"/>
          </p:nvPr>
        </p:nvSpPr>
        <p:spPr/>
        <p:txBody>
          <a:bodyPr/>
          <a:lstStyle/>
          <a:p>
            <a:fld id="{FDAEDBF8-7F89-4AB3-8A14-8085EF04F367}" type="slidenum">
              <a:rPr lang="lv-LV" smtClean="0"/>
              <a:pPr/>
              <a:t>‹#›</a:t>
            </a:fld>
            <a:endParaRPr lang="lv-LV"/>
          </a:p>
        </p:txBody>
      </p:sp>
    </p:spTree>
    <p:extLst>
      <p:ext uri="{BB962C8B-B14F-4D97-AF65-F5344CB8AC3E}">
        <p14:creationId xmlns:p14="http://schemas.microsoft.com/office/powerpoint/2010/main" val="35899764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lv-LV"/>
          </a:p>
        </p:txBody>
      </p:sp>
      <p:sp>
        <p:nvSpPr>
          <p:cNvPr id="3" name="Content Placeholder 2"/>
          <p:cNvSpPr>
            <a:spLocks noGrp="1"/>
          </p:cNvSpPr>
          <p:nvPr>
            <p:ph sz="half" idx="1"/>
          </p:nvPr>
        </p:nvSpPr>
        <p:spPr>
          <a:xfrm>
            <a:off x="471487" y="1825625"/>
            <a:ext cx="2900363"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lv-LV"/>
          </a:p>
        </p:txBody>
      </p:sp>
      <p:sp>
        <p:nvSpPr>
          <p:cNvPr id="4" name="Content Placeholder 3"/>
          <p:cNvSpPr>
            <a:spLocks noGrp="1"/>
          </p:cNvSpPr>
          <p:nvPr>
            <p:ph sz="half" idx="2"/>
          </p:nvPr>
        </p:nvSpPr>
        <p:spPr>
          <a:xfrm>
            <a:off x="3486150" y="1825625"/>
            <a:ext cx="2900363"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lv-LV"/>
          </a:p>
        </p:txBody>
      </p:sp>
      <p:sp>
        <p:nvSpPr>
          <p:cNvPr id="5" name="Date Placeholder 4"/>
          <p:cNvSpPr>
            <a:spLocks noGrp="1"/>
          </p:cNvSpPr>
          <p:nvPr>
            <p:ph type="dt" sz="half" idx="10"/>
          </p:nvPr>
        </p:nvSpPr>
        <p:spPr/>
        <p:txBody>
          <a:bodyPr/>
          <a:lstStyle/>
          <a:p>
            <a:fld id="{9CFE324C-890F-4D05-85F8-1A2A9FDC6D42}" type="datetimeFigureOut">
              <a:rPr lang="lv-LV" smtClean="0"/>
              <a:pPr/>
              <a:t>09.11.2023</a:t>
            </a:fld>
            <a:endParaRPr lang="lv-LV"/>
          </a:p>
        </p:txBody>
      </p:sp>
      <p:sp>
        <p:nvSpPr>
          <p:cNvPr id="6" name="Footer Placeholder 5"/>
          <p:cNvSpPr>
            <a:spLocks noGrp="1"/>
          </p:cNvSpPr>
          <p:nvPr>
            <p:ph type="ftr" sz="quarter" idx="11"/>
          </p:nvPr>
        </p:nvSpPr>
        <p:spPr/>
        <p:txBody>
          <a:bodyPr/>
          <a:lstStyle/>
          <a:p>
            <a:endParaRPr lang="lv-LV"/>
          </a:p>
        </p:txBody>
      </p:sp>
      <p:sp>
        <p:nvSpPr>
          <p:cNvPr id="7" name="Slide Number Placeholder 6"/>
          <p:cNvSpPr>
            <a:spLocks noGrp="1"/>
          </p:cNvSpPr>
          <p:nvPr>
            <p:ph type="sldNum" sz="quarter" idx="12"/>
          </p:nvPr>
        </p:nvSpPr>
        <p:spPr/>
        <p:txBody>
          <a:bodyPr/>
          <a:lstStyle/>
          <a:p>
            <a:fld id="{FDAEDBF8-7F89-4AB3-8A14-8085EF04F367}" type="slidenum">
              <a:rPr lang="lv-LV" smtClean="0"/>
              <a:pPr/>
              <a:t>‹#›</a:t>
            </a:fld>
            <a:endParaRPr lang="lv-LV"/>
          </a:p>
        </p:txBody>
      </p:sp>
    </p:spTree>
    <p:extLst>
      <p:ext uri="{BB962C8B-B14F-4D97-AF65-F5344CB8AC3E}">
        <p14:creationId xmlns:p14="http://schemas.microsoft.com/office/powerpoint/2010/main" val="80702753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lv-LV"/>
          </a:p>
        </p:txBody>
      </p:sp>
      <p:sp>
        <p:nvSpPr>
          <p:cNvPr id="3" name="Text Placeholder 2"/>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lv-LV"/>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lv-LV"/>
          </a:p>
        </p:txBody>
      </p:sp>
      <p:sp>
        <p:nvSpPr>
          <p:cNvPr id="7" name="Date Placeholder 6"/>
          <p:cNvSpPr>
            <a:spLocks noGrp="1"/>
          </p:cNvSpPr>
          <p:nvPr>
            <p:ph type="dt" sz="half" idx="10"/>
          </p:nvPr>
        </p:nvSpPr>
        <p:spPr/>
        <p:txBody>
          <a:bodyPr/>
          <a:lstStyle/>
          <a:p>
            <a:fld id="{9CFE324C-890F-4D05-85F8-1A2A9FDC6D42}" type="datetimeFigureOut">
              <a:rPr lang="lv-LV" smtClean="0"/>
              <a:pPr/>
              <a:t>09.11.2023</a:t>
            </a:fld>
            <a:endParaRPr lang="lv-LV"/>
          </a:p>
        </p:txBody>
      </p:sp>
      <p:sp>
        <p:nvSpPr>
          <p:cNvPr id="8" name="Footer Placeholder 7"/>
          <p:cNvSpPr>
            <a:spLocks noGrp="1"/>
          </p:cNvSpPr>
          <p:nvPr>
            <p:ph type="ftr" sz="quarter" idx="11"/>
          </p:nvPr>
        </p:nvSpPr>
        <p:spPr/>
        <p:txBody>
          <a:bodyPr/>
          <a:lstStyle/>
          <a:p>
            <a:endParaRPr lang="lv-LV"/>
          </a:p>
        </p:txBody>
      </p:sp>
      <p:sp>
        <p:nvSpPr>
          <p:cNvPr id="9" name="Slide Number Placeholder 8"/>
          <p:cNvSpPr>
            <a:spLocks noGrp="1"/>
          </p:cNvSpPr>
          <p:nvPr>
            <p:ph type="sldNum" sz="quarter" idx="12"/>
          </p:nvPr>
        </p:nvSpPr>
        <p:spPr/>
        <p:txBody>
          <a:bodyPr/>
          <a:lstStyle/>
          <a:p>
            <a:fld id="{FDAEDBF8-7F89-4AB3-8A14-8085EF04F367}" type="slidenum">
              <a:rPr lang="lv-LV" smtClean="0"/>
              <a:pPr/>
              <a:t>‹#›</a:t>
            </a:fld>
            <a:endParaRPr lang="lv-LV"/>
          </a:p>
        </p:txBody>
      </p:sp>
    </p:spTree>
    <p:extLst>
      <p:ext uri="{BB962C8B-B14F-4D97-AF65-F5344CB8AC3E}">
        <p14:creationId xmlns:p14="http://schemas.microsoft.com/office/powerpoint/2010/main" val="381510689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lv-LV"/>
          </a:p>
        </p:txBody>
      </p:sp>
      <p:sp>
        <p:nvSpPr>
          <p:cNvPr id="3" name="Date Placeholder 2"/>
          <p:cNvSpPr>
            <a:spLocks noGrp="1"/>
          </p:cNvSpPr>
          <p:nvPr>
            <p:ph type="dt" sz="half" idx="10"/>
          </p:nvPr>
        </p:nvSpPr>
        <p:spPr/>
        <p:txBody>
          <a:bodyPr/>
          <a:lstStyle/>
          <a:p>
            <a:fld id="{9CFE324C-890F-4D05-85F8-1A2A9FDC6D42}" type="datetimeFigureOut">
              <a:rPr lang="lv-LV" smtClean="0"/>
              <a:pPr/>
              <a:t>09.11.2023</a:t>
            </a:fld>
            <a:endParaRPr lang="lv-LV"/>
          </a:p>
        </p:txBody>
      </p:sp>
      <p:sp>
        <p:nvSpPr>
          <p:cNvPr id="4" name="Footer Placeholder 3"/>
          <p:cNvSpPr>
            <a:spLocks noGrp="1"/>
          </p:cNvSpPr>
          <p:nvPr>
            <p:ph type="ftr" sz="quarter" idx="11"/>
          </p:nvPr>
        </p:nvSpPr>
        <p:spPr/>
        <p:txBody>
          <a:bodyPr/>
          <a:lstStyle/>
          <a:p>
            <a:endParaRPr lang="lv-LV"/>
          </a:p>
        </p:txBody>
      </p:sp>
      <p:sp>
        <p:nvSpPr>
          <p:cNvPr id="5" name="Slide Number Placeholder 4"/>
          <p:cNvSpPr>
            <a:spLocks noGrp="1"/>
          </p:cNvSpPr>
          <p:nvPr>
            <p:ph type="sldNum" sz="quarter" idx="12"/>
          </p:nvPr>
        </p:nvSpPr>
        <p:spPr/>
        <p:txBody>
          <a:bodyPr/>
          <a:lstStyle/>
          <a:p>
            <a:fld id="{FDAEDBF8-7F89-4AB3-8A14-8085EF04F367}" type="slidenum">
              <a:rPr lang="lv-LV" smtClean="0"/>
              <a:pPr/>
              <a:t>‹#›</a:t>
            </a:fld>
            <a:endParaRPr lang="lv-LV"/>
          </a:p>
        </p:txBody>
      </p:sp>
    </p:spTree>
    <p:extLst>
      <p:ext uri="{BB962C8B-B14F-4D97-AF65-F5344CB8AC3E}">
        <p14:creationId xmlns:p14="http://schemas.microsoft.com/office/powerpoint/2010/main" val="76032473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CFE324C-890F-4D05-85F8-1A2A9FDC6D42}" type="datetimeFigureOut">
              <a:rPr lang="lv-LV" smtClean="0"/>
              <a:pPr/>
              <a:t>09.11.2023</a:t>
            </a:fld>
            <a:endParaRPr lang="lv-LV"/>
          </a:p>
        </p:txBody>
      </p:sp>
      <p:sp>
        <p:nvSpPr>
          <p:cNvPr id="3" name="Footer Placeholder 2"/>
          <p:cNvSpPr>
            <a:spLocks noGrp="1"/>
          </p:cNvSpPr>
          <p:nvPr>
            <p:ph type="ftr" sz="quarter" idx="11"/>
          </p:nvPr>
        </p:nvSpPr>
        <p:spPr/>
        <p:txBody>
          <a:bodyPr/>
          <a:lstStyle/>
          <a:p>
            <a:endParaRPr lang="lv-LV"/>
          </a:p>
        </p:txBody>
      </p:sp>
      <p:sp>
        <p:nvSpPr>
          <p:cNvPr id="4" name="Slide Number Placeholder 3"/>
          <p:cNvSpPr>
            <a:spLocks noGrp="1"/>
          </p:cNvSpPr>
          <p:nvPr>
            <p:ph type="sldNum" sz="quarter" idx="12"/>
          </p:nvPr>
        </p:nvSpPr>
        <p:spPr/>
        <p:txBody>
          <a:bodyPr/>
          <a:lstStyle/>
          <a:p>
            <a:fld id="{FDAEDBF8-7F89-4AB3-8A14-8085EF04F367}" type="slidenum">
              <a:rPr lang="lv-LV" smtClean="0"/>
              <a:pPr/>
              <a:t>‹#›</a:t>
            </a:fld>
            <a:endParaRPr lang="lv-LV"/>
          </a:p>
        </p:txBody>
      </p:sp>
    </p:spTree>
    <p:extLst>
      <p:ext uri="{BB962C8B-B14F-4D97-AF65-F5344CB8AC3E}">
        <p14:creationId xmlns:p14="http://schemas.microsoft.com/office/powerpoint/2010/main" val="24813989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a:t>Click to edit Master title style</a:t>
            </a:r>
            <a:endParaRPr lang="lv-LV"/>
          </a:p>
        </p:txBody>
      </p:sp>
      <p:sp>
        <p:nvSpPr>
          <p:cNvPr id="3" name="Content Placeholder 2"/>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lv-LV"/>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fld id="{9CFE324C-890F-4D05-85F8-1A2A9FDC6D42}" type="datetimeFigureOut">
              <a:rPr lang="lv-LV" smtClean="0"/>
              <a:pPr/>
              <a:t>09.11.2023</a:t>
            </a:fld>
            <a:endParaRPr lang="lv-LV"/>
          </a:p>
        </p:txBody>
      </p:sp>
      <p:sp>
        <p:nvSpPr>
          <p:cNvPr id="6" name="Footer Placeholder 5"/>
          <p:cNvSpPr>
            <a:spLocks noGrp="1"/>
          </p:cNvSpPr>
          <p:nvPr>
            <p:ph type="ftr" sz="quarter" idx="11"/>
          </p:nvPr>
        </p:nvSpPr>
        <p:spPr/>
        <p:txBody>
          <a:bodyPr/>
          <a:lstStyle/>
          <a:p>
            <a:endParaRPr lang="lv-LV"/>
          </a:p>
        </p:txBody>
      </p:sp>
      <p:sp>
        <p:nvSpPr>
          <p:cNvPr id="7" name="Slide Number Placeholder 6"/>
          <p:cNvSpPr>
            <a:spLocks noGrp="1"/>
          </p:cNvSpPr>
          <p:nvPr>
            <p:ph type="sldNum" sz="quarter" idx="12"/>
          </p:nvPr>
        </p:nvSpPr>
        <p:spPr/>
        <p:txBody>
          <a:bodyPr/>
          <a:lstStyle/>
          <a:p>
            <a:fld id="{FDAEDBF8-7F89-4AB3-8A14-8085EF04F367}" type="slidenum">
              <a:rPr lang="lv-LV" smtClean="0"/>
              <a:pPr/>
              <a:t>‹#›</a:t>
            </a:fld>
            <a:endParaRPr lang="lv-LV"/>
          </a:p>
        </p:txBody>
      </p:sp>
    </p:spTree>
    <p:extLst>
      <p:ext uri="{BB962C8B-B14F-4D97-AF65-F5344CB8AC3E}">
        <p14:creationId xmlns:p14="http://schemas.microsoft.com/office/powerpoint/2010/main" val="99334728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a:t>Click to edit Master title style</a:t>
            </a:r>
            <a:endParaRPr lang="lv-LV"/>
          </a:p>
        </p:txBody>
      </p:sp>
      <p:sp>
        <p:nvSpPr>
          <p:cNvPr id="3" name="Picture Placeholder 2"/>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lv-LV"/>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fld id="{9CFE324C-890F-4D05-85F8-1A2A9FDC6D42}" type="datetimeFigureOut">
              <a:rPr lang="lv-LV" smtClean="0"/>
              <a:pPr/>
              <a:t>09.11.2023</a:t>
            </a:fld>
            <a:endParaRPr lang="lv-LV"/>
          </a:p>
        </p:txBody>
      </p:sp>
      <p:sp>
        <p:nvSpPr>
          <p:cNvPr id="6" name="Footer Placeholder 5"/>
          <p:cNvSpPr>
            <a:spLocks noGrp="1"/>
          </p:cNvSpPr>
          <p:nvPr>
            <p:ph type="ftr" sz="quarter" idx="11"/>
          </p:nvPr>
        </p:nvSpPr>
        <p:spPr/>
        <p:txBody>
          <a:bodyPr/>
          <a:lstStyle/>
          <a:p>
            <a:endParaRPr lang="lv-LV"/>
          </a:p>
        </p:txBody>
      </p:sp>
      <p:sp>
        <p:nvSpPr>
          <p:cNvPr id="7" name="Slide Number Placeholder 6"/>
          <p:cNvSpPr>
            <a:spLocks noGrp="1"/>
          </p:cNvSpPr>
          <p:nvPr>
            <p:ph type="sldNum" sz="quarter" idx="12"/>
          </p:nvPr>
        </p:nvSpPr>
        <p:spPr/>
        <p:txBody>
          <a:bodyPr/>
          <a:lstStyle/>
          <a:p>
            <a:fld id="{FDAEDBF8-7F89-4AB3-8A14-8085EF04F367}" type="slidenum">
              <a:rPr lang="lv-LV" smtClean="0"/>
              <a:pPr/>
              <a:t>‹#›</a:t>
            </a:fld>
            <a:endParaRPr lang="lv-LV"/>
          </a:p>
        </p:txBody>
      </p:sp>
    </p:spTree>
    <p:extLst>
      <p:ext uri="{BB962C8B-B14F-4D97-AF65-F5344CB8AC3E}">
        <p14:creationId xmlns:p14="http://schemas.microsoft.com/office/powerpoint/2010/main" val="165858449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cstate="print">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lv-LV"/>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lv-LV"/>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9CFE324C-890F-4D05-85F8-1A2A9FDC6D42}" type="datetimeFigureOut">
              <a:rPr lang="lv-LV" smtClean="0"/>
              <a:pPr/>
              <a:t>09.11.2023</a:t>
            </a:fld>
            <a:endParaRPr lang="lv-LV"/>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lv-LV"/>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FDAEDBF8-7F89-4AB3-8A14-8085EF04F367}" type="slidenum">
              <a:rPr lang="lv-LV" smtClean="0"/>
              <a:pPr/>
              <a:t>‹#›</a:t>
            </a:fld>
            <a:endParaRPr lang="lv-LV"/>
          </a:p>
        </p:txBody>
      </p:sp>
    </p:spTree>
    <p:extLst>
      <p:ext uri="{BB962C8B-B14F-4D97-AF65-F5344CB8AC3E}">
        <p14:creationId xmlns:p14="http://schemas.microsoft.com/office/powerpoint/2010/main" val="176005031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lv-LV"/>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hyperlink" Target="https://www.nordplusonline.org/how-to-apply/handbook/" TargetMode="Externa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hyperlink" Target="http://www.oph.fi/" TargetMode="Externa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hyperlink" Target="https://www.oph.fi/en" TargetMode="Externa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hyperlink" Target="https://www.viaa.gov.lv/lv/nordplus" TargetMode="External"/><Relationship Id="rId2" Type="http://schemas.openxmlformats.org/officeDocument/2006/relationships/hyperlink" Target="mailto:linards.deidulis@viaa.gov.lv" TargetMode="External"/><Relationship Id="rId1" Type="http://schemas.openxmlformats.org/officeDocument/2006/relationships/slideLayout" Target="../slideLayouts/slideLayout2.xml"/><Relationship Id="rId4" Type="http://schemas.openxmlformats.org/officeDocument/2006/relationships/image" Target="../media/image29.png"/></Relationships>
</file>

<file path=ppt/slides/_rels/slide3.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diagramLayout" Target="../diagrams/layout1.xml"/><Relationship Id="rId7" Type="http://schemas.openxmlformats.org/officeDocument/2006/relationships/image" Target="../media/image6.png"/><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hyperlink" Target="https://www.nki-latvija.lv/par-lki" TargetMode="Externa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6762968"/>
            <a:ext cx="9144000" cy="244656"/>
          </a:xfrm>
          <a:prstGeom prst="rect">
            <a:avLst/>
          </a:prstGeom>
        </p:spPr>
      </p:pic>
      <p:sp>
        <p:nvSpPr>
          <p:cNvPr id="7" name="Title 1"/>
          <p:cNvSpPr>
            <a:spLocks noGrp="1"/>
          </p:cNvSpPr>
          <p:nvPr>
            <p:ph type="ctrTitle"/>
          </p:nvPr>
        </p:nvSpPr>
        <p:spPr>
          <a:xfrm>
            <a:off x="1076597" y="3056545"/>
            <a:ext cx="7421880" cy="744910"/>
          </a:xfrm>
        </p:spPr>
        <p:txBody>
          <a:bodyPr>
            <a:normAutofit fontScale="90000"/>
          </a:bodyPr>
          <a:lstStyle/>
          <a:p>
            <a:r>
              <a:rPr lang="nb-NO" altLang="lv-LV" sz="3600" b="1" dirty="0">
                <a:solidFill>
                  <a:schemeClr val="accent1">
                    <a:lumMod val="50000"/>
                  </a:schemeClr>
                </a:solidFill>
                <a:latin typeface="+mn-lt"/>
                <a:ea typeface="MS PGothic" panose="020B0600070205080204" pitchFamily="34" charset="-128"/>
              </a:rPr>
              <a:t>Nordplus</a:t>
            </a:r>
            <a:r>
              <a:rPr lang="lv-LV" altLang="lv-LV" sz="3600" b="1" dirty="0">
                <a:solidFill>
                  <a:schemeClr val="accent1">
                    <a:lumMod val="50000"/>
                  </a:schemeClr>
                </a:solidFill>
                <a:latin typeface="+mn-lt"/>
                <a:ea typeface="MS PGothic" panose="020B0600070205080204" pitchFamily="34" charset="-128"/>
              </a:rPr>
              <a:t> Augstākās izglītības apakšprogramma – 2023. gada projektu konkurss</a:t>
            </a:r>
            <a:endParaRPr lang="lv-LV" sz="3600" b="1" dirty="0">
              <a:solidFill>
                <a:schemeClr val="accent1">
                  <a:lumMod val="50000"/>
                </a:schemeClr>
              </a:solidFill>
              <a:latin typeface="+mn-lt"/>
              <a:cs typeface="Times New Roman" panose="02020603050405020304" pitchFamily="18" charset="0"/>
            </a:endParaRPr>
          </a:p>
        </p:txBody>
      </p:sp>
      <p:sp>
        <p:nvSpPr>
          <p:cNvPr id="9" name="Rectangle 8"/>
          <p:cNvSpPr/>
          <p:nvPr/>
        </p:nvSpPr>
        <p:spPr>
          <a:xfrm>
            <a:off x="1206137" y="3908489"/>
            <a:ext cx="7023464" cy="1108958"/>
          </a:xfrm>
          <a:prstGeom prst="rect">
            <a:avLst/>
          </a:prstGeom>
        </p:spPr>
        <p:txBody>
          <a:bodyPr wrap="square">
            <a:spAutoFit/>
          </a:bodyPr>
          <a:lstStyle/>
          <a:p>
            <a:pPr algn="ctr">
              <a:lnSpc>
                <a:spcPct val="89000"/>
              </a:lnSpc>
              <a:buClr>
                <a:srgbClr val="000000"/>
              </a:buClr>
            </a:pPr>
            <a:r>
              <a:rPr lang="lv-LV" altLang="lv-LV" b="1" dirty="0">
                <a:solidFill>
                  <a:schemeClr val="accent1">
                    <a:lumMod val="50000"/>
                  </a:schemeClr>
                </a:solidFill>
                <a:latin typeface="Calibri" panose="020F0502020204030204" pitchFamily="34" charset="0"/>
                <a:ea typeface="MS PGothic" panose="020B0600070205080204" pitchFamily="34" charset="-128"/>
              </a:rPr>
              <a:t>Linards Deidulis</a:t>
            </a:r>
          </a:p>
          <a:p>
            <a:pPr algn="ctr"/>
            <a:r>
              <a:rPr lang="lv-LV" altLang="lv-LV" sz="1800" dirty="0">
                <a:solidFill>
                  <a:schemeClr val="accent1">
                    <a:lumMod val="50000"/>
                  </a:schemeClr>
                </a:solidFill>
                <a:ea typeface="Verdana" panose="020B0604030504040204" pitchFamily="34" charset="0"/>
                <a:cs typeface="Verdana" panose="020B0604030504040204" pitchFamily="34" charset="0"/>
              </a:rPr>
              <a:t>Izglītības atbalsta un starptautiskās sadarbības departamenta</a:t>
            </a:r>
          </a:p>
          <a:p>
            <a:pPr algn="ctr">
              <a:lnSpc>
                <a:spcPct val="89000"/>
              </a:lnSpc>
              <a:buClr>
                <a:srgbClr val="000000"/>
              </a:buClr>
            </a:pPr>
            <a:r>
              <a:rPr lang="lv-LV" altLang="lv-LV" dirty="0">
                <a:solidFill>
                  <a:schemeClr val="accent1">
                    <a:lumMod val="50000"/>
                  </a:schemeClr>
                </a:solidFill>
                <a:latin typeface="Calibri" panose="020F0502020204030204" pitchFamily="34" charset="0"/>
                <a:ea typeface="MS PGothic" panose="020B0600070205080204" pitchFamily="34" charset="-128"/>
              </a:rPr>
              <a:t>Starptautiskās sadarbības programmu nodaļas </a:t>
            </a:r>
          </a:p>
          <a:p>
            <a:pPr algn="ctr">
              <a:lnSpc>
                <a:spcPct val="89000"/>
              </a:lnSpc>
              <a:buClr>
                <a:srgbClr val="000000"/>
              </a:buClr>
            </a:pPr>
            <a:r>
              <a:rPr lang="lv-LV" altLang="lv-LV" dirty="0">
                <a:solidFill>
                  <a:schemeClr val="accent1">
                    <a:lumMod val="50000"/>
                  </a:schemeClr>
                </a:solidFill>
                <a:latin typeface="Calibri" panose="020F0502020204030204" pitchFamily="34" charset="0"/>
                <a:ea typeface="MS PGothic" panose="020B0600070205080204" pitchFamily="34" charset="-128"/>
              </a:rPr>
              <a:t>vecākais projektu vadītājs</a:t>
            </a:r>
          </a:p>
        </p:txBody>
      </p:sp>
      <p:sp>
        <p:nvSpPr>
          <p:cNvPr id="2" name="Subtitle 2">
            <a:extLst>
              <a:ext uri="{FF2B5EF4-FFF2-40B4-BE49-F238E27FC236}">
                <a16:creationId xmlns:a16="http://schemas.microsoft.com/office/drawing/2014/main" id="{B59C139A-6902-7EAB-A0C2-C440020A2FDB}"/>
              </a:ext>
            </a:extLst>
          </p:cNvPr>
          <p:cNvSpPr txBox="1">
            <a:spLocks/>
          </p:cNvSpPr>
          <p:nvPr/>
        </p:nvSpPr>
        <p:spPr>
          <a:xfrm>
            <a:off x="1942011" y="5455593"/>
            <a:ext cx="5691052" cy="609600"/>
          </a:xfrm>
          <a:prstGeom prst="rect">
            <a:avLst/>
          </a:prstGeom>
        </p:spPr>
        <p:txBody>
          <a:bodyPr vert="horz" lIns="93957" tIns="46979" rIns="93957" bIns="46979" rtlCol="0">
            <a:normAutofit fontScale="85000" lnSpcReduction="20000"/>
          </a:bodyPr>
          <a:lstStyle>
            <a:lvl1pPr marL="0" indent="0" algn="ctr" defTabSz="914400" rtl="0" eaLnBrk="1" latinLnBrk="0" hangingPunct="1">
              <a:spcBef>
                <a:spcPct val="20000"/>
              </a:spcBef>
              <a:buFont typeface="Arial"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r>
              <a:rPr lang="lv-LV" sz="2000" dirty="0">
                <a:solidFill>
                  <a:schemeClr val="accent1">
                    <a:lumMod val="50000"/>
                  </a:schemeClr>
                </a:solidFill>
                <a:cs typeface="Times New Roman" panose="02020603050405020304" pitchFamily="18" charset="0"/>
              </a:rPr>
              <a:t>2023.gada 10.novembrī</a:t>
            </a:r>
          </a:p>
          <a:p>
            <a:r>
              <a:rPr lang="lv-LV" sz="2000" dirty="0">
                <a:solidFill>
                  <a:schemeClr val="accent1">
                    <a:lumMod val="50000"/>
                  </a:schemeClr>
                </a:solidFill>
                <a:cs typeface="Times New Roman" panose="02020603050405020304" pitchFamily="18" charset="0"/>
              </a:rPr>
              <a:t>Tiešsaistes seminārs  plkst. 11:00  un 15:00 </a:t>
            </a:r>
          </a:p>
        </p:txBody>
      </p:sp>
    </p:spTree>
    <p:extLst>
      <p:ext uri="{BB962C8B-B14F-4D97-AF65-F5344CB8AC3E}">
        <p14:creationId xmlns:p14="http://schemas.microsoft.com/office/powerpoint/2010/main" val="54490221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08703F1E-A419-ECDE-8763-9EA75DABBA02}"/>
              </a:ext>
            </a:extLst>
          </p:cNvPr>
          <p:cNvPicPr>
            <a:picLocks noChangeAspect="1"/>
          </p:cNvPicPr>
          <p:nvPr/>
        </p:nvPicPr>
        <p:blipFill>
          <a:blip r:embed="rId2"/>
          <a:stretch>
            <a:fillRect/>
          </a:stretch>
        </p:blipFill>
        <p:spPr>
          <a:xfrm>
            <a:off x="1466549" y="1737359"/>
            <a:ext cx="6865420" cy="3787544"/>
          </a:xfrm>
          <a:prstGeom prst="rect">
            <a:avLst/>
          </a:prstGeom>
        </p:spPr>
      </p:pic>
      <p:sp>
        <p:nvSpPr>
          <p:cNvPr id="4" name="Title 1">
            <a:extLst>
              <a:ext uri="{FF2B5EF4-FFF2-40B4-BE49-F238E27FC236}">
                <a16:creationId xmlns:a16="http://schemas.microsoft.com/office/drawing/2014/main" id="{58354693-4D28-047A-5567-B08B80110DF3}"/>
              </a:ext>
            </a:extLst>
          </p:cNvPr>
          <p:cNvSpPr>
            <a:spLocks noGrp="1"/>
          </p:cNvSpPr>
          <p:nvPr>
            <p:ph type="title"/>
          </p:nvPr>
        </p:nvSpPr>
        <p:spPr>
          <a:xfrm>
            <a:off x="2203268" y="365126"/>
            <a:ext cx="6312081" cy="845365"/>
          </a:xfrm>
        </p:spPr>
        <p:txBody>
          <a:bodyPr>
            <a:normAutofit/>
          </a:bodyPr>
          <a:lstStyle/>
          <a:p>
            <a:r>
              <a:rPr lang="lv-LV" sz="3600" b="1" dirty="0">
                <a:solidFill>
                  <a:schemeClr val="accent1">
                    <a:lumMod val="50000"/>
                  </a:schemeClr>
                </a:solidFill>
                <a:latin typeface="+mn-lt"/>
                <a:ea typeface="MS PGothic" panose="020B0600070205080204" pitchFamily="34" charset="-128"/>
              </a:rPr>
              <a:t>I Mobilitāšu aktivitātes (2)</a:t>
            </a:r>
          </a:p>
        </p:txBody>
      </p:sp>
      <p:sp>
        <p:nvSpPr>
          <p:cNvPr id="7" name="Rectangle 2">
            <a:extLst>
              <a:ext uri="{FF2B5EF4-FFF2-40B4-BE49-F238E27FC236}">
                <a16:creationId xmlns:a16="http://schemas.microsoft.com/office/drawing/2014/main" id="{57204322-D213-8BE7-83BB-C1671FD89FC0}"/>
              </a:ext>
            </a:extLst>
          </p:cNvPr>
          <p:cNvSpPr>
            <a:spLocks noChangeArrowheads="1"/>
          </p:cNvSpPr>
          <p:nvPr/>
        </p:nvSpPr>
        <p:spPr bwMode="auto">
          <a:xfrm>
            <a:off x="2973048" y="5761775"/>
            <a:ext cx="3070459" cy="3416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285750" indent="-285750">
              <a:defRPr sz="1700">
                <a:solidFill>
                  <a:schemeClr val="tx1"/>
                </a:solidFill>
                <a:latin typeface="Times New Roman" panose="02020603050405020304" pitchFamily="18" charset="0"/>
                <a:ea typeface="MS PGothic" panose="020B0600070205080204" pitchFamily="34" charset="-128"/>
              </a:defRPr>
            </a:lvl1pPr>
            <a:lvl2pPr>
              <a:defRPr sz="1700">
                <a:solidFill>
                  <a:schemeClr val="tx1"/>
                </a:solidFill>
                <a:latin typeface="Times New Roman" panose="02020603050405020304" pitchFamily="18" charset="0"/>
                <a:ea typeface="MS PGothic" panose="020B0600070205080204" pitchFamily="34" charset="-128"/>
              </a:defRPr>
            </a:lvl2pPr>
            <a:lvl3pPr>
              <a:defRPr sz="1700">
                <a:solidFill>
                  <a:schemeClr val="tx1"/>
                </a:solidFill>
                <a:latin typeface="Times New Roman" panose="02020603050405020304" pitchFamily="18" charset="0"/>
                <a:ea typeface="MS PGothic" panose="020B0600070205080204" pitchFamily="34" charset="-128"/>
              </a:defRPr>
            </a:lvl3pPr>
            <a:lvl4pPr>
              <a:defRPr sz="1700">
                <a:solidFill>
                  <a:schemeClr val="tx1"/>
                </a:solidFill>
                <a:latin typeface="Times New Roman" panose="02020603050405020304" pitchFamily="18" charset="0"/>
                <a:ea typeface="MS PGothic" panose="020B0600070205080204" pitchFamily="34" charset="-128"/>
              </a:defRPr>
            </a:lvl4pPr>
            <a:lvl5pPr>
              <a:defRPr sz="1700">
                <a:solidFill>
                  <a:schemeClr val="tx1"/>
                </a:solidFill>
                <a:latin typeface="Times New Roman" panose="02020603050405020304" pitchFamily="18" charset="0"/>
                <a:ea typeface="MS PGothic" panose="020B0600070205080204" pitchFamily="34" charset="-128"/>
              </a:defRPr>
            </a:lvl5pPr>
            <a:lvl6pPr marL="2335213" indent="-49213" defTabSz="938213" eaLnBrk="0" fontAlgn="base" hangingPunct="0">
              <a:spcBef>
                <a:spcPct val="0"/>
              </a:spcBef>
              <a:spcAft>
                <a:spcPct val="0"/>
              </a:spcAft>
              <a:defRPr sz="1700">
                <a:solidFill>
                  <a:schemeClr val="tx1"/>
                </a:solidFill>
                <a:latin typeface="Times New Roman" panose="02020603050405020304" pitchFamily="18" charset="0"/>
                <a:ea typeface="MS PGothic" panose="020B0600070205080204" pitchFamily="34" charset="-128"/>
              </a:defRPr>
            </a:lvl6pPr>
            <a:lvl7pPr marL="2792413" indent="-49213" defTabSz="938213" eaLnBrk="0" fontAlgn="base" hangingPunct="0">
              <a:spcBef>
                <a:spcPct val="0"/>
              </a:spcBef>
              <a:spcAft>
                <a:spcPct val="0"/>
              </a:spcAft>
              <a:defRPr sz="1700">
                <a:solidFill>
                  <a:schemeClr val="tx1"/>
                </a:solidFill>
                <a:latin typeface="Times New Roman" panose="02020603050405020304" pitchFamily="18" charset="0"/>
                <a:ea typeface="MS PGothic" panose="020B0600070205080204" pitchFamily="34" charset="-128"/>
              </a:defRPr>
            </a:lvl7pPr>
            <a:lvl8pPr marL="3249613" indent="-49213" defTabSz="938213" eaLnBrk="0" fontAlgn="base" hangingPunct="0">
              <a:spcBef>
                <a:spcPct val="0"/>
              </a:spcBef>
              <a:spcAft>
                <a:spcPct val="0"/>
              </a:spcAft>
              <a:defRPr sz="1700">
                <a:solidFill>
                  <a:schemeClr val="tx1"/>
                </a:solidFill>
                <a:latin typeface="Times New Roman" panose="02020603050405020304" pitchFamily="18" charset="0"/>
                <a:ea typeface="MS PGothic" panose="020B0600070205080204" pitchFamily="34" charset="-128"/>
              </a:defRPr>
            </a:lvl8pPr>
            <a:lvl9pPr marL="3706813" indent="-49213" defTabSz="938213" eaLnBrk="0" fontAlgn="base" hangingPunct="0">
              <a:spcBef>
                <a:spcPct val="0"/>
              </a:spcBef>
              <a:spcAft>
                <a:spcPct val="0"/>
              </a:spcAft>
              <a:defRPr sz="1700">
                <a:solidFill>
                  <a:schemeClr val="tx1"/>
                </a:solidFill>
                <a:latin typeface="Times New Roman" panose="02020603050405020304" pitchFamily="18" charset="0"/>
                <a:ea typeface="MS PGothic" panose="020B0600070205080204" pitchFamily="34" charset="-128"/>
              </a:defRPr>
            </a:lvl9pPr>
          </a:lstStyle>
          <a:p>
            <a:pPr marL="0" indent="0">
              <a:lnSpc>
                <a:spcPct val="90000"/>
              </a:lnSpc>
            </a:pPr>
            <a:r>
              <a:rPr lang="lv-LV" altLang="lv-LV" sz="1800" dirty="0">
                <a:solidFill>
                  <a:srgbClr val="1F4E79"/>
                </a:solidFill>
                <a:latin typeface="Calibri" panose="020F0502020204030204" pitchFamily="34" charset="0"/>
              </a:rPr>
              <a:t> </a:t>
            </a:r>
            <a:r>
              <a:rPr lang="lv-LV" altLang="lv-LV" sz="1800" i="1" dirty="0">
                <a:solidFill>
                  <a:srgbClr val="1F4E79"/>
                </a:solidFill>
                <a:latin typeface="Calibri" panose="020F0502020204030204" pitchFamily="34" charset="0"/>
              </a:rPr>
              <a:t>Rokasgrāmata 2024., </a:t>
            </a:r>
            <a:r>
              <a:rPr lang="lv-LV" altLang="lv-LV" sz="1800" dirty="0">
                <a:solidFill>
                  <a:srgbClr val="1F4E79"/>
                </a:solidFill>
                <a:latin typeface="Calibri" panose="020F0502020204030204" pitchFamily="34" charset="0"/>
              </a:rPr>
              <a:t> 16. lpp. </a:t>
            </a:r>
          </a:p>
        </p:txBody>
      </p:sp>
    </p:spTree>
    <p:extLst>
      <p:ext uri="{BB962C8B-B14F-4D97-AF65-F5344CB8AC3E}">
        <p14:creationId xmlns:p14="http://schemas.microsoft.com/office/powerpoint/2010/main" val="347418862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58354693-4D28-047A-5567-B08B80110DF3}"/>
              </a:ext>
            </a:extLst>
          </p:cNvPr>
          <p:cNvSpPr>
            <a:spLocks noGrp="1"/>
          </p:cNvSpPr>
          <p:nvPr>
            <p:ph type="title"/>
          </p:nvPr>
        </p:nvSpPr>
        <p:spPr>
          <a:xfrm>
            <a:off x="2203268" y="365126"/>
            <a:ext cx="6312081" cy="845365"/>
          </a:xfrm>
        </p:spPr>
        <p:txBody>
          <a:bodyPr>
            <a:normAutofit/>
          </a:bodyPr>
          <a:lstStyle/>
          <a:p>
            <a:r>
              <a:rPr lang="lv-LV" sz="3600" b="1" dirty="0">
                <a:solidFill>
                  <a:schemeClr val="accent1">
                    <a:lumMod val="50000"/>
                  </a:schemeClr>
                </a:solidFill>
                <a:latin typeface="+mn-lt"/>
                <a:ea typeface="MS PGothic" panose="020B0600070205080204" pitchFamily="34" charset="-128"/>
              </a:rPr>
              <a:t>I Mobilitāšu aktivitātes (3)</a:t>
            </a:r>
          </a:p>
        </p:txBody>
      </p:sp>
      <p:pic>
        <p:nvPicPr>
          <p:cNvPr id="6" name="Picture 5">
            <a:extLst>
              <a:ext uri="{FF2B5EF4-FFF2-40B4-BE49-F238E27FC236}">
                <a16:creationId xmlns:a16="http://schemas.microsoft.com/office/drawing/2014/main" id="{BE2D3B7D-CD7B-7FD2-C51A-DF3E464CE197}"/>
              </a:ext>
            </a:extLst>
          </p:cNvPr>
          <p:cNvPicPr>
            <a:picLocks noChangeAspect="1"/>
          </p:cNvPicPr>
          <p:nvPr/>
        </p:nvPicPr>
        <p:blipFill rotWithShape="1">
          <a:blip r:embed="rId2"/>
          <a:srcRect l="2613" r="7227"/>
          <a:stretch/>
        </p:blipFill>
        <p:spPr>
          <a:xfrm>
            <a:off x="1719666" y="1388533"/>
            <a:ext cx="7170027" cy="3776134"/>
          </a:xfrm>
          <a:prstGeom prst="rect">
            <a:avLst/>
          </a:prstGeom>
        </p:spPr>
      </p:pic>
      <p:sp>
        <p:nvSpPr>
          <p:cNvPr id="7" name="Rectangle 2">
            <a:extLst>
              <a:ext uri="{FF2B5EF4-FFF2-40B4-BE49-F238E27FC236}">
                <a16:creationId xmlns:a16="http://schemas.microsoft.com/office/drawing/2014/main" id="{57204322-D213-8BE7-83BB-C1671FD89FC0}"/>
              </a:ext>
            </a:extLst>
          </p:cNvPr>
          <p:cNvSpPr>
            <a:spLocks noChangeArrowheads="1"/>
          </p:cNvSpPr>
          <p:nvPr/>
        </p:nvSpPr>
        <p:spPr bwMode="auto">
          <a:xfrm>
            <a:off x="2973048" y="5761775"/>
            <a:ext cx="3070459" cy="3416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285750" indent="-285750">
              <a:defRPr sz="1700">
                <a:solidFill>
                  <a:schemeClr val="tx1"/>
                </a:solidFill>
                <a:latin typeface="Times New Roman" panose="02020603050405020304" pitchFamily="18" charset="0"/>
                <a:ea typeface="MS PGothic" panose="020B0600070205080204" pitchFamily="34" charset="-128"/>
              </a:defRPr>
            </a:lvl1pPr>
            <a:lvl2pPr>
              <a:defRPr sz="1700">
                <a:solidFill>
                  <a:schemeClr val="tx1"/>
                </a:solidFill>
                <a:latin typeface="Times New Roman" panose="02020603050405020304" pitchFamily="18" charset="0"/>
                <a:ea typeface="MS PGothic" panose="020B0600070205080204" pitchFamily="34" charset="-128"/>
              </a:defRPr>
            </a:lvl2pPr>
            <a:lvl3pPr>
              <a:defRPr sz="1700">
                <a:solidFill>
                  <a:schemeClr val="tx1"/>
                </a:solidFill>
                <a:latin typeface="Times New Roman" panose="02020603050405020304" pitchFamily="18" charset="0"/>
                <a:ea typeface="MS PGothic" panose="020B0600070205080204" pitchFamily="34" charset="-128"/>
              </a:defRPr>
            </a:lvl3pPr>
            <a:lvl4pPr>
              <a:defRPr sz="1700">
                <a:solidFill>
                  <a:schemeClr val="tx1"/>
                </a:solidFill>
                <a:latin typeface="Times New Roman" panose="02020603050405020304" pitchFamily="18" charset="0"/>
                <a:ea typeface="MS PGothic" panose="020B0600070205080204" pitchFamily="34" charset="-128"/>
              </a:defRPr>
            </a:lvl4pPr>
            <a:lvl5pPr>
              <a:defRPr sz="1700">
                <a:solidFill>
                  <a:schemeClr val="tx1"/>
                </a:solidFill>
                <a:latin typeface="Times New Roman" panose="02020603050405020304" pitchFamily="18" charset="0"/>
                <a:ea typeface="MS PGothic" panose="020B0600070205080204" pitchFamily="34" charset="-128"/>
              </a:defRPr>
            </a:lvl5pPr>
            <a:lvl6pPr marL="2335213" indent="-49213" defTabSz="938213" eaLnBrk="0" fontAlgn="base" hangingPunct="0">
              <a:spcBef>
                <a:spcPct val="0"/>
              </a:spcBef>
              <a:spcAft>
                <a:spcPct val="0"/>
              </a:spcAft>
              <a:defRPr sz="1700">
                <a:solidFill>
                  <a:schemeClr val="tx1"/>
                </a:solidFill>
                <a:latin typeface="Times New Roman" panose="02020603050405020304" pitchFamily="18" charset="0"/>
                <a:ea typeface="MS PGothic" panose="020B0600070205080204" pitchFamily="34" charset="-128"/>
              </a:defRPr>
            </a:lvl6pPr>
            <a:lvl7pPr marL="2792413" indent="-49213" defTabSz="938213" eaLnBrk="0" fontAlgn="base" hangingPunct="0">
              <a:spcBef>
                <a:spcPct val="0"/>
              </a:spcBef>
              <a:spcAft>
                <a:spcPct val="0"/>
              </a:spcAft>
              <a:defRPr sz="1700">
                <a:solidFill>
                  <a:schemeClr val="tx1"/>
                </a:solidFill>
                <a:latin typeface="Times New Roman" panose="02020603050405020304" pitchFamily="18" charset="0"/>
                <a:ea typeface="MS PGothic" panose="020B0600070205080204" pitchFamily="34" charset="-128"/>
              </a:defRPr>
            </a:lvl7pPr>
            <a:lvl8pPr marL="3249613" indent="-49213" defTabSz="938213" eaLnBrk="0" fontAlgn="base" hangingPunct="0">
              <a:spcBef>
                <a:spcPct val="0"/>
              </a:spcBef>
              <a:spcAft>
                <a:spcPct val="0"/>
              </a:spcAft>
              <a:defRPr sz="1700">
                <a:solidFill>
                  <a:schemeClr val="tx1"/>
                </a:solidFill>
                <a:latin typeface="Times New Roman" panose="02020603050405020304" pitchFamily="18" charset="0"/>
                <a:ea typeface="MS PGothic" panose="020B0600070205080204" pitchFamily="34" charset="-128"/>
              </a:defRPr>
            </a:lvl8pPr>
            <a:lvl9pPr marL="3706813" indent="-49213" defTabSz="938213" eaLnBrk="0" fontAlgn="base" hangingPunct="0">
              <a:spcBef>
                <a:spcPct val="0"/>
              </a:spcBef>
              <a:spcAft>
                <a:spcPct val="0"/>
              </a:spcAft>
              <a:defRPr sz="1700">
                <a:solidFill>
                  <a:schemeClr val="tx1"/>
                </a:solidFill>
                <a:latin typeface="Times New Roman" panose="02020603050405020304" pitchFamily="18" charset="0"/>
                <a:ea typeface="MS PGothic" panose="020B0600070205080204" pitchFamily="34" charset="-128"/>
              </a:defRPr>
            </a:lvl9pPr>
          </a:lstStyle>
          <a:p>
            <a:pPr marL="0" indent="0">
              <a:lnSpc>
                <a:spcPct val="90000"/>
              </a:lnSpc>
            </a:pPr>
            <a:r>
              <a:rPr lang="lv-LV" altLang="lv-LV" sz="1800" dirty="0">
                <a:solidFill>
                  <a:srgbClr val="1F4E79"/>
                </a:solidFill>
                <a:latin typeface="Calibri" panose="020F0502020204030204" pitchFamily="34" charset="0"/>
              </a:rPr>
              <a:t> </a:t>
            </a:r>
            <a:r>
              <a:rPr lang="lv-LV" altLang="lv-LV" sz="1800" i="1" dirty="0">
                <a:solidFill>
                  <a:srgbClr val="1F4E79"/>
                </a:solidFill>
                <a:latin typeface="Calibri" panose="020F0502020204030204" pitchFamily="34" charset="0"/>
              </a:rPr>
              <a:t>Rokasgrāmata 2024., </a:t>
            </a:r>
            <a:r>
              <a:rPr lang="lv-LV" altLang="lv-LV" sz="1800" dirty="0">
                <a:solidFill>
                  <a:srgbClr val="1F4E79"/>
                </a:solidFill>
                <a:latin typeface="Calibri" panose="020F0502020204030204" pitchFamily="34" charset="0"/>
              </a:rPr>
              <a:t> 17. lpp. </a:t>
            </a:r>
          </a:p>
        </p:txBody>
      </p:sp>
    </p:spTree>
    <p:extLst>
      <p:ext uri="{BB962C8B-B14F-4D97-AF65-F5344CB8AC3E}">
        <p14:creationId xmlns:p14="http://schemas.microsoft.com/office/powerpoint/2010/main" val="4475873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71001" y="754593"/>
            <a:ext cx="6312081" cy="845365"/>
          </a:xfrm>
        </p:spPr>
        <p:txBody>
          <a:bodyPr>
            <a:normAutofit/>
          </a:bodyPr>
          <a:lstStyle/>
          <a:p>
            <a:r>
              <a:rPr lang="lv-LV" sz="3600" b="1" dirty="0">
                <a:solidFill>
                  <a:schemeClr val="accent1">
                    <a:lumMod val="50000"/>
                  </a:schemeClr>
                </a:solidFill>
                <a:latin typeface="+mn-lt"/>
                <a:ea typeface="MS PGothic" panose="020B0600070205080204" pitchFamily="34" charset="-128"/>
              </a:rPr>
              <a:t>I Mobilitāšu finansējums</a:t>
            </a:r>
          </a:p>
        </p:txBody>
      </p:sp>
      <p:sp>
        <p:nvSpPr>
          <p:cNvPr id="3" name="Rectangle 2"/>
          <p:cNvSpPr/>
          <p:nvPr/>
        </p:nvSpPr>
        <p:spPr>
          <a:xfrm>
            <a:off x="1079500" y="1806965"/>
            <a:ext cx="7287705" cy="2677656"/>
          </a:xfrm>
          <a:prstGeom prst="rect">
            <a:avLst/>
          </a:prstGeom>
        </p:spPr>
        <p:txBody>
          <a:bodyPr wrap="square">
            <a:spAutoFit/>
          </a:bodyPr>
          <a:lstStyle/>
          <a:p>
            <a:pPr marL="457200" indent="-457200">
              <a:buFont typeface="Wingdings" panose="05000000000000000000" pitchFamily="2" charset="2"/>
              <a:buChar char="Ø"/>
            </a:pPr>
            <a:r>
              <a:rPr lang="lv-LV" altLang="lv-LV" sz="2800" dirty="0">
                <a:solidFill>
                  <a:schemeClr val="accent1">
                    <a:lumMod val="50000"/>
                  </a:schemeClr>
                </a:solidFill>
              </a:rPr>
              <a:t>Tiek segti mobilitāšu dalībnieku ceļa un uzturēšanās izdevumi </a:t>
            </a:r>
            <a:r>
              <a:rPr lang="lv-LV" altLang="lv-LV" sz="2800" u="sng" dirty="0">
                <a:solidFill>
                  <a:schemeClr val="accent1">
                    <a:lumMod val="50000"/>
                  </a:schemeClr>
                </a:solidFill>
              </a:rPr>
              <a:t>saskaņā ar Nordplus  noteiktajām likmēm</a:t>
            </a:r>
          </a:p>
          <a:p>
            <a:pPr marL="457200" indent="-457200">
              <a:buFont typeface="Wingdings" panose="05000000000000000000" pitchFamily="2" charset="2"/>
              <a:buChar char="Ø"/>
            </a:pPr>
            <a:r>
              <a:rPr lang="lv-LV" altLang="lv-LV" sz="2800" dirty="0">
                <a:solidFill>
                  <a:schemeClr val="accent1">
                    <a:lumMod val="50000"/>
                  </a:schemeClr>
                </a:solidFill>
              </a:rPr>
              <a:t>5 % no mobilitātes </a:t>
            </a:r>
            <a:r>
              <a:rPr lang="lv-LV" altLang="lv-LV" sz="2800" dirty="0" err="1">
                <a:solidFill>
                  <a:schemeClr val="accent1">
                    <a:lumMod val="50000"/>
                  </a:schemeClr>
                </a:solidFill>
              </a:rPr>
              <a:t>granta</a:t>
            </a:r>
            <a:r>
              <a:rPr lang="lv-LV" altLang="lv-LV" sz="2800" dirty="0">
                <a:solidFill>
                  <a:schemeClr val="accent1">
                    <a:lumMod val="50000"/>
                  </a:schemeClr>
                </a:solidFill>
              </a:rPr>
              <a:t> var tikt izmantoti mobilitātes projekta administrācijas un vadības izdevumiem</a:t>
            </a:r>
            <a:r>
              <a:rPr lang="lv-LV" altLang="lv-LV" sz="2800" b="1" dirty="0">
                <a:solidFill>
                  <a:schemeClr val="accent1">
                    <a:lumMod val="50000"/>
                  </a:schemeClr>
                </a:solidFill>
              </a:rPr>
              <a:t>.  </a:t>
            </a:r>
          </a:p>
        </p:txBody>
      </p:sp>
      <p:pic>
        <p:nvPicPr>
          <p:cNvPr id="5" name="Picture 4">
            <a:extLst>
              <a:ext uri="{FF2B5EF4-FFF2-40B4-BE49-F238E27FC236}">
                <a16:creationId xmlns:a16="http://schemas.microsoft.com/office/drawing/2014/main" id="{A25FA109-2109-0D0B-8E47-FC54B1AFC0EF}"/>
              </a:ext>
            </a:extLst>
          </p:cNvPr>
          <p:cNvPicPr>
            <a:picLocks noChangeAspect="1"/>
          </p:cNvPicPr>
          <p:nvPr/>
        </p:nvPicPr>
        <p:blipFill>
          <a:blip r:embed="rId2"/>
          <a:stretch>
            <a:fillRect/>
          </a:stretch>
        </p:blipFill>
        <p:spPr>
          <a:xfrm>
            <a:off x="1079500" y="4755572"/>
            <a:ext cx="7879830" cy="697844"/>
          </a:xfrm>
          <a:prstGeom prst="rect">
            <a:avLst/>
          </a:prstGeom>
        </p:spPr>
      </p:pic>
      <p:sp>
        <p:nvSpPr>
          <p:cNvPr id="6" name="Rectangle 2">
            <a:extLst>
              <a:ext uri="{FF2B5EF4-FFF2-40B4-BE49-F238E27FC236}">
                <a16:creationId xmlns:a16="http://schemas.microsoft.com/office/drawing/2014/main" id="{C8C5264D-6C86-DD68-5029-E28F0334DD18}"/>
              </a:ext>
            </a:extLst>
          </p:cNvPr>
          <p:cNvSpPr>
            <a:spLocks noChangeArrowheads="1"/>
          </p:cNvSpPr>
          <p:nvPr/>
        </p:nvSpPr>
        <p:spPr bwMode="auto">
          <a:xfrm>
            <a:off x="2973048" y="5761775"/>
            <a:ext cx="3070459" cy="3416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285750" indent="-285750">
              <a:defRPr sz="1700">
                <a:solidFill>
                  <a:schemeClr val="tx1"/>
                </a:solidFill>
                <a:latin typeface="Times New Roman" panose="02020603050405020304" pitchFamily="18" charset="0"/>
                <a:ea typeface="MS PGothic" panose="020B0600070205080204" pitchFamily="34" charset="-128"/>
              </a:defRPr>
            </a:lvl1pPr>
            <a:lvl2pPr>
              <a:defRPr sz="1700">
                <a:solidFill>
                  <a:schemeClr val="tx1"/>
                </a:solidFill>
                <a:latin typeface="Times New Roman" panose="02020603050405020304" pitchFamily="18" charset="0"/>
                <a:ea typeface="MS PGothic" panose="020B0600070205080204" pitchFamily="34" charset="-128"/>
              </a:defRPr>
            </a:lvl2pPr>
            <a:lvl3pPr>
              <a:defRPr sz="1700">
                <a:solidFill>
                  <a:schemeClr val="tx1"/>
                </a:solidFill>
                <a:latin typeface="Times New Roman" panose="02020603050405020304" pitchFamily="18" charset="0"/>
                <a:ea typeface="MS PGothic" panose="020B0600070205080204" pitchFamily="34" charset="-128"/>
              </a:defRPr>
            </a:lvl3pPr>
            <a:lvl4pPr>
              <a:defRPr sz="1700">
                <a:solidFill>
                  <a:schemeClr val="tx1"/>
                </a:solidFill>
                <a:latin typeface="Times New Roman" panose="02020603050405020304" pitchFamily="18" charset="0"/>
                <a:ea typeface="MS PGothic" panose="020B0600070205080204" pitchFamily="34" charset="-128"/>
              </a:defRPr>
            </a:lvl4pPr>
            <a:lvl5pPr>
              <a:defRPr sz="1700">
                <a:solidFill>
                  <a:schemeClr val="tx1"/>
                </a:solidFill>
                <a:latin typeface="Times New Roman" panose="02020603050405020304" pitchFamily="18" charset="0"/>
                <a:ea typeface="MS PGothic" panose="020B0600070205080204" pitchFamily="34" charset="-128"/>
              </a:defRPr>
            </a:lvl5pPr>
            <a:lvl6pPr marL="2335213" indent="-49213" defTabSz="938213" eaLnBrk="0" fontAlgn="base" hangingPunct="0">
              <a:spcBef>
                <a:spcPct val="0"/>
              </a:spcBef>
              <a:spcAft>
                <a:spcPct val="0"/>
              </a:spcAft>
              <a:defRPr sz="1700">
                <a:solidFill>
                  <a:schemeClr val="tx1"/>
                </a:solidFill>
                <a:latin typeface="Times New Roman" panose="02020603050405020304" pitchFamily="18" charset="0"/>
                <a:ea typeface="MS PGothic" panose="020B0600070205080204" pitchFamily="34" charset="-128"/>
              </a:defRPr>
            </a:lvl6pPr>
            <a:lvl7pPr marL="2792413" indent="-49213" defTabSz="938213" eaLnBrk="0" fontAlgn="base" hangingPunct="0">
              <a:spcBef>
                <a:spcPct val="0"/>
              </a:spcBef>
              <a:spcAft>
                <a:spcPct val="0"/>
              </a:spcAft>
              <a:defRPr sz="1700">
                <a:solidFill>
                  <a:schemeClr val="tx1"/>
                </a:solidFill>
                <a:latin typeface="Times New Roman" panose="02020603050405020304" pitchFamily="18" charset="0"/>
                <a:ea typeface="MS PGothic" panose="020B0600070205080204" pitchFamily="34" charset="-128"/>
              </a:defRPr>
            </a:lvl7pPr>
            <a:lvl8pPr marL="3249613" indent="-49213" defTabSz="938213" eaLnBrk="0" fontAlgn="base" hangingPunct="0">
              <a:spcBef>
                <a:spcPct val="0"/>
              </a:spcBef>
              <a:spcAft>
                <a:spcPct val="0"/>
              </a:spcAft>
              <a:defRPr sz="1700">
                <a:solidFill>
                  <a:schemeClr val="tx1"/>
                </a:solidFill>
                <a:latin typeface="Times New Roman" panose="02020603050405020304" pitchFamily="18" charset="0"/>
                <a:ea typeface="MS PGothic" panose="020B0600070205080204" pitchFamily="34" charset="-128"/>
              </a:defRPr>
            </a:lvl8pPr>
            <a:lvl9pPr marL="3706813" indent="-49213" defTabSz="938213" eaLnBrk="0" fontAlgn="base" hangingPunct="0">
              <a:spcBef>
                <a:spcPct val="0"/>
              </a:spcBef>
              <a:spcAft>
                <a:spcPct val="0"/>
              </a:spcAft>
              <a:defRPr sz="1700">
                <a:solidFill>
                  <a:schemeClr val="tx1"/>
                </a:solidFill>
                <a:latin typeface="Times New Roman" panose="02020603050405020304" pitchFamily="18" charset="0"/>
                <a:ea typeface="MS PGothic" panose="020B0600070205080204" pitchFamily="34" charset="-128"/>
              </a:defRPr>
            </a:lvl9pPr>
          </a:lstStyle>
          <a:p>
            <a:pPr marL="0" indent="0">
              <a:lnSpc>
                <a:spcPct val="90000"/>
              </a:lnSpc>
            </a:pPr>
            <a:r>
              <a:rPr lang="lv-LV" altLang="lv-LV" sz="1800" dirty="0">
                <a:solidFill>
                  <a:srgbClr val="1F4E79"/>
                </a:solidFill>
                <a:latin typeface="Calibri" panose="020F0502020204030204" pitchFamily="34" charset="0"/>
              </a:rPr>
              <a:t> </a:t>
            </a:r>
            <a:r>
              <a:rPr lang="lv-LV" altLang="lv-LV" sz="1800" i="1" dirty="0">
                <a:solidFill>
                  <a:srgbClr val="1F4E79"/>
                </a:solidFill>
                <a:latin typeface="Calibri" panose="020F0502020204030204" pitchFamily="34" charset="0"/>
              </a:rPr>
              <a:t>Rokasgrāmata 202</a:t>
            </a:r>
            <a:r>
              <a:rPr lang="ru-RU" altLang="lv-LV" sz="1800" i="1" dirty="0">
                <a:solidFill>
                  <a:srgbClr val="1F4E79"/>
                </a:solidFill>
                <a:latin typeface="Calibri" panose="020F0502020204030204" pitchFamily="34" charset="0"/>
              </a:rPr>
              <a:t>4</a:t>
            </a:r>
            <a:r>
              <a:rPr lang="lv-LV" altLang="lv-LV" sz="1800" i="1" dirty="0">
                <a:solidFill>
                  <a:srgbClr val="1F4E79"/>
                </a:solidFill>
                <a:latin typeface="Calibri" panose="020F0502020204030204" pitchFamily="34" charset="0"/>
              </a:rPr>
              <a:t>., </a:t>
            </a:r>
            <a:r>
              <a:rPr lang="lv-LV" altLang="lv-LV" sz="1800" dirty="0">
                <a:solidFill>
                  <a:srgbClr val="1F4E79"/>
                </a:solidFill>
                <a:latin typeface="Calibri" panose="020F0502020204030204" pitchFamily="34" charset="0"/>
              </a:rPr>
              <a:t> 19. lpp. </a:t>
            </a:r>
          </a:p>
        </p:txBody>
      </p:sp>
    </p:spTree>
    <p:extLst>
      <p:ext uri="{BB962C8B-B14F-4D97-AF65-F5344CB8AC3E}">
        <p14:creationId xmlns:p14="http://schemas.microsoft.com/office/powerpoint/2010/main" val="60682798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03268" y="365126"/>
            <a:ext cx="6312081" cy="845365"/>
          </a:xfrm>
        </p:spPr>
        <p:txBody>
          <a:bodyPr>
            <a:normAutofit/>
          </a:bodyPr>
          <a:lstStyle/>
          <a:p>
            <a:r>
              <a:rPr lang="lv-LV" sz="3600" b="1" dirty="0">
                <a:solidFill>
                  <a:schemeClr val="accent1">
                    <a:lumMod val="50000"/>
                  </a:schemeClr>
                </a:solidFill>
                <a:latin typeface="+mn-lt"/>
                <a:ea typeface="MS PGothic" panose="020B0600070205080204" pitchFamily="34" charset="-128"/>
              </a:rPr>
              <a:t>I Mobilitāšu finansējums</a:t>
            </a:r>
          </a:p>
        </p:txBody>
      </p:sp>
      <p:sp>
        <p:nvSpPr>
          <p:cNvPr id="6" name="Rectangle 2"/>
          <p:cNvSpPr>
            <a:spLocks noChangeArrowheads="1"/>
          </p:cNvSpPr>
          <p:nvPr/>
        </p:nvSpPr>
        <p:spPr bwMode="auto">
          <a:xfrm>
            <a:off x="0" y="3429000"/>
            <a:ext cx="1723504" cy="8402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285750" indent="-285750">
              <a:defRPr sz="1700">
                <a:solidFill>
                  <a:schemeClr val="tx1"/>
                </a:solidFill>
                <a:latin typeface="Times New Roman" panose="02020603050405020304" pitchFamily="18" charset="0"/>
                <a:ea typeface="MS PGothic" panose="020B0600070205080204" pitchFamily="34" charset="-128"/>
              </a:defRPr>
            </a:lvl1pPr>
            <a:lvl2pPr>
              <a:defRPr sz="1700">
                <a:solidFill>
                  <a:schemeClr val="tx1"/>
                </a:solidFill>
                <a:latin typeface="Times New Roman" panose="02020603050405020304" pitchFamily="18" charset="0"/>
                <a:ea typeface="MS PGothic" panose="020B0600070205080204" pitchFamily="34" charset="-128"/>
              </a:defRPr>
            </a:lvl2pPr>
            <a:lvl3pPr>
              <a:defRPr sz="1700">
                <a:solidFill>
                  <a:schemeClr val="tx1"/>
                </a:solidFill>
                <a:latin typeface="Times New Roman" panose="02020603050405020304" pitchFamily="18" charset="0"/>
                <a:ea typeface="MS PGothic" panose="020B0600070205080204" pitchFamily="34" charset="-128"/>
              </a:defRPr>
            </a:lvl3pPr>
            <a:lvl4pPr>
              <a:defRPr sz="1700">
                <a:solidFill>
                  <a:schemeClr val="tx1"/>
                </a:solidFill>
                <a:latin typeface="Times New Roman" panose="02020603050405020304" pitchFamily="18" charset="0"/>
                <a:ea typeface="MS PGothic" panose="020B0600070205080204" pitchFamily="34" charset="-128"/>
              </a:defRPr>
            </a:lvl4pPr>
            <a:lvl5pPr>
              <a:defRPr sz="1700">
                <a:solidFill>
                  <a:schemeClr val="tx1"/>
                </a:solidFill>
                <a:latin typeface="Times New Roman" panose="02020603050405020304" pitchFamily="18" charset="0"/>
                <a:ea typeface="MS PGothic" panose="020B0600070205080204" pitchFamily="34" charset="-128"/>
              </a:defRPr>
            </a:lvl5pPr>
            <a:lvl6pPr marL="2335213" indent="-49213" defTabSz="938213" eaLnBrk="0" fontAlgn="base" hangingPunct="0">
              <a:spcBef>
                <a:spcPct val="0"/>
              </a:spcBef>
              <a:spcAft>
                <a:spcPct val="0"/>
              </a:spcAft>
              <a:defRPr sz="1700">
                <a:solidFill>
                  <a:schemeClr val="tx1"/>
                </a:solidFill>
                <a:latin typeface="Times New Roman" panose="02020603050405020304" pitchFamily="18" charset="0"/>
                <a:ea typeface="MS PGothic" panose="020B0600070205080204" pitchFamily="34" charset="-128"/>
              </a:defRPr>
            </a:lvl6pPr>
            <a:lvl7pPr marL="2792413" indent="-49213" defTabSz="938213" eaLnBrk="0" fontAlgn="base" hangingPunct="0">
              <a:spcBef>
                <a:spcPct val="0"/>
              </a:spcBef>
              <a:spcAft>
                <a:spcPct val="0"/>
              </a:spcAft>
              <a:defRPr sz="1700">
                <a:solidFill>
                  <a:schemeClr val="tx1"/>
                </a:solidFill>
                <a:latin typeface="Times New Roman" panose="02020603050405020304" pitchFamily="18" charset="0"/>
                <a:ea typeface="MS PGothic" panose="020B0600070205080204" pitchFamily="34" charset="-128"/>
              </a:defRPr>
            </a:lvl7pPr>
            <a:lvl8pPr marL="3249613" indent="-49213" defTabSz="938213" eaLnBrk="0" fontAlgn="base" hangingPunct="0">
              <a:spcBef>
                <a:spcPct val="0"/>
              </a:spcBef>
              <a:spcAft>
                <a:spcPct val="0"/>
              </a:spcAft>
              <a:defRPr sz="1700">
                <a:solidFill>
                  <a:schemeClr val="tx1"/>
                </a:solidFill>
                <a:latin typeface="Times New Roman" panose="02020603050405020304" pitchFamily="18" charset="0"/>
                <a:ea typeface="MS PGothic" panose="020B0600070205080204" pitchFamily="34" charset="-128"/>
              </a:defRPr>
            </a:lvl8pPr>
            <a:lvl9pPr marL="3706813" indent="-49213" defTabSz="938213" eaLnBrk="0" fontAlgn="base" hangingPunct="0">
              <a:spcBef>
                <a:spcPct val="0"/>
              </a:spcBef>
              <a:spcAft>
                <a:spcPct val="0"/>
              </a:spcAft>
              <a:defRPr sz="1700">
                <a:solidFill>
                  <a:schemeClr val="tx1"/>
                </a:solidFill>
                <a:latin typeface="Times New Roman" panose="02020603050405020304" pitchFamily="18" charset="0"/>
                <a:ea typeface="MS PGothic" panose="020B0600070205080204" pitchFamily="34" charset="-128"/>
              </a:defRPr>
            </a:lvl9pPr>
          </a:lstStyle>
          <a:p>
            <a:pPr marL="0" indent="0" algn="ctr">
              <a:lnSpc>
                <a:spcPct val="90000"/>
              </a:lnSpc>
            </a:pPr>
            <a:r>
              <a:rPr lang="lv-LV" altLang="lv-LV" sz="1800" dirty="0">
                <a:solidFill>
                  <a:srgbClr val="1F4E79"/>
                </a:solidFill>
                <a:latin typeface="Calibri" panose="020F0502020204030204" pitchFamily="34" charset="0"/>
              </a:rPr>
              <a:t> </a:t>
            </a:r>
            <a:r>
              <a:rPr lang="lv-LV" altLang="lv-LV" sz="1800" i="1" dirty="0">
                <a:solidFill>
                  <a:srgbClr val="1F4E79"/>
                </a:solidFill>
                <a:latin typeface="Calibri" panose="020F0502020204030204" pitchFamily="34" charset="0"/>
              </a:rPr>
              <a:t>Rokasgrāmata 202</a:t>
            </a:r>
            <a:r>
              <a:rPr lang="ru-RU" altLang="lv-LV" sz="1800" i="1" dirty="0">
                <a:solidFill>
                  <a:srgbClr val="1F4E79"/>
                </a:solidFill>
                <a:latin typeface="Calibri" panose="020F0502020204030204" pitchFamily="34" charset="0"/>
              </a:rPr>
              <a:t>4</a:t>
            </a:r>
            <a:r>
              <a:rPr lang="lv-LV" altLang="lv-LV" sz="1800" i="1" dirty="0">
                <a:solidFill>
                  <a:srgbClr val="1F4E79"/>
                </a:solidFill>
                <a:latin typeface="Calibri" panose="020F0502020204030204" pitchFamily="34" charset="0"/>
              </a:rPr>
              <a:t>., </a:t>
            </a:r>
            <a:r>
              <a:rPr lang="lv-LV" altLang="lv-LV" sz="1800" dirty="0">
                <a:solidFill>
                  <a:srgbClr val="1F4E79"/>
                </a:solidFill>
                <a:latin typeface="Calibri" panose="020F0502020204030204" pitchFamily="34" charset="0"/>
              </a:rPr>
              <a:t> 19., 20. lpp. </a:t>
            </a:r>
          </a:p>
        </p:txBody>
      </p:sp>
      <p:pic>
        <p:nvPicPr>
          <p:cNvPr id="8" name="Picture 7">
            <a:extLst>
              <a:ext uri="{FF2B5EF4-FFF2-40B4-BE49-F238E27FC236}">
                <a16:creationId xmlns:a16="http://schemas.microsoft.com/office/drawing/2014/main" id="{9348148E-0134-71B5-FA3E-F381D63612E2}"/>
              </a:ext>
            </a:extLst>
          </p:cNvPr>
          <p:cNvPicPr>
            <a:picLocks noChangeAspect="1"/>
          </p:cNvPicPr>
          <p:nvPr/>
        </p:nvPicPr>
        <p:blipFill>
          <a:blip r:embed="rId2"/>
          <a:stretch>
            <a:fillRect/>
          </a:stretch>
        </p:blipFill>
        <p:spPr>
          <a:xfrm>
            <a:off x="2592259" y="4937760"/>
            <a:ext cx="6102489" cy="1261496"/>
          </a:xfrm>
          <a:prstGeom prst="rect">
            <a:avLst/>
          </a:prstGeom>
        </p:spPr>
      </p:pic>
      <p:pic>
        <p:nvPicPr>
          <p:cNvPr id="4" name="Picture 3">
            <a:extLst>
              <a:ext uri="{FF2B5EF4-FFF2-40B4-BE49-F238E27FC236}">
                <a16:creationId xmlns:a16="http://schemas.microsoft.com/office/drawing/2014/main" id="{698D37C6-DAAF-5D8F-D876-EEDC5349A943}"/>
              </a:ext>
            </a:extLst>
          </p:cNvPr>
          <p:cNvPicPr>
            <a:picLocks noChangeAspect="1"/>
          </p:cNvPicPr>
          <p:nvPr/>
        </p:nvPicPr>
        <p:blipFill>
          <a:blip r:embed="rId3"/>
          <a:stretch>
            <a:fillRect/>
          </a:stretch>
        </p:blipFill>
        <p:spPr>
          <a:xfrm>
            <a:off x="2203268" y="1455774"/>
            <a:ext cx="6805469" cy="3260605"/>
          </a:xfrm>
          <a:prstGeom prst="rect">
            <a:avLst/>
          </a:prstGeom>
        </p:spPr>
      </p:pic>
    </p:spTree>
    <p:extLst>
      <p:ext uri="{BB962C8B-B14F-4D97-AF65-F5344CB8AC3E}">
        <p14:creationId xmlns:p14="http://schemas.microsoft.com/office/powerpoint/2010/main" val="205789961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31024" y="365127"/>
            <a:ext cx="6484326" cy="944928"/>
          </a:xfrm>
        </p:spPr>
        <p:txBody>
          <a:bodyPr>
            <a:normAutofit fontScale="90000"/>
          </a:bodyPr>
          <a:lstStyle/>
          <a:p>
            <a:pPr algn="ctr"/>
            <a:r>
              <a:rPr lang="lv-LV" sz="4400" b="1" dirty="0">
                <a:solidFill>
                  <a:schemeClr val="accent1">
                    <a:lumMod val="50000"/>
                  </a:schemeClr>
                </a:solidFill>
                <a:latin typeface="+mn-lt"/>
                <a:ea typeface="MS PGothic" panose="020B0600070205080204" pitchFamily="34" charset="-128"/>
              </a:rPr>
              <a:t>II Sadarbības projektu aktivitātes</a:t>
            </a:r>
          </a:p>
        </p:txBody>
      </p:sp>
      <p:sp>
        <p:nvSpPr>
          <p:cNvPr id="3" name="Rectangle 2"/>
          <p:cNvSpPr/>
          <p:nvPr/>
        </p:nvSpPr>
        <p:spPr>
          <a:xfrm>
            <a:off x="1802841" y="1375645"/>
            <a:ext cx="6506308" cy="1969770"/>
          </a:xfrm>
          <a:prstGeom prst="rect">
            <a:avLst/>
          </a:prstGeom>
        </p:spPr>
        <p:txBody>
          <a:bodyPr wrap="square">
            <a:spAutoFit/>
          </a:bodyPr>
          <a:lstStyle/>
          <a:p>
            <a:pPr algn="ctr"/>
            <a:r>
              <a:rPr lang="lv-LV" altLang="en-US" sz="2800" b="1" dirty="0">
                <a:solidFill>
                  <a:schemeClr val="accent1">
                    <a:lumMod val="50000"/>
                  </a:schemeClr>
                </a:solidFill>
                <a:latin typeface="Calibri" panose="020F0502020204030204" pitchFamily="34" charset="0"/>
              </a:rPr>
              <a:t>! Projektu īsteno koordinators + vismaz 2 partneri </a:t>
            </a:r>
            <a:r>
              <a:rPr lang="lv-LV" altLang="en-US" sz="2800" dirty="0">
                <a:solidFill>
                  <a:schemeClr val="accent1">
                    <a:lumMod val="50000"/>
                  </a:schemeClr>
                </a:solidFill>
                <a:latin typeface="Calibri" panose="020F0502020204030204" pitchFamily="34" charset="0"/>
              </a:rPr>
              <a:t>no divām dažādām programmas dalībvalstīm (kopā – vismaz 3 valstis)</a:t>
            </a:r>
            <a:r>
              <a:rPr lang="ru-RU" altLang="en-US" sz="2800" dirty="0">
                <a:solidFill>
                  <a:schemeClr val="accent1">
                    <a:lumMod val="50000"/>
                  </a:schemeClr>
                </a:solidFill>
                <a:latin typeface="Calibri" panose="020F0502020204030204" pitchFamily="34" charset="0"/>
              </a:rPr>
              <a:t>. </a:t>
            </a:r>
            <a:endParaRPr lang="lv-LV" altLang="en-US" sz="2800" dirty="0">
              <a:solidFill>
                <a:schemeClr val="accent1">
                  <a:lumMod val="50000"/>
                </a:schemeClr>
              </a:solidFill>
              <a:latin typeface="Calibri" panose="020F0502020204030204" pitchFamily="34" charset="0"/>
            </a:endParaRPr>
          </a:p>
          <a:p>
            <a:pPr algn="ctr"/>
            <a:r>
              <a:rPr lang="lv-LV" altLang="en-US" sz="2800" dirty="0">
                <a:solidFill>
                  <a:schemeClr val="accent1">
                    <a:lumMod val="50000"/>
                  </a:schemeClr>
                </a:solidFill>
                <a:latin typeface="Calibri" panose="020F0502020204030204" pitchFamily="34" charset="0"/>
              </a:rPr>
              <a:t>Maks. finansējums – līdz 100 000 </a:t>
            </a:r>
            <a:r>
              <a:rPr lang="lv-LV" altLang="en-US" sz="2800" dirty="0" err="1">
                <a:solidFill>
                  <a:schemeClr val="accent1">
                    <a:lumMod val="50000"/>
                  </a:schemeClr>
                </a:solidFill>
                <a:latin typeface="Calibri" panose="020F0502020204030204" pitchFamily="34" charset="0"/>
              </a:rPr>
              <a:t>euro</a:t>
            </a:r>
            <a:r>
              <a:rPr lang="lv-LV" altLang="en-US" sz="2800" dirty="0">
                <a:solidFill>
                  <a:schemeClr val="accent1">
                    <a:lumMod val="50000"/>
                  </a:schemeClr>
                </a:solidFill>
                <a:latin typeface="Calibri" panose="020F0502020204030204" pitchFamily="34" charset="0"/>
              </a:rPr>
              <a:t> </a:t>
            </a:r>
          </a:p>
          <a:p>
            <a:pPr algn="just"/>
            <a:endParaRPr lang="lv-LV" altLang="en-US" sz="1000" b="1" dirty="0">
              <a:solidFill>
                <a:schemeClr val="accent1">
                  <a:lumMod val="50000"/>
                </a:schemeClr>
              </a:solidFill>
              <a:latin typeface="Calibri" panose="020F0502020204030204" pitchFamily="34" charset="0"/>
            </a:endParaRPr>
          </a:p>
        </p:txBody>
      </p:sp>
      <p:pic>
        <p:nvPicPr>
          <p:cNvPr id="5" name="Picture 4">
            <a:extLst>
              <a:ext uri="{FF2B5EF4-FFF2-40B4-BE49-F238E27FC236}">
                <a16:creationId xmlns:a16="http://schemas.microsoft.com/office/drawing/2014/main" id="{572A32EB-1C96-4F70-BA49-6C40EA1DFC93}"/>
              </a:ext>
            </a:extLst>
          </p:cNvPr>
          <p:cNvPicPr>
            <a:picLocks noChangeAspect="1"/>
          </p:cNvPicPr>
          <p:nvPr/>
        </p:nvPicPr>
        <p:blipFill>
          <a:blip r:embed="rId3"/>
          <a:stretch>
            <a:fillRect/>
          </a:stretch>
        </p:blipFill>
        <p:spPr>
          <a:xfrm>
            <a:off x="2625552" y="3110373"/>
            <a:ext cx="4237260" cy="3256737"/>
          </a:xfrm>
          <a:prstGeom prst="rect">
            <a:avLst/>
          </a:prstGeom>
        </p:spPr>
      </p:pic>
    </p:spTree>
    <p:extLst>
      <p:ext uri="{BB962C8B-B14F-4D97-AF65-F5344CB8AC3E}">
        <p14:creationId xmlns:p14="http://schemas.microsoft.com/office/powerpoint/2010/main" val="169569309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46810" y="365126"/>
            <a:ext cx="6268539" cy="897617"/>
          </a:xfrm>
        </p:spPr>
        <p:txBody>
          <a:bodyPr>
            <a:normAutofit/>
          </a:bodyPr>
          <a:lstStyle/>
          <a:p>
            <a:r>
              <a:rPr lang="lv-LV" sz="3200" b="1" dirty="0">
                <a:solidFill>
                  <a:schemeClr val="accent1">
                    <a:lumMod val="50000"/>
                  </a:schemeClr>
                </a:solidFill>
                <a:latin typeface="+mn-lt"/>
                <a:ea typeface="MS PGothic" panose="020B0600070205080204" pitchFamily="34" charset="-128"/>
              </a:rPr>
              <a:t>II Sadarbības projektu aktivitātes</a:t>
            </a:r>
          </a:p>
        </p:txBody>
      </p:sp>
      <p:sp>
        <p:nvSpPr>
          <p:cNvPr id="3" name="Content Placeholder 2"/>
          <p:cNvSpPr>
            <a:spLocks noGrp="1"/>
          </p:cNvSpPr>
          <p:nvPr>
            <p:ph idx="1"/>
          </p:nvPr>
        </p:nvSpPr>
        <p:spPr>
          <a:xfrm>
            <a:off x="1907177" y="1323703"/>
            <a:ext cx="6608172" cy="4853260"/>
          </a:xfrm>
        </p:spPr>
        <p:txBody>
          <a:bodyPr>
            <a:noAutofit/>
          </a:bodyPr>
          <a:lstStyle/>
          <a:p>
            <a:pPr marL="0" indent="0" algn="just">
              <a:lnSpc>
                <a:spcPct val="80000"/>
              </a:lnSpc>
              <a:buNone/>
            </a:pPr>
            <a:r>
              <a:rPr lang="lv-LV" altLang="lv-LV" sz="2800" b="1" u="sng" dirty="0">
                <a:solidFill>
                  <a:schemeClr val="accent1">
                    <a:lumMod val="50000"/>
                  </a:schemeClr>
                </a:solidFill>
                <a:latin typeface="Calibri" panose="020F0502020204030204" pitchFamily="34" charset="0"/>
                <a:ea typeface="MS PGothic" panose="020B0600070205080204" pitchFamily="34" charset="-128"/>
              </a:rPr>
              <a:t>Intensīvie kursi: </a:t>
            </a:r>
            <a:r>
              <a:rPr lang="lv-LV" altLang="lv-LV" sz="2800" dirty="0">
                <a:solidFill>
                  <a:schemeClr val="accent1">
                    <a:lumMod val="50000"/>
                  </a:schemeClr>
                </a:solidFill>
                <a:latin typeface="Calibri" panose="020F0502020204030204" pitchFamily="34" charset="0"/>
                <a:ea typeface="MS PGothic" panose="020B0600070205080204" pitchFamily="34" charset="-128"/>
              </a:rPr>
              <a:t>atbalsta </a:t>
            </a:r>
            <a:r>
              <a:rPr lang="lv-LV" altLang="lv-LV" sz="2800" u="sng" dirty="0">
                <a:solidFill>
                  <a:schemeClr val="accent1">
                    <a:lumMod val="50000"/>
                  </a:schemeClr>
                </a:solidFill>
                <a:latin typeface="Calibri" panose="020F0502020204030204" pitchFamily="34" charset="0"/>
                <a:ea typeface="MS PGothic" panose="020B0600070205080204" pitchFamily="34" charset="-128"/>
              </a:rPr>
              <a:t>1 (5 darba dienas)  - 1 mēnesi </a:t>
            </a:r>
            <a:r>
              <a:rPr lang="lv-LV" altLang="lv-LV" sz="2800" dirty="0">
                <a:solidFill>
                  <a:schemeClr val="accent1">
                    <a:lumMod val="50000"/>
                  </a:schemeClr>
                </a:solidFill>
                <a:latin typeface="Calibri" panose="020F0502020204030204" pitchFamily="34" charset="0"/>
                <a:ea typeface="MS PGothic" panose="020B0600070205080204" pitchFamily="34" charset="-128"/>
              </a:rPr>
              <a:t>ilgu intensīvo mācību kursu īstenošanu:</a:t>
            </a:r>
          </a:p>
          <a:p>
            <a:pPr marL="906300" lvl="1" indent="-457200" algn="just">
              <a:lnSpc>
                <a:spcPct val="92000"/>
              </a:lnSpc>
              <a:buClr>
                <a:schemeClr val="accent1">
                  <a:lumMod val="50000"/>
                </a:schemeClr>
              </a:buClr>
              <a:buSzPct val="100000"/>
              <a:buFont typeface="Wingdings" panose="05000000000000000000" pitchFamily="2" charset="2"/>
              <a:buChar char="Ø"/>
            </a:pPr>
            <a:r>
              <a:rPr lang="lv-LV" altLang="lv-LV" sz="2800" dirty="0">
                <a:solidFill>
                  <a:schemeClr val="accent1">
                    <a:lumMod val="50000"/>
                  </a:schemeClr>
                </a:solidFill>
                <a:latin typeface="Calibri" panose="020F0502020204030204" pitchFamily="34" charset="0"/>
              </a:rPr>
              <a:t>parasti tiek organizēti vasarā kursu, simpoziju, meistarklašu un semināru veidā;</a:t>
            </a:r>
          </a:p>
          <a:p>
            <a:pPr marL="906300" lvl="1" indent="-457200" algn="just">
              <a:lnSpc>
                <a:spcPct val="92000"/>
              </a:lnSpc>
              <a:buClr>
                <a:schemeClr val="accent1">
                  <a:lumMod val="50000"/>
                </a:schemeClr>
              </a:buClr>
              <a:buSzPct val="100000"/>
              <a:buFont typeface="Wingdings" panose="05000000000000000000" pitchFamily="2" charset="2"/>
              <a:buChar char="Ø"/>
            </a:pPr>
            <a:r>
              <a:rPr lang="lv-LV" altLang="lv-LV" sz="2800" dirty="0">
                <a:solidFill>
                  <a:schemeClr val="accent1">
                    <a:lumMod val="50000"/>
                  </a:schemeClr>
                </a:solidFill>
                <a:latin typeface="Calibri" panose="020F0502020204030204" pitchFamily="34" charset="0"/>
              </a:rPr>
              <a:t>piešķir ECTS;</a:t>
            </a:r>
          </a:p>
          <a:p>
            <a:pPr marL="906300" lvl="1" indent="-457200" algn="just">
              <a:lnSpc>
                <a:spcPct val="92000"/>
              </a:lnSpc>
              <a:buClr>
                <a:schemeClr val="accent1">
                  <a:lumMod val="50000"/>
                </a:schemeClr>
              </a:buClr>
              <a:buSzPct val="100000"/>
              <a:buFont typeface="Wingdings" panose="05000000000000000000" pitchFamily="2" charset="2"/>
              <a:buChar char="Ø"/>
            </a:pPr>
            <a:r>
              <a:rPr lang="lv-LV" altLang="lv-LV" sz="2800" dirty="0">
                <a:solidFill>
                  <a:schemeClr val="accent1">
                    <a:lumMod val="50000"/>
                  </a:schemeClr>
                </a:solidFill>
                <a:latin typeface="Calibri" panose="020F0502020204030204" pitchFamily="34" charset="0"/>
              </a:rPr>
              <a:t>piedalās studenti un pasniedzēji no vismaz 3 Nordplus dalībvalstīm;</a:t>
            </a:r>
          </a:p>
          <a:p>
            <a:pPr marL="906300" lvl="1" indent="-457200" algn="just">
              <a:lnSpc>
                <a:spcPct val="92000"/>
              </a:lnSpc>
              <a:buClr>
                <a:schemeClr val="accent1">
                  <a:lumMod val="50000"/>
                </a:schemeClr>
              </a:buClr>
              <a:buSzPct val="100000"/>
              <a:buFont typeface="Wingdings" panose="05000000000000000000" pitchFamily="2" charset="2"/>
              <a:buChar char="Ø"/>
            </a:pPr>
            <a:r>
              <a:rPr lang="lv-LV" altLang="lv-LV" sz="2800" dirty="0">
                <a:solidFill>
                  <a:schemeClr val="accent1">
                    <a:lumMod val="50000"/>
                  </a:schemeClr>
                </a:solidFill>
                <a:latin typeface="Calibri" panose="020F0502020204030204" pitchFamily="34" charset="0"/>
              </a:rPr>
              <a:t>tikai bakalaura un maģistra studiju programmu studentiem;</a:t>
            </a:r>
          </a:p>
          <a:p>
            <a:pPr marL="906300" lvl="1" indent="-457200" algn="just">
              <a:lnSpc>
                <a:spcPct val="92000"/>
              </a:lnSpc>
              <a:buClr>
                <a:schemeClr val="accent1">
                  <a:lumMod val="50000"/>
                </a:schemeClr>
              </a:buClr>
              <a:buSzPct val="100000"/>
              <a:buFont typeface="Wingdings" panose="05000000000000000000" pitchFamily="2" charset="2"/>
              <a:buChar char="Ø"/>
            </a:pPr>
            <a:r>
              <a:rPr lang="lv-LV" altLang="lv-LV" sz="2800" dirty="0">
                <a:solidFill>
                  <a:schemeClr val="accent1">
                    <a:lumMod val="50000"/>
                  </a:schemeClr>
                </a:solidFill>
                <a:latin typeface="Calibri" panose="020F0502020204030204" pitchFamily="34" charset="0"/>
              </a:rPr>
              <a:t>Doktoranti var piedalīties tikai kā pasniedzēji, ne dalībnieki.</a:t>
            </a:r>
          </a:p>
          <a:p>
            <a:pPr marL="269875" lvl="1" indent="0">
              <a:lnSpc>
                <a:spcPct val="92000"/>
              </a:lnSpc>
              <a:buClr>
                <a:srgbClr val="000000"/>
              </a:buClr>
              <a:buSzPct val="45000"/>
              <a:buNone/>
            </a:pPr>
            <a:endParaRPr lang="lv-LV" altLang="lv-LV" sz="2400" dirty="0">
              <a:solidFill>
                <a:schemeClr val="accent1">
                  <a:lumMod val="50000"/>
                </a:schemeClr>
              </a:solidFill>
              <a:latin typeface="Calibri" panose="020F0502020204030204" pitchFamily="34" charset="0"/>
            </a:endParaRPr>
          </a:p>
        </p:txBody>
      </p:sp>
      <p:pic>
        <p:nvPicPr>
          <p:cNvPr id="2050" name="Picture 2" descr="Image result for intensive course"/>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8462" y="3101037"/>
            <a:ext cx="2218348" cy="156731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9228477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2">
            <a:extLst>
              <a:ext uri="{FF2B5EF4-FFF2-40B4-BE49-F238E27FC236}">
                <a16:creationId xmlns:a16="http://schemas.microsoft.com/office/drawing/2014/main" id="{A63F2EEC-8002-729C-E0D8-1BE06E68731D}"/>
              </a:ext>
            </a:extLst>
          </p:cNvPr>
          <p:cNvSpPr>
            <a:spLocks noGrp="1"/>
          </p:cNvSpPr>
          <p:nvPr>
            <p:ph idx="1"/>
          </p:nvPr>
        </p:nvSpPr>
        <p:spPr>
          <a:xfrm>
            <a:off x="1722922" y="1323703"/>
            <a:ext cx="7324825" cy="897617"/>
          </a:xfrm>
        </p:spPr>
        <p:txBody>
          <a:bodyPr>
            <a:noAutofit/>
          </a:bodyPr>
          <a:lstStyle/>
          <a:p>
            <a:pPr marL="0" indent="0" algn="just">
              <a:lnSpc>
                <a:spcPct val="80000"/>
              </a:lnSpc>
              <a:buNone/>
            </a:pPr>
            <a:r>
              <a:rPr lang="lv-LV" altLang="lv-LV" sz="2800" dirty="0">
                <a:solidFill>
                  <a:schemeClr val="accent1">
                    <a:lumMod val="50000"/>
                  </a:schemeClr>
                </a:solidFill>
                <a:latin typeface="Calibri" panose="020F0502020204030204" pitchFamily="34" charset="0"/>
                <a:ea typeface="MS PGothic" panose="020B0600070205080204" pitchFamily="34" charset="-128"/>
              </a:rPr>
              <a:t>Intensīvajiem kursiem jāizstrādā un jāpievieno projekta pieteikumam detalizēts budžets</a:t>
            </a:r>
            <a:endParaRPr lang="lv-LV" altLang="lv-LV" sz="2400" dirty="0">
              <a:solidFill>
                <a:schemeClr val="accent1">
                  <a:lumMod val="50000"/>
                </a:schemeClr>
              </a:solidFill>
              <a:latin typeface="Calibri" panose="020F0502020204030204" pitchFamily="34" charset="0"/>
            </a:endParaRPr>
          </a:p>
        </p:txBody>
      </p:sp>
      <p:sp>
        <p:nvSpPr>
          <p:cNvPr id="7" name="Title 1">
            <a:extLst>
              <a:ext uri="{FF2B5EF4-FFF2-40B4-BE49-F238E27FC236}">
                <a16:creationId xmlns:a16="http://schemas.microsoft.com/office/drawing/2014/main" id="{0B88CF1B-A8AC-C892-0050-C38E9411351A}"/>
              </a:ext>
            </a:extLst>
          </p:cNvPr>
          <p:cNvSpPr>
            <a:spLocks noGrp="1"/>
          </p:cNvSpPr>
          <p:nvPr>
            <p:ph type="title"/>
          </p:nvPr>
        </p:nvSpPr>
        <p:spPr>
          <a:xfrm>
            <a:off x="2246810" y="365126"/>
            <a:ext cx="6268539" cy="897617"/>
          </a:xfrm>
        </p:spPr>
        <p:txBody>
          <a:bodyPr>
            <a:normAutofit/>
          </a:bodyPr>
          <a:lstStyle/>
          <a:p>
            <a:r>
              <a:rPr lang="lv-LV" sz="3200" b="1" dirty="0">
                <a:solidFill>
                  <a:schemeClr val="accent1">
                    <a:lumMod val="50000"/>
                  </a:schemeClr>
                </a:solidFill>
                <a:latin typeface="+mn-lt"/>
                <a:ea typeface="MS PGothic" panose="020B0600070205080204" pitchFamily="34" charset="-128"/>
              </a:rPr>
              <a:t>II Sadarbības projektu aktivitātes</a:t>
            </a:r>
          </a:p>
        </p:txBody>
      </p:sp>
      <p:pic>
        <p:nvPicPr>
          <p:cNvPr id="3" name="Picture 2">
            <a:extLst>
              <a:ext uri="{FF2B5EF4-FFF2-40B4-BE49-F238E27FC236}">
                <a16:creationId xmlns:a16="http://schemas.microsoft.com/office/drawing/2014/main" id="{4115E5DD-BF12-637B-47B6-C5BF139D51A4}"/>
              </a:ext>
            </a:extLst>
          </p:cNvPr>
          <p:cNvPicPr>
            <a:picLocks noChangeAspect="1"/>
          </p:cNvPicPr>
          <p:nvPr/>
        </p:nvPicPr>
        <p:blipFill rotWithShape="1">
          <a:blip r:embed="rId2"/>
          <a:srcRect b="3597"/>
          <a:stretch/>
        </p:blipFill>
        <p:spPr>
          <a:xfrm>
            <a:off x="2293652" y="2221320"/>
            <a:ext cx="6850348" cy="4154312"/>
          </a:xfrm>
          <a:prstGeom prst="rect">
            <a:avLst/>
          </a:prstGeom>
        </p:spPr>
      </p:pic>
      <p:sp>
        <p:nvSpPr>
          <p:cNvPr id="2" name="TextBox 1">
            <a:extLst>
              <a:ext uri="{FF2B5EF4-FFF2-40B4-BE49-F238E27FC236}">
                <a16:creationId xmlns:a16="http://schemas.microsoft.com/office/drawing/2014/main" id="{20F4BE65-3630-E98E-4E40-42864FD72601}"/>
              </a:ext>
            </a:extLst>
          </p:cNvPr>
          <p:cNvSpPr txBox="1"/>
          <p:nvPr/>
        </p:nvSpPr>
        <p:spPr>
          <a:xfrm>
            <a:off x="-67679" y="2948974"/>
            <a:ext cx="2314489" cy="2585323"/>
          </a:xfrm>
          <a:prstGeom prst="rect">
            <a:avLst/>
          </a:prstGeom>
          <a:noFill/>
        </p:spPr>
        <p:txBody>
          <a:bodyPr wrap="square">
            <a:spAutoFit/>
          </a:bodyPr>
          <a:lstStyle/>
          <a:p>
            <a:pPr algn="ctr"/>
            <a:r>
              <a:rPr lang="lv-LV" sz="1800" b="1" i="1" u="none" strike="noStrike" baseline="0" dirty="0">
                <a:solidFill>
                  <a:srgbClr val="002060"/>
                </a:solidFill>
                <a:latin typeface="Mark OT Light"/>
              </a:rPr>
              <a:t>«</a:t>
            </a:r>
            <a:r>
              <a:rPr lang="en-US" sz="1800" b="1" i="1" u="none" strike="noStrike" baseline="0" dirty="0">
                <a:solidFill>
                  <a:srgbClr val="002060"/>
                </a:solidFill>
                <a:latin typeface="Mark OT Light"/>
              </a:rPr>
              <a:t>Nordplus grants should be seen as a contribution towards the actual cost of activities in the participating countries.</a:t>
            </a:r>
            <a:r>
              <a:rPr lang="lv-LV" sz="1800" b="1" i="1" u="none" strike="noStrike" baseline="0" dirty="0">
                <a:solidFill>
                  <a:srgbClr val="002060"/>
                </a:solidFill>
                <a:latin typeface="Mark OT Light"/>
              </a:rPr>
              <a:t>»  </a:t>
            </a:r>
            <a:r>
              <a:rPr lang="lv-LV" sz="1800" i="1" u="none" strike="noStrike" baseline="0" dirty="0">
                <a:solidFill>
                  <a:srgbClr val="002060"/>
                </a:solidFill>
                <a:latin typeface="Mark OT Light"/>
              </a:rPr>
              <a:t>Rokasgrāmata 202</a:t>
            </a:r>
            <a:r>
              <a:rPr lang="ru-RU" sz="1800" i="1" u="none" strike="noStrike" baseline="0" dirty="0">
                <a:solidFill>
                  <a:srgbClr val="002060"/>
                </a:solidFill>
                <a:latin typeface="Mark OT Light"/>
              </a:rPr>
              <a:t>4</a:t>
            </a:r>
            <a:r>
              <a:rPr lang="lv-LV" sz="1800" i="1" u="none" strike="noStrike" baseline="0" dirty="0">
                <a:solidFill>
                  <a:srgbClr val="002060"/>
                </a:solidFill>
                <a:latin typeface="Mark OT Light"/>
              </a:rPr>
              <a:t>., 20. lpp. </a:t>
            </a:r>
            <a:endParaRPr lang="ru-RU" i="1" dirty="0">
              <a:solidFill>
                <a:srgbClr val="002060"/>
              </a:solidFill>
            </a:endParaRPr>
          </a:p>
        </p:txBody>
      </p:sp>
    </p:spTree>
    <p:extLst>
      <p:ext uri="{BB962C8B-B14F-4D97-AF65-F5344CB8AC3E}">
        <p14:creationId xmlns:p14="http://schemas.microsoft.com/office/powerpoint/2010/main" val="404867247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7A8FC289-4470-F5D3-CF98-8E7AA5E87FC6}"/>
              </a:ext>
            </a:extLst>
          </p:cNvPr>
          <p:cNvPicPr>
            <a:picLocks noChangeAspect="1"/>
          </p:cNvPicPr>
          <p:nvPr/>
        </p:nvPicPr>
        <p:blipFill>
          <a:blip r:embed="rId2"/>
          <a:stretch>
            <a:fillRect/>
          </a:stretch>
        </p:blipFill>
        <p:spPr>
          <a:xfrm>
            <a:off x="399835" y="1973513"/>
            <a:ext cx="8344329" cy="3892750"/>
          </a:xfrm>
          <a:prstGeom prst="rect">
            <a:avLst/>
          </a:prstGeom>
        </p:spPr>
      </p:pic>
      <p:sp>
        <p:nvSpPr>
          <p:cNvPr id="6" name="Title 1">
            <a:extLst>
              <a:ext uri="{FF2B5EF4-FFF2-40B4-BE49-F238E27FC236}">
                <a16:creationId xmlns:a16="http://schemas.microsoft.com/office/drawing/2014/main" id="{D178CF93-0829-AFCA-C398-C32EC892AB2B}"/>
              </a:ext>
            </a:extLst>
          </p:cNvPr>
          <p:cNvSpPr>
            <a:spLocks noGrp="1"/>
          </p:cNvSpPr>
          <p:nvPr>
            <p:ph type="title"/>
          </p:nvPr>
        </p:nvSpPr>
        <p:spPr>
          <a:xfrm>
            <a:off x="2246810" y="365126"/>
            <a:ext cx="6268539" cy="897617"/>
          </a:xfrm>
        </p:spPr>
        <p:txBody>
          <a:bodyPr>
            <a:normAutofit/>
          </a:bodyPr>
          <a:lstStyle/>
          <a:p>
            <a:r>
              <a:rPr lang="lv-LV" sz="3200" b="1" dirty="0">
                <a:solidFill>
                  <a:schemeClr val="accent1">
                    <a:lumMod val="50000"/>
                  </a:schemeClr>
                </a:solidFill>
                <a:latin typeface="+mn-lt"/>
                <a:ea typeface="MS PGothic" panose="020B0600070205080204" pitchFamily="34" charset="-128"/>
              </a:rPr>
              <a:t>II Sadarbības projektu aktivitātes</a:t>
            </a:r>
          </a:p>
        </p:txBody>
      </p:sp>
    </p:spTree>
    <p:extLst>
      <p:ext uri="{BB962C8B-B14F-4D97-AF65-F5344CB8AC3E}">
        <p14:creationId xmlns:p14="http://schemas.microsoft.com/office/powerpoint/2010/main" val="244229251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46810" y="365126"/>
            <a:ext cx="6268539" cy="897617"/>
          </a:xfrm>
        </p:spPr>
        <p:txBody>
          <a:bodyPr>
            <a:normAutofit/>
          </a:bodyPr>
          <a:lstStyle/>
          <a:p>
            <a:r>
              <a:rPr lang="lv-LV" sz="3200" b="1" dirty="0">
                <a:solidFill>
                  <a:schemeClr val="accent1">
                    <a:lumMod val="50000"/>
                  </a:schemeClr>
                </a:solidFill>
                <a:latin typeface="+mn-lt"/>
                <a:ea typeface="MS PGothic" panose="020B0600070205080204" pitchFamily="34" charset="-128"/>
              </a:rPr>
              <a:t>II Projektu aktivitātes</a:t>
            </a:r>
          </a:p>
        </p:txBody>
      </p:sp>
      <p:sp>
        <p:nvSpPr>
          <p:cNvPr id="3" name="Content Placeholder 2"/>
          <p:cNvSpPr>
            <a:spLocks noGrp="1"/>
          </p:cNvSpPr>
          <p:nvPr>
            <p:ph idx="1"/>
          </p:nvPr>
        </p:nvSpPr>
        <p:spPr>
          <a:xfrm>
            <a:off x="2762451" y="1323703"/>
            <a:ext cx="5752898" cy="2411956"/>
          </a:xfrm>
        </p:spPr>
        <p:txBody>
          <a:bodyPr>
            <a:noAutofit/>
          </a:bodyPr>
          <a:lstStyle/>
          <a:p>
            <a:pPr marL="0" lvl="1" indent="0" algn="just">
              <a:lnSpc>
                <a:spcPct val="92000"/>
              </a:lnSpc>
              <a:buClr>
                <a:schemeClr val="accent1">
                  <a:lumMod val="50000"/>
                </a:schemeClr>
              </a:buClr>
              <a:buSzPct val="100000"/>
              <a:buNone/>
            </a:pPr>
            <a:r>
              <a:rPr lang="lv-LV" altLang="lv-LV" sz="2800" b="1" u="sng" dirty="0">
                <a:solidFill>
                  <a:schemeClr val="accent1">
                    <a:lumMod val="50000"/>
                  </a:schemeClr>
                </a:solidFill>
                <a:latin typeface="Calibri" panose="020F0502020204030204" pitchFamily="34" charset="0"/>
                <a:ea typeface="MS PGothic" panose="020B0600070205080204" pitchFamily="34" charset="-128"/>
              </a:rPr>
              <a:t>Attīstības projekti</a:t>
            </a:r>
            <a:r>
              <a:rPr lang="lv-LV" altLang="lv-LV" sz="2800" b="1" dirty="0">
                <a:solidFill>
                  <a:schemeClr val="accent1">
                    <a:lumMod val="50000"/>
                  </a:schemeClr>
                </a:solidFill>
                <a:latin typeface="Calibri" panose="020F0502020204030204" pitchFamily="34" charset="0"/>
                <a:ea typeface="MS PGothic" panose="020B0600070205080204" pitchFamily="34" charset="-128"/>
              </a:rPr>
              <a:t>: </a:t>
            </a:r>
            <a:r>
              <a:rPr lang="lv-LV" altLang="lv-LV" sz="2800" dirty="0">
                <a:solidFill>
                  <a:schemeClr val="accent1">
                    <a:lumMod val="50000"/>
                  </a:schemeClr>
                </a:solidFill>
                <a:latin typeface="Calibri" panose="020F0502020204030204" pitchFamily="34" charset="0"/>
                <a:ea typeface="MS PGothic" panose="020B0600070205080204" pitchFamily="34" charset="-128"/>
              </a:rPr>
              <a:t>atbalsta inovatīvus projektus, piemēram, studiju programmu attīstībai, kvalitātes nodrošināšanai, jaunu mācību metožu ieviešanai, sadarbībai ar darba tirgu. </a:t>
            </a:r>
          </a:p>
          <a:p>
            <a:pPr marL="0" lvl="1" indent="0" algn="just">
              <a:lnSpc>
                <a:spcPct val="92000"/>
              </a:lnSpc>
              <a:buClr>
                <a:schemeClr val="accent1">
                  <a:lumMod val="50000"/>
                </a:schemeClr>
              </a:buClr>
              <a:buSzPct val="100000"/>
              <a:buNone/>
            </a:pPr>
            <a:r>
              <a:rPr lang="lv-LV" altLang="lv-LV" sz="2800" dirty="0">
                <a:solidFill>
                  <a:schemeClr val="accent1">
                    <a:lumMod val="50000"/>
                  </a:schemeClr>
                </a:solidFill>
                <a:latin typeface="Calibri" panose="020F0502020204030204" pitchFamily="34" charset="0"/>
                <a:ea typeface="MS PGothic" panose="020B0600070205080204" pitchFamily="34" charset="-128"/>
              </a:rPr>
              <a:t> </a:t>
            </a:r>
          </a:p>
          <a:p>
            <a:pPr marL="0" lvl="1" indent="0" algn="just">
              <a:lnSpc>
                <a:spcPct val="92000"/>
              </a:lnSpc>
              <a:buClr>
                <a:schemeClr val="accent1">
                  <a:lumMod val="50000"/>
                </a:schemeClr>
              </a:buClr>
              <a:buSzPct val="100000"/>
              <a:buNone/>
            </a:pPr>
            <a:r>
              <a:rPr lang="lv-LV" sz="2800" dirty="0"/>
              <a:t> </a:t>
            </a:r>
            <a:endParaRPr lang="lv-LV" altLang="lv-LV" sz="2800" dirty="0">
              <a:solidFill>
                <a:schemeClr val="accent1">
                  <a:lumMod val="50000"/>
                </a:schemeClr>
              </a:solidFill>
              <a:latin typeface="Calibri" panose="020F0502020204030204" pitchFamily="34" charset="0"/>
              <a:ea typeface="MS PGothic" panose="020B0600070205080204" pitchFamily="34" charset="-128"/>
            </a:endParaRPr>
          </a:p>
          <a:p>
            <a:pPr marL="269875" lvl="1" indent="0">
              <a:lnSpc>
                <a:spcPct val="92000"/>
              </a:lnSpc>
              <a:buClr>
                <a:srgbClr val="000000"/>
              </a:buClr>
              <a:buSzPct val="45000"/>
              <a:buNone/>
            </a:pPr>
            <a:endParaRPr lang="lv-LV" altLang="lv-LV" sz="2400" dirty="0">
              <a:solidFill>
                <a:schemeClr val="accent1">
                  <a:lumMod val="50000"/>
                </a:schemeClr>
              </a:solidFill>
              <a:latin typeface="Calibri" panose="020F0502020204030204" pitchFamily="34" charset="0"/>
            </a:endParaRPr>
          </a:p>
        </p:txBody>
      </p:sp>
      <p:pic>
        <p:nvPicPr>
          <p:cNvPr id="7" name="Picture 6">
            <a:extLst>
              <a:ext uri="{FF2B5EF4-FFF2-40B4-BE49-F238E27FC236}">
                <a16:creationId xmlns:a16="http://schemas.microsoft.com/office/drawing/2014/main" id="{11DDB655-1CAD-1CF4-DD0F-777A2C7C0D50}"/>
              </a:ext>
            </a:extLst>
          </p:cNvPr>
          <p:cNvPicPr>
            <a:picLocks noChangeAspect="1"/>
          </p:cNvPicPr>
          <p:nvPr/>
        </p:nvPicPr>
        <p:blipFill>
          <a:blip r:embed="rId2"/>
          <a:stretch>
            <a:fillRect/>
          </a:stretch>
        </p:blipFill>
        <p:spPr>
          <a:xfrm>
            <a:off x="1046784" y="3262964"/>
            <a:ext cx="6616854" cy="2606405"/>
          </a:xfrm>
          <a:prstGeom prst="rect">
            <a:avLst/>
          </a:prstGeom>
        </p:spPr>
      </p:pic>
      <p:sp>
        <p:nvSpPr>
          <p:cNvPr id="8" name="Rectangle 2">
            <a:extLst>
              <a:ext uri="{FF2B5EF4-FFF2-40B4-BE49-F238E27FC236}">
                <a16:creationId xmlns:a16="http://schemas.microsoft.com/office/drawing/2014/main" id="{B503DEAB-6FFA-D9DC-56C2-70E4583E2429}"/>
              </a:ext>
            </a:extLst>
          </p:cNvPr>
          <p:cNvSpPr>
            <a:spLocks noChangeArrowheads="1"/>
          </p:cNvSpPr>
          <p:nvPr/>
        </p:nvSpPr>
        <p:spPr bwMode="auto">
          <a:xfrm>
            <a:off x="3322714" y="5534297"/>
            <a:ext cx="2498572" cy="5909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285750" indent="-285750">
              <a:defRPr sz="1700">
                <a:solidFill>
                  <a:schemeClr val="tx1"/>
                </a:solidFill>
                <a:latin typeface="Times New Roman" panose="02020603050405020304" pitchFamily="18" charset="0"/>
                <a:ea typeface="MS PGothic" panose="020B0600070205080204" pitchFamily="34" charset="-128"/>
              </a:defRPr>
            </a:lvl1pPr>
            <a:lvl2pPr>
              <a:defRPr sz="1700">
                <a:solidFill>
                  <a:schemeClr val="tx1"/>
                </a:solidFill>
                <a:latin typeface="Times New Roman" panose="02020603050405020304" pitchFamily="18" charset="0"/>
                <a:ea typeface="MS PGothic" panose="020B0600070205080204" pitchFamily="34" charset="-128"/>
              </a:defRPr>
            </a:lvl2pPr>
            <a:lvl3pPr>
              <a:defRPr sz="1700">
                <a:solidFill>
                  <a:schemeClr val="tx1"/>
                </a:solidFill>
                <a:latin typeface="Times New Roman" panose="02020603050405020304" pitchFamily="18" charset="0"/>
                <a:ea typeface="MS PGothic" panose="020B0600070205080204" pitchFamily="34" charset="-128"/>
              </a:defRPr>
            </a:lvl3pPr>
            <a:lvl4pPr>
              <a:defRPr sz="1700">
                <a:solidFill>
                  <a:schemeClr val="tx1"/>
                </a:solidFill>
                <a:latin typeface="Times New Roman" panose="02020603050405020304" pitchFamily="18" charset="0"/>
                <a:ea typeface="MS PGothic" panose="020B0600070205080204" pitchFamily="34" charset="-128"/>
              </a:defRPr>
            </a:lvl4pPr>
            <a:lvl5pPr>
              <a:defRPr sz="1700">
                <a:solidFill>
                  <a:schemeClr val="tx1"/>
                </a:solidFill>
                <a:latin typeface="Times New Roman" panose="02020603050405020304" pitchFamily="18" charset="0"/>
                <a:ea typeface="MS PGothic" panose="020B0600070205080204" pitchFamily="34" charset="-128"/>
              </a:defRPr>
            </a:lvl5pPr>
            <a:lvl6pPr marL="2335213" indent="-49213" defTabSz="938213" eaLnBrk="0" fontAlgn="base" hangingPunct="0">
              <a:spcBef>
                <a:spcPct val="0"/>
              </a:spcBef>
              <a:spcAft>
                <a:spcPct val="0"/>
              </a:spcAft>
              <a:defRPr sz="1700">
                <a:solidFill>
                  <a:schemeClr val="tx1"/>
                </a:solidFill>
                <a:latin typeface="Times New Roman" panose="02020603050405020304" pitchFamily="18" charset="0"/>
                <a:ea typeface="MS PGothic" panose="020B0600070205080204" pitchFamily="34" charset="-128"/>
              </a:defRPr>
            </a:lvl6pPr>
            <a:lvl7pPr marL="2792413" indent="-49213" defTabSz="938213" eaLnBrk="0" fontAlgn="base" hangingPunct="0">
              <a:spcBef>
                <a:spcPct val="0"/>
              </a:spcBef>
              <a:spcAft>
                <a:spcPct val="0"/>
              </a:spcAft>
              <a:defRPr sz="1700">
                <a:solidFill>
                  <a:schemeClr val="tx1"/>
                </a:solidFill>
                <a:latin typeface="Times New Roman" panose="02020603050405020304" pitchFamily="18" charset="0"/>
                <a:ea typeface="MS PGothic" panose="020B0600070205080204" pitchFamily="34" charset="-128"/>
              </a:defRPr>
            </a:lvl7pPr>
            <a:lvl8pPr marL="3249613" indent="-49213" defTabSz="938213" eaLnBrk="0" fontAlgn="base" hangingPunct="0">
              <a:spcBef>
                <a:spcPct val="0"/>
              </a:spcBef>
              <a:spcAft>
                <a:spcPct val="0"/>
              </a:spcAft>
              <a:defRPr sz="1700">
                <a:solidFill>
                  <a:schemeClr val="tx1"/>
                </a:solidFill>
                <a:latin typeface="Times New Roman" panose="02020603050405020304" pitchFamily="18" charset="0"/>
                <a:ea typeface="MS PGothic" panose="020B0600070205080204" pitchFamily="34" charset="-128"/>
              </a:defRPr>
            </a:lvl8pPr>
            <a:lvl9pPr marL="3706813" indent="-49213" defTabSz="938213" eaLnBrk="0" fontAlgn="base" hangingPunct="0">
              <a:spcBef>
                <a:spcPct val="0"/>
              </a:spcBef>
              <a:spcAft>
                <a:spcPct val="0"/>
              </a:spcAft>
              <a:defRPr sz="1700">
                <a:solidFill>
                  <a:schemeClr val="tx1"/>
                </a:solidFill>
                <a:latin typeface="Times New Roman" panose="02020603050405020304" pitchFamily="18" charset="0"/>
                <a:ea typeface="MS PGothic" panose="020B0600070205080204" pitchFamily="34" charset="-128"/>
              </a:defRPr>
            </a:lvl9pPr>
          </a:lstStyle>
          <a:p>
            <a:pPr marL="0" indent="0" algn="ctr">
              <a:lnSpc>
                <a:spcPct val="90000"/>
              </a:lnSpc>
            </a:pPr>
            <a:r>
              <a:rPr lang="lv-LV" altLang="lv-LV" sz="1800" dirty="0">
                <a:solidFill>
                  <a:srgbClr val="1F4E79"/>
                </a:solidFill>
                <a:latin typeface="Calibri" panose="020F0502020204030204" pitchFamily="34" charset="0"/>
              </a:rPr>
              <a:t> </a:t>
            </a:r>
            <a:r>
              <a:rPr lang="lv-LV" altLang="lv-LV" sz="1800" i="1" dirty="0">
                <a:solidFill>
                  <a:srgbClr val="1F4E79"/>
                </a:solidFill>
                <a:latin typeface="Calibri" panose="020F0502020204030204" pitchFamily="34" charset="0"/>
              </a:rPr>
              <a:t>Rokasgrāmata 2024., 18.lpp. </a:t>
            </a:r>
            <a:endParaRPr lang="lv-LV" altLang="lv-LV" sz="1800" dirty="0">
              <a:solidFill>
                <a:srgbClr val="1F4E79"/>
              </a:solidFill>
              <a:latin typeface="Calibri" panose="020F0502020204030204" pitchFamily="34" charset="0"/>
            </a:endParaRPr>
          </a:p>
        </p:txBody>
      </p:sp>
    </p:spTree>
    <p:extLst>
      <p:ext uri="{BB962C8B-B14F-4D97-AF65-F5344CB8AC3E}">
        <p14:creationId xmlns:p14="http://schemas.microsoft.com/office/powerpoint/2010/main" val="46217066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46810" y="365126"/>
            <a:ext cx="6268539" cy="897617"/>
          </a:xfrm>
        </p:spPr>
        <p:txBody>
          <a:bodyPr>
            <a:normAutofit/>
          </a:bodyPr>
          <a:lstStyle/>
          <a:p>
            <a:r>
              <a:rPr lang="lv-LV" sz="3200" b="1" dirty="0">
                <a:solidFill>
                  <a:schemeClr val="accent1">
                    <a:lumMod val="50000"/>
                  </a:schemeClr>
                </a:solidFill>
                <a:latin typeface="+mn-lt"/>
                <a:ea typeface="MS PGothic" panose="020B0600070205080204" pitchFamily="34" charset="-128"/>
              </a:rPr>
              <a:t>II Projektu aktivitātes</a:t>
            </a:r>
          </a:p>
        </p:txBody>
      </p:sp>
      <p:sp>
        <p:nvSpPr>
          <p:cNvPr id="5" name="Rectangle 4"/>
          <p:cNvSpPr/>
          <p:nvPr/>
        </p:nvSpPr>
        <p:spPr>
          <a:xfrm>
            <a:off x="3937000" y="1330028"/>
            <a:ext cx="5206999" cy="4277068"/>
          </a:xfrm>
          <a:prstGeom prst="rect">
            <a:avLst/>
          </a:prstGeom>
        </p:spPr>
        <p:txBody>
          <a:bodyPr wrap="square">
            <a:spAutoFit/>
          </a:bodyPr>
          <a:lstStyle/>
          <a:p>
            <a:pPr algn="just"/>
            <a:r>
              <a:rPr lang="lv-LV" altLang="lv-LV" sz="2200" b="1" u="sng" dirty="0">
                <a:solidFill>
                  <a:schemeClr val="accent1">
                    <a:lumMod val="50000"/>
                  </a:schemeClr>
                </a:solidFill>
                <a:latin typeface="Calibri" panose="020F0502020204030204" pitchFamily="34" charset="0"/>
                <a:ea typeface="MS PGothic" panose="020B0600070205080204" pitchFamily="34" charset="-128"/>
              </a:rPr>
              <a:t>Kopējās studiju programmas: </a:t>
            </a:r>
            <a:r>
              <a:rPr lang="lv-LV" altLang="lv-LV" sz="2200" dirty="0">
                <a:solidFill>
                  <a:schemeClr val="accent1">
                    <a:lumMod val="50000"/>
                  </a:schemeClr>
                </a:solidFill>
                <a:latin typeface="Calibri" panose="020F0502020204030204" pitchFamily="34" charset="0"/>
                <a:ea typeface="MS PGothic" panose="020B0600070205080204" pitchFamily="34" charset="-128"/>
              </a:rPr>
              <a:t>atbalsta tādu kopējo studiju programmu izveidi, kuru noslēgumā var iegūt akadēmisko grādu un kurās mobilitāte ir studiju programmas sastāvdaļa. </a:t>
            </a:r>
          </a:p>
          <a:p>
            <a:pPr marL="612775" lvl="1" indent="-342900" algn="just">
              <a:lnSpc>
                <a:spcPct val="92000"/>
              </a:lnSpc>
              <a:buClr>
                <a:schemeClr val="accent1">
                  <a:lumMod val="50000"/>
                </a:schemeClr>
              </a:buClr>
              <a:buSzPct val="100000"/>
              <a:buFont typeface="Wingdings" panose="05000000000000000000" pitchFamily="2" charset="2"/>
              <a:buChar char="Ø"/>
            </a:pPr>
            <a:r>
              <a:rPr lang="lv-LV" altLang="lv-LV" sz="2200" dirty="0">
                <a:solidFill>
                  <a:schemeClr val="accent1">
                    <a:lumMod val="50000"/>
                  </a:schemeClr>
                </a:solidFill>
                <a:latin typeface="Calibri" panose="020F0502020204030204" pitchFamily="34" charset="0"/>
              </a:rPr>
              <a:t>studiju programma izstrādāta, sadarbojoties partneru augstskolām.</a:t>
            </a:r>
          </a:p>
          <a:p>
            <a:pPr marL="612775" lvl="1" indent="-342900" algn="just">
              <a:lnSpc>
                <a:spcPct val="92000"/>
              </a:lnSpc>
              <a:buClr>
                <a:schemeClr val="accent1">
                  <a:lumMod val="50000"/>
                </a:schemeClr>
              </a:buClr>
              <a:buSzPct val="100000"/>
              <a:buFont typeface="Wingdings" panose="05000000000000000000" pitchFamily="2" charset="2"/>
              <a:buChar char="Ø"/>
            </a:pPr>
            <a:r>
              <a:rPr lang="lv-LV" altLang="lv-LV" sz="2200" dirty="0">
                <a:solidFill>
                  <a:schemeClr val="accent1">
                    <a:lumMod val="50000"/>
                  </a:schemeClr>
                </a:solidFill>
                <a:latin typeface="Calibri" panose="020F0502020204030204" pitchFamily="34" charset="0"/>
              </a:rPr>
              <a:t>studiju programma atbilstoši dalībvalstu likumdošanai, tās pabeigšanas tiek piešķirts atzīts akadēmiskais grāds;</a:t>
            </a:r>
          </a:p>
          <a:p>
            <a:pPr marL="612775" lvl="1" indent="-342900" algn="just">
              <a:lnSpc>
                <a:spcPct val="92000"/>
              </a:lnSpc>
              <a:buClr>
                <a:schemeClr val="accent1">
                  <a:lumMod val="50000"/>
                </a:schemeClr>
              </a:buClr>
              <a:buSzPct val="100000"/>
              <a:buFont typeface="Wingdings" panose="05000000000000000000" pitchFamily="2" charset="2"/>
              <a:buChar char="Ø"/>
            </a:pPr>
            <a:r>
              <a:rPr lang="lv-LV" altLang="lv-LV" sz="2200" dirty="0">
                <a:solidFill>
                  <a:schemeClr val="accent1">
                    <a:lumMod val="50000"/>
                  </a:schemeClr>
                </a:solidFill>
                <a:latin typeface="Calibri" panose="020F0502020204030204" pitchFamily="34" charset="0"/>
              </a:rPr>
              <a:t>iekļauta mobilitāte uz </a:t>
            </a:r>
            <a:r>
              <a:rPr lang="lv-LV" altLang="lv-LV" sz="2200" dirty="0" err="1">
                <a:solidFill>
                  <a:schemeClr val="accent1">
                    <a:lumMod val="50000"/>
                  </a:schemeClr>
                </a:solidFill>
                <a:latin typeface="Calibri" panose="020F0502020204030204" pitchFamily="34" charset="0"/>
              </a:rPr>
              <a:t>partneraugstskolu</a:t>
            </a:r>
            <a:r>
              <a:rPr lang="lv-LV" altLang="lv-LV" sz="2200" dirty="0">
                <a:solidFill>
                  <a:schemeClr val="accent1">
                    <a:lumMod val="50000"/>
                  </a:schemeClr>
                </a:solidFill>
                <a:latin typeface="Calibri" panose="020F0502020204030204" pitchFamily="34" charset="0"/>
              </a:rPr>
              <a:t>. </a:t>
            </a:r>
          </a:p>
        </p:txBody>
      </p:sp>
      <p:sp>
        <p:nvSpPr>
          <p:cNvPr id="8" name="Rectangle 2">
            <a:extLst>
              <a:ext uri="{FF2B5EF4-FFF2-40B4-BE49-F238E27FC236}">
                <a16:creationId xmlns:a16="http://schemas.microsoft.com/office/drawing/2014/main" id="{B6D8CC1B-80EB-1B5D-C711-80526AAD43C8}"/>
              </a:ext>
            </a:extLst>
          </p:cNvPr>
          <p:cNvSpPr>
            <a:spLocks noChangeArrowheads="1"/>
          </p:cNvSpPr>
          <p:nvPr/>
        </p:nvSpPr>
        <p:spPr bwMode="auto">
          <a:xfrm>
            <a:off x="757314" y="4450564"/>
            <a:ext cx="2498572" cy="5909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285750" indent="-285750">
              <a:defRPr sz="1700">
                <a:solidFill>
                  <a:schemeClr val="tx1"/>
                </a:solidFill>
                <a:latin typeface="Times New Roman" panose="02020603050405020304" pitchFamily="18" charset="0"/>
                <a:ea typeface="MS PGothic" panose="020B0600070205080204" pitchFamily="34" charset="-128"/>
              </a:defRPr>
            </a:lvl1pPr>
            <a:lvl2pPr>
              <a:defRPr sz="1700">
                <a:solidFill>
                  <a:schemeClr val="tx1"/>
                </a:solidFill>
                <a:latin typeface="Times New Roman" panose="02020603050405020304" pitchFamily="18" charset="0"/>
                <a:ea typeface="MS PGothic" panose="020B0600070205080204" pitchFamily="34" charset="-128"/>
              </a:defRPr>
            </a:lvl2pPr>
            <a:lvl3pPr>
              <a:defRPr sz="1700">
                <a:solidFill>
                  <a:schemeClr val="tx1"/>
                </a:solidFill>
                <a:latin typeface="Times New Roman" panose="02020603050405020304" pitchFamily="18" charset="0"/>
                <a:ea typeface="MS PGothic" panose="020B0600070205080204" pitchFamily="34" charset="-128"/>
              </a:defRPr>
            </a:lvl3pPr>
            <a:lvl4pPr>
              <a:defRPr sz="1700">
                <a:solidFill>
                  <a:schemeClr val="tx1"/>
                </a:solidFill>
                <a:latin typeface="Times New Roman" panose="02020603050405020304" pitchFamily="18" charset="0"/>
                <a:ea typeface="MS PGothic" panose="020B0600070205080204" pitchFamily="34" charset="-128"/>
              </a:defRPr>
            </a:lvl4pPr>
            <a:lvl5pPr>
              <a:defRPr sz="1700">
                <a:solidFill>
                  <a:schemeClr val="tx1"/>
                </a:solidFill>
                <a:latin typeface="Times New Roman" panose="02020603050405020304" pitchFamily="18" charset="0"/>
                <a:ea typeface="MS PGothic" panose="020B0600070205080204" pitchFamily="34" charset="-128"/>
              </a:defRPr>
            </a:lvl5pPr>
            <a:lvl6pPr marL="2335213" indent="-49213" defTabSz="938213" eaLnBrk="0" fontAlgn="base" hangingPunct="0">
              <a:spcBef>
                <a:spcPct val="0"/>
              </a:spcBef>
              <a:spcAft>
                <a:spcPct val="0"/>
              </a:spcAft>
              <a:defRPr sz="1700">
                <a:solidFill>
                  <a:schemeClr val="tx1"/>
                </a:solidFill>
                <a:latin typeface="Times New Roman" panose="02020603050405020304" pitchFamily="18" charset="0"/>
                <a:ea typeface="MS PGothic" panose="020B0600070205080204" pitchFamily="34" charset="-128"/>
              </a:defRPr>
            </a:lvl6pPr>
            <a:lvl7pPr marL="2792413" indent="-49213" defTabSz="938213" eaLnBrk="0" fontAlgn="base" hangingPunct="0">
              <a:spcBef>
                <a:spcPct val="0"/>
              </a:spcBef>
              <a:spcAft>
                <a:spcPct val="0"/>
              </a:spcAft>
              <a:defRPr sz="1700">
                <a:solidFill>
                  <a:schemeClr val="tx1"/>
                </a:solidFill>
                <a:latin typeface="Times New Roman" panose="02020603050405020304" pitchFamily="18" charset="0"/>
                <a:ea typeface="MS PGothic" panose="020B0600070205080204" pitchFamily="34" charset="-128"/>
              </a:defRPr>
            </a:lvl7pPr>
            <a:lvl8pPr marL="3249613" indent="-49213" defTabSz="938213" eaLnBrk="0" fontAlgn="base" hangingPunct="0">
              <a:spcBef>
                <a:spcPct val="0"/>
              </a:spcBef>
              <a:spcAft>
                <a:spcPct val="0"/>
              </a:spcAft>
              <a:defRPr sz="1700">
                <a:solidFill>
                  <a:schemeClr val="tx1"/>
                </a:solidFill>
                <a:latin typeface="Times New Roman" panose="02020603050405020304" pitchFamily="18" charset="0"/>
                <a:ea typeface="MS PGothic" panose="020B0600070205080204" pitchFamily="34" charset="-128"/>
              </a:defRPr>
            </a:lvl8pPr>
            <a:lvl9pPr marL="3706813" indent="-49213" defTabSz="938213" eaLnBrk="0" fontAlgn="base" hangingPunct="0">
              <a:spcBef>
                <a:spcPct val="0"/>
              </a:spcBef>
              <a:spcAft>
                <a:spcPct val="0"/>
              </a:spcAft>
              <a:defRPr sz="1700">
                <a:solidFill>
                  <a:schemeClr val="tx1"/>
                </a:solidFill>
                <a:latin typeface="Times New Roman" panose="02020603050405020304" pitchFamily="18" charset="0"/>
                <a:ea typeface="MS PGothic" panose="020B0600070205080204" pitchFamily="34" charset="-128"/>
              </a:defRPr>
            </a:lvl9pPr>
          </a:lstStyle>
          <a:p>
            <a:pPr marL="0" indent="0" algn="ctr">
              <a:lnSpc>
                <a:spcPct val="90000"/>
              </a:lnSpc>
            </a:pPr>
            <a:r>
              <a:rPr lang="lv-LV" altLang="lv-LV" sz="1800" dirty="0">
                <a:solidFill>
                  <a:srgbClr val="1F4E79"/>
                </a:solidFill>
                <a:latin typeface="Calibri" panose="020F0502020204030204" pitchFamily="34" charset="0"/>
              </a:rPr>
              <a:t> </a:t>
            </a:r>
            <a:r>
              <a:rPr lang="lv-LV" altLang="lv-LV" sz="1800" i="1" dirty="0">
                <a:solidFill>
                  <a:srgbClr val="1F4E79"/>
                </a:solidFill>
                <a:latin typeface="Calibri" panose="020F0502020204030204" pitchFamily="34" charset="0"/>
              </a:rPr>
              <a:t>Rokasgrāmata 2024., 18.lpp. </a:t>
            </a:r>
            <a:endParaRPr lang="lv-LV" altLang="lv-LV" sz="1800" dirty="0">
              <a:solidFill>
                <a:srgbClr val="1F4E79"/>
              </a:solidFill>
              <a:latin typeface="Calibri" panose="020F0502020204030204" pitchFamily="34" charset="0"/>
            </a:endParaRPr>
          </a:p>
        </p:txBody>
      </p:sp>
      <p:pic>
        <p:nvPicPr>
          <p:cNvPr id="4" name="Picture 3">
            <a:extLst>
              <a:ext uri="{FF2B5EF4-FFF2-40B4-BE49-F238E27FC236}">
                <a16:creationId xmlns:a16="http://schemas.microsoft.com/office/drawing/2014/main" id="{1403D760-3EE7-B781-1518-448525BEE003}"/>
              </a:ext>
            </a:extLst>
          </p:cNvPr>
          <p:cNvPicPr>
            <a:picLocks noChangeAspect="1"/>
          </p:cNvPicPr>
          <p:nvPr/>
        </p:nvPicPr>
        <p:blipFill>
          <a:blip r:embed="rId2"/>
          <a:stretch>
            <a:fillRect/>
          </a:stretch>
        </p:blipFill>
        <p:spPr>
          <a:xfrm>
            <a:off x="82550" y="2151204"/>
            <a:ext cx="3854450" cy="1931846"/>
          </a:xfrm>
          <a:prstGeom prst="rect">
            <a:avLst/>
          </a:prstGeom>
        </p:spPr>
      </p:pic>
    </p:spTree>
    <p:extLst>
      <p:ext uri="{BB962C8B-B14F-4D97-AF65-F5344CB8AC3E}">
        <p14:creationId xmlns:p14="http://schemas.microsoft.com/office/powerpoint/2010/main" val="89825637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54926" y="365126"/>
            <a:ext cx="6660424" cy="1080497"/>
          </a:xfrm>
        </p:spPr>
        <p:txBody>
          <a:bodyPr>
            <a:normAutofit/>
          </a:bodyPr>
          <a:lstStyle/>
          <a:p>
            <a:pPr algn="ctr"/>
            <a:r>
              <a:rPr lang="lv-LV" sz="3600" b="1" dirty="0">
                <a:solidFill>
                  <a:schemeClr val="accent1">
                    <a:lumMod val="50000"/>
                  </a:schemeClr>
                </a:solidFill>
                <a:latin typeface="+mn-lt"/>
                <a:ea typeface="MS PGothic" panose="020B0600070205080204" pitchFamily="34" charset="-128"/>
              </a:rPr>
              <a:t>Augstākās izglītības apakšprogramma</a:t>
            </a:r>
          </a:p>
        </p:txBody>
      </p:sp>
      <p:sp>
        <p:nvSpPr>
          <p:cNvPr id="3" name="Content Placeholder 2"/>
          <p:cNvSpPr>
            <a:spLocks noGrp="1"/>
          </p:cNvSpPr>
          <p:nvPr>
            <p:ph idx="1"/>
          </p:nvPr>
        </p:nvSpPr>
        <p:spPr>
          <a:xfrm>
            <a:off x="3341076" y="2020390"/>
            <a:ext cx="5393619" cy="4156572"/>
          </a:xfrm>
        </p:spPr>
        <p:txBody>
          <a:bodyPr>
            <a:normAutofit fontScale="92500" lnSpcReduction="10000"/>
          </a:bodyPr>
          <a:lstStyle/>
          <a:p>
            <a:pPr marL="269875" lvl="1" indent="0" algn="just">
              <a:lnSpc>
                <a:spcPct val="112000"/>
              </a:lnSpc>
              <a:buClr>
                <a:srgbClr val="000000"/>
              </a:buClr>
              <a:buSzPct val="45000"/>
              <a:buNone/>
            </a:pPr>
            <a:r>
              <a:rPr lang="lv-LV" altLang="lv-LV" sz="2600" dirty="0">
                <a:solidFill>
                  <a:schemeClr val="accent1">
                    <a:lumMod val="50000"/>
                  </a:schemeClr>
                </a:solidFill>
              </a:rPr>
              <a:t>Atbalsta </a:t>
            </a:r>
            <a:r>
              <a:rPr lang="lv-LV" altLang="lv-LV" sz="2800" dirty="0">
                <a:solidFill>
                  <a:schemeClr val="accent1">
                    <a:lumMod val="50000"/>
                  </a:schemeClr>
                </a:solidFill>
                <a:latin typeface="Calibri" panose="020F0502020204030204" pitchFamily="34" charset="0"/>
              </a:rPr>
              <a:t>sadarbību starp augstākās izglītības iestādēm (AII) programmas dalībvalstīs, īstenojot studentu un pasniedzēju mobilitātes, veidojot sadarbības tīklus, organizējot intensīvos kursus, daloties pieredzē,  izplatot labās prakses piemērus un inovatīvus rezultātus, veicinot sadarbību starp akadēmisko un darba vidi.</a:t>
            </a:r>
          </a:p>
          <a:p>
            <a:pPr marL="0" indent="0">
              <a:buNone/>
            </a:pPr>
            <a:endParaRPr lang="lv-LV" altLang="lv-LV" sz="2600" dirty="0"/>
          </a:p>
        </p:txBody>
      </p:sp>
      <p:pic>
        <p:nvPicPr>
          <p:cNvPr id="5" name="Picture 4">
            <a:hlinkClick r:id="rId2"/>
            <a:extLst>
              <a:ext uri="{FF2B5EF4-FFF2-40B4-BE49-F238E27FC236}">
                <a16:creationId xmlns:a16="http://schemas.microsoft.com/office/drawing/2014/main" id="{2D301281-889B-2557-007F-CEA5B1B82424}"/>
              </a:ext>
            </a:extLst>
          </p:cNvPr>
          <p:cNvPicPr>
            <a:picLocks noChangeAspect="1"/>
          </p:cNvPicPr>
          <p:nvPr/>
        </p:nvPicPr>
        <p:blipFill>
          <a:blip r:embed="rId3"/>
          <a:stretch>
            <a:fillRect/>
          </a:stretch>
        </p:blipFill>
        <p:spPr>
          <a:xfrm>
            <a:off x="124278" y="1724403"/>
            <a:ext cx="3216798" cy="4212080"/>
          </a:xfrm>
          <a:prstGeom prst="rect">
            <a:avLst/>
          </a:prstGeom>
        </p:spPr>
      </p:pic>
      <p:sp>
        <p:nvSpPr>
          <p:cNvPr id="6" name="Rectangle 2">
            <a:extLst>
              <a:ext uri="{FF2B5EF4-FFF2-40B4-BE49-F238E27FC236}">
                <a16:creationId xmlns:a16="http://schemas.microsoft.com/office/drawing/2014/main" id="{2A9001DB-7605-F1CB-777E-065D2E676869}"/>
              </a:ext>
            </a:extLst>
          </p:cNvPr>
          <p:cNvSpPr>
            <a:spLocks noChangeArrowheads="1"/>
          </p:cNvSpPr>
          <p:nvPr/>
        </p:nvSpPr>
        <p:spPr bwMode="auto">
          <a:xfrm>
            <a:off x="409305" y="5641017"/>
            <a:ext cx="2208524" cy="5909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285750" indent="-285750">
              <a:defRPr sz="1700">
                <a:solidFill>
                  <a:schemeClr val="tx1"/>
                </a:solidFill>
                <a:latin typeface="Times New Roman" panose="02020603050405020304" pitchFamily="18" charset="0"/>
                <a:ea typeface="MS PGothic" panose="020B0600070205080204" pitchFamily="34" charset="-128"/>
              </a:defRPr>
            </a:lvl1pPr>
            <a:lvl2pPr>
              <a:defRPr sz="1700">
                <a:solidFill>
                  <a:schemeClr val="tx1"/>
                </a:solidFill>
                <a:latin typeface="Times New Roman" panose="02020603050405020304" pitchFamily="18" charset="0"/>
                <a:ea typeface="MS PGothic" panose="020B0600070205080204" pitchFamily="34" charset="-128"/>
              </a:defRPr>
            </a:lvl2pPr>
            <a:lvl3pPr>
              <a:defRPr sz="1700">
                <a:solidFill>
                  <a:schemeClr val="tx1"/>
                </a:solidFill>
                <a:latin typeface="Times New Roman" panose="02020603050405020304" pitchFamily="18" charset="0"/>
                <a:ea typeface="MS PGothic" panose="020B0600070205080204" pitchFamily="34" charset="-128"/>
              </a:defRPr>
            </a:lvl3pPr>
            <a:lvl4pPr>
              <a:defRPr sz="1700">
                <a:solidFill>
                  <a:schemeClr val="tx1"/>
                </a:solidFill>
                <a:latin typeface="Times New Roman" panose="02020603050405020304" pitchFamily="18" charset="0"/>
                <a:ea typeface="MS PGothic" panose="020B0600070205080204" pitchFamily="34" charset="-128"/>
              </a:defRPr>
            </a:lvl4pPr>
            <a:lvl5pPr>
              <a:defRPr sz="1700">
                <a:solidFill>
                  <a:schemeClr val="tx1"/>
                </a:solidFill>
                <a:latin typeface="Times New Roman" panose="02020603050405020304" pitchFamily="18" charset="0"/>
                <a:ea typeface="MS PGothic" panose="020B0600070205080204" pitchFamily="34" charset="-128"/>
              </a:defRPr>
            </a:lvl5pPr>
            <a:lvl6pPr marL="2335213" indent="-49213" defTabSz="938213" eaLnBrk="0" fontAlgn="base" hangingPunct="0">
              <a:spcBef>
                <a:spcPct val="0"/>
              </a:spcBef>
              <a:spcAft>
                <a:spcPct val="0"/>
              </a:spcAft>
              <a:defRPr sz="1700">
                <a:solidFill>
                  <a:schemeClr val="tx1"/>
                </a:solidFill>
                <a:latin typeface="Times New Roman" panose="02020603050405020304" pitchFamily="18" charset="0"/>
                <a:ea typeface="MS PGothic" panose="020B0600070205080204" pitchFamily="34" charset="-128"/>
              </a:defRPr>
            </a:lvl6pPr>
            <a:lvl7pPr marL="2792413" indent="-49213" defTabSz="938213" eaLnBrk="0" fontAlgn="base" hangingPunct="0">
              <a:spcBef>
                <a:spcPct val="0"/>
              </a:spcBef>
              <a:spcAft>
                <a:spcPct val="0"/>
              </a:spcAft>
              <a:defRPr sz="1700">
                <a:solidFill>
                  <a:schemeClr val="tx1"/>
                </a:solidFill>
                <a:latin typeface="Times New Roman" panose="02020603050405020304" pitchFamily="18" charset="0"/>
                <a:ea typeface="MS PGothic" panose="020B0600070205080204" pitchFamily="34" charset="-128"/>
              </a:defRPr>
            </a:lvl7pPr>
            <a:lvl8pPr marL="3249613" indent="-49213" defTabSz="938213" eaLnBrk="0" fontAlgn="base" hangingPunct="0">
              <a:spcBef>
                <a:spcPct val="0"/>
              </a:spcBef>
              <a:spcAft>
                <a:spcPct val="0"/>
              </a:spcAft>
              <a:defRPr sz="1700">
                <a:solidFill>
                  <a:schemeClr val="tx1"/>
                </a:solidFill>
                <a:latin typeface="Times New Roman" panose="02020603050405020304" pitchFamily="18" charset="0"/>
                <a:ea typeface="MS PGothic" panose="020B0600070205080204" pitchFamily="34" charset="-128"/>
              </a:defRPr>
            </a:lvl8pPr>
            <a:lvl9pPr marL="3706813" indent="-49213" defTabSz="938213" eaLnBrk="0" fontAlgn="base" hangingPunct="0">
              <a:spcBef>
                <a:spcPct val="0"/>
              </a:spcBef>
              <a:spcAft>
                <a:spcPct val="0"/>
              </a:spcAft>
              <a:defRPr sz="1700">
                <a:solidFill>
                  <a:schemeClr val="tx1"/>
                </a:solidFill>
                <a:latin typeface="Times New Roman" panose="02020603050405020304" pitchFamily="18" charset="0"/>
                <a:ea typeface="MS PGothic" panose="020B0600070205080204" pitchFamily="34" charset="-128"/>
              </a:defRPr>
            </a:lvl9pPr>
          </a:lstStyle>
          <a:p>
            <a:pPr marL="0" indent="0" algn="ctr">
              <a:lnSpc>
                <a:spcPct val="90000"/>
              </a:lnSpc>
            </a:pPr>
            <a:r>
              <a:rPr lang="lv-LV" altLang="lv-LV" sz="1800" dirty="0">
                <a:solidFill>
                  <a:srgbClr val="1F4E79"/>
                </a:solidFill>
                <a:latin typeface="Calibri" panose="020F0502020204030204" pitchFamily="34" charset="0"/>
              </a:rPr>
              <a:t> </a:t>
            </a:r>
            <a:r>
              <a:rPr lang="lv-LV" altLang="lv-LV" sz="1800" i="1" dirty="0">
                <a:solidFill>
                  <a:srgbClr val="1F4E79"/>
                </a:solidFill>
                <a:latin typeface="Calibri" panose="020F0502020204030204" pitchFamily="34" charset="0"/>
              </a:rPr>
              <a:t>Rokasgrāmata 2024.</a:t>
            </a:r>
            <a:r>
              <a:rPr lang="lv-LV" altLang="lv-LV" sz="1800" dirty="0">
                <a:solidFill>
                  <a:srgbClr val="1F4E79"/>
                </a:solidFill>
                <a:latin typeface="Calibri" panose="020F0502020204030204" pitchFamily="34" charset="0"/>
              </a:rPr>
              <a:t>.;  15. -  21. lpp. </a:t>
            </a:r>
          </a:p>
        </p:txBody>
      </p:sp>
    </p:spTree>
    <p:extLst>
      <p:ext uri="{BB962C8B-B14F-4D97-AF65-F5344CB8AC3E}">
        <p14:creationId xmlns:p14="http://schemas.microsoft.com/office/powerpoint/2010/main" val="17039905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46810" y="365126"/>
            <a:ext cx="6268539" cy="897617"/>
          </a:xfrm>
        </p:spPr>
        <p:txBody>
          <a:bodyPr>
            <a:normAutofit/>
          </a:bodyPr>
          <a:lstStyle/>
          <a:p>
            <a:r>
              <a:rPr lang="lv-LV" sz="3200" b="1" dirty="0">
                <a:solidFill>
                  <a:schemeClr val="accent1">
                    <a:lumMod val="50000"/>
                  </a:schemeClr>
                </a:solidFill>
                <a:latin typeface="+mn-lt"/>
                <a:ea typeface="MS PGothic" panose="020B0600070205080204" pitchFamily="34" charset="-128"/>
              </a:rPr>
              <a:t>III Sadarbības tīklu aktivitātes</a:t>
            </a:r>
          </a:p>
        </p:txBody>
      </p:sp>
      <p:sp>
        <p:nvSpPr>
          <p:cNvPr id="5" name="Rectangle 4"/>
          <p:cNvSpPr/>
          <p:nvPr/>
        </p:nvSpPr>
        <p:spPr>
          <a:xfrm>
            <a:off x="1453523" y="1899714"/>
            <a:ext cx="6796454" cy="2246769"/>
          </a:xfrm>
          <a:prstGeom prst="rect">
            <a:avLst/>
          </a:prstGeom>
        </p:spPr>
        <p:txBody>
          <a:bodyPr wrap="square">
            <a:spAutoFit/>
          </a:bodyPr>
          <a:lstStyle/>
          <a:p>
            <a:pPr algn="ctr"/>
            <a:r>
              <a:rPr lang="lv-LV" altLang="en-US" sz="3500" b="1" dirty="0">
                <a:solidFill>
                  <a:schemeClr val="accent1">
                    <a:lumMod val="50000"/>
                  </a:schemeClr>
                </a:solidFill>
                <a:latin typeface="Calibri" panose="020F0502020204030204" pitchFamily="34" charset="0"/>
              </a:rPr>
              <a:t>! Projektu īsteno koordinators + vismaz 2 partneri </a:t>
            </a:r>
            <a:r>
              <a:rPr lang="lv-LV" altLang="en-US" sz="3500" dirty="0">
                <a:solidFill>
                  <a:schemeClr val="accent1">
                    <a:lumMod val="50000"/>
                  </a:schemeClr>
                </a:solidFill>
                <a:latin typeface="Calibri" panose="020F0502020204030204" pitchFamily="34" charset="0"/>
              </a:rPr>
              <a:t>no dažādām programmas dalībvalstīm (kopā –  vismaz 3 valstis)</a:t>
            </a:r>
          </a:p>
        </p:txBody>
      </p:sp>
      <p:pic>
        <p:nvPicPr>
          <p:cNvPr id="4" name="Picture 3">
            <a:extLst>
              <a:ext uri="{FF2B5EF4-FFF2-40B4-BE49-F238E27FC236}">
                <a16:creationId xmlns:a16="http://schemas.microsoft.com/office/drawing/2014/main" id="{73A383FD-2082-40A8-A62A-3BC41D4EF635}"/>
              </a:ext>
            </a:extLst>
          </p:cNvPr>
          <p:cNvPicPr>
            <a:picLocks noChangeAspect="1"/>
          </p:cNvPicPr>
          <p:nvPr/>
        </p:nvPicPr>
        <p:blipFill>
          <a:blip r:embed="rId2"/>
          <a:stretch>
            <a:fillRect/>
          </a:stretch>
        </p:blipFill>
        <p:spPr>
          <a:xfrm>
            <a:off x="3248794" y="4013200"/>
            <a:ext cx="3540786" cy="2721430"/>
          </a:xfrm>
          <a:prstGeom prst="rect">
            <a:avLst/>
          </a:prstGeom>
        </p:spPr>
      </p:pic>
    </p:spTree>
    <p:extLst>
      <p:ext uri="{BB962C8B-B14F-4D97-AF65-F5344CB8AC3E}">
        <p14:creationId xmlns:p14="http://schemas.microsoft.com/office/powerpoint/2010/main" val="25095423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46810" y="365126"/>
            <a:ext cx="6268539" cy="897617"/>
          </a:xfrm>
        </p:spPr>
        <p:txBody>
          <a:bodyPr>
            <a:normAutofit fontScale="90000"/>
          </a:bodyPr>
          <a:lstStyle/>
          <a:p>
            <a:pPr algn="ctr"/>
            <a:r>
              <a:rPr lang="lv-LV" sz="3200" b="1" dirty="0">
                <a:solidFill>
                  <a:schemeClr val="accent1">
                    <a:lumMod val="50000"/>
                  </a:schemeClr>
                </a:solidFill>
                <a:latin typeface="+mn-lt"/>
                <a:ea typeface="MS PGothic" panose="020B0600070205080204" pitchFamily="34" charset="-128"/>
              </a:rPr>
              <a:t>III Sadarbības tīklu aktivitāšu ietvaros atbalsta</a:t>
            </a:r>
          </a:p>
        </p:txBody>
      </p:sp>
      <p:sp>
        <p:nvSpPr>
          <p:cNvPr id="5" name="Rectangle 4"/>
          <p:cNvSpPr/>
          <p:nvPr/>
        </p:nvSpPr>
        <p:spPr>
          <a:xfrm>
            <a:off x="1801368" y="1585005"/>
            <a:ext cx="6885432" cy="2246769"/>
          </a:xfrm>
          <a:prstGeom prst="rect">
            <a:avLst/>
          </a:prstGeom>
        </p:spPr>
        <p:txBody>
          <a:bodyPr wrap="square">
            <a:spAutoFit/>
          </a:bodyPr>
          <a:lstStyle/>
          <a:p>
            <a:pPr marL="342900" indent="-342900">
              <a:buFont typeface="Wingdings" panose="05000000000000000000" pitchFamily="2" charset="2"/>
              <a:buChar char="Ø"/>
              <a:defRPr/>
            </a:pPr>
            <a:r>
              <a:rPr lang="lv-LV" sz="2800" dirty="0">
                <a:solidFill>
                  <a:schemeClr val="accent1">
                    <a:lumMod val="50000"/>
                  </a:schemeClr>
                </a:solidFill>
                <a:latin typeface="Calibri" pitchFamily="34" charset="0"/>
              </a:rPr>
              <a:t>Administratīvās tikšanās jaunu sadarbības tīklu veidošanai;</a:t>
            </a:r>
          </a:p>
          <a:p>
            <a:pPr marL="342900" indent="-342900">
              <a:buFont typeface="Wingdings" panose="05000000000000000000" pitchFamily="2" charset="2"/>
              <a:buChar char="Ø"/>
              <a:defRPr/>
            </a:pPr>
            <a:r>
              <a:rPr lang="lv-LV" sz="2800" dirty="0">
                <a:solidFill>
                  <a:schemeClr val="accent1">
                    <a:lumMod val="50000"/>
                  </a:schemeClr>
                </a:solidFill>
                <a:latin typeface="Calibri" pitchFamily="34" charset="0"/>
              </a:rPr>
              <a:t>Akadēmiskā personāla īstermiņa tikšanās mobilitāšu plānošanai, kvalitātes nodrošināšanai, jaunu partneru piesaistei.</a:t>
            </a:r>
            <a:endParaRPr lang="lv-LV" altLang="en-US" sz="2800" dirty="0">
              <a:solidFill>
                <a:schemeClr val="accent1">
                  <a:lumMod val="50000"/>
                </a:schemeClr>
              </a:solidFill>
              <a:latin typeface="Calibri" panose="020F0502020204030204" pitchFamily="34" charset="0"/>
            </a:endParaRPr>
          </a:p>
        </p:txBody>
      </p:sp>
      <p:sp>
        <p:nvSpPr>
          <p:cNvPr id="6" name="Rectangle 2"/>
          <p:cNvSpPr>
            <a:spLocks noChangeArrowheads="1"/>
          </p:cNvSpPr>
          <p:nvPr/>
        </p:nvSpPr>
        <p:spPr bwMode="auto">
          <a:xfrm>
            <a:off x="419093" y="4877038"/>
            <a:ext cx="2047850" cy="5909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285750" indent="-285750">
              <a:defRPr sz="1700">
                <a:solidFill>
                  <a:schemeClr val="tx1"/>
                </a:solidFill>
                <a:latin typeface="Times New Roman" panose="02020603050405020304" pitchFamily="18" charset="0"/>
                <a:ea typeface="MS PGothic" panose="020B0600070205080204" pitchFamily="34" charset="-128"/>
              </a:defRPr>
            </a:lvl1pPr>
            <a:lvl2pPr>
              <a:defRPr sz="1700">
                <a:solidFill>
                  <a:schemeClr val="tx1"/>
                </a:solidFill>
                <a:latin typeface="Times New Roman" panose="02020603050405020304" pitchFamily="18" charset="0"/>
                <a:ea typeface="MS PGothic" panose="020B0600070205080204" pitchFamily="34" charset="-128"/>
              </a:defRPr>
            </a:lvl2pPr>
            <a:lvl3pPr>
              <a:defRPr sz="1700">
                <a:solidFill>
                  <a:schemeClr val="tx1"/>
                </a:solidFill>
                <a:latin typeface="Times New Roman" panose="02020603050405020304" pitchFamily="18" charset="0"/>
                <a:ea typeface="MS PGothic" panose="020B0600070205080204" pitchFamily="34" charset="-128"/>
              </a:defRPr>
            </a:lvl3pPr>
            <a:lvl4pPr>
              <a:defRPr sz="1700">
                <a:solidFill>
                  <a:schemeClr val="tx1"/>
                </a:solidFill>
                <a:latin typeface="Times New Roman" panose="02020603050405020304" pitchFamily="18" charset="0"/>
                <a:ea typeface="MS PGothic" panose="020B0600070205080204" pitchFamily="34" charset="-128"/>
              </a:defRPr>
            </a:lvl4pPr>
            <a:lvl5pPr>
              <a:defRPr sz="1700">
                <a:solidFill>
                  <a:schemeClr val="tx1"/>
                </a:solidFill>
                <a:latin typeface="Times New Roman" panose="02020603050405020304" pitchFamily="18" charset="0"/>
                <a:ea typeface="MS PGothic" panose="020B0600070205080204" pitchFamily="34" charset="-128"/>
              </a:defRPr>
            </a:lvl5pPr>
            <a:lvl6pPr marL="2335213" indent="-49213" defTabSz="938213" eaLnBrk="0" fontAlgn="base" hangingPunct="0">
              <a:spcBef>
                <a:spcPct val="0"/>
              </a:spcBef>
              <a:spcAft>
                <a:spcPct val="0"/>
              </a:spcAft>
              <a:defRPr sz="1700">
                <a:solidFill>
                  <a:schemeClr val="tx1"/>
                </a:solidFill>
                <a:latin typeface="Times New Roman" panose="02020603050405020304" pitchFamily="18" charset="0"/>
                <a:ea typeface="MS PGothic" panose="020B0600070205080204" pitchFamily="34" charset="-128"/>
              </a:defRPr>
            </a:lvl6pPr>
            <a:lvl7pPr marL="2792413" indent="-49213" defTabSz="938213" eaLnBrk="0" fontAlgn="base" hangingPunct="0">
              <a:spcBef>
                <a:spcPct val="0"/>
              </a:spcBef>
              <a:spcAft>
                <a:spcPct val="0"/>
              </a:spcAft>
              <a:defRPr sz="1700">
                <a:solidFill>
                  <a:schemeClr val="tx1"/>
                </a:solidFill>
                <a:latin typeface="Times New Roman" panose="02020603050405020304" pitchFamily="18" charset="0"/>
                <a:ea typeface="MS PGothic" panose="020B0600070205080204" pitchFamily="34" charset="-128"/>
              </a:defRPr>
            </a:lvl7pPr>
            <a:lvl8pPr marL="3249613" indent="-49213" defTabSz="938213" eaLnBrk="0" fontAlgn="base" hangingPunct="0">
              <a:spcBef>
                <a:spcPct val="0"/>
              </a:spcBef>
              <a:spcAft>
                <a:spcPct val="0"/>
              </a:spcAft>
              <a:defRPr sz="1700">
                <a:solidFill>
                  <a:schemeClr val="tx1"/>
                </a:solidFill>
                <a:latin typeface="Times New Roman" panose="02020603050405020304" pitchFamily="18" charset="0"/>
                <a:ea typeface="MS PGothic" panose="020B0600070205080204" pitchFamily="34" charset="-128"/>
              </a:defRPr>
            </a:lvl8pPr>
            <a:lvl9pPr marL="3706813" indent="-49213" defTabSz="938213" eaLnBrk="0" fontAlgn="base" hangingPunct="0">
              <a:spcBef>
                <a:spcPct val="0"/>
              </a:spcBef>
              <a:spcAft>
                <a:spcPct val="0"/>
              </a:spcAft>
              <a:defRPr sz="1700">
                <a:solidFill>
                  <a:schemeClr val="tx1"/>
                </a:solidFill>
                <a:latin typeface="Times New Roman" panose="02020603050405020304" pitchFamily="18" charset="0"/>
                <a:ea typeface="MS PGothic" panose="020B0600070205080204" pitchFamily="34" charset="-128"/>
              </a:defRPr>
            </a:lvl9pPr>
          </a:lstStyle>
          <a:p>
            <a:pPr marL="0" indent="0">
              <a:lnSpc>
                <a:spcPct val="90000"/>
              </a:lnSpc>
            </a:pPr>
            <a:r>
              <a:rPr lang="lv-LV" altLang="lv-LV" sz="1800" dirty="0">
                <a:solidFill>
                  <a:srgbClr val="1F4E79"/>
                </a:solidFill>
                <a:latin typeface="Calibri" panose="020F0502020204030204" pitchFamily="34" charset="0"/>
              </a:rPr>
              <a:t> </a:t>
            </a:r>
            <a:r>
              <a:rPr lang="lv-LV" altLang="lv-LV" sz="1800" i="1" dirty="0">
                <a:solidFill>
                  <a:srgbClr val="1F4E79"/>
                </a:solidFill>
                <a:latin typeface="Calibri" panose="020F0502020204030204" pitchFamily="34" charset="0"/>
              </a:rPr>
              <a:t>Rokasgrāmata 2024.</a:t>
            </a:r>
            <a:r>
              <a:rPr lang="lv-LV" altLang="lv-LV" sz="1800" dirty="0">
                <a:solidFill>
                  <a:srgbClr val="1F4E79"/>
                </a:solidFill>
                <a:latin typeface="Calibri" panose="020F0502020204030204" pitchFamily="34" charset="0"/>
              </a:rPr>
              <a:t>, 19. lpp. </a:t>
            </a:r>
          </a:p>
        </p:txBody>
      </p:sp>
      <p:pic>
        <p:nvPicPr>
          <p:cNvPr id="7" name="Picture 6">
            <a:extLst>
              <a:ext uri="{FF2B5EF4-FFF2-40B4-BE49-F238E27FC236}">
                <a16:creationId xmlns:a16="http://schemas.microsoft.com/office/drawing/2014/main" id="{122C2C6E-73C8-6FAA-15D6-F332E32E703A}"/>
              </a:ext>
            </a:extLst>
          </p:cNvPr>
          <p:cNvPicPr>
            <a:picLocks noChangeAspect="1"/>
          </p:cNvPicPr>
          <p:nvPr/>
        </p:nvPicPr>
        <p:blipFill rotWithShape="1">
          <a:blip r:embed="rId2"/>
          <a:srcRect l="3716"/>
          <a:stretch/>
        </p:blipFill>
        <p:spPr>
          <a:xfrm>
            <a:off x="2246810" y="4000192"/>
            <a:ext cx="6050508" cy="2372988"/>
          </a:xfrm>
          <a:prstGeom prst="rect">
            <a:avLst/>
          </a:prstGeom>
        </p:spPr>
      </p:pic>
    </p:spTree>
    <p:extLst>
      <p:ext uri="{BB962C8B-B14F-4D97-AF65-F5344CB8AC3E}">
        <p14:creationId xmlns:p14="http://schemas.microsoft.com/office/powerpoint/2010/main" val="137889753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2">
            <a:extLst>
              <a:ext uri="{FF2B5EF4-FFF2-40B4-BE49-F238E27FC236}">
                <a16:creationId xmlns:a16="http://schemas.microsoft.com/office/drawing/2014/main" id="{B4B1E8AE-1EFE-D763-BD47-7ABE070765FC}"/>
              </a:ext>
            </a:extLst>
          </p:cNvPr>
          <p:cNvSpPr>
            <a:spLocks noGrp="1"/>
          </p:cNvSpPr>
          <p:nvPr>
            <p:ph idx="1"/>
          </p:nvPr>
        </p:nvSpPr>
        <p:spPr>
          <a:xfrm>
            <a:off x="1925053" y="1163161"/>
            <a:ext cx="7113070" cy="897617"/>
          </a:xfrm>
        </p:spPr>
        <p:txBody>
          <a:bodyPr>
            <a:noAutofit/>
          </a:bodyPr>
          <a:lstStyle/>
          <a:p>
            <a:pPr marL="0" indent="0" algn="just">
              <a:lnSpc>
                <a:spcPct val="80000"/>
              </a:lnSpc>
              <a:buNone/>
            </a:pPr>
            <a:r>
              <a:rPr lang="lv-LV" altLang="lv-LV" sz="2800" dirty="0">
                <a:solidFill>
                  <a:schemeClr val="accent1">
                    <a:lumMod val="50000"/>
                  </a:schemeClr>
                </a:solidFill>
                <a:latin typeface="Calibri" panose="020F0502020204030204" pitchFamily="34" charset="0"/>
                <a:ea typeface="MS PGothic" panose="020B0600070205080204" pitchFamily="34" charset="-128"/>
              </a:rPr>
              <a:t>Attīstības projektam jāizstrādā un projekta pieteikumam  jāpievieno detalizēts budžets.</a:t>
            </a:r>
            <a:endParaRPr lang="lv-LV" altLang="lv-LV" sz="2400" dirty="0">
              <a:solidFill>
                <a:schemeClr val="accent1">
                  <a:lumMod val="50000"/>
                </a:schemeClr>
              </a:solidFill>
              <a:latin typeface="Calibri" panose="020F0502020204030204" pitchFamily="34" charset="0"/>
            </a:endParaRPr>
          </a:p>
        </p:txBody>
      </p:sp>
      <p:sp>
        <p:nvSpPr>
          <p:cNvPr id="2" name="Title 1">
            <a:extLst>
              <a:ext uri="{FF2B5EF4-FFF2-40B4-BE49-F238E27FC236}">
                <a16:creationId xmlns:a16="http://schemas.microsoft.com/office/drawing/2014/main" id="{3182197C-AD1A-F937-C690-558552920BFD}"/>
              </a:ext>
            </a:extLst>
          </p:cNvPr>
          <p:cNvSpPr txBox="1">
            <a:spLocks/>
          </p:cNvSpPr>
          <p:nvPr/>
        </p:nvSpPr>
        <p:spPr>
          <a:xfrm>
            <a:off x="1767888" y="71276"/>
            <a:ext cx="6484326" cy="944928"/>
          </a:xfrm>
          <a:prstGeom prst="rect">
            <a:avLst/>
          </a:prstGeom>
        </p:spPr>
        <p:txBody>
          <a:bodyPr vert="horz" lIns="91440" tIns="45720" rIns="91440" bIns="45720" rtlCol="0" anchor="ctr">
            <a:normAutofit fontScale="82500" lnSpcReduction="20000"/>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pPr algn="ctr"/>
            <a:r>
              <a:rPr lang="lv-LV" sz="4400" b="1" dirty="0">
                <a:solidFill>
                  <a:schemeClr val="accent1">
                    <a:lumMod val="50000"/>
                  </a:schemeClr>
                </a:solidFill>
                <a:latin typeface="+mn-lt"/>
                <a:ea typeface="MS PGothic" panose="020B0600070205080204" pitchFamily="34" charset="-128"/>
              </a:rPr>
              <a:t>Projektu un sadarbības tīklu</a:t>
            </a:r>
            <a:br>
              <a:rPr lang="lv-LV" sz="4400" b="1" dirty="0">
                <a:solidFill>
                  <a:schemeClr val="accent1">
                    <a:lumMod val="50000"/>
                  </a:schemeClr>
                </a:solidFill>
                <a:latin typeface="+mn-lt"/>
                <a:ea typeface="MS PGothic" panose="020B0600070205080204" pitchFamily="34" charset="-128"/>
              </a:rPr>
            </a:br>
            <a:r>
              <a:rPr lang="lv-LV" sz="4400" b="1" dirty="0">
                <a:solidFill>
                  <a:schemeClr val="accent1">
                    <a:lumMod val="50000"/>
                  </a:schemeClr>
                </a:solidFill>
                <a:latin typeface="+mn-lt"/>
                <a:ea typeface="MS PGothic" panose="020B0600070205080204" pitchFamily="34" charset="-128"/>
              </a:rPr>
              <a:t>finansējums (1)</a:t>
            </a:r>
          </a:p>
        </p:txBody>
      </p:sp>
      <p:pic>
        <p:nvPicPr>
          <p:cNvPr id="4" name="Picture 3">
            <a:extLst>
              <a:ext uri="{FF2B5EF4-FFF2-40B4-BE49-F238E27FC236}">
                <a16:creationId xmlns:a16="http://schemas.microsoft.com/office/drawing/2014/main" id="{49198231-E3E6-DB8A-44BD-BCDDA01967E4}"/>
              </a:ext>
            </a:extLst>
          </p:cNvPr>
          <p:cNvPicPr>
            <a:picLocks noChangeAspect="1"/>
          </p:cNvPicPr>
          <p:nvPr/>
        </p:nvPicPr>
        <p:blipFill>
          <a:blip r:embed="rId2"/>
          <a:stretch>
            <a:fillRect/>
          </a:stretch>
        </p:blipFill>
        <p:spPr>
          <a:xfrm>
            <a:off x="1871387" y="1901366"/>
            <a:ext cx="6380827" cy="4435537"/>
          </a:xfrm>
          <a:prstGeom prst="rect">
            <a:avLst/>
          </a:prstGeom>
        </p:spPr>
      </p:pic>
    </p:spTree>
    <p:extLst>
      <p:ext uri="{BB962C8B-B14F-4D97-AF65-F5344CB8AC3E}">
        <p14:creationId xmlns:p14="http://schemas.microsoft.com/office/powerpoint/2010/main" val="159247687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2">
            <a:extLst>
              <a:ext uri="{FF2B5EF4-FFF2-40B4-BE49-F238E27FC236}">
                <a16:creationId xmlns:a16="http://schemas.microsoft.com/office/drawing/2014/main" id="{66BAB087-FEDD-1D59-5EEA-16DA7A28A1FB}"/>
              </a:ext>
            </a:extLst>
          </p:cNvPr>
          <p:cNvSpPr>
            <a:spLocks noGrp="1"/>
          </p:cNvSpPr>
          <p:nvPr>
            <p:ph idx="1"/>
          </p:nvPr>
        </p:nvSpPr>
        <p:spPr>
          <a:xfrm>
            <a:off x="1564341" y="1348444"/>
            <a:ext cx="7440328" cy="897617"/>
          </a:xfrm>
        </p:spPr>
        <p:txBody>
          <a:bodyPr>
            <a:noAutofit/>
          </a:bodyPr>
          <a:lstStyle/>
          <a:p>
            <a:pPr marL="0" indent="0" algn="just">
              <a:lnSpc>
                <a:spcPct val="80000"/>
              </a:lnSpc>
              <a:buNone/>
            </a:pPr>
            <a:r>
              <a:rPr lang="lv-LV" altLang="lv-LV" sz="2800" dirty="0">
                <a:solidFill>
                  <a:schemeClr val="accent1">
                    <a:lumMod val="50000"/>
                  </a:schemeClr>
                </a:solidFill>
                <a:latin typeface="Calibri" panose="020F0502020204030204" pitchFamily="34" charset="0"/>
                <a:ea typeface="MS PGothic" panose="020B0600070205080204" pitchFamily="34" charset="-128"/>
              </a:rPr>
              <a:t>Attīstības projektam jāizstrādā un jāpievieno projekta pieteikumam detalizēts budžets</a:t>
            </a:r>
            <a:endParaRPr lang="lv-LV" altLang="lv-LV" sz="2400" dirty="0">
              <a:solidFill>
                <a:schemeClr val="accent1">
                  <a:lumMod val="50000"/>
                </a:schemeClr>
              </a:solidFill>
              <a:latin typeface="Calibri" panose="020F0502020204030204" pitchFamily="34" charset="0"/>
            </a:endParaRPr>
          </a:p>
        </p:txBody>
      </p:sp>
      <p:sp>
        <p:nvSpPr>
          <p:cNvPr id="4" name="Title 1">
            <a:extLst>
              <a:ext uri="{FF2B5EF4-FFF2-40B4-BE49-F238E27FC236}">
                <a16:creationId xmlns:a16="http://schemas.microsoft.com/office/drawing/2014/main" id="{F8E900BC-644D-052D-A751-8600BD32FA20}"/>
              </a:ext>
            </a:extLst>
          </p:cNvPr>
          <p:cNvSpPr txBox="1">
            <a:spLocks/>
          </p:cNvSpPr>
          <p:nvPr/>
        </p:nvSpPr>
        <p:spPr>
          <a:xfrm>
            <a:off x="1790191" y="238544"/>
            <a:ext cx="6484326" cy="944928"/>
          </a:xfrm>
          <a:prstGeom prst="rect">
            <a:avLst/>
          </a:prstGeom>
        </p:spPr>
        <p:txBody>
          <a:bodyPr vert="horz" lIns="91440" tIns="45720" rIns="91440" bIns="45720" rtlCol="0" anchor="ctr">
            <a:normAutofit fontScale="82500" lnSpcReduction="20000"/>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pPr algn="ctr"/>
            <a:r>
              <a:rPr lang="lv-LV" sz="4400" b="1" dirty="0">
                <a:solidFill>
                  <a:schemeClr val="accent1">
                    <a:lumMod val="50000"/>
                  </a:schemeClr>
                </a:solidFill>
                <a:latin typeface="+mn-lt"/>
                <a:ea typeface="MS PGothic" panose="020B0600070205080204" pitchFamily="34" charset="-128"/>
              </a:rPr>
              <a:t>Projektu un sadarbības tīklu</a:t>
            </a:r>
            <a:br>
              <a:rPr lang="lv-LV" sz="4400" b="1" dirty="0">
                <a:solidFill>
                  <a:schemeClr val="accent1">
                    <a:lumMod val="50000"/>
                  </a:schemeClr>
                </a:solidFill>
                <a:latin typeface="+mn-lt"/>
                <a:ea typeface="MS PGothic" panose="020B0600070205080204" pitchFamily="34" charset="-128"/>
              </a:rPr>
            </a:br>
            <a:r>
              <a:rPr lang="lv-LV" sz="4400" b="1" dirty="0">
                <a:solidFill>
                  <a:schemeClr val="accent1">
                    <a:lumMod val="50000"/>
                  </a:schemeClr>
                </a:solidFill>
                <a:latin typeface="+mn-lt"/>
                <a:ea typeface="MS PGothic" panose="020B0600070205080204" pitchFamily="34" charset="-128"/>
              </a:rPr>
              <a:t>finansējums (2)</a:t>
            </a:r>
          </a:p>
        </p:txBody>
      </p:sp>
      <p:pic>
        <p:nvPicPr>
          <p:cNvPr id="6" name="Picture 5">
            <a:extLst>
              <a:ext uri="{FF2B5EF4-FFF2-40B4-BE49-F238E27FC236}">
                <a16:creationId xmlns:a16="http://schemas.microsoft.com/office/drawing/2014/main" id="{5082D33E-1E39-07C2-F9A4-1C66693393AD}"/>
              </a:ext>
            </a:extLst>
          </p:cNvPr>
          <p:cNvPicPr>
            <a:picLocks noChangeAspect="1"/>
          </p:cNvPicPr>
          <p:nvPr/>
        </p:nvPicPr>
        <p:blipFill>
          <a:blip r:embed="rId2"/>
          <a:stretch>
            <a:fillRect/>
          </a:stretch>
        </p:blipFill>
        <p:spPr>
          <a:xfrm>
            <a:off x="424439" y="2246061"/>
            <a:ext cx="8141118" cy="3949903"/>
          </a:xfrm>
          <a:prstGeom prst="rect">
            <a:avLst/>
          </a:prstGeom>
        </p:spPr>
      </p:pic>
    </p:spTree>
    <p:extLst>
      <p:ext uri="{BB962C8B-B14F-4D97-AF65-F5344CB8AC3E}">
        <p14:creationId xmlns:p14="http://schemas.microsoft.com/office/powerpoint/2010/main" val="222365443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969834" y="1524425"/>
            <a:ext cx="4750420" cy="2746492"/>
          </a:xfrm>
        </p:spPr>
        <p:txBody>
          <a:bodyPr>
            <a:noAutofit/>
          </a:bodyPr>
          <a:lstStyle/>
          <a:p>
            <a:pPr marL="342900" lvl="1" indent="-342900" algn="just">
              <a:lnSpc>
                <a:spcPct val="92000"/>
              </a:lnSpc>
              <a:buClr>
                <a:schemeClr val="accent1">
                  <a:lumMod val="50000"/>
                </a:schemeClr>
              </a:buClr>
              <a:buSzPct val="100000"/>
              <a:buFont typeface="Wingdings" panose="05000000000000000000" pitchFamily="2" charset="2"/>
              <a:buChar char="Ø"/>
            </a:pPr>
            <a:r>
              <a:rPr lang="lv-LV" altLang="lv-LV" sz="2000" dirty="0">
                <a:solidFill>
                  <a:schemeClr val="accent1">
                    <a:lumMod val="50000"/>
                  </a:schemeClr>
                </a:solidFill>
                <a:latin typeface="Calibri" panose="020F0502020204030204" pitchFamily="34" charset="0"/>
                <a:ea typeface="MS PGothic" panose="020B0600070205080204" pitchFamily="34" charset="-128"/>
              </a:rPr>
              <a:t>Attīstības projektos no Nordplus </a:t>
            </a:r>
            <a:r>
              <a:rPr lang="lv-LV" altLang="lv-LV" sz="2000" dirty="0" err="1">
                <a:solidFill>
                  <a:schemeClr val="accent1">
                    <a:lumMod val="50000"/>
                  </a:schemeClr>
                </a:solidFill>
                <a:latin typeface="Calibri" panose="020F0502020204030204" pitchFamily="34" charset="0"/>
                <a:ea typeface="MS PGothic" panose="020B0600070205080204" pitchFamily="34" charset="-128"/>
              </a:rPr>
              <a:t>grantu</a:t>
            </a:r>
            <a:r>
              <a:rPr lang="lv-LV" altLang="lv-LV" sz="2000" dirty="0">
                <a:solidFill>
                  <a:schemeClr val="accent1">
                    <a:lumMod val="50000"/>
                  </a:schemeClr>
                </a:solidFill>
                <a:latin typeface="Calibri" panose="020F0502020204030204" pitchFamily="34" charset="0"/>
                <a:ea typeface="MS PGothic" panose="020B0600070205080204" pitchFamily="34" charset="-128"/>
              </a:rPr>
              <a:t> veido šādas izmaksas atbilstoši Nordplus likmēm: </a:t>
            </a:r>
          </a:p>
          <a:p>
            <a:pPr marL="457200" lvl="1" indent="-457200" algn="just">
              <a:lnSpc>
                <a:spcPct val="92000"/>
              </a:lnSpc>
              <a:buClr>
                <a:schemeClr val="accent1">
                  <a:lumMod val="50000"/>
                </a:schemeClr>
              </a:buClr>
              <a:buSzPct val="100000"/>
            </a:pPr>
            <a:r>
              <a:rPr lang="lv-LV" altLang="lv-LV" sz="2000" dirty="0">
                <a:solidFill>
                  <a:schemeClr val="accent1">
                    <a:lumMod val="50000"/>
                  </a:schemeClr>
                </a:solidFill>
                <a:latin typeface="Calibri" panose="020F0502020204030204" pitchFamily="34" charset="0"/>
                <a:ea typeface="MS PGothic" panose="020B0600070205080204" pitchFamily="34" charset="-128"/>
              </a:rPr>
              <a:t>Projekta vadības un administrācijas izmaksas; </a:t>
            </a:r>
          </a:p>
          <a:p>
            <a:pPr marL="457200" lvl="1" indent="-457200" algn="just">
              <a:lnSpc>
                <a:spcPct val="92000"/>
              </a:lnSpc>
              <a:buClr>
                <a:schemeClr val="accent1">
                  <a:lumMod val="50000"/>
                </a:schemeClr>
              </a:buClr>
              <a:buSzPct val="100000"/>
            </a:pPr>
            <a:r>
              <a:rPr lang="lv-LV" altLang="lv-LV" sz="2000" dirty="0">
                <a:solidFill>
                  <a:schemeClr val="accent1">
                    <a:lumMod val="50000"/>
                  </a:schemeClr>
                </a:solidFill>
                <a:latin typeface="Calibri" panose="020F0502020204030204" pitchFamily="34" charset="0"/>
                <a:ea typeface="MS PGothic" panose="020B0600070205080204" pitchFamily="34" charset="-128"/>
              </a:rPr>
              <a:t>Ceļa un uzturēšanās izmaksas; </a:t>
            </a:r>
          </a:p>
          <a:p>
            <a:pPr marL="457200" lvl="1" indent="-457200" algn="just">
              <a:lnSpc>
                <a:spcPct val="92000"/>
              </a:lnSpc>
              <a:buClr>
                <a:schemeClr val="accent1">
                  <a:lumMod val="50000"/>
                </a:schemeClr>
              </a:buClr>
              <a:buSzPct val="100000"/>
            </a:pPr>
            <a:r>
              <a:rPr lang="lv-LV" altLang="lv-LV" sz="2000" dirty="0">
                <a:solidFill>
                  <a:schemeClr val="accent1">
                    <a:lumMod val="50000"/>
                  </a:schemeClr>
                </a:solidFill>
                <a:latin typeface="Calibri" panose="020F0502020204030204" pitchFamily="34" charset="0"/>
                <a:ea typeface="MS PGothic" panose="020B0600070205080204" pitchFamily="34" charset="-128"/>
              </a:rPr>
              <a:t>Atalgojums par darbu projekta produktu izstrādē;</a:t>
            </a:r>
          </a:p>
          <a:p>
            <a:pPr marL="457200" lvl="1" indent="-457200" algn="just">
              <a:lnSpc>
                <a:spcPct val="92000"/>
              </a:lnSpc>
              <a:buClr>
                <a:schemeClr val="accent1">
                  <a:lumMod val="50000"/>
                </a:schemeClr>
              </a:buClr>
              <a:buSzPct val="100000"/>
            </a:pPr>
            <a:r>
              <a:rPr lang="lv-LV" altLang="lv-LV" sz="2000" dirty="0">
                <a:solidFill>
                  <a:schemeClr val="accent1">
                    <a:lumMod val="50000"/>
                  </a:schemeClr>
                </a:solidFill>
                <a:latin typeface="Calibri" panose="020F0502020204030204" pitchFamily="34" charset="0"/>
                <a:ea typeface="MS PGothic" panose="020B0600070205080204" pitchFamily="34" charset="-128"/>
              </a:rPr>
              <a:t>Pieejams papildus finansējums dalībniekiem ar īpašām vajadzībām. </a:t>
            </a:r>
          </a:p>
          <a:p>
            <a:pPr marL="342900" lvl="1" indent="-342900" algn="just">
              <a:lnSpc>
                <a:spcPct val="92000"/>
              </a:lnSpc>
              <a:buClr>
                <a:schemeClr val="accent1">
                  <a:lumMod val="50000"/>
                </a:schemeClr>
              </a:buClr>
              <a:buSzPct val="100000"/>
              <a:buFont typeface="Wingdings" panose="05000000000000000000" pitchFamily="2" charset="2"/>
              <a:buChar char="Ø"/>
            </a:pPr>
            <a:r>
              <a:rPr lang="lv-LV" altLang="lv-LV" sz="2000" dirty="0">
                <a:solidFill>
                  <a:schemeClr val="accent1">
                    <a:lumMod val="50000"/>
                  </a:schemeClr>
                </a:solidFill>
                <a:latin typeface="Calibri" panose="020F0502020204030204" pitchFamily="34" charset="0"/>
                <a:ea typeface="MS PGothic" panose="020B0600070205080204" pitchFamily="34" charset="-128"/>
              </a:rPr>
              <a:t>Maksimālais grants projektam </a:t>
            </a:r>
            <a:r>
              <a:rPr lang="lv-LV" altLang="lv-LV" sz="2000" b="1" dirty="0">
                <a:solidFill>
                  <a:schemeClr val="accent1">
                    <a:lumMod val="50000"/>
                  </a:schemeClr>
                </a:solidFill>
                <a:latin typeface="Calibri" panose="020F0502020204030204" pitchFamily="34" charset="0"/>
                <a:ea typeface="MS PGothic" panose="020B0600070205080204" pitchFamily="34" charset="-128"/>
              </a:rPr>
              <a:t>– 100 00 </a:t>
            </a:r>
            <a:r>
              <a:rPr lang="lv-LV" altLang="lv-LV" sz="2000" dirty="0">
                <a:solidFill>
                  <a:schemeClr val="accent1">
                    <a:lumMod val="50000"/>
                  </a:schemeClr>
                </a:solidFill>
                <a:latin typeface="Calibri" panose="020F0502020204030204" pitchFamily="34" charset="0"/>
                <a:ea typeface="MS PGothic" panose="020B0600070205080204" pitchFamily="34" charset="-128"/>
              </a:rPr>
              <a:t>EUR/gadā. </a:t>
            </a:r>
          </a:p>
          <a:p>
            <a:pPr marL="342900" lvl="1" indent="-342900" algn="just">
              <a:lnSpc>
                <a:spcPct val="92000"/>
              </a:lnSpc>
              <a:buClr>
                <a:schemeClr val="accent1">
                  <a:lumMod val="50000"/>
                </a:schemeClr>
              </a:buClr>
              <a:buSzPct val="100000"/>
              <a:buFont typeface="Wingdings" panose="05000000000000000000" pitchFamily="2" charset="2"/>
              <a:buChar char="Ø"/>
            </a:pPr>
            <a:r>
              <a:rPr lang="lv-LV" altLang="lv-LV" sz="2000" dirty="0">
                <a:solidFill>
                  <a:schemeClr val="accent1">
                    <a:lumMod val="50000"/>
                  </a:schemeClr>
                </a:solidFill>
                <a:latin typeface="Calibri" panose="020F0502020204030204" pitchFamily="34" charset="0"/>
                <a:ea typeface="MS PGothic" panose="020B0600070205080204" pitchFamily="34" charset="-128"/>
              </a:rPr>
              <a:t>Piešķirtā budžeta ietvaros projekta īstenotāji var mainīt budžeta sadalījumu. </a:t>
            </a:r>
          </a:p>
          <a:p>
            <a:pPr marL="342900" lvl="1" indent="-342900" algn="just">
              <a:lnSpc>
                <a:spcPct val="92000"/>
              </a:lnSpc>
              <a:buClr>
                <a:schemeClr val="accent1">
                  <a:lumMod val="50000"/>
                </a:schemeClr>
              </a:buClr>
              <a:buSzPct val="100000"/>
              <a:buFont typeface="Wingdings" panose="05000000000000000000" pitchFamily="2" charset="2"/>
              <a:buChar char="Ø"/>
            </a:pPr>
            <a:r>
              <a:rPr lang="lv-LV" altLang="lv-LV" sz="2000" dirty="0">
                <a:solidFill>
                  <a:schemeClr val="accent1">
                    <a:lumMod val="50000"/>
                  </a:schemeClr>
                </a:solidFill>
                <a:latin typeface="Calibri" panose="020F0502020204030204" pitchFamily="34" charset="0"/>
                <a:ea typeface="MS PGothic" panose="020B0600070205080204" pitchFamily="34" charset="-128"/>
              </a:rPr>
              <a:t>Līdzfinansējums nav jāuzrāda</a:t>
            </a:r>
            <a:r>
              <a:rPr lang="lv-LV" altLang="lv-LV" sz="2000" b="1" dirty="0">
                <a:solidFill>
                  <a:schemeClr val="accent1">
                    <a:lumMod val="50000"/>
                  </a:schemeClr>
                </a:solidFill>
                <a:latin typeface="Calibri" panose="020F0502020204030204" pitchFamily="34" charset="0"/>
                <a:ea typeface="MS PGothic" panose="020B0600070205080204" pitchFamily="34" charset="-128"/>
              </a:rPr>
              <a:t>. </a:t>
            </a:r>
          </a:p>
        </p:txBody>
      </p:sp>
      <p:sp>
        <p:nvSpPr>
          <p:cNvPr id="4" name="Rectangle 2">
            <a:extLst>
              <a:ext uri="{FF2B5EF4-FFF2-40B4-BE49-F238E27FC236}">
                <a16:creationId xmlns:a16="http://schemas.microsoft.com/office/drawing/2014/main" id="{622D047D-64C2-5D0B-38E1-BE5068E25D85}"/>
              </a:ext>
            </a:extLst>
          </p:cNvPr>
          <p:cNvSpPr>
            <a:spLocks noChangeArrowheads="1"/>
          </p:cNvSpPr>
          <p:nvPr/>
        </p:nvSpPr>
        <p:spPr bwMode="auto">
          <a:xfrm>
            <a:off x="517562" y="4505727"/>
            <a:ext cx="2498572" cy="5909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285750" indent="-285750">
              <a:defRPr sz="1700">
                <a:solidFill>
                  <a:schemeClr val="tx1"/>
                </a:solidFill>
                <a:latin typeface="Times New Roman" panose="02020603050405020304" pitchFamily="18" charset="0"/>
                <a:ea typeface="MS PGothic" panose="020B0600070205080204" pitchFamily="34" charset="-128"/>
              </a:defRPr>
            </a:lvl1pPr>
            <a:lvl2pPr>
              <a:defRPr sz="1700">
                <a:solidFill>
                  <a:schemeClr val="tx1"/>
                </a:solidFill>
                <a:latin typeface="Times New Roman" panose="02020603050405020304" pitchFamily="18" charset="0"/>
                <a:ea typeface="MS PGothic" panose="020B0600070205080204" pitchFamily="34" charset="-128"/>
              </a:defRPr>
            </a:lvl2pPr>
            <a:lvl3pPr>
              <a:defRPr sz="1700">
                <a:solidFill>
                  <a:schemeClr val="tx1"/>
                </a:solidFill>
                <a:latin typeface="Times New Roman" panose="02020603050405020304" pitchFamily="18" charset="0"/>
                <a:ea typeface="MS PGothic" panose="020B0600070205080204" pitchFamily="34" charset="-128"/>
              </a:defRPr>
            </a:lvl3pPr>
            <a:lvl4pPr>
              <a:defRPr sz="1700">
                <a:solidFill>
                  <a:schemeClr val="tx1"/>
                </a:solidFill>
                <a:latin typeface="Times New Roman" panose="02020603050405020304" pitchFamily="18" charset="0"/>
                <a:ea typeface="MS PGothic" panose="020B0600070205080204" pitchFamily="34" charset="-128"/>
              </a:defRPr>
            </a:lvl4pPr>
            <a:lvl5pPr>
              <a:defRPr sz="1700">
                <a:solidFill>
                  <a:schemeClr val="tx1"/>
                </a:solidFill>
                <a:latin typeface="Times New Roman" panose="02020603050405020304" pitchFamily="18" charset="0"/>
                <a:ea typeface="MS PGothic" panose="020B0600070205080204" pitchFamily="34" charset="-128"/>
              </a:defRPr>
            </a:lvl5pPr>
            <a:lvl6pPr marL="2335213" indent="-49213" defTabSz="938213" eaLnBrk="0" fontAlgn="base" hangingPunct="0">
              <a:spcBef>
                <a:spcPct val="0"/>
              </a:spcBef>
              <a:spcAft>
                <a:spcPct val="0"/>
              </a:spcAft>
              <a:defRPr sz="1700">
                <a:solidFill>
                  <a:schemeClr val="tx1"/>
                </a:solidFill>
                <a:latin typeface="Times New Roman" panose="02020603050405020304" pitchFamily="18" charset="0"/>
                <a:ea typeface="MS PGothic" panose="020B0600070205080204" pitchFamily="34" charset="-128"/>
              </a:defRPr>
            </a:lvl6pPr>
            <a:lvl7pPr marL="2792413" indent="-49213" defTabSz="938213" eaLnBrk="0" fontAlgn="base" hangingPunct="0">
              <a:spcBef>
                <a:spcPct val="0"/>
              </a:spcBef>
              <a:spcAft>
                <a:spcPct val="0"/>
              </a:spcAft>
              <a:defRPr sz="1700">
                <a:solidFill>
                  <a:schemeClr val="tx1"/>
                </a:solidFill>
                <a:latin typeface="Times New Roman" panose="02020603050405020304" pitchFamily="18" charset="0"/>
                <a:ea typeface="MS PGothic" panose="020B0600070205080204" pitchFamily="34" charset="-128"/>
              </a:defRPr>
            </a:lvl7pPr>
            <a:lvl8pPr marL="3249613" indent="-49213" defTabSz="938213" eaLnBrk="0" fontAlgn="base" hangingPunct="0">
              <a:spcBef>
                <a:spcPct val="0"/>
              </a:spcBef>
              <a:spcAft>
                <a:spcPct val="0"/>
              </a:spcAft>
              <a:defRPr sz="1700">
                <a:solidFill>
                  <a:schemeClr val="tx1"/>
                </a:solidFill>
                <a:latin typeface="Times New Roman" panose="02020603050405020304" pitchFamily="18" charset="0"/>
                <a:ea typeface="MS PGothic" panose="020B0600070205080204" pitchFamily="34" charset="-128"/>
              </a:defRPr>
            </a:lvl8pPr>
            <a:lvl9pPr marL="3706813" indent="-49213" defTabSz="938213" eaLnBrk="0" fontAlgn="base" hangingPunct="0">
              <a:spcBef>
                <a:spcPct val="0"/>
              </a:spcBef>
              <a:spcAft>
                <a:spcPct val="0"/>
              </a:spcAft>
              <a:defRPr sz="1700">
                <a:solidFill>
                  <a:schemeClr val="tx1"/>
                </a:solidFill>
                <a:latin typeface="Times New Roman" panose="02020603050405020304" pitchFamily="18" charset="0"/>
                <a:ea typeface="MS PGothic" panose="020B0600070205080204" pitchFamily="34" charset="-128"/>
              </a:defRPr>
            </a:lvl9pPr>
          </a:lstStyle>
          <a:p>
            <a:pPr marL="0" indent="0" algn="ctr">
              <a:lnSpc>
                <a:spcPct val="90000"/>
              </a:lnSpc>
            </a:pPr>
            <a:r>
              <a:rPr lang="lv-LV" altLang="lv-LV" sz="1800" dirty="0">
                <a:solidFill>
                  <a:srgbClr val="1F4E79"/>
                </a:solidFill>
                <a:latin typeface="Calibri" panose="020F0502020204030204" pitchFamily="34" charset="0"/>
              </a:rPr>
              <a:t> </a:t>
            </a:r>
            <a:r>
              <a:rPr lang="lv-LV" altLang="lv-LV" sz="1800" i="1" dirty="0">
                <a:solidFill>
                  <a:srgbClr val="1F4E79"/>
                </a:solidFill>
                <a:latin typeface="Calibri" panose="020F0502020204030204" pitchFamily="34" charset="0"/>
              </a:rPr>
              <a:t>Rokasgrāmata 2024., 20.lpp. </a:t>
            </a:r>
            <a:endParaRPr lang="lv-LV" altLang="lv-LV" sz="1800" dirty="0">
              <a:solidFill>
                <a:srgbClr val="1F4E79"/>
              </a:solidFill>
              <a:latin typeface="Calibri" panose="020F0502020204030204" pitchFamily="34" charset="0"/>
            </a:endParaRPr>
          </a:p>
        </p:txBody>
      </p:sp>
      <p:sp>
        <p:nvSpPr>
          <p:cNvPr id="10" name="Title 1">
            <a:extLst>
              <a:ext uri="{FF2B5EF4-FFF2-40B4-BE49-F238E27FC236}">
                <a16:creationId xmlns:a16="http://schemas.microsoft.com/office/drawing/2014/main" id="{310D13DF-C6FD-9A74-C8ED-BCF6E55F5170}"/>
              </a:ext>
            </a:extLst>
          </p:cNvPr>
          <p:cNvSpPr txBox="1">
            <a:spLocks/>
          </p:cNvSpPr>
          <p:nvPr/>
        </p:nvSpPr>
        <p:spPr>
          <a:xfrm>
            <a:off x="1790191" y="238544"/>
            <a:ext cx="6484326" cy="944928"/>
          </a:xfrm>
          <a:prstGeom prst="rect">
            <a:avLst/>
          </a:prstGeom>
        </p:spPr>
        <p:txBody>
          <a:bodyPr vert="horz" lIns="91440" tIns="45720" rIns="91440" bIns="45720" rtlCol="0" anchor="ctr">
            <a:normAutofit fontScale="82500" lnSpcReduction="20000"/>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pPr algn="ctr"/>
            <a:r>
              <a:rPr lang="lv-LV" sz="4400" b="1" dirty="0">
                <a:solidFill>
                  <a:schemeClr val="accent1">
                    <a:lumMod val="50000"/>
                  </a:schemeClr>
                </a:solidFill>
                <a:latin typeface="+mn-lt"/>
                <a:ea typeface="MS PGothic" panose="020B0600070205080204" pitchFamily="34" charset="-128"/>
              </a:rPr>
              <a:t>Projektu un sadarbības tīklu</a:t>
            </a:r>
            <a:br>
              <a:rPr lang="lv-LV" sz="4400" b="1" dirty="0">
                <a:solidFill>
                  <a:schemeClr val="accent1">
                    <a:lumMod val="50000"/>
                  </a:schemeClr>
                </a:solidFill>
                <a:latin typeface="+mn-lt"/>
                <a:ea typeface="MS PGothic" panose="020B0600070205080204" pitchFamily="34" charset="-128"/>
              </a:rPr>
            </a:br>
            <a:r>
              <a:rPr lang="lv-LV" sz="4400" b="1" dirty="0">
                <a:solidFill>
                  <a:schemeClr val="accent1">
                    <a:lumMod val="50000"/>
                  </a:schemeClr>
                </a:solidFill>
                <a:latin typeface="+mn-lt"/>
                <a:ea typeface="MS PGothic" panose="020B0600070205080204" pitchFamily="34" charset="-128"/>
              </a:rPr>
              <a:t>finansējums (3)</a:t>
            </a:r>
          </a:p>
        </p:txBody>
      </p:sp>
      <p:pic>
        <p:nvPicPr>
          <p:cNvPr id="5" name="Picture 4">
            <a:extLst>
              <a:ext uri="{FF2B5EF4-FFF2-40B4-BE49-F238E27FC236}">
                <a16:creationId xmlns:a16="http://schemas.microsoft.com/office/drawing/2014/main" id="{96AE8D80-C304-9D3F-B71B-E931B318F166}"/>
              </a:ext>
            </a:extLst>
          </p:cNvPr>
          <p:cNvPicPr>
            <a:picLocks noChangeAspect="1"/>
          </p:cNvPicPr>
          <p:nvPr/>
        </p:nvPicPr>
        <p:blipFill>
          <a:blip r:embed="rId2"/>
          <a:stretch>
            <a:fillRect/>
          </a:stretch>
        </p:blipFill>
        <p:spPr>
          <a:xfrm>
            <a:off x="-93699" y="2146301"/>
            <a:ext cx="3879135" cy="2359426"/>
          </a:xfrm>
          <a:prstGeom prst="rect">
            <a:avLst/>
          </a:prstGeom>
        </p:spPr>
      </p:pic>
    </p:spTree>
    <p:extLst>
      <p:ext uri="{BB962C8B-B14F-4D97-AF65-F5344CB8AC3E}">
        <p14:creationId xmlns:p14="http://schemas.microsoft.com/office/powerpoint/2010/main" val="132768102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1855177" y="365126"/>
            <a:ext cx="6660172" cy="1019537"/>
          </a:xfrm>
        </p:spPr>
        <p:txBody>
          <a:bodyPr>
            <a:normAutofit fontScale="90000"/>
          </a:bodyPr>
          <a:lstStyle/>
          <a:p>
            <a:pPr algn="ctr"/>
            <a:r>
              <a:rPr lang="lv-LV" sz="3200" b="1" dirty="0">
                <a:solidFill>
                  <a:schemeClr val="accent1">
                    <a:lumMod val="50000"/>
                  </a:schemeClr>
                </a:solidFill>
                <a:latin typeface="+mn-lt"/>
                <a:ea typeface="MS PGothic" panose="020B0600070205080204" pitchFamily="34" charset="-128"/>
              </a:rPr>
              <a:t>Sadarbības projektu un sadarbības tīklu</a:t>
            </a:r>
            <a:br>
              <a:rPr lang="lv-LV" sz="3200" b="1" dirty="0">
                <a:solidFill>
                  <a:schemeClr val="accent1">
                    <a:lumMod val="50000"/>
                  </a:schemeClr>
                </a:solidFill>
                <a:latin typeface="+mn-lt"/>
                <a:ea typeface="MS PGothic" panose="020B0600070205080204" pitchFamily="34" charset="-128"/>
              </a:rPr>
            </a:br>
            <a:r>
              <a:rPr lang="lv-LV" sz="3200" b="1" dirty="0">
                <a:solidFill>
                  <a:schemeClr val="accent1">
                    <a:lumMod val="50000"/>
                  </a:schemeClr>
                </a:solidFill>
                <a:latin typeface="+mn-lt"/>
                <a:ea typeface="MS PGothic" panose="020B0600070205080204" pitchFamily="34" charset="-128"/>
              </a:rPr>
              <a:t>finansējums (4)</a:t>
            </a:r>
          </a:p>
        </p:txBody>
      </p:sp>
      <p:sp>
        <p:nvSpPr>
          <p:cNvPr id="2" name="Rectangle 2">
            <a:extLst>
              <a:ext uri="{FF2B5EF4-FFF2-40B4-BE49-F238E27FC236}">
                <a16:creationId xmlns:a16="http://schemas.microsoft.com/office/drawing/2014/main" id="{9A543EB1-4893-7A6C-80A7-767817F070AE}"/>
              </a:ext>
            </a:extLst>
          </p:cNvPr>
          <p:cNvSpPr>
            <a:spLocks noChangeArrowheads="1"/>
          </p:cNvSpPr>
          <p:nvPr/>
        </p:nvSpPr>
        <p:spPr bwMode="auto">
          <a:xfrm>
            <a:off x="297429" y="3584133"/>
            <a:ext cx="2498572" cy="10895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285750" indent="-285750">
              <a:defRPr sz="1700">
                <a:solidFill>
                  <a:schemeClr val="tx1"/>
                </a:solidFill>
                <a:latin typeface="Times New Roman" panose="02020603050405020304" pitchFamily="18" charset="0"/>
                <a:ea typeface="MS PGothic" panose="020B0600070205080204" pitchFamily="34" charset="-128"/>
              </a:defRPr>
            </a:lvl1pPr>
            <a:lvl2pPr>
              <a:defRPr sz="1700">
                <a:solidFill>
                  <a:schemeClr val="tx1"/>
                </a:solidFill>
                <a:latin typeface="Times New Roman" panose="02020603050405020304" pitchFamily="18" charset="0"/>
                <a:ea typeface="MS PGothic" panose="020B0600070205080204" pitchFamily="34" charset="-128"/>
              </a:defRPr>
            </a:lvl2pPr>
            <a:lvl3pPr>
              <a:defRPr sz="1700">
                <a:solidFill>
                  <a:schemeClr val="tx1"/>
                </a:solidFill>
                <a:latin typeface="Times New Roman" panose="02020603050405020304" pitchFamily="18" charset="0"/>
                <a:ea typeface="MS PGothic" panose="020B0600070205080204" pitchFamily="34" charset="-128"/>
              </a:defRPr>
            </a:lvl3pPr>
            <a:lvl4pPr>
              <a:defRPr sz="1700">
                <a:solidFill>
                  <a:schemeClr val="tx1"/>
                </a:solidFill>
                <a:latin typeface="Times New Roman" panose="02020603050405020304" pitchFamily="18" charset="0"/>
                <a:ea typeface="MS PGothic" panose="020B0600070205080204" pitchFamily="34" charset="-128"/>
              </a:defRPr>
            </a:lvl4pPr>
            <a:lvl5pPr>
              <a:defRPr sz="1700">
                <a:solidFill>
                  <a:schemeClr val="tx1"/>
                </a:solidFill>
                <a:latin typeface="Times New Roman" panose="02020603050405020304" pitchFamily="18" charset="0"/>
                <a:ea typeface="MS PGothic" panose="020B0600070205080204" pitchFamily="34" charset="-128"/>
              </a:defRPr>
            </a:lvl5pPr>
            <a:lvl6pPr marL="2335213" indent="-49213" defTabSz="938213" eaLnBrk="0" fontAlgn="base" hangingPunct="0">
              <a:spcBef>
                <a:spcPct val="0"/>
              </a:spcBef>
              <a:spcAft>
                <a:spcPct val="0"/>
              </a:spcAft>
              <a:defRPr sz="1700">
                <a:solidFill>
                  <a:schemeClr val="tx1"/>
                </a:solidFill>
                <a:latin typeface="Times New Roman" panose="02020603050405020304" pitchFamily="18" charset="0"/>
                <a:ea typeface="MS PGothic" panose="020B0600070205080204" pitchFamily="34" charset="-128"/>
              </a:defRPr>
            </a:lvl6pPr>
            <a:lvl7pPr marL="2792413" indent="-49213" defTabSz="938213" eaLnBrk="0" fontAlgn="base" hangingPunct="0">
              <a:spcBef>
                <a:spcPct val="0"/>
              </a:spcBef>
              <a:spcAft>
                <a:spcPct val="0"/>
              </a:spcAft>
              <a:defRPr sz="1700">
                <a:solidFill>
                  <a:schemeClr val="tx1"/>
                </a:solidFill>
                <a:latin typeface="Times New Roman" panose="02020603050405020304" pitchFamily="18" charset="0"/>
                <a:ea typeface="MS PGothic" panose="020B0600070205080204" pitchFamily="34" charset="-128"/>
              </a:defRPr>
            </a:lvl7pPr>
            <a:lvl8pPr marL="3249613" indent="-49213" defTabSz="938213" eaLnBrk="0" fontAlgn="base" hangingPunct="0">
              <a:spcBef>
                <a:spcPct val="0"/>
              </a:spcBef>
              <a:spcAft>
                <a:spcPct val="0"/>
              </a:spcAft>
              <a:defRPr sz="1700">
                <a:solidFill>
                  <a:schemeClr val="tx1"/>
                </a:solidFill>
                <a:latin typeface="Times New Roman" panose="02020603050405020304" pitchFamily="18" charset="0"/>
                <a:ea typeface="MS PGothic" panose="020B0600070205080204" pitchFamily="34" charset="-128"/>
              </a:defRPr>
            </a:lvl8pPr>
            <a:lvl9pPr marL="3706813" indent="-49213" defTabSz="938213" eaLnBrk="0" fontAlgn="base" hangingPunct="0">
              <a:spcBef>
                <a:spcPct val="0"/>
              </a:spcBef>
              <a:spcAft>
                <a:spcPct val="0"/>
              </a:spcAft>
              <a:defRPr sz="1700">
                <a:solidFill>
                  <a:schemeClr val="tx1"/>
                </a:solidFill>
                <a:latin typeface="Times New Roman" panose="02020603050405020304" pitchFamily="18" charset="0"/>
                <a:ea typeface="MS PGothic" panose="020B0600070205080204" pitchFamily="34" charset="-128"/>
              </a:defRPr>
            </a:lvl9pPr>
          </a:lstStyle>
          <a:p>
            <a:pPr marL="0" indent="0" algn="ctr">
              <a:lnSpc>
                <a:spcPct val="90000"/>
              </a:lnSpc>
            </a:pPr>
            <a:r>
              <a:rPr lang="lv-LV" altLang="lv-LV" sz="1800" dirty="0">
                <a:solidFill>
                  <a:srgbClr val="1F4E79"/>
                </a:solidFill>
                <a:latin typeface="Calibri" panose="020F0502020204030204" pitchFamily="34" charset="0"/>
              </a:rPr>
              <a:t> </a:t>
            </a:r>
            <a:r>
              <a:rPr lang="lv-LV" altLang="lv-LV" sz="1800" i="1" dirty="0">
                <a:solidFill>
                  <a:srgbClr val="1F4E79"/>
                </a:solidFill>
                <a:latin typeface="Calibri" panose="020F0502020204030204" pitchFamily="34" charset="0"/>
              </a:rPr>
              <a:t>Attīstības projektu detalizētais budžets (MS Excel veidlapa </a:t>
            </a:r>
            <a:r>
              <a:rPr lang="lv-LV" altLang="lv-LV" sz="1800" i="1" dirty="0" err="1">
                <a:solidFill>
                  <a:srgbClr val="1F4E79"/>
                </a:solidFill>
                <a:latin typeface="Calibri" panose="020F0502020204030204" pitchFamily="34" charset="0"/>
              </a:rPr>
              <a:t>Espresso</a:t>
            </a:r>
            <a:r>
              <a:rPr lang="lv-LV" altLang="lv-LV" sz="1800" i="1" dirty="0">
                <a:solidFill>
                  <a:srgbClr val="1F4E79"/>
                </a:solidFill>
                <a:latin typeface="Calibri" panose="020F0502020204030204" pitchFamily="34" charset="0"/>
              </a:rPr>
              <a:t> sistēmā) </a:t>
            </a:r>
            <a:endParaRPr lang="lv-LV" altLang="lv-LV" sz="1800" dirty="0">
              <a:solidFill>
                <a:srgbClr val="1F4E79"/>
              </a:solidFill>
              <a:latin typeface="Calibri" panose="020F0502020204030204" pitchFamily="34" charset="0"/>
            </a:endParaRPr>
          </a:p>
        </p:txBody>
      </p:sp>
      <p:pic>
        <p:nvPicPr>
          <p:cNvPr id="5" name="Picture 4">
            <a:extLst>
              <a:ext uri="{FF2B5EF4-FFF2-40B4-BE49-F238E27FC236}">
                <a16:creationId xmlns:a16="http://schemas.microsoft.com/office/drawing/2014/main" id="{A4DBD48B-E63B-01E8-8B1E-99FDA7C722EF}"/>
              </a:ext>
            </a:extLst>
          </p:cNvPr>
          <p:cNvPicPr>
            <a:picLocks noChangeAspect="1"/>
          </p:cNvPicPr>
          <p:nvPr/>
        </p:nvPicPr>
        <p:blipFill rotWithShape="1">
          <a:blip r:embed="rId2"/>
          <a:srcRect r="3860"/>
          <a:stretch/>
        </p:blipFill>
        <p:spPr>
          <a:xfrm>
            <a:off x="2968385" y="1456088"/>
            <a:ext cx="3596044" cy="5330842"/>
          </a:xfrm>
          <a:prstGeom prst="rect">
            <a:avLst/>
          </a:prstGeom>
        </p:spPr>
      </p:pic>
      <p:pic>
        <p:nvPicPr>
          <p:cNvPr id="8" name="Picture 7">
            <a:extLst>
              <a:ext uri="{FF2B5EF4-FFF2-40B4-BE49-F238E27FC236}">
                <a16:creationId xmlns:a16="http://schemas.microsoft.com/office/drawing/2014/main" id="{103FE76A-A983-46C8-A725-EA4418AD3974}"/>
              </a:ext>
            </a:extLst>
          </p:cNvPr>
          <p:cNvPicPr>
            <a:picLocks noChangeAspect="1"/>
          </p:cNvPicPr>
          <p:nvPr/>
        </p:nvPicPr>
        <p:blipFill rotWithShape="1">
          <a:blip r:embed="rId3"/>
          <a:srcRect t="10823" r="15897"/>
          <a:stretch/>
        </p:blipFill>
        <p:spPr>
          <a:xfrm>
            <a:off x="6564429" y="3442160"/>
            <a:ext cx="2366917" cy="555785"/>
          </a:xfrm>
          <a:prstGeom prst="rect">
            <a:avLst/>
          </a:prstGeom>
        </p:spPr>
      </p:pic>
    </p:spTree>
    <p:extLst>
      <p:ext uri="{BB962C8B-B14F-4D97-AF65-F5344CB8AC3E}">
        <p14:creationId xmlns:p14="http://schemas.microsoft.com/office/powerpoint/2010/main" val="359231693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2CED8DB8-CFA8-509B-53A5-1FE5E59B737D}"/>
              </a:ext>
            </a:extLst>
          </p:cNvPr>
          <p:cNvSpPr>
            <a:spLocks noGrp="1"/>
          </p:cNvSpPr>
          <p:nvPr>
            <p:ph type="title"/>
          </p:nvPr>
        </p:nvSpPr>
        <p:spPr>
          <a:xfrm>
            <a:off x="1855177" y="365126"/>
            <a:ext cx="6660172" cy="1019537"/>
          </a:xfrm>
        </p:spPr>
        <p:txBody>
          <a:bodyPr>
            <a:normAutofit/>
          </a:bodyPr>
          <a:lstStyle/>
          <a:p>
            <a:pPr algn="ctr"/>
            <a:r>
              <a:rPr lang="lv-LV" sz="3200" b="1" dirty="0">
                <a:solidFill>
                  <a:schemeClr val="accent1">
                    <a:lumMod val="50000"/>
                  </a:schemeClr>
                </a:solidFill>
                <a:latin typeface="+mn-lt"/>
                <a:ea typeface="MS PGothic" panose="020B0600070205080204" pitchFamily="34" charset="-128"/>
              </a:rPr>
              <a:t>Vienā projekta pieteikumā var ietvert vairākus projektu veidus! </a:t>
            </a:r>
          </a:p>
        </p:txBody>
      </p:sp>
      <p:pic>
        <p:nvPicPr>
          <p:cNvPr id="3" name="Picture 2">
            <a:extLst>
              <a:ext uri="{FF2B5EF4-FFF2-40B4-BE49-F238E27FC236}">
                <a16:creationId xmlns:a16="http://schemas.microsoft.com/office/drawing/2014/main" id="{03A7BA5A-0A8C-6965-E060-A927092AADE9}"/>
              </a:ext>
            </a:extLst>
          </p:cNvPr>
          <p:cNvPicPr>
            <a:picLocks noChangeAspect="1"/>
          </p:cNvPicPr>
          <p:nvPr/>
        </p:nvPicPr>
        <p:blipFill>
          <a:blip r:embed="rId2"/>
          <a:stretch>
            <a:fillRect/>
          </a:stretch>
        </p:blipFill>
        <p:spPr>
          <a:xfrm>
            <a:off x="1249071" y="1554479"/>
            <a:ext cx="6645858" cy="4557564"/>
          </a:xfrm>
          <a:prstGeom prst="rect">
            <a:avLst/>
          </a:prstGeom>
        </p:spPr>
      </p:pic>
    </p:spTree>
    <p:extLst>
      <p:ext uri="{BB962C8B-B14F-4D97-AF65-F5344CB8AC3E}">
        <p14:creationId xmlns:p14="http://schemas.microsoft.com/office/powerpoint/2010/main" val="252862740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855177" y="1696915"/>
            <a:ext cx="6893169" cy="4480048"/>
          </a:xfrm>
        </p:spPr>
        <p:txBody>
          <a:bodyPr>
            <a:normAutofit/>
          </a:bodyPr>
          <a:lstStyle/>
          <a:p>
            <a:pPr marL="0" lvl="1" indent="-271463">
              <a:spcBef>
                <a:spcPct val="0"/>
              </a:spcBef>
              <a:buNone/>
            </a:pPr>
            <a:endParaRPr lang="lv-LV" altLang="lv-LV" sz="2000" dirty="0">
              <a:latin typeface="Calibri" panose="020F0502020204030204" pitchFamily="34" charset="0"/>
            </a:endParaRPr>
          </a:p>
          <a:p>
            <a:pPr marL="0" indent="0">
              <a:buNone/>
            </a:pPr>
            <a:endParaRPr lang="lv-LV" dirty="0"/>
          </a:p>
        </p:txBody>
      </p:sp>
      <p:sp>
        <p:nvSpPr>
          <p:cNvPr id="4" name="Rectangle 3"/>
          <p:cNvSpPr/>
          <p:nvPr/>
        </p:nvSpPr>
        <p:spPr>
          <a:xfrm>
            <a:off x="2998630" y="1491702"/>
            <a:ext cx="6145370" cy="2853986"/>
          </a:xfrm>
          <a:prstGeom prst="rect">
            <a:avLst/>
          </a:prstGeom>
        </p:spPr>
        <p:txBody>
          <a:bodyPr wrap="square">
            <a:spAutoFit/>
          </a:bodyPr>
          <a:lstStyle/>
          <a:p>
            <a:pPr algn="just">
              <a:lnSpc>
                <a:spcPct val="80000"/>
              </a:lnSpc>
            </a:pPr>
            <a:endParaRPr lang="lv-LV" altLang="lv-LV" sz="2400" dirty="0">
              <a:solidFill>
                <a:schemeClr val="accent1">
                  <a:lumMod val="50000"/>
                </a:schemeClr>
              </a:solidFill>
              <a:latin typeface="Calibri" panose="020F0502020204030204" pitchFamily="34" charset="0"/>
              <a:ea typeface="MS PGothic" panose="020B0600070205080204" pitchFamily="34" charset="-128"/>
              <a:cs typeface="Calibri" panose="020F0502020204030204" pitchFamily="34" charset="0"/>
              <a:sym typeface="Dancer-Book" pitchFamily="2" charset="0"/>
            </a:endParaRPr>
          </a:p>
          <a:p>
            <a:pPr marL="342900" indent="-342900" algn="just">
              <a:lnSpc>
                <a:spcPct val="70000"/>
              </a:lnSpc>
              <a:buFont typeface="Wingdings" panose="05000000000000000000" pitchFamily="2" charset="2"/>
              <a:buChar char="Ø"/>
            </a:pPr>
            <a:r>
              <a:rPr lang="lv-LV" altLang="lv-LV" sz="2400" b="1" dirty="0">
                <a:solidFill>
                  <a:schemeClr val="accent1">
                    <a:lumMod val="50000"/>
                  </a:schemeClr>
                </a:solidFill>
                <a:latin typeface="Calibri" panose="020F0502020204030204" pitchFamily="34" charset="0"/>
                <a:ea typeface="MS PGothic" panose="020B0600070205080204" pitchFamily="34" charset="-128"/>
                <a:cs typeface="Calibri" panose="020F0502020204030204" pitchFamily="34" charset="0"/>
                <a:sym typeface="Dancer-Book" pitchFamily="2" charset="0"/>
              </a:rPr>
              <a:t>Maksājumi:</a:t>
            </a:r>
          </a:p>
          <a:p>
            <a:pPr marL="612775" lvl="1" indent="-342900" algn="just">
              <a:lnSpc>
                <a:spcPct val="72000"/>
              </a:lnSpc>
              <a:buClr>
                <a:schemeClr val="accent1">
                  <a:lumMod val="50000"/>
                </a:schemeClr>
              </a:buClr>
              <a:buSzPct val="100000"/>
              <a:buFont typeface="Arial" panose="020B0604020202020204" pitchFamily="34" charset="0"/>
              <a:buChar char="•"/>
            </a:pPr>
            <a:r>
              <a:rPr lang="lv-LV" altLang="lv-LV" sz="2200" dirty="0">
                <a:solidFill>
                  <a:schemeClr val="accent1">
                    <a:lumMod val="50000"/>
                  </a:schemeClr>
                </a:solidFill>
                <a:latin typeface="Calibri" panose="020F0502020204030204" pitchFamily="34" charset="0"/>
                <a:sym typeface="Dancer-Book" pitchFamily="2" charset="0"/>
              </a:rPr>
              <a:t>Avansa maksājums 80% pēc līguma noslēgšanas ar augstākās izglītības apakšprogrammas galveno administratoru - </a:t>
            </a:r>
            <a:r>
              <a:rPr lang="lv-LV" altLang="lv-LV" sz="2200" dirty="0">
                <a:solidFill>
                  <a:schemeClr val="accent1">
                    <a:lumMod val="50000"/>
                  </a:schemeClr>
                </a:solidFill>
                <a:latin typeface="Calibri" panose="020F0502020204030204" pitchFamily="34" charset="0"/>
              </a:rPr>
              <a:t>Izglītības Nacionālo  aģentūra Somijā (EDUFI): </a:t>
            </a:r>
            <a:r>
              <a:rPr lang="lv-LV" altLang="lv-LV" sz="2200" dirty="0">
                <a:solidFill>
                  <a:schemeClr val="accent1">
                    <a:lumMod val="50000"/>
                  </a:schemeClr>
                </a:solidFill>
                <a:latin typeface="Calibri" panose="020F0502020204030204" pitchFamily="34" charset="0"/>
                <a:hlinkClick r:id="rId2"/>
              </a:rPr>
              <a:t>www.oph.fi</a:t>
            </a:r>
            <a:r>
              <a:rPr lang="lv-LV" altLang="lv-LV" sz="2200" dirty="0">
                <a:solidFill>
                  <a:schemeClr val="accent1">
                    <a:lumMod val="50000"/>
                  </a:schemeClr>
                </a:solidFill>
                <a:latin typeface="Calibri" panose="020F0502020204030204" pitchFamily="34" charset="0"/>
              </a:rPr>
              <a:t> </a:t>
            </a:r>
          </a:p>
          <a:p>
            <a:pPr marL="612775" lvl="1" indent="-342900" algn="just">
              <a:lnSpc>
                <a:spcPct val="72000"/>
              </a:lnSpc>
              <a:buClr>
                <a:schemeClr val="accent1">
                  <a:lumMod val="50000"/>
                </a:schemeClr>
              </a:buClr>
              <a:buSzPct val="100000"/>
              <a:buFont typeface="Arial" panose="020B0604020202020204" pitchFamily="34" charset="0"/>
              <a:buChar char="•"/>
            </a:pPr>
            <a:r>
              <a:rPr lang="lv-LV" altLang="lv-LV" sz="2200" dirty="0">
                <a:solidFill>
                  <a:schemeClr val="accent1">
                    <a:lumMod val="50000"/>
                  </a:schemeClr>
                </a:solidFill>
                <a:latin typeface="Calibri" panose="020F0502020204030204" pitchFamily="34" charset="0"/>
                <a:sym typeface="Dancer-Book" pitchFamily="2" charset="0"/>
              </a:rPr>
              <a:t>Noslēguma maksājums 20% pēc noslēguma pārskata apstiprināšanas. </a:t>
            </a:r>
          </a:p>
          <a:p>
            <a:pPr marL="155575" indent="-342900" algn="just">
              <a:lnSpc>
                <a:spcPct val="72000"/>
              </a:lnSpc>
              <a:buClr>
                <a:schemeClr val="accent1">
                  <a:lumMod val="50000"/>
                </a:schemeClr>
              </a:buClr>
              <a:buSzPct val="100000"/>
              <a:buFont typeface="Wingdings" panose="05000000000000000000" pitchFamily="2" charset="2"/>
              <a:buChar char="Ø"/>
            </a:pPr>
            <a:r>
              <a:rPr lang="lv-LV" altLang="lv-LV" sz="2200" b="1" dirty="0">
                <a:solidFill>
                  <a:schemeClr val="accent1">
                    <a:lumMod val="50000"/>
                  </a:schemeClr>
                </a:solidFill>
                <a:latin typeface="Calibri" panose="020F0502020204030204" pitchFamily="34" charset="0"/>
                <a:sym typeface="Dancer-Book" pitchFamily="2" charset="0"/>
              </a:rPr>
              <a:t>Iespējams papildus finansējums dalībniekiem ar īpašām vajadzībām </a:t>
            </a:r>
          </a:p>
        </p:txBody>
      </p:sp>
      <p:sp>
        <p:nvSpPr>
          <p:cNvPr id="6" name="Title 1"/>
          <p:cNvSpPr>
            <a:spLocks noGrp="1"/>
          </p:cNvSpPr>
          <p:nvPr>
            <p:ph type="title"/>
          </p:nvPr>
        </p:nvSpPr>
        <p:spPr>
          <a:xfrm>
            <a:off x="2299062" y="313510"/>
            <a:ext cx="6216287" cy="1210490"/>
          </a:xfrm>
        </p:spPr>
        <p:txBody>
          <a:bodyPr>
            <a:normAutofit/>
          </a:bodyPr>
          <a:lstStyle/>
          <a:p>
            <a:pPr algn="ctr"/>
            <a:r>
              <a:rPr lang="lv-LV" sz="4000" b="1" dirty="0">
                <a:solidFill>
                  <a:schemeClr val="accent1">
                    <a:lumMod val="50000"/>
                  </a:schemeClr>
                </a:solidFill>
                <a:latin typeface="+mn-lt"/>
                <a:ea typeface="MS PGothic" panose="020B0600070205080204" pitchFamily="34" charset="-128"/>
              </a:rPr>
              <a:t>F</a:t>
            </a:r>
            <a:r>
              <a:rPr lang="lv-LV" altLang="lv-LV" sz="4000" b="1" dirty="0">
                <a:solidFill>
                  <a:schemeClr val="accent1">
                    <a:lumMod val="50000"/>
                  </a:schemeClr>
                </a:solidFill>
                <a:latin typeface="+mn-lt"/>
                <a:ea typeface="MS PGothic" panose="020B0600070205080204" pitchFamily="34" charset="-128"/>
              </a:rPr>
              <a:t>inansējums – kopējie jautājumi</a:t>
            </a:r>
            <a:endParaRPr lang="lv-LV" sz="4000" b="1" dirty="0">
              <a:solidFill>
                <a:schemeClr val="accent1">
                  <a:lumMod val="50000"/>
                </a:schemeClr>
              </a:solidFill>
              <a:latin typeface="+mn-lt"/>
              <a:ea typeface="MS PGothic" panose="020B0600070205080204" pitchFamily="34" charset="-128"/>
            </a:endParaRPr>
          </a:p>
        </p:txBody>
      </p:sp>
      <p:sp>
        <p:nvSpPr>
          <p:cNvPr id="2" name="Content Placeholder 2">
            <a:extLst>
              <a:ext uri="{FF2B5EF4-FFF2-40B4-BE49-F238E27FC236}">
                <a16:creationId xmlns:a16="http://schemas.microsoft.com/office/drawing/2014/main" id="{CFECB35C-A6F0-A6C2-3A16-CEE5B5C06E93}"/>
              </a:ext>
            </a:extLst>
          </p:cNvPr>
          <p:cNvSpPr txBox="1">
            <a:spLocks/>
          </p:cNvSpPr>
          <p:nvPr/>
        </p:nvSpPr>
        <p:spPr>
          <a:xfrm>
            <a:off x="3303430" y="4226203"/>
            <a:ext cx="5840570" cy="2605169"/>
          </a:xfrm>
          <a:prstGeom prst="rect">
            <a:avLst/>
          </a:prstGeom>
        </p:spPr>
        <p:txBody>
          <a:bodyPr vert="horz" lIns="91440" tIns="45720" rIns="91440" bIns="45720" rtlCol="0">
            <a:normAutofit lnSpcReduction="10000"/>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algn="just">
              <a:lnSpc>
                <a:spcPct val="80000"/>
              </a:lnSpc>
              <a:buFont typeface="Wingdings" panose="05000000000000000000" pitchFamily="2" charset="2"/>
              <a:buChar char="Ø"/>
            </a:pPr>
            <a:r>
              <a:rPr lang="lv-LV" altLang="lv-LV" sz="2200" b="1" dirty="0">
                <a:solidFill>
                  <a:schemeClr val="accent1">
                    <a:lumMod val="50000"/>
                  </a:schemeClr>
                </a:solidFill>
                <a:latin typeface="Calibri" panose="020F0502020204030204" pitchFamily="34" charset="0"/>
                <a:ea typeface="MS PGothic" panose="020B0600070205080204" pitchFamily="34" charset="-128"/>
              </a:rPr>
              <a:t>Neattiecināmās izmaksas</a:t>
            </a:r>
            <a:r>
              <a:rPr lang="lv-LV" altLang="lv-LV" sz="2200" dirty="0">
                <a:solidFill>
                  <a:schemeClr val="accent1">
                    <a:lumMod val="50000"/>
                  </a:schemeClr>
                </a:solidFill>
                <a:latin typeface="Calibri" panose="020F0502020204030204" pitchFamily="34" charset="0"/>
                <a:ea typeface="MS PGothic" panose="020B0600070205080204" pitchFamily="34" charset="-128"/>
              </a:rPr>
              <a:t>: </a:t>
            </a:r>
          </a:p>
          <a:p>
            <a:pPr>
              <a:lnSpc>
                <a:spcPct val="80000"/>
              </a:lnSpc>
            </a:pPr>
            <a:r>
              <a:rPr lang="lv-LV" altLang="lv-LV" sz="2200" dirty="0">
                <a:solidFill>
                  <a:schemeClr val="accent1">
                    <a:lumMod val="50000"/>
                  </a:schemeClr>
                </a:solidFill>
                <a:latin typeface="Calibri" panose="020F0502020204030204" pitchFamily="34" charset="0"/>
                <a:ea typeface="MS PGothic" panose="020B0600070205080204" pitchFamily="34" charset="-128"/>
              </a:rPr>
              <a:t> pamatlīdzekļu iegāde; </a:t>
            </a:r>
          </a:p>
          <a:p>
            <a:pPr>
              <a:lnSpc>
                <a:spcPct val="80000"/>
              </a:lnSpc>
            </a:pPr>
            <a:r>
              <a:rPr lang="lv-LV" altLang="lv-LV" sz="2200" dirty="0">
                <a:solidFill>
                  <a:schemeClr val="accent1">
                    <a:lumMod val="50000"/>
                  </a:schemeClr>
                </a:solidFill>
                <a:latin typeface="Calibri" panose="020F0502020204030204" pitchFamily="34" charset="0"/>
                <a:ea typeface="MS PGothic" panose="020B0600070205080204" pitchFamily="34" charset="-128"/>
              </a:rPr>
              <a:t> pasākumu  izmaksas ārpus Ziemeļvalstīm/Baltijas valstīm;</a:t>
            </a:r>
          </a:p>
          <a:p>
            <a:pPr>
              <a:lnSpc>
                <a:spcPct val="80000"/>
              </a:lnSpc>
            </a:pPr>
            <a:r>
              <a:rPr lang="lv-LV" altLang="lv-LV" sz="2200" dirty="0">
                <a:solidFill>
                  <a:schemeClr val="accent1">
                    <a:lumMod val="50000"/>
                  </a:schemeClr>
                </a:solidFill>
                <a:latin typeface="Calibri" panose="020F0502020204030204" pitchFamily="34" charset="0"/>
                <a:ea typeface="MS PGothic" panose="020B0600070205080204" pitchFamily="34" charset="-128"/>
              </a:rPr>
              <a:t>Izmaksas dalībniekiem, kuri nepārstāv Nordplus dalībvalstis;</a:t>
            </a:r>
          </a:p>
          <a:p>
            <a:pPr>
              <a:lnSpc>
                <a:spcPct val="80000"/>
              </a:lnSpc>
            </a:pPr>
            <a:r>
              <a:rPr lang="lv-LV" altLang="lv-LV" sz="2200" dirty="0">
                <a:solidFill>
                  <a:schemeClr val="accent1">
                    <a:lumMod val="50000"/>
                  </a:schemeClr>
                </a:solidFill>
                <a:latin typeface="Calibri" panose="020F0502020204030204" pitchFamily="34" charset="0"/>
                <a:ea typeface="MS PGothic" panose="020B0600070205080204" pitchFamily="34" charset="-128"/>
              </a:rPr>
              <a:t>Izmaksas, kas nav saistītas ar projekta īstenošanu. </a:t>
            </a:r>
            <a:endParaRPr lang="lv-LV" altLang="lv-LV" sz="2200" dirty="0">
              <a:latin typeface="Calibri" panose="020F0502020204030204" pitchFamily="34" charset="0"/>
            </a:endParaRPr>
          </a:p>
          <a:p>
            <a:pPr marL="0" indent="0">
              <a:buFont typeface="Arial" panose="020B0604020202020204" pitchFamily="34" charset="0"/>
              <a:buNone/>
            </a:pPr>
            <a:endParaRPr lang="lv-LV" sz="2200" dirty="0"/>
          </a:p>
        </p:txBody>
      </p:sp>
      <p:sp>
        <p:nvSpPr>
          <p:cNvPr id="8" name="Rectangle 2">
            <a:extLst>
              <a:ext uri="{FF2B5EF4-FFF2-40B4-BE49-F238E27FC236}">
                <a16:creationId xmlns:a16="http://schemas.microsoft.com/office/drawing/2014/main" id="{E4F73494-25FC-E33C-6674-9C1E615DF00D}"/>
              </a:ext>
            </a:extLst>
          </p:cNvPr>
          <p:cNvSpPr>
            <a:spLocks noChangeArrowheads="1"/>
          </p:cNvSpPr>
          <p:nvPr/>
        </p:nvSpPr>
        <p:spPr bwMode="auto">
          <a:xfrm>
            <a:off x="210237" y="5233321"/>
            <a:ext cx="2498572" cy="5909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285750" indent="-285750">
              <a:defRPr sz="1700">
                <a:solidFill>
                  <a:schemeClr val="tx1"/>
                </a:solidFill>
                <a:latin typeface="Times New Roman" panose="02020603050405020304" pitchFamily="18" charset="0"/>
                <a:ea typeface="MS PGothic" panose="020B0600070205080204" pitchFamily="34" charset="-128"/>
              </a:defRPr>
            </a:lvl1pPr>
            <a:lvl2pPr>
              <a:defRPr sz="1700">
                <a:solidFill>
                  <a:schemeClr val="tx1"/>
                </a:solidFill>
                <a:latin typeface="Times New Roman" panose="02020603050405020304" pitchFamily="18" charset="0"/>
                <a:ea typeface="MS PGothic" panose="020B0600070205080204" pitchFamily="34" charset="-128"/>
              </a:defRPr>
            </a:lvl2pPr>
            <a:lvl3pPr>
              <a:defRPr sz="1700">
                <a:solidFill>
                  <a:schemeClr val="tx1"/>
                </a:solidFill>
                <a:latin typeface="Times New Roman" panose="02020603050405020304" pitchFamily="18" charset="0"/>
                <a:ea typeface="MS PGothic" panose="020B0600070205080204" pitchFamily="34" charset="-128"/>
              </a:defRPr>
            </a:lvl3pPr>
            <a:lvl4pPr>
              <a:defRPr sz="1700">
                <a:solidFill>
                  <a:schemeClr val="tx1"/>
                </a:solidFill>
                <a:latin typeface="Times New Roman" panose="02020603050405020304" pitchFamily="18" charset="0"/>
                <a:ea typeface="MS PGothic" panose="020B0600070205080204" pitchFamily="34" charset="-128"/>
              </a:defRPr>
            </a:lvl4pPr>
            <a:lvl5pPr>
              <a:defRPr sz="1700">
                <a:solidFill>
                  <a:schemeClr val="tx1"/>
                </a:solidFill>
                <a:latin typeface="Times New Roman" panose="02020603050405020304" pitchFamily="18" charset="0"/>
                <a:ea typeface="MS PGothic" panose="020B0600070205080204" pitchFamily="34" charset="-128"/>
              </a:defRPr>
            </a:lvl5pPr>
            <a:lvl6pPr marL="2335213" indent="-49213" defTabSz="938213" eaLnBrk="0" fontAlgn="base" hangingPunct="0">
              <a:spcBef>
                <a:spcPct val="0"/>
              </a:spcBef>
              <a:spcAft>
                <a:spcPct val="0"/>
              </a:spcAft>
              <a:defRPr sz="1700">
                <a:solidFill>
                  <a:schemeClr val="tx1"/>
                </a:solidFill>
                <a:latin typeface="Times New Roman" panose="02020603050405020304" pitchFamily="18" charset="0"/>
                <a:ea typeface="MS PGothic" panose="020B0600070205080204" pitchFamily="34" charset="-128"/>
              </a:defRPr>
            </a:lvl6pPr>
            <a:lvl7pPr marL="2792413" indent="-49213" defTabSz="938213" eaLnBrk="0" fontAlgn="base" hangingPunct="0">
              <a:spcBef>
                <a:spcPct val="0"/>
              </a:spcBef>
              <a:spcAft>
                <a:spcPct val="0"/>
              </a:spcAft>
              <a:defRPr sz="1700">
                <a:solidFill>
                  <a:schemeClr val="tx1"/>
                </a:solidFill>
                <a:latin typeface="Times New Roman" panose="02020603050405020304" pitchFamily="18" charset="0"/>
                <a:ea typeface="MS PGothic" panose="020B0600070205080204" pitchFamily="34" charset="-128"/>
              </a:defRPr>
            </a:lvl7pPr>
            <a:lvl8pPr marL="3249613" indent="-49213" defTabSz="938213" eaLnBrk="0" fontAlgn="base" hangingPunct="0">
              <a:spcBef>
                <a:spcPct val="0"/>
              </a:spcBef>
              <a:spcAft>
                <a:spcPct val="0"/>
              </a:spcAft>
              <a:defRPr sz="1700">
                <a:solidFill>
                  <a:schemeClr val="tx1"/>
                </a:solidFill>
                <a:latin typeface="Times New Roman" panose="02020603050405020304" pitchFamily="18" charset="0"/>
                <a:ea typeface="MS PGothic" panose="020B0600070205080204" pitchFamily="34" charset="-128"/>
              </a:defRPr>
            </a:lvl8pPr>
            <a:lvl9pPr marL="3706813" indent="-49213" defTabSz="938213" eaLnBrk="0" fontAlgn="base" hangingPunct="0">
              <a:spcBef>
                <a:spcPct val="0"/>
              </a:spcBef>
              <a:spcAft>
                <a:spcPct val="0"/>
              </a:spcAft>
              <a:defRPr sz="1700">
                <a:solidFill>
                  <a:schemeClr val="tx1"/>
                </a:solidFill>
                <a:latin typeface="Times New Roman" panose="02020603050405020304" pitchFamily="18" charset="0"/>
                <a:ea typeface="MS PGothic" panose="020B0600070205080204" pitchFamily="34" charset="-128"/>
              </a:defRPr>
            </a:lvl9pPr>
          </a:lstStyle>
          <a:p>
            <a:pPr marL="0" indent="0" algn="ctr">
              <a:lnSpc>
                <a:spcPct val="90000"/>
              </a:lnSpc>
            </a:pPr>
            <a:r>
              <a:rPr lang="lv-LV" altLang="lv-LV" sz="1800" dirty="0">
                <a:solidFill>
                  <a:srgbClr val="1F4E79"/>
                </a:solidFill>
                <a:latin typeface="Calibri" panose="020F0502020204030204" pitchFamily="34" charset="0"/>
              </a:rPr>
              <a:t> </a:t>
            </a:r>
            <a:r>
              <a:rPr lang="lv-LV" altLang="lv-LV" sz="1800" i="1" dirty="0">
                <a:solidFill>
                  <a:srgbClr val="1F4E79"/>
                </a:solidFill>
                <a:latin typeface="Calibri" panose="020F0502020204030204" pitchFamily="34" charset="0"/>
              </a:rPr>
              <a:t>Rokasgrāmata 2024., 20. lpp. </a:t>
            </a:r>
            <a:endParaRPr lang="lv-LV" altLang="lv-LV" sz="1800" dirty="0">
              <a:solidFill>
                <a:srgbClr val="1F4E79"/>
              </a:solidFill>
              <a:latin typeface="Calibri" panose="020F0502020204030204" pitchFamily="34" charset="0"/>
            </a:endParaRPr>
          </a:p>
        </p:txBody>
      </p:sp>
      <p:pic>
        <p:nvPicPr>
          <p:cNvPr id="9" name="Picture 8">
            <a:extLst>
              <a:ext uri="{FF2B5EF4-FFF2-40B4-BE49-F238E27FC236}">
                <a16:creationId xmlns:a16="http://schemas.microsoft.com/office/drawing/2014/main" id="{41F371B0-C8E4-5B46-C9B3-35413CE930D9}"/>
              </a:ext>
            </a:extLst>
          </p:cNvPr>
          <p:cNvPicPr>
            <a:picLocks noChangeAspect="1"/>
          </p:cNvPicPr>
          <p:nvPr/>
        </p:nvPicPr>
        <p:blipFill>
          <a:blip r:embed="rId3"/>
          <a:stretch>
            <a:fillRect/>
          </a:stretch>
        </p:blipFill>
        <p:spPr>
          <a:xfrm>
            <a:off x="62925" y="3311646"/>
            <a:ext cx="3102898" cy="1493450"/>
          </a:xfrm>
          <a:prstGeom prst="rect">
            <a:avLst/>
          </a:prstGeom>
        </p:spPr>
      </p:pic>
    </p:spTree>
    <p:extLst>
      <p:ext uri="{BB962C8B-B14F-4D97-AF65-F5344CB8AC3E}">
        <p14:creationId xmlns:p14="http://schemas.microsoft.com/office/powerpoint/2010/main" val="130276099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57678" y="2144939"/>
            <a:ext cx="7886700" cy="1498146"/>
          </a:xfrm>
        </p:spPr>
        <p:txBody>
          <a:bodyPr/>
          <a:lstStyle/>
          <a:p>
            <a:pPr algn="ctr">
              <a:buNone/>
            </a:pPr>
            <a:r>
              <a:rPr lang="lv-LV" b="1" dirty="0">
                <a:solidFill>
                  <a:srgbClr val="002060"/>
                </a:solidFill>
              </a:rPr>
              <a:t>Finnish National Agency for Education (EDUFI)</a:t>
            </a:r>
            <a:r>
              <a:rPr lang="lv-LV" dirty="0">
                <a:solidFill>
                  <a:srgbClr val="002060"/>
                </a:solidFill>
              </a:rPr>
              <a:t> </a:t>
            </a:r>
            <a:endParaRPr lang="fr-FR" dirty="0">
              <a:solidFill>
                <a:srgbClr val="002060"/>
              </a:solidFill>
            </a:endParaRPr>
          </a:p>
          <a:p>
            <a:pPr algn="ctr">
              <a:buNone/>
            </a:pPr>
            <a:r>
              <a:rPr lang="lv-LV" dirty="0">
                <a:solidFill>
                  <a:srgbClr val="002060"/>
                </a:solidFill>
              </a:rPr>
              <a:t> nordplus@oph.fi</a:t>
            </a:r>
          </a:p>
          <a:p>
            <a:pPr algn="ctr">
              <a:buNone/>
            </a:pPr>
            <a:r>
              <a:rPr lang="lv-LV" dirty="0">
                <a:solidFill>
                  <a:srgbClr val="002060"/>
                </a:solidFill>
                <a:hlinkClick r:id="rId2"/>
              </a:rPr>
              <a:t>https://www.oph.fi/en</a:t>
            </a:r>
            <a:r>
              <a:rPr lang="lv-LV" dirty="0">
                <a:solidFill>
                  <a:srgbClr val="002060"/>
                </a:solidFill>
              </a:rPr>
              <a:t> </a:t>
            </a:r>
          </a:p>
        </p:txBody>
      </p:sp>
      <p:sp>
        <p:nvSpPr>
          <p:cNvPr id="4" name="Title 1"/>
          <p:cNvSpPr>
            <a:spLocks noGrp="1"/>
          </p:cNvSpPr>
          <p:nvPr>
            <p:ph type="title"/>
          </p:nvPr>
        </p:nvSpPr>
        <p:spPr>
          <a:xfrm>
            <a:off x="1984799" y="331095"/>
            <a:ext cx="6216287" cy="1210490"/>
          </a:xfrm>
        </p:spPr>
        <p:txBody>
          <a:bodyPr>
            <a:normAutofit fontScale="90000"/>
          </a:bodyPr>
          <a:lstStyle/>
          <a:p>
            <a:pPr algn="ctr"/>
            <a:r>
              <a:rPr lang="lv-LV" sz="4000" b="1" dirty="0">
                <a:solidFill>
                  <a:schemeClr val="accent1">
                    <a:lumMod val="50000"/>
                  </a:schemeClr>
                </a:solidFill>
                <a:latin typeface="+mn-lt"/>
                <a:ea typeface="MS PGothic" panose="020B0600070205080204" pitchFamily="34" charset="-128"/>
              </a:rPr>
              <a:t>Augstākās izglītības apakšprogrammas galvenais administrators </a:t>
            </a:r>
          </a:p>
        </p:txBody>
      </p:sp>
      <p:pic>
        <p:nvPicPr>
          <p:cNvPr id="5" name="Picture 4">
            <a:hlinkClick r:id="rId2"/>
            <a:extLst>
              <a:ext uri="{FF2B5EF4-FFF2-40B4-BE49-F238E27FC236}">
                <a16:creationId xmlns:a16="http://schemas.microsoft.com/office/drawing/2014/main" id="{E97F87CC-DC37-364A-1888-971889F3C959}"/>
              </a:ext>
            </a:extLst>
          </p:cNvPr>
          <p:cNvPicPr>
            <a:picLocks noChangeAspect="1"/>
          </p:cNvPicPr>
          <p:nvPr/>
        </p:nvPicPr>
        <p:blipFill>
          <a:blip r:embed="rId3"/>
          <a:stretch>
            <a:fillRect/>
          </a:stretch>
        </p:blipFill>
        <p:spPr>
          <a:xfrm>
            <a:off x="2376500" y="3429000"/>
            <a:ext cx="4688443" cy="3286469"/>
          </a:xfrm>
          <a:prstGeom prst="rect">
            <a:avLst/>
          </a:prstGeom>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403566" y="365127"/>
            <a:ext cx="5765074" cy="653776"/>
          </a:xfrm>
        </p:spPr>
        <p:txBody>
          <a:bodyPr>
            <a:normAutofit/>
          </a:bodyPr>
          <a:lstStyle/>
          <a:p>
            <a:pPr algn="ctr"/>
            <a:r>
              <a:rPr lang="lv-LV" sz="4000" b="1" dirty="0">
                <a:solidFill>
                  <a:schemeClr val="accent1">
                    <a:lumMod val="50000"/>
                  </a:schemeClr>
                </a:solidFill>
                <a:latin typeface="+mn-lt"/>
                <a:ea typeface="MS PGothic" panose="020B0600070205080204" pitchFamily="34" charset="-128"/>
              </a:rPr>
              <a:t>Konsultācijas</a:t>
            </a:r>
          </a:p>
        </p:txBody>
      </p:sp>
      <p:sp>
        <p:nvSpPr>
          <p:cNvPr id="10" name="Content Placeholder 2">
            <a:extLst>
              <a:ext uri="{FF2B5EF4-FFF2-40B4-BE49-F238E27FC236}">
                <a16:creationId xmlns:a16="http://schemas.microsoft.com/office/drawing/2014/main" id="{91D54333-CFBF-44EA-A5B7-BAC7B96F8314}"/>
              </a:ext>
            </a:extLst>
          </p:cNvPr>
          <p:cNvSpPr>
            <a:spLocks noGrp="1"/>
          </p:cNvSpPr>
          <p:nvPr>
            <p:ph idx="1"/>
          </p:nvPr>
        </p:nvSpPr>
        <p:spPr>
          <a:xfrm>
            <a:off x="1721628" y="1344023"/>
            <a:ext cx="6844811" cy="1421480"/>
          </a:xfrm>
        </p:spPr>
        <p:txBody>
          <a:bodyPr>
            <a:normAutofit/>
          </a:bodyPr>
          <a:lstStyle/>
          <a:p>
            <a:pPr marL="0" indent="0" algn="ctr">
              <a:buNone/>
            </a:pPr>
            <a:r>
              <a:rPr lang="lv-LV" altLang="lv-LV" sz="2000" dirty="0">
                <a:solidFill>
                  <a:srgbClr val="1F4E79"/>
                </a:solidFill>
                <a:latin typeface="Calibri" panose="020F0502020204030204" pitchFamily="34" charset="0"/>
                <a:ea typeface="MS PGothic" panose="020B0600070205080204" pitchFamily="34" charset="-128"/>
                <a:sym typeface="Dancer-Book" pitchFamily="2" charset="0"/>
              </a:rPr>
              <a:t> </a:t>
            </a:r>
            <a:r>
              <a:rPr lang="lv-LV" altLang="lv-LV" sz="2000" b="1" dirty="0">
                <a:solidFill>
                  <a:srgbClr val="1F4E79"/>
                </a:solidFill>
                <a:latin typeface="Arial" panose="020B0604020202020204" pitchFamily="34" charset="0"/>
                <a:ea typeface="MS PGothic" panose="020B0600070205080204" pitchFamily="34" charset="-128"/>
                <a:sym typeface="Dancer-Book" pitchFamily="2" charset="0"/>
              </a:rPr>
              <a:t>Linards Deidulis</a:t>
            </a:r>
          </a:p>
          <a:p>
            <a:pPr marL="0" indent="0" algn="ctr" defTabSz="642938">
              <a:lnSpc>
                <a:spcPct val="80000"/>
              </a:lnSpc>
              <a:buNone/>
            </a:pPr>
            <a:r>
              <a:rPr lang="lv-LV" altLang="lv-LV" sz="2000" b="1" i="1" dirty="0">
                <a:solidFill>
                  <a:srgbClr val="1F4E79"/>
                </a:solidFill>
                <a:latin typeface="Arial" panose="020B0604020202020204" pitchFamily="34" charset="0"/>
                <a:ea typeface="MS PGothic" panose="020B0600070205080204" pitchFamily="34" charset="-128"/>
                <a:sym typeface="Dancer-Book" pitchFamily="2" charset="0"/>
              </a:rPr>
              <a:t>  </a:t>
            </a:r>
            <a:r>
              <a:rPr lang="lv-LV" altLang="lv-LV" sz="2000" b="1" dirty="0">
                <a:solidFill>
                  <a:srgbClr val="1F4E79"/>
                </a:solidFill>
                <a:latin typeface="Arial" panose="020B0604020202020204" pitchFamily="34" charset="0"/>
                <a:ea typeface="MS PGothic" panose="020B0600070205080204" pitchFamily="34" charset="-128"/>
                <a:sym typeface="Dancer-Book" pitchFamily="2" charset="0"/>
              </a:rPr>
              <a:t>tālr. 67830837, 29554403 </a:t>
            </a:r>
            <a:r>
              <a:rPr lang="lv-LV" altLang="lv-LV" sz="2000" dirty="0">
                <a:solidFill>
                  <a:srgbClr val="1F4E79"/>
                </a:solidFill>
                <a:latin typeface="Arial" panose="020B0604020202020204" pitchFamily="34" charset="0"/>
                <a:ea typeface="MS PGothic" panose="020B0600070205080204" pitchFamily="34" charset="-128"/>
                <a:sym typeface="Dancer-Book" pitchFamily="2" charset="0"/>
              </a:rPr>
              <a:t>(GSM, </a:t>
            </a:r>
            <a:r>
              <a:rPr lang="lv-LV" altLang="lv-LV" sz="2000" dirty="0" err="1">
                <a:solidFill>
                  <a:srgbClr val="1F4E79"/>
                </a:solidFill>
                <a:latin typeface="Arial" panose="020B0604020202020204" pitchFamily="34" charset="0"/>
                <a:ea typeface="MS PGothic" panose="020B0600070205080204" pitchFamily="34" charset="-128"/>
                <a:sym typeface="Dancer-Book" pitchFamily="2" charset="0"/>
              </a:rPr>
              <a:t>WhatsApp</a:t>
            </a:r>
            <a:r>
              <a:rPr lang="lv-LV" altLang="lv-LV" sz="2000" dirty="0">
                <a:solidFill>
                  <a:srgbClr val="1F4E79"/>
                </a:solidFill>
                <a:latin typeface="Arial" panose="020B0604020202020204" pitchFamily="34" charset="0"/>
                <a:ea typeface="MS PGothic" panose="020B0600070205080204" pitchFamily="34" charset="-128"/>
                <a:sym typeface="Dancer-Book" pitchFamily="2" charset="0"/>
              </a:rPr>
              <a:t>, </a:t>
            </a:r>
            <a:r>
              <a:rPr lang="lv-LV" altLang="lv-LV" sz="2000" dirty="0" err="1">
                <a:solidFill>
                  <a:srgbClr val="1F4E79"/>
                </a:solidFill>
                <a:latin typeface="Arial" panose="020B0604020202020204" pitchFamily="34" charset="0"/>
                <a:ea typeface="MS PGothic" panose="020B0600070205080204" pitchFamily="34" charset="-128"/>
                <a:sym typeface="Dancer-Book" pitchFamily="2" charset="0"/>
              </a:rPr>
              <a:t>Viber</a:t>
            </a:r>
            <a:r>
              <a:rPr lang="lv-LV" altLang="lv-LV" sz="2000" dirty="0">
                <a:solidFill>
                  <a:srgbClr val="1F4E79"/>
                </a:solidFill>
                <a:latin typeface="Arial" panose="020B0604020202020204" pitchFamily="34" charset="0"/>
                <a:ea typeface="MS PGothic" panose="020B0600070205080204" pitchFamily="34" charset="-128"/>
                <a:sym typeface="Dancer-Book" pitchFamily="2" charset="0"/>
              </a:rPr>
              <a:t>)</a:t>
            </a:r>
          </a:p>
          <a:p>
            <a:pPr marL="0" indent="0" algn="ctr" defTabSz="642938">
              <a:lnSpc>
                <a:spcPct val="80000"/>
              </a:lnSpc>
              <a:buNone/>
            </a:pPr>
            <a:r>
              <a:rPr lang="lv-LV" altLang="lv-LV" sz="2000" b="1" dirty="0">
                <a:solidFill>
                  <a:srgbClr val="1F4E79"/>
                </a:solidFill>
                <a:latin typeface="Arial" panose="020B0604020202020204" pitchFamily="34" charset="0"/>
                <a:ea typeface="MS PGothic" panose="020B0600070205080204" pitchFamily="34" charset="-128"/>
                <a:sym typeface="Dancer-Book" pitchFamily="2" charset="0"/>
                <a:hlinkClick r:id="rId2"/>
              </a:rPr>
              <a:t>linards.deidulis@viaa.gov.lv</a:t>
            </a:r>
            <a:endParaRPr lang="lv-LV" altLang="lv-LV" sz="2000" dirty="0">
              <a:solidFill>
                <a:srgbClr val="1F4E79"/>
              </a:solidFill>
              <a:latin typeface="Arial" panose="020B0604020202020204" pitchFamily="34" charset="0"/>
              <a:ea typeface="MS PGothic" panose="020B0600070205080204" pitchFamily="34" charset="-128"/>
              <a:sym typeface="Dancer-Book" pitchFamily="2" charset="0"/>
            </a:endParaRPr>
          </a:p>
          <a:p>
            <a:pPr marL="0" indent="0">
              <a:buNone/>
            </a:pPr>
            <a:endParaRPr lang="lv-LV" dirty="0">
              <a:solidFill>
                <a:srgbClr val="1F4E79"/>
              </a:solidFill>
            </a:endParaRPr>
          </a:p>
        </p:txBody>
      </p:sp>
      <p:pic>
        <p:nvPicPr>
          <p:cNvPr id="5" name="Picture 4">
            <a:hlinkClick r:id="rId3"/>
            <a:extLst>
              <a:ext uri="{FF2B5EF4-FFF2-40B4-BE49-F238E27FC236}">
                <a16:creationId xmlns:a16="http://schemas.microsoft.com/office/drawing/2014/main" id="{22259B4E-0133-362B-F7D1-BFBE897529A8}"/>
              </a:ext>
            </a:extLst>
          </p:cNvPr>
          <p:cNvPicPr>
            <a:picLocks noChangeAspect="1"/>
          </p:cNvPicPr>
          <p:nvPr/>
        </p:nvPicPr>
        <p:blipFill>
          <a:blip r:embed="rId4"/>
          <a:stretch>
            <a:fillRect/>
          </a:stretch>
        </p:blipFill>
        <p:spPr>
          <a:xfrm>
            <a:off x="2172890" y="2587373"/>
            <a:ext cx="5593774" cy="3532910"/>
          </a:xfrm>
          <a:prstGeom prst="rect">
            <a:avLst/>
          </a:prstGeom>
        </p:spPr>
      </p:pic>
    </p:spTree>
    <p:extLst>
      <p:ext uri="{BB962C8B-B14F-4D97-AF65-F5344CB8AC3E}">
        <p14:creationId xmlns:p14="http://schemas.microsoft.com/office/powerpoint/2010/main" val="330919237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Title 1">
            <a:extLst>
              <a:ext uri="{FF2B5EF4-FFF2-40B4-BE49-F238E27FC236}">
                <a16:creationId xmlns:a16="http://schemas.microsoft.com/office/drawing/2014/main" id="{134D5A3A-D286-3B38-A4FF-A42D1C4E298D}"/>
              </a:ext>
            </a:extLst>
          </p:cNvPr>
          <p:cNvSpPr txBox="1">
            <a:spLocks noChangeArrowheads="1"/>
          </p:cNvSpPr>
          <p:nvPr/>
        </p:nvSpPr>
        <p:spPr bwMode="auto">
          <a:xfrm>
            <a:off x="1364940" y="22303"/>
            <a:ext cx="7779059"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3960" tIns="46800" rIns="93960" bIns="46800" anchor="ctr"/>
          <a:lstStyle>
            <a:lvl1pPr>
              <a:defRPr sz="1700">
                <a:solidFill>
                  <a:schemeClr val="tx1"/>
                </a:solidFill>
                <a:latin typeface="Times New Roman" panose="02020603050405020304" pitchFamily="18" charset="0"/>
                <a:ea typeface="MS PGothic" panose="020B0600070205080204" pitchFamily="34" charset="-128"/>
              </a:defRPr>
            </a:lvl1pPr>
            <a:lvl2pPr>
              <a:defRPr sz="1700">
                <a:solidFill>
                  <a:schemeClr val="tx1"/>
                </a:solidFill>
                <a:latin typeface="Times New Roman" panose="02020603050405020304" pitchFamily="18" charset="0"/>
                <a:ea typeface="MS PGothic" panose="020B0600070205080204" pitchFamily="34" charset="-128"/>
              </a:defRPr>
            </a:lvl2pPr>
            <a:lvl3pPr>
              <a:defRPr sz="1700">
                <a:solidFill>
                  <a:schemeClr val="tx1"/>
                </a:solidFill>
                <a:latin typeface="Times New Roman" panose="02020603050405020304" pitchFamily="18" charset="0"/>
                <a:ea typeface="MS PGothic" panose="020B0600070205080204" pitchFamily="34" charset="-128"/>
              </a:defRPr>
            </a:lvl3pPr>
            <a:lvl4pPr>
              <a:defRPr sz="1700">
                <a:solidFill>
                  <a:schemeClr val="tx1"/>
                </a:solidFill>
                <a:latin typeface="Times New Roman" panose="02020603050405020304" pitchFamily="18" charset="0"/>
                <a:ea typeface="MS PGothic" panose="020B0600070205080204" pitchFamily="34" charset="-128"/>
              </a:defRPr>
            </a:lvl4pPr>
            <a:lvl5pPr>
              <a:defRPr sz="1700">
                <a:solidFill>
                  <a:schemeClr val="tx1"/>
                </a:solidFill>
                <a:latin typeface="Times New Roman" panose="02020603050405020304" pitchFamily="18" charset="0"/>
                <a:ea typeface="MS PGothic" panose="020B0600070205080204" pitchFamily="34" charset="-128"/>
              </a:defRPr>
            </a:lvl5pPr>
            <a:lvl6pPr marL="2335213" indent="-49213" eaLnBrk="0" fontAlgn="base" hangingPunct="0">
              <a:spcBef>
                <a:spcPct val="0"/>
              </a:spcBef>
              <a:spcAft>
                <a:spcPct val="0"/>
              </a:spcAft>
              <a:defRPr sz="1700">
                <a:solidFill>
                  <a:schemeClr val="tx1"/>
                </a:solidFill>
                <a:latin typeface="Times New Roman" panose="02020603050405020304" pitchFamily="18" charset="0"/>
                <a:ea typeface="MS PGothic" panose="020B0600070205080204" pitchFamily="34" charset="-128"/>
              </a:defRPr>
            </a:lvl6pPr>
            <a:lvl7pPr marL="2792413" indent="-49213" eaLnBrk="0" fontAlgn="base" hangingPunct="0">
              <a:spcBef>
                <a:spcPct val="0"/>
              </a:spcBef>
              <a:spcAft>
                <a:spcPct val="0"/>
              </a:spcAft>
              <a:defRPr sz="1700">
                <a:solidFill>
                  <a:schemeClr val="tx1"/>
                </a:solidFill>
                <a:latin typeface="Times New Roman" panose="02020603050405020304" pitchFamily="18" charset="0"/>
                <a:ea typeface="MS PGothic" panose="020B0600070205080204" pitchFamily="34" charset="-128"/>
              </a:defRPr>
            </a:lvl7pPr>
            <a:lvl8pPr marL="3249613" indent="-49213" eaLnBrk="0" fontAlgn="base" hangingPunct="0">
              <a:spcBef>
                <a:spcPct val="0"/>
              </a:spcBef>
              <a:spcAft>
                <a:spcPct val="0"/>
              </a:spcAft>
              <a:defRPr sz="1700">
                <a:solidFill>
                  <a:schemeClr val="tx1"/>
                </a:solidFill>
                <a:latin typeface="Times New Roman" panose="02020603050405020304" pitchFamily="18" charset="0"/>
                <a:ea typeface="MS PGothic" panose="020B0600070205080204" pitchFamily="34" charset="-128"/>
              </a:defRPr>
            </a:lvl8pPr>
            <a:lvl9pPr marL="3706813" indent="-49213" eaLnBrk="0" fontAlgn="base" hangingPunct="0">
              <a:spcBef>
                <a:spcPct val="0"/>
              </a:spcBef>
              <a:spcAft>
                <a:spcPct val="0"/>
              </a:spcAft>
              <a:defRPr sz="1700">
                <a:solidFill>
                  <a:schemeClr val="tx1"/>
                </a:solidFill>
                <a:latin typeface="Times New Roman" panose="02020603050405020304" pitchFamily="18" charset="0"/>
                <a:ea typeface="MS PGothic" panose="020B0600070205080204" pitchFamily="34" charset="-128"/>
              </a:defRPr>
            </a:lvl9pPr>
          </a:lstStyle>
          <a:p>
            <a:pPr algn="ctr" defTabSz="914400" eaLnBrk="1" hangingPunct="1">
              <a:lnSpc>
                <a:spcPct val="90000"/>
              </a:lnSpc>
            </a:pPr>
            <a:r>
              <a:rPr lang="lv-LV" altLang="ru-RU" sz="3000" b="1" dirty="0">
                <a:solidFill>
                  <a:srgbClr val="0B7D91"/>
                </a:solidFill>
                <a:latin typeface="Verdana" panose="020B0604030504040204" pitchFamily="34" charset="0"/>
              </a:rPr>
              <a:t>Plānotais finansējums 2023. – 2027. – ap 3,5 milj. </a:t>
            </a:r>
            <a:r>
              <a:rPr lang="lv-LV" altLang="ru-RU" sz="3000" b="1" dirty="0" err="1">
                <a:solidFill>
                  <a:srgbClr val="0B7D91"/>
                </a:solidFill>
                <a:latin typeface="Verdana" panose="020B0604030504040204" pitchFamily="34" charset="0"/>
              </a:rPr>
              <a:t>euro</a:t>
            </a:r>
            <a:r>
              <a:rPr lang="lv-LV" altLang="ru-RU" sz="3000" b="1" dirty="0">
                <a:solidFill>
                  <a:srgbClr val="0B7D91"/>
                </a:solidFill>
                <a:latin typeface="Verdana" panose="020B0604030504040204" pitchFamily="34" charset="0"/>
              </a:rPr>
              <a:t> gadā </a:t>
            </a:r>
          </a:p>
        </p:txBody>
      </p:sp>
      <p:graphicFrame>
        <p:nvGraphicFramePr>
          <p:cNvPr id="5" name="Chart 4">
            <a:extLst>
              <a:ext uri="{FF2B5EF4-FFF2-40B4-BE49-F238E27FC236}">
                <a16:creationId xmlns:a16="http://schemas.microsoft.com/office/drawing/2014/main" id="{D6C85EC8-D982-4C4D-61A6-18E4E237E51F}"/>
              </a:ext>
            </a:extLst>
          </p:cNvPr>
          <p:cNvGraphicFramePr>
            <a:graphicFrameLocks/>
          </p:cNvGraphicFramePr>
          <p:nvPr>
            <p:extLst>
              <p:ext uri="{D42A27DB-BD31-4B8C-83A1-F6EECF244321}">
                <p14:modId xmlns:p14="http://schemas.microsoft.com/office/powerpoint/2010/main" val="2180139209"/>
              </p:ext>
            </p:extLst>
          </p:nvPr>
        </p:nvGraphicFramePr>
        <p:xfrm>
          <a:off x="0" y="1694985"/>
          <a:ext cx="9143999" cy="4984595"/>
        </p:xfrm>
        <a:graphic>
          <a:graphicData uri="http://schemas.openxmlformats.org/drawingml/2006/chart">
            <c:chart xmlns:c="http://schemas.openxmlformats.org/drawingml/2006/chart" xmlns:r="http://schemas.openxmlformats.org/officeDocument/2006/relationships" r:id="rId2"/>
          </a:graphicData>
        </a:graphic>
      </p:graphicFrame>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46514" y="365126"/>
            <a:ext cx="6468836" cy="958577"/>
          </a:xfrm>
        </p:spPr>
        <p:txBody>
          <a:bodyPr>
            <a:noAutofit/>
          </a:bodyPr>
          <a:lstStyle/>
          <a:p>
            <a:pPr algn="ctr"/>
            <a:r>
              <a:rPr lang="lv-LV" sz="3200" b="1" dirty="0">
                <a:solidFill>
                  <a:schemeClr val="accent1">
                    <a:lumMod val="50000"/>
                  </a:schemeClr>
                </a:solidFill>
                <a:latin typeface="+mn-lt"/>
                <a:ea typeface="MS PGothic" panose="020B0600070205080204" pitchFamily="34" charset="-128"/>
              </a:rPr>
              <a:t>Augstākās izglītības apakšprogrammas dalībnieki</a:t>
            </a:r>
          </a:p>
        </p:txBody>
      </p:sp>
      <p:sp>
        <p:nvSpPr>
          <p:cNvPr id="3" name="Content Placeholder 2"/>
          <p:cNvSpPr>
            <a:spLocks noGrp="1"/>
          </p:cNvSpPr>
          <p:nvPr>
            <p:ph idx="1"/>
          </p:nvPr>
        </p:nvSpPr>
        <p:spPr>
          <a:xfrm>
            <a:off x="2743200" y="1323703"/>
            <a:ext cx="6400800" cy="4609420"/>
          </a:xfrm>
        </p:spPr>
        <p:txBody>
          <a:bodyPr>
            <a:noAutofit/>
          </a:bodyPr>
          <a:lstStyle/>
          <a:p>
            <a:pPr marL="0" indent="0">
              <a:spcBef>
                <a:spcPts val="100"/>
              </a:spcBef>
              <a:spcAft>
                <a:spcPts val="100"/>
              </a:spcAft>
              <a:buNone/>
            </a:pPr>
            <a:r>
              <a:rPr lang="lv-LV" altLang="lv-LV" sz="2200" b="1" u="sng" dirty="0">
                <a:solidFill>
                  <a:schemeClr val="accent1">
                    <a:lumMod val="50000"/>
                  </a:schemeClr>
                </a:solidFill>
                <a:latin typeface="Calibri" panose="020F0502020204030204" pitchFamily="34" charset="0"/>
                <a:ea typeface="MS PGothic" panose="020B0600070205080204" pitchFamily="34" charset="-128"/>
              </a:rPr>
              <a:t>Mērķa grupas:</a:t>
            </a:r>
          </a:p>
          <a:p>
            <a:pPr marL="0" indent="0">
              <a:spcBef>
                <a:spcPts val="100"/>
              </a:spcBef>
              <a:spcAft>
                <a:spcPts val="100"/>
              </a:spcAft>
              <a:buNone/>
            </a:pPr>
            <a:r>
              <a:rPr lang="lv-LV" altLang="lv-LV" sz="2200" dirty="0">
                <a:solidFill>
                  <a:schemeClr val="accent1">
                    <a:lumMod val="50000"/>
                  </a:schemeClr>
                </a:solidFill>
                <a:latin typeface="Calibri" panose="020F0502020204030204" pitchFamily="34" charset="0"/>
                <a:ea typeface="MS PGothic" panose="020B0600070205080204" pitchFamily="34" charset="-128"/>
              </a:rPr>
              <a:t>Augstākās izglītības iestādes (AII) un to:</a:t>
            </a:r>
          </a:p>
          <a:p>
            <a:pPr marL="612775" lvl="1" indent="-342900">
              <a:lnSpc>
                <a:spcPct val="112000"/>
              </a:lnSpc>
              <a:spcBef>
                <a:spcPts val="100"/>
              </a:spcBef>
              <a:spcAft>
                <a:spcPts val="100"/>
              </a:spcAft>
              <a:buClr>
                <a:schemeClr val="accent1">
                  <a:lumMod val="50000"/>
                </a:schemeClr>
              </a:buClr>
              <a:buSzPct val="100000"/>
              <a:buFont typeface="Wingdings" panose="05000000000000000000" pitchFamily="2" charset="2"/>
              <a:buChar char="Ø"/>
            </a:pPr>
            <a:r>
              <a:rPr lang="lv-LV" altLang="lv-LV" sz="2200" dirty="0">
                <a:solidFill>
                  <a:schemeClr val="accent1">
                    <a:lumMod val="50000"/>
                  </a:schemeClr>
                </a:solidFill>
                <a:latin typeface="Calibri" panose="020F0502020204030204" pitchFamily="34" charset="0"/>
              </a:rPr>
              <a:t> studenti (bakalaura un maģistra līmeņa studijas)</a:t>
            </a:r>
          </a:p>
          <a:p>
            <a:pPr marL="612775" lvl="1" indent="-342900">
              <a:lnSpc>
                <a:spcPct val="112000"/>
              </a:lnSpc>
              <a:spcBef>
                <a:spcPts val="100"/>
              </a:spcBef>
              <a:spcAft>
                <a:spcPts val="100"/>
              </a:spcAft>
              <a:buClr>
                <a:schemeClr val="accent1">
                  <a:lumMod val="50000"/>
                </a:schemeClr>
              </a:buClr>
              <a:buSzPct val="100000"/>
              <a:buFont typeface="Wingdings" panose="05000000000000000000" pitchFamily="2" charset="2"/>
              <a:buChar char="Ø"/>
            </a:pPr>
            <a:r>
              <a:rPr lang="lv-LV" altLang="lv-LV" sz="2200" dirty="0">
                <a:solidFill>
                  <a:schemeClr val="accent1">
                    <a:lumMod val="50000"/>
                  </a:schemeClr>
                </a:solidFill>
                <a:latin typeface="Calibri" panose="020F0502020204030204" pitchFamily="34" charset="0"/>
              </a:rPr>
              <a:t> akadēmiskais personāls</a:t>
            </a:r>
          </a:p>
          <a:p>
            <a:pPr marL="612775" lvl="1" indent="-342900">
              <a:lnSpc>
                <a:spcPct val="112000"/>
              </a:lnSpc>
              <a:spcBef>
                <a:spcPts val="100"/>
              </a:spcBef>
              <a:spcAft>
                <a:spcPts val="100"/>
              </a:spcAft>
              <a:buClr>
                <a:schemeClr val="accent1">
                  <a:lumMod val="50000"/>
                </a:schemeClr>
              </a:buClr>
              <a:buSzPct val="100000"/>
              <a:buFont typeface="Wingdings" panose="05000000000000000000" pitchFamily="2" charset="2"/>
              <a:buChar char="Ø"/>
            </a:pPr>
            <a:r>
              <a:rPr lang="lv-LV" altLang="lv-LV" sz="2200" dirty="0">
                <a:solidFill>
                  <a:schemeClr val="accent1">
                    <a:lumMod val="50000"/>
                  </a:schemeClr>
                </a:solidFill>
                <a:latin typeface="Calibri" panose="020F0502020204030204" pitchFamily="34" charset="0"/>
              </a:rPr>
              <a:t> administratīvais personāls</a:t>
            </a:r>
            <a:endParaRPr lang="lv-LV" altLang="lv-LV" sz="2200" b="1" dirty="0">
              <a:solidFill>
                <a:schemeClr val="accent1">
                  <a:lumMod val="50000"/>
                </a:schemeClr>
              </a:solidFill>
              <a:latin typeface="Calibri" panose="020F0502020204030204" pitchFamily="34" charset="0"/>
              <a:ea typeface="MS PGothic" panose="020B0600070205080204" pitchFamily="34" charset="-128"/>
            </a:endParaRPr>
          </a:p>
          <a:p>
            <a:pPr marL="36000" lvl="1" indent="0">
              <a:lnSpc>
                <a:spcPct val="112000"/>
              </a:lnSpc>
              <a:spcBef>
                <a:spcPts val="100"/>
              </a:spcBef>
              <a:spcAft>
                <a:spcPts val="100"/>
              </a:spcAft>
              <a:buClr>
                <a:srgbClr val="000000"/>
              </a:buClr>
              <a:buSzPct val="45000"/>
              <a:buNone/>
            </a:pPr>
            <a:r>
              <a:rPr lang="lv-LV" altLang="lv-LV" sz="2200" dirty="0">
                <a:solidFill>
                  <a:schemeClr val="accent1">
                    <a:lumMod val="50000"/>
                  </a:schemeClr>
                </a:solidFill>
                <a:latin typeface="Calibri" panose="020F0502020204030204" pitchFamily="34" charset="0"/>
                <a:ea typeface="MS PGothic" panose="020B0600070205080204" pitchFamily="34" charset="-128"/>
              </a:rPr>
              <a:t>Projekta pieteicējs un partneri:</a:t>
            </a:r>
          </a:p>
          <a:p>
            <a:pPr marL="727075" lvl="1" indent="-457200">
              <a:lnSpc>
                <a:spcPct val="112000"/>
              </a:lnSpc>
              <a:spcBef>
                <a:spcPts val="100"/>
              </a:spcBef>
              <a:spcAft>
                <a:spcPts val="100"/>
              </a:spcAft>
              <a:buClr>
                <a:schemeClr val="accent1">
                  <a:lumMod val="50000"/>
                </a:schemeClr>
              </a:buClr>
              <a:buSzPct val="100000"/>
              <a:buFont typeface="Wingdings" panose="05000000000000000000" pitchFamily="2" charset="2"/>
              <a:buChar char="Ø"/>
            </a:pPr>
            <a:r>
              <a:rPr lang="lv-LV" altLang="lv-LV" sz="2200" dirty="0">
                <a:solidFill>
                  <a:schemeClr val="accent1">
                    <a:lumMod val="50000"/>
                  </a:schemeClr>
                </a:solidFill>
                <a:latin typeface="Calibri" panose="020F0502020204030204" pitchFamily="34" charset="0"/>
              </a:rPr>
              <a:t>projekta </a:t>
            </a:r>
            <a:r>
              <a:rPr lang="lv-LV" altLang="lv-LV" sz="2200" dirty="0">
                <a:solidFill>
                  <a:schemeClr val="accent1">
                    <a:lumMod val="50000"/>
                  </a:schemeClr>
                </a:solidFill>
                <a:latin typeface="Calibri" panose="020F0502020204030204" pitchFamily="34" charset="0"/>
                <a:ea typeface="MS PGothic" panose="020B0600070205080204" pitchFamily="34" charset="-128"/>
              </a:rPr>
              <a:t>pieteicējs/koordinators</a:t>
            </a:r>
            <a:r>
              <a:rPr lang="lv-LV" altLang="lv-LV" sz="2200" dirty="0">
                <a:solidFill>
                  <a:schemeClr val="accent1">
                    <a:lumMod val="50000"/>
                  </a:schemeClr>
                </a:solidFill>
                <a:latin typeface="Calibri" panose="020F0502020204030204" pitchFamily="34" charset="0"/>
              </a:rPr>
              <a:t> var </a:t>
            </a:r>
            <a:r>
              <a:rPr lang="lv-LV" altLang="lv-LV" sz="2200" b="1" dirty="0">
                <a:solidFill>
                  <a:schemeClr val="accent1">
                    <a:lumMod val="50000"/>
                  </a:schemeClr>
                </a:solidFill>
                <a:latin typeface="Calibri" panose="020F0502020204030204" pitchFamily="34" charset="0"/>
              </a:rPr>
              <a:t>būt tikai akreditēta augstākās izglītības iestāde</a:t>
            </a:r>
          </a:p>
          <a:p>
            <a:pPr marL="727075" lvl="1" indent="-457200">
              <a:lnSpc>
                <a:spcPct val="112000"/>
              </a:lnSpc>
              <a:spcBef>
                <a:spcPts val="100"/>
              </a:spcBef>
              <a:spcAft>
                <a:spcPts val="100"/>
              </a:spcAft>
              <a:buClr>
                <a:schemeClr val="accent1">
                  <a:lumMod val="50000"/>
                </a:schemeClr>
              </a:buClr>
              <a:buSzPct val="100000"/>
              <a:buFont typeface="Wingdings" panose="05000000000000000000" pitchFamily="2" charset="2"/>
              <a:buChar char="Ø"/>
            </a:pPr>
            <a:r>
              <a:rPr lang="lv-LV" altLang="lv-LV" sz="2200" dirty="0">
                <a:solidFill>
                  <a:schemeClr val="accent1">
                    <a:lumMod val="50000"/>
                  </a:schemeClr>
                </a:solidFill>
                <a:latin typeface="Calibri" panose="020F0502020204030204" pitchFamily="34" charset="0"/>
              </a:rPr>
              <a:t>kā </a:t>
            </a:r>
            <a:r>
              <a:rPr lang="lv-LV" altLang="lv-LV" sz="2200" dirty="0">
                <a:solidFill>
                  <a:schemeClr val="accent1">
                    <a:lumMod val="50000"/>
                  </a:schemeClr>
                </a:solidFill>
                <a:latin typeface="Calibri" panose="020F0502020204030204" pitchFamily="34" charset="0"/>
                <a:ea typeface="MS PGothic" panose="020B0600070205080204" pitchFamily="34" charset="-128"/>
              </a:rPr>
              <a:t>partneri</a:t>
            </a:r>
            <a:r>
              <a:rPr lang="lv-LV" altLang="lv-LV" sz="2200" dirty="0">
                <a:solidFill>
                  <a:schemeClr val="accent1">
                    <a:lumMod val="50000"/>
                  </a:schemeClr>
                </a:solidFill>
                <a:latin typeface="Calibri" panose="020F0502020204030204" pitchFamily="34" charset="0"/>
              </a:rPr>
              <a:t> Augstākās izglītības apakšprogrammas projektos var piedalīties </a:t>
            </a:r>
            <a:r>
              <a:rPr lang="lv-LV" altLang="lv-LV" sz="2200" b="1" dirty="0">
                <a:solidFill>
                  <a:schemeClr val="accent1">
                    <a:lumMod val="50000"/>
                  </a:schemeClr>
                </a:solidFill>
                <a:latin typeface="Calibri" panose="020F0502020204030204" pitchFamily="34" charset="0"/>
              </a:rPr>
              <a:t>arī citas juridiskas personas</a:t>
            </a:r>
            <a:r>
              <a:rPr lang="lv-LV" altLang="lv-LV" sz="2200" dirty="0">
                <a:solidFill>
                  <a:schemeClr val="accent1">
                    <a:lumMod val="50000"/>
                  </a:schemeClr>
                </a:solidFill>
                <a:latin typeface="Calibri" panose="020F0502020204030204" pitchFamily="34" charset="0"/>
              </a:rPr>
              <a:t>, kas iesaistītas augstākās izglītības procesos, taču tad partnerībā jābūt </a:t>
            </a:r>
            <a:r>
              <a:rPr lang="lv-LV" altLang="lv-LV" sz="2200" u="sng" dirty="0">
                <a:solidFill>
                  <a:schemeClr val="accent1">
                    <a:lumMod val="50000"/>
                  </a:schemeClr>
                </a:solidFill>
                <a:latin typeface="Calibri" panose="020F0502020204030204" pitchFamily="34" charset="0"/>
              </a:rPr>
              <a:t>vismaz 2</a:t>
            </a:r>
            <a:r>
              <a:rPr lang="lv-LV" altLang="lv-LV" sz="2200" dirty="0">
                <a:solidFill>
                  <a:schemeClr val="accent1">
                    <a:lumMod val="50000"/>
                  </a:schemeClr>
                </a:solidFill>
                <a:latin typeface="Calibri" panose="020F0502020204030204" pitchFamily="34" charset="0"/>
              </a:rPr>
              <a:t> akreditētām augstskolām no 2 dažādām valstīm.</a:t>
            </a:r>
          </a:p>
        </p:txBody>
      </p:sp>
      <p:pic>
        <p:nvPicPr>
          <p:cNvPr id="5" name="Picture 4">
            <a:extLst>
              <a:ext uri="{FF2B5EF4-FFF2-40B4-BE49-F238E27FC236}">
                <a16:creationId xmlns:a16="http://schemas.microsoft.com/office/drawing/2014/main" id="{540F8A47-0C3D-4016-CF66-77A06AB0BC4A}"/>
              </a:ext>
            </a:extLst>
          </p:cNvPr>
          <p:cNvPicPr>
            <a:picLocks noChangeAspect="1"/>
          </p:cNvPicPr>
          <p:nvPr/>
        </p:nvPicPr>
        <p:blipFill>
          <a:blip r:embed="rId2"/>
          <a:stretch>
            <a:fillRect/>
          </a:stretch>
        </p:blipFill>
        <p:spPr>
          <a:xfrm>
            <a:off x="148388" y="2602159"/>
            <a:ext cx="2691752" cy="1795344"/>
          </a:xfrm>
          <a:prstGeom prst="rect">
            <a:avLst/>
          </a:prstGeom>
        </p:spPr>
      </p:pic>
      <p:sp>
        <p:nvSpPr>
          <p:cNvPr id="6" name="Rectangle 2">
            <a:extLst>
              <a:ext uri="{FF2B5EF4-FFF2-40B4-BE49-F238E27FC236}">
                <a16:creationId xmlns:a16="http://schemas.microsoft.com/office/drawing/2014/main" id="{69233F26-4C59-44F5-A4EF-1C3329849249}"/>
              </a:ext>
            </a:extLst>
          </p:cNvPr>
          <p:cNvSpPr>
            <a:spLocks noChangeArrowheads="1"/>
          </p:cNvSpPr>
          <p:nvPr/>
        </p:nvSpPr>
        <p:spPr bwMode="auto">
          <a:xfrm>
            <a:off x="390002" y="4705615"/>
            <a:ext cx="2208524" cy="5909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285750" indent="-285750">
              <a:defRPr sz="1700">
                <a:solidFill>
                  <a:schemeClr val="tx1"/>
                </a:solidFill>
                <a:latin typeface="Times New Roman" panose="02020603050405020304" pitchFamily="18" charset="0"/>
                <a:ea typeface="MS PGothic" panose="020B0600070205080204" pitchFamily="34" charset="-128"/>
              </a:defRPr>
            </a:lvl1pPr>
            <a:lvl2pPr>
              <a:defRPr sz="1700">
                <a:solidFill>
                  <a:schemeClr val="tx1"/>
                </a:solidFill>
                <a:latin typeface="Times New Roman" panose="02020603050405020304" pitchFamily="18" charset="0"/>
                <a:ea typeface="MS PGothic" panose="020B0600070205080204" pitchFamily="34" charset="-128"/>
              </a:defRPr>
            </a:lvl2pPr>
            <a:lvl3pPr>
              <a:defRPr sz="1700">
                <a:solidFill>
                  <a:schemeClr val="tx1"/>
                </a:solidFill>
                <a:latin typeface="Times New Roman" panose="02020603050405020304" pitchFamily="18" charset="0"/>
                <a:ea typeface="MS PGothic" panose="020B0600070205080204" pitchFamily="34" charset="-128"/>
              </a:defRPr>
            </a:lvl3pPr>
            <a:lvl4pPr>
              <a:defRPr sz="1700">
                <a:solidFill>
                  <a:schemeClr val="tx1"/>
                </a:solidFill>
                <a:latin typeface="Times New Roman" panose="02020603050405020304" pitchFamily="18" charset="0"/>
                <a:ea typeface="MS PGothic" panose="020B0600070205080204" pitchFamily="34" charset="-128"/>
              </a:defRPr>
            </a:lvl4pPr>
            <a:lvl5pPr>
              <a:defRPr sz="1700">
                <a:solidFill>
                  <a:schemeClr val="tx1"/>
                </a:solidFill>
                <a:latin typeface="Times New Roman" panose="02020603050405020304" pitchFamily="18" charset="0"/>
                <a:ea typeface="MS PGothic" panose="020B0600070205080204" pitchFamily="34" charset="-128"/>
              </a:defRPr>
            </a:lvl5pPr>
            <a:lvl6pPr marL="2335213" indent="-49213" defTabSz="938213" eaLnBrk="0" fontAlgn="base" hangingPunct="0">
              <a:spcBef>
                <a:spcPct val="0"/>
              </a:spcBef>
              <a:spcAft>
                <a:spcPct val="0"/>
              </a:spcAft>
              <a:defRPr sz="1700">
                <a:solidFill>
                  <a:schemeClr val="tx1"/>
                </a:solidFill>
                <a:latin typeface="Times New Roman" panose="02020603050405020304" pitchFamily="18" charset="0"/>
                <a:ea typeface="MS PGothic" panose="020B0600070205080204" pitchFamily="34" charset="-128"/>
              </a:defRPr>
            </a:lvl6pPr>
            <a:lvl7pPr marL="2792413" indent="-49213" defTabSz="938213" eaLnBrk="0" fontAlgn="base" hangingPunct="0">
              <a:spcBef>
                <a:spcPct val="0"/>
              </a:spcBef>
              <a:spcAft>
                <a:spcPct val="0"/>
              </a:spcAft>
              <a:defRPr sz="1700">
                <a:solidFill>
                  <a:schemeClr val="tx1"/>
                </a:solidFill>
                <a:latin typeface="Times New Roman" panose="02020603050405020304" pitchFamily="18" charset="0"/>
                <a:ea typeface="MS PGothic" panose="020B0600070205080204" pitchFamily="34" charset="-128"/>
              </a:defRPr>
            </a:lvl7pPr>
            <a:lvl8pPr marL="3249613" indent="-49213" defTabSz="938213" eaLnBrk="0" fontAlgn="base" hangingPunct="0">
              <a:spcBef>
                <a:spcPct val="0"/>
              </a:spcBef>
              <a:spcAft>
                <a:spcPct val="0"/>
              </a:spcAft>
              <a:defRPr sz="1700">
                <a:solidFill>
                  <a:schemeClr val="tx1"/>
                </a:solidFill>
                <a:latin typeface="Times New Roman" panose="02020603050405020304" pitchFamily="18" charset="0"/>
                <a:ea typeface="MS PGothic" panose="020B0600070205080204" pitchFamily="34" charset="-128"/>
              </a:defRPr>
            </a:lvl8pPr>
            <a:lvl9pPr marL="3706813" indent="-49213" defTabSz="938213" eaLnBrk="0" fontAlgn="base" hangingPunct="0">
              <a:spcBef>
                <a:spcPct val="0"/>
              </a:spcBef>
              <a:spcAft>
                <a:spcPct val="0"/>
              </a:spcAft>
              <a:defRPr sz="1700">
                <a:solidFill>
                  <a:schemeClr val="tx1"/>
                </a:solidFill>
                <a:latin typeface="Times New Roman" panose="02020603050405020304" pitchFamily="18" charset="0"/>
                <a:ea typeface="MS PGothic" panose="020B0600070205080204" pitchFamily="34" charset="-128"/>
              </a:defRPr>
            </a:lvl9pPr>
          </a:lstStyle>
          <a:p>
            <a:pPr marL="0" indent="0" algn="ctr">
              <a:lnSpc>
                <a:spcPct val="90000"/>
              </a:lnSpc>
            </a:pPr>
            <a:r>
              <a:rPr lang="lv-LV" altLang="lv-LV" sz="1800" dirty="0">
                <a:solidFill>
                  <a:srgbClr val="1F4E79"/>
                </a:solidFill>
                <a:latin typeface="Calibri" panose="020F0502020204030204" pitchFamily="34" charset="0"/>
              </a:rPr>
              <a:t> </a:t>
            </a:r>
            <a:r>
              <a:rPr lang="lv-LV" altLang="lv-LV" sz="1800" i="1" dirty="0">
                <a:solidFill>
                  <a:srgbClr val="1F4E79"/>
                </a:solidFill>
                <a:latin typeface="Calibri" panose="020F0502020204030204" pitchFamily="34" charset="0"/>
              </a:rPr>
              <a:t>Rokasgrāmata 2024.</a:t>
            </a:r>
            <a:r>
              <a:rPr lang="lv-LV" altLang="lv-LV" sz="1800" dirty="0">
                <a:solidFill>
                  <a:srgbClr val="1F4E79"/>
                </a:solidFill>
                <a:latin typeface="Calibri" panose="020F0502020204030204" pitchFamily="34" charset="0"/>
              </a:rPr>
              <a:t>;  15. lpp. </a:t>
            </a:r>
          </a:p>
        </p:txBody>
      </p:sp>
    </p:spTree>
    <p:extLst>
      <p:ext uri="{BB962C8B-B14F-4D97-AF65-F5344CB8AC3E}">
        <p14:creationId xmlns:p14="http://schemas.microsoft.com/office/powerpoint/2010/main" val="426184557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16182" y="365126"/>
            <a:ext cx="6399167" cy="871491"/>
          </a:xfrm>
        </p:spPr>
        <p:txBody>
          <a:bodyPr>
            <a:noAutofit/>
          </a:bodyPr>
          <a:lstStyle/>
          <a:p>
            <a:pPr algn="ctr"/>
            <a:r>
              <a:rPr lang="lv-LV" sz="3200" b="1" dirty="0">
                <a:solidFill>
                  <a:schemeClr val="accent1">
                    <a:lumMod val="50000"/>
                  </a:schemeClr>
                </a:solidFill>
                <a:latin typeface="+mn-lt"/>
                <a:ea typeface="MS PGothic" panose="020B0600070205080204" pitchFamily="34" charset="-128"/>
              </a:rPr>
              <a:t>Augstākās izglītības apakšprogramma atbalsta</a:t>
            </a:r>
          </a:p>
        </p:txBody>
      </p:sp>
      <p:graphicFrame>
        <p:nvGraphicFramePr>
          <p:cNvPr id="4" name="Diagram 3"/>
          <p:cNvGraphicFramePr/>
          <p:nvPr>
            <p:extLst>
              <p:ext uri="{D42A27DB-BD31-4B8C-83A1-F6EECF244321}">
                <p14:modId xmlns:p14="http://schemas.microsoft.com/office/powerpoint/2010/main" val="293515117"/>
              </p:ext>
            </p:extLst>
          </p:nvPr>
        </p:nvGraphicFramePr>
        <p:xfrm>
          <a:off x="2350007" y="1883664"/>
          <a:ext cx="7281437" cy="429876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Rectangle 2"/>
          <p:cNvSpPr>
            <a:spLocks noChangeArrowheads="1"/>
          </p:cNvSpPr>
          <p:nvPr/>
        </p:nvSpPr>
        <p:spPr bwMode="auto">
          <a:xfrm>
            <a:off x="68332" y="5237235"/>
            <a:ext cx="2208524" cy="5909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285750" indent="-285750">
              <a:defRPr sz="1700">
                <a:solidFill>
                  <a:schemeClr val="tx1"/>
                </a:solidFill>
                <a:latin typeface="Times New Roman" panose="02020603050405020304" pitchFamily="18" charset="0"/>
                <a:ea typeface="MS PGothic" panose="020B0600070205080204" pitchFamily="34" charset="-128"/>
              </a:defRPr>
            </a:lvl1pPr>
            <a:lvl2pPr>
              <a:defRPr sz="1700">
                <a:solidFill>
                  <a:schemeClr val="tx1"/>
                </a:solidFill>
                <a:latin typeface="Times New Roman" panose="02020603050405020304" pitchFamily="18" charset="0"/>
                <a:ea typeface="MS PGothic" panose="020B0600070205080204" pitchFamily="34" charset="-128"/>
              </a:defRPr>
            </a:lvl2pPr>
            <a:lvl3pPr>
              <a:defRPr sz="1700">
                <a:solidFill>
                  <a:schemeClr val="tx1"/>
                </a:solidFill>
                <a:latin typeface="Times New Roman" panose="02020603050405020304" pitchFamily="18" charset="0"/>
                <a:ea typeface="MS PGothic" panose="020B0600070205080204" pitchFamily="34" charset="-128"/>
              </a:defRPr>
            </a:lvl3pPr>
            <a:lvl4pPr>
              <a:defRPr sz="1700">
                <a:solidFill>
                  <a:schemeClr val="tx1"/>
                </a:solidFill>
                <a:latin typeface="Times New Roman" panose="02020603050405020304" pitchFamily="18" charset="0"/>
                <a:ea typeface="MS PGothic" panose="020B0600070205080204" pitchFamily="34" charset="-128"/>
              </a:defRPr>
            </a:lvl4pPr>
            <a:lvl5pPr>
              <a:defRPr sz="1700">
                <a:solidFill>
                  <a:schemeClr val="tx1"/>
                </a:solidFill>
                <a:latin typeface="Times New Roman" panose="02020603050405020304" pitchFamily="18" charset="0"/>
                <a:ea typeface="MS PGothic" panose="020B0600070205080204" pitchFamily="34" charset="-128"/>
              </a:defRPr>
            </a:lvl5pPr>
            <a:lvl6pPr marL="2335213" indent="-49213" defTabSz="938213" eaLnBrk="0" fontAlgn="base" hangingPunct="0">
              <a:spcBef>
                <a:spcPct val="0"/>
              </a:spcBef>
              <a:spcAft>
                <a:spcPct val="0"/>
              </a:spcAft>
              <a:defRPr sz="1700">
                <a:solidFill>
                  <a:schemeClr val="tx1"/>
                </a:solidFill>
                <a:latin typeface="Times New Roman" panose="02020603050405020304" pitchFamily="18" charset="0"/>
                <a:ea typeface="MS PGothic" panose="020B0600070205080204" pitchFamily="34" charset="-128"/>
              </a:defRPr>
            </a:lvl6pPr>
            <a:lvl7pPr marL="2792413" indent="-49213" defTabSz="938213" eaLnBrk="0" fontAlgn="base" hangingPunct="0">
              <a:spcBef>
                <a:spcPct val="0"/>
              </a:spcBef>
              <a:spcAft>
                <a:spcPct val="0"/>
              </a:spcAft>
              <a:defRPr sz="1700">
                <a:solidFill>
                  <a:schemeClr val="tx1"/>
                </a:solidFill>
                <a:latin typeface="Times New Roman" panose="02020603050405020304" pitchFamily="18" charset="0"/>
                <a:ea typeface="MS PGothic" panose="020B0600070205080204" pitchFamily="34" charset="-128"/>
              </a:defRPr>
            </a:lvl7pPr>
            <a:lvl8pPr marL="3249613" indent="-49213" defTabSz="938213" eaLnBrk="0" fontAlgn="base" hangingPunct="0">
              <a:spcBef>
                <a:spcPct val="0"/>
              </a:spcBef>
              <a:spcAft>
                <a:spcPct val="0"/>
              </a:spcAft>
              <a:defRPr sz="1700">
                <a:solidFill>
                  <a:schemeClr val="tx1"/>
                </a:solidFill>
                <a:latin typeface="Times New Roman" panose="02020603050405020304" pitchFamily="18" charset="0"/>
                <a:ea typeface="MS PGothic" panose="020B0600070205080204" pitchFamily="34" charset="-128"/>
              </a:defRPr>
            </a:lvl8pPr>
            <a:lvl9pPr marL="3706813" indent="-49213" defTabSz="938213" eaLnBrk="0" fontAlgn="base" hangingPunct="0">
              <a:spcBef>
                <a:spcPct val="0"/>
              </a:spcBef>
              <a:spcAft>
                <a:spcPct val="0"/>
              </a:spcAft>
              <a:defRPr sz="1700">
                <a:solidFill>
                  <a:schemeClr val="tx1"/>
                </a:solidFill>
                <a:latin typeface="Times New Roman" panose="02020603050405020304" pitchFamily="18" charset="0"/>
                <a:ea typeface="MS PGothic" panose="020B0600070205080204" pitchFamily="34" charset="-128"/>
              </a:defRPr>
            </a:lvl9pPr>
          </a:lstStyle>
          <a:p>
            <a:pPr marL="0" indent="0" algn="ctr">
              <a:lnSpc>
                <a:spcPct val="90000"/>
              </a:lnSpc>
            </a:pPr>
            <a:r>
              <a:rPr lang="lv-LV" altLang="lv-LV" sz="1800" dirty="0">
                <a:solidFill>
                  <a:srgbClr val="1F4E79"/>
                </a:solidFill>
                <a:latin typeface="Calibri" panose="020F0502020204030204" pitchFamily="34" charset="0"/>
              </a:rPr>
              <a:t> </a:t>
            </a:r>
            <a:r>
              <a:rPr lang="lv-LV" altLang="lv-LV" sz="1800" i="1" dirty="0">
                <a:solidFill>
                  <a:srgbClr val="1F4E79"/>
                </a:solidFill>
                <a:latin typeface="Calibri" panose="020F0502020204030204" pitchFamily="34" charset="0"/>
              </a:rPr>
              <a:t>Rokasgrāmata</a:t>
            </a:r>
            <a:r>
              <a:rPr lang="lv-LV" altLang="lv-LV" sz="1800" dirty="0">
                <a:solidFill>
                  <a:srgbClr val="1F4E79"/>
                </a:solidFill>
                <a:latin typeface="Calibri" panose="020F0502020204030204" pitchFamily="34" charset="0"/>
              </a:rPr>
              <a:t> 202</a:t>
            </a:r>
            <a:r>
              <a:rPr lang="ru-RU" altLang="lv-LV" sz="1800" dirty="0">
                <a:solidFill>
                  <a:srgbClr val="1F4E79"/>
                </a:solidFill>
                <a:latin typeface="Calibri" panose="020F0502020204030204" pitchFamily="34" charset="0"/>
              </a:rPr>
              <a:t>4</a:t>
            </a:r>
            <a:r>
              <a:rPr lang="lv-LV" altLang="lv-LV" sz="1800" dirty="0">
                <a:solidFill>
                  <a:srgbClr val="1F4E79"/>
                </a:solidFill>
                <a:latin typeface="Calibri" panose="020F0502020204030204" pitchFamily="34" charset="0"/>
              </a:rPr>
              <a:t>.,   16. lpp. </a:t>
            </a:r>
          </a:p>
        </p:txBody>
      </p:sp>
      <p:pic>
        <p:nvPicPr>
          <p:cNvPr id="7" name="Picture 6">
            <a:extLst>
              <a:ext uri="{FF2B5EF4-FFF2-40B4-BE49-F238E27FC236}">
                <a16:creationId xmlns:a16="http://schemas.microsoft.com/office/drawing/2014/main" id="{CF57DF16-B16E-6085-074C-FAFC24F7B22F}"/>
              </a:ext>
            </a:extLst>
          </p:cNvPr>
          <p:cNvPicPr>
            <a:picLocks noChangeAspect="1"/>
          </p:cNvPicPr>
          <p:nvPr/>
        </p:nvPicPr>
        <p:blipFill rotWithShape="1">
          <a:blip r:embed="rId7"/>
          <a:srcRect r="5068" b="39754"/>
          <a:stretch/>
        </p:blipFill>
        <p:spPr>
          <a:xfrm>
            <a:off x="68332" y="3429000"/>
            <a:ext cx="2348870" cy="1336907"/>
          </a:xfrm>
          <a:prstGeom prst="rect">
            <a:avLst/>
          </a:prstGeom>
        </p:spPr>
      </p:pic>
    </p:spTree>
    <p:extLst>
      <p:ext uri="{BB962C8B-B14F-4D97-AF65-F5344CB8AC3E}">
        <p14:creationId xmlns:p14="http://schemas.microsoft.com/office/powerpoint/2010/main" val="164962642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16182" y="365126"/>
            <a:ext cx="6399167" cy="871491"/>
          </a:xfrm>
        </p:spPr>
        <p:txBody>
          <a:bodyPr>
            <a:noAutofit/>
          </a:bodyPr>
          <a:lstStyle/>
          <a:p>
            <a:pPr algn="ctr"/>
            <a:r>
              <a:rPr lang="lv-LV" sz="3200" b="1" dirty="0">
                <a:solidFill>
                  <a:schemeClr val="accent1">
                    <a:lumMod val="50000"/>
                  </a:schemeClr>
                </a:solidFill>
                <a:latin typeface="+mn-lt"/>
                <a:ea typeface="MS PGothic" panose="020B0600070205080204" pitchFamily="34" charset="-128"/>
              </a:rPr>
              <a:t>Augstākās izglītības apakšprogrammas aktivitātes</a:t>
            </a:r>
          </a:p>
        </p:txBody>
      </p:sp>
      <p:sp>
        <p:nvSpPr>
          <p:cNvPr id="3" name="Content Placeholder 2"/>
          <p:cNvSpPr>
            <a:spLocks noGrp="1"/>
          </p:cNvSpPr>
          <p:nvPr>
            <p:ph idx="1"/>
          </p:nvPr>
        </p:nvSpPr>
        <p:spPr>
          <a:xfrm>
            <a:off x="423512" y="1524000"/>
            <a:ext cx="8389562" cy="4270131"/>
          </a:xfrm>
        </p:spPr>
        <p:txBody>
          <a:bodyPr>
            <a:normAutofit/>
          </a:bodyPr>
          <a:lstStyle/>
          <a:p>
            <a:pPr marL="269875" lvl="1" indent="0">
              <a:lnSpc>
                <a:spcPct val="80000"/>
              </a:lnSpc>
              <a:buNone/>
            </a:pPr>
            <a:endParaRPr lang="lv-LV" altLang="lv-LV" sz="1900" dirty="0">
              <a:latin typeface="Calibri" panose="020F0502020204030204" pitchFamily="34" charset="0"/>
            </a:endParaRPr>
          </a:p>
          <a:p>
            <a:pPr marL="541338" lvl="1" indent="-271463">
              <a:lnSpc>
                <a:spcPct val="80000"/>
              </a:lnSpc>
              <a:buFontTx/>
              <a:buNone/>
            </a:pPr>
            <a:endParaRPr lang="lv-LV" altLang="lv-LV" sz="2200" b="1" dirty="0">
              <a:latin typeface="Calibri" panose="020F0502020204030204" pitchFamily="34" charset="0"/>
            </a:endParaRPr>
          </a:p>
          <a:p>
            <a:pPr marL="541338" lvl="1" indent="-271463">
              <a:lnSpc>
                <a:spcPct val="80000"/>
              </a:lnSpc>
              <a:buFontTx/>
              <a:buNone/>
            </a:pPr>
            <a:endParaRPr lang="lv-LV" altLang="lv-LV" sz="2200" b="1" dirty="0">
              <a:latin typeface="Calibri" panose="020F0502020204030204" pitchFamily="34" charset="0"/>
            </a:endParaRPr>
          </a:p>
          <a:p>
            <a:pPr marL="432000" lvl="1" indent="-457200" algn="just">
              <a:lnSpc>
                <a:spcPct val="80000"/>
              </a:lnSpc>
              <a:spcBef>
                <a:spcPts val="600"/>
              </a:spcBef>
              <a:buFont typeface="Wingdings" panose="05000000000000000000" pitchFamily="2" charset="2"/>
              <a:buChar char="Ø"/>
            </a:pPr>
            <a:r>
              <a:rPr lang="lv-LV" altLang="lv-LV" sz="2800" dirty="0">
                <a:solidFill>
                  <a:schemeClr val="accent1">
                    <a:lumMod val="50000"/>
                  </a:schemeClr>
                </a:solidFill>
                <a:latin typeface="Calibri" panose="020F0502020204030204" pitchFamily="34" charset="0"/>
              </a:rPr>
              <a:t>Programmas ietvaros atbalsts </a:t>
            </a:r>
            <a:r>
              <a:rPr lang="lv-LV" altLang="lv-LV" sz="2800" b="1" dirty="0">
                <a:solidFill>
                  <a:schemeClr val="accent1">
                    <a:lumMod val="50000"/>
                  </a:schemeClr>
                </a:solidFill>
                <a:latin typeface="Calibri" panose="020F0502020204030204" pitchFamily="34" charset="0"/>
              </a:rPr>
              <a:t>tikai bakalaura un maģistra </a:t>
            </a:r>
            <a:r>
              <a:rPr lang="lv-LV" altLang="lv-LV" sz="2800" dirty="0">
                <a:solidFill>
                  <a:schemeClr val="accent1">
                    <a:lumMod val="50000"/>
                  </a:schemeClr>
                </a:solidFill>
                <a:latin typeface="Calibri" panose="020F0502020204030204" pitchFamily="34" charset="0"/>
              </a:rPr>
              <a:t>līmeņa studijām un to nodrošināšanai (līdz </a:t>
            </a:r>
            <a:r>
              <a:rPr lang="lv-LV" altLang="lv-LV" sz="2800" dirty="0">
                <a:solidFill>
                  <a:schemeClr val="accent1">
                    <a:lumMod val="50000"/>
                  </a:schemeClr>
                </a:solidFill>
                <a:latin typeface="Calibri" panose="020F0502020204030204" pitchFamily="34" charset="0"/>
                <a:hlinkClick r:id="rId2"/>
              </a:rPr>
              <a:t>LKI</a:t>
            </a:r>
            <a:r>
              <a:rPr lang="lv-LV" altLang="lv-LV" sz="2800" dirty="0">
                <a:solidFill>
                  <a:schemeClr val="accent1">
                    <a:lumMod val="50000"/>
                  </a:schemeClr>
                </a:solidFill>
                <a:latin typeface="Calibri" panose="020F0502020204030204" pitchFamily="34" charset="0"/>
              </a:rPr>
              <a:t> 7. līmenim ieskaitot);</a:t>
            </a:r>
          </a:p>
          <a:p>
            <a:pPr marL="0" lvl="1" indent="0">
              <a:lnSpc>
                <a:spcPct val="80000"/>
              </a:lnSpc>
              <a:spcBef>
                <a:spcPts val="600"/>
              </a:spcBef>
              <a:buNone/>
            </a:pPr>
            <a:endParaRPr lang="lv-LV" altLang="lv-LV" sz="800" dirty="0">
              <a:solidFill>
                <a:schemeClr val="accent1">
                  <a:lumMod val="50000"/>
                </a:schemeClr>
              </a:solidFill>
              <a:latin typeface="Calibri" panose="020F0502020204030204" pitchFamily="34" charset="0"/>
            </a:endParaRPr>
          </a:p>
          <a:p>
            <a:pPr marL="432000" lvl="1" indent="-457200" algn="just">
              <a:lnSpc>
                <a:spcPct val="80000"/>
              </a:lnSpc>
              <a:spcBef>
                <a:spcPts val="600"/>
              </a:spcBef>
              <a:buFont typeface="Wingdings" panose="05000000000000000000" pitchFamily="2" charset="2"/>
              <a:buChar char="Ø"/>
            </a:pPr>
            <a:r>
              <a:rPr lang="lv-LV" altLang="lv-LV" sz="2800" dirty="0">
                <a:solidFill>
                  <a:schemeClr val="accent1">
                    <a:lumMod val="50000"/>
                  </a:schemeClr>
                </a:solidFill>
                <a:latin typeface="Calibri" panose="020F0502020204030204" pitchFamily="34" charset="0"/>
              </a:rPr>
              <a:t>Pētniecība un doktora līmeņa studijas programmas ietvaros </a:t>
            </a:r>
            <a:r>
              <a:rPr lang="lv-LV" altLang="lv-LV" sz="2800" u="sng" dirty="0">
                <a:solidFill>
                  <a:schemeClr val="accent1">
                    <a:lumMod val="50000"/>
                  </a:schemeClr>
                </a:solidFill>
                <a:latin typeface="Calibri" panose="020F0502020204030204" pitchFamily="34" charset="0"/>
              </a:rPr>
              <a:t>netiek</a:t>
            </a:r>
            <a:r>
              <a:rPr lang="lv-LV" altLang="lv-LV" sz="2800" dirty="0">
                <a:solidFill>
                  <a:schemeClr val="accent1">
                    <a:lumMod val="50000"/>
                  </a:schemeClr>
                </a:solidFill>
                <a:latin typeface="Calibri" panose="020F0502020204030204" pitchFamily="34" charset="0"/>
              </a:rPr>
              <a:t> atbalstītas.</a:t>
            </a:r>
          </a:p>
          <a:p>
            <a:pPr marL="0" indent="0">
              <a:buNone/>
            </a:pPr>
            <a:endParaRPr lang="lv-LV" dirty="0"/>
          </a:p>
        </p:txBody>
      </p:sp>
      <p:pic>
        <p:nvPicPr>
          <p:cNvPr id="6" name="Picture 5">
            <a:extLst>
              <a:ext uri="{FF2B5EF4-FFF2-40B4-BE49-F238E27FC236}">
                <a16:creationId xmlns:a16="http://schemas.microsoft.com/office/drawing/2014/main" id="{878050F7-0FF2-F44E-F5FD-EE2BB67D5139}"/>
              </a:ext>
            </a:extLst>
          </p:cNvPr>
          <p:cNvPicPr>
            <a:picLocks noChangeAspect="1"/>
          </p:cNvPicPr>
          <p:nvPr/>
        </p:nvPicPr>
        <p:blipFill>
          <a:blip r:embed="rId3"/>
          <a:stretch>
            <a:fillRect/>
          </a:stretch>
        </p:blipFill>
        <p:spPr>
          <a:xfrm>
            <a:off x="2199939" y="4717088"/>
            <a:ext cx="5746575" cy="1233824"/>
          </a:xfrm>
          <a:prstGeom prst="rect">
            <a:avLst/>
          </a:prstGeom>
        </p:spPr>
      </p:pic>
      <p:sp>
        <p:nvSpPr>
          <p:cNvPr id="7" name="Rectangle 2">
            <a:extLst>
              <a:ext uri="{FF2B5EF4-FFF2-40B4-BE49-F238E27FC236}">
                <a16:creationId xmlns:a16="http://schemas.microsoft.com/office/drawing/2014/main" id="{57DC2262-7B03-D031-1FDD-108C16CCB076}"/>
              </a:ext>
            </a:extLst>
          </p:cNvPr>
          <p:cNvSpPr>
            <a:spLocks noChangeArrowheads="1"/>
          </p:cNvSpPr>
          <p:nvPr/>
        </p:nvSpPr>
        <p:spPr bwMode="auto">
          <a:xfrm>
            <a:off x="3968964" y="6081514"/>
            <a:ext cx="2208524" cy="5909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285750" indent="-285750">
              <a:defRPr sz="1700">
                <a:solidFill>
                  <a:schemeClr val="tx1"/>
                </a:solidFill>
                <a:latin typeface="Times New Roman" panose="02020603050405020304" pitchFamily="18" charset="0"/>
                <a:ea typeface="MS PGothic" panose="020B0600070205080204" pitchFamily="34" charset="-128"/>
              </a:defRPr>
            </a:lvl1pPr>
            <a:lvl2pPr>
              <a:defRPr sz="1700">
                <a:solidFill>
                  <a:schemeClr val="tx1"/>
                </a:solidFill>
                <a:latin typeface="Times New Roman" panose="02020603050405020304" pitchFamily="18" charset="0"/>
                <a:ea typeface="MS PGothic" panose="020B0600070205080204" pitchFamily="34" charset="-128"/>
              </a:defRPr>
            </a:lvl2pPr>
            <a:lvl3pPr>
              <a:defRPr sz="1700">
                <a:solidFill>
                  <a:schemeClr val="tx1"/>
                </a:solidFill>
                <a:latin typeface="Times New Roman" panose="02020603050405020304" pitchFamily="18" charset="0"/>
                <a:ea typeface="MS PGothic" panose="020B0600070205080204" pitchFamily="34" charset="-128"/>
              </a:defRPr>
            </a:lvl3pPr>
            <a:lvl4pPr>
              <a:defRPr sz="1700">
                <a:solidFill>
                  <a:schemeClr val="tx1"/>
                </a:solidFill>
                <a:latin typeface="Times New Roman" panose="02020603050405020304" pitchFamily="18" charset="0"/>
                <a:ea typeface="MS PGothic" panose="020B0600070205080204" pitchFamily="34" charset="-128"/>
              </a:defRPr>
            </a:lvl4pPr>
            <a:lvl5pPr>
              <a:defRPr sz="1700">
                <a:solidFill>
                  <a:schemeClr val="tx1"/>
                </a:solidFill>
                <a:latin typeface="Times New Roman" panose="02020603050405020304" pitchFamily="18" charset="0"/>
                <a:ea typeface="MS PGothic" panose="020B0600070205080204" pitchFamily="34" charset="-128"/>
              </a:defRPr>
            </a:lvl5pPr>
            <a:lvl6pPr marL="2335213" indent="-49213" defTabSz="938213" eaLnBrk="0" fontAlgn="base" hangingPunct="0">
              <a:spcBef>
                <a:spcPct val="0"/>
              </a:spcBef>
              <a:spcAft>
                <a:spcPct val="0"/>
              </a:spcAft>
              <a:defRPr sz="1700">
                <a:solidFill>
                  <a:schemeClr val="tx1"/>
                </a:solidFill>
                <a:latin typeface="Times New Roman" panose="02020603050405020304" pitchFamily="18" charset="0"/>
                <a:ea typeface="MS PGothic" panose="020B0600070205080204" pitchFamily="34" charset="-128"/>
              </a:defRPr>
            </a:lvl6pPr>
            <a:lvl7pPr marL="2792413" indent="-49213" defTabSz="938213" eaLnBrk="0" fontAlgn="base" hangingPunct="0">
              <a:spcBef>
                <a:spcPct val="0"/>
              </a:spcBef>
              <a:spcAft>
                <a:spcPct val="0"/>
              </a:spcAft>
              <a:defRPr sz="1700">
                <a:solidFill>
                  <a:schemeClr val="tx1"/>
                </a:solidFill>
                <a:latin typeface="Times New Roman" panose="02020603050405020304" pitchFamily="18" charset="0"/>
                <a:ea typeface="MS PGothic" panose="020B0600070205080204" pitchFamily="34" charset="-128"/>
              </a:defRPr>
            </a:lvl7pPr>
            <a:lvl8pPr marL="3249613" indent="-49213" defTabSz="938213" eaLnBrk="0" fontAlgn="base" hangingPunct="0">
              <a:spcBef>
                <a:spcPct val="0"/>
              </a:spcBef>
              <a:spcAft>
                <a:spcPct val="0"/>
              </a:spcAft>
              <a:defRPr sz="1700">
                <a:solidFill>
                  <a:schemeClr val="tx1"/>
                </a:solidFill>
                <a:latin typeface="Times New Roman" panose="02020603050405020304" pitchFamily="18" charset="0"/>
                <a:ea typeface="MS PGothic" panose="020B0600070205080204" pitchFamily="34" charset="-128"/>
              </a:defRPr>
            </a:lvl8pPr>
            <a:lvl9pPr marL="3706813" indent="-49213" defTabSz="938213" eaLnBrk="0" fontAlgn="base" hangingPunct="0">
              <a:spcBef>
                <a:spcPct val="0"/>
              </a:spcBef>
              <a:spcAft>
                <a:spcPct val="0"/>
              </a:spcAft>
              <a:defRPr sz="1700">
                <a:solidFill>
                  <a:schemeClr val="tx1"/>
                </a:solidFill>
                <a:latin typeface="Times New Roman" panose="02020603050405020304" pitchFamily="18" charset="0"/>
                <a:ea typeface="MS PGothic" panose="020B0600070205080204" pitchFamily="34" charset="-128"/>
              </a:defRPr>
            </a:lvl9pPr>
          </a:lstStyle>
          <a:p>
            <a:pPr marL="0" indent="0" algn="ctr">
              <a:lnSpc>
                <a:spcPct val="90000"/>
              </a:lnSpc>
            </a:pPr>
            <a:r>
              <a:rPr lang="lv-LV" altLang="lv-LV" sz="1800" dirty="0">
                <a:solidFill>
                  <a:srgbClr val="1F4E79"/>
                </a:solidFill>
                <a:latin typeface="Calibri" panose="020F0502020204030204" pitchFamily="34" charset="0"/>
              </a:rPr>
              <a:t> </a:t>
            </a:r>
            <a:r>
              <a:rPr lang="lv-LV" altLang="lv-LV" sz="1800" i="1" dirty="0">
                <a:solidFill>
                  <a:srgbClr val="1F4E79"/>
                </a:solidFill>
                <a:latin typeface="Calibri" panose="020F0502020204030204" pitchFamily="34" charset="0"/>
              </a:rPr>
              <a:t>Rokasgrāmata</a:t>
            </a:r>
            <a:r>
              <a:rPr lang="lv-LV" altLang="lv-LV" sz="1800" dirty="0">
                <a:solidFill>
                  <a:srgbClr val="1F4E79"/>
                </a:solidFill>
                <a:latin typeface="Calibri" panose="020F0502020204030204" pitchFamily="34" charset="0"/>
              </a:rPr>
              <a:t> 202</a:t>
            </a:r>
            <a:r>
              <a:rPr lang="ru-RU" altLang="lv-LV" sz="1800" dirty="0">
                <a:solidFill>
                  <a:srgbClr val="1F4E79"/>
                </a:solidFill>
                <a:latin typeface="Calibri" panose="020F0502020204030204" pitchFamily="34" charset="0"/>
              </a:rPr>
              <a:t>4</a:t>
            </a:r>
            <a:r>
              <a:rPr lang="lv-LV" altLang="lv-LV" sz="1800" dirty="0">
                <a:solidFill>
                  <a:srgbClr val="1F4E79"/>
                </a:solidFill>
                <a:latin typeface="Calibri" panose="020F0502020204030204" pitchFamily="34" charset="0"/>
              </a:rPr>
              <a:t>.,   16. lpp. </a:t>
            </a:r>
          </a:p>
        </p:txBody>
      </p:sp>
    </p:spTree>
    <p:extLst>
      <p:ext uri="{BB962C8B-B14F-4D97-AF65-F5344CB8AC3E}">
        <p14:creationId xmlns:p14="http://schemas.microsoft.com/office/powerpoint/2010/main" val="198877552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16182" y="365126"/>
            <a:ext cx="6399167" cy="871491"/>
          </a:xfrm>
        </p:spPr>
        <p:txBody>
          <a:bodyPr>
            <a:noAutofit/>
          </a:bodyPr>
          <a:lstStyle/>
          <a:p>
            <a:pPr algn="ctr"/>
            <a:r>
              <a:rPr lang="lv-LV" sz="3200" b="1" dirty="0">
                <a:solidFill>
                  <a:schemeClr val="accent1">
                    <a:lumMod val="50000"/>
                  </a:schemeClr>
                </a:solidFill>
                <a:latin typeface="+mn-lt"/>
                <a:ea typeface="MS PGothic" panose="020B0600070205080204" pitchFamily="34" charset="-128"/>
              </a:rPr>
              <a:t>Augstākās izglītības apakšprogrammas aktivitātes</a:t>
            </a:r>
          </a:p>
        </p:txBody>
      </p:sp>
      <p:sp>
        <p:nvSpPr>
          <p:cNvPr id="7" name="Rectangle 2">
            <a:extLst>
              <a:ext uri="{FF2B5EF4-FFF2-40B4-BE49-F238E27FC236}">
                <a16:creationId xmlns:a16="http://schemas.microsoft.com/office/drawing/2014/main" id="{57DC2262-7B03-D031-1FDD-108C16CCB076}"/>
              </a:ext>
            </a:extLst>
          </p:cNvPr>
          <p:cNvSpPr>
            <a:spLocks noChangeArrowheads="1"/>
          </p:cNvSpPr>
          <p:nvPr/>
        </p:nvSpPr>
        <p:spPr bwMode="auto">
          <a:xfrm>
            <a:off x="3606486" y="6267069"/>
            <a:ext cx="2208524" cy="5909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285750" indent="-285750">
              <a:defRPr sz="1700">
                <a:solidFill>
                  <a:schemeClr val="tx1"/>
                </a:solidFill>
                <a:latin typeface="Times New Roman" panose="02020603050405020304" pitchFamily="18" charset="0"/>
                <a:ea typeface="MS PGothic" panose="020B0600070205080204" pitchFamily="34" charset="-128"/>
              </a:defRPr>
            </a:lvl1pPr>
            <a:lvl2pPr>
              <a:defRPr sz="1700">
                <a:solidFill>
                  <a:schemeClr val="tx1"/>
                </a:solidFill>
                <a:latin typeface="Times New Roman" panose="02020603050405020304" pitchFamily="18" charset="0"/>
                <a:ea typeface="MS PGothic" panose="020B0600070205080204" pitchFamily="34" charset="-128"/>
              </a:defRPr>
            </a:lvl2pPr>
            <a:lvl3pPr>
              <a:defRPr sz="1700">
                <a:solidFill>
                  <a:schemeClr val="tx1"/>
                </a:solidFill>
                <a:latin typeface="Times New Roman" panose="02020603050405020304" pitchFamily="18" charset="0"/>
                <a:ea typeface="MS PGothic" panose="020B0600070205080204" pitchFamily="34" charset="-128"/>
              </a:defRPr>
            </a:lvl3pPr>
            <a:lvl4pPr>
              <a:defRPr sz="1700">
                <a:solidFill>
                  <a:schemeClr val="tx1"/>
                </a:solidFill>
                <a:latin typeface="Times New Roman" panose="02020603050405020304" pitchFamily="18" charset="0"/>
                <a:ea typeface="MS PGothic" panose="020B0600070205080204" pitchFamily="34" charset="-128"/>
              </a:defRPr>
            </a:lvl4pPr>
            <a:lvl5pPr>
              <a:defRPr sz="1700">
                <a:solidFill>
                  <a:schemeClr val="tx1"/>
                </a:solidFill>
                <a:latin typeface="Times New Roman" panose="02020603050405020304" pitchFamily="18" charset="0"/>
                <a:ea typeface="MS PGothic" panose="020B0600070205080204" pitchFamily="34" charset="-128"/>
              </a:defRPr>
            </a:lvl5pPr>
            <a:lvl6pPr marL="2335213" indent="-49213" defTabSz="938213" eaLnBrk="0" fontAlgn="base" hangingPunct="0">
              <a:spcBef>
                <a:spcPct val="0"/>
              </a:spcBef>
              <a:spcAft>
                <a:spcPct val="0"/>
              </a:spcAft>
              <a:defRPr sz="1700">
                <a:solidFill>
                  <a:schemeClr val="tx1"/>
                </a:solidFill>
                <a:latin typeface="Times New Roman" panose="02020603050405020304" pitchFamily="18" charset="0"/>
                <a:ea typeface="MS PGothic" panose="020B0600070205080204" pitchFamily="34" charset="-128"/>
              </a:defRPr>
            </a:lvl6pPr>
            <a:lvl7pPr marL="2792413" indent="-49213" defTabSz="938213" eaLnBrk="0" fontAlgn="base" hangingPunct="0">
              <a:spcBef>
                <a:spcPct val="0"/>
              </a:spcBef>
              <a:spcAft>
                <a:spcPct val="0"/>
              </a:spcAft>
              <a:defRPr sz="1700">
                <a:solidFill>
                  <a:schemeClr val="tx1"/>
                </a:solidFill>
                <a:latin typeface="Times New Roman" panose="02020603050405020304" pitchFamily="18" charset="0"/>
                <a:ea typeface="MS PGothic" panose="020B0600070205080204" pitchFamily="34" charset="-128"/>
              </a:defRPr>
            </a:lvl7pPr>
            <a:lvl8pPr marL="3249613" indent="-49213" defTabSz="938213" eaLnBrk="0" fontAlgn="base" hangingPunct="0">
              <a:spcBef>
                <a:spcPct val="0"/>
              </a:spcBef>
              <a:spcAft>
                <a:spcPct val="0"/>
              </a:spcAft>
              <a:defRPr sz="1700">
                <a:solidFill>
                  <a:schemeClr val="tx1"/>
                </a:solidFill>
                <a:latin typeface="Times New Roman" panose="02020603050405020304" pitchFamily="18" charset="0"/>
                <a:ea typeface="MS PGothic" panose="020B0600070205080204" pitchFamily="34" charset="-128"/>
              </a:defRPr>
            </a:lvl8pPr>
            <a:lvl9pPr marL="3706813" indent="-49213" defTabSz="938213" eaLnBrk="0" fontAlgn="base" hangingPunct="0">
              <a:spcBef>
                <a:spcPct val="0"/>
              </a:spcBef>
              <a:spcAft>
                <a:spcPct val="0"/>
              </a:spcAft>
              <a:defRPr sz="1700">
                <a:solidFill>
                  <a:schemeClr val="tx1"/>
                </a:solidFill>
                <a:latin typeface="Times New Roman" panose="02020603050405020304" pitchFamily="18" charset="0"/>
                <a:ea typeface="MS PGothic" panose="020B0600070205080204" pitchFamily="34" charset="-128"/>
              </a:defRPr>
            </a:lvl9pPr>
          </a:lstStyle>
          <a:p>
            <a:pPr marL="0" indent="0" algn="ctr">
              <a:lnSpc>
                <a:spcPct val="90000"/>
              </a:lnSpc>
            </a:pPr>
            <a:r>
              <a:rPr lang="lv-LV" altLang="lv-LV" sz="1800" dirty="0">
                <a:solidFill>
                  <a:srgbClr val="1F4E79"/>
                </a:solidFill>
                <a:latin typeface="Calibri" panose="020F0502020204030204" pitchFamily="34" charset="0"/>
              </a:rPr>
              <a:t> </a:t>
            </a:r>
            <a:r>
              <a:rPr lang="lv-LV" altLang="lv-LV" sz="1800" i="1" dirty="0">
                <a:solidFill>
                  <a:srgbClr val="1F4E79"/>
                </a:solidFill>
                <a:latin typeface="Calibri" panose="020F0502020204030204" pitchFamily="34" charset="0"/>
              </a:rPr>
              <a:t>Rokasgrāmata</a:t>
            </a:r>
            <a:r>
              <a:rPr lang="lv-LV" altLang="lv-LV" sz="1800" dirty="0">
                <a:solidFill>
                  <a:srgbClr val="1F4E79"/>
                </a:solidFill>
                <a:latin typeface="Calibri" panose="020F0502020204030204" pitchFamily="34" charset="0"/>
              </a:rPr>
              <a:t> 202</a:t>
            </a:r>
            <a:r>
              <a:rPr lang="ru-RU" altLang="lv-LV" sz="1800" dirty="0">
                <a:solidFill>
                  <a:srgbClr val="1F4E79"/>
                </a:solidFill>
                <a:latin typeface="Calibri" panose="020F0502020204030204" pitchFamily="34" charset="0"/>
              </a:rPr>
              <a:t>4</a:t>
            </a:r>
            <a:r>
              <a:rPr lang="lv-LV" altLang="lv-LV" sz="1800" dirty="0">
                <a:solidFill>
                  <a:srgbClr val="1F4E79"/>
                </a:solidFill>
                <a:latin typeface="Calibri" panose="020F0502020204030204" pitchFamily="34" charset="0"/>
              </a:rPr>
              <a:t>.,   20. lpp. </a:t>
            </a:r>
          </a:p>
        </p:txBody>
      </p:sp>
      <p:pic>
        <p:nvPicPr>
          <p:cNvPr id="9" name="Picture 8">
            <a:extLst>
              <a:ext uri="{FF2B5EF4-FFF2-40B4-BE49-F238E27FC236}">
                <a16:creationId xmlns:a16="http://schemas.microsoft.com/office/drawing/2014/main" id="{37D12BAA-6EF9-B368-AB5D-E1692AF6A2FB}"/>
              </a:ext>
            </a:extLst>
          </p:cNvPr>
          <p:cNvPicPr>
            <a:picLocks noChangeAspect="1"/>
          </p:cNvPicPr>
          <p:nvPr/>
        </p:nvPicPr>
        <p:blipFill rotWithShape="1">
          <a:blip r:embed="rId2"/>
          <a:srcRect t="68103"/>
          <a:stretch/>
        </p:blipFill>
        <p:spPr>
          <a:xfrm>
            <a:off x="928417" y="5189517"/>
            <a:ext cx="6583776" cy="1010750"/>
          </a:xfrm>
          <a:prstGeom prst="rect">
            <a:avLst/>
          </a:prstGeom>
        </p:spPr>
      </p:pic>
      <p:sp>
        <p:nvSpPr>
          <p:cNvPr id="10" name="Rectangle 9">
            <a:extLst>
              <a:ext uri="{FF2B5EF4-FFF2-40B4-BE49-F238E27FC236}">
                <a16:creationId xmlns:a16="http://schemas.microsoft.com/office/drawing/2014/main" id="{8CD38658-D718-AED2-887A-FCEB736B0F1F}"/>
              </a:ext>
            </a:extLst>
          </p:cNvPr>
          <p:cNvSpPr/>
          <p:nvPr/>
        </p:nvSpPr>
        <p:spPr>
          <a:xfrm>
            <a:off x="1158656" y="2019696"/>
            <a:ext cx="7581583" cy="3108543"/>
          </a:xfrm>
          <a:prstGeom prst="rect">
            <a:avLst/>
          </a:prstGeom>
        </p:spPr>
        <p:txBody>
          <a:bodyPr wrap="square">
            <a:spAutoFit/>
          </a:bodyPr>
          <a:lstStyle/>
          <a:p>
            <a:pPr marL="457200" indent="-457200" algn="just">
              <a:buFont typeface="Wingdings" panose="05000000000000000000" pitchFamily="2" charset="2"/>
              <a:buChar char="Ø"/>
            </a:pPr>
            <a:r>
              <a:rPr lang="lv-LV" altLang="lv-LV" sz="2800" dirty="0">
                <a:solidFill>
                  <a:schemeClr val="accent1">
                    <a:lumMod val="50000"/>
                  </a:schemeClr>
                </a:solidFill>
                <a:latin typeface="Calibri" panose="020F0502020204030204" pitchFamily="34" charset="0"/>
                <a:ea typeface="MS PGothic" panose="020B0600070205080204" pitchFamily="34" charset="-128"/>
              </a:rPr>
              <a:t>Projektu aktivitātes  </a:t>
            </a:r>
            <a:r>
              <a:rPr lang="lv-LV" altLang="lv-LV" sz="2800" i="1" dirty="0">
                <a:solidFill>
                  <a:schemeClr val="accent1">
                    <a:lumMod val="50000"/>
                  </a:schemeClr>
                </a:solidFill>
                <a:latin typeface="Calibri" panose="020F0502020204030204" pitchFamily="34" charset="0"/>
                <a:ea typeface="MS PGothic" panose="020B0600070205080204" pitchFamily="34" charset="-128"/>
              </a:rPr>
              <a:t>Nordplus</a:t>
            </a:r>
            <a:r>
              <a:rPr lang="lv-LV" altLang="lv-LV" sz="2800" dirty="0">
                <a:solidFill>
                  <a:schemeClr val="accent1">
                    <a:lumMod val="50000"/>
                  </a:schemeClr>
                </a:solidFill>
                <a:latin typeface="Calibri" panose="020F0502020204030204" pitchFamily="34" charset="0"/>
                <a:ea typeface="MS PGothic" panose="020B0600070205080204" pitchFamily="34" charset="-128"/>
              </a:rPr>
              <a:t> Augstākās izglītības apakšprogrammā var finansēt 3 reizes (3 gadus) pēc kārtas, </a:t>
            </a:r>
            <a:r>
              <a:rPr lang="lv-LV" altLang="lv-LV" sz="2800" b="1" dirty="0">
                <a:solidFill>
                  <a:schemeClr val="accent1">
                    <a:lumMod val="50000"/>
                  </a:schemeClr>
                </a:solidFill>
                <a:latin typeface="Calibri" panose="020F0502020204030204" pitchFamily="34" charset="0"/>
                <a:ea typeface="MS PGothic" panose="020B0600070205080204" pitchFamily="34" charset="-128"/>
              </a:rPr>
              <a:t>katru gadu iesniedzot attiecīgu projekta iesniegumu, </a:t>
            </a:r>
            <a:r>
              <a:rPr lang="lv-LV" altLang="lv-LV" sz="2800" dirty="0">
                <a:solidFill>
                  <a:schemeClr val="accent1">
                    <a:lumMod val="50000"/>
                  </a:schemeClr>
                </a:solidFill>
                <a:latin typeface="Calibri" panose="020F0502020204030204" pitchFamily="34" charset="0"/>
                <a:ea typeface="MS PGothic" panose="020B0600070205080204" pitchFamily="34" charset="-128"/>
              </a:rPr>
              <a:t>resp., turpinājumu. </a:t>
            </a:r>
          </a:p>
          <a:p>
            <a:pPr marL="457200" indent="-457200" algn="just">
              <a:buFont typeface="Wingdings" panose="05000000000000000000" pitchFamily="2" charset="2"/>
              <a:buChar char="Ø"/>
            </a:pPr>
            <a:r>
              <a:rPr lang="lv-LV" altLang="lv-LV" sz="2800" b="1" dirty="0">
                <a:solidFill>
                  <a:schemeClr val="accent1">
                    <a:lumMod val="50000"/>
                  </a:schemeClr>
                </a:solidFill>
                <a:latin typeface="Calibri" panose="020F0502020204030204" pitchFamily="34" charset="0"/>
                <a:ea typeface="MS PGothic" panose="020B0600070205080204" pitchFamily="34" charset="-128"/>
              </a:rPr>
              <a:t>Projektu īstenošanas periods – no 15.05. līdz 01.10.</a:t>
            </a:r>
          </a:p>
        </p:txBody>
      </p:sp>
    </p:spTree>
    <p:extLst>
      <p:ext uri="{BB962C8B-B14F-4D97-AF65-F5344CB8AC3E}">
        <p14:creationId xmlns:p14="http://schemas.microsoft.com/office/powerpoint/2010/main" val="195660422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31024" y="365127"/>
            <a:ext cx="6484326" cy="944928"/>
          </a:xfrm>
        </p:spPr>
        <p:txBody>
          <a:bodyPr>
            <a:normAutofit/>
          </a:bodyPr>
          <a:lstStyle/>
          <a:p>
            <a:pPr algn="ctr"/>
            <a:r>
              <a:rPr lang="lv-LV" sz="4400" b="1">
                <a:solidFill>
                  <a:schemeClr val="accent1">
                    <a:lumMod val="50000"/>
                  </a:schemeClr>
                </a:solidFill>
                <a:latin typeface="+mn-lt"/>
                <a:ea typeface="MS PGothic" panose="020B0600070205080204" pitchFamily="34" charset="-128"/>
              </a:rPr>
              <a:t>II Mobilitāšu projekti</a:t>
            </a:r>
            <a:endParaRPr lang="lv-LV" sz="4400" b="1" dirty="0">
              <a:solidFill>
                <a:schemeClr val="accent1">
                  <a:lumMod val="50000"/>
                </a:schemeClr>
              </a:solidFill>
              <a:latin typeface="+mn-lt"/>
              <a:ea typeface="MS PGothic" panose="020B0600070205080204" pitchFamily="34" charset="-128"/>
            </a:endParaRPr>
          </a:p>
        </p:txBody>
      </p:sp>
      <p:sp>
        <p:nvSpPr>
          <p:cNvPr id="3" name="Rectangle 2"/>
          <p:cNvSpPr/>
          <p:nvPr/>
        </p:nvSpPr>
        <p:spPr>
          <a:xfrm>
            <a:off x="1764741" y="1404306"/>
            <a:ext cx="6506308" cy="1625060"/>
          </a:xfrm>
          <a:prstGeom prst="rect">
            <a:avLst/>
          </a:prstGeom>
        </p:spPr>
        <p:txBody>
          <a:bodyPr wrap="square">
            <a:spAutoFit/>
          </a:bodyPr>
          <a:lstStyle/>
          <a:p>
            <a:pPr lvl="1" algn="ctr">
              <a:lnSpc>
                <a:spcPct val="80000"/>
              </a:lnSpc>
            </a:pPr>
            <a:r>
              <a:rPr lang="lv-LV" altLang="lv-LV" sz="2800" b="1" dirty="0">
                <a:solidFill>
                  <a:schemeClr val="accent1">
                    <a:lumMod val="50000"/>
                  </a:schemeClr>
                </a:solidFill>
              </a:rPr>
              <a:t>! Piedalās vismaz 2 augstākās izglītības iestādes no 2 valstīm - koordinators</a:t>
            </a:r>
            <a:r>
              <a:rPr lang="lv-LV" altLang="lv-LV" sz="2800" dirty="0">
                <a:solidFill>
                  <a:schemeClr val="accent1">
                    <a:lumMod val="50000"/>
                  </a:schemeClr>
                </a:solidFill>
              </a:rPr>
              <a:t> + </a:t>
            </a:r>
            <a:r>
              <a:rPr lang="lv-LV" altLang="lv-LV" sz="2800" b="1" dirty="0">
                <a:solidFill>
                  <a:schemeClr val="accent1">
                    <a:lumMod val="50000"/>
                  </a:schemeClr>
                </a:solidFill>
              </a:rPr>
              <a:t>vismaz 1 partneris </a:t>
            </a:r>
            <a:r>
              <a:rPr lang="lv-LV" altLang="lv-LV" sz="2800" dirty="0">
                <a:solidFill>
                  <a:schemeClr val="accent1">
                    <a:lumMod val="50000"/>
                  </a:schemeClr>
                </a:solidFill>
              </a:rPr>
              <a:t>no </a:t>
            </a:r>
            <a:r>
              <a:rPr lang="lv-LV" altLang="lv-LV" sz="2800" u="sng" dirty="0">
                <a:solidFill>
                  <a:schemeClr val="accent1">
                    <a:lumMod val="50000"/>
                  </a:schemeClr>
                </a:solidFill>
              </a:rPr>
              <a:t>citas</a:t>
            </a:r>
            <a:r>
              <a:rPr lang="lv-LV" altLang="lv-LV" sz="2800" dirty="0">
                <a:solidFill>
                  <a:schemeClr val="accent1">
                    <a:lumMod val="50000"/>
                  </a:schemeClr>
                </a:solidFill>
              </a:rPr>
              <a:t> programmas dalībvalsts</a:t>
            </a:r>
          </a:p>
          <a:p>
            <a:pPr algn="just"/>
            <a:endParaRPr lang="lv-LV" altLang="en-US" sz="1000" b="1" dirty="0">
              <a:solidFill>
                <a:schemeClr val="accent1">
                  <a:lumMod val="50000"/>
                </a:schemeClr>
              </a:solidFill>
              <a:latin typeface="Calibri" panose="020F0502020204030204" pitchFamily="34" charset="0"/>
            </a:endParaRPr>
          </a:p>
        </p:txBody>
      </p:sp>
      <p:pic>
        <p:nvPicPr>
          <p:cNvPr id="6" name="Picture 5">
            <a:extLst>
              <a:ext uri="{FF2B5EF4-FFF2-40B4-BE49-F238E27FC236}">
                <a16:creationId xmlns:a16="http://schemas.microsoft.com/office/drawing/2014/main" id="{2DA31920-224F-4422-B504-00081946539A}"/>
              </a:ext>
            </a:extLst>
          </p:cNvPr>
          <p:cNvPicPr>
            <a:picLocks noChangeAspect="1"/>
          </p:cNvPicPr>
          <p:nvPr/>
        </p:nvPicPr>
        <p:blipFill>
          <a:blip r:embed="rId2"/>
          <a:stretch>
            <a:fillRect/>
          </a:stretch>
        </p:blipFill>
        <p:spPr>
          <a:xfrm>
            <a:off x="2031024" y="2895017"/>
            <a:ext cx="5486400" cy="2958738"/>
          </a:xfrm>
          <a:prstGeom prst="rect">
            <a:avLst/>
          </a:prstGeom>
        </p:spPr>
      </p:pic>
    </p:spTree>
    <p:extLst>
      <p:ext uri="{BB962C8B-B14F-4D97-AF65-F5344CB8AC3E}">
        <p14:creationId xmlns:p14="http://schemas.microsoft.com/office/powerpoint/2010/main" val="200739570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03268" y="365126"/>
            <a:ext cx="6312081" cy="845365"/>
          </a:xfrm>
        </p:spPr>
        <p:txBody>
          <a:bodyPr>
            <a:normAutofit/>
          </a:bodyPr>
          <a:lstStyle/>
          <a:p>
            <a:r>
              <a:rPr lang="lv-LV" sz="3600" b="1" dirty="0">
                <a:solidFill>
                  <a:schemeClr val="accent1">
                    <a:lumMod val="50000"/>
                  </a:schemeClr>
                </a:solidFill>
                <a:latin typeface="+mn-lt"/>
                <a:ea typeface="MS PGothic" panose="020B0600070205080204" pitchFamily="34" charset="-128"/>
              </a:rPr>
              <a:t>I Mobilitāšu aktivitātes (1)</a:t>
            </a:r>
          </a:p>
        </p:txBody>
      </p:sp>
      <p:graphicFrame>
        <p:nvGraphicFramePr>
          <p:cNvPr id="4" name="Table 3"/>
          <p:cNvGraphicFramePr>
            <a:graphicFrameLocks noGrp="1"/>
          </p:cNvGraphicFramePr>
          <p:nvPr>
            <p:extLst>
              <p:ext uri="{D42A27DB-BD31-4B8C-83A1-F6EECF244321}">
                <p14:modId xmlns:p14="http://schemas.microsoft.com/office/powerpoint/2010/main" val="629910280"/>
              </p:ext>
            </p:extLst>
          </p:nvPr>
        </p:nvGraphicFramePr>
        <p:xfrm>
          <a:off x="415656" y="1720389"/>
          <a:ext cx="8409030" cy="5358169"/>
        </p:xfrm>
        <a:graphic>
          <a:graphicData uri="http://schemas.openxmlformats.org/drawingml/2006/table">
            <a:tbl>
              <a:tblPr firstRow="1" bandRow="1">
                <a:tableStyleId>{5C22544A-7EE6-4342-B048-85BDC9FD1C3A}</a:tableStyleId>
              </a:tblPr>
              <a:tblGrid>
                <a:gridCol w="2732591">
                  <a:extLst>
                    <a:ext uri="{9D8B030D-6E8A-4147-A177-3AD203B41FA5}">
                      <a16:colId xmlns:a16="http://schemas.microsoft.com/office/drawing/2014/main" val="223682369"/>
                    </a:ext>
                  </a:extLst>
                </a:gridCol>
                <a:gridCol w="2617294">
                  <a:extLst>
                    <a:ext uri="{9D8B030D-6E8A-4147-A177-3AD203B41FA5}">
                      <a16:colId xmlns:a16="http://schemas.microsoft.com/office/drawing/2014/main" val="3057955081"/>
                    </a:ext>
                  </a:extLst>
                </a:gridCol>
                <a:gridCol w="1530408">
                  <a:extLst>
                    <a:ext uri="{9D8B030D-6E8A-4147-A177-3AD203B41FA5}">
                      <a16:colId xmlns:a16="http://schemas.microsoft.com/office/drawing/2014/main" val="2899572258"/>
                    </a:ext>
                  </a:extLst>
                </a:gridCol>
                <a:gridCol w="1528737">
                  <a:extLst>
                    <a:ext uri="{9D8B030D-6E8A-4147-A177-3AD203B41FA5}">
                      <a16:colId xmlns:a16="http://schemas.microsoft.com/office/drawing/2014/main" val="2083232663"/>
                    </a:ext>
                  </a:extLst>
                </a:gridCol>
              </a:tblGrid>
              <a:tr h="377918">
                <a:tc>
                  <a:txBody>
                    <a:bodyPr/>
                    <a:lstStyle/>
                    <a:p>
                      <a:pPr algn="ctr"/>
                      <a:r>
                        <a:rPr lang="lv-LV" sz="1200" dirty="0"/>
                        <a:t>Veids</a:t>
                      </a:r>
                    </a:p>
                  </a:txBody>
                  <a:tcPr/>
                </a:tc>
                <a:tc>
                  <a:txBody>
                    <a:bodyPr/>
                    <a:lstStyle/>
                    <a:p>
                      <a:pPr algn="ctr"/>
                      <a:r>
                        <a:rPr lang="lv-LV" sz="1200" dirty="0"/>
                        <a:t>Saturs </a:t>
                      </a:r>
                    </a:p>
                  </a:txBody>
                  <a:tcPr/>
                </a:tc>
                <a:tc>
                  <a:txBody>
                    <a:bodyPr/>
                    <a:lstStyle/>
                    <a:p>
                      <a:pPr algn="ctr"/>
                      <a:r>
                        <a:rPr lang="lv-LV" sz="1200" dirty="0"/>
                        <a:t>Mobilitātes ilgums</a:t>
                      </a:r>
                    </a:p>
                  </a:txBody>
                  <a:tcPr/>
                </a:tc>
                <a:tc>
                  <a:txBody>
                    <a:bodyPr/>
                    <a:lstStyle/>
                    <a:p>
                      <a:pPr algn="ctr"/>
                      <a:r>
                        <a:rPr lang="lv-LV" sz="1200" dirty="0"/>
                        <a:t>Projekta ilgums</a:t>
                      </a:r>
                    </a:p>
                  </a:txBody>
                  <a:tcPr/>
                </a:tc>
                <a:extLst>
                  <a:ext uri="{0D108BD9-81ED-4DB2-BD59-A6C34878D82A}">
                    <a16:rowId xmlns:a16="http://schemas.microsoft.com/office/drawing/2014/main" val="1874996033"/>
                  </a:ext>
                </a:extLst>
              </a:tr>
              <a:tr h="1144979">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lv-LV" sz="1600" b="1" dirty="0">
                          <a:solidFill>
                            <a:schemeClr val="accent1">
                              <a:lumMod val="50000"/>
                            </a:schemeClr>
                          </a:solidFill>
                        </a:rPr>
                        <a:t>Studentu mobilitāte</a:t>
                      </a:r>
                    </a:p>
                    <a:p>
                      <a:pPr marL="0" marR="0" lvl="0" indent="0" algn="l" defTabSz="685800" rtl="0" eaLnBrk="1" fontAlgn="auto" latinLnBrk="0" hangingPunct="1">
                        <a:lnSpc>
                          <a:spcPct val="100000"/>
                        </a:lnSpc>
                        <a:spcBef>
                          <a:spcPts val="0"/>
                        </a:spcBef>
                        <a:spcAft>
                          <a:spcPts val="0"/>
                        </a:spcAft>
                        <a:buClrTx/>
                        <a:buSzTx/>
                        <a:buFontTx/>
                        <a:buNone/>
                        <a:tabLst/>
                        <a:defRPr/>
                      </a:pPr>
                      <a:r>
                        <a:rPr lang="lv-LV" sz="1600" b="1" dirty="0">
                          <a:solidFill>
                            <a:schemeClr val="accent1">
                              <a:lumMod val="50000"/>
                            </a:schemeClr>
                          </a:solidFill>
                        </a:rPr>
                        <a:t>ILGTERMIŅA</a:t>
                      </a:r>
                    </a:p>
                    <a:p>
                      <a:r>
                        <a:rPr lang="lv-LV" sz="1600" b="0" i="1" dirty="0">
                          <a:solidFill>
                            <a:schemeClr val="accent1">
                              <a:lumMod val="50000"/>
                            </a:schemeClr>
                          </a:solidFill>
                        </a:rPr>
                        <a:t>(Nordplus AI administrācija aicina pārdomāt Erasmus+ un citas  iespējas) </a:t>
                      </a:r>
                    </a:p>
                  </a:txBody>
                  <a:tcPr/>
                </a:tc>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lv-LV" sz="1600" dirty="0">
                          <a:solidFill>
                            <a:schemeClr val="accent1">
                              <a:lumMod val="50000"/>
                            </a:schemeClr>
                          </a:solidFill>
                        </a:rPr>
                        <a:t>Individuālā studentu mobilitāte</a:t>
                      </a:r>
                    </a:p>
                    <a:p>
                      <a:endParaRPr lang="lv-LV" sz="1600" dirty="0">
                        <a:solidFill>
                          <a:schemeClr val="accent1">
                            <a:lumMod val="50000"/>
                          </a:schemeClr>
                        </a:solidFill>
                      </a:endParaRPr>
                    </a:p>
                  </a:txBody>
                  <a:tcPr/>
                </a:tc>
                <a:tc>
                  <a:txBody>
                    <a:bodyPr/>
                    <a:lstStyle/>
                    <a:p>
                      <a:r>
                        <a:rPr lang="lv-LV" sz="1600" dirty="0">
                          <a:solidFill>
                            <a:schemeClr val="accent1">
                              <a:lumMod val="50000"/>
                            </a:schemeClr>
                          </a:solidFill>
                        </a:rPr>
                        <a:t>3-12 mēneši</a:t>
                      </a:r>
                    </a:p>
                  </a:txBody>
                  <a:tcPr/>
                </a:tc>
                <a:tc>
                  <a:txBody>
                    <a:bodyPr/>
                    <a:lstStyle/>
                    <a:p>
                      <a:r>
                        <a:rPr lang="lv-LV" sz="1600" dirty="0">
                          <a:solidFill>
                            <a:schemeClr val="accent1">
                              <a:lumMod val="50000"/>
                            </a:schemeClr>
                          </a:solidFill>
                        </a:rPr>
                        <a:t>No 15. maija līdz nākamā gada 1. oktobrim</a:t>
                      </a:r>
                    </a:p>
                  </a:txBody>
                  <a:tcPr/>
                </a:tc>
                <a:extLst>
                  <a:ext uri="{0D108BD9-81ED-4DB2-BD59-A6C34878D82A}">
                    <a16:rowId xmlns:a16="http://schemas.microsoft.com/office/drawing/2014/main" val="2546302904"/>
                  </a:ext>
                </a:extLst>
              </a:tr>
              <a:tr h="621560">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lv-LV" sz="1600" b="1" dirty="0">
                          <a:solidFill>
                            <a:schemeClr val="accent1">
                              <a:lumMod val="50000"/>
                            </a:schemeClr>
                          </a:solidFill>
                        </a:rPr>
                        <a:t>Studentu mobilitāte</a:t>
                      </a:r>
                    </a:p>
                    <a:p>
                      <a:pPr marL="0" marR="0" lvl="0" indent="0" algn="l" defTabSz="685800" rtl="0" eaLnBrk="1" fontAlgn="auto" latinLnBrk="0" hangingPunct="1">
                        <a:lnSpc>
                          <a:spcPct val="100000"/>
                        </a:lnSpc>
                        <a:spcBef>
                          <a:spcPts val="0"/>
                        </a:spcBef>
                        <a:spcAft>
                          <a:spcPts val="0"/>
                        </a:spcAft>
                        <a:buClrTx/>
                        <a:buSzTx/>
                        <a:buFontTx/>
                        <a:buNone/>
                        <a:tabLst/>
                        <a:defRPr/>
                      </a:pPr>
                      <a:r>
                        <a:rPr lang="lv-LV" sz="1600" b="1" dirty="0">
                          <a:solidFill>
                            <a:schemeClr val="accent1">
                              <a:lumMod val="50000"/>
                            </a:schemeClr>
                          </a:solidFill>
                        </a:rPr>
                        <a:t>ĪSTERMIŅA</a:t>
                      </a:r>
                    </a:p>
                  </a:txBody>
                  <a:tcPr/>
                </a:tc>
                <a:tc>
                  <a:txBody>
                    <a:bodyPr/>
                    <a:lstStyle/>
                    <a:p>
                      <a:r>
                        <a:rPr lang="lv-LV" sz="1600" dirty="0">
                          <a:solidFill>
                            <a:schemeClr val="accent1">
                              <a:lumMod val="50000"/>
                            </a:schemeClr>
                          </a:solidFill>
                        </a:rPr>
                        <a:t>Individuālā studentu mobilitāte</a:t>
                      </a:r>
                    </a:p>
                  </a:txBody>
                  <a:tcPr/>
                </a:tc>
                <a:tc>
                  <a:txBody>
                    <a:bodyPr/>
                    <a:lstStyle/>
                    <a:p>
                      <a:r>
                        <a:rPr lang="lv-LV" sz="1600" dirty="0">
                          <a:solidFill>
                            <a:schemeClr val="accent1">
                              <a:lumMod val="50000"/>
                            </a:schemeClr>
                          </a:solidFill>
                        </a:rPr>
                        <a:t>1-2</a:t>
                      </a:r>
                      <a:r>
                        <a:rPr lang="lv-LV" sz="1600" baseline="0" dirty="0">
                          <a:solidFill>
                            <a:schemeClr val="accent1">
                              <a:lumMod val="50000"/>
                            </a:schemeClr>
                          </a:solidFill>
                        </a:rPr>
                        <a:t> mēneši</a:t>
                      </a:r>
                      <a:endParaRPr lang="lv-LV" sz="1600" dirty="0">
                        <a:solidFill>
                          <a:schemeClr val="accent1">
                            <a:lumMod val="50000"/>
                          </a:schemeClr>
                        </a:solidFill>
                      </a:endParaRPr>
                    </a:p>
                  </a:txBody>
                  <a:tcPr/>
                </a:tc>
                <a:tc>
                  <a:txBody>
                    <a:bodyPr/>
                    <a:lstStyle/>
                    <a:p>
                      <a:pPr algn="ctr"/>
                      <a:r>
                        <a:rPr lang="lv-LV" sz="1600" dirty="0">
                          <a:solidFill>
                            <a:schemeClr val="accent1">
                              <a:lumMod val="50000"/>
                            </a:schemeClr>
                          </a:solidFill>
                        </a:rPr>
                        <a:t>--’’--</a:t>
                      </a:r>
                    </a:p>
                  </a:txBody>
                  <a:tcPr/>
                </a:tc>
                <a:extLst>
                  <a:ext uri="{0D108BD9-81ED-4DB2-BD59-A6C34878D82A}">
                    <a16:rowId xmlns:a16="http://schemas.microsoft.com/office/drawing/2014/main" val="3585187382"/>
                  </a:ext>
                </a:extLst>
              </a:tr>
              <a:tr h="914451">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lv-LV" sz="1600" b="1" dirty="0">
                          <a:solidFill>
                            <a:schemeClr val="accent1">
                              <a:lumMod val="50000"/>
                            </a:schemeClr>
                          </a:solidFill>
                        </a:rPr>
                        <a:t>Studentu EKSEPRESS mobilitāte</a:t>
                      </a:r>
                    </a:p>
                    <a:p>
                      <a:pPr marL="0" marR="0" lvl="0" indent="0" algn="l" defTabSz="685800" rtl="0" eaLnBrk="1" fontAlgn="auto" latinLnBrk="0" hangingPunct="1">
                        <a:lnSpc>
                          <a:spcPct val="100000"/>
                        </a:lnSpc>
                        <a:spcBef>
                          <a:spcPts val="0"/>
                        </a:spcBef>
                        <a:spcAft>
                          <a:spcPts val="0"/>
                        </a:spcAft>
                        <a:buClrTx/>
                        <a:buSzTx/>
                        <a:buFontTx/>
                        <a:buNone/>
                        <a:tabLst/>
                        <a:defRPr/>
                      </a:pPr>
                      <a:r>
                        <a:rPr lang="lv-LV" sz="1600" b="1" dirty="0">
                          <a:solidFill>
                            <a:schemeClr val="accent1">
                              <a:lumMod val="50000"/>
                            </a:schemeClr>
                          </a:solidFill>
                        </a:rPr>
                        <a:t> </a:t>
                      </a:r>
                    </a:p>
                  </a:txBody>
                  <a:tcPr/>
                </a:tc>
                <a:tc>
                  <a:txBody>
                    <a:bodyPr/>
                    <a:lstStyle/>
                    <a:p>
                      <a:r>
                        <a:rPr lang="lv-LV" sz="1600" dirty="0">
                          <a:solidFill>
                            <a:schemeClr val="accent1">
                              <a:lumMod val="50000"/>
                            </a:schemeClr>
                          </a:solidFill>
                        </a:rPr>
                        <a:t>Individuālā studentu mobilitāte</a:t>
                      </a:r>
                    </a:p>
                  </a:txBody>
                  <a:tcPr/>
                </a:tc>
                <a:tc>
                  <a:txBody>
                    <a:bodyPr/>
                    <a:lstStyle/>
                    <a:p>
                      <a:r>
                        <a:rPr lang="lv-LV" sz="1600" dirty="0">
                          <a:solidFill>
                            <a:schemeClr val="accent1">
                              <a:lumMod val="50000"/>
                            </a:schemeClr>
                          </a:solidFill>
                        </a:rPr>
                        <a:t>1 nedēļa</a:t>
                      </a:r>
                      <a:r>
                        <a:rPr lang="lv-LV" sz="1600" baseline="0" dirty="0">
                          <a:solidFill>
                            <a:schemeClr val="accent1">
                              <a:lumMod val="50000"/>
                            </a:schemeClr>
                          </a:solidFill>
                        </a:rPr>
                        <a:t> (5 darba dienas) – 1 mēnesis</a:t>
                      </a:r>
                      <a:endParaRPr lang="lv-LV" sz="1600" dirty="0">
                        <a:solidFill>
                          <a:schemeClr val="accent1">
                            <a:lumMod val="50000"/>
                          </a:schemeClr>
                        </a:solidFill>
                      </a:endParaRPr>
                    </a:p>
                  </a:txBody>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lang="lv-LV" sz="1600" dirty="0">
                          <a:solidFill>
                            <a:schemeClr val="accent1">
                              <a:lumMod val="50000"/>
                            </a:schemeClr>
                          </a:solidFill>
                        </a:rPr>
                        <a:t>--’’--</a:t>
                      </a:r>
                    </a:p>
                    <a:p>
                      <a:pPr algn="ctr"/>
                      <a:endParaRPr lang="lv-LV" sz="1600" dirty="0">
                        <a:solidFill>
                          <a:schemeClr val="accent1">
                            <a:lumMod val="50000"/>
                          </a:schemeClr>
                        </a:solidFill>
                      </a:endParaRPr>
                    </a:p>
                  </a:txBody>
                  <a:tcPr/>
                </a:tc>
                <a:extLst>
                  <a:ext uri="{0D108BD9-81ED-4DB2-BD59-A6C34878D82A}">
                    <a16:rowId xmlns:a16="http://schemas.microsoft.com/office/drawing/2014/main" val="2350267004"/>
                  </a:ext>
                </a:extLst>
              </a:tr>
              <a:tr h="988240">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lv-LV" sz="1600" b="1" dirty="0">
                          <a:solidFill>
                            <a:schemeClr val="accent1">
                              <a:lumMod val="50000"/>
                            </a:schemeClr>
                          </a:solidFill>
                        </a:rPr>
                        <a:t>Prakse,</a:t>
                      </a:r>
                      <a:r>
                        <a:rPr lang="lv-LV" sz="1600" b="1" baseline="0" dirty="0">
                          <a:solidFill>
                            <a:schemeClr val="accent1">
                              <a:lumMod val="50000"/>
                            </a:schemeClr>
                          </a:solidFill>
                        </a:rPr>
                        <a:t> </a:t>
                      </a:r>
                      <a:r>
                        <a:rPr lang="lv-LV" sz="1600" b="0" baseline="0" dirty="0">
                          <a:solidFill>
                            <a:schemeClr val="accent1">
                              <a:lumMod val="50000"/>
                            </a:schemeClr>
                          </a:solidFill>
                        </a:rPr>
                        <a:t>tai skaitā  pēc studiju noslēgšanās, ja prakse beidzas 1 gada laikā pēc studiju noslēguma. </a:t>
                      </a:r>
                      <a:endParaRPr lang="lv-LV" sz="1600" b="0" dirty="0">
                        <a:solidFill>
                          <a:schemeClr val="accent1">
                            <a:lumMod val="50000"/>
                          </a:schemeClr>
                        </a:solidFill>
                      </a:endParaRPr>
                    </a:p>
                  </a:txBody>
                  <a:tcPr/>
                </a:tc>
                <a:tc>
                  <a:txBody>
                    <a:bodyPr/>
                    <a:lstStyle/>
                    <a:p>
                      <a:pPr marL="0" marR="0" indent="0" algn="l" defTabSz="685800" rtl="0" eaLnBrk="1" fontAlgn="auto" latinLnBrk="0" hangingPunct="1">
                        <a:lnSpc>
                          <a:spcPct val="100000"/>
                        </a:lnSpc>
                        <a:spcBef>
                          <a:spcPts val="0"/>
                        </a:spcBef>
                        <a:spcAft>
                          <a:spcPts val="0"/>
                        </a:spcAft>
                        <a:buClrTx/>
                        <a:buSzTx/>
                        <a:buFontTx/>
                        <a:buNone/>
                        <a:tabLst/>
                        <a:defRPr/>
                      </a:pPr>
                      <a:r>
                        <a:rPr lang="lv-LV" sz="1600" dirty="0">
                          <a:solidFill>
                            <a:schemeClr val="accent1">
                              <a:lumMod val="50000"/>
                            </a:schemeClr>
                          </a:solidFill>
                        </a:rPr>
                        <a:t>Individuālā studentu /jauno speciālistu mobilitāte</a:t>
                      </a:r>
                    </a:p>
                    <a:p>
                      <a:endParaRPr lang="lv-LV" sz="1600" dirty="0">
                        <a:solidFill>
                          <a:schemeClr val="accent1">
                            <a:lumMod val="50000"/>
                          </a:schemeClr>
                        </a:solidFill>
                      </a:endParaRPr>
                    </a:p>
                  </a:txBody>
                  <a:tcPr/>
                </a:tc>
                <a:tc>
                  <a:txBody>
                    <a:bodyPr/>
                    <a:lstStyle/>
                    <a:p>
                      <a:r>
                        <a:rPr lang="lv-LV" sz="1600" dirty="0">
                          <a:solidFill>
                            <a:schemeClr val="accent1">
                              <a:lumMod val="50000"/>
                            </a:schemeClr>
                          </a:solidFill>
                        </a:rPr>
                        <a:t>No 1 nedēļas līdz 12 mēnešiem. </a:t>
                      </a:r>
                    </a:p>
                  </a:txBody>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lang="lv-LV" sz="1600" dirty="0">
                          <a:solidFill>
                            <a:schemeClr val="accent1">
                              <a:lumMod val="50000"/>
                            </a:schemeClr>
                          </a:solidFill>
                        </a:rPr>
                        <a:t>--’’--</a:t>
                      </a:r>
                    </a:p>
                    <a:p>
                      <a:pPr algn="ctr"/>
                      <a:endParaRPr lang="lv-LV" sz="1600" dirty="0">
                        <a:solidFill>
                          <a:schemeClr val="accent1">
                            <a:lumMod val="50000"/>
                          </a:schemeClr>
                        </a:solidFill>
                      </a:endParaRPr>
                    </a:p>
                  </a:txBody>
                  <a:tcPr/>
                </a:tc>
                <a:extLst>
                  <a:ext uri="{0D108BD9-81ED-4DB2-BD59-A6C34878D82A}">
                    <a16:rowId xmlns:a16="http://schemas.microsoft.com/office/drawing/2014/main" val="10004"/>
                  </a:ext>
                </a:extLst>
              </a:tr>
              <a:tr h="867931">
                <a:tc>
                  <a:txBody>
                    <a:bodyPr/>
                    <a:lstStyle/>
                    <a:p>
                      <a:r>
                        <a:rPr lang="lv-LV" sz="1600" b="1" dirty="0">
                          <a:solidFill>
                            <a:schemeClr val="accent1">
                              <a:lumMod val="50000"/>
                            </a:schemeClr>
                          </a:solidFill>
                        </a:rPr>
                        <a:t>Pasniedzēju</a:t>
                      </a:r>
                      <a:r>
                        <a:rPr lang="lv-LV" sz="1600" b="1" baseline="0" dirty="0">
                          <a:solidFill>
                            <a:schemeClr val="accent1">
                              <a:lumMod val="50000"/>
                            </a:schemeClr>
                          </a:solidFill>
                        </a:rPr>
                        <a:t> mobilitāte</a:t>
                      </a:r>
                    </a:p>
                    <a:p>
                      <a:pPr marL="0" marR="0" lvl="0" indent="0" algn="l" defTabSz="685800" rtl="0" eaLnBrk="1" fontAlgn="auto" latinLnBrk="0" hangingPunct="1">
                        <a:lnSpc>
                          <a:spcPct val="100000"/>
                        </a:lnSpc>
                        <a:spcBef>
                          <a:spcPts val="0"/>
                        </a:spcBef>
                        <a:spcAft>
                          <a:spcPts val="0"/>
                        </a:spcAft>
                        <a:buClrTx/>
                        <a:buSzTx/>
                        <a:buFontTx/>
                        <a:buNone/>
                        <a:tabLst/>
                        <a:defRPr/>
                      </a:pPr>
                      <a:r>
                        <a:rPr lang="lv-LV" sz="1600" b="0" i="1" dirty="0">
                          <a:solidFill>
                            <a:schemeClr val="accent1">
                              <a:lumMod val="50000"/>
                            </a:schemeClr>
                          </a:solidFill>
                        </a:rPr>
                        <a:t>(Nordplus AI administrācija aicina pārdomāt Erasmus+ un citas  iespējas) </a:t>
                      </a:r>
                    </a:p>
                  </a:txBody>
                  <a:tcPr/>
                </a:tc>
                <a:tc>
                  <a:txBody>
                    <a:bodyPr/>
                    <a:lstStyle/>
                    <a:p>
                      <a:r>
                        <a:rPr lang="lv-LV" sz="1600" dirty="0">
                          <a:solidFill>
                            <a:schemeClr val="accent1">
                              <a:lumMod val="50000"/>
                            </a:schemeClr>
                          </a:solidFill>
                        </a:rPr>
                        <a:t>Pieredzes</a:t>
                      </a:r>
                      <a:r>
                        <a:rPr lang="lv-LV" sz="1600" baseline="0" dirty="0">
                          <a:solidFill>
                            <a:schemeClr val="accent1">
                              <a:lumMod val="50000"/>
                            </a:schemeClr>
                          </a:solidFill>
                        </a:rPr>
                        <a:t> apmaiņa, prakse, pedagoģiskais darbs, u.c.</a:t>
                      </a:r>
                      <a:endParaRPr lang="lv-LV" sz="1600" dirty="0">
                        <a:solidFill>
                          <a:schemeClr val="accent1">
                            <a:lumMod val="50000"/>
                          </a:schemeClr>
                        </a:solidFill>
                      </a:endParaRPr>
                    </a:p>
                  </a:txBody>
                  <a:tcPr/>
                </a:tc>
                <a:tc>
                  <a:txBody>
                    <a:bodyPr/>
                    <a:lstStyle/>
                    <a:p>
                      <a:r>
                        <a:rPr lang="lv-LV" sz="1600" dirty="0">
                          <a:solidFill>
                            <a:schemeClr val="accent1">
                              <a:lumMod val="50000"/>
                            </a:schemeClr>
                          </a:solidFill>
                        </a:rPr>
                        <a:t>Vismaz 8 akadēmiskās stundas</a:t>
                      </a:r>
                    </a:p>
                  </a:txBody>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lang="lv-LV" sz="1600" dirty="0">
                          <a:solidFill>
                            <a:schemeClr val="accent1">
                              <a:lumMod val="50000"/>
                            </a:schemeClr>
                          </a:solidFill>
                        </a:rPr>
                        <a:t>--’’--</a:t>
                      </a:r>
                    </a:p>
                    <a:p>
                      <a:pPr algn="ctr"/>
                      <a:endParaRPr lang="lv-LV" sz="1600" dirty="0">
                        <a:solidFill>
                          <a:schemeClr val="accent1">
                            <a:lumMod val="50000"/>
                          </a:schemeClr>
                        </a:solidFill>
                      </a:endParaRPr>
                    </a:p>
                  </a:txBody>
                  <a:tcPr/>
                </a:tc>
                <a:extLst>
                  <a:ext uri="{0D108BD9-81ED-4DB2-BD59-A6C34878D82A}">
                    <a16:rowId xmlns:a16="http://schemas.microsoft.com/office/drawing/2014/main" val="2154098745"/>
                  </a:ext>
                </a:extLst>
              </a:tr>
            </a:tbl>
          </a:graphicData>
        </a:graphic>
      </p:graphicFrame>
      <p:sp>
        <p:nvSpPr>
          <p:cNvPr id="5" name="TextBox 4"/>
          <p:cNvSpPr txBox="1"/>
          <p:nvPr/>
        </p:nvSpPr>
        <p:spPr>
          <a:xfrm>
            <a:off x="1930403" y="1074058"/>
            <a:ext cx="6894283" cy="646331"/>
          </a:xfrm>
          <a:prstGeom prst="rect">
            <a:avLst/>
          </a:prstGeom>
          <a:noFill/>
        </p:spPr>
        <p:txBody>
          <a:bodyPr wrap="square" rtlCol="0">
            <a:spAutoFit/>
          </a:bodyPr>
          <a:lstStyle/>
          <a:p>
            <a:pPr algn="ctr"/>
            <a:r>
              <a:rPr lang="lv-LV" b="1" dirty="0">
                <a:solidFill>
                  <a:srgbClr val="002060"/>
                </a:solidFill>
              </a:rPr>
              <a:t>Mobilitātes projektu īsteno koordinators + vismaz 1 partneris no citas programmas dalībvalsts</a:t>
            </a:r>
          </a:p>
        </p:txBody>
      </p:sp>
    </p:spTree>
    <p:extLst>
      <p:ext uri="{BB962C8B-B14F-4D97-AF65-F5344CB8AC3E}">
        <p14:creationId xmlns:p14="http://schemas.microsoft.com/office/powerpoint/2010/main" val="2731582441"/>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5687</TotalTime>
  <Words>1214</Words>
  <Application>Microsoft Office PowerPoint</Application>
  <PresentationFormat>On-screen Show (4:3)</PresentationFormat>
  <Paragraphs>163</Paragraphs>
  <Slides>29</Slides>
  <Notes>1</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29</vt:i4>
      </vt:variant>
    </vt:vector>
  </HeadingPairs>
  <TitlesOfParts>
    <vt:vector size="36" baseType="lpstr">
      <vt:lpstr>Arial</vt:lpstr>
      <vt:lpstr>Calibri</vt:lpstr>
      <vt:lpstr>Calibri Light</vt:lpstr>
      <vt:lpstr>Mark OT Light</vt:lpstr>
      <vt:lpstr>Verdana</vt:lpstr>
      <vt:lpstr>Wingdings</vt:lpstr>
      <vt:lpstr>Office Theme</vt:lpstr>
      <vt:lpstr>Nordplus Augstākās izglītības apakšprogramma – 2023. gada projektu konkurss</vt:lpstr>
      <vt:lpstr>Augstākās izglītības apakšprogramma</vt:lpstr>
      <vt:lpstr>PowerPoint Presentation</vt:lpstr>
      <vt:lpstr>Augstākās izglītības apakšprogrammas dalībnieki</vt:lpstr>
      <vt:lpstr>Augstākās izglītības apakšprogramma atbalsta</vt:lpstr>
      <vt:lpstr>Augstākās izglītības apakšprogrammas aktivitātes</vt:lpstr>
      <vt:lpstr>Augstākās izglītības apakšprogrammas aktivitātes</vt:lpstr>
      <vt:lpstr>II Mobilitāšu projekti</vt:lpstr>
      <vt:lpstr>I Mobilitāšu aktivitātes (1)</vt:lpstr>
      <vt:lpstr>I Mobilitāšu aktivitātes (2)</vt:lpstr>
      <vt:lpstr>I Mobilitāšu aktivitātes (3)</vt:lpstr>
      <vt:lpstr>I Mobilitāšu finansējums</vt:lpstr>
      <vt:lpstr>I Mobilitāšu finansējums</vt:lpstr>
      <vt:lpstr>II Sadarbības projektu aktivitātes</vt:lpstr>
      <vt:lpstr>II Sadarbības projektu aktivitātes</vt:lpstr>
      <vt:lpstr>II Sadarbības projektu aktivitātes</vt:lpstr>
      <vt:lpstr>II Sadarbības projektu aktivitātes</vt:lpstr>
      <vt:lpstr>II Projektu aktivitātes</vt:lpstr>
      <vt:lpstr>II Projektu aktivitātes</vt:lpstr>
      <vt:lpstr>III Sadarbības tīklu aktivitātes</vt:lpstr>
      <vt:lpstr>III Sadarbības tīklu aktivitāšu ietvaros atbalsta</vt:lpstr>
      <vt:lpstr>PowerPoint Presentation</vt:lpstr>
      <vt:lpstr>PowerPoint Presentation</vt:lpstr>
      <vt:lpstr>PowerPoint Presentation</vt:lpstr>
      <vt:lpstr>Sadarbības projektu un sadarbības tīklu finansējums (4)</vt:lpstr>
      <vt:lpstr>Vienā projekta pieteikumā var ietvert vairākus projektu veidus! </vt:lpstr>
      <vt:lpstr>Finansējums – kopējie jautājumi</vt:lpstr>
      <vt:lpstr>Augstākās izglītības apakšprogrammas galvenais administrators </vt:lpstr>
      <vt:lpstr>Konsultācijas</vt:lpstr>
    </vt:vector>
  </TitlesOfParts>
  <Company>VIAA</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Dace Kosa</dc:creator>
  <cp:lastModifiedBy>Linards Deidulis</cp:lastModifiedBy>
  <cp:revision>182</cp:revision>
  <cp:lastPrinted>2020-12-09T08:19:45Z</cp:lastPrinted>
  <dcterms:created xsi:type="dcterms:W3CDTF">2017-03-17T07:53:29Z</dcterms:created>
  <dcterms:modified xsi:type="dcterms:W3CDTF">2023-11-09T22:31:23Z</dcterms:modified>
</cp:coreProperties>
</file>