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75" r:id="rId3"/>
    <p:sldId id="276" r:id="rId4"/>
    <p:sldId id="285" r:id="rId5"/>
    <p:sldId id="284" r:id="rId6"/>
    <p:sldId id="286" r:id="rId7"/>
    <p:sldId id="288" r:id="rId8"/>
    <p:sldId id="279" r:id="rId9"/>
    <p:sldId id="287" r:id="rId10"/>
    <p:sldId id="277" r:id="rId11"/>
    <p:sldId id="278" r:id="rId12"/>
    <p:sldId id="282" r:id="rId13"/>
  </p:sldIdLst>
  <p:sldSz cx="12192000" cy="6858000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3779"/>
    <a:srgbClr val="F2F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3FFBF-60C1-47E8-8D3B-B96A71BC6FE7}" type="doc">
      <dgm:prSet loTypeId="urn:microsoft.com/office/officeart/2005/8/layout/hList9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88280A90-D5E4-4DD3-A9E0-5BD15F244D9A}">
      <dgm:prSet phldrT="[Text]"/>
      <dgm:spPr/>
      <dgm:t>
        <a:bodyPr/>
        <a:lstStyle/>
        <a:p>
          <a:r>
            <a:rPr lang="lv-LV" dirty="0"/>
            <a:t>Mērķis</a:t>
          </a:r>
        </a:p>
      </dgm:t>
    </dgm:pt>
    <dgm:pt modelId="{8F7D9C94-3254-4FD2-8DCC-9925619AAEC7}" type="parTrans" cxnId="{35F706C6-7E3A-4275-8D16-CDE9C108AD54}">
      <dgm:prSet/>
      <dgm:spPr/>
      <dgm:t>
        <a:bodyPr/>
        <a:lstStyle/>
        <a:p>
          <a:endParaRPr lang="lv-LV"/>
        </a:p>
      </dgm:t>
    </dgm:pt>
    <dgm:pt modelId="{ACDB4F51-9B40-4847-BE46-4744A5DE69D1}" type="sibTrans" cxnId="{35F706C6-7E3A-4275-8D16-CDE9C108AD54}">
      <dgm:prSet/>
      <dgm:spPr/>
      <dgm:t>
        <a:bodyPr/>
        <a:lstStyle/>
        <a:p>
          <a:endParaRPr lang="lv-LV"/>
        </a:p>
      </dgm:t>
    </dgm:pt>
    <dgm:pt modelId="{B65CD41A-4D85-4558-8CAE-BB28E9AC354F}">
      <dgm:prSet phldrT="[Text]"/>
      <dgm:spPr/>
      <dgm:t>
        <a:bodyPr/>
        <a:lstStyle/>
        <a:p>
          <a: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Nodrošināt profesionālās izglītības iestāžu un nozaru sadarbību prasmju meistarības attīstībai profesionālajā izglītībā, prasmju meistarības nacionālo (</a:t>
          </a:r>
          <a:r>
            <a:rPr lang="lv-LV" i="1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SkillsLatvia</a:t>
          </a:r>
          <a: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) konkursu norisi un dalību starptautiskajos (</a:t>
          </a:r>
          <a:r>
            <a:rPr lang="lv-LV" i="1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EuroSkills</a:t>
          </a:r>
          <a:r>
            <a:rPr lang="lv-LV" i="1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  <a: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un </a:t>
          </a:r>
          <a:r>
            <a:rPr lang="lv-LV" i="1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WorldSkills</a:t>
          </a:r>
          <a: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) konkursos, veicinot talantu attīstības atbalstu</a:t>
          </a:r>
          <a:b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</a:br>
          <a:endParaRPr lang="lv-LV" dirty="0"/>
        </a:p>
      </dgm:t>
    </dgm:pt>
    <dgm:pt modelId="{BB15C8D2-D025-4EA7-BAB6-150ACC97A0C2}" type="parTrans" cxnId="{8B0EA5A7-DCDD-469E-9147-C42C602D6405}">
      <dgm:prSet/>
      <dgm:spPr/>
      <dgm:t>
        <a:bodyPr/>
        <a:lstStyle/>
        <a:p>
          <a:endParaRPr lang="lv-LV"/>
        </a:p>
      </dgm:t>
    </dgm:pt>
    <dgm:pt modelId="{F18EDF29-73B1-4169-84C7-CD5D186290EB}" type="sibTrans" cxnId="{8B0EA5A7-DCDD-469E-9147-C42C602D6405}">
      <dgm:prSet/>
      <dgm:spPr/>
      <dgm:t>
        <a:bodyPr/>
        <a:lstStyle/>
        <a:p>
          <a:endParaRPr lang="lv-LV"/>
        </a:p>
      </dgm:t>
    </dgm:pt>
    <dgm:pt modelId="{C77D3828-3A0D-4401-BAF9-825E20CBDE5F}">
      <dgm:prSet phldrT="[Text]"/>
      <dgm:spPr/>
      <dgm:t>
        <a:bodyPr/>
        <a:lstStyle/>
        <a:p>
          <a:r>
            <a:rPr lang="lv-LV" dirty="0"/>
            <a:t>Mērķa grupa</a:t>
          </a:r>
        </a:p>
      </dgm:t>
    </dgm:pt>
    <dgm:pt modelId="{5EF6661B-6611-4396-AADC-A265F6CC206D}" type="parTrans" cxnId="{E8ECD9D3-7ACF-4432-8688-0F24ED8ACC86}">
      <dgm:prSet/>
      <dgm:spPr/>
      <dgm:t>
        <a:bodyPr/>
        <a:lstStyle/>
        <a:p>
          <a:endParaRPr lang="lv-LV"/>
        </a:p>
      </dgm:t>
    </dgm:pt>
    <dgm:pt modelId="{6B62BD95-82D4-4E5B-9A7D-2BA7D052647F}" type="sibTrans" cxnId="{E8ECD9D3-7ACF-4432-8688-0F24ED8ACC86}">
      <dgm:prSet/>
      <dgm:spPr/>
      <dgm:t>
        <a:bodyPr/>
        <a:lstStyle/>
        <a:p>
          <a:endParaRPr lang="lv-LV"/>
        </a:p>
      </dgm:t>
    </dgm:pt>
    <dgm:pt modelId="{CA68699C-958D-4BBD-B8F5-8018778C0618}">
      <dgm:prSet phldrT="[Text]"/>
      <dgm:spPr/>
      <dgm:t>
        <a:bodyPr/>
        <a:lstStyle/>
        <a:p>
          <a:r>
            <a:rPr lang="lv-LV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Profesionālās izglītības iestādes, to izglītojamie, absolventi, jaunie profesionāļi vecumā līdz 25 gadiem un pedagogi</a:t>
          </a:r>
          <a:endParaRPr lang="lv-LV" dirty="0"/>
        </a:p>
      </dgm:t>
    </dgm:pt>
    <dgm:pt modelId="{ABEB28E9-4AA8-4AD4-8D5B-2E48F8E6FFAE}" type="parTrans" cxnId="{4E10ECB5-AB29-476D-83EA-8D8A99A59A2E}">
      <dgm:prSet/>
      <dgm:spPr/>
      <dgm:t>
        <a:bodyPr/>
        <a:lstStyle/>
        <a:p>
          <a:endParaRPr lang="lv-LV"/>
        </a:p>
      </dgm:t>
    </dgm:pt>
    <dgm:pt modelId="{B1516D40-2648-468A-BE82-7BFFF556A081}" type="sibTrans" cxnId="{4E10ECB5-AB29-476D-83EA-8D8A99A59A2E}">
      <dgm:prSet/>
      <dgm:spPr/>
      <dgm:t>
        <a:bodyPr/>
        <a:lstStyle/>
        <a:p>
          <a:endParaRPr lang="lv-LV"/>
        </a:p>
      </dgm:t>
    </dgm:pt>
    <dgm:pt modelId="{FE4EA673-5FD8-48F3-AEB4-1F33F23A985E}" type="pres">
      <dgm:prSet presAssocID="{EAC3FFBF-60C1-47E8-8D3B-B96A71BC6FE7}" presName="list" presStyleCnt="0">
        <dgm:presLayoutVars>
          <dgm:dir/>
          <dgm:animLvl val="lvl"/>
        </dgm:presLayoutVars>
      </dgm:prSet>
      <dgm:spPr/>
    </dgm:pt>
    <dgm:pt modelId="{2620EC37-59BF-48D5-AC0A-1F53A8CF530A}" type="pres">
      <dgm:prSet presAssocID="{88280A90-D5E4-4DD3-A9E0-5BD15F244D9A}" presName="posSpace" presStyleCnt="0"/>
      <dgm:spPr/>
    </dgm:pt>
    <dgm:pt modelId="{7FFAC1B2-7569-4634-BF47-1BA23CB16681}" type="pres">
      <dgm:prSet presAssocID="{88280A90-D5E4-4DD3-A9E0-5BD15F244D9A}" presName="vertFlow" presStyleCnt="0"/>
      <dgm:spPr/>
    </dgm:pt>
    <dgm:pt modelId="{669B6C61-26B4-43B0-841D-4FB011CA862C}" type="pres">
      <dgm:prSet presAssocID="{88280A90-D5E4-4DD3-A9E0-5BD15F244D9A}" presName="topSpace" presStyleCnt="0"/>
      <dgm:spPr/>
    </dgm:pt>
    <dgm:pt modelId="{84EED78C-0CFB-4F67-993B-4C549D7A78BD}" type="pres">
      <dgm:prSet presAssocID="{88280A90-D5E4-4DD3-A9E0-5BD15F244D9A}" presName="firstComp" presStyleCnt="0"/>
      <dgm:spPr/>
    </dgm:pt>
    <dgm:pt modelId="{602ABF8E-CE96-410E-982F-470BE9D43003}" type="pres">
      <dgm:prSet presAssocID="{88280A90-D5E4-4DD3-A9E0-5BD15F244D9A}" presName="firstChild" presStyleLbl="bgAccFollowNode1" presStyleIdx="0" presStyleCnt="2" custScaleX="116191" custScaleY="191886" custLinFactNeighborX="6587" custLinFactNeighborY="-914"/>
      <dgm:spPr/>
    </dgm:pt>
    <dgm:pt modelId="{20E2A377-80F2-4CC8-B1F3-61E6A34A2FE5}" type="pres">
      <dgm:prSet presAssocID="{88280A90-D5E4-4DD3-A9E0-5BD15F244D9A}" presName="firstChildTx" presStyleLbl="bgAccFollowNode1" presStyleIdx="0" presStyleCnt="2">
        <dgm:presLayoutVars>
          <dgm:bulletEnabled val="1"/>
        </dgm:presLayoutVars>
      </dgm:prSet>
      <dgm:spPr/>
    </dgm:pt>
    <dgm:pt modelId="{81D932C3-E0CD-4FB0-9130-C0E57B62D36D}" type="pres">
      <dgm:prSet presAssocID="{88280A90-D5E4-4DD3-A9E0-5BD15F244D9A}" presName="negSpace" presStyleCnt="0"/>
      <dgm:spPr/>
    </dgm:pt>
    <dgm:pt modelId="{0FE9E706-31AC-4956-95E3-307F42405E74}" type="pres">
      <dgm:prSet presAssocID="{88280A90-D5E4-4DD3-A9E0-5BD15F244D9A}" presName="circle" presStyleLbl="node1" presStyleIdx="0" presStyleCnt="2" custLinFactNeighborX="-20986" custLinFactNeighborY="-3901"/>
      <dgm:spPr/>
    </dgm:pt>
    <dgm:pt modelId="{5867B9A7-8C78-4DFF-8903-B8A52C9AA38A}" type="pres">
      <dgm:prSet presAssocID="{ACDB4F51-9B40-4847-BE46-4744A5DE69D1}" presName="transSpace" presStyleCnt="0"/>
      <dgm:spPr/>
    </dgm:pt>
    <dgm:pt modelId="{941E02A3-12BB-4D08-BA96-4B8E10005A72}" type="pres">
      <dgm:prSet presAssocID="{C77D3828-3A0D-4401-BAF9-825E20CBDE5F}" presName="posSpace" presStyleCnt="0"/>
      <dgm:spPr/>
    </dgm:pt>
    <dgm:pt modelId="{454FD3DA-D3E9-43D8-BAB4-30AD2DF104A0}" type="pres">
      <dgm:prSet presAssocID="{C77D3828-3A0D-4401-BAF9-825E20CBDE5F}" presName="vertFlow" presStyleCnt="0"/>
      <dgm:spPr/>
    </dgm:pt>
    <dgm:pt modelId="{5785A9D6-C9A8-4449-90EA-6645EB54B056}" type="pres">
      <dgm:prSet presAssocID="{C77D3828-3A0D-4401-BAF9-825E20CBDE5F}" presName="topSpace" presStyleCnt="0"/>
      <dgm:spPr/>
    </dgm:pt>
    <dgm:pt modelId="{D4E08B56-CAD7-4E63-9BFA-15D1B2AEDF22}" type="pres">
      <dgm:prSet presAssocID="{C77D3828-3A0D-4401-BAF9-825E20CBDE5F}" presName="firstComp" presStyleCnt="0"/>
      <dgm:spPr/>
    </dgm:pt>
    <dgm:pt modelId="{4048B787-FD09-4931-A87B-5FDE25C2F21F}" type="pres">
      <dgm:prSet presAssocID="{C77D3828-3A0D-4401-BAF9-825E20CBDE5F}" presName="firstChild" presStyleLbl="bgAccFollowNode1" presStyleIdx="1" presStyleCnt="2" custScaleX="106381" custScaleY="120380"/>
      <dgm:spPr/>
    </dgm:pt>
    <dgm:pt modelId="{61D37DF2-FC2C-4BB1-B50A-D7EC7325C342}" type="pres">
      <dgm:prSet presAssocID="{C77D3828-3A0D-4401-BAF9-825E20CBDE5F}" presName="firstChildTx" presStyleLbl="bgAccFollowNode1" presStyleIdx="1" presStyleCnt="2">
        <dgm:presLayoutVars>
          <dgm:bulletEnabled val="1"/>
        </dgm:presLayoutVars>
      </dgm:prSet>
      <dgm:spPr/>
    </dgm:pt>
    <dgm:pt modelId="{38DADFE3-BFF5-48D0-ADDD-A965F4D63C92}" type="pres">
      <dgm:prSet presAssocID="{C77D3828-3A0D-4401-BAF9-825E20CBDE5F}" presName="negSpace" presStyleCnt="0"/>
      <dgm:spPr/>
    </dgm:pt>
    <dgm:pt modelId="{4385C083-6F2E-4021-972B-898D859E4204}" type="pres">
      <dgm:prSet presAssocID="{C77D3828-3A0D-4401-BAF9-825E20CBDE5F}" presName="circle" presStyleLbl="node1" presStyleIdx="1" presStyleCnt="2" custLinFactNeighborX="-5548" custLinFactNeighborY="-4749"/>
      <dgm:spPr/>
    </dgm:pt>
  </dgm:ptLst>
  <dgm:cxnLst>
    <dgm:cxn modelId="{48DB7633-B62F-46B1-A523-6EAAA7C7E563}" type="presOf" srcId="{B65CD41A-4D85-4558-8CAE-BB28E9AC354F}" destId="{20E2A377-80F2-4CC8-B1F3-61E6A34A2FE5}" srcOrd="1" destOrd="0" presId="urn:microsoft.com/office/officeart/2005/8/layout/hList9"/>
    <dgm:cxn modelId="{03239467-4917-403B-A253-A6DC6E6E177A}" type="presOf" srcId="{EAC3FFBF-60C1-47E8-8D3B-B96A71BC6FE7}" destId="{FE4EA673-5FD8-48F3-AEB4-1F33F23A985E}" srcOrd="0" destOrd="0" presId="urn:microsoft.com/office/officeart/2005/8/layout/hList9"/>
    <dgm:cxn modelId="{5DDF9D7F-7F75-44DF-A3FF-F1E8B80B5CBB}" type="presOf" srcId="{CA68699C-958D-4BBD-B8F5-8018778C0618}" destId="{61D37DF2-FC2C-4BB1-B50A-D7EC7325C342}" srcOrd="1" destOrd="0" presId="urn:microsoft.com/office/officeart/2005/8/layout/hList9"/>
    <dgm:cxn modelId="{29ED9587-5A41-4CD9-B9D7-9ECDE0467FEB}" type="presOf" srcId="{88280A90-D5E4-4DD3-A9E0-5BD15F244D9A}" destId="{0FE9E706-31AC-4956-95E3-307F42405E74}" srcOrd="0" destOrd="0" presId="urn:microsoft.com/office/officeart/2005/8/layout/hList9"/>
    <dgm:cxn modelId="{11FDEB8E-A598-48A7-B2BA-E796C9D831F9}" type="presOf" srcId="{C77D3828-3A0D-4401-BAF9-825E20CBDE5F}" destId="{4385C083-6F2E-4021-972B-898D859E4204}" srcOrd="0" destOrd="0" presId="urn:microsoft.com/office/officeart/2005/8/layout/hList9"/>
    <dgm:cxn modelId="{8B0EA5A7-DCDD-469E-9147-C42C602D6405}" srcId="{88280A90-D5E4-4DD3-A9E0-5BD15F244D9A}" destId="{B65CD41A-4D85-4558-8CAE-BB28E9AC354F}" srcOrd="0" destOrd="0" parTransId="{BB15C8D2-D025-4EA7-BAB6-150ACC97A0C2}" sibTransId="{F18EDF29-73B1-4169-84C7-CD5D186290EB}"/>
    <dgm:cxn modelId="{4E10ECB5-AB29-476D-83EA-8D8A99A59A2E}" srcId="{C77D3828-3A0D-4401-BAF9-825E20CBDE5F}" destId="{CA68699C-958D-4BBD-B8F5-8018778C0618}" srcOrd="0" destOrd="0" parTransId="{ABEB28E9-4AA8-4AD4-8D5B-2E48F8E6FFAE}" sibTransId="{B1516D40-2648-468A-BE82-7BFFF556A081}"/>
    <dgm:cxn modelId="{4B7F87BA-547D-46C8-8C0D-0F95D501B5E6}" type="presOf" srcId="{B65CD41A-4D85-4558-8CAE-BB28E9AC354F}" destId="{602ABF8E-CE96-410E-982F-470BE9D43003}" srcOrd="0" destOrd="0" presId="urn:microsoft.com/office/officeart/2005/8/layout/hList9"/>
    <dgm:cxn modelId="{126C84C3-B77E-4FC6-8311-89C467CD5EA0}" type="presOf" srcId="{CA68699C-958D-4BBD-B8F5-8018778C0618}" destId="{4048B787-FD09-4931-A87B-5FDE25C2F21F}" srcOrd="0" destOrd="0" presId="urn:microsoft.com/office/officeart/2005/8/layout/hList9"/>
    <dgm:cxn modelId="{35F706C6-7E3A-4275-8D16-CDE9C108AD54}" srcId="{EAC3FFBF-60C1-47E8-8D3B-B96A71BC6FE7}" destId="{88280A90-D5E4-4DD3-A9E0-5BD15F244D9A}" srcOrd="0" destOrd="0" parTransId="{8F7D9C94-3254-4FD2-8DCC-9925619AAEC7}" sibTransId="{ACDB4F51-9B40-4847-BE46-4744A5DE69D1}"/>
    <dgm:cxn modelId="{E8ECD9D3-7ACF-4432-8688-0F24ED8ACC86}" srcId="{EAC3FFBF-60C1-47E8-8D3B-B96A71BC6FE7}" destId="{C77D3828-3A0D-4401-BAF9-825E20CBDE5F}" srcOrd="1" destOrd="0" parTransId="{5EF6661B-6611-4396-AADC-A265F6CC206D}" sibTransId="{6B62BD95-82D4-4E5B-9A7D-2BA7D052647F}"/>
    <dgm:cxn modelId="{D1A8EB7B-3367-4A9F-8381-4C27FF0D8F3D}" type="presParOf" srcId="{FE4EA673-5FD8-48F3-AEB4-1F33F23A985E}" destId="{2620EC37-59BF-48D5-AC0A-1F53A8CF530A}" srcOrd="0" destOrd="0" presId="urn:microsoft.com/office/officeart/2005/8/layout/hList9"/>
    <dgm:cxn modelId="{DF641D01-037E-4A93-B100-5384AFF30291}" type="presParOf" srcId="{FE4EA673-5FD8-48F3-AEB4-1F33F23A985E}" destId="{7FFAC1B2-7569-4634-BF47-1BA23CB16681}" srcOrd="1" destOrd="0" presId="urn:microsoft.com/office/officeart/2005/8/layout/hList9"/>
    <dgm:cxn modelId="{2665334B-848B-4A77-8672-AF6EA89C6512}" type="presParOf" srcId="{7FFAC1B2-7569-4634-BF47-1BA23CB16681}" destId="{669B6C61-26B4-43B0-841D-4FB011CA862C}" srcOrd="0" destOrd="0" presId="urn:microsoft.com/office/officeart/2005/8/layout/hList9"/>
    <dgm:cxn modelId="{22351286-524F-4AD2-B114-253B9A6ABCB3}" type="presParOf" srcId="{7FFAC1B2-7569-4634-BF47-1BA23CB16681}" destId="{84EED78C-0CFB-4F67-993B-4C549D7A78BD}" srcOrd="1" destOrd="0" presId="urn:microsoft.com/office/officeart/2005/8/layout/hList9"/>
    <dgm:cxn modelId="{BABFA8B6-B4CE-4000-89F6-ED5E08FD6F5E}" type="presParOf" srcId="{84EED78C-0CFB-4F67-993B-4C549D7A78BD}" destId="{602ABF8E-CE96-410E-982F-470BE9D43003}" srcOrd="0" destOrd="0" presId="urn:microsoft.com/office/officeart/2005/8/layout/hList9"/>
    <dgm:cxn modelId="{3EA33091-5C72-4024-BF8C-FEE6F618D155}" type="presParOf" srcId="{84EED78C-0CFB-4F67-993B-4C549D7A78BD}" destId="{20E2A377-80F2-4CC8-B1F3-61E6A34A2FE5}" srcOrd="1" destOrd="0" presId="urn:microsoft.com/office/officeart/2005/8/layout/hList9"/>
    <dgm:cxn modelId="{77912124-0851-4855-A59F-C6689024E500}" type="presParOf" srcId="{FE4EA673-5FD8-48F3-AEB4-1F33F23A985E}" destId="{81D932C3-E0CD-4FB0-9130-C0E57B62D36D}" srcOrd="2" destOrd="0" presId="urn:microsoft.com/office/officeart/2005/8/layout/hList9"/>
    <dgm:cxn modelId="{535758E2-A444-4816-86B6-26FFAAB64657}" type="presParOf" srcId="{FE4EA673-5FD8-48F3-AEB4-1F33F23A985E}" destId="{0FE9E706-31AC-4956-95E3-307F42405E74}" srcOrd="3" destOrd="0" presId="urn:microsoft.com/office/officeart/2005/8/layout/hList9"/>
    <dgm:cxn modelId="{64206DBD-3AC0-4F8B-AD20-34A40F32C044}" type="presParOf" srcId="{FE4EA673-5FD8-48F3-AEB4-1F33F23A985E}" destId="{5867B9A7-8C78-4DFF-8903-B8A52C9AA38A}" srcOrd="4" destOrd="0" presId="urn:microsoft.com/office/officeart/2005/8/layout/hList9"/>
    <dgm:cxn modelId="{C5A33A33-856C-4E62-A3CD-BD3E9116A6B1}" type="presParOf" srcId="{FE4EA673-5FD8-48F3-AEB4-1F33F23A985E}" destId="{941E02A3-12BB-4D08-BA96-4B8E10005A72}" srcOrd="5" destOrd="0" presId="urn:microsoft.com/office/officeart/2005/8/layout/hList9"/>
    <dgm:cxn modelId="{3A56E4B1-4EB7-47C4-9B40-A05DE83B1C43}" type="presParOf" srcId="{FE4EA673-5FD8-48F3-AEB4-1F33F23A985E}" destId="{454FD3DA-D3E9-43D8-BAB4-30AD2DF104A0}" srcOrd="6" destOrd="0" presId="urn:microsoft.com/office/officeart/2005/8/layout/hList9"/>
    <dgm:cxn modelId="{4AC620FD-DF01-44C3-999A-4E5EAD997CB3}" type="presParOf" srcId="{454FD3DA-D3E9-43D8-BAB4-30AD2DF104A0}" destId="{5785A9D6-C9A8-4449-90EA-6645EB54B056}" srcOrd="0" destOrd="0" presId="urn:microsoft.com/office/officeart/2005/8/layout/hList9"/>
    <dgm:cxn modelId="{0D6D40A8-CC71-4B2E-826D-1BE610C3231A}" type="presParOf" srcId="{454FD3DA-D3E9-43D8-BAB4-30AD2DF104A0}" destId="{D4E08B56-CAD7-4E63-9BFA-15D1B2AEDF22}" srcOrd="1" destOrd="0" presId="urn:microsoft.com/office/officeart/2005/8/layout/hList9"/>
    <dgm:cxn modelId="{27BBE77B-2AD5-475A-94D7-85CBD355165D}" type="presParOf" srcId="{D4E08B56-CAD7-4E63-9BFA-15D1B2AEDF22}" destId="{4048B787-FD09-4931-A87B-5FDE25C2F21F}" srcOrd="0" destOrd="0" presId="urn:microsoft.com/office/officeart/2005/8/layout/hList9"/>
    <dgm:cxn modelId="{7EF0D976-F6A9-47CB-82D6-DB79F15B9DA5}" type="presParOf" srcId="{D4E08B56-CAD7-4E63-9BFA-15D1B2AEDF22}" destId="{61D37DF2-FC2C-4BB1-B50A-D7EC7325C342}" srcOrd="1" destOrd="0" presId="urn:microsoft.com/office/officeart/2005/8/layout/hList9"/>
    <dgm:cxn modelId="{26276BFC-20E1-40AE-8F6A-001D3321997A}" type="presParOf" srcId="{FE4EA673-5FD8-48F3-AEB4-1F33F23A985E}" destId="{38DADFE3-BFF5-48D0-ADDD-A965F4D63C92}" srcOrd="7" destOrd="0" presId="urn:microsoft.com/office/officeart/2005/8/layout/hList9"/>
    <dgm:cxn modelId="{B98307E2-D86C-42F6-AF2F-9716A34381E7}" type="presParOf" srcId="{FE4EA673-5FD8-48F3-AEB4-1F33F23A985E}" destId="{4385C083-6F2E-4021-972B-898D859E4204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849647-E546-4EC0-AC58-77358A67E514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EE59A4FB-645F-4F8E-B575-878B2D8A0D62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1.1. profesionālo prasmju demonstrāciju un izmēģinājuma pasākumi profesionālās izglītības pievilcības celšanai</a:t>
          </a:r>
        </a:p>
      </dgm:t>
    </dgm:pt>
    <dgm:pt modelId="{DECE6E59-8AD0-4D4A-98A7-BC5C6C69A252}" type="parTrans" cxnId="{C10FBD41-9105-4B9B-B544-8C55BA4A9610}">
      <dgm:prSet/>
      <dgm:spPr/>
      <dgm:t>
        <a:bodyPr/>
        <a:lstStyle/>
        <a:p>
          <a:endParaRPr lang="lv-LV"/>
        </a:p>
      </dgm:t>
    </dgm:pt>
    <dgm:pt modelId="{020835A0-6DFB-41D8-AB3A-9D268B66D39E}" type="sibTrans" cxnId="{C10FBD41-9105-4B9B-B544-8C55BA4A9610}">
      <dgm:prSet/>
      <dgm:spPr/>
      <dgm:t>
        <a:bodyPr/>
        <a:lstStyle/>
        <a:p>
          <a:endParaRPr lang="lv-LV"/>
        </a:p>
      </dgm:t>
    </dgm:pt>
    <dgm:pt modelId="{2BFF072C-E897-4EF1-A106-B23D87F7AF3E}">
      <dgm:prSet phldrT="[Text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b="1" dirty="0">
              <a:latin typeface="Book Antiqua" panose="02040602050305030304" pitchFamily="18" charset="0"/>
            </a:rPr>
            <a:t>25</a:t>
          </a:r>
          <a:r>
            <a:rPr lang="lv-LV" sz="1300" dirty="0">
              <a:latin typeface="Book Antiqua" panose="02040602050305030304" pitchFamily="18" charset="0"/>
            </a:rPr>
            <a:t> paraugdemonstrējumu sniedzēji, </a:t>
          </a:r>
          <a:r>
            <a:rPr lang="lv-LV" sz="1300" b="1" dirty="0">
              <a:latin typeface="Book Antiqua" panose="02040602050305030304" pitchFamily="18" charset="0"/>
            </a:rPr>
            <a:t>53</a:t>
          </a:r>
          <a:r>
            <a:rPr lang="lv-LV" sz="1300" dirty="0">
              <a:latin typeface="Book Antiqua" panose="02040602050305030304" pitchFamily="18" charset="0"/>
            </a:rPr>
            <a:t> profesiju prasmju izmēģinājumi</a:t>
          </a:r>
        </a:p>
      </dgm:t>
    </dgm:pt>
    <dgm:pt modelId="{1B1ACB65-6E74-4DF4-B279-A3782E894A63}" type="parTrans" cxnId="{5DB3075F-8D31-4D15-96FD-0A3EC83308A3}">
      <dgm:prSet/>
      <dgm:spPr/>
      <dgm:t>
        <a:bodyPr/>
        <a:lstStyle/>
        <a:p>
          <a:endParaRPr lang="lv-LV"/>
        </a:p>
      </dgm:t>
    </dgm:pt>
    <dgm:pt modelId="{7654D7CE-4D78-47F3-A1C0-36D94EAB1F37}" type="sibTrans" cxnId="{5DB3075F-8D31-4D15-96FD-0A3EC83308A3}">
      <dgm:prSet/>
      <dgm:spPr/>
      <dgm:t>
        <a:bodyPr/>
        <a:lstStyle/>
        <a:p>
          <a:endParaRPr lang="lv-LV"/>
        </a:p>
      </dgm:t>
    </dgm:pt>
    <dgm:pt modelId="{93826922-7EEC-4D7A-843C-2D5D80FB3A73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1.2. integrētās komunikācijas kampaņu organizēšana un īstenošana</a:t>
          </a:r>
        </a:p>
      </dgm:t>
    </dgm:pt>
    <dgm:pt modelId="{F9973F6B-66F4-475D-8AF6-8F42A78AD909}" type="parTrans" cxnId="{4F712002-9518-4D1F-8F4F-AA28867CE494}">
      <dgm:prSet/>
      <dgm:spPr/>
      <dgm:t>
        <a:bodyPr/>
        <a:lstStyle/>
        <a:p>
          <a:endParaRPr lang="lv-LV"/>
        </a:p>
      </dgm:t>
    </dgm:pt>
    <dgm:pt modelId="{08C76581-8E1B-4579-98E6-ED0F3054F99E}" type="sibTrans" cxnId="{4F712002-9518-4D1F-8F4F-AA28867CE494}">
      <dgm:prSet/>
      <dgm:spPr/>
      <dgm:t>
        <a:bodyPr/>
        <a:lstStyle/>
        <a:p>
          <a:endParaRPr lang="lv-LV"/>
        </a:p>
      </dgm:t>
    </dgm:pt>
    <dgm:pt modelId="{9D75FD76-F24E-4450-A00E-B4DDBD029DB8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1.3. nacionālo jauno profesionāļu meistarības konkursu organizēšana</a:t>
          </a:r>
        </a:p>
      </dgm:t>
    </dgm:pt>
    <dgm:pt modelId="{90D49793-056D-42F3-9D14-64345FC21996}" type="parTrans" cxnId="{297EA1C7-D785-4892-BBCB-F06FDC3A83DA}">
      <dgm:prSet/>
      <dgm:spPr/>
      <dgm:t>
        <a:bodyPr/>
        <a:lstStyle/>
        <a:p>
          <a:endParaRPr lang="lv-LV"/>
        </a:p>
      </dgm:t>
    </dgm:pt>
    <dgm:pt modelId="{6CA71D19-51A7-4DB2-89CF-735D33C902FF}" type="sibTrans" cxnId="{297EA1C7-D785-4892-BBCB-F06FDC3A83DA}">
      <dgm:prSet/>
      <dgm:spPr/>
      <dgm:t>
        <a:bodyPr/>
        <a:lstStyle/>
        <a:p>
          <a:endParaRPr lang="lv-LV"/>
        </a:p>
      </dgm:t>
    </dgm:pt>
    <dgm:pt modelId="{ACA0A105-C866-4448-BF1C-1AAA305D9FD1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lv-LV" sz="1400" b="1" dirty="0">
              <a:latin typeface="Book Antiqua" panose="02040602050305030304" pitchFamily="18" charset="0"/>
            </a:rPr>
            <a:t>Konkursa </a:t>
          </a:r>
          <a:r>
            <a:rPr lang="lv-LV" sz="1400" b="1" i="1" dirty="0" err="1">
              <a:latin typeface="Book Antiqua" panose="02040602050305030304" pitchFamily="18" charset="0"/>
            </a:rPr>
            <a:t>SkillsLatvia</a:t>
          </a:r>
          <a:r>
            <a:rPr lang="lv-LV" sz="1400" b="1" i="1" dirty="0">
              <a:latin typeface="Book Antiqua" panose="02040602050305030304" pitchFamily="18" charset="0"/>
            </a:rPr>
            <a:t> </a:t>
          </a:r>
          <a:r>
            <a:rPr lang="lv-LV" sz="1400" b="1" i="0" dirty="0">
              <a:latin typeface="Book Antiqua" panose="02040602050305030304" pitchFamily="18" charset="0"/>
            </a:rPr>
            <a:t>2024 pusfināli un fināls</a:t>
          </a:r>
        </a:p>
      </dgm:t>
    </dgm:pt>
    <dgm:pt modelId="{C0543983-6C21-4076-8E20-5AAE81315796}" type="parTrans" cxnId="{0E9D5DBA-6B46-40B8-AC33-3BFC98152593}">
      <dgm:prSet/>
      <dgm:spPr/>
      <dgm:t>
        <a:bodyPr/>
        <a:lstStyle/>
        <a:p>
          <a:endParaRPr lang="lv-LV"/>
        </a:p>
      </dgm:t>
    </dgm:pt>
    <dgm:pt modelId="{9D086D44-535A-4193-AE6B-ED90B8A6A5B4}" type="sibTrans" cxnId="{0E9D5DBA-6B46-40B8-AC33-3BFC98152593}">
      <dgm:prSet/>
      <dgm:spPr/>
      <dgm:t>
        <a:bodyPr/>
        <a:lstStyle/>
        <a:p>
          <a:endParaRPr lang="lv-LV"/>
        </a:p>
      </dgm:t>
    </dgm:pt>
    <dgm:pt modelId="{02ECA826-B10D-43E6-849A-33B0EF0F641E}">
      <dgm:prSet phldrT="[Text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i="1" dirty="0">
              <a:latin typeface="Book Antiqua" panose="02040602050305030304" pitchFamily="18" charset="0"/>
            </a:rPr>
            <a:t>konkursa </a:t>
          </a:r>
          <a:r>
            <a:rPr lang="lv-LV" sz="1300" i="1" dirty="0" err="1">
              <a:latin typeface="Book Antiqua" panose="02040602050305030304" pitchFamily="18" charset="0"/>
            </a:rPr>
            <a:t>SkillsLatvia</a:t>
          </a:r>
          <a:r>
            <a:rPr lang="lv-LV" sz="1300" i="1" dirty="0">
              <a:latin typeface="Book Antiqua" panose="02040602050305030304" pitchFamily="18" charset="0"/>
            </a:rPr>
            <a:t> 2024 </a:t>
          </a:r>
          <a:r>
            <a:rPr lang="lv-LV" sz="1300" i="0" dirty="0">
              <a:latin typeface="Book Antiqua" panose="02040602050305030304" pitchFamily="18" charset="0"/>
            </a:rPr>
            <a:t>p</a:t>
          </a:r>
          <a:r>
            <a:rPr lang="lv-LV" sz="1300" dirty="0">
              <a:latin typeface="Book Antiqua" panose="02040602050305030304" pitchFamily="18" charset="0"/>
            </a:rPr>
            <a:t>apildu aktivitātes – </a:t>
          </a:r>
          <a:r>
            <a:rPr lang="lv-LV" sz="1300" b="1" dirty="0">
              <a:latin typeface="Book Antiqua" panose="02040602050305030304" pitchFamily="18" charset="0"/>
            </a:rPr>
            <a:t>prasmju stafete pamatskolu komandām,  orientēšanās spēle, viktorīna, līdzjutēju konkurss, </a:t>
          </a:r>
          <a:r>
            <a:rPr lang="lv-LV" sz="1300" b="1" i="1" dirty="0">
              <a:latin typeface="Book Antiqua" panose="02040602050305030304" pitchFamily="18" charset="0"/>
            </a:rPr>
            <a:t>SkillsLatvia</a:t>
          </a:r>
          <a:r>
            <a:rPr lang="lv-LV" sz="1300" b="1" dirty="0">
              <a:latin typeface="Book Antiqua" panose="02040602050305030304" pitchFamily="18" charset="0"/>
            </a:rPr>
            <a:t> pieredzes stāsti, </a:t>
          </a:r>
          <a:r>
            <a:rPr lang="lv-LV" sz="1300" b="1" i="1" dirty="0" err="1">
              <a:latin typeface="Book Antiqua" panose="02040602050305030304" pitchFamily="18" charset="0"/>
            </a:rPr>
            <a:t>Skills</a:t>
          </a:r>
          <a:r>
            <a:rPr lang="lv-LV" sz="1300" b="1" dirty="0">
              <a:latin typeface="Book Antiqua" panose="02040602050305030304" pitchFamily="18" charset="0"/>
            </a:rPr>
            <a:t> runā, skolu brīvais mikrofons </a:t>
          </a:r>
        </a:p>
      </dgm:t>
    </dgm:pt>
    <dgm:pt modelId="{13177D12-F30D-478A-8B55-094608C0FAAA}" type="parTrans" cxnId="{DB8922E0-1C36-4CA8-9D43-9C9A0169921A}">
      <dgm:prSet/>
      <dgm:spPr/>
      <dgm:t>
        <a:bodyPr/>
        <a:lstStyle/>
        <a:p>
          <a:endParaRPr lang="lv-LV"/>
        </a:p>
      </dgm:t>
    </dgm:pt>
    <dgm:pt modelId="{8D28E48F-479B-46D0-828B-CF7803436122}" type="sibTrans" cxnId="{DB8922E0-1C36-4CA8-9D43-9C9A0169921A}">
      <dgm:prSet/>
      <dgm:spPr/>
      <dgm:t>
        <a:bodyPr/>
        <a:lstStyle/>
        <a:p>
          <a:endParaRPr lang="lv-LV"/>
        </a:p>
      </dgm:t>
    </dgm:pt>
    <dgm:pt modelId="{60F39C86-A68A-45A8-9A12-22A1573479FA}">
      <dgm:prSet phldrT="[Text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dirty="0">
              <a:latin typeface="Book Antiqua" panose="02040602050305030304" pitchFamily="18" charset="0"/>
            </a:rPr>
            <a:t>karjeras konsultācijas</a:t>
          </a:r>
        </a:p>
      </dgm:t>
    </dgm:pt>
    <dgm:pt modelId="{1F5DF91A-0923-4E92-B5BD-5C072E0E14B6}" type="parTrans" cxnId="{33FABD7B-0238-47E5-A42C-D35881AD503E}">
      <dgm:prSet/>
      <dgm:spPr/>
      <dgm:t>
        <a:bodyPr/>
        <a:lstStyle/>
        <a:p>
          <a:endParaRPr lang="lv-LV"/>
        </a:p>
      </dgm:t>
    </dgm:pt>
    <dgm:pt modelId="{1EB23AF9-61C3-44C6-A3D9-958FF600ABB0}" type="sibTrans" cxnId="{33FABD7B-0238-47E5-A42C-D35881AD503E}">
      <dgm:prSet/>
      <dgm:spPr/>
      <dgm:t>
        <a:bodyPr/>
        <a:lstStyle/>
        <a:p>
          <a:endParaRPr lang="lv-LV"/>
        </a:p>
      </dgm:t>
    </dgm:pt>
    <dgm:pt modelId="{14422705-2CCA-4131-A991-7BF06A05746E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300" b="0" dirty="0">
              <a:latin typeface="Book Antiqua" panose="02040602050305030304" pitchFamily="18" charset="0"/>
            </a:rPr>
            <a:t>sociālo mediju komunikācijā sasniegti </a:t>
          </a:r>
          <a:r>
            <a:rPr lang="lv-LV" sz="1300" b="1" dirty="0">
              <a:latin typeface="Book Antiqua" panose="02040602050305030304" pitchFamily="18" charset="0"/>
            </a:rPr>
            <a:t>309 428 lietotāji</a:t>
          </a:r>
          <a:r>
            <a:rPr lang="lv-LV" sz="1300" b="0" dirty="0">
              <a:latin typeface="Book Antiqua" panose="02040602050305030304" pitchFamily="18" charset="0"/>
            </a:rPr>
            <a:t>, </a:t>
          </a:r>
        </a:p>
      </dgm:t>
    </dgm:pt>
    <dgm:pt modelId="{F4CD04E3-7656-44BD-963B-BCA2C782C060}" type="parTrans" cxnId="{B9E3FC08-3F44-445B-B63D-2271C85D4235}">
      <dgm:prSet/>
      <dgm:spPr/>
      <dgm:t>
        <a:bodyPr/>
        <a:lstStyle/>
        <a:p>
          <a:endParaRPr lang="lv-LV"/>
        </a:p>
      </dgm:t>
    </dgm:pt>
    <dgm:pt modelId="{5E880831-E62D-480C-8511-98E31BF1758F}" type="sibTrans" cxnId="{B9E3FC08-3F44-445B-B63D-2271C85D4235}">
      <dgm:prSet/>
      <dgm:spPr/>
      <dgm:t>
        <a:bodyPr/>
        <a:lstStyle/>
        <a:p>
          <a:endParaRPr lang="lv-LV"/>
        </a:p>
      </dgm:t>
    </dgm:pt>
    <dgm:pt modelId="{3825C6D5-C214-44BB-A69C-6CDEB0E0350F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300" b="1" dirty="0">
              <a:latin typeface="Book Antiqua" panose="02040602050305030304" pitchFamily="18" charset="0"/>
            </a:rPr>
            <a:t>konkursa </a:t>
          </a:r>
          <a:r>
            <a:rPr lang="lv-LV" sz="1300" b="1" i="1" dirty="0">
              <a:latin typeface="Book Antiqua" panose="02040602050305030304" pitchFamily="18" charset="0"/>
            </a:rPr>
            <a:t>SkillsLatvia</a:t>
          </a:r>
          <a:r>
            <a:rPr lang="lv-LV" sz="1300" b="1" dirty="0">
              <a:latin typeface="Book Antiqua" panose="02040602050305030304" pitchFamily="18" charset="0"/>
            </a:rPr>
            <a:t> </a:t>
          </a:r>
          <a:r>
            <a:rPr lang="lv-LV" sz="1300" b="0" dirty="0">
              <a:latin typeface="Book Antiqua" panose="02040602050305030304" pitchFamily="18" charset="0"/>
            </a:rPr>
            <a:t>2024</a:t>
          </a:r>
          <a:r>
            <a:rPr lang="lv-LV" sz="1300" b="1" dirty="0">
              <a:latin typeface="Book Antiqua" panose="02040602050305030304" pitchFamily="18" charset="0"/>
            </a:rPr>
            <a:t> reklāma: </a:t>
          </a:r>
          <a:r>
            <a:rPr lang="lv-LV" sz="1300" b="0" dirty="0" err="1">
              <a:latin typeface="Book Antiqua" panose="02040602050305030304" pitchFamily="18" charset="0"/>
            </a:rPr>
            <a:t>I</a:t>
          </a:r>
          <a:r>
            <a:rPr lang="lv-LV" sz="1300" b="0" i="1" dirty="0" err="1">
              <a:latin typeface="Book Antiqua" panose="02040602050305030304" pitchFamily="18" charset="0"/>
            </a:rPr>
            <a:t>nstagram</a:t>
          </a:r>
          <a:r>
            <a:rPr lang="lv-LV" sz="1300" b="0" dirty="0">
              <a:latin typeface="Book Antiqua" panose="02040602050305030304" pitchFamily="18" charset="0"/>
            </a:rPr>
            <a:t>, </a:t>
          </a:r>
          <a:r>
            <a:rPr lang="lv-LV" sz="1300" b="0" i="1" dirty="0" err="1">
              <a:latin typeface="Book Antiqua" panose="02040602050305030304" pitchFamily="18" charset="0"/>
            </a:rPr>
            <a:t>Facebook</a:t>
          </a:r>
          <a:r>
            <a:rPr lang="lv-LV" sz="1300" b="0" dirty="0">
              <a:latin typeface="Book Antiqua" panose="02040602050305030304" pitchFamily="18" charset="0"/>
            </a:rPr>
            <a:t>, radio EHR, radio Skonto, Mykoob.com, e-klase.lv, Delfi, vides plakāti reģionos, </a:t>
          </a:r>
          <a:r>
            <a:rPr lang="lv-LV" sz="1300" b="0" dirty="0" err="1">
              <a:latin typeface="Book Antiqua" panose="02040602050305030304" pitchFamily="18" charset="0"/>
            </a:rPr>
            <a:t>influenceru</a:t>
          </a:r>
          <a:r>
            <a:rPr lang="lv-LV" sz="1300" b="0" dirty="0">
              <a:latin typeface="Book Antiqua" panose="02040602050305030304" pitchFamily="18" charset="0"/>
            </a:rPr>
            <a:t> komunikācija </a:t>
          </a:r>
        </a:p>
      </dgm:t>
    </dgm:pt>
    <dgm:pt modelId="{706BE2A4-5372-4DC2-9A18-ACD274AF8226}" type="parTrans" cxnId="{D6F9E8EC-5857-4AD1-80BF-0853C7372006}">
      <dgm:prSet/>
      <dgm:spPr/>
      <dgm:t>
        <a:bodyPr/>
        <a:lstStyle/>
        <a:p>
          <a:endParaRPr lang="lv-LV"/>
        </a:p>
      </dgm:t>
    </dgm:pt>
    <dgm:pt modelId="{2318537E-1046-4E32-929C-B1DB9F88EDCB}" type="sibTrans" cxnId="{D6F9E8EC-5857-4AD1-80BF-0853C7372006}">
      <dgm:prSet/>
      <dgm:spPr/>
      <dgm:t>
        <a:bodyPr/>
        <a:lstStyle/>
        <a:p>
          <a:endParaRPr lang="lv-LV"/>
        </a:p>
      </dgm:t>
    </dgm:pt>
    <dgm:pt modelId="{B06285F8-F154-4B2B-8F1D-B158900A1554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300" b="1" dirty="0">
              <a:latin typeface="Book Antiqua" panose="02040602050305030304" pitchFamily="18" charset="0"/>
            </a:rPr>
            <a:t>intervijas </a:t>
          </a:r>
          <a:r>
            <a:rPr lang="lv-LV" sz="1300" b="0" dirty="0">
              <a:latin typeface="Book Antiqua" panose="02040602050305030304" pitchFamily="18" charset="0"/>
            </a:rPr>
            <a:t>radio SWH , TV3 ziņas, 900 sekundes, LTV 7, LR 1 </a:t>
          </a:r>
          <a:endParaRPr lang="lv-LV" sz="1300" b="1" dirty="0">
            <a:latin typeface="Book Antiqua" panose="02040602050305030304" pitchFamily="18" charset="0"/>
          </a:endParaRPr>
        </a:p>
      </dgm:t>
    </dgm:pt>
    <dgm:pt modelId="{9F52D550-B8DF-436D-A25E-A5A5B1B0358C}" type="parTrans" cxnId="{39DD5CFD-AABC-4888-8B53-5629986F6BB3}">
      <dgm:prSet/>
      <dgm:spPr/>
      <dgm:t>
        <a:bodyPr/>
        <a:lstStyle/>
        <a:p>
          <a:endParaRPr lang="lv-LV"/>
        </a:p>
      </dgm:t>
    </dgm:pt>
    <dgm:pt modelId="{42F6F444-2EA7-4AC5-916F-7FDBA6C9D4FE}" type="sibTrans" cxnId="{39DD5CFD-AABC-4888-8B53-5629986F6BB3}">
      <dgm:prSet/>
      <dgm:spPr/>
      <dgm:t>
        <a:bodyPr/>
        <a:lstStyle/>
        <a:p>
          <a:endParaRPr lang="lv-LV"/>
        </a:p>
      </dgm:t>
    </dgm:pt>
    <dgm:pt modelId="{4FABBDDF-A4ED-4FA9-8C7A-6720BFE11227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300" b="1" dirty="0">
              <a:latin typeface="Book Antiqua" panose="02040602050305030304" pitchFamily="18" charset="0"/>
            </a:rPr>
            <a:t>pasākumi</a:t>
          </a:r>
          <a:r>
            <a:rPr lang="lv-LV" sz="1300" b="0" dirty="0">
              <a:latin typeface="Book Antiqua" panose="02040602050305030304" pitchFamily="18" charset="0"/>
            </a:rPr>
            <a:t> konkursa laikā, </a:t>
          </a:r>
          <a:r>
            <a:rPr lang="lv-LV" sz="1300" b="1" dirty="0">
              <a:latin typeface="Book Antiqua" panose="02040602050305030304" pitchFamily="18" charset="0"/>
            </a:rPr>
            <a:t>foto un video </a:t>
          </a:r>
          <a:r>
            <a:rPr lang="lv-LV" sz="1300" b="0" dirty="0">
              <a:latin typeface="Book Antiqua" panose="02040602050305030304" pitchFamily="18" charset="0"/>
            </a:rPr>
            <a:t>materiāli, </a:t>
          </a:r>
          <a:r>
            <a:rPr lang="lv-LV" sz="1300" b="1" dirty="0">
              <a:latin typeface="Book Antiqua" panose="02040602050305030304" pitchFamily="18" charset="0"/>
            </a:rPr>
            <a:t>noslēguma tiešraide </a:t>
          </a:r>
          <a:r>
            <a:rPr lang="lv-LV" sz="1300" b="0" dirty="0">
              <a:latin typeface="Book Antiqua" panose="02040602050305030304" pitchFamily="18" charset="0"/>
            </a:rPr>
            <a:t>Delfi</a:t>
          </a:r>
        </a:p>
      </dgm:t>
    </dgm:pt>
    <dgm:pt modelId="{A7784E24-A903-42E5-AC51-5742E05E0F98}" type="parTrans" cxnId="{665A5621-2734-47D5-AFBE-C185CC7726DE}">
      <dgm:prSet/>
      <dgm:spPr/>
      <dgm:t>
        <a:bodyPr/>
        <a:lstStyle/>
        <a:p>
          <a:endParaRPr lang="lv-LV"/>
        </a:p>
      </dgm:t>
    </dgm:pt>
    <dgm:pt modelId="{31BFDA89-9AB3-43E1-A9B6-39F22B011F6C}" type="sibTrans" cxnId="{665A5621-2734-47D5-AFBE-C185CC7726DE}">
      <dgm:prSet/>
      <dgm:spPr/>
      <dgm:t>
        <a:bodyPr/>
        <a:lstStyle/>
        <a:p>
          <a:endParaRPr lang="lv-LV"/>
        </a:p>
      </dgm:t>
    </dgm:pt>
    <dgm:pt modelId="{5831D81F-A417-4D24-A053-77B4206F548A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300" b="0" dirty="0">
              <a:latin typeface="Book Antiqua" panose="02040602050305030304" pitchFamily="18" charset="0"/>
            </a:rPr>
            <a:t>kopā ar reģioniem </a:t>
          </a:r>
          <a:r>
            <a:rPr lang="lv-LV" sz="1300" b="1" dirty="0">
              <a:latin typeface="Book Antiqua" panose="02040602050305030304" pitchFamily="18" charset="0"/>
            </a:rPr>
            <a:t>68 publikācijas</a:t>
          </a:r>
        </a:p>
      </dgm:t>
    </dgm:pt>
    <dgm:pt modelId="{49B90734-45C8-46F2-918D-FC8CB4C7DC44}" type="parTrans" cxnId="{FBF04CA4-E43B-491D-81C6-9F9738CAA696}">
      <dgm:prSet/>
      <dgm:spPr/>
      <dgm:t>
        <a:bodyPr/>
        <a:lstStyle/>
        <a:p>
          <a:endParaRPr lang="lv-LV"/>
        </a:p>
      </dgm:t>
    </dgm:pt>
    <dgm:pt modelId="{609EB17F-C249-42D0-AF08-2DC469ADDEAB}" type="sibTrans" cxnId="{FBF04CA4-E43B-491D-81C6-9F9738CAA696}">
      <dgm:prSet/>
      <dgm:spPr/>
      <dgm:t>
        <a:bodyPr/>
        <a:lstStyle/>
        <a:p>
          <a:endParaRPr lang="lv-LV"/>
        </a:p>
      </dgm:t>
    </dgm:pt>
    <dgm:pt modelId="{8333BA8D-E8B4-4983-A575-D953A0AAD81B}" type="pres">
      <dgm:prSet presAssocID="{95849647-E546-4EC0-AC58-77358A67E514}" presName="Name0" presStyleCnt="0">
        <dgm:presLayoutVars>
          <dgm:dir/>
          <dgm:animLvl val="lvl"/>
          <dgm:resizeHandles val="exact"/>
        </dgm:presLayoutVars>
      </dgm:prSet>
      <dgm:spPr/>
    </dgm:pt>
    <dgm:pt modelId="{107136BE-2A87-4592-9D92-70205FE0F3F9}" type="pres">
      <dgm:prSet presAssocID="{EE59A4FB-645F-4F8E-B575-878B2D8A0D62}" presName="linNode" presStyleCnt="0"/>
      <dgm:spPr/>
    </dgm:pt>
    <dgm:pt modelId="{07B43AFF-7613-4CE4-B130-C20C65567F7A}" type="pres">
      <dgm:prSet presAssocID="{EE59A4FB-645F-4F8E-B575-878B2D8A0D62}" presName="parentText" presStyleLbl="node1" presStyleIdx="0" presStyleCnt="3" custScaleY="30170">
        <dgm:presLayoutVars>
          <dgm:chMax val="1"/>
          <dgm:bulletEnabled val="1"/>
        </dgm:presLayoutVars>
      </dgm:prSet>
      <dgm:spPr/>
    </dgm:pt>
    <dgm:pt modelId="{FC2E4BF6-7909-4CE3-A524-FBFF15232B33}" type="pres">
      <dgm:prSet presAssocID="{EE59A4FB-645F-4F8E-B575-878B2D8A0D62}" presName="descendantText" presStyleLbl="alignAccFollowNode1" presStyleIdx="0" presStyleCnt="3" custScaleY="34787" custLinFactNeighborY="422">
        <dgm:presLayoutVars>
          <dgm:bulletEnabled val="1"/>
        </dgm:presLayoutVars>
      </dgm:prSet>
      <dgm:spPr/>
    </dgm:pt>
    <dgm:pt modelId="{44855F4A-E050-4454-AFB3-DE5676C87B35}" type="pres">
      <dgm:prSet presAssocID="{020835A0-6DFB-41D8-AB3A-9D268B66D39E}" presName="sp" presStyleCnt="0"/>
      <dgm:spPr/>
    </dgm:pt>
    <dgm:pt modelId="{3FF0DDFF-A648-4B94-8D9E-84F9777936E2}" type="pres">
      <dgm:prSet presAssocID="{93826922-7EEC-4D7A-843C-2D5D80FB3A73}" presName="linNode" presStyleCnt="0"/>
      <dgm:spPr/>
    </dgm:pt>
    <dgm:pt modelId="{E08588BA-819F-4FBB-8BBF-A1FB0D852DF3}" type="pres">
      <dgm:prSet presAssocID="{93826922-7EEC-4D7A-843C-2D5D80FB3A73}" presName="parentText" presStyleLbl="node1" presStyleIdx="1" presStyleCnt="3" custScaleY="28644">
        <dgm:presLayoutVars>
          <dgm:chMax val="1"/>
          <dgm:bulletEnabled val="1"/>
        </dgm:presLayoutVars>
      </dgm:prSet>
      <dgm:spPr/>
    </dgm:pt>
    <dgm:pt modelId="{87A09894-9C05-4B39-A5B0-7AD0E911D94C}" type="pres">
      <dgm:prSet presAssocID="{93826922-7EEC-4D7A-843C-2D5D80FB3A73}" presName="descendantText" presStyleLbl="alignAccFollowNode1" presStyleIdx="1" presStyleCnt="3" custScaleY="43587" custLinFactNeighborX="0" custLinFactNeighborY="599">
        <dgm:presLayoutVars>
          <dgm:bulletEnabled val="1"/>
        </dgm:presLayoutVars>
      </dgm:prSet>
      <dgm:spPr/>
    </dgm:pt>
    <dgm:pt modelId="{F365D3F3-CDB9-4E4C-A693-C1E5BB2516CB}" type="pres">
      <dgm:prSet presAssocID="{08C76581-8E1B-4579-98E6-ED0F3054F99E}" presName="sp" presStyleCnt="0"/>
      <dgm:spPr/>
    </dgm:pt>
    <dgm:pt modelId="{DC5935A7-F54E-451B-81BD-52FD2DF6AB7C}" type="pres">
      <dgm:prSet presAssocID="{9D75FD76-F24E-4450-A00E-B4DDBD029DB8}" presName="linNode" presStyleCnt="0"/>
      <dgm:spPr/>
    </dgm:pt>
    <dgm:pt modelId="{6AA524A4-F02B-4178-AF24-8EE5605712EA}" type="pres">
      <dgm:prSet presAssocID="{9D75FD76-F24E-4450-A00E-B4DDBD029DB8}" presName="parentText" presStyleLbl="node1" presStyleIdx="2" presStyleCnt="3" custScaleY="27604">
        <dgm:presLayoutVars>
          <dgm:chMax val="1"/>
          <dgm:bulletEnabled val="1"/>
        </dgm:presLayoutVars>
      </dgm:prSet>
      <dgm:spPr/>
    </dgm:pt>
    <dgm:pt modelId="{CBF24F42-533E-444D-AC6F-0071A831AC90}" type="pres">
      <dgm:prSet presAssocID="{9D75FD76-F24E-4450-A00E-B4DDBD029DB8}" presName="descendantText" presStyleLbl="alignAccFollowNode1" presStyleIdx="2" presStyleCnt="3" custScaleY="22192" custLinFactNeighborY="-122">
        <dgm:presLayoutVars>
          <dgm:bulletEnabled val="1"/>
        </dgm:presLayoutVars>
      </dgm:prSet>
      <dgm:spPr/>
    </dgm:pt>
  </dgm:ptLst>
  <dgm:cxnLst>
    <dgm:cxn modelId="{4F712002-9518-4D1F-8F4F-AA28867CE494}" srcId="{95849647-E546-4EC0-AC58-77358A67E514}" destId="{93826922-7EEC-4D7A-843C-2D5D80FB3A73}" srcOrd="1" destOrd="0" parTransId="{F9973F6B-66F4-475D-8AF6-8F42A78AD909}" sibTransId="{08C76581-8E1B-4579-98E6-ED0F3054F99E}"/>
    <dgm:cxn modelId="{B9E3FC08-3F44-445B-B63D-2271C85D4235}" srcId="{93826922-7EEC-4D7A-843C-2D5D80FB3A73}" destId="{14422705-2CCA-4131-A991-7BF06A05746E}" srcOrd="3" destOrd="0" parTransId="{F4CD04E3-7656-44BD-963B-BCA2C782C060}" sibTransId="{5E880831-E62D-480C-8511-98E31BF1758F}"/>
    <dgm:cxn modelId="{B50AFB17-B707-4B0B-9DAB-84019D67F535}" type="presOf" srcId="{5831D81F-A417-4D24-A053-77B4206F548A}" destId="{87A09894-9C05-4B39-A5B0-7AD0E911D94C}" srcOrd="0" destOrd="2" presId="urn:microsoft.com/office/officeart/2005/8/layout/vList5"/>
    <dgm:cxn modelId="{665A5621-2734-47D5-AFBE-C185CC7726DE}" srcId="{93826922-7EEC-4D7A-843C-2D5D80FB3A73}" destId="{4FABBDDF-A4ED-4FA9-8C7A-6720BFE11227}" srcOrd="4" destOrd="0" parTransId="{A7784E24-A903-42E5-AC51-5742E05E0F98}" sibTransId="{31BFDA89-9AB3-43E1-A9B6-39F22B011F6C}"/>
    <dgm:cxn modelId="{8E4F422F-D7AD-4946-9573-E324676B603C}" type="presOf" srcId="{B06285F8-F154-4B2B-8F1D-B158900A1554}" destId="{87A09894-9C05-4B39-A5B0-7AD0E911D94C}" srcOrd="0" destOrd="1" presId="urn:microsoft.com/office/officeart/2005/8/layout/vList5"/>
    <dgm:cxn modelId="{7F164F3F-6A46-4630-B75B-B88DFFF73412}" type="presOf" srcId="{02ECA826-B10D-43E6-849A-33B0EF0F641E}" destId="{FC2E4BF6-7909-4CE3-A524-FBFF15232B33}" srcOrd="0" destOrd="1" presId="urn:microsoft.com/office/officeart/2005/8/layout/vList5"/>
    <dgm:cxn modelId="{5DB3075F-8D31-4D15-96FD-0A3EC83308A3}" srcId="{EE59A4FB-645F-4F8E-B575-878B2D8A0D62}" destId="{2BFF072C-E897-4EF1-A106-B23D87F7AF3E}" srcOrd="0" destOrd="0" parTransId="{1B1ACB65-6E74-4DF4-B279-A3782E894A63}" sibTransId="{7654D7CE-4D78-47F3-A1C0-36D94EAB1F37}"/>
    <dgm:cxn modelId="{C10FBD41-9105-4B9B-B544-8C55BA4A9610}" srcId="{95849647-E546-4EC0-AC58-77358A67E514}" destId="{EE59A4FB-645F-4F8E-B575-878B2D8A0D62}" srcOrd="0" destOrd="0" parTransId="{DECE6E59-8AD0-4D4A-98A7-BC5C6C69A252}" sibTransId="{020835A0-6DFB-41D8-AB3A-9D268B66D39E}"/>
    <dgm:cxn modelId="{EA5DB74F-1BFB-47C1-ACAF-7606B97F6193}" type="presOf" srcId="{EE59A4FB-645F-4F8E-B575-878B2D8A0D62}" destId="{07B43AFF-7613-4CE4-B130-C20C65567F7A}" srcOrd="0" destOrd="0" presId="urn:microsoft.com/office/officeart/2005/8/layout/vList5"/>
    <dgm:cxn modelId="{33FABD7B-0238-47E5-A42C-D35881AD503E}" srcId="{EE59A4FB-645F-4F8E-B575-878B2D8A0D62}" destId="{60F39C86-A68A-45A8-9A12-22A1573479FA}" srcOrd="2" destOrd="0" parTransId="{1F5DF91A-0923-4E92-B5BD-5C072E0E14B6}" sibTransId="{1EB23AF9-61C3-44C6-A3D9-958FF600ABB0}"/>
    <dgm:cxn modelId="{0DC30486-B218-4E08-AFB8-15BE0DCCEE17}" type="presOf" srcId="{9D75FD76-F24E-4450-A00E-B4DDBD029DB8}" destId="{6AA524A4-F02B-4178-AF24-8EE5605712EA}" srcOrd="0" destOrd="0" presId="urn:microsoft.com/office/officeart/2005/8/layout/vList5"/>
    <dgm:cxn modelId="{8417DD8C-27A1-45A8-9F8E-4D0BF6ACB902}" type="presOf" srcId="{14422705-2CCA-4131-A991-7BF06A05746E}" destId="{87A09894-9C05-4B39-A5B0-7AD0E911D94C}" srcOrd="0" destOrd="3" presId="urn:microsoft.com/office/officeart/2005/8/layout/vList5"/>
    <dgm:cxn modelId="{FBF04CA4-E43B-491D-81C6-9F9738CAA696}" srcId="{93826922-7EEC-4D7A-843C-2D5D80FB3A73}" destId="{5831D81F-A417-4D24-A053-77B4206F548A}" srcOrd="2" destOrd="0" parTransId="{49B90734-45C8-46F2-918D-FC8CB4C7DC44}" sibTransId="{609EB17F-C249-42D0-AF08-2DC469ADDEAB}"/>
    <dgm:cxn modelId="{C7EF55A5-C287-41D6-AF42-D25616E9472D}" type="presOf" srcId="{93826922-7EEC-4D7A-843C-2D5D80FB3A73}" destId="{E08588BA-819F-4FBB-8BBF-A1FB0D852DF3}" srcOrd="0" destOrd="0" presId="urn:microsoft.com/office/officeart/2005/8/layout/vList5"/>
    <dgm:cxn modelId="{9FA70CA8-2FDB-4408-A117-326E971E897A}" type="presOf" srcId="{3825C6D5-C214-44BB-A69C-6CDEB0E0350F}" destId="{87A09894-9C05-4B39-A5B0-7AD0E911D94C}" srcOrd="0" destOrd="0" presId="urn:microsoft.com/office/officeart/2005/8/layout/vList5"/>
    <dgm:cxn modelId="{B65589B8-BBFA-4CF7-B1B1-41697DA3536B}" type="presOf" srcId="{4FABBDDF-A4ED-4FA9-8C7A-6720BFE11227}" destId="{87A09894-9C05-4B39-A5B0-7AD0E911D94C}" srcOrd="0" destOrd="4" presId="urn:microsoft.com/office/officeart/2005/8/layout/vList5"/>
    <dgm:cxn modelId="{0E9D5DBA-6B46-40B8-AC33-3BFC98152593}" srcId="{9D75FD76-F24E-4450-A00E-B4DDBD029DB8}" destId="{ACA0A105-C866-4448-BF1C-1AAA305D9FD1}" srcOrd="0" destOrd="0" parTransId="{C0543983-6C21-4076-8E20-5AAE81315796}" sibTransId="{9D086D44-535A-4193-AE6B-ED90B8A6A5B4}"/>
    <dgm:cxn modelId="{2E2814BC-09C4-40A6-968D-72BE22ACFA1D}" type="presOf" srcId="{2BFF072C-E897-4EF1-A106-B23D87F7AF3E}" destId="{FC2E4BF6-7909-4CE3-A524-FBFF15232B33}" srcOrd="0" destOrd="0" presId="urn:microsoft.com/office/officeart/2005/8/layout/vList5"/>
    <dgm:cxn modelId="{297EA1C7-D785-4892-BBCB-F06FDC3A83DA}" srcId="{95849647-E546-4EC0-AC58-77358A67E514}" destId="{9D75FD76-F24E-4450-A00E-B4DDBD029DB8}" srcOrd="2" destOrd="0" parTransId="{90D49793-056D-42F3-9D14-64345FC21996}" sibTransId="{6CA71D19-51A7-4DB2-89CF-735D33C902FF}"/>
    <dgm:cxn modelId="{07E01BE0-60F7-4FA8-BC14-9565A8E8AD76}" type="presOf" srcId="{60F39C86-A68A-45A8-9A12-22A1573479FA}" destId="{FC2E4BF6-7909-4CE3-A524-FBFF15232B33}" srcOrd="0" destOrd="2" presId="urn:microsoft.com/office/officeart/2005/8/layout/vList5"/>
    <dgm:cxn modelId="{DB8922E0-1C36-4CA8-9D43-9C9A0169921A}" srcId="{EE59A4FB-645F-4F8E-B575-878B2D8A0D62}" destId="{02ECA826-B10D-43E6-849A-33B0EF0F641E}" srcOrd="1" destOrd="0" parTransId="{13177D12-F30D-478A-8B55-094608C0FAAA}" sibTransId="{8D28E48F-479B-46D0-828B-CF7803436122}"/>
    <dgm:cxn modelId="{6F1D92E2-A4CA-4FDC-8953-54F8CB65A465}" type="presOf" srcId="{ACA0A105-C866-4448-BF1C-1AAA305D9FD1}" destId="{CBF24F42-533E-444D-AC6F-0071A831AC90}" srcOrd="0" destOrd="0" presId="urn:microsoft.com/office/officeart/2005/8/layout/vList5"/>
    <dgm:cxn modelId="{05077CE6-EC4E-4136-81B1-124052EBA558}" type="presOf" srcId="{95849647-E546-4EC0-AC58-77358A67E514}" destId="{8333BA8D-E8B4-4983-A575-D953A0AAD81B}" srcOrd="0" destOrd="0" presId="urn:microsoft.com/office/officeart/2005/8/layout/vList5"/>
    <dgm:cxn modelId="{D6F9E8EC-5857-4AD1-80BF-0853C7372006}" srcId="{93826922-7EEC-4D7A-843C-2D5D80FB3A73}" destId="{3825C6D5-C214-44BB-A69C-6CDEB0E0350F}" srcOrd="0" destOrd="0" parTransId="{706BE2A4-5372-4DC2-9A18-ACD274AF8226}" sibTransId="{2318537E-1046-4E32-929C-B1DB9F88EDCB}"/>
    <dgm:cxn modelId="{39DD5CFD-AABC-4888-8B53-5629986F6BB3}" srcId="{93826922-7EEC-4D7A-843C-2D5D80FB3A73}" destId="{B06285F8-F154-4B2B-8F1D-B158900A1554}" srcOrd="1" destOrd="0" parTransId="{9F52D550-B8DF-436D-A25E-A5A5B1B0358C}" sibTransId="{42F6F444-2EA7-4AC5-916F-7FDBA6C9D4FE}"/>
    <dgm:cxn modelId="{8D7D62B3-FABC-45D3-9470-3AC65868E027}" type="presParOf" srcId="{8333BA8D-E8B4-4983-A575-D953A0AAD81B}" destId="{107136BE-2A87-4592-9D92-70205FE0F3F9}" srcOrd="0" destOrd="0" presId="urn:microsoft.com/office/officeart/2005/8/layout/vList5"/>
    <dgm:cxn modelId="{0CA133A1-6CA8-4CFF-A922-7F94F790CDF3}" type="presParOf" srcId="{107136BE-2A87-4592-9D92-70205FE0F3F9}" destId="{07B43AFF-7613-4CE4-B130-C20C65567F7A}" srcOrd="0" destOrd="0" presId="urn:microsoft.com/office/officeart/2005/8/layout/vList5"/>
    <dgm:cxn modelId="{C764DB41-659E-4CB7-9A2C-ABF7BD268B95}" type="presParOf" srcId="{107136BE-2A87-4592-9D92-70205FE0F3F9}" destId="{FC2E4BF6-7909-4CE3-A524-FBFF15232B33}" srcOrd="1" destOrd="0" presId="urn:microsoft.com/office/officeart/2005/8/layout/vList5"/>
    <dgm:cxn modelId="{50BB4E82-EFF7-47B5-87FF-680BB5A1CEA8}" type="presParOf" srcId="{8333BA8D-E8B4-4983-A575-D953A0AAD81B}" destId="{44855F4A-E050-4454-AFB3-DE5676C87B35}" srcOrd="1" destOrd="0" presId="urn:microsoft.com/office/officeart/2005/8/layout/vList5"/>
    <dgm:cxn modelId="{96A45824-3B31-463F-ADF9-47E3242951C1}" type="presParOf" srcId="{8333BA8D-E8B4-4983-A575-D953A0AAD81B}" destId="{3FF0DDFF-A648-4B94-8D9E-84F9777936E2}" srcOrd="2" destOrd="0" presId="urn:microsoft.com/office/officeart/2005/8/layout/vList5"/>
    <dgm:cxn modelId="{C32BDE0A-4539-4767-8EF6-B6EBBA2048C7}" type="presParOf" srcId="{3FF0DDFF-A648-4B94-8D9E-84F9777936E2}" destId="{E08588BA-819F-4FBB-8BBF-A1FB0D852DF3}" srcOrd="0" destOrd="0" presId="urn:microsoft.com/office/officeart/2005/8/layout/vList5"/>
    <dgm:cxn modelId="{988E6395-10AD-4E57-8C38-F5A70462615B}" type="presParOf" srcId="{3FF0DDFF-A648-4B94-8D9E-84F9777936E2}" destId="{87A09894-9C05-4B39-A5B0-7AD0E911D94C}" srcOrd="1" destOrd="0" presId="urn:microsoft.com/office/officeart/2005/8/layout/vList5"/>
    <dgm:cxn modelId="{06F73EFC-45B1-4305-8BD3-6D54E00C1053}" type="presParOf" srcId="{8333BA8D-E8B4-4983-A575-D953A0AAD81B}" destId="{F365D3F3-CDB9-4E4C-A693-C1E5BB2516CB}" srcOrd="3" destOrd="0" presId="urn:microsoft.com/office/officeart/2005/8/layout/vList5"/>
    <dgm:cxn modelId="{5409F845-25AA-4A0F-BEA5-136E9EBB6643}" type="presParOf" srcId="{8333BA8D-E8B4-4983-A575-D953A0AAD81B}" destId="{DC5935A7-F54E-451B-81BD-52FD2DF6AB7C}" srcOrd="4" destOrd="0" presId="urn:microsoft.com/office/officeart/2005/8/layout/vList5"/>
    <dgm:cxn modelId="{13C2A5AA-4013-4A54-B19E-21F0ECA1B734}" type="presParOf" srcId="{DC5935A7-F54E-451B-81BD-52FD2DF6AB7C}" destId="{6AA524A4-F02B-4178-AF24-8EE5605712EA}" srcOrd="0" destOrd="0" presId="urn:microsoft.com/office/officeart/2005/8/layout/vList5"/>
    <dgm:cxn modelId="{79A8D252-C15A-47B2-BF1C-AB7A43A5BD1C}" type="presParOf" srcId="{DC5935A7-F54E-451B-81BD-52FD2DF6AB7C}" destId="{CBF24F42-533E-444D-AC6F-0071A831AC9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849647-E546-4EC0-AC58-77358A67E514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8333BA8D-E8B4-4983-A575-D953A0AAD81B}" type="pres">
      <dgm:prSet presAssocID="{95849647-E546-4EC0-AC58-77358A67E514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05077CE6-EC4E-4136-81B1-124052EBA558}" type="presOf" srcId="{95849647-E546-4EC0-AC58-77358A67E514}" destId="{8333BA8D-E8B4-4983-A575-D953A0AAD81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ABD3D7-B513-44BD-B88E-932CE380C1E9}" type="doc">
      <dgm:prSet loTypeId="urn:microsoft.com/office/officeart/2005/8/layout/pyramid2" loCatId="pyramid" qsTypeId="urn:microsoft.com/office/officeart/2005/8/quickstyle/3d2" qsCatId="3D" csTypeId="urn:microsoft.com/office/officeart/2005/8/colors/colorful1" csCatId="colorful" phldr="1"/>
      <dgm:spPr/>
    </dgm:pt>
    <dgm:pt modelId="{86F3A77A-BCF7-4186-B7D7-DD4530547420}">
      <dgm:prSet phldrT="[Text]" custT="1"/>
      <dgm:spPr/>
      <dgm:t>
        <a:bodyPr/>
        <a:lstStyle/>
        <a:p>
          <a:r>
            <a:rPr lang="lv-LV" sz="1800" i="1" dirty="0">
              <a:latin typeface="Book Antiqua" panose="02040602050305030304" pitchFamily="18" charset="0"/>
            </a:rPr>
            <a:t>SkillsLatvia </a:t>
          </a:r>
          <a:r>
            <a:rPr lang="lv-LV" sz="1800" i="0" dirty="0">
              <a:latin typeface="Book Antiqua" panose="02040602050305030304" pitchFamily="18" charset="0"/>
            </a:rPr>
            <a:t>2024</a:t>
          </a:r>
          <a:r>
            <a:rPr lang="lv-LV" sz="1800" i="1" dirty="0">
              <a:latin typeface="Book Antiqua" panose="02040602050305030304" pitchFamily="18" charset="0"/>
            </a:rPr>
            <a:t> </a:t>
          </a:r>
          <a:r>
            <a:rPr lang="lv-LV" sz="1800" dirty="0">
              <a:latin typeface="Book Antiqua" panose="02040602050305030304" pitchFamily="18" charset="0"/>
            </a:rPr>
            <a:t>fināls 20 prasmju konkursos </a:t>
          </a:r>
        </a:p>
        <a:p>
          <a:r>
            <a:rPr lang="lv-LV" sz="1800" dirty="0">
              <a:latin typeface="Book Antiqua" panose="02040602050305030304" pitchFamily="18" charset="0"/>
            </a:rPr>
            <a:t>2024.gada 8.-11.maijs Rīgā</a:t>
          </a:r>
        </a:p>
      </dgm:t>
    </dgm:pt>
    <dgm:pt modelId="{DF6D1076-C4F9-4791-A63F-891C9732685E}" type="parTrans" cxnId="{669D7884-5824-4A55-A2F6-BAB70B82A6E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448C4CF-7A97-43D5-9807-BB27E02D8B44}" type="sibTrans" cxnId="{669D7884-5824-4A55-A2F6-BAB70B82A6E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9A3B7FE0-B3B4-44C8-ABA7-A53E84F66FC7}">
      <dgm:prSet phldrT="[Text]" custT="1"/>
      <dgm:spPr/>
      <dgm:t>
        <a:bodyPr/>
        <a:lstStyle/>
        <a:p>
          <a:r>
            <a:rPr lang="lv-LV" sz="1800" i="1" dirty="0">
              <a:latin typeface="Book Antiqua" panose="02040602050305030304" pitchFamily="18" charset="0"/>
            </a:rPr>
            <a:t>SkillsLatvia </a:t>
          </a:r>
          <a:r>
            <a:rPr lang="lv-LV" sz="1800" i="0" dirty="0">
              <a:latin typeface="Book Antiqua" panose="02040602050305030304" pitchFamily="18" charset="0"/>
            </a:rPr>
            <a:t>2024</a:t>
          </a:r>
          <a:r>
            <a:rPr lang="lv-LV" sz="1800" i="1" dirty="0">
              <a:latin typeface="Book Antiqua" panose="02040602050305030304" pitchFamily="18" charset="0"/>
            </a:rPr>
            <a:t> </a:t>
          </a:r>
          <a:r>
            <a:rPr lang="lv-LV" sz="1800" dirty="0">
              <a:latin typeface="Book Antiqua" panose="02040602050305030304" pitchFamily="18" charset="0"/>
            </a:rPr>
            <a:t>pusfināli 20 prasmju konkursos </a:t>
          </a:r>
        </a:p>
        <a:p>
          <a:r>
            <a:rPr lang="lv-LV" sz="1800" dirty="0">
              <a:latin typeface="Book Antiqua" panose="02040602050305030304" pitchFamily="18" charset="0"/>
            </a:rPr>
            <a:t>11 profesionālās izglītības iestādēs</a:t>
          </a:r>
        </a:p>
        <a:p>
          <a:r>
            <a:rPr lang="lv-LV" sz="1800" dirty="0">
              <a:latin typeface="Book Antiqua" panose="02040602050305030304" pitchFamily="18" charset="0"/>
            </a:rPr>
            <a:t>2024.gada janvāris - februāris</a:t>
          </a:r>
        </a:p>
      </dgm:t>
    </dgm:pt>
    <dgm:pt modelId="{2247621B-3668-48CB-A2AC-3B86DA743554}" type="parTrans" cxnId="{F59DE52A-0C59-4008-895A-592A6B812A00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02918257-C69D-457C-8379-DB9EC466B1F0}" type="sibTrans" cxnId="{F59DE52A-0C59-4008-895A-592A6B812A00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409661AB-919D-4736-90FB-D67E33347D3F}">
      <dgm:prSet phldrT="[Text]" custT="1"/>
      <dgm:spPr/>
      <dgm:t>
        <a:bodyPr/>
        <a:lstStyle/>
        <a:p>
          <a:r>
            <a:rPr lang="lv-LV" sz="1800" dirty="0">
              <a:latin typeface="Book Antiqua" panose="02040602050305030304" pitchFamily="18" charset="0"/>
            </a:rPr>
            <a:t>Atlases konkursi profesionālās izglītības iestādēs </a:t>
          </a:r>
        </a:p>
      </dgm:t>
    </dgm:pt>
    <dgm:pt modelId="{8D805AA2-3ACB-4783-999F-10D5DA6537F6}" type="parTrans" cxnId="{0452C0CD-0D3A-4162-A37C-7B6471CBEE21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2527D5A-A99D-4156-B32D-249F3C029E0C}" type="sibTrans" cxnId="{0452C0CD-0D3A-4162-A37C-7B6471CBEE21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89FABA36-6108-4EAE-A189-9547E176A7B1}" type="pres">
      <dgm:prSet presAssocID="{79ABD3D7-B513-44BD-B88E-932CE380C1E9}" presName="compositeShape" presStyleCnt="0">
        <dgm:presLayoutVars>
          <dgm:dir/>
          <dgm:resizeHandles/>
        </dgm:presLayoutVars>
      </dgm:prSet>
      <dgm:spPr/>
    </dgm:pt>
    <dgm:pt modelId="{F10B7B0D-A007-4561-8F60-E77F01D2AC8A}" type="pres">
      <dgm:prSet presAssocID="{79ABD3D7-B513-44BD-B88E-932CE380C1E9}" presName="pyramid" presStyleLbl="node1" presStyleIdx="0" presStyleCnt="1"/>
      <dgm:spPr/>
    </dgm:pt>
    <dgm:pt modelId="{75C405D8-92C1-46B7-BB7F-66659207873C}" type="pres">
      <dgm:prSet presAssocID="{79ABD3D7-B513-44BD-B88E-932CE380C1E9}" presName="theList" presStyleCnt="0"/>
      <dgm:spPr/>
    </dgm:pt>
    <dgm:pt modelId="{A86E7008-CF07-413F-B6C0-C963FAD2EE59}" type="pres">
      <dgm:prSet presAssocID="{86F3A77A-BCF7-4186-B7D7-DD4530547420}" presName="aNode" presStyleLbl="fgAcc1" presStyleIdx="0" presStyleCnt="3" custScaleX="141990">
        <dgm:presLayoutVars>
          <dgm:bulletEnabled val="1"/>
        </dgm:presLayoutVars>
      </dgm:prSet>
      <dgm:spPr/>
    </dgm:pt>
    <dgm:pt modelId="{2352DC81-D5F7-4509-8FB2-2C8B7B515E81}" type="pres">
      <dgm:prSet presAssocID="{86F3A77A-BCF7-4186-B7D7-DD4530547420}" presName="aSpace" presStyleCnt="0"/>
      <dgm:spPr/>
    </dgm:pt>
    <dgm:pt modelId="{F675F136-00D2-4ED9-8F8A-3E91D0F8868E}" type="pres">
      <dgm:prSet presAssocID="{9A3B7FE0-B3B4-44C8-ABA7-A53E84F66FC7}" presName="aNode" presStyleLbl="fgAcc1" presStyleIdx="1" presStyleCnt="3" custScaleX="144011">
        <dgm:presLayoutVars>
          <dgm:bulletEnabled val="1"/>
        </dgm:presLayoutVars>
      </dgm:prSet>
      <dgm:spPr/>
    </dgm:pt>
    <dgm:pt modelId="{25D98929-FFFB-440C-8889-58AD36856736}" type="pres">
      <dgm:prSet presAssocID="{9A3B7FE0-B3B4-44C8-ABA7-A53E84F66FC7}" presName="aSpace" presStyleCnt="0"/>
      <dgm:spPr/>
    </dgm:pt>
    <dgm:pt modelId="{4F6E76E6-6FC7-4990-9FED-E865650D20E6}" type="pres">
      <dgm:prSet presAssocID="{409661AB-919D-4736-90FB-D67E33347D3F}" presName="aNode" presStyleLbl="fgAcc1" presStyleIdx="2" presStyleCnt="3" custScaleX="146821" custScaleY="73556">
        <dgm:presLayoutVars>
          <dgm:bulletEnabled val="1"/>
        </dgm:presLayoutVars>
      </dgm:prSet>
      <dgm:spPr/>
    </dgm:pt>
    <dgm:pt modelId="{C5958E86-B7F9-4B03-BA52-2970E0C65E13}" type="pres">
      <dgm:prSet presAssocID="{409661AB-919D-4736-90FB-D67E33347D3F}" presName="aSpace" presStyleCnt="0"/>
      <dgm:spPr/>
    </dgm:pt>
  </dgm:ptLst>
  <dgm:cxnLst>
    <dgm:cxn modelId="{3874510B-C6D4-424B-82E5-FF56EE45F488}" type="presOf" srcId="{86F3A77A-BCF7-4186-B7D7-DD4530547420}" destId="{A86E7008-CF07-413F-B6C0-C963FAD2EE59}" srcOrd="0" destOrd="0" presId="urn:microsoft.com/office/officeart/2005/8/layout/pyramid2"/>
    <dgm:cxn modelId="{F59DE52A-0C59-4008-895A-592A6B812A00}" srcId="{79ABD3D7-B513-44BD-B88E-932CE380C1E9}" destId="{9A3B7FE0-B3B4-44C8-ABA7-A53E84F66FC7}" srcOrd="1" destOrd="0" parTransId="{2247621B-3668-48CB-A2AC-3B86DA743554}" sibTransId="{02918257-C69D-457C-8379-DB9EC466B1F0}"/>
    <dgm:cxn modelId="{D2B7555B-B632-4C54-A5A2-634819A28E1E}" type="presOf" srcId="{409661AB-919D-4736-90FB-D67E33347D3F}" destId="{4F6E76E6-6FC7-4990-9FED-E865650D20E6}" srcOrd="0" destOrd="0" presId="urn:microsoft.com/office/officeart/2005/8/layout/pyramid2"/>
    <dgm:cxn modelId="{669D7884-5824-4A55-A2F6-BAB70B82A6ED}" srcId="{79ABD3D7-B513-44BD-B88E-932CE380C1E9}" destId="{86F3A77A-BCF7-4186-B7D7-DD4530547420}" srcOrd="0" destOrd="0" parTransId="{DF6D1076-C4F9-4791-A63F-891C9732685E}" sibTransId="{5448C4CF-7A97-43D5-9807-BB27E02D8B44}"/>
    <dgm:cxn modelId="{D11E5F8C-5C6A-401E-AB7F-1F7805F09912}" type="presOf" srcId="{79ABD3D7-B513-44BD-B88E-932CE380C1E9}" destId="{89FABA36-6108-4EAE-A189-9547E176A7B1}" srcOrd="0" destOrd="0" presId="urn:microsoft.com/office/officeart/2005/8/layout/pyramid2"/>
    <dgm:cxn modelId="{0452C0CD-0D3A-4162-A37C-7B6471CBEE21}" srcId="{79ABD3D7-B513-44BD-B88E-932CE380C1E9}" destId="{409661AB-919D-4736-90FB-D67E33347D3F}" srcOrd="2" destOrd="0" parTransId="{8D805AA2-3ACB-4783-999F-10D5DA6537F6}" sibTransId="{52527D5A-A99D-4156-B32D-249F3C029E0C}"/>
    <dgm:cxn modelId="{ED6753EE-0D31-4EA6-BAE8-F837752FB9AD}" type="presOf" srcId="{9A3B7FE0-B3B4-44C8-ABA7-A53E84F66FC7}" destId="{F675F136-00D2-4ED9-8F8A-3E91D0F8868E}" srcOrd="0" destOrd="0" presId="urn:microsoft.com/office/officeart/2005/8/layout/pyramid2"/>
    <dgm:cxn modelId="{23639A7D-DD4D-47F9-B68C-AA9B12BB770F}" type="presParOf" srcId="{89FABA36-6108-4EAE-A189-9547E176A7B1}" destId="{F10B7B0D-A007-4561-8F60-E77F01D2AC8A}" srcOrd="0" destOrd="0" presId="urn:microsoft.com/office/officeart/2005/8/layout/pyramid2"/>
    <dgm:cxn modelId="{425402D5-FA6B-40AF-B009-635B5AD349B0}" type="presParOf" srcId="{89FABA36-6108-4EAE-A189-9547E176A7B1}" destId="{75C405D8-92C1-46B7-BB7F-66659207873C}" srcOrd="1" destOrd="0" presId="urn:microsoft.com/office/officeart/2005/8/layout/pyramid2"/>
    <dgm:cxn modelId="{5DC24FC1-2454-4E45-B0D9-54A2E34DAB62}" type="presParOf" srcId="{75C405D8-92C1-46B7-BB7F-66659207873C}" destId="{A86E7008-CF07-413F-B6C0-C963FAD2EE59}" srcOrd="0" destOrd="0" presId="urn:microsoft.com/office/officeart/2005/8/layout/pyramid2"/>
    <dgm:cxn modelId="{345236EC-AD47-42A9-9E73-FB618B9422B4}" type="presParOf" srcId="{75C405D8-92C1-46B7-BB7F-66659207873C}" destId="{2352DC81-D5F7-4509-8FB2-2C8B7B515E81}" srcOrd="1" destOrd="0" presId="urn:microsoft.com/office/officeart/2005/8/layout/pyramid2"/>
    <dgm:cxn modelId="{A69AA9F4-9FA4-46D4-B805-42EADD30AA90}" type="presParOf" srcId="{75C405D8-92C1-46B7-BB7F-66659207873C}" destId="{F675F136-00D2-4ED9-8F8A-3E91D0F8868E}" srcOrd="2" destOrd="0" presId="urn:microsoft.com/office/officeart/2005/8/layout/pyramid2"/>
    <dgm:cxn modelId="{E00D21CF-0B9C-4EEB-B477-F085B428624F}" type="presParOf" srcId="{75C405D8-92C1-46B7-BB7F-66659207873C}" destId="{25D98929-FFFB-440C-8889-58AD36856736}" srcOrd="3" destOrd="0" presId="urn:microsoft.com/office/officeart/2005/8/layout/pyramid2"/>
    <dgm:cxn modelId="{C2ADCEF4-8C98-4DC4-8DAE-40C6DEA81188}" type="presParOf" srcId="{75C405D8-92C1-46B7-BB7F-66659207873C}" destId="{4F6E76E6-6FC7-4990-9FED-E865650D20E6}" srcOrd="4" destOrd="0" presId="urn:microsoft.com/office/officeart/2005/8/layout/pyramid2"/>
    <dgm:cxn modelId="{B6136D35-B87F-4D33-AD0A-621FA68DD492}" type="presParOf" srcId="{75C405D8-92C1-46B7-BB7F-66659207873C}" destId="{C5958E86-B7F9-4B03-BA52-2970E0C65E1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B1F84B-4096-462D-BD80-F20C34F485E1}" type="doc">
      <dgm:prSet loTypeId="urn:microsoft.com/office/officeart/2005/8/layout/vList5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E1531C90-313E-47B8-B74C-9B35C483127D}">
      <dgm:prSet phldrT="[Text]" custT="1"/>
      <dgm:spPr/>
      <dgm:t>
        <a:bodyPr/>
        <a:lstStyle/>
        <a:p>
          <a:pPr>
            <a:buNone/>
          </a:pPr>
          <a:r>
            <a:rPr lang="lv-LV" sz="2800" i="1" dirty="0">
              <a:latin typeface="Book Antiqua" panose="02040602050305030304" pitchFamily="18" charset="0"/>
            </a:rPr>
            <a:t>SkillsLatvia </a:t>
          </a:r>
          <a:r>
            <a:rPr lang="lv-LV" sz="2800" dirty="0">
              <a:latin typeface="Book Antiqua" panose="02040602050305030304" pitchFamily="18" charset="0"/>
            </a:rPr>
            <a:t>2024 prasmju konkursu pusfinālos:</a:t>
          </a:r>
        </a:p>
      </dgm:t>
    </dgm:pt>
    <dgm:pt modelId="{20ECC1FC-5948-48FD-AE7D-316C2B789577}" type="parTrans" cxnId="{A1A5198D-38D4-47BA-A1C3-3EFF9EB973E6}">
      <dgm:prSet/>
      <dgm:spPr/>
      <dgm:t>
        <a:bodyPr/>
        <a:lstStyle/>
        <a:p>
          <a:endParaRPr lang="lv-LV"/>
        </a:p>
      </dgm:t>
    </dgm:pt>
    <dgm:pt modelId="{3043A282-65A3-4962-BA06-B3EAAA2898A4}" type="sibTrans" cxnId="{A1A5198D-38D4-47BA-A1C3-3EFF9EB973E6}">
      <dgm:prSet/>
      <dgm:spPr/>
      <dgm:t>
        <a:bodyPr/>
        <a:lstStyle/>
        <a:p>
          <a:endParaRPr lang="lv-LV"/>
        </a:p>
      </dgm:t>
    </dgm:pt>
    <dgm:pt modelId="{64634DBC-FCF3-4778-9B97-EEAF828FFDB1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Ventspils tehnikums </a:t>
          </a:r>
          <a:r>
            <a:rPr lang="lv-LV" dirty="0">
              <a:latin typeface="Book Antiqua" panose="02040602050305030304" pitchFamily="18" charset="0"/>
            </a:rPr>
            <a:t>(Viesnīcas uzņemšanas dienests) </a:t>
          </a:r>
        </a:p>
      </dgm:t>
    </dgm:pt>
    <dgm:pt modelId="{35D6368E-EEC8-48CF-8481-1C8D07FC42A3}" type="parTrans" cxnId="{EC10AD18-3E3C-4E39-8D51-E00F834342DD}">
      <dgm:prSet/>
      <dgm:spPr/>
      <dgm:t>
        <a:bodyPr/>
        <a:lstStyle/>
        <a:p>
          <a:endParaRPr lang="lv-LV"/>
        </a:p>
      </dgm:t>
    </dgm:pt>
    <dgm:pt modelId="{5286178F-4410-4C37-9CCA-211AD1ECB660}" type="sibTrans" cxnId="{EC10AD18-3E3C-4E39-8D51-E00F834342DD}">
      <dgm:prSet/>
      <dgm:spPr/>
      <dgm:t>
        <a:bodyPr/>
        <a:lstStyle/>
        <a:p>
          <a:endParaRPr lang="lv-LV"/>
        </a:p>
      </dgm:t>
    </dgm:pt>
    <dgm:pt modelId="{DF9E28EF-BE06-4154-84B3-B2F29AA9B2C6}">
      <dgm:prSet phldrT="[Text]" custT="1"/>
      <dgm:spPr/>
      <dgm:t>
        <a:bodyPr/>
        <a:lstStyle/>
        <a:p>
          <a:pPr>
            <a:buNone/>
          </a:pPr>
          <a:r>
            <a:rPr lang="lv-LV" sz="2800" i="1" dirty="0">
              <a:latin typeface="Book Antiqua" panose="02040602050305030304" pitchFamily="18" charset="0"/>
            </a:rPr>
            <a:t>SkillsLatvia </a:t>
          </a:r>
          <a:r>
            <a:rPr lang="lv-LV" sz="2800" dirty="0">
              <a:latin typeface="Book Antiqua" panose="02040602050305030304" pitchFamily="18" charset="0"/>
            </a:rPr>
            <a:t>2024</a:t>
          </a:r>
          <a:r>
            <a:rPr lang="lv-LV" sz="2800" i="1" dirty="0">
              <a:latin typeface="Book Antiqua" panose="02040602050305030304" pitchFamily="18" charset="0"/>
            </a:rPr>
            <a:t> </a:t>
          </a:r>
          <a:r>
            <a:rPr lang="lv-LV" sz="2800" dirty="0">
              <a:latin typeface="Book Antiqua" panose="02040602050305030304" pitchFamily="18" charset="0"/>
            </a:rPr>
            <a:t>finālā:</a:t>
          </a:r>
        </a:p>
      </dgm:t>
    </dgm:pt>
    <dgm:pt modelId="{73861225-D118-4FF5-A81D-61DC4436C8B9}" type="parTrans" cxnId="{403324A9-3564-4A30-8D87-F95976952F1F}">
      <dgm:prSet/>
      <dgm:spPr/>
      <dgm:t>
        <a:bodyPr/>
        <a:lstStyle/>
        <a:p>
          <a:endParaRPr lang="lv-LV"/>
        </a:p>
      </dgm:t>
    </dgm:pt>
    <dgm:pt modelId="{76E242A9-DA62-4FA0-BF7F-B4CF6198E06D}" type="sibTrans" cxnId="{403324A9-3564-4A30-8D87-F95976952F1F}">
      <dgm:prSet/>
      <dgm:spPr/>
      <dgm:t>
        <a:bodyPr/>
        <a:lstStyle/>
        <a:p>
          <a:endParaRPr lang="lv-LV"/>
        </a:p>
      </dgm:t>
    </dgm:pt>
    <dgm:pt modelId="{B961BEDF-E569-4853-9992-DD8FC3E5B722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Rīgas Valsts tehnikums</a:t>
          </a:r>
          <a:endParaRPr lang="lv-LV" sz="1000" dirty="0">
            <a:latin typeface="Book Antiqua" panose="02040602050305030304" pitchFamily="18" charset="0"/>
          </a:endParaRPr>
        </a:p>
      </dgm:t>
    </dgm:pt>
    <dgm:pt modelId="{9A521FA1-8BE6-4470-8E22-FE1E36942527}" type="parTrans" cxnId="{24C1BDDD-1C3A-4381-859C-5224591CDDBD}">
      <dgm:prSet/>
      <dgm:spPr/>
      <dgm:t>
        <a:bodyPr/>
        <a:lstStyle/>
        <a:p>
          <a:endParaRPr lang="lv-LV"/>
        </a:p>
      </dgm:t>
    </dgm:pt>
    <dgm:pt modelId="{1BAD3A85-A50C-454D-8948-41506AA90778}" type="sibTrans" cxnId="{24C1BDDD-1C3A-4381-859C-5224591CDDBD}">
      <dgm:prSet/>
      <dgm:spPr/>
      <dgm:t>
        <a:bodyPr/>
        <a:lstStyle/>
        <a:p>
          <a:endParaRPr lang="lv-LV"/>
        </a:p>
      </dgm:t>
    </dgm:pt>
    <dgm:pt modelId="{365A9FEE-A651-408A-8742-E83401BAD9B4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Liepājas Valsts tehnikums </a:t>
          </a:r>
          <a:r>
            <a:rPr lang="lv-LV" dirty="0">
              <a:latin typeface="Book Antiqua" panose="02040602050305030304" pitchFamily="18" charset="0"/>
            </a:rPr>
            <a:t>(Elektriskās instalācijas, Kravu pārvadājumi)</a:t>
          </a:r>
        </a:p>
      </dgm:t>
    </dgm:pt>
    <dgm:pt modelId="{01FFB5B4-9915-478C-9F31-FED5118D5CC0}" type="parTrans" cxnId="{5B1C5A99-2B56-456F-B141-BAB049133AE7}">
      <dgm:prSet/>
      <dgm:spPr/>
      <dgm:t>
        <a:bodyPr/>
        <a:lstStyle/>
        <a:p>
          <a:endParaRPr lang="lv-LV"/>
        </a:p>
      </dgm:t>
    </dgm:pt>
    <dgm:pt modelId="{C5EE00B1-DCD8-4A45-8C31-EAD7B6BFAC46}" type="sibTrans" cxnId="{5B1C5A99-2B56-456F-B141-BAB049133AE7}">
      <dgm:prSet/>
      <dgm:spPr/>
      <dgm:t>
        <a:bodyPr/>
        <a:lstStyle/>
        <a:p>
          <a:endParaRPr lang="lv-LV"/>
        </a:p>
      </dgm:t>
    </dgm:pt>
    <dgm:pt modelId="{DDFD9A71-0BD2-4842-AD66-FDE0B79AF5A9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i="0" dirty="0">
              <a:latin typeface="Book Antiqua" panose="02040602050305030304" pitchFamily="18" charset="0"/>
            </a:rPr>
            <a:t>Latgales Industriālais tehnikums </a:t>
          </a:r>
          <a:r>
            <a:rPr lang="lv-LV" dirty="0">
              <a:latin typeface="Book Antiqua" panose="02040602050305030304" pitchFamily="18" charset="0"/>
            </a:rPr>
            <a:t>(Flīzēšana, Krāsošana un dekoratīvā apdare)</a:t>
          </a:r>
        </a:p>
      </dgm:t>
    </dgm:pt>
    <dgm:pt modelId="{869AC55C-DD41-458E-8F60-2ADE85A77A56}" type="parTrans" cxnId="{D50B44C0-C5EF-4A6B-8937-6EF2F67BD874}">
      <dgm:prSet/>
      <dgm:spPr/>
      <dgm:t>
        <a:bodyPr/>
        <a:lstStyle/>
        <a:p>
          <a:endParaRPr lang="lv-LV"/>
        </a:p>
      </dgm:t>
    </dgm:pt>
    <dgm:pt modelId="{4F25CBC6-5ED3-4781-80F9-5CEFCB200085}" type="sibTrans" cxnId="{D50B44C0-C5EF-4A6B-8937-6EF2F67BD874}">
      <dgm:prSet/>
      <dgm:spPr/>
      <dgm:t>
        <a:bodyPr/>
        <a:lstStyle/>
        <a:p>
          <a:endParaRPr lang="lv-LV"/>
        </a:p>
      </dgm:t>
    </dgm:pt>
    <dgm:pt modelId="{E0F5388A-7038-4DB2-A7F5-F28DEA251695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Rīgas Tūrisma un radošās industrijas tehnikums </a:t>
          </a:r>
          <a:r>
            <a:rPr lang="lv-LV" dirty="0">
              <a:latin typeface="Book Antiqua" panose="02040602050305030304" pitchFamily="18" charset="0"/>
            </a:rPr>
            <a:t>(Ēdienu gatavošana, Restorānu serviss)</a:t>
          </a:r>
        </a:p>
      </dgm:t>
    </dgm:pt>
    <dgm:pt modelId="{8107B296-99D7-4E9C-9C64-0057A51B2026}" type="parTrans" cxnId="{132B1454-7B47-4B88-8D3F-3F048903A92A}">
      <dgm:prSet/>
      <dgm:spPr/>
      <dgm:t>
        <a:bodyPr/>
        <a:lstStyle/>
        <a:p>
          <a:endParaRPr lang="lv-LV"/>
        </a:p>
      </dgm:t>
    </dgm:pt>
    <dgm:pt modelId="{A545718E-9E9B-46FE-85E9-5DFBDE0AC6C0}" type="sibTrans" cxnId="{132B1454-7B47-4B88-8D3F-3F048903A92A}">
      <dgm:prSet/>
      <dgm:spPr/>
      <dgm:t>
        <a:bodyPr/>
        <a:lstStyle/>
        <a:p>
          <a:endParaRPr lang="lv-LV"/>
        </a:p>
      </dgm:t>
    </dgm:pt>
    <dgm:pt modelId="{DC80A153-09BF-4E64-BAC3-E25FB7B9032B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Jelgavas tehnikums </a:t>
          </a:r>
          <a:r>
            <a:rPr lang="lv-LV" dirty="0">
              <a:latin typeface="Book Antiqua" panose="02040602050305030304" pitchFamily="18" charset="0"/>
            </a:rPr>
            <a:t>(Datortīklu administrēšana, </a:t>
          </a:r>
          <a:r>
            <a:rPr lang="lv-LV" dirty="0" err="1">
              <a:latin typeface="Book Antiqua" panose="02040602050305030304" pitchFamily="18" charset="0"/>
            </a:rPr>
            <a:t>Web</a:t>
          </a:r>
          <a:r>
            <a:rPr lang="lv-LV" dirty="0">
              <a:latin typeface="Book Antiqua" panose="02040602050305030304" pitchFamily="18" charset="0"/>
            </a:rPr>
            <a:t> tehnoloģijas)</a:t>
          </a:r>
        </a:p>
      </dgm:t>
    </dgm:pt>
    <dgm:pt modelId="{3E0BCDB8-A5D4-4E0A-AAC5-1576C40F8F97}" type="parTrans" cxnId="{152741B8-416A-4DB5-8144-B73D1EFDCBBE}">
      <dgm:prSet/>
      <dgm:spPr/>
      <dgm:t>
        <a:bodyPr/>
        <a:lstStyle/>
        <a:p>
          <a:endParaRPr lang="lv-LV"/>
        </a:p>
      </dgm:t>
    </dgm:pt>
    <dgm:pt modelId="{606812ED-33D4-4ED8-B7D2-616DC55DFF85}" type="sibTrans" cxnId="{152741B8-416A-4DB5-8144-B73D1EFDCBBE}">
      <dgm:prSet/>
      <dgm:spPr/>
      <dgm:t>
        <a:bodyPr/>
        <a:lstStyle/>
        <a:p>
          <a:endParaRPr lang="lv-LV"/>
        </a:p>
      </dgm:t>
    </dgm:pt>
    <dgm:pt modelId="{091D7B07-E1DC-4C40-A16E-5C13DC2347FB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Vidzemes Tehnoloģiju un dizaina tehnikums </a:t>
          </a:r>
          <a:r>
            <a:rPr lang="lv-LV" dirty="0">
              <a:latin typeface="Book Antiqua" panose="02040602050305030304" pitchFamily="18" charset="0"/>
            </a:rPr>
            <a:t>(Mēbeļu izgatavošana)</a:t>
          </a:r>
        </a:p>
      </dgm:t>
    </dgm:pt>
    <dgm:pt modelId="{DDDB0781-7AD0-43A9-89B4-E262B272473C}" type="parTrans" cxnId="{5CA35528-E993-4EAB-A91D-916B150126C0}">
      <dgm:prSet/>
      <dgm:spPr/>
      <dgm:t>
        <a:bodyPr/>
        <a:lstStyle/>
        <a:p>
          <a:endParaRPr lang="lv-LV"/>
        </a:p>
      </dgm:t>
    </dgm:pt>
    <dgm:pt modelId="{B871C12D-F786-46D2-8A0B-7040E3C6DFF2}" type="sibTrans" cxnId="{5CA35528-E993-4EAB-A91D-916B150126C0}">
      <dgm:prSet/>
      <dgm:spPr/>
      <dgm:t>
        <a:bodyPr/>
        <a:lstStyle/>
        <a:p>
          <a:endParaRPr lang="lv-LV"/>
        </a:p>
      </dgm:t>
    </dgm:pt>
    <dgm:pt modelId="{48E65B14-A5B6-474F-B421-B982F9F20AB8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Valmieras tehnikums </a:t>
          </a:r>
          <a:r>
            <a:rPr lang="lv-LV" dirty="0">
              <a:latin typeface="Book Antiqua" panose="02040602050305030304" pitchFamily="18" charset="0"/>
            </a:rPr>
            <a:t>(</a:t>
          </a:r>
          <a:r>
            <a:rPr lang="lv-LV" dirty="0" err="1">
              <a:latin typeface="Book Antiqua" panose="02040602050305030304" pitchFamily="18" charset="0"/>
            </a:rPr>
            <a:t>Mehatronika</a:t>
          </a:r>
          <a:r>
            <a:rPr lang="lv-LV" dirty="0">
              <a:latin typeface="Book Antiqua" panose="02040602050305030304" pitchFamily="18" charset="0"/>
            </a:rPr>
            <a:t>, Mobilā robotika)</a:t>
          </a:r>
        </a:p>
      </dgm:t>
    </dgm:pt>
    <dgm:pt modelId="{0A3AF801-2A88-4FA7-89AB-46AE36616B71}" type="parTrans" cxnId="{58341152-9972-4A77-BCF5-9320CC4D4D31}">
      <dgm:prSet/>
      <dgm:spPr/>
      <dgm:t>
        <a:bodyPr/>
        <a:lstStyle/>
        <a:p>
          <a:endParaRPr lang="lv-LV"/>
        </a:p>
      </dgm:t>
    </dgm:pt>
    <dgm:pt modelId="{7E0D3FE6-BCF8-46C9-9F90-EE77B041EB6D}" type="sibTrans" cxnId="{58341152-9972-4A77-BCF5-9320CC4D4D31}">
      <dgm:prSet/>
      <dgm:spPr/>
      <dgm:t>
        <a:bodyPr/>
        <a:lstStyle/>
        <a:p>
          <a:endParaRPr lang="lv-LV"/>
        </a:p>
      </dgm:t>
    </dgm:pt>
    <dgm:pt modelId="{EC5C6919-18BC-4678-B484-52E8328E4795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Rīgas Mākslas un mediju tehnikums </a:t>
          </a:r>
          <a:r>
            <a:rPr lang="lv-LV" dirty="0">
              <a:latin typeface="Book Antiqua" panose="02040602050305030304" pitchFamily="18" charset="0"/>
            </a:rPr>
            <a:t>(Tērpu dizains, Grafiskā dizaina tehnoloģijas)</a:t>
          </a:r>
        </a:p>
      </dgm:t>
    </dgm:pt>
    <dgm:pt modelId="{38E57D6B-2E60-4064-BBFE-7FB570986A3F}" type="parTrans" cxnId="{2B70323E-DDE7-4095-995F-E85F65B2BB4D}">
      <dgm:prSet/>
      <dgm:spPr/>
      <dgm:t>
        <a:bodyPr/>
        <a:lstStyle/>
        <a:p>
          <a:endParaRPr lang="lv-LV"/>
        </a:p>
      </dgm:t>
    </dgm:pt>
    <dgm:pt modelId="{B17A829C-392A-42F5-9844-654232D8578C}" type="sibTrans" cxnId="{2B70323E-DDE7-4095-995F-E85F65B2BB4D}">
      <dgm:prSet/>
      <dgm:spPr/>
      <dgm:t>
        <a:bodyPr/>
        <a:lstStyle/>
        <a:p>
          <a:endParaRPr lang="lv-LV"/>
        </a:p>
      </dgm:t>
    </dgm:pt>
    <dgm:pt modelId="{FFDCB755-200D-4A5A-AFF5-6E559E6B88C5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Rīgas Celtniecības koledža </a:t>
          </a:r>
          <a:r>
            <a:rPr lang="lv-LV" dirty="0">
              <a:latin typeface="Book Antiqua" panose="02040602050305030304" pitchFamily="18" charset="0"/>
            </a:rPr>
            <a:t>(</a:t>
          </a:r>
          <a:r>
            <a:rPr lang="lv-LV" dirty="0" err="1">
              <a:latin typeface="Book Antiqua" panose="02040602050305030304" pitchFamily="18" charset="0"/>
            </a:rPr>
            <a:t>Inženiersistēmas</a:t>
          </a:r>
          <a:r>
            <a:rPr lang="lv-LV" dirty="0">
              <a:latin typeface="Book Antiqua" panose="02040602050305030304" pitchFamily="18" charset="0"/>
            </a:rPr>
            <a:t>, Sausā būve un apdare)</a:t>
          </a:r>
        </a:p>
      </dgm:t>
    </dgm:pt>
    <dgm:pt modelId="{C28D6763-6766-4DCE-9495-06141C455D54}" type="parTrans" cxnId="{E05DD68F-F726-4ED4-934B-5835B86299D4}">
      <dgm:prSet/>
      <dgm:spPr/>
      <dgm:t>
        <a:bodyPr/>
        <a:lstStyle/>
        <a:p>
          <a:endParaRPr lang="lv-LV"/>
        </a:p>
      </dgm:t>
    </dgm:pt>
    <dgm:pt modelId="{C2D8B0CB-790D-4229-82E3-633C90CC0410}" type="sibTrans" cxnId="{E05DD68F-F726-4ED4-934B-5835B86299D4}">
      <dgm:prSet/>
      <dgm:spPr/>
      <dgm:t>
        <a:bodyPr/>
        <a:lstStyle/>
        <a:p>
          <a:endParaRPr lang="lv-LV"/>
        </a:p>
      </dgm:t>
    </dgm:pt>
    <dgm:pt modelId="{4BDC1E48-E31B-4993-8527-1FCE61FDC80F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Ogres tehnikums </a:t>
          </a:r>
          <a:r>
            <a:rPr lang="lv-LV" dirty="0">
              <a:latin typeface="Book Antiqua" panose="02040602050305030304" pitchFamily="18" charset="0"/>
            </a:rPr>
            <a:t>(Skatlogu dizains un noformēšana, Smago spēkratu tehnoloģijas)</a:t>
          </a:r>
        </a:p>
      </dgm:t>
    </dgm:pt>
    <dgm:pt modelId="{45E29E83-B7A9-444B-AB81-526206E101FA}" type="parTrans" cxnId="{5ED4C404-4C43-432C-93A7-DE120E7ADD74}">
      <dgm:prSet/>
      <dgm:spPr/>
      <dgm:t>
        <a:bodyPr/>
        <a:lstStyle/>
        <a:p>
          <a:endParaRPr lang="lv-LV"/>
        </a:p>
      </dgm:t>
    </dgm:pt>
    <dgm:pt modelId="{7E502FC0-BE09-405D-BC7A-EFD903A12612}" type="sibTrans" cxnId="{5ED4C404-4C43-432C-93A7-DE120E7ADD74}">
      <dgm:prSet/>
      <dgm:spPr/>
      <dgm:t>
        <a:bodyPr/>
        <a:lstStyle/>
        <a:p>
          <a:endParaRPr lang="lv-LV"/>
        </a:p>
      </dgm:t>
    </dgm:pt>
    <dgm:pt modelId="{639148D4-F562-4A7E-958A-B331B6ECCFA4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b="1" dirty="0">
              <a:latin typeface="Book Antiqua" panose="02040602050305030304" pitchFamily="18" charset="0"/>
            </a:rPr>
            <a:t>Rīgas Stila un modes tehnikums </a:t>
          </a:r>
          <a:r>
            <a:rPr lang="lv-LV" dirty="0">
              <a:latin typeface="Book Antiqua" panose="02040602050305030304" pitchFamily="18" charset="0"/>
            </a:rPr>
            <a:t>(Tērpu izgatavošana, Frizieru darbi)</a:t>
          </a:r>
        </a:p>
      </dgm:t>
    </dgm:pt>
    <dgm:pt modelId="{3FB7DF1D-3F43-48EF-ADAF-B67C2CF738C6}" type="parTrans" cxnId="{1D14A1E4-5C6D-4E42-91FD-199DB8C2838A}">
      <dgm:prSet/>
      <dgm:spPr/>
      <dgm:t>
        <a:bodyPr/>
        <a:lstStyle/>
        <a:p>
          <a:endParaRPr lang="lv-LV"/>
        </a:p>
      </dgm:t>
    </dgm:pt>
    <dgm:pt modelId="{EFBCF281-EADE-49F4-B764-6F3DDA78104B}" type="sibTrans" cxnId="{1D14A1E4-5C6D-4E42-91FD-199DB8C2838A}">
      <dgm:prSet/>
      <dgm:spPr/>
      <dgm:t>
        <a:bodyPr/>
        <a:lstStyle/>
        <a:p>
          <a:endParaRPr lang="lv-LV"/>
        </a:p>
      </dgm:t>
    </dgm:pt>
    <dgm:pt modelId="{E4FB507C-C85D-4C5C-A306-B6BE70796CC3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Rīgas Tūrisma un radošās industrijas tehnikums</a:t>
          </a:r>
          <a:r>
            <a:rPr lang="lv-LV" sz="1000" dirty="0">
              <a:latin typeface="Book Antiqua" panose="02040602050305030304" pitchFamily="18" charset="0"/>
            </a:rPr>
            <a:t> </a:t>
          </a:r>
        </a:p>
      </dgm:t>
    </dgm:pt>
    <dgm:pt modelId="{2BDC17A9-ACE5-404C-BBB2-C39E45314E15}" type="parTrans" cxnId="{502291A1-B408-4E16-9066-5F7DA522B3FB}">
      <dgm:prSet/>
      <dgm:spPr/>
      <dgm:t>
        <a:bodyPr/>
        <a:lstStyle/>
        <a:p>
          <a:endParaRPr lang="lv-LV"/>
        </a:p>
      </dgm:t>
    </dgm:pt>
    <dgm:pt modelId="{76688316-0064-4A77-A78A-CA437A15191C}" type="sibTrans" cxnId="{502291A1-B408-4E16-9066-5F7DA522B3FB}">
      <dgm:prSet/>
      <dgm:spPr/>
      <dgm:t>
        <a:bodyPr/>
        <a:lstStyle/>
        <a:p>
          <a:endParaRPr lang="lv-LV"/>
        </a:p>
      </dgm:t>
    </dgm:pt>
    <dgm:pt modelId="{B689DC93-4D39-43DB-B6C3-A850A8FF4DFA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Rīgas Stila un modes tehnikums</a:t>
          </a:r>
          <a:r>
            <a:rPr lang="lv-LV" sz="1000" dirty="0">
              <a:latin typeface="Book Antiqua" panose="02040602050305030304" pitchFamily="18" charset="0"/>
            </a:rPr>
            <a:t> </a:t>
          </a:r>
        </a:p>
      </dgm:t>
    </dgm:pt>
    <dgm:pt modelId="{DF8D9E21-63C3-4DD1-8F38-556AE31051C4}" type="parTrans" cxnId="{B086ACD0-B87A-4276-A1DA-EAFD8DBD1AB5}">
      <dgm:prSet/>
      <dgm:spPr/>
      <dgm:t>
        <a:bodyPr/>
        <a:lstStyle/>
        <a:p>
          <a:endParaRPr lang="lv-LV"/>
        </a:p>
      </dgm:t>
    </dgm:pt>
    <dgm:pt modelId="{FC269291-792B-4971-B827-FB9F8A5C3AEC}" type="sibTrans" cxnId="{B086ACD0-B87A-4276-A1DA-EAFD8DBD1AB5}">
      <dgm:prSet/>
      <dgm:spPr/>
      <dgm:t>
        <a:bodyPr/>
        <a:lstStyle/>
        <a:p>
          <a:endParaRPr lang="lv-LV"/>
        </a:p>
      </dgm:t>
    </dgm:pt>
    <dgm:pt modelId="{7F606360-B339-48BA-BF5F-C01F6A2CC818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Rīgas Tehniskā koledža</a:t>
          </a:r>
          <a:endParaRPr lang="lv-LV" sz="1000" dirty="0">
            <a:latin typeface="Book Antiqua" panose="02040602050305030304" pitchFamily="18" charset="0"/>
          </a:endParaRPr>
        </a:p>
      </dgm:t>
    </dgm:pt>
    <dgm:pt modelId="{7938737D-630C-4CF0-993D-2B70CF4CD0FF}" type="parTrans" cxnId="{E6F144AC-F944-4B1B-88C2-097D4ADFB418}">
      <dgm:prSet/>
      <dgm:spPr/>
      <dgm:t>
        <a:bodyPr/>
        <a:lstStyle/>
        <a:p>
          <a:endParaRPr lang="lv-LV"/>
        </a:p>
      </dgm:t>
    </dgm:pt>
    <dgm:pt modelId="{EE5230B5-CB84-4148-AFD3-0D3F582C8B2F}" type="sibTrans" cxnId="{E6F144AC-F944-4B1B-88C2-097D4ADFB418}">
      <dgm:prSet/>
      <dgm:spPr/>
      <dgm:t>
        <a:bodyPr/>
        <a:lstStyle/>
        <a:p>
          <a:endParaRPr lang="lv-LV"/>
        </a:p>
      </dgm:t>
    </dgm:pt>
    <dgm:pt modelId="{B85F3561-86B8-40B2-ACDF-7ACB23131C33}">
      <dgm:prSet phldrT="[Text]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lv-LV" sz="1000" dirty="0">
              <a:latin typeface="Book Antiqua" panose="02040602050305030304" pitchFamily="18" charset="0"/>
            </a:rPr>
            <a:t> </a:t>
          </a:r>
        </a:p>
      </dgm:t>
    </dgm:pt>
    <dgm:pt modelId="{3FF42F6F-6DFC-49AE-B2AD-87598A0A7F31}" type="parTrans" cxnId="{646ADB12-B6DF-426C-B32D-02059C3C96B9}">
      <dgm:prSet/>
      <dgm:spPr/>
      <dgm:t>
        <a:bodyPr/>
        <a:lstStyle/>
        <a:p>
          <a:endParaRPr lang="lv-LV"/>
        </a:p>
      </dgm:t>
    </dgm:pt>
    <dgm:pt modelId="{4F110EA4-B28E-4091-8A5B-3A7F48BFDC59}" type="sibTrans" cxnId="{646ADB12-B6DF-426C-B32D-02059C3C96B9}">
      <dgm:prSet/>
      <dgm:spPr/>
      <dgm:t>
        <a:bodyPr/>
        <a:lstStyle/>
        <a:p>
          <a:endParaRPr lang="lv-LV"/>
        </a:p>
      </dgm:t>
    </dgm:pt>
    <dgm:pt modelId="{C81C162D-70F3-452A-993E-31CD3A16C8A5}">
      <dgm:prSet phldrT="[Text]" custT="1"/>
      <dgm:spPr/>
      <dgm:t>
        <a:bodyPr/>
        <a:lstStyle/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daļu nepieciešamā aprīkojuma  un brīvprātīgos palīgus nodrošināja:</a:t>
          </a:r>
        </a:p>
      </dgm:t>
    </dgm:pt>
    <dgm:pt modelId="{29473315-96DF-457D-9817-06D6CA73923F}" type="parTrans" cxnId="{95972744-41B6-4EC4-9BAC-812388D18912}">
      <dgm:prSet/>
      <dgm:spPr/>
      <dgm:t>
        <a:bodyPr/>
        <a:lstStyle/>
        <a:p>
          <a:endParaRPr lang="lv-LV"/>
        </a:p>
      </dgm:t>
    </dgm:pt>
    <dgm:pt modelId="{17ADD9FC-3784-4D29-A525-90596E23D5A8}" type="sibTrans" cxnId="{95972744-41B6-4EC4-9BAC-812388D18912}">
      <dgm:prSet/>
      <dgm:spPr/>
      <dgm:t>
        <a:bodyPr/>
        <a:lstStyle/>
        <a:p>
          <a:endParaRPr lang="lv-LV"/>
        </a:p>
      </dgm:t>
    </dgm:pt>
    <dgm:pt modelId="{0E1B2951-D75F-43ED-8643-5E5AF2A25F2E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Vidzemes Tehnoloģiju un dizaina tehnikums</a:t>
          </a:r>
          <a:endParaRPr lang="lv-LV" sz="1000" dirty="0">
            <a:latin typeface="Book Antiqua" panose="02040602050305030304" pitchFamily="18" charset="0"/>
          </a:endParaRPr>
        </a:p>
      </dgm:t>
    </dgm:pt>
    <dgm:pt modelId="{3C4C5044-47E3-4C0B-BF66-51A2BD86F14B}" type="parTrans" cxnId="{D3FE90B5-53BC-4687-8077-135298A9F6FD}">
      <dgm:prSet/>
      <dgm:spPr/>
      <dgm:t>
        <a:bodyPr/>
        <a:lstStyle/>
        <a:p>
          <a:endParaRPr lang="lv-LV"/>
        </a:p>
      </dgm:t>
    </dgm:pt>
    <dgm:pt modelId="{F6BADC02-DA45-4A84-AD09-002C92287D80}" type="sibTrans" cxnId="{D3FE90B5-53BC-4687-8077-135298A9F6FD}">
      <dgm:prSet/>
      <dgm:spPr/>
      <dgm:t>
        <a:bodyPr/>
        <a:lstStyle/>
        <a:p>
          <a:endParaRPr lang="lv-LV"/>
        </a:p>
      </dgm:t>
    </dgm:pt>
    <dgm:pt modelId="{D273A0C9-69A3-4201-82E2-40D39012CEEA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000" b="1" dirty="0">
              <a:latin typeface="Book Antiqua" panose="02040602050305030304" pitchFamily="18" charset="0"/>
            </a:rPr>
            <a:t>Rīgas Celtniecības koledža </a:t>
          </a:r>
          <a:endParaRPr lang="lv-LV" sz="1000" dirty="0">
            <a:latin typeface="Book Antiqua" panose="02040602050305030304" pitchFamily="18" charset="0"/>
          </a:endParaRPr>
        </a:p>
      </dgm:t>
    </dgm:pt>
    <dgm:pt modelId="{1FE33E65-86B7-447C-B45A-0A5E7D6B4AE9}" type="parTrans" cxnId="{170434D4-580C-4659-AE86-CF3F44F509CA}">
      <dgm:prSet/>
      <dgm:spPr/>
      <dgm:t>
        <a:bodyPr/>
        <a:lstStyle/>
        <a:p>
          <a:endParaRPr lang="lv-LV"/>
        </a:p>
      </dgm:t>
    </dgm:pt>
    <dgm:pt modelId="{587D91C8-0C74-4A79-89AE-BB11747AF5F7}" type="sibTrans" cxnId="{170434D4-580C-4659-AE86-CF3F44F509CA}">
      <dgm:prSet/>
      <dgm:spPr/>
      <dgm:t>
        <a:bodyPr/>
        <a:lstStyle/>
        <a:p>
          <a:endParaRPr lang="lv-LV"/>
        </a:p>
      </dgm:t>
    </dgm:pt>
    <dgm:pt modelId="{F5204CD9-762D-4F68-B3A9-F502277455BA}" type="pres">
      <dgm:prSet presAssocID="{A9B1F84B-4096-462D-BD80-F20C34F485E1}" presName="Name0" presStyleCnt="0">
        <dgm:presLayoutVars>
          <dgm:dir/>
          <dgm:animLvl val="lvl"/>
          <dgm:resizeHandles val="exact"/>
        </dgm:presLayoutVars>
      </dgm:prSet>
      <dgm:spPr/>
    </dgm:pt>
    <dgm:pt modelId="{33CEDA93-192E-4456-9DD5-2A002B9AC106}" type="pres">
      <dgm:prSet presAssocID="{E1531C90-313E-47B8-B74C-9B35C483127D}" presName="linNode" presStyleCnt="0"/>
      <dgm:spPr/>
    </dgm:pt>
    <dgm:pt modelId="{D26B7871-52A6-46E8-A09A-0664A290A62B}" type="pres">
      <dgm:prSet presAssocID="{E1531C90-313E-47B8-B74C-9B35C483127D}" presName="parentText" presStyleLbl="node1" presStyleIdx="0" presStyleCnt="2" custScaleX="90379">
        <dgm:presLayoutVars>
          <dgm:chMax val="1"/>
          <dgm:bulletEnabled val="1"/>
        </dgm:presLayoutVars>
      </dgm:prSet>
      <dgm:spPr/>
    </dgm:pt>
    <dgm:pt modelId="{C3B15753-FACF-4457-A11E-0E879D7C7F96}" type="pres">
      <dgm:prSet presAssocID="{E1531C90-313E-47B8-B74C-9B35C483127D}" presName="descendantText" presStyleLbl="alignAccFollowNode1" presStyleIdx="0" presStyleCnt="2">
        <dgm:presLayoutVars>
          <dgm:bulletEnabled val="1"/>
        </dgm:presLayoutVars>
      </dgm:prSet>
      <dgm:spPr/>
    </dgm:pt>
    <dgm:pt modelId="{AD62F79D-B5F5-41F5-B429-9002D51D34B3}" type="pres">
      <dgm:prSet presAssocID="{3043A282-65A3-4962-BA06-B3EAAA2898A4}" presName="sp" presStyleCnt="0"/>
      <dgm:spPr/>
    </dgm:pt>
    <dgm:pt modelId="{E2305297-1C14-4D06-AD57-4857F38DDA8E}" type="pres">
      <dgm:prSet presAssocID="{DF9E28EF-BE06-4154-84B3-B2F29AA9B2C6}" presName="linNode" presStyleCnt="0"/>
      <dgm:spPr/>
    </dgm:pt>
    <dgm:pt modelId="{5C89A1D4-748F-4481-A97C-FAA66B3FD504}" type="pres">
      <dgm:prSet presAssocID="{DF9E28EF-BE06-4154-84B3-B2F29AA9B2C6}" presName="parentText" presStyleLbl="node1" presStyleIdx="1" presStyleCnt="2" custScaleX="91479">
        <dgm:presLayoutVars>
          <dgm:chMax val="1"/>
          <dgm:bulletEnabled val="1"/>
        </dgm:presLayoutVars>
      </dgm:prSet>
      <dgm:spPr/>
    </dgm:pt>
    <dgm:pt modelId="{48B465FB-75D7-407D-AE18-56CC3175CA0D}" type="pres">
      <dgm:prSet presAssocID="{DF9E28EF-BE06-4154-84B3-B2F29AA9B2C6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5ED4C404-4C43-432C-93A7-DE120E7ADD74}" srcId="{E1531C90-313E-47B8-B74C-9B35C483127D}" destId="{4BDC1E48-E31B-4993-8527-1FCE61FDC80F}" srcOrd="9" destOrd="0" parTransId="{45E29E83-B7A9-444B-AB81-526206E101FA}" sibTransId="{7E502FC0-BE09-405D-BC7A-EFD903A12612}"/>
    <dgm:cxn modelId="{646ADB12-B6DF-426C-B32D-02059C3C96B9}" srcId="{DF9E28EF-BE06-4154-84B3-B2F29AA9B2C6}" destId="{B85F3561-86B8-40B2-ACDF-7ACB23131C33}" srcOrd="7" destOrd="0" parTransId="{3FF42F6F-6DFC-49AE-B2AD-87598A0A7F31}" sibTransId="{4F110EA4-B28E-4091-8A5B-3A7F48BFDC59}"/>
    <dgm:cxn modelId="{EC10AD18-3E3C-4E39-8D51-E00F834342DD}" srcId="{E1531C90-313E-47B8-B74C-9B35C483127D}" destId="{64634DBC-FCF3-4778-9B97-EEAF828FFDB1}" srcOrd="0" destOrd="0" parTransId="{35D6368E-EEC8-48CF-8481-1C8D07FC42A3}" sibTransId="{5286178F-4410-4C37-9CCA-211AD1ECB660}"/>
    <dgm:cxn modelId="{70C73E19-CB49-4C59-B31B-EAA08E01B2CF}" type="presOf" srcId="{4BDC1E48-E31B-4993-8527-1FCE61FDC80F}" destId="{C3B15753-FACF-4457-A11E-0E879D7C7F96}" srcOrd="0" destOrd="9" presId="urn:microsoft.com/office/officeart/2005/8/layout/vList5"/>
    <dgm:cxn modelId="{A5C14119-67D0-4137-88CB-17C60902EC84}" type="presOf" srcId="{639148D4-F562-4A7E-958A-B331B6ECCFA4}" destId="{C3B15753-FACF-4457-A11E-0E879D7C7F96}" srcOrd="0" destOrd="10" presId="urn:microsoft.com/office/officeart/2005/8/layout/vList5"/>
    <dgm:cxn modelId="{5CA35528-E993-4EAB-A91D-916B150126C0}" srcId="{E1531C90-313E-47B8-B74C-9B35C483127D}" destId="{091D7B07-E1DC-4C40-A16E-5C13DC2347FB}" srcOrd="5" destOrd="0" parTransId="{DDDB0781-7AD0-43A9-89B4-E262B272473C}" sibTransId="{B871C12D-F786-46D2-8A0B-7040E3C6DFF2}"/>
    <dgm:cxn modelId="{E4F6302B-84F1-4D3E-A248-E5658CE38E8A}" type="presOf" srcId="{FFDCB755-200D-4A5A-AFF5-6E559E6B88C5}" destId="{C3B15753-FACF-4457-A11E-0E879D7C7F96}" srcOrd="0" destOrd="8" presId="urn:microsoft.com/office/officeart/2005/8/layout/vList5"/>
    <dgm:cxn modelId="{DDF01332-2246-48D9-AF72-FE7D55700A29}" type="presOf" srcId="{DC80A153-09BF-4E64-BAC3-E25FB7B9032B}" destId="{C3B15753-FACF-4457-A11E-0E879D7C7F96}" srcOrd="0" destOrd="4" presId="urn:microsoft.com/office/officeart/2005/8/layout/vList5"/>
    <dgm:cxn modelId="{ADA72034-6B3B-4311-8A10-62049A0C1918}" type="presOf" srcId="{DDFD9A71-0BD2-4842-AD66-FDE0B79AF5A9}" destId="{C3B15753-FACF-4457-A11E-0E879D7C7F96}" srcOrd="0" destOrd="2" presId="urn:microsoft.com/office/officeart/2005/8/layout/vList5"/>
    <dgm:cxn modelId="{BA597334-8F1E-4A67-8D58-50DF2005E615}" type="presOf" srcId="{091D7B07-E1DC-4C40-A16E-5C13DC2347FB}" destId="{C3B15753-FACF-4457-A11E-0E879D7C7F96}" srcOrd="0" destOrd="5" presId="urn:microsoft.com/office/officeart/2005/8/layout/vList5"/>
    <dgm:cxn modelId="{FBCF383A-0A6B-4205-B7D6-28EDDDAEF7EC}" type="presOf" srcId="{B961BEDF-E569-4853-9992-DD8FC3E5B722}" destId="{48B465FB-75D7-407D-AE18-56CC3175CA0D}" srcOrd="0" destOrd="1" presId="urn:microsoft.com/office/officeart/2005/8/layout/vList5"/>
    <dgm:cxn modelId="{2B70323E-DDE7-4095-995F-E85F65B2BB4D}" srcId="{E1531C90-313E-47B8-B74C-9B35C483127D}" destId="{EC5C6919-18BC-4678-B484-52E8328E4795}" srcOrd="7" destOrd="0" parTransId="{38E57D6B-2E60-4064-BBFE-7FB570986A3F}" sibTransId="{B17A829C-392A-42F5-9844-654232D8578C}"/>
    <dgm:cxn modelId="{95972744-41B6-4EC4-9BAC-812388D18912}" srcId="{DF9E28EF-BE06-4154-84B3-B2F29AA9B2C6}" destId="{C81C162D-70F3-452A-993E-31CD3A16C8A5}" srcOrd="0" destOrd="0" parTransId="{29473315-96DF-457D-9817-06D6CA73923F}" sibTransId="{17ADD9FC-3784-4D29-A525-90596E23D5A8}"/>
    <dgm:cxn modelId="{D08F184C-E78C-4422-AAFE-358B26313507}" type="presOf" srcId="{0E1B2951-D75F-43ED-8643-5E5AF2A25F2E}" destId="{48B465FB-75D7-407D-AE18-56CC3175CA0D}" srcOrd="0" destOrd="5" presId="urn:microsoft.com/office/officeart/2005/8/layout/vList5"/>
    <dgm:cxn modelId="{58341152-9972-4A77-BCF5-9320CC4D4D31}" srcId="{E1531C90-313E-47B8-B74C-9B35C483127D}" destId="{48E65B14-A5B6-474F-B421-B982F9F20AB8}" srcOrd="6" destOrd="0" parTransId="{0A3AF801-2A88-4FA7-89AB-46AE36616B71}" sibTransId="{7E0D3FE6-BCF8-46C9-9F90-EE77B041EB6D}"/>
    <dgm:cxn modelId="{132B1454-7B47-4B88-8D3F-3F048903A92A}" srcId="{E1531C90-313E-47B8-B74C-9B35C483127D}" destId="{E0F5388A-7038-4DB2-A7F5-F28DEA251695}" srcOrd="3" destOrd="0" parTransId="{8107B296-99D7-4E9C-9C64-0057A51B2026}" sibTransId="{A545718E-9E9B-46FE-85E9-5DFBDE0AC6C0}"/>
    <dgm:cxn modelId="{11488A78-2F34-4A67-B164-20636C06F79B}" type="presOf" srcId="{7F606360-B339-48BA-BF5F-C01F6A2CC818}" destId="{48B465FB-75D7-407D-AE18-56CC3175CA0D}" srcOrd="0" destOrd="4" presId="urn:microsoft.com/office/officeart/2005/8/layout/vList5"/>
    <dgm:cxn modelId="{43BAED78-B488-413D-88B6-DF5AF624D428}" type="presOf" srcId="{EC5C6919-18BC-4678-B484-52E8328E4795}" destId="{C3B15753-FACF-4457-A11E-0E879D7C7F96}" srcOrd="0" destOrd="7" presId="urn:microsoft.com/office/officeart/2005/8/layout/vList5"/>
    <dgm:cxn modelId="{6F29FD79-2CD7-450F-BFEC-49876649BC68}" type="presOf" srcId="{C81C162D-70F3-452A-993E-31CD3A16C8A5}" destId="{48B465FB-75D7-407D-AE18-56CC3175CA0D}" srcOrd="0" destOrd="0" presId="urn:microsoft.com/office/officeart/2005/8/layout/vList5"/>
    <dgm:cxn modelId="{FF06587F-0B0D-4F4C-917A-711E4F64DCB8}" type="presOf" srcId="{A9B1F84B-4096-462D-BD80-F20C34F485E1}" destId="{F5204CD9-762D-4F68-B3A9-F502277455BA}" srcOrd="0" destOrd="0" presId="urn:microsoft.com/office/officeart/2005/8/layout/vList5"/>
    <dgm:cxn modelId="{A1A5198D-38D4-47BA-A1C3-3EFF9EB973E6}" srcId="{A9B1F84B-4096-462D-BD80-F20C34F485E1}" destId="{E1531C90-313E-47B8-B74C-9B35C483127D}" srcOrd="0" destOrd="0" parTransId="{20ECC1FC-5948-48FD-AE7D-316C2B789577}" sibTransId="{3043A282-65A3-4962-BA06-B3EAAA2898A4}"/>
    <dgm:cxn modelId="{E05DD68F-F726-4ED4-934B-5835B86299D4}" srcId="{E1531C90-313E-47B8-B74C-9B35C483127D}" destId="{FFDCB755-200D-4A5A-AFF5-6E559E6B88C5}" srcOrd="8" destOrd="0" parTransId="{C28D6763-6766-4DCE-9495-06141C455D54}" sibTransId="{C2D8B0CB-790D-4229-82E3-633C90CC0410}"/>
    <dgm:cxn modelId="{F59ED68F-6A2B-4222-930C-43D347F971E2}" type="presOf" srcId="{365A9FEE-A651-408A-8742-E83401BAD9B4}" destId="{C3B15753-FACF-4457-A11E-0E879D7C7F96}" srcOrd="0" destOrd="1" presId="urn:microsoft.com/office/officeart/2005/8/layout/vList5"/>
    <dgm:cxn modelId="{980F9193-0C7D-4843-8644-6C467EC0106B}" type="presOf" srcId="{B689DC93-4D39-43DB-B6C3-A850A8FF4DFA}" destId="{48B465FB-75D7-407D-AE18-56CC3175CA0D}" srcOrd="0" destOrd="3" presId="urn:microsoft.com/office/officeart/2005/8/layout/vList5"/>
    <dgm:cxn modelId="{D0AAD993-6B11-47EE-8DD4-3BF38C091A8E}" type="presOf" srcId="{E4FB507C-C85D-4C5C-A306-B6BE70796CC3}" destId="{48B465FB-75D7-407D-AE18-56CC3175CA0D}" srcOrd="0" destOrd="2" presId="urn:microsoft.com/office/officeart/2005/8/layout/vList5"/>
    <dgm:cxn modelId="{5B1C5A99-2B56-456F-B141-BAB049133AE7}" srcId="{E1531C90-313E-47B8-B74C-9B35C483127D}" destId="{365A9FEE-A651-408A-8742-E83401BAD9B4}" srcOrd="1" destOrd="0" parTransId="{01FFB5B4-9915-478C-9F31-FED5118D5CC0}" sibTransId="{C5EE00B1-DCD8-4A45-8C31-EAD7B6BFAC46}"/>
    <dgm:cxn modelId="{502291A1-B408-4E16-9066-5F7DA522B3FB}" srcId="{DF9E28EF-BE06-4154-84B3-B2F29AA9B2C6}" destId="{E4FB507C-C85D-4C5C-A306-B6BE70796CC3}" srcOrd="2" destOrd="0" parTransId="{2BDC17A9-ACE5-404C-BBB2-C39E45314E15}" sibTransId="{76688316-0064-4A77-A78A-CA437A15191C}"/>
    <dgm:cxn modelId="{824882A8-4331-49D4-8FC4-10C841CBEA41}" type="presOf" srcId="{E0F5388A-7038-4DB2-A7F5-F28DEA251695}" destId="{C3B15753-FACF-4457-A11E-0E879D7C7F96}" srcOrd="0" destOrd="3" presId="urn:microsoft.com/office/officeart/2005/8/layout/vList5"/>
    <dgm:cxn modelId="{403324A9-3564-4A30-8D87-F95976952F1F}" srcId="{A9B1F84B-4096-462D-BD80-F20C34F485E1}" destId="{DF9E28EF-BE06-4154-84B3-B2F29AA9B2C6}" srcOrd="1" destOrd="0" parTransId="{73861225-D118-4FF5-A81D-61DC4436C8B9}" sibTransId="{76E242A9-DA62-4FA0-BF7F-B4CF6198E06D}"/>
    <dgm:cxn modelId="{E6F144AC-F944-4B1B-88C2-097D4ADFB418}" srcId="{DF9E28EF-BE06-4154-84B3-B2F29AA9B2C6}" destId="{7F606360-B339-48BA-BF5F-C01F6A2CC818}" srcOrd="4" destOrd="0" parTransId="{7938737D-630C-4CF0-993D-2B70CF4CD0FF}" sibTransId="{EE5230B5-CB84-4148-AFD3-0D3F582C8B2F}"/>
    <dgm:cxn modelId="{D3FE90B5-53BC-4687-8077-135298A9F6FD}" srcId="{DF9E28EF-BE06-4154-84B3-B2F29AA9B2C6}" destId="{0E1B2951-D75F-43ED-8643-5E5AF2A25F2E}" srcOrd="5" destOrd="0" parTransId="{3C4C5044-47E3-4C0B-BF66-51A2BD86F14B}" sibTransId="{F6BADC02-DA45-4A84-AD09-002C92287D80}"/>
    <dgm:cxn modelId="{08B4B8B6-E25E-4117-9778-8D58CDCFD5B9}" type="presOf" srcId="{B85F3561-86B8-40B2-ACDF-7ACB23131C33}" destId="{48B465FB-75D7-407D-AE18-56CC3175CA0D}" srcOrd="0" destOrd="7" presId="urn:microsoft.com/office/officeart/2005/8/layout/vList5"/>
    <dgm:cxn modelId="{152741B8-416A-4DB5-8144-B73D1EFDCBBE}" srcId="{E1531C90-313E-47B8-B74C-9B35C483127D}" destId="{DC80A153-09BF-4E64-BAC3-E25FB7B9032B}" srcOrd="4" destOrd="0" parTransId="{3E0BCDB8-A5D4-4E0A-AAC5-1576C40F8F97}" sibTransId="{606812ED-33D4-4ED8-B7D2-616DC55DFF85}"/>
    <dgm:cxn modelId="{D50B44C0-C5EF-4A6B-8937-6EF2F67BD874}" srcId="{E1531C90-313E-47B8-B74C-9B35C483127D}" destId="{DDFD9A71-0BD2-4842-AD66-FDE0B79AF5A9}" srcOrd="2" destOrd="0" parTransId="{869AC55C-DD41-458E-8F60-2ADE85A77A56}" sibTransId="{4F25CBC6-5ED3-4781-80F9-5CEFCB200085}"/>
    <dgm:cxn modelId="{FCB755C6-3483-479D-94FC-14D3468F3BDC}" type="presOf" srcId="{DF9E28EF-BE06-4154-84B3-B2F29AA9B2C6}" destId="{5C89A1D4-748F-4481-A97C-FAA66B3FD504}" srcOrd="0" destOrd="0" presId="urn:microsoft.com/office/officeart/2005/8/layout/vList5"/>
    <dgm:cxn modelId="{2F89DCC6-D4E1-41A3-893A-36D46B16A0D9}" type="presOf" srcId="{E1531C90-313E-47B8-B74C-9B35C483127D}" destId="{D26B7871-52A6-46E8-A09A-0664A290A62B}" srcOrd="0" destOrd="0" presId="urn:microsoft.com/office/officeart/2005/8/layout/vList5"/>
    <dgm:cxn modelId="{B086ACD0-B87A-4276-A1DA-EAFD8DBD1AB5}" srcId="{DF9E28EF-BE06-4154-84B3-B2F29AA9B2C6}" destId="{B689DC93-4D39-43DB-B6C3-A850A8FF4DFA}" srcOrd="3" destOrd="0" parTransId="{DF8D9E21-63C3-4DD1-8F38-556AE31051C4}" sibTransId="{FC269291-792B-4971-B827-FB9F8A5C3AEC}"/>
    <dgm:cxn modelId="{170434D4-580C-4659-AE86-CF3F44F509CA}" srcId="{DF9E28EF-BE06-4154-84B3-B2F29AA9B2C6}" destId="{D273A0C9-69A3-4201-82E2-40D39012CEEA}" srcOrd="6" destOrd="0" parTransId="{1FE33E65-86B7-447C-B45A-0A5E7D6B4AE9}" sibTransId="{587D91C8-0C74-4A79-89AE-BB11747AF5F7}"/>
    <dgm:cxn modelId="{44EEEED5-3201-4076-BE1C-674586972C55}" type="presOf" srcId="{64634DBC-FCF3-4778-9B97-EEAF828FFDB1}" destId="{C3B15753-FACF-4457-A11E-0E879D7C7F96}" srcOrd="0" destOrd="0" presId="urn:microsoft.com/office/officeart/2005/8/layout/vList5"/>
    <dgm:cxn modelId="{D156A3D6-E618-4C11-B482-0E420AF8074A}" type="presOf" srcId="{D273A0C9-69A3-4201-82E2-40D39012CEEA}" destId="{48B465FB-75D7-407D-AE18-56CC3175CA0D}" srcOrd="0" destOrd="6" presId="urn:microsoft.com/office/officeart/2005/8/layout/vList5"/>
    <dgm:cxn modelId="{24C1BDDD-1C3A-4381-859C-5224591CDDBD}" srcId="{DF9E28EF-BE06-4154-84B3-B2F29AA9B2C6}" destId="{B961BEDF-E569-4853-9992-DD8FC3E5B722}" srcOrd="1" destOrd="0" parTransId="{9A521FA1-8BE6-4470-8E22-FE1E36942527}" sibTransId="{1BAD3A85-A50C-454D-8948-41506AA90778}"/>
    <dgm:cxn modelId="{1D14A1E4-5C6D-4E42-91FD-199DB8C2838A}" srcId="{E1531C90-313E-47B8-B74C-9B35C483127D}" destId="{639148D4-F562-4A7E-958A-B331B6ECCFA4}" srcOrd="10" destOrd="0" parTransId="{3FB7DF1D-3F43-48EF-ADAF-B67C2CF738C6}" sibTransId="{EFBCF281-EADE-49F4-B764-6F3DDA78104B}"/>
    <dgm:cxn modelId="{46AEB3F5-D8B8-41C4-B475-41824D192CED}" type="presOf" srcId="{48E65B14-A5B6-474F-B421-B982F9F20AB8}" destId="{C3B15753-FACF-4457-A11E-0E879D7C7F96}" srcOrd="0" destOrd="6" presId="urn:microsoft.com/office/officeart/2005/8/layout/vList5"/>
    <dgm:cxn modelId="{395F6D81-1D9D-4A61-8DC6-27E3E54FD06E}" type="presParOf" srcId="{F5204CD9-762D-4F68-B3A9-F502277455BA}" destId="{33CEDA93-192E-4456-9DD5-2A002B9AC106}" srcOrd="0" destOrd="0" presId="urn:microsoft.com/office/officeart/2005/8/layout/vList5"/>
    <dgm:cxn modelId="{955A637E-5199-43B2-B994-55DB11BF1E81}" type="presParOf" srcId="{33CEDA93-192E-4456-9DD5-2A002B9AC106}" destId="{D26B7871-52A6-46E8-A09A-0664A290A62B}" srcOrd="0" destOrd="0" presId="urn:microsoft.com/office/officeart/2005/8/layout/vList5"/>
    <dgm:cxn modelId="{74922AB5-F334-4F0E-B711-92A643392264}" type="presParOf" srcId="{33CEDA93-192E-4456-9DD5-2A002B9AC106}" destId="{C3B15753-FACF-4457-A11E-0E879D7C7F96}" srcOrd="1" destOrd="0" presId="urn:microsoft.com/office/officeart/2005/8/layout/vList5"/>
    <dgm:cxn modelId="{D7BBE261-5B06-42F2-9261-E644A95B019E}" type="presParOf" srcId="{F5204CD9-762D-4F68-B3A9-F502277455BA}" destId="{AD62F79D-B5F5-41F5-B429-9002D51D34B3}" srcOrd="1" destOrd="0" presId="urn:microsoft.com/office/officeart/2005/8/layout/vList5"/>
    <dgm:cxn modelId="{7C7A69E7-41DB-4292-84C5-51DFF26C013B}" type="presParOf" srcId="{F5204CD9-762D-4F68-B3A9-F502277455BA}" destId="{E2305297-1C14-4D06-AD57-4857F38DDA8E}" srcOrd="2" destOrd="0" presId="urn:microsoft.com/office/officeart/2005/8/layout/vList5"/>
    <dgm:cxn modelId="{013EFD0B-8570-41E3-9B00-09CBF921DCD0}" type="presParOf" srcId="{E2305297-1C14-4D06-AD57-4857F38DDA8E}" destId="{5C89A1D4-748F-4481-A97C-FAA66B3FD504}" srcOrd="0" destOrd="0" presId="urn:microsoft.com/office/officeart/2005/8/layout/vList5"/>
    <dgm:cxn modelId="{C9482300-7D09-4806-A982-C40242EE696B}" type="presParOf" srcId="{E2305297-1C14-4D06-AD57-4857F38DDA8E}" destId="{48B465FB-75D7-407D-AE18-56CC3175CA0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BEF05E-21E7-48AC-A56B-065072065947}" type="doc">
      <dgm:prSet loTypeId="urn:microsoft.com/office/officeart/2005/8/layout/radial4" loCatId="relationship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814F84C6-FB0F-40AB-8CA5-B982B7C55875}">
      <dgm:prSet phldrT="[Text]" custT="1"/>
      <dgm:spPr/>
      <dgm:t>
        <a:bodyPr/>
        <a:lstStyle/>
        <a:p>
          <a:pPr>
            <a:buNone/>
          </a:pPr>
          <a:r>
            <a:rPr lang="lv-LV" sz="1600" b="1" dirty="0">
              <a:latin typeface="Book Antiqua" panose="02040602050305030304" pitchFamily="18" charset="0"/>
            </a:rPr>
            <a:t>26</a:t>
          </a:r>
          <a:r>
            <a:rPr lang="lv-LV" sz="1600" dirty="0">
              <a:latin typeface="Book Antiqua" panose="02040602050305030304" pitchFamily="18" charset="0"/>
            </a:rPr>
            <a:t> nozaru uzņēmumi atbalstīja </a:t>
          </a:r>
          <a:r>
            <a:rPr lang="lv-LV" sz="1600" b="1" i="1" dirty="0" err="1">
              <a:latin typeface="Book Antiqua" panose="02040602050305030304" pitchFamily="18" charset="0"/>
            </a:rPr>
            <a:t>SkillsLatvia</a:t>
          </a:r>
          <a:r>
            <a:rPr lang="lv-LV" sz="1600" b="1" i="1" dirty="0">
              <a:latin typeface="Book Antiqua" panose="02040602050305030304" pitchFamily="18" charset="0"/>
            </a:rPr>
            <a:t> </a:t>
          </a:r>
          <a:r>
            <a:rPr lang="lv-LV" sz="1600" b="1" i="0" dirty="0">
              <a:latin typeface="Book Antiqua" panose="02040602050305030304" pitchFamily="18" charset="0"/>
            </a:rPr>
            <a:t>2024</a:t>
          </a:r>
          <a:r>
            <a:rPr lang="lv-LV" sz="1600" b="1" i="1" dirty="0">
              <a:latin typeface="Book Antiqua" panose="02040602050305030304" pitchFamily="18" charset="0"/>
            </a:rPr>
            <a:t> </a:t>
          </a:r>
          <a:r>
            <a:rPr lang="lv-LV" sz="1600" dirty="0">
              <a:latin typeface="Book Antiqua" panose="02040602050305030304" pitchFamily="18" charset="0"/>
            </a:rPr>
            <a:t>ar aprīkojumu, materiāliem, tehnoloģijām, t.sk. </a:t>
          </a:r>
        </a:p>
      </dgm:t>
    </dgm:pt>
    <dgm:pt modelId="{FE9C12C9-7EEF-4948-8DEA-D056B3ECD554}" type="parTrans" cxnId="{D29CA8D4-43F8-455B-912A-50361E45B80C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0D1EB622-B1DA-48EB-87B7-AE9923D7600B}" type="sibTrans" cxnId="{D29CA8D4-43F8-455B-912A-50361E45B80C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FE349E6E-B880-4068-A1F5-568E341C40DC}">
      <dgm:prSet phldrT="[Text]" custT="1"/>
      <dgm:spPr/>
      <dgm:t>
        <a:bodyPr/>
        <a:lstStyle/>
        <a:p>
          <a:r>
            <a:rPr lang="lv-LV" sz="1400" b="1" dirty="0">
              <a:latin typeface="Book Antiqua" panose="02040602050305030304" pitchFamily="18" charset="0"/>
            </a:rPr>
            <a:t>Sausās būves un apdares </a:t>
          </a:r>
          <a:r>
            <a:rPr lang="lv-LV" sz="1400" b="0" dirty="0">
              <a:latin typeface="Book Antiqua" panose="02040602050305030304" pitchFamily="18" charset="0"/>
            </a:rPr>
            <a:t>konkurss: </a:t>
          </a:r>
        </a:p>
        <a:p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Saint</a:t>
          </a:r>
          <a:r>
            <a:rPr lang="lv-LV" sz="1400" dirty="0">
              <a:latin typeface="Book Antiqua" panose="02040602050305030304" pitchFamily="18" charset="0"/>
            </a:rPr>
            <a:t>- Gobain celtniecības produkti</a:t>
          </a:r>
        </a:p>
        <a:p>
          <a:pPr>
            <a:buNone/>
          </a:pPr>
          <a:endParaRPr lang="lv-LV" sz="1400" dirty="0">
            <a:latin typeface="Book Antiqua" panose="02040602050305030304" pitchFamily="18" charset="0"/>
          </a:endParaRPr>
        </a:p>
      </dgm:t>
    </dgm:pt>
    <dgm:pt modelId="{0F6EB809-3A29-4960-945D-AE7806D5C880}" type="parTrans" cxnId="{D3317EE2-2FB7-4D2E-BD10-1A4582F9B657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D2E2CAC6-C8C4-4B71-8F67-DEE140B56782}" type="sibTrans" cxnId="{D3317EE2-2FB7-4D2E-BD10-1A4582F9B657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D01D60B2-B82E-445A-8082-78210E6E186C}">
      <dgm:prSet phldrT="[Text]" custT="1"/>
      <dgm:spPr/>
      <dgm:t>
        <a:bodyPr/>
        <a:lstStyle/>
        <a:p>
          <a:pPr>
            <a:buNone/>
          </a:pPr>
          <a:r>
            <a:rPr lang="lv-LV" sz="1400" b="1" dirty="0" err="1">
              <a:latin typeface="Book Antiqua" panose="02040602050305030304" pitchFamily="18" charset="0"/>
            </a:rPr>
            <a:t>Inženiersistēmu</a:t>
          </a:r>
          <a:r>
            <a:rPr lang="lv-LV" sz="1400" dirty="0">
              <a:latin typeface="Book Antiqua" panose="02040602050305030304" pitchFamily="18" charset="0"/>
            </a:rPr>
            <a:t> konkurss: 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Akvedukts 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Grohe AG </a:t>
          </a:r>
          <a:r>
            <a:rPr lang="lv-LV" sz="1400" dirty="0" err="1">
              <a:latin typeface="Book Antiqua" panose="02040602050305030304" pitchFamily="18" charset="0"/>
            </a:rPr>
            <a:t>Eesti</a:t>
          </a:r>
          <a:r>
            <a:rPr lang="lv-LV" sz="1400" dirty="0">
              <a:latin typeface="Book Antiqua" panose="02040602050305030304" pitchFamily="18" charset="0"/>
            </a:rPr>
            <a:t> </a:t>
          </a:r>
          <a:r>
            <a:rPr lang="lv-LV" sz="1400" dirty="0" err="1">
              <a:latin typeface="Book Antiqua" panose="02040602050305030304" pitchFamily="18" charset="0"/>
            </a:rPr>
            <a:t>filiaal</a:t>
          </a:r>
          <a:endParaRPr lang="lv-LV" sz="1400" dirty="0">
            <a:latin typeface="Book Antiqua" panose="02040602050305030304" pitchFamily="18" charset="0"/>
          </a:endParaRP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 SIA </a:t>
          </a:r>
          <a:r>
            <a:rPr lang="lv-LV" sz="1400" dirty="0" err="1">
              <a:latin typeface="Book Antiqua" panose="02040602050305030304" pitchFamily="18" charset="0"/>
            </a:rPr>
            <a:t>Pipelife</a:t>
          </a:r>
          <a:r>
            <a:rPr lang="lv-LV" sz="1400" dirty="0">
              <a:latin typeface="Book Antiqua" panose="02040602050305030304" pitchFamily="18" charset="0"/>
            </a:rPr>
            <a:t> Latvia 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Uponor</a:t>
          </a:r>
          <a:r>
            <a:rPr lang="lv-LV" sz="1400" dirty="0">
              <a:latin typeface="Book Antiqua" panose="02040602050305030304" pitchFamily="18" charset="0"/>
            </a:rPr>
            <a:t> Latvia</a:t>
          </a:r>
        </a:p>
        <a:p>
          <a:endParaRPr lang="lv-LV" sz="1400" dirty="0">
            <a:latin typeface="Book Antiqua" panose="02040602050305030304" pitchFamily="18" charset="0"/>
          </a:endParaRPr>
        </a:p>
      </dgm:t>
    </dgm:pt>
    <dgm:pt modelId="{2DE5FC89-D521-4092-8514-29B50A8BCBAF}" type="parTrans" cxnId="{978D734F-8799-4930-9643-5219ADB745A3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56027A9-B1B9-49FE-8638-76B688BB87F4}" type="sibTrans" cxnId="{978D734F-8799-4930-9643-5219ADB745A3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23A3B18B-ECE1-4FF5-9557-6F83B647103C}">
      <dgm:prSet phldrT="[Text]" custT="1"/>
      <dgm:spPr/>
      <dgm:t>
        <a:bodyPr/>
        <a:lstStyle/>
        <a:p>
          <a:r>
            <a:rPr lang="lv-LV" sz="1400" b="1" dirty="0" err="1">
              <a:latin typeface="Book Antiqua" panose="02040602050305030304" pitchFamily="18" charset="0"/>
            </a:rPr>
            <a:t>Mehatronikas</a:t>
          </a:r>
          <a:r>
            <a:rPr lang="lv-LV" sz="1400" dirty="0">
              <a:latin typeface="Book Antiqua" panose="02040602050305030304" pitchFamily="18" charset="0"/>
            </a:rPr>
            <a:t> konkurss:</a:t>
          </a:r>
        </a:p>
        <a:p>
          <a:r>
            <a:rPr lang="lv-LV" sz="1400" dirty="0">
              <a:latin typeface="Book Antiqua" panose="02040602050305030304" pitchFamily="18" charset="0"/>
            </a:rPr>
            <a:t> SIA SMC</a:t>
          </a:r>
        </a:p>
        <a:p>
          <a:endParaRPr lang="lv-LV" sz="1400" dirty="0">
            <a:latin typeface="Book Antiqua" panose="02040602050305030304" pitchFamily="18" charset="0"/>
          </a:endParaRPr>
        </a:p>
      </dgm:t>
    </dgm:pt>
    <dgm:pt modelId="{D2C08B1F-532C-4903-AEEA-2DC2C6D20A8E}" type="parTrans" cxnId="{6D3BE888-0C31-472E-AA7D-2EBD932B933E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6D8DCCA9-53A3-4001-B887-ED0018B4F16B}" type="sibTrans" cxnId="{6D3BE888-0C31-472E-AA7D-2EBD932B933E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8C05F35E-C907-4780-B751-E4C4281358B5}">
      <dgm:prSet phldrT="[Text]" custT="1"/>
      <dgm:spPr/>
      <dgm:t>
        <a:bodyPr/>
        <a:lstStyle/>
        <a:p>
          <a:r>
            <a:rPr lang="lv-LV" sz="1400" b="1" dirty="0">
              <a:latin typeface="Book Antiqua" panose="02040602050305030304" pitchFamily="18" charset="0"/>
            </a:rPr>
            <a:t>Mobilās robotikas </a:t>
          </a:r>
          <a:r>
            <a:rPr lang="lv-LV" sz="1400" dirty="0">
              <a:latin typeface="Book Antiqua" panose="02040602050305030304" pitchFamily="18" charset="0"/>
            </a:rPr>
            <a:t>konkurss: </a:t>
          </a:r>
        </a:p>
        <a:p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Tomega</a:t>
          </a:r>
          <a:endParaRPr lang="lv-LV" sz="1400" dirty="0">
            <a:latin typeface="Book Antiqua" panose="02040602050305030304" pitchFamily="18" charset="0"/>
          </a:endParaRPr>
        </a:p>
        <a:p>
          <a:endParaRPr lang="lv-LV" sz="1400" dirty="0">
            <a:latin typeface="Book Antiqua" panose="02040602050305030304" pitchFamily="18" charset="0"/>
          </a:endParaRPr>
        </a:p>
      </dgm:t>
    </dgm:pt>
    <dgm:pt modelId="{A9FC293A-B74E-4BC3-9E12-03EE7B887757}" type="parTrans" cxnId="{958EE0AC-C8A8-42B8-B6E3-0CEC23586184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42D9373-B850-48BD-A492-456741773D0D}" type="sibTrans" cxnId="{958EE0AC-C8A8-42B8-B6E3-0CEC23586184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DB9CDBF9-6BE7-4790-BD88-CEBB6A6CD1F3}">
      <dgm:prSet custT="1"/>
      <dgm:spPr/>
      <dgm:t>
        <a:bodyPr/>
        <a:lstStyle/>
        <a:p>
          <a:pPr>
            <a:buNone/>
          </a:pPr>
          <a:r>
            <a:rPr lang="lv-LV" sz="1400" b="1" dirty="0">
              <a:latin typeface="Book Antiqua" panose="02040602050305030304" pitchFamily="18" charset="0"/>
            </a:rPr>
            <a:t>Smago spēkratu tehnoloģiju </a:t>
          </a:r>
          <a:r>
            <a:rPr lang="lv-LV" sz="1400" dirty="0">
              <a:latin typeface="Book Antiqua" panose="02040602050305030304" pitchFamily="18" charset="0"/>
            </a:rPr>
            <a:t>konkurss: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Amazone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 SIA </a:t>
          </a:r>
          <a:r>
            <a:rPr lang="lv-LV" sz="1400" dirty="0" err="1">
              <a:latin typeface="Book Antiqua" panose="02040602050305030304" pitchFamily="18" charset="0"/>
            </a:rPr>
            <a:t>Intrac</a:t>
          </a:r>
          <a:r>
            <a:rPr lang="lv-LV" sz="1400" dirty="0">
              <a:latin typeface="Book Antiqua" panose="02040602050305030304" pitchFamily="18" charset="0"/>
            </a:rPr>
            <a:t> Latvija 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Baltic</a:t>
          </a:r>
          <a:r>
            <a:rPr lang="lv-LV" sz="1400" dirty="0">
              <a:latin typeface="Book Antiqua" panose="02040602050305030304" pitchFamily="18" charset="0"/>
            </a:rPr>
            <a:t> Agro </a:t>
          </a:r>
          <a:r>
            <a:rPr lang="lv-LV" sz="1400" dirty="0" err="1">
              <a:latin typeface="Book Antiqua" panose="02040602050305030304" pitchFamily="18" charset="0"/>
            </a:rPr>
            <a:t>Machinery</a:t>
          </a:r>
          <a:r>
            <a:rPr lang="lv-LV" sz="1400" dirty="0">
              <a:latin typeface="Book Antiqua" panose="02040602050305030304" pitchFamily="18" charset="0"/>
            </a:rPr>
            <a:t> </a:t>
          </a: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Autex</a:t>
          </a:r>
          <a:endParaRPr lang="lv-LV" sz="1400" dirty="0">
            <a:latin typeface="Book Antiqua" panose="02040602050305030304" pitchFamily="18" charset="0"/>
          </a:endParaRPr>
        </a:p>
        <a:p>
          <a:pPr>
            <a:buNone/>
          </a:pPr>
          <a:r>
            <a:rPr lang="lv-LV" sz="1400" dirty="0">
              <a:latin typeface="Book Antiqua" panose="02040602050305030304" pitchFamily="18" charset="0"/>
            </a:rPr>
            <a:t>SIA </a:t>
          </a:r>
          <a:r>
            <a:rPr lang="lv-LV" sz="1400" dirty="0" err="1">
              <a:latin typeface="Book Antiqua" panose="02040602050305030304" pitchFamily="18" charset="0"/>
            </a:rPr>
            <a:t>Manitou</a:t>
          </a:r>
          <a:r>
            <a:rPr lang="lv-LV" sz="1400" dirty="0">
              <a:latin typeface="Book Antiqua" panose="02040602050305030304" pitchFamily="18" charset="0"/>
            </a:rPr>
            <a:t> </a:t>
          </a:r>
          <a:r>
            <a:rPr lang="lv-LV" sz="1400" dirty="0" err="1">
              <a:latin typeface="Book Antiqua" panose="02040602050305030304" pitchFamily="18" charset="0"/>
            </a:rPr>
            <a:t>Nordic</a:t>
          </a:r>
          <a:endParaRPr lang="lv-LV" sz="1400" dirty="0">
            <a:latin typeface="Book Antiqua" panose="02040602050305030304" pitchFamily="18" charset="0"/>
          </a:endParaRPr>
        </a:p>
      </dgm:t>
    </dgm:pt>
    <dgm:pt modelId="{BAEDD5CE-1C53-4475-89A9-7C2916F10B6E}" type="parTrans" cxnId="{AB7B0A73-8E6A-4D12-A021-379960ACAD27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41E0BC1-0E84-433D-B6CB-412E6E865082}" type="sibTrans" cxnId="{AB7B0A73-8E6A-4D12-A021-379960ACAD27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8385588E-5BB9-4AC7-BD0C-B470628739A3}" type="pres">
      <dgm:prSet presAssocID="{3ABEF05E-21E7-48AC-A56B-06507206594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FEC96B8-3C27-4E43-BD59-D325142021D4}" type="pres">
      <dgm:prSet presAssocID="{814F84C6-FB0F-40AB-8CA5-B982B7C55875}" presName="centerShape" presStyleLbl="node0" presStyleIdx="0" presStyleCnt="1" custScaleX="108778" custScaleY="107208"/>
      <dgm:spPr/>
    </dgm:pt>
    <dgm:pt modelId="{42FD474D-DEAD-4EDB-9B01-6F2F102F0A32}" type="pres">
      <dgm:prSet presAssocID="{0F6EB809-3A29-4960-945D-AE7806D5C880}" presName="parTrans" presStyleLbl="bgSibTrans2D1" presStyleIdx="0" presStyleCnt="5"/>
      <dgm:spPr/>
    </dgm:pt>
    <dgm:pt modelId="{D33043B5-947E-4769-A5DA-D8B03CC0A1AA}" type="pres">
      <dgm:prSet presAssocID="{FE349E6E-B880-4068-A1F5-568E341C40DC}" presName="node" presStyleLbl="node1" presStyleIdx="0" presStyleCnt="5" custScaleY="107103">
        <dgm:presLayoutVars>
          <dgm:bulletEnabled val="1"/>
        </dgm:presLayoutVars>
      </dgm:prSet>
      <dgm:spPr/>
    </dgm:pt>
    <dgm:pt modelId="{BC47902C-0676-43C2-9E6C-895D3B212B46}" type="pres">
      <dgm:prSet presAssocID="{2DE5FC89-D521-4092-8514-29B50A8BCBAF}" presName="parTrans" presStyleLbl="bgSibTrans2D1" presStyleIdx="1" presStyleCnt="5"/>
      <dgm:spPr/>
    </dgm:pt>
    <dgm:pt modelId="{B6293FAD-4AAD-4DDC-A08C-389F0E9BF3AF}" type="pres">
      <dgm:prSet presAssocID="{D01D60B2-B82E-445A-8082-78210E6E186C}" presName="node" presStyleLbl="node1" presStyleIdx="1" presStyleCnt="5" custScaleY="116590">
        <dgm:presLayoutVars>
          <dgm:bulletEnabled val="1"/>
        </dgm:presLayoutVars>
      </dgm:prSet>
      <dgm:spPr/>
    </dgm:pt>
    <dgm:pt modelId="{2A1E4B94-9598-40F8-B6CF-D8B4F02A709C}" type="pres">
      <dgm:prSet presAssocID="{BAEDD5CE-1C53-4475-89A9-7C2916F10B6E}" presName="parTrans" presStyleLbl="bgSibTrans2D1" presStyleIdx="2" presStyleCnt="5"/>
      <dgm:spPr/>
    </dgm:pt>
    <dgm:pt modelId="{4CB1DF63-F56B-4E4C-A355-1657E83C7A32}" type="pres">
      <dgm:prSet presAssocID="{DB9CDBF9-6BE7-4790-BD88-CEBB6A6CD1F3}" presName="node" presStyleLbl="node1" presStyleIdx="2" presStyleCnt="5" custScaleY="146432" custRadScaleRad="93806" custRadScaleInc="1284">
        <dgm:presLayoutVars>
          <dgm:bulletEnabled val="1"/>
        </dgm:presLayoutVars>
      </dgm:prSet>
      <dgm:spPr/>
    </dgm:pt>
    <dgm:pt modelId="{2C44B985-B517-4004-B035-1294446D33BA}" type="pres">
      <dgm:prSet presAssocID="{D2C08B1F-532C-4903-AEEA-2DC2C6D20A8E}" presName="parTrans" presStyleLbl="bgSibTrans2D1" presStyleIdx="3" presStyleCnt="5"/>
      <dgm:spPr/>
    </dgm:pt>
    <dgm:pt modelId="{77E3C297-696B-456C-904D-C7BAC34C8E55}" type="pres">
      <dgm:prSet presAssocID="{23A3B18B-ECE1-4FF5-9557-6F83B647103C}" presName="node" presStyleLbl="node1" presStyleIdx="3" presStyleCnt="5" custScaleY="116590">
        <dgm:presLayoutVars>
          <dgm:bulletEnabled val="1"/>
        </dgm:presLayoutVars>
      </dgm:prSet>
      <dgm:spPr/>
    </dgm:pt>
    <dgm:pt modelId="{36700759-9983-46A2-92C9-1DD97E2E1EB6}" type="pres">
      <dgm:prSet presAssocID="{A9FC293A-B74E-4BC3-9E12-03EE7B887757}" presName="parTrans" presStyleLbl="bgSibTrans2D1" presStyleIdx="4" presStyleCnt="5"/>
      <dgm:spPr/>
    </dgm:pt>
    <dgm:pt modelId="{2602C626-5B59-4F12-AB6E-D6F8AEE1D3CD}" type="pres">
      <dgm:prSet presAssocID="{8C05F35E-C907-4780-B751-E4C4281358B5}" presName="node" presStyleLbl="node1" presStyleIdx="4" presStyleCnt="5" custScaleY="109010">
        <dgm:presLayoutVars>
          <dgm:bulletEnabled val="1"/>
        </dgm:presLayoutVars>
      </dgm:prSet>
      <dgm:spPr/>
    </dgm:pt>
  </dgm:ptLst>
  <dgm:cxnLst>
    <dgm:cxn modelId="{0F996F1E-5256-4169-B36F-AA68E6D73D95}" type="presOf" srcId="{814F84C6-FB0F-40AB-8CA5-B982B7C55875}" destId="{DFEC96B8-3C27-4E43-BD59-D325142021D4}" srcOrd="0" destOrd="0" presId="urn:microsoft.com/office/officeart/2005/8/layout/radial4"/>
    <dgm:cxn modelId="{7EC60D27-B44E-47CA-836F-2E0B91F5D282}" type="presOf" srcId="{D2C08B1F-532C-4903-AEEA-2DC2C6D20A8E}" destId="{2C44B985-B517-4004-B035-1294446D33BA}" srcOrd="0" destOrd="0" presId="urn:microsoft.com/office/officeart/2005/8/layout/radial4"/>
    <dgm:cxn modelId="{70EE6D3C-EB1E-43E6-ADF8-DE1480AF7376}" type="presOf" srcId="{A9FC293A-B74E-4BC3-9E12-03EE7B887757}" destId="{36700759-9983-46A2-92C9-1DD97E2E1EB6}" srcOrd="0" destOrd="0" presId="urn:microsoft.com/office/officeart/2005/8/layout/radial4"/>
    <dgm:cxn modelId="{83442040-6D1B-4CBC-982E-AD9ABD1D62D6}" type="presOf" srcId="{23A3B18B-ECE1-4FF5-9557-6F83B647103C}" destId="{77E3C297-696B-456C-904D-C7BAC34C8E55}" srcOrd="0" destOrd="0" presId="urn:microsoft.com/office/officeart/2005/8/layout/radial4"/>
    <dgm:cxn modelId="{4B1F486B-4398-4DD8-B6ED-E0C96E293490}" type="presOf" srcId="{BAEDD5CE-1C53-4475-89A9-7C2916F10B6E}" destId="{2A1E4B94-9598-40F8-B6CF-D8B4F02A709C}" srcOrd="0" destOrd="0" presId="urn:microsoft.com/office/officeart/2005/8/layout/radial4"/>
    <dgm:cxn modelId="{978D734F-8799-4930-9643-5219ADB745A3}" srcId="{814F84C6-FB0F-40AB-8CA5-B982B7C55875}" destId="{D01D60B2-B82E-445A-8082-78210E6E186C}" srcOrd="1" destOrd="0" parTransId="{2DE5FC89-D521-4092-8514-29B50A8BCBAF}" sibTransId="{C56027A9-B1B9-49FE-8638-76B688BB87F4}"/>
    <dgm:cxn modelId="{AB7B0A73-8E6A-4D12-A021-379960ACAD27}" srcId="{814F84C6-FB0F-40AB-8CA5-B982B7C55875}" destId="{DB9CDBF9-6BE7-4790-BD88-CEBB6A6CD1F3}" srcOrd="2" destOrd="0" parTransId="{BAEDD5CE-1C53-4475-89A9-7C2916F10B6E}" sibTransId="{341E0BC1-0E84-433D-B6CB-412E6E865082}"/>
    <dgm:cxn modelId="{CBE00383-0BD2-4647-A3BA-03C3E62F860F}" type="presOf" srcId="{3ABEF05E-21E7-48AC-A56B-065072065947}" destId="{8385588E-5BB9-4AC7-BD0C-B470628739A3}" srcOrd="0" destOrd="0" presId="urn:microsoft.com/office/officeart/2005/8/layout/radial4"/>
    <dgm:cxn modelId="{6D3BE888-0C31-472E-AA7D-2EBD932B933E}" srcId="{814F84C6-FB0F-40AB-8CA5-B982B7C55875}" destId="{23A3B18B-ECE1-4FF5-9557-6F83B647103C}" srcOrd="3" destOrd="0" parTransId="{D2C08B1F-532C-4903-AEEA-2DC2C6D20A8E}" sibTransId="{6D8DCCA9-53A3-4001-B887-ED0018B4F16B}"/>
    <dgm:cxn modelId="{BFEB6F9A-D13D-49C0-9E66-49AC4D04A9E0}" type="presOf" srcId="{FE349E6E-B880-4068-A1F5-568E341C40DC}" destId="{D33043B5-947E-4769-A5DA-D8B03CC0A1AA}" srcOrd="0" destOrd="0" presId="urn:microsoft.com/office/officeart/2005/8/layout/radial4"/>
    <dgm:cxn modelId="{66E885AB-780B-4720-A61A-66365CB98898}" type="presOf" srcId="{0F6EB809-3A29-4960-945D-AE7806D5C880}" destId="{42FD474D-DEAD-4EDB-9B01-6F2F102F0A32}" srcOrd="0" destOrd="0" presId="urn:microsoft.com/office/officeart/2005/8/layout/radial4"/>
    <dgm:cxn modelId="{958EE0AC-C8A8-42B8-B6E3-0CEC23586184}" srcId="{814F84C6-FB0F-40AB-8CA5-B982B7C55875}" destId="{8C05F35E-C907-4780-B751-E4C4281358B5}" srcOrd="4" destOrd="0" parTransId="{A9FC293A-B74E-4BC3-9E12-03EE7B887757}" sibTransId="{C42D9373-B850-48BD-A492-456741773D0D}"/>
    <dgm:cxn modelId="{72D1BEB1-18BE-460C-ACEA-D7AFE7890173}" type="presOf" srcId="{DB9CDBF9-6BE7-4790-BD88-CEBB6A6CD1F3}" destId="{4CB1DF63-F56B-4E4C-A355-1657E83C7A32}" srcOrd="0" destOrd="0" presId="urn:microsoft.com/office/officeart/2005/8/layout/radial4"/>
    <dgm:cxn modelId="{EECD34BA-5128-4EF8-A375-BF5BC927FC25}" type="presOf" srcId="{2DE5FC89-D521-4092-8514-29B50A8BCBAF}" destId="{BC47902C-0676-43C2-9E6C-895D3B212B46}" srcOrd="0" destOrd="0" presId="urn:microsoft.com/office/officeart/2005/8/layout/radial4"/>
    <dgm:cxn modelId="{5C63E0C8-BAF2-41A4-BD21-91265F48F7D7}" type="presOf" srcId="{8C05F35E-C907-4780-B751-E4C4281358B5}" destId="{2602C626-5B59-4F12-AB6E-D6F8AEE1D3CD}" srcOrd="0" destOrd="0" presId="urn:microsoft.com/office/officeart/2005/8/layout/radial4"/>
    <dgm:cxn modelId="{D29CA8D4-43F8-455B-912A-50361E45B80C}" srcId="{3ABEF05E-21E7-48AC-A56B-065072065947}" destId="{814F84C6-FB0F-40AB-8CA5-B982B7C55875}" srcOrd="0" destOrd="0" parTransId="{FE9C12C9-7EEF-4948-8DEA-D056B3ECD554}" sibTransId="{0D1EB622-B1DA-48EB-87B7-AE9923D7600B}"/>
    <dgm:cxn modelId="{D3317EE2-2FB7-4D2E-BD10-1A4582F9B657}" srcId="{814F84C6-FB0F-40AB-8CA5-B982B7C55875}" destId="{FE349E6E-B880-4068-A1F5-568E341C40DC}" srcOrd="0" destOrd="0" parTransId="{0F6EB809-3A29-4960-945D-AE7806D5C880}" sibTransId="{D2E2CAC6-C8C4-4B71-8F67-DEE140B56782}"/>
    <dgm:cxn modelId="{D4D29CEB-DE4F-454F-8D4B-2F4AE8246474}" type="presOf" srcId="{D01D60B2-B82E-445A-8082-78210E6E186C}" destId="{B6293FAD-4AAD-4DDC-A08C-389F0E9BF3AF}" srcOrd="0" destOrd="0" presId="urn:microsoft.com/office/officeart/2005/8/layout/radial4"/>
    <dgm:cxn modelId="{2EF472E4-CDC1-4345-A72A-4F3D94107ABA}" type="presParOf" srcId="{8385588E-5BB9-4AC7-BD0C-B470628739A3}" destId="{DFEC96B8-3C27-4E43-BD59-D325142021D4}" srcOrd="0" destOrd="0" presId="urn:microsoft.com/office/officeart/2005/8/layout/radial4"/>
    <dgm:cxn modelId="{27C1FEE4-A696-4DBF-B38A-89C2712A7F44}" type="presParOf" srcId="{8385588E-5BB9-4AC7-BD0C-B470628739A3}" destId="{42FD474D-DEAD-4EDB-9B01-6F2F102F0A32}" srcOrd="1" destOrd="0" presId="urn:microsoft.com/office/officeart/2005/8/layout/radial4"/>
    <dgm:cxn modelId="{927CD948-4C36-41DE-B7B1-18CCF6AD7D6A}" type="presParOf" srcId="{8385588E-5BB9-4AC7-BD0C-B470628739A3}" destId="{D33043B5-947E-4769-A5DA-D8B03CC0A1AA}" srcOrd="2" destOrd="0" presId="urn:microsoft.com/office/officeart/2005/8/layout/radial4"/>
    <dgm:cxn modelId="{29BAC25F-14F0-4E4C-8F80-BDBB9DDBB232}" type="presParOf" srcId="{8385588E-5BB9-4AC7-BD0C-B470628739A3}" destId="{BC47902C-0676-43C2-9E6C-895D3B212B46}" srcOrd="3" destOrd="0" presId="urn:microsoft.com/office/officeart/2005/8/layout/radial4"/>
    <dgm:cxn modelId="{3B26DFD9-3A10-473C-BB8E-FE8C8E9F92A0}" type="presParOf" srcId="{8385588E-5BB9-4AC7-BD0C-B470628739A3}" destId="{B6293FAD-4AAD-4DDC-A08C-389F0E9BF3AF}" srcOrd="4" destOrd="0" presId="urn:microsoft.com/office/officeart/2005/8/layout/radial4"/>
    <dgm:cxn modelId="{CAB4C5DB-57FB-438B-BCFA-47E9189C9465}" type="presParOf" srcId="{8385588E-5BB9-4AC7-BD0C-B470628739A3}" destId="{2A1E4B94-9598-40F8-B6CF-D8B4F02A709C}" srcOrd="5" destOrd="0" presId="urn:microsoft.com/office/officeart/2005/8/layout/radial4"/>
    <dgm:cxn modelId="{95E87D72-7858-46FD-9E47-A0B379DA363A}" type="presParOf" srcId="{8385588E-5BB9-4AC7-BD0C-B470628739A3}" destId="{4CB1DF63-F56B-4E4C-A355-1657E83C7A32}" srcOrd="6" destOrd="0" presId="urn:microsoft.com/office/officeart/2005/8/layout/radial4"/>
    <dgm:cxn modelId="{2B957C0A-4482-4723-A4E2-C010AA1143A7}" type="presParOf" srcId="{8385588E-5BB9-4AC7-BD0C-B470628739A3}" destId="{2C44B985-B517-4004-B035-1294446D33BA}" srcOrd="7" destOrd="0" presId="urn:microsoft.com/office/officeart/2005/8/layout/radial4"/>
    <dgm:cxn modelId="{BA645536-B090-4901-92C2-95569E8DE0E4}" type="presParOf" srcId="{8385588E-5BB9-4AC7-BD0C-B470628739A3}" destId="{77E3C297-696B-456C-904D-C7BAC34C8E55}" srcOrd="8" destOrd="0" presId="urn:microsoft.com/office/officeart/2005/8/layout/radial4"/>
    <dgm:cxn modelId="{F4FE1192-2480-4C1B-B481-9E91E8701CC8}" type="presParOf" srcId="{8385588E-5BB9-4AC7-BD0C-B470628739A3}" destId="{36700759-9983-46A2-92C9-1DD97E2E1EB6}" srcOrd="9" destOrd="0" presId="urn:microsoft.com/office/officeart/2005/8/layout/radial4"/>
    <dgm:cxn modelId="{E2273417-0E7A-4D81-98C2-F0DBD3FDE11A}" type="presParOf" srcId="{8385588E-5BB9-4AC7-BD0C-B470628739A3}" destId="{2602C626-5B59-4F12-AB6E-D6F8AEE1D3C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BB8DDF-4AE9-4CB8-AE9F-217570ABA496}" type="doc">
      <dgm:prSet loTypeId="urn:microsoft.com/office/officeart/2005/8/layout/radial4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lv-LV"/>
        </a:p>
      </dgm:t>
    </dgm:pt>
    <dgm:pt modelId="{1288FA60-75D7-4B13-BA7A-E4661AFA16CB}">
      <dgm:prSet phldrT="[Text]"/>
      <dgm:spPr/>
      <dgm:t>
        <a:bodyPr/>
        <a:lstStyle/>
        <a:p>
          <a:pPr>
            <a:buNone/>
          </a:pPr>
          <a:r>
            <a:rPr lang="lv-LV" dirty="0">
              <a:latin typeface="Book Antiqua" panose="02040602050305030304" pitchFamily="18" charset="0"/>
            </a:rPr>
            <a:t>Dalībnieki</a:t>
          </a:r>
        </a:p>
      </dgm:t>
    </dgm:pt>
    <dgm:pt modelId="{D270CBE4-4D54-40CD-9B2D-E38A85AF3A6E}" type="parTrans" cxnId="{686EE466-3927-4DF9-ABB2-6609A74F8F39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70D6C519-F519-499C-870D-1B7057648056}" type="sibTrans" cxnId="{686EE466-3927-4DF9-ABB2-6609A74F8F39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A5A0F40-A75A-4277-B667-4B3B0688B0E3}">
      <dgm:prSet phldrT="[Text]"/>
      <dgm:spPr/>
      <dgm:t>
        <a:bodyPr/>
        <a:lstStyle/>
        <a:p>
          <a:r>
            <a:rPr lang="lv-LV" b="1" dirty="0">
              <a:latin typeface="Book Antiqua" panose="02040602050305030304" pitchFamily="18" charset="0"/>
            </a:rPr>
            <a:t>30</a:t>
          </a:r>
          <a:r>
            <a:rPr lang="lv-LV" dirty="0">
              <a:latin typeface="Book Antiqua" panose="02040602050305030304" pitchFamily="18" charset="0"/>
            </a:rPr>
            <a:t> profesionālās izglītības iestādes </a:t>
          </a:r>
        </a:p>
        <a:p>
          <a:r>
            <a:rPr lang="lv-LV" b="1" dirty="0">
              <a:latin typeface="Book Antiqua" panose="02040602050305030304" pitchFamily="18" charset="0"/>
            </a:rPr>
            <a:t>1</a:t>
          </a:r>
          <a:r>
            <a:rPr lang="lv-LV" dirty="0">
              <a:latin typeface="Book Antiqua" panose="02040602050305030304" pitchFamily="18" charset="0"/>
            </a:rPr>
            <a:t> uzņēmums </a:t>
          </a:r>
        </a:p>
        <a:p>
          <a:r>
            <a:rPr lang="lv-LV" dirty="0">
              <a:latin typeface="Book Antiqua" panose="02040602050305030304" pitchFamily="18" charset="0"/>
            </a:rPr>
            <a:t>SIA </a:t>
          </a:r>
          <a:r>
            <a:rPr lang="lv-LV" dirty="0" err="1">
              <a:latin typeface="Book Antiqua" panose="02040602050305030304" pitchFamily="18" charset="0"/>
            </a:rPr>
            <a:t>Intrac</a:t>
          </a:r>
          <a:r>
            <a:rPr lang="lv-LV" dirty="0">
              <a:latin typeface="Book Antiqua" panose="02040602050305030304" pitchFamily="18" charset="0"/>
            </a:rPr>
            <a:t> Latvija</a:t>
          </a:r>
        </a:p>
      </dgm:t>
    </dgm:pt>
    <dgm:pt modelId="{54821BE3-8DE3-40C7-8A54-D344928339E4}" type="parTrans" cxnId="{F2D56C98-160D-4EFE-BFA8-0B28636F9A46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A5C829EC-C971-47A9-9455-7673C86CCA57}" type="sibTrans" cxnId="{F2D56C98-160D-4EFE-BFA8-0B28636F9A46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6872A56F-49A4-43C0-A1A9-30D9D988BBF7}">
      <dgm:prSet phldrT="[Text]"/>
      <dgm:spPr/>
      <dgm:t>
        <a:bodyPr/>
        <a:lstStyle/>
        <a:p>
          <a:r>
            <a:rPr lang="lv-LV" b="1" dirty="0">
              <a:latin typeface="Book Antiqua" panose="02040602050305030304" pitchFamily="18" charset="0"/>
            </a:rPr>
            <a:t>216</a:t>
          </a:r>
          <a:r>
            <a:rPr lang="lv-LV" dirty="0">
              <a:latin typeface="Book Antiqua" panose="02040602050305030304" pitchFamily="18" charset="0"/>
            </a:rPr>
            <a:t> konkursanti pusfinālos </a:t>
          </a:r>
        </a:p>
        <a:p>
          <a:r>
            <a:rPr lang="lv-LV" b="1" dirty="0">
              <a:latin typeface="Book Antiqua" panose="02040602050305030304" pitchFamily="18" charset="0"/>
            </a:rPr>
            <a:t>121</a:t>
          </a:r>
          <a:r>
            <a:rPr lang="lv-LV" dirty="0">
              <a:latin typeface="Book Antiqua" panose="02040602050305030304" pitchFamily="18" charset="0"/>
            </a:rPr>
            <a:t> konkursants finālā</a:t>
          </a:r>
        </a:p>
      </dgm:t>
    </dgm:pt>
    <dgm:pt modelId="{17279479-278A-423E-8AB4-9C92CB5DA187}" type="parTrans" cxnId="{88EC723E-6C15-48C6-B4C9-43084BD7852B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A2ED4A85-BB4B-48B3-8DBF-FC3E4D1DB058}" type="sibTrans" cxnId="{88EC723E-6C15-48C6-B4C9-43084BD7852B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A1666F70-3050-4635-9F96-C4B4325A7BCD}">
      <dgm:prSet phldrT="[Text]"/>
      <dgm:spPr/>
      <dgm:t>
        <a:bodyPr/>
        <a:lstStyle/>
        <a:p>
          <a:r>
            <a:rPr lang="lv-LV" b="1" dirty="0">
              <a:latin typeface="Book Antiqua" panose="02040602050305030304" pitchFamily="18" charset="0"/>
            </a:rPr>
            <a:t>63</a:t>
          </a:r>
          <a:r>
            <a:rPr lang="lv-LV" b="0" dirty="0">
              <a:latin typeface="Book Antiqua" panose="02040602050305030304" pitchFamily="18" charset="0"/>
            </a:rPr>
            <a:t> </a:t>
          </a:r>
          <a:r>
            <a:rPr lang="lv-LV" dirty="0">
              <a:latin typeface="Book Antiqua" panose="02040602050305030304" pitchFamily="18" charset="0"/>
            </a:rPr>
            <a:t>nozaru eksperti fināla vērtēšanā, t.sk.</a:t>
          </a:r>
        </a:p>
        <a:p>
          <a:r>
            <a:rPr lang="lv-LV" b="1" dirty="0">
              <a:latin typeface="Book Antiqua" panose="02040602050305030304" pitchFamily="18" charset="0"/>
            </a:rPr>
            <a:t>20</a:t>
          </a:r>
          <a:r>
            <a:rPr lang="lv-LV" dirty="0">
              <a:latin typeface="Book Antiqua" panose="02040602050305030304" pitchFamily="18" charset="0"/>
            </a:rPr>
            <a:t> nozaru eksperti- uzdevumu autori </a:t>
          </a:r>
        </a:p>
      </dgm:t>
    </dgm:pt>
    <dgm:pt modelId="{343FB681-F060-4E06-90DE-FD2218A4021F}" type="parTrans" cxnId="{97D8ED6F-5808-4630-BFF2-04A3CB8EE798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0EEA5A7C-113B-43E0-8279-A17DE44EFE4C}" type="sibTrans" cxnId="{97D8ED6F-5808-4630-BFF2-04A3CB8EE798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176F05A2-756E-4A39-B0FE-5AAAC0E26C00}">
      <dgm:prSet/>
      <dgm:spPr/>
      <dgm:t>
        <a:bodyPr/>
        <a:lstStyle/>
        <a:p>
          <a:r>
            <a:rPr lang="lv-LV" b="1" dirty="0">
              <a:latin typeface="Book Antiqua" panose="02040602050305030304" pitchFamily="18" charset="0"/>
            </a:rPr>
            <a:t>18 fināla </a:t>
          </a:r>
          <a:r>
            <a:rPr lang="lv-LV" dirty="0">
              <a:latin typeface="Book Antiqua" panose="02040602050305030304" pitchFamily="18" charset="0"/>
            </a:rPr>
            <a:t>konkursa darbnīcu vadītāji</a:t>
          </a:r>
        </a:p>
      </dgm:t>
    </dgm:pt>
    <dgm:pt modelId="{D88C694D-4C14-40AA-9173-E44FF420C159}" type="parTrans" cxnId="{CFD860C5-94B1-4E97-AD26-CA107654016C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9B4B83A6-3779-4E32-BDA0-91451D2E6108}" type="sibTrans" cxnId="{CFD860C5-94B1-4E97-AD26-CA107654016C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D912A31-7807-4F58-B038-48FC450A210D}">
      <dgm:prSet/>
      <dgm:spPr/>
      <dgm:t>
        <a:bodyPr/>
        <a:lstStyle/>
        <a:p>
          <a:r>
            <a:rPr lang="lv-LV" b="1" dirty="0">
              <a:latin typeface="Book Antiqua" panose="02040602050305030304" pitchFamily="18" charset="0"/>
            </a:rPr>
            <a:t>29</a:t>
          </a:r>
          <a:r>
            <a:rPr lang="lv-LV" dirty="0">
              <a:latin typeface="Book Antiqua" panose="02040602050305030304" pitchFamily="18" charset="0"/>
            </a:rPr>
            <a:t> fināla konkursa brīvprātīgie</a:t>
          </a:r>
        </a:p>
      </dgm:t>
    </dgm:pt>
    <dgm:pt modelId="{BCC5D445-DFE3-4243-8FA9-D2A89DFD00A2}" type="parTrans" cxnId="{CACDF03F-33E8-45D1-BB88-6D33B159E86A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2A7E77F2-2F08-4FFD-A2F9-B891EFF065A5}" type="sibTrans" cxnId="{CACDF03F-33E8-45D1-BB88-6D33B159E86A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6998BA27-6CF8-4A29-8622-C507A9DED8DE}" type="pres">
      <dgm:prSet presAssocID="{82BB8DDF-4AE9-4CB8-AE9F-217570ABA49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B44C89D-2DCD-4E1D-BC48-245D4AD2D8A6}" type="pres">
      <dgm:prSet presAssocID="{1288FA60-75D7-4B13-BA7A-E4661AFA16CB}" presName="centerShape" presStyleLbl="node0" presStyleIdx="0" presStyleCnt="1"/>
      <dgm:spPr/>
    </dgm:pt>
    <dgm:pt modelId="{FA5CB13A-44D4-49ED-972B-B4113D8CE4B6}" type="pres">
      <dgm:prSet presAssocID="{54821BE3-8DE3-40C7-8A54-D344928339E4}" presName="parTrans" presStyleLbl="bgSibTrans2D1" presStyleIdx="0" presStyleCnt="5"/>
      <dgm:spPr/>
    </dgm:pt>
    <dgm:pt modelId="{6B9D9211-A7E1-4579-8343-37948F032594}" type="pres">
      <dgm:prSet presAssocID="{5A5A0F40-A75A-4277-B667-4B3B0688B0E3}" presName="node" presStyleLbl="node1" presStyleIdx="0" presStyleCnt="5">
        <dgm:presLayoutVars>
          <dgm:bulletEnabled val="1"/>
        </dgm:presLayoutVars>
      </dgm:prSet>
      <dgm:spPr/>
    </dgm:pt>
    <dgm:pt modelId="{E5EA41D8-51A8-42F6-9174-C22937026E20}" type="pres">
      <dgm:prSet presAssocID="{17279479-278A-423E-8AB4-9C92CB5DA187}" presName="parTrans" presStyleLbl="bgSibTrans2D1" presStyleIdx="1" presStyleCnt="5"/>
      <dgm:spPr/>
    </dgm:pt>
    <dgm:pt modelId="{9E6A4992-C49E-4215-835A-3BFC50380A82}" type="pres">
      <dgm:prSet presAssocID="{6872A56F-49A4-43C0-A1A9-30D9D988BBF7}" presName="node" presStyleLbl="node1" presStyleIdx="1" presStyleCnt="5" custRadScaleRad="99357" custRadScaleInc="-1034">
        <dgm:presLayoutVars>
          <dgm:bulletEnabled val="1"/>
        </dgm:presLayoutVars>
      </dgm:prSet>
      <dgm:spPr/>
    </dgm:pt>
    <dgm:pt modelId="{0EB15CF9-80A2-4793-B46E-1E0CD75D07C2}" type="pres">
      <dgm:prSet presAssocID="{343FB681-F060-4E06-90DE-FD2218A4021F}" presName="parTrans" presStyleLbl="bgSibTrans2D1" presStyleIdx="2" presStyleCnt="5"/>
      <dgm:spPr/>
    </dgm:pt>
    <dgm:pt modelId="{8E95E7B6-363A-4BFC-B969-F609A9D5F848}" type="pres">
      <dgm:prSet presAssocID="{A1666F70-3050-4635-9F96-C4B4325A7BCD}" presName="node" presStyleLbl="node1" presStyleIdx="2" presStyleCnt="5">
        <dgm:presLayoutVars>
          <dgm:bulletEnabled val="1"/>
        </dgm:presLayoutVars>
      </dgm:prSet>
      <dgm:spPr/>
    </dgm:pt>
    <dgm:pt modelId="{39B54616-327F-4006-9652-7FD38AF147FB}" type="pres">
      <dgm:prSet presAssocID="{D88C694D-4C14-40AA-9173-E44FF420C159}" presName="parTrans" presStyleLbl="bgSibTrans2D1" presStyleIdx="3" presStyleCnt="5"/>
      <dgm:spPr/>
    </dgm:pt>
    <dgm:pt modelId="{988E48AA-C8BF-4F37-A17A-8D988D577DF0}" type="pres">
      <dgm:prSet presAssocID="{176F05A2-756E-4A39-B0FE-5AAAC0E26C00}" presName="node" presStyleLbl="node1" presStyleIdx="3" presStyleCnt="5">
        <dgm:presLayoutVars>
          <dgm:bulletEnabled val="1"/>
        </dgm:presLayoutVars>
      </dgm:prSet>
      <dgm:spPr/>
    </dgm:pt>
    <dgm:pt modelId="{B4B02B92-5C6F-48F7-BDDC-9BE153509BAE}" type="pres">
      <dgm:prSet presAssocID="{BCC5D445-DFE3-4243-8FA9-D2A89DFD00A2}" presName="parTrans" presStyleLbl="bgSibTrans2D1" presStyleIdx="4" presStyleCnt="5"/>
      <dgm:spPr/>
    </dgm:pt>
    <dgm:pt modelId="{8B701593-46E4-4253-B70B-CD1A967FB77B}" type="pres">
      <dgm:prSet presAssocID="{5D912A31-7807-4F58-B038-48FC450A210D}" presName="node" presStyleLbl="node1" presStyleIdx="4" presStyleCnt="5">
        <dgm:presLayoutVars>
          <dgm:bulletEnabled val="1"/>
        </dgm:presLayoutVars>
      </dgm:prSet>
      <dgm:spPr/>
    </dgm:pt>
  </dgm:ptLst>
  <dgm:cxnLst>
    <dgm:cxn modelId="{22FAA419-C7CD-4166-BA0E-A63CD3EFBBB7}" type="presOf" srcId="{17279479-278A-423E-8AB4-9C92CB5DA187}" destId="{E5EA41D8-51A8-42F6-9174-C22937026E20}" srcOrd="0" destOrd="0" presId="urn:microsoft.com/office/officeart/2005/8/layout/radial4"/>
    <dgm:cxn modelId="{996BA91A-8EDE-4FED-92EB-E0ADFF1264B7}" type="presOf" srcId="{54821BE3-8DE3-40C7-8A54-D344928339E4}" destId="{FA5CB13A-44D4-49ED-972B-B4113D8CE4B6}" srcOrd="0" destOrd="0" presId="urn:microsoft.com/office/officeart/2005/8/layout/radial4"/>
    <dgm:cxn modelId="{88EC723E-6C15-48C6-B4C9-43084BD7852B}" srcId="{1288FA60-75D7-4B13-BA7A-E4661AFA16CB}" destId="{6872A56F-49A4-43C0-A1A9-30D9D988BBF7}" srcOrd="1" destOrd="0" parTransId="{17279479-278A-423E-8AB4-9C92CB5DA187}" sibTransId="{A2ED4A85-BB4B-48B3-8DBF-FC3E4D1DB058}"/>
    <dgm:cxn modelId="{CACDF03F-33E8-45D1-BB88-6D33B159E86A}" srcId="{1288FA60-75D7-4B13-BA7A-E4661AFA16CB}" destId="{5D912A31-7807-4F58-B038-48FC450A210D}" srcOrd="4" destOrd="0" parTransId="{BCC5D445-DFE3-4243-8FA9-D2A89DFD00A2}" sibTransId="{2A7E77F2-2F08-4FFD-A2F9-B891EFF065A5}"/>
    <dgm:cxn modelId="{686EE466-3927-4DF9-ABB2-6609A74F8F39}" srcId="{82BB8DDF-4AE9-4CB8-AE9F-217570ABA496}" destId="{1288FA60-75D7-4B13-BA7A-E4661AFA16CB}" srcOrd="0" destOrd="0" parTransId="{D270CBE4-4D54-40CD-9B2D-E38A85AF3A6E}" sibTransId="{70D6C519-F519-499C-870D-1B7057648056}"/>
    <dgm:cxn modelId="{043B604A-1A45-40EF-9921-45BA8EEDBBA8}" type="presOf" srcId="{82BB8DDF-4AE9-4CB8-AE9F-217570ABA496}" destId="{6998BA27-6CF8-4A29-8622-C507A9DED8DE}" srcOrd="0" destOrd="0" presId="urn:microsoft.com/office/officeart/2005/8/layout/radial4"/>
    <dgm:cxn modelId="{97D8ED6F-5808-4630-BFF2-04A3CB8EE798}" srcId="{1288FA60-75D7-4B13-BA7A-E4661AFA16CB}" destId="{A1666F70-3050-4635-9F96-C4B4325A7BCD}" srcOrd="2" destOrd="0" parTransId="{343FB681-F060-4E06-90DE-FD2218A4021F}" sibTransId="{0EEA5A7C-113B-43E0-8279-A17DE44EFE4C}"/>
    <dgm:cxn modelId="{95090958-A190-4DA8-9B05-4DCE8FBB916C}" type="presOf" srcId="{A1666F70-3050-4635-9F96-C4B4325A7BCD}" destId="{8E95E7B6-363A-4BFC-B969-F609A9D5F848}" srcOrd="0" destOrd="0" presId="urn:microsoft.com/office/officeart/2005/8/layout/radial4"/>
    <dgm:cxn modelId="{F593C288-97A1-4FEB-9E1F-6CCFD28B4F4F}" type="presOf" srcId="{D88C694D-4C14-40AA-9173-E44FF420C159}" destId="{39B54616-327F-4006-9652-7FD38AF147FB}" srcOrd="0" destOrd="0" presId="urn:microsoft.com/office/officeart/2005/8/layout/radial4"/>
    <dgm:cxn modelId="{F2D56C98-160D-4EFE-BFA8-0B28636F9A46}" srcId="{1288FA60-75D7-4B13-BA7A-E4661AFA16CB}" destId="{5A5A0F40-A75A-4277-B667-4B3B0688B0E3}" srcOrd="0" destOrd="0" parTransId="{54821BE3-8DE3-40C7-8A54-D344928339E4}" sibTransId="{A5C829EC-C971-47A9-9455-7673C86CCA57}"/>
    <dgm:cxn modelId="{E2C089A7-DACF-4D07-A71B-D8C9A0F87D08}" type="presOf" srcId="{6872A56F-49A4-43C0-A1A9-30D9D988BBF7}" destId="{9E6A4992-C49E-4215-835A-3BFC50380A82}" srcOrd="0" destOrd="0" presId="urn:microsoft.com/office/officeart/2005/8/layout/radial4"/>
    <dgm:cxn modelId="{AD1C57B4-1533-448F-BC63-936B6C039153}" type="presOf" srcId="{5A5A0F40-A75A-4277-B667-4B3B0688B0E3}" destId="{6B9D9211-A7E1-4579-8343-37948F032594}" srcOrd="0" destOrd="0" presId="urn:microsoft.com/office/officeart/2005/8/layout/radial4"/>
    <dgm:cxn modelId="{243F4EC0-9B4A-4EE1-A779-D8F63EE887E8}" type="presOf" srcId="{BCC5D445-DFE3-4243-8FA9-D2A89DFD00A2}" destId="{B4B02B92-5C6F-48F7-BDDC-9BE153509BAE}" srcOrd="0" destOrd="0" presId="urn:microsoft.com/office/officeart/2005/8/layout/radial4"/>
    <dgm:cxn modelId="{CFD860C5-94B1-4E97-AD26-CA107654016C}" srcId="{1288FA60-75D7-4B13-BA7A-E4661AFA16CB}" destId="{176F05A2-756E-4A39-B0FE-5AAAC0E26C00}" srcOrd="3" destOrd="0" parTransId="{D88C694D-4C14-40AA-9173-E44FF420C159}" sibTransId="{9B4B83A6-3779-4E32-BDA0-91451D2E6108}"/>
    <dgm:cxn modelId="{4029DEE3-C6C9-49B1-BBFC-B522AA2EBECB}" type="presOf" srcId="{343FB681-F060-4E06-90DE-FD2218A4021F}" destId="{0EB15CF9-80A2-4793-B46E-1E0CD75D07C2}" srcOrd="0" destOrd="0" presId="urn:microsoft.com/office/officeart/2005/8/layout/radial4"/>
    <dgm:cxn modelId="{ABF4D7F2-9CF5-4056-A0E8-941377F04957}" type="presOf" srcId="{176F05A2-756E-4A39-B0FE-5AAAC0E26C00}" destId="{988E48AA-C8BF-4F37-A17A-8D988D577DF0}" srcOrd="0" destOrd="0" presId="urn:microsoft.com/office/officeart/2005/8/layout/radial4"/>
    <dgm:cxn modelId="{04F22DF5-3268-4F7A-9CCE-AAC646FCB239}" type="presOf" srcId="{5D912A31-7807-4F58-B038-48FC450A210D}" destId="{8B701593-46E4-4253-B70B-CD1A967FB77B}" srcOrd="0" destOrd="0" presId="urn:microsoft.com/office/officeart/2005/8/layout/radial4"/>
    <dgm:cxn modelId="{09B6E3F5-8E53-4B6E-97FC-6C35748D5788}" type="presOf" srcId="{1288FA60-75D7-4B13-BA7A-E4661AFA16CB}" destId="{AB44C89D-2DCD-4E1D-BC48-245D4AD2D8A6}" srcOrd="0" destOrd="0" presId="urn:microsoft.com/office/officeart/2005/8/layout/radial4"/>
    <dgm:cxn modelId="{0C036C22-FC86-43B0-8614-237DF48294C6}" type="presParOf" srcId="{6998BA27-6CF8-4A29-8622-C507A9DED8DE}" destId="{AB44C89D-2DCD-4E1D-BC48-245D4AD2D8A6}" srcOrd="0" destOrd="0" presId="urn:microsoft.com/office/officeart/2005/8/layout/radial4"/>
    <dgm:cxn modelId="{D5688F8D-45EB-4AA3-A7B0-5B2980EBB3C2}" type="presParOf" srcId="{6998BA27-6CF8-4A29-8622-C507A9DED8DE}" destId="{FA5CB13A-44D4-49ED-972B-B4113D8CE4B6}" srcOrd="1" destOrd="0" presId="urn:microsoft.com/office/officeart/2005/8/layout/radial4"/>
    <dgm:cxn modelId="{A645B9C7-715D-43F1-BBF6-2F2EA69C0A7A}" type="presParOf" srcId="{6998BA27-6CF8-4A29-8622-C507A9DED8DE}" destId="{6B9D9211-A7E1-4579-8343-37948F032594}" srcOrd="2" destOrd="0" presId="urn:microsoft.com/office/officeart/2005/8/layout/radial4"/>
    <dgm:cxn modelId="{17A16DA8-AD78-4A3F-ADED-F789864AD1EC}" type="presParOf" srcId="{6998BA27-6CF8-4A29-8622-C507A9DED8DE}" destId="{E5EA41D8-51A8-42F6-9174-C22937026E20}" srcOrd="3" destOrd="0" presId="urn:microsoft.com/office/officeart/2005/8/layout/radial4"/>
    <dgm:cxn modelId="{C44A58CE-717D-4FA5-8139-0E049DE06662}" type="presParOf" srcId="{6998BA27-6CF8-4A29-8622-C507A9DED8DE}" destId="{9E6A4992-C49E-4215-835A-3BFC50380A82}" srcOrd="4" destOrd="0" presId="urn:microsoft.com/office/officeart/2005/8/layout/radial4"/>
    <dgm:cxn modelId="{0C85DF42-F4DF-425E-8EE1-9C24ADECD3DE}" type="presParOf" srcId="{6998BA27-6CF8-4A29-8622-C507A9DED8DE}" destId="{0EB15CF9-80A2-4793-B46E-1E0CD75D07C2}" srcOrd="5" destOrd="0" presId="urn:microsoft.com/office/officeart/2005/8/layout/radial4"/>
    <dgm:cxn modelId="{C01F4841-174C-428E-8BEF-308BBFF8A54C}" type="presParOf" srcId="{6998BA27-6CF8-4A29-8622-C507A9DED8DE}" destId="{8E95E7B6-363A-4BFC-B969-F609A9D5F848}" srcOrd="6" destOrd="0" presId="urn:microsoft.com/office/officeart/2005/8/layout/radial4"/>
    <dgm:cxn modelId="{16A29D53-5DF8-498B-BC17-BB3DDB1B3D06}" type="presParOf" srcId="{6998BA27-6CF8-4A29-8622-C507A9DED8DE}" destId="{39B54616-327F-4006-9652-7FD38AF147FB}" srcOrd="7" destOrd="0" presId="urn:microsoft.com/office/officeart/2005/8/layout/radial4"/>
    <dgm:cxn modelId="{480B9F37-F6C1-4AF8-B7EB-B1800E33923A}" type="presParOf" srcId="{6998BA27-6CF8-4A29-8622-C507A9DED8DE}" destId="{988E48AA-C8BF-4F37-A17A-8D988D577DF0}" srcOrd="8" destOrd="0" presId="urn:microsoft.com/office/officeart/2005/8/layout/radial4"/>
    <dgm:cxn modelId="{469FDBB5-C897-4FCE-98E6-D0D2754025F0}" type="presParOf" srcId="{6998BA27-6CF8-4A29-8622-C507A9DED8DE}" destId="{B4B02B92-5C6F-48F7-BDDC-9BE153509BAE}" srcOrd="9" destOrd="0" presId="urn:microsoft.com/office/officeart/2005/8/layout/radial4"/>
    <dgm:cxn modelId="{EA45755E-B838-4169-9E2B-D9A679107E79}" type="presParOf" srcId="{6998BA27-6CF8-4A29-8622-C507A9DED8DE}" destId="{8B701593-46E4-4253-B70B-CD1A967FB77B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5F468F-108E-48AD-91BA-E1672DB051F6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315F41DB-45F2-45E6-B5EA-0DB0CEFA8BB9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Dalība starptautiskajās asociācijās </a:t>
          </a:r>
          <a:r>
            <a:rPr lang="lv-LV" sz="1600" i="1" dirty="0" err="1">
              <a:latin typeface="Book Antiqua" panose="02040602050305030304" pitchFamily="18" charset="0"/>
            </a:rPr>
            <a:t>WorldSkills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i="1" dirty="0" err="1">
              <a:latin typeface="Book Antiqua" panose="02040602050305030304" pitchFamily="18" charset="0"/>
            </a:rPr>
            <a:t>International</a:t>
          </a:r>
          <a:r>
            <a:rPr lang="lv-LV" sz="1600" i="1" dirty="0">
              <a:latin typeface="Book Antiqua" panose="02040602050305030304" pitchFamily="18" charset="0"/>
            </a:rPr>
            <a:t> (WSI)</a:t>
          </a:r>
          <a:r>
            <a:rPr lang="lv-LV" sz="1600" dirty="0">
              <a:latin typeface="Book Antiqua" panose="02040602050305030304" pitchFamily="18" charset="0"/>
            </a:rPr>
            <a:t>un </a:t>
          </a:r>
          <a:r>
            <a:rPr lang="lv-LV" sz="1600" i="1" dirty="0" err="1">
              <a:latin typeface="Book Antiqua" panose="02040602050305030304" pitchFamily="18" charset="0"/>
            </a:rPr>
            <a:t>WorldSkills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i="1" dirty="0" err="1">
              <a:latin typeface="Book Antiqua" panose="02040602050305030304" pitchFamily="18" charset="0"/>
            </a:rPr>
            <a:t>Europe</a:t>
          </a:r>
          <a:r>
            <a:rPr lang="lv-LV" sz="1600" i="1" dirty="0">
              <a:latin typeface="Book Antiqua" panose="02040602050305030304" pitchFamily="18" charset="0"/>
            </a:rPr>
            <a:t> (WSE)</a:t>
          </a:r>
        </a:p>
      </dgm:t>
    </dgm:pt>
    <dgm:pt modelId="{E6FAB85B-08CD-4B1E-9E23-FED07CD8C5E6}" type="parTrans" cxnId="{C7AA007B-DD90-4CE9-8C21-03A581DD559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DF246E3D-49A1-4A63-81D5-C6EC7FA5B89D}" type="sibTrans" cxnId="{C7AA007B-DD90-4CE9-8C21-03A581DD559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07BB94D2-9B59-4972-A1C3-99B80FDE331A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400" dirty="0">
              <a:latin typeface="Book Antiqua" panose="02040602050305030304" pitchFamily="18" charset="0"/>
            </a:rPr>
            <a:t> Tehniskā delegāta un Smago spēkratu tehnoloģiju konkursa galvenā eksperta dalība </a:t>
          </a:r>
          <a:r>
            <a:rPr lang="lv-LV" sz="1400" b="1" i="1" dirty="0" err="1">
              <a:latin typeface="Book Antiqua" panose="02040602050305030304" pitchFamily="18" charset="0"/>
            </a:rPr>
            <a:t>WorldSkills</a:t>
          </a:r>
          <a:r>
            <a:rPr lang="lv-LV" sz="1400" b="1" i="1" dirty="0">
              <a:latin typeface="Book Antiqua" panose="02040602050305030304" pitchFamily="18" charset="0"/>
            </a:rPr>
            <a:t> 2024 </a:t>
          </a:r>
          <a:r>
            <a:rPr lang="lv-LV" sz="1400" b="1" dirty="0">
              <a:latin typeface="Book Antiqua" panose="02040602050305030304" pitchFamily="18" charset="0"/>
            </a:rPr>
            <a:t>sagatavošanas nedēļā no 2024.gada  28.janvāra - 2.februārim </a:t>
          </a:r>
        </a:p>
      </dgm:t>
    </dgm:pt>
    <dgm:pt modelId="{94B63AF6-854D-41B8-A678-0BCED426AB80}" type="parTrans" cxnId="{F7A50887-EE72-48A9-A6DE-DE44387E679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CAF276E-2223-4DA2-AFC3-4498F3B0DE2E}" type="sibTrans" cxnId="{F7A50887-EE72-48A9-A6DE-DE44387E679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1A755EE-8A07-42D5-BBB4-08298CDCFD84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Latvijas jauno profesionāļu sagatavošana dalībai starptautiskajos konkursos </a:t>
          </a:r>
          <a:r>
            <a:rPr lang="lv-LV" sz="1600" i="1" dirty="0" err="1">
              <a:latin typeface="Book Antiqua" panose="02040602050305030304" pitchFamily="18" charset="0"/>
            </a:rPr>
            <a:t>EuroSkills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dirty="0">
              <a:latin typeface="Book Antiqua" panose="02040602050305030304" pitchFamily="18" charset="0"/>
            </a:rPr>
            <a:t>un </a:t>
          </a:r>
          <a:r>
            <a:rPr lang="lv-LV" sz="1600" i="1" dirty="0" err="1">
              <a:latin typeface="Book Antiqua" panose="02040602050305030304" pitchFamily="18" charset="0"/>
            </a:rPr>
            <a:t>WorldSkills</a:t>
          </a:r>
          <a:endParaRPr lang="lv-LV" sz="1600" i="1" dirty="0">
            <a:latin typeface="Book Antiqua" panose="02040602050305030304" pitchFamily="18" charset="0"/>
          </a:endParaRPr>
        </a:p>
      </dgm:t>
    </dgm:pt>
    <dgm:pt modelId="{5E397229-0D10-4083-AAD1-40598EB6DF20}" type="parTrans" cxnId="{CDECEF90-6530-4E5A-94B4-D5B2C5B61AEE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42B12339-9EFF-49DC-A98E-588BC03588C5}" type="sibTrans" cxnId="{CDECEF90-6530-4E5A-94B4-D5B2C5B61AEE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A89ACE4-431B-477F-A95F-EF3CC92FA331}">
      <dgm:prSet phldrT="[Text]"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lv-LV" sz="1400" dirty="0">
              <a:latin typeface="Book Antiqua" panose="02040602050305030304" pitchFamily="18" charset="0"/>
            </a:rPr>
            <a:t>Notiek </a:t>
          </a:r>
          <a:r>
            <a:rPr lang="lv-LV" sz="1400" b="1" dirty="0">
              <a:latin typeface="Book Antiqua" panose="02040602050305030304" pitchFamily="18" charset="0"/>
            </a:rPr>
            <a:t>10 starptautiskā konkursa </a:t>
          </a:r>
          <a:r>
            <a:rPr lang="lv-LV" sz="1400" b="1" i="1" dirty="0" err="1">
              <a:latin typeface="Book Antiqua" panose="02040602050305030304" pitchFamily="18" charset="0"/>
            </a:rPr>
            <a:t>WorldSkills</a:t>
          </a:r>
          <a:r>
            <a:rPr lang="lv-LV" sz="1400" b="1" i="1" dirty="0">
              <a:latin typeface="Book Antiqua" panose="02040602050305030304" pitchFamily="18" charset="0"/>
            </a:rPr>
            <a:t> 2024 </a:t>
          </a:r>
          <a:r>
            <a:rPr lang="lv-LV" sz="1400" b="1" dirty="0">
              <a:latin typeface="Book Antiqua" panose="02040602050305030304" pitchFamily="18" charset="0"/>
            </a:rPr>
            <a:t>kandidātu sagatavošana </a:t>
          </a:r>
          <a:r>
            <a:rPr lang="lv-LV" sz="1400" dirty="0">
              <a:latin typeface="Book Antiqua" panose="02040602050305030304" pitchFamily="18" charset="0"/>
            </a:rPr>
            <a:t>dalībai prasmju konkursos </a:t>
          </a:r>
          <a:r>
            <a:rPr lang="lv-LV" sz="1400" b="1" dirty="0">
              <a:latin typeface="Book Antiqua" panose="02040602050305030304" pitchFamily="18" charset="0"/>
            </a:rPr>
            <a:t>Grafiskā dizaina tehnoloģijas, Smago spēkratu tehnoloģijas, Skatlogu dizains un noformēšana, Flīzēšana, </a:t>
          </a:r>
          <a:r>
            <a:rPr lang="lv-LV" sz="1400" b="1" dirty="0" err="1">
              <a:latin typeface="Book Antiqua" panose="02040602050305030304" pitchFamily="18" charset="0"/>
            </a:rPr>
            <a:t>Web</a:t>
          </a:r>
          <a:r>
            <a:rPr lang="lv-LV" sz="1400" b="1" dirty="0">
              <a:latin typeface="Book Antiqua" panose="02040602050305030304" pitchFamily="18" charset="0"/>
            </a:rPr>
            <a:t> tehnoloģijas, Kravu pārvadājumi </a:t>
          </a:r>
        </a:p>
      </dgm:t>
    </dgm:pt>
    <dgm:pt modelId="{837A2161-1C36-444A-B1E9-28F2C6593B28}" type="parTrans" cxnId="{DC241A68-DD78-4E9C-BAB6-C1317D4FED6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E9A8A531-CAE3-4E6B-993D-338D8F9C66F5}" type="sibTrans" cxnId="{DC241A68-DD78-4E9C-BAB6-C1317D4FED6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9801F618-1803-4D28-9A0F-1B7C71F53066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Latvijas jauno profesionāļu komandas dalības nodrošināšana starptautiskajos konkursos </a:t>
          </a:r>
          <a:r>
            <a:rPr lang="lv-LV" sz="1600" i="1" dirty="0" err="1">
              <a:latin typeface="Book Antiqua" panose="02040602050305030304" pitchFamily="18" charset="0"/>
            </a:rPr>
            <a:t>EuroSkills</a:t>
          </a:r>
          <a:r>
            <a:rPr lang="lv-LV" sz="1600" dirty="0">
              <a:latin typeface="Book Antiqua" panose="02040602050305030304" pitchFamily="18" charset="0"/>
            </a:rPr>
            <a:t> un </a:t>
          </a:r>
          <a:r>
            <a:rPr lang="lv-LV" sz="1600" i="1" dirty="0" err="1">
              <a:latin typeface="Book Antiqua" panose="02040602050305030304" pitchFamily="18" charset="0"/>
            </a:rPr>
            <a:t>WorldSkills</a:t>
          </a:r>
          <a:endParaRPr lang="lv-LV" sz="1600" i="1" dirty="0">
            <a:latin typeface="Book Antiqua" panose="02040602050305030304" pitchFamily="18" charset="0"/>
          </a:endParaRPr>
        </a:p>
      </dgm:t>
    </dgm:pt>
    <dgm:pt modelId="{AD64A8CD-3EFE-4784-A7EF-1CDE5CBA5032}" type="parTrans" cxnId="{44BFC445-4114-45EA-85FF-C9709701D22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07808882-60BA-4713-B807-6D03AED67C71}" type="sibTrans" cxnId="{44BFC445-4114-45EA-85FF-C9709701D22D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5FB81E7-7750-4CB1-B045-6B5F6A7D5F78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400" dirty="0">
              <a:latin typeface="Book Antiqua" panose="02040602050305030304" pitchFamily="18" charset="0"/>
            </a:rPr>
            <a:t>Tiks nodrošināta dalība starptautiskajā jauno profesionāļu meistarības konkursā </a:t>
          </a:r>
          <a:r>
            <a:rPr lang="lv-LV" sz="1400" b="1" i="1" dirty="0" err="1">
              <a:latin typeface="Book Antiqua" panose="02040602050305030304" pitchFamily="18" charset="0"/>
            </a:rPr>
            <a:t>WorldSkills</a:t>
          </a:r>
          <a:r>
            <a:rPr lang="lv-LV" sz="1400" b="1" i="1" dirty="0">
              <a:latin typeface="Book Antiqua" panose="02040602050305030304" pitchFamily="18" charset="0"/>
            </a:rPr>
            <a:t> 2024</a:t>
          </a:r>
          <a:r>
            <a:rPr lang="lv-LV" sz="1400" b="1" dirty="0">
              <a:latin typeface="Book Antiqua" panose="02040602050305030304" pitchFamily="18" charset="0"/>
            </a:rPr>
            <a:t> Lionā, Francijā, 2024.gada 10.-15.septembrī</a:t>
          </a:r>
        </a:p>
      </dgm:t>
    </dgm:pt>
    <dgm:pt modelId="{2CC0ACC7-7054-4E40-9F89-7BDD1420E18F}" type="parTrans" cxnId="{5047E9B0-569B-465D-9B14-37E9D8CB2778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7A055F91-C25B-409F-909C-62C8FB587402}" type="sibTrans" cxnId="{5047E9B0-569B-465D-9B14-37E9D8CB2778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9B24E51C-DF37-4E1B-9013-A00FA0D2514C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400" dirty="0">
              <a:latin typeface="Book Antiqua" panose="02040602050305030304" pitchFamily="18" charset="0"/>
            </a:rPr>
            <a:t>Komanda: </a:t>
          </a:r>
          <a:r>
            <a:rPr lang="lv-LV" sz="1400" b="1" dirty="0">
              <a:latin typeface="Book Antiqua" panose="02040602050305030304" pitchFamily="18" charset="0"/>
            </a:rPr>
            <a:t>6 konkursanti, 6 eksperti, 1 komandas vadītājs, tehniskais delegāts, oficiālais delegāts</a:t>
          </a:r>
        </a:p>
      </dgm:t>
    </dgm:pt>
    <dgm:pt modelId="{E1EC9554-F745-4998-B2FE-180495CC9068}" type="parTrans" cxnId="{0792B635-C93F-41CA-8CD4-5E510ECE38D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B545ABA6-343E-42F4-A822-338D4BCDC28B}" type="sibTrans" cxnId="{0792B635-C93F-41CA-8CD4-5E510ECE38D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772B7CD-92F5-4D1F-87D1-6DD31B717933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400" dirty="0">
              <a:latin typeface="Book Antiqua" panose="02040602050305030304" pitchFamily="18" charset="0"/>
            </a:rPr>
            <a:t> Oficiālā delegāta un tehniskā delegāta dalība </a:t>
          </a:r>
          <a:r>
            <a:rPr lang="lv-LV" sz="1400" b="1" i="1" dirty="0" err="1">
              <a:latin typeface="Book Antiqua" panose="02040602050305030304" pitchFamily="18" charset="0"/>
            </a:rPr>
            <a:t>WorldSkills</a:t>
          </a:r>
          <a:r>
            <a:rPr lang="lv-LV" sz="1400" b="1" i="1" dirty="0">
              <a:latin typeface="Book Antiqua" panose="02040602050305030304" pitchFamily="18" charset="0"/>
            </a:rPr>
            <a:t> </a:t>
          </a:r>
          <a:r>
            <a:rPr lang="lv-LV" sz="1400" b="1" i="1" dirty="0" err="1">
              <a:latin typeface="Book Antiqua" panose="02040602050305030304" pitchFamily="18" charset="0"/>
            </a:rPr>
            <a:t>Europe</a:t>
          </a:r>
          <a:r>
            <a:rPr lang="lv-LV" sz="1400" b="1" i="1" dirty="0">
              <a:latin typeface="Book Antiqua" panose="02040602050305030304" pitchFamily="18" charset="0"/>
            </a:rPr>
            <a:t> </a:t>
          </a:r>
          <a:r>
            <a:rPr lang="lv-LV" sz="1400" b="1" dirty="0">
              <a:latin typeface="Book Antiqua" panose="02040602050305030304" pitchFamily="18" charset="0"/>
            </a:rPr>
            <a:t>ģenerālajā asamblejā Luksemburgā 2024.gada 4.-5.jūnijā</a:t>
          </a:r>
        </a:p>
      </dgm:t>
    </dgm:pt>
    <dgm:pt modelId="{46750D76-8818-47AD-9503-183C16222D62}" type="parTrans" cxnId="{D9490098-A5CD-4A09-9CBC-6888BCA38749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579C6CD-8F1F-43CF-A3CD-A13543B7C1EB}" type="sibTrans" cxnId="{D9490098-A5CD-4A09-9CBC-6888BCA38749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196B1529-F5BB-43BE-AA56-7B536145CBC0}" type="pres">
      <dgm:prSet presAssocID="{175F468F-108E-48AD-91BA-E1672DB051F6}" presName="Name0" presStyleCnt="0">
        <dgm:presLayoutVars>
          <dgm:dir/>
          <dgm:animLvl val="lvl"/>
          <dgm:resizeHandles val="exact"/>
        </dgm:presLayoutVars>
      </dgm:prSet>
      <dgm:spPr/>
    </dgm:pt>
    <dgm:pt modelId="{C36F2B6F-AE89-491C-83BF-61414360DA59}" type="pres">
      <dgm:prSet presAssocID="{315F41DB-45F2-45E6-B5EA-0DB0CEFA8BB9}" presName="linNode" presStyleCnt="0"/>
      <dgm:spPr/>
    </dgm:pt>
    <dgm:pt modelId="{019D54AF-344C-4BD4-A49F-F88B17AF2D90}" type="pres">
      <dgm:prSet presAssocID="{315F41DB-45F2-45E6-B5EA-0DB0CEFA8BB9}" presName="parentText" presStyleLbl="node1" presStyleIdx="0" presStyleCnt="3" custScaleY="63381">
        <dgm:presLayoutVars>
          <dgm:chMax val="1"/>
          <dgm:bulletEnabled val="1"/>
        </dgm:presLayoutVars>
      </dgm:prSet>
      <dgm:spPr/>
    </dgm:pt>
    <dgm:pt modelId="{B72FF25D-0F9B-49CA-B2E9-8BB632CC082B}" type="pres">
      <dgm:prSet presAssocID="{315F41DB-45F2-45E6-B5EA-0DB0CEFA8BB9}" presName="descendantText" presStyleLbl="alignAccFollowNode1" presStyleIdx="0" presStyleCnt="3" custScaleY="76659" custLinFactNeighborX="-2863" custLinFactNeighborY="-1103">
        <dgm:presLayoutVars>
          <dgm:bulletEnabled val="1"/>
        </dgm:presLayoutVars>
      </dgm:prSet>
      <dgm:spPr/>
    </dgm:pt>
    <dgm:pt modelId="{EE4E118C-A755-41DA-9F01-AF20963AC8F3}" type="pres">
      <dgm:prSet presAssocID="{DF246E3D-49A1-4A63-81D5-C6EC7FA5B89D}" presName="sp" presStyleCnt="0"/>
      <dgm:spPr/>
    </dgm:pt>
    <dgm:pt modelId="{BEA4AB96-ED23-43E7-ADC2-68BF3E40B8E6}" type="pres">
      <dgm:prSet presAssocID="{51A755EE-8A07-42D5-BBB4-08298CDCFD84}" presName="linNode" presStyleCnt="0"/>
      <dgm:spPr/>
    </dgm:pt>
    <dgm:pt modelId="{58E4084D-5DEC-490F-B194-CA3409A3295D}" type="pres">
      <dgm:prSet presAssocID="{51A755EE-8A07-42D5-BBB4-08298CDCFD84}" presName="parentText" presStyleLbl="node1" presStyleIdx="1" presStyleCnt="3" custScaleY="66232" custLinFactNeighborX="115" custLinFactNeighborY="-1664">
        <dgm:presLayoutVars>
          <dgm:chMax val="1"/>
          <dgm:bulletEnabled val="1"/>
        </dgm:presLayoutVars>
      </dgm:prSet>
      <dgm:spPr/>
    </dgm:pt>
    <dgm:pt modelId="{AE08879E-7AA0-47F2-8BA9-A01B2E88F550}" type="pres">
      <dgm:prSet presAssocID="{51A755EE-8A07-42D5-BBB4-08298CDCFD84}" presName="descendantText" presStyleLbl="alignAccFollowNode1" presStyleIdx="1" presStyleCnt="3" custScaleY="64231" custLinFactNeighborY="0">
        <dgm:presLayoutVars>
          <dgm:bulletEnabled val="1"/>
        </dgm:presLayoutVars>
      </dgm:prSet>
      <dgm:spPr/>
    </dgm:pt>
    <dgm:pt modelId="{FF00F8FB-7723-4D02-9519-7F1C1A2DF469}" type="pres">
      <dgm:prSet presAssocID="{42B12339-9EFF-49DC-A98E-588BC03588C5}" presName="sp" presStyleCnt="0"/>
      <dgm:spPr/>
    </dgm:pt>
    <dgm:pt modelId="{450B46F1-A0C1-4B49-A2AF-23E8FBEE2C82}" type="pres">
      <dgm:prSet presAssocID="{9801F618-1803-4D28-9A0F-1B7C71F53066}" presName="linNode" presStyleCnt="0"/>
      <dgm:spPr/>
    </dgm:pt>
    <dgm:pt modelId="{8183F7BE-EB47-4690-8F59-895074326F6A}" type="pres">
      <dgm:prSet presAssocID="{9801F618-1803-4D28-9A0F-1B7C71F53066}" presName="parentText" presStyleLbl="node1" presStyleIdx="2" presStyleCnt="3" custScaleY="61749" custLinFactNeighborY="-1076">
        <dgm:presLayoutVars>
          <dgm:chMax val="1"/>
          <dgm:bulletEnabled val="1"/>
        </dgm:presLayoutVars>
      </dgm:prSet>
      <dgm:spPr/>
    </dgm:pt>
    <dgm:pt modelId="{10DCBCFC-F931-48D6-A9AF-B9E775E79CB8}" type="pres">
      <dgm:prSet presAssocID="{9801F618-1803-4D28-9A0F-1B7C71F53066}" presName="descendantText" presStyleLbl="alignAccFollowNode1" presStyleIdx="2" presStyleCnt="3" custScaleY="65539" custLinFactNeighborX="0" custLinFactNeighborY="-1451">
        <dgm:presLayoutVars>
          <dgm:bulletEnabled val="1"/>
        </dgm:presLayoutVars>
      </dgm:prSet>
      <dgm:spPr/>
    </dgm:pt>
  </dgm:ptLst>
  <dgm:cxnLst>
    <dgm:cxn modelId="{BC9A6222-EC30-4BA7-80F9-697268B8B2E8}" type="presOf" srcId="{35FB81E7-7750-4CB1-B045-6B5F6A7D5F78}" destId="{10DCBCFC-F931-48D6-A9AF-B9E775E79CB8}" srcOrd="0" destOrd="0" presId="urn:microsoft.com/office/officeart/2005/8/layout/vList5"/>
    <dgm:cxn modelId="{0792B635-C93F-41CA-8CD4-5E510ECE38D5}" srcId="{9801F618-1803-4D28-9A0F-1B7C71F53066}" destId="{9B24E51C-DF37-4E1B-9013-A00FA0D2514C}" srcOrd="1" destOrd="0" parTransId="{E1EC9554-F745-4998-B2FE-180495CC9068}" sibTransId="{B545ABA6-343E-42F4-A822-338D4BCDC28B}"/>
    <dgm:cxn modelId="{44BFC445-4114-45EA-85FF-C9709701D22D}" srcId="{175F468F-108E-48AD-91BA-E1672DB051F6}" destId="{9801F618-1803-4D28-9A0F-1B7C71F53066}" srcOrd="2" destOrd="0" parTransId="{AD64A8CD-3EFE-4784-A7EF-1CDE5CBA5032}" sibTransId="{07808882-60BA-4713-B807-6D03AED67C71}"/>
    <dgm:cxn modelId="{DC241A68-DD78-4E9C-BAB6-C1317D4FED62}" srcId="{51A755EE-8A07-42D5-BBB4-08298CDCFD84}" destId="{CA89ACE4-431B-477F-A95F-EF3CC92FA331}" srcOrd="0" destOrd="0" parTransId="{837A2161-1C36-444A-B1E9-28F2C6593B28}" sibTransId="{E9A8A531-CAE3-4E6B-993D-338D8F9C66F5}"/>
    <dgm:cxn modelId="{A027C44A-A493-42F3-ACD7-AB1B549A5E22}" type="presOf" srcId="{51A755EE-8A07-42D5-BBB4-08298CDCFD84}" destId="{58E4084D-5DEC-490F-B194-CA3409A3295D}" srcOrd="0" destOrd="0" presId="urn:microsoft.com/office/officeart/2005/8/layout/vList5"/>
    <dgm:cxn modelId="{C0028B50-62AB-4755-8214-F42EF6FB87B8}" type="presOf" srcId="{07BB94D2-9B59-4972-A1C3-99B80FDE331A}" destId="{B72FF25D-0F9B-49CA-B2E9-8BB632CC082B}" srcOrd="0" destOrd="0" presId="urn:microsoft.com/office/officeart/2005/8/layout/vList5"/>
    <dgm:cxn modelId="{C7AA007B-DD90-4CE9-8C21-03A581DD559D}" srcId="{175F468F-108E-48AD-91BA-E1672DB051F6}" destId="{315F41DB-45F2-45E6-B5EA-0DB0CEFA8BB9}" srcOrd="0" destOrd="0" parTransId="{E6FAB85B-08CD-4B1E-9E23-FED07CD8C5E6}" sibTransId="{DF246E3D-49A1-4A63-81D5-C6EC7FA5B89D}"/>
    <dgm:cxn modelId="{6C360784-9F3C-4255-9BD6-E208D7C0FAF2}" type="presOf" srcId="{315F41DB-45F2-45E6-B5EA-0DB0CEFA8BB9}" destId="{019D54AF-344C-4BD4-A49F-F88B17AF2D90}" srcOrd="0" destOrd="0" presId="urn:microsoft.com/office/officeart/2005/8/layout/vList5"/>
    <dgm:cxn modelId="{F7A50887-EE72-48A9-A6DE-DE44387E6792}" srcId="{315F41DB-45F2-45E6-B5EA-0DB0CEFA8BB9}" destId="{07BB94D2-9B59-4972-A1C3-99B80FDE331A}" srcOrd="0" destOrd="0" parTransId="{94B63AF6-854D-41B8-A678-0BCED426AB80}" sibTransId="{3CAF276E-2223-4DA2-AFC3-4498F3B0DE2E}"/>
    <dgm:cxn modelId="{CDECEF90-6530-4E5A-94B4-D5B2C5B61AEE}" srcId="{175F468F-108E-48AD-91BA-E1672DB051F6}" destId="{51A755EE-8A07-42D5-BBB4-08298CDCFD84}" srcOrd="1" destOrd="0" parTransId="{5E397229-0D10-4083-AAD1-40598EB6DF20}" sibTransId="{42B12339-9EFF-49DC-A98E-588BC03588C5}"/>
    <dgm:cxn modelId="{D9490098-A5CD-4A09-9CBC-6888BCA38749}" srcId="{315F41DB-45F2-45E6-B5EA-0DB0CEFA8BB9}" destId="{3772B7CD-92F5-4D1F-87D1-6DD31B717933}" srcOrd="1" destOrd="0" parTransId="{46750D76-8818-47AD-9503-183C16222D62}" sibTransId="{3579C6CD-8F1F-43CF-A3CD-A13543B7C1EB}"/>
    <dgm:cxn modelId="{8B62959F-0955-42D5-A9B1-68A9D7B36A16}" type="presOf" srcId="{9B24E51C-DF37-4E1B-9013-A00FA0D2514C}" destId="{10DCBCFC-F931-48D6-A9AF-B9E775E79CB8}" srcOrd="0" destOrd="1" presId="urn:microsoft.com/office/officeart/2005/8/layout/vList5"/>
    <dgm:cxn modelId="{5047E9B0-569B-465D-9B14-37E9D8CB2778}" srcId="{9801F618-1803-4D28-9A0F-1B7C71F53066}" destId="{35FB81E7-7750-4CB1-B045-6B5F6A7D5F78}" srcOrd="0" destOrd="0" parTransId="{2CC0ACC7-7054-4E40-9F89-7BDD1420E18F}" sibTransId="{7A055F91-C25B-409F-909C-62C8FB587402}"/>
    <dgm:cxn modelId="{B7C50BC6-9599-40DB-9782-6425F1085958}" type="presOf" srcId="{CA89ACE4-431B-477F-A95F-EF3CC92FA331}" destId="{AE08879E-7AA0-47F2-8BA9-A01B2E88F550}" srcOrd="0" destOrd="0" presId="urn:microsoft.com/office/officeart/2005/8/layout/vList5"/>
    <dgm:cxn modelId="{5B44A5D2-8CD5-4FB8-936B-AF57B8065FC4}" type="presOf" srcId="{3772B7CD-92F5-4D1F-87D1-6DD31B717933}" destId="{B72FF25D-0F9B-49CA-B2E9-8BB632CC082B}" srcOrd="0" destOrd="1" presId="urn:microsoft.com/office/officeart/2005/8/layout/vList5"/>
    <dgm:cxn modelId="{85EA82DB-3B6C-4A04-8E0A-360DEBD5A896}" type="presOf" srcId="{9801F618-1803-4D28-9A0F-1B7C71F53066}" destId="{8183F7BE-EB47-4690-8F59-895074326F6A}" srcOrd="0" destOrd="0" presId="urn:microsoft.com/office/officeart/2005/8/layout/vList5"/>
    <dgm:cxn modelId="{48902AEE-267E-47E7-A3AD-C706C3DE6384}" type="presOf" srcId="{175F468F-108E-48AD-91BA-E1672DB051F6}" destId="{196B1529-F5BB-43BE-AA56-7B536145CBC0}" srcOrd="0" destOrd="0" presId="urn:microsoft.com/office/officeart/2005/8/layout/vList5"/>
    <dgm:cxn modelId="{9F94C27D-E380-4AB5-BCAF-6E22D1A3DBFD}" type="presParOf" srcId="{196B1529-F5BB-43BE-AA56-7B536145CBC0}" destId="{C36F2B6F-AE89-491C-83BF-61414360DA59}" srcOrd="0" destOrd="0" presId="urn:microsoft.com/office/officeart/2005/8/layout/vList5"/>
    <dgm:cxn modelId="{9EFB8681-C5BD-412F-B52E-589E27CBF4BF}" type="presParOf" srcId="{C36F2B6F-AE89-491C-83BF-61414360DA59}" destId="{019D54AF-344C-4BD4-A49F-F88B17AF2D90}" srcOrd="0" destOrd="0" presId="urn:microsoft.com/office/officeart/2005/8/layout/vList5"/>
    <dgm:cxn modelId="{7A6E0907-BB05-4D9B-B685-688551B07502}" type="presParOf" srcId="{C36F2B6F-AE89-491C-83BF-61414360DA59}" destId="{B72FF25D-0F9B-49CA-B2E9-8BB632CC082B}" srcOrd="1" destOrd="0" presId="urn:microsoft.com/office/officeart/2005/8/layout/vList5"/>
    <dgm:cxn modelId="{2C23D9C0-5FA0-4ECC-AE1A-56DDF749F899}" type="presParOf" srcId="{196B1529-F5BB-43BE-AA56-7B536145CBC0}" destId="{EE4E118C-A755-41DA-9F01-AF20963AC8F3}" srcOrd="1" destOrd="0" presId="urn:microsoft.com/office/officeart/2005/8/layout/vList5"/>
    <dgm:cxn modelId="{91EE3BA7-93F3-44AE-AE95-D67CFDFD12BE}" type="presParOf" srcId="{196B1529-F5BB-43BE-AA56-7B536145CBC0}" destId="{BEA4AB96-ED23-43E7-ADC2-68BF3E40B8E6}" srcOrd="2" destOrd="0" presId="urn:microsoft.com/office/officeart/2005/8/layout/vList5"/>
    <dgm:cxn modelId="{9C43CCEB-0C01-42C3-A001-B370AE959455}" type="presParOf" srcId="{BEA4AB96-ED23-43E7-ADC2-68BF3E40B8E6}" destId="{58E4084D-5DEC-490F-B194-CA3409A3295D}" srcOrd="0" destOrd="0" presId="urn:microsoft.com/office/officeart/2005/8/layout/vList5"/>
    <dgm:cxn modelId="{47902E4A-B9D0-4638-B13B-65D73B18BACC}" type="presParOf" srcId="{BEA4AB96-ED23-43E7-ADC2-68BF3E40B8E6}" destId="{AE08879E-7AA0-47F2-8BA9-A01B2E88F550}" srcOrd="1" destOrd="0" presId="urn:microsoft.com/office/officeart/2005/8/layout/vList5"/>
    <dgm:cxn modelId="{48A23BAB-DD89-4097-B05E-C172B14EE663}" type="presParOf" srcId="{196B1529-F5BB-43BE-AA56-7B536145CBC0}" destId="{FF00F8FB-7723-4D02-9519-7F1C1A2DF469}" srcOrd="3" destOrd="0" presId="urn:microsoft.com/office/officeart/2005/8/layout/vList5"/>
    <dgm:cxn modelId="{7CD89D73-E901-414D-826F-70DA0F6997F3}" type="presParOf" srcId="{196B1529-F5BB-43BE-AA56-7B536145CBC0}" destId="{450B46F1-A0C1-4B49-A2AF-23E8FBEE2C82}" srcOrd="4" destOrd="0" presId="urn:microsoft.com/office/officeart/2005/8/layout/vList5"/>
    <dgm:cxn modelId="{D9F9A299-D9CA-4E9B-B94A-12EDCA3DC54D}" type="presParOf" srcId="{450B46F1-A0C1-4B49-A2AF-23E8FBEE2C82}" destId="{8183F7BE-EB47-4690-8F59-895074326F6A}" srcOrd="0" destOrd="0" presId="urn:microsoft.com/office/officeart/2005/8/layout/vList5"/>
    <dgm:cxn modelId="{75D216AB-5D7F-46EF-819B-F6434B92A9C6}" type="presParOf" srcId="{450B46F1-A0C1-4B49-A2AF-23E8FBEE2C82}" destId="{10DCBCFC-F931-48D6-A9AF-B9E775E79C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E30F8B9-6470-42D5-9F0B-3BF23CA42709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56780831-4C71-436A-A318-556307B063DE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1600" dirty="0">
              <a:latin typeface="Book Antiqua" panose="02040602050305030304" pitchFamily="18" charset="0"/>
            </a:rPr>
            <a:t>3.1. Informatīvie un mācību pasākumi profesionālās izglītības iestādēm un to pedagogiem par starptautiskajiem prasmju standartiem, prasmju novērtēšanu un to piemērošanu profesionālajā izglītībā</a:t>
          </a:r>
        </a:p>
      </dgm:t>
    </dgm:pt>
    <dgm:pt modelId="{757429B4-018C-4BA8-98B2-89887FF957C6}" type="parTrans" cxnId="{815A752C-B297-4B41-86DF-2D988F4DF7DB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6B003DE1-94BA-4B3A-AE2D-0FB1FC72160F}" type="sibTrans" cxnId="{815A752C-B297-4B41-86DF-2D988F4DF7DB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67258357-5572-4C6E-9CE9-A2CE5DE13080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600" b="1" dirty="0">
              <a:latin typeface="Book Antiqua" panose="02040602050305030304" pitchFamily="18" charset="0"/>
            </a:rPr>
            <a:t>60</a:t>
          </a:r>
          <a:r>
            <a:rPr lang="lv-LV" sz="1600" dirty="0">
              <a:latin typeface="Book Antiqua" panose="02040602050305030304" pitchFamily="18" charset="0"/>
            </a:rPr>
            <a:t> tiešsaistes semināri pedagogiem un metodiķiem</a:t>
          </a:r>
        </a:p>
      </dgm:t>
    </dgm:pt>
    <dgm:pt modelId="{BD7A438E-7032-4147-9CF2-2E264AFD319C}" type="parTrans" cxnId="{4C041B91-8E83-448E-AC36-E603C5A3262F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B04D4F6-FC10-4308-89E7-589711538A4F}" type="sibTrans" cxnId="{4C041B91-8E83-448E-AC36-E603C5A3262F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D8CB2CB3-CF31-4683-9D7F-7B2C98D10906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600" i="1" dirty="0" err="1">
              <a:latin typeface="Book Antiqua" panose="02040602050305030304" pitchFamily="18" charset="0"/>
            </a:rPr>
            <a:t>SkillsLatvia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i="0" dirty="0">
              <a:latin typeface="Book Antiqua" panose="02040602050305030304" pitchFamily="18" charset="0"/>
            </a:rPr>
            <a:t>2024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i="0" dirty="0">
              <a:latin typeface="Book Antiqua" panose="02040602050305030304" pitchFamily="18" charset="0"/>
            </a:rPr>
            <a:t>konkursantu un pedagogu a</a:t>
          </a:r>
          <a:r>
            <a:rPr lang="lv-LV" sz="1600" dirty="0">
              <a:latin typeface="Book Antiqua" panose="02040602050305030304" pitchFamily="18" charset="0"/>
            </a:rPr>
            <a:t>ptauja</a:t>
          </a:r>
        </a:p>
      </dgm:t>
    </dgm:pt>
    <dgm:pt modelId="{B2A80EB8-3F7C-41D8-AEE9-E50420215CB0}" type="parTrans" cxnId="{41089F70-837D-42C1-8651-8CA13D8BB4A1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1F5B802-40BB-46C7-BDA8-8A1635E431BD}" type="sibTrans" cxnId="{41089F70-837D-42C1-8651-8CA13D8BB4A1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D56EFBA-8F10-444B-8081-97276BAD0D60}">
      <dgm:prSet phldrT="[Text]"/>
      <dgm:spPr/>
      <dgm:t>
        <a:bodyPr/>
        <a:lstStyle/>
        <a:p>
          <a:r>
            <a:rPr lang="lv-LV" dirty="0">
              <a:latin typeface="Book Antiqua" panose="02040602050305030304" pitchFamily="18" charset="0"/>
            </a:rPr>
            <a:t>3.3. Informācijas apmaiņa un sadarbības pasākumi ar VISC, NEP un nozaru organizācijām par starptautisko prasmju standartu prasību pārnesi uz profesionālās izglītības satura izstrādi, īstenošanu un novērtēšanu</a:t>
          </a:r>
        </a:p>
      </dgm:t>
    </dgm:pt>
    <dgm:pt modelId="{50CD6BA4-1524-4157-A363-BB19B02E7975}" type="parTrans" cxnId="{646FEB93-BAD6-4B3B-951E-1907294AC48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2595A60-631E-4BB0-A348-E9EA97E946A5}" type="sibTrans" cxnId="{646FEB93-BAD6-4B3B-951E-1907294AC482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3B2FFE2C-1195-432E-B78B-579D73885408}">
      <dgm:prSet phldrT="[Text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lv-LV" sz="1600" dirty="0">
              <a:latin typeface="Book Antiqua" panose="02040602050305030304" pitchFamily="18" charset="0"/>
            </a:rPr>
            <a:t>Reģionāls pasākums «Radām vidi un iespējas talantiem profesionālajā izglītībā» Ogres tehnikumā 2024.gada 24.aprīlī</a:t>
          </a:r>
        </a:p>
      </dgm:t>
    </dgm:pt>
    <dgm:pt modelId="{7E69305D-EC99-4BC5-95E0-48D7DF31C17F}" type="parTrans" cxnId="{556BF4D8-35FD-4427-941E-5200E4494C4A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2182E207-10F2-4A99-B54C-1708793B1F5D}" type="sibTrans" cxnId="{556BF4D8-35FD-4427-941E-5200E4494C4A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B03EB2BB-792C-4E6F-83FB-77D8757E8354}">
      <dgm:prSet phldrT="[Text]" custT="1"/>
      <dgm:spPr/>
      <dgm:t>
        <a:bodyPr/>
        <a:lstStyle/>
        <a:p>
          <a:r>
            <a:rPr lang="lv-LV" sz="1600" dirty="0">
              <a:latin typeface="Book Antiqua" panose="02040602050305030304" pitchFamily="18" charset="0"/>
            </a:rPr>
            <a:t>3.2. Modeļa izstrāde profesionālās meistarības konkursu un talantu attīstības profesionālajā izglītībā īstenošanai pēc 2027.gada </a:t>
          </a:r>
        </a:p>
      </dgm:t>
    </dgm:pt>
    <dgm:pt modelId="{269363E3-3385-4B6D-9739-2328DBF370B0}" type="sibTrans" cxnId="{87773B3A-32CA-4813-8B88-005396A4E3E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E6E29BA8-0F90-47B6-AF39-FD0C6AC607B3}" type="parTrans" cxnId="{87773B3A-32CA-4813-8B88-005396A4E3E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5379E475-3258-49B1-AED5-AECE83BB3596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600" b="1" dirty="0">
              <a:latin typeface="Book Antiqua" panose="02040602050305030304" pitchFamily="18" charset="0"/>
            </a:rPr>
            <a:t>141</a:t>
          </a:r>
          <a:r>
            <a:rPr lang="lv-LV" sz="1600" dirty="0">
              <a:latin typeface="Book Antiqua" panose="02040602050305030304" pitchFamily="18" charset="0"/>
            </a:rPr>
            <a:t> pedagoga iesaiste </a:t>
          </a:r>
          <a:r>
            <a:rPr lang="lv-LV" sz="1600" i="1" dirty="0">
              <a:latin typeface="Book Antiqua" panose="02040602050305030304" pitchFamily="18" charset="0"/>
            </a:rPr>
            <a:t>SkillsLatvia </a:t>
          </a:r>
          <a:r>
            <a:rPr lang="lv-LV" sz="1600" i="0" dirty="0">
              <a:latin typeface="Book Antiqua" panose="02040602050305030304" pitchFamily="18" charset="0"/>
            </a:rPr>
            <a:t>2024</a:t>
          </a:r>
          <a:r>
            <a:rPr lang="lv-LV" sz="1600" dirty="0">
              <a:latin typeface="Book Antiqua" panose="02040602050305030304" pitchFamily="18" charset="0"/>
            </a:rPr>
            <a:t> pusfinālu vērtēšanā</a:t>
          </a:r>
        </a:p>
      </dgm:t>
    </dgm:pt>
    <dgm:pt modelId="{ADFEA2B0-1FFB-4A74-986D-78059A293D4D}" type="parTrans" cxnId="{2EB49773-6341-40C2-A90A-F7C50955A9E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8C96389D-EBF5-4D07-BEC8-CF1333EBFD95}" type="sibTrans" cxnId="{2EB49773-6341-40C2-A90A-F7C50955A9E5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C4E9B062-BDFC-48E8-A220-047B444A308F}">
      <dgm:prSet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lv-LV" sz="1600" i="1" dirty="0" err="1">
              <a:latin typeface="Book Antiqua" panose="02040602050305030304" pitchFamily="18" charset="0"/>
            </a:rPr>
            <a:t>WorldSkills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i="1" dirty="0" err="1">
              <a:latin typeface="Book Antiqua" panose="02040602050305030304" pitchFamily="18" charset="0"/>
            </a:rPr>
            <a:t>International</a:t>
          </a:r>
          <a:r>
            <a:rPr lang="lv-LV" sz="1600" i="1" dirty="0">
              <a:latin typeface="Book Antiqua" panose="02040602050305030304" pitchFamily="18" charset="0"/>
            </a:rPr>
            <a:t> </a:t>
          </a:r>
          <a:r>
            <a:rPr lang="lv-LV" sz="1600" dirty="0">
              <a:latin typeface="Book Antiqua" panose="02040602050305030304" pitchFamily="18" charset="0"/>
            </a:rPr>
            <a:t>dalībvalstu Somijas, Vācijas, Austrijas un Šveices konkursu organizāciju pieredzes apkopojums talantu atbalstā</a:t>
          </a:r>
        </a:p>
      </dgm:t>
    </dgm:pt>
    <dgm:pt modelId="{4DE81E04-7DCE-4830-9953-4E8D6B5753CA}" type="parTrans" cxnId="{F7EC9865-CF3C-421B-A2C3-7164F5ADF0E0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A774D74B-0364-4C6C-B043-59A5BBC8B467}" type="sibTrans" cxnId="{F7EC9865-CF3C-421B-A2C3-7164F5ADF0E0}">
      <dgm:prSet/>
      <dgm:spPr/>
      <dgm:t>
        <a:bodyPr/>
        <a:lstStyle/>
        <a:p>
          <a:endParaRPr lang="lv-LV">
            <a:latin typeface="Book Antiqua" panose="02040602050305030304" pitchFamily="18" charset="0"/>
          </a:endParaRPr>
        </a:p>
      </dgm:t>
    </dgm:pt>
    <dgm:pt modelId="{ACBF0631-D898-427A-B5FD-52361AD20E4D}" type="pres">
      <dgm:prSet presAssocID="{7E30F8B9-6470-42D5-9F0B-3BF23CA42709}" presName="Name0" presStyleCnt="0">
        <dgm:presLayoutVars>
          <dgm:dir/>
          <dgm:animLvl val="lvl"/>
          <dgm:resizeHandles val="exact"/>
        </dgm:presLayoutVars>
      </dgm:prSet>
      <dgm:spPr/>
    </dgm:pt>
    <dgm:pt modelId="{81B3CC64-99D2-4A8E-B78D-119DFC179178}" type="pres">
      <dgm:prSet presAssocID="{56780831-4C71-436A-A318-556307B063DE}" presName="linNode" presStyleCnt="0"/>
      <dgm:spPr/>
    </dgm:pt>
    <dgm:pt modelId="{38D48EF4-DCBE-4948-89E1-60BC00B5F589}" type="pres">
      <dgm:prSet presAssocID="{56780831-4C71-436A-A318-556307B063DE}" presName="parentText" presStyleLbl="node1" presStyleIdx="0" presStyleCnt="3" custScaleX="133299">
        <dgm:presLayoutVars>
          <dgm:chMax val="1"/>
          <dgm:bulletEnabled val="1"/>
        </dgm:presLayoutVars>
      </dgm:prSet>
      <dgm:spPr/>
    </dgm:pt>
    <dgm:pt modelId="{57BBC131-3273-47F6-8ADE-5DA6FA9FC0DE}" type="pres">
      <dgm:prSet presAssocID="{56780831-4C71-436A-A318-556307B063DE}" presName="descendantText" presStyleLbl="alignAccFollowNode1" presStyleIdx="0" presStyleCnt="3" custScaleY="94215" custLinFactNeighborX="103" custLinFactNeighborY="-1961">
        <dgm:presLayoutVars>
          <dgm:bulletEnabled val="1"/>
        </dgm:presLayoutVars>
      </dgm:prSet>
      <dgm:spPr/>
    </dgm:pt>
    <dgm:pt modelId="{93A093FC-4AC4-4451-9670-D3B94BB49678}" type="pres">
      <dgm:prSet presAssocID="{6B003DE1-94BA-4B3A-AE2D-0FB1FC72160F}" presName="sp" presStyleCnt="0"/>
      <dgm:spPr/>
    </dgm:pt>
    <dgm:pt modelId="{189D3D2F-9895-4A32-A28B-0B5C5FC4EEFB}" type="pres">
      <dgm:prSet presAssocID="{B03EB2BB-792C-4E6F-83FB-77D8757E8354}" presName="linNode" presStyleCnt="0"/>
      <dgm:spPr/>
    </dgm:pt>
    <dgm:pt modelId="{5542AC94-C830-447D-A773-0A53A86C7C1F}" type="pres">
      <dgm:prSet presAssocID="{B03EB2BB-792C-4E6F-83FB-77D8757E8354}" presName="parentText" presStyleLbl="node1" presStyleIdx="1" presStyleCnt="3" custScaleX="135430">
        <dgm:presLayoutVars>
          <dgm:chMax val="1"/>
          <dgm:bulletEnabled val="1"/>
        </dgm:presLayoutVars>
      </dgm:prSet>
      <dgm:spPr/>
    </dgm:pt>
    <dgm:pt modelId="{BF8BDCD8-D98F-4C20-80F7-CE3511C79861}" type="pres">
      <dgm:prSet presAssocID="{B03EB2BB-792C-4E6F-83FB-77D8757E8354}" presName="descendantText" presStyleLbl="alignAccFollowNode1" presStyleIdx="1" presStyleCnt="3" custScaleY="97702" custLinFactNeighborX="29">
        <dgm:presLayoutVars>
          <dgm:bulletEnabled val="1"/>
        </dgm:presLayoutVars>
      </dgm:prSet>
      <dgm:spPr/>
    </dgm:pt>
    <dgm:pt modelId="{D468C41F-8052-414C-8D16-CDEE968ECFDD}" type="pres">
      <dgm:prSet presAssocID="{269363E3-3385-4B6D-9739-2328DBF370B0}" presName="sp" presStyleCnt="0"/>
      <dgm:spPr/>
    </dgm:pt>
    <dgm:pt modelId="{4985EBE1-CF1B-4ED6-A64D-56D93860ABDB}" type="pres">
      <dgm:prSet presAssocID="{CD56EFBA-8F10-444B-8081-97276BAD0D60}" presName="linNode" presStyleCnt="0"/>
      <dgm:spPr/>
    </dgm:pt>
    <dgm:pt modelId="{6B025A92-C489-414C-A451-7A0BDA33E931}" type="pres">
      <dgm:prSet presAssocID="{CD56EFBA-8F10-444B-8081-97276BAD0D60}" presName="parentText" presStyleLbl="node1" presStyleIdx="2" presStyleCnt="3" custScaleX="137474">
        <dgm:presLayoutVars>
          <dgm:chMax val="1"/>
          <dgm:bulletEnabled val="1"/>
        </dgm:presLayoutVars>
      </dgm:prSet>
      <dgm:spPr/>
    </dgm:pt>
    <dgm:pt modelId="{0088FB4D-7777-4DAE-854F-E388E24AE49F}" type="pres">
      <dgm:prSet presAssocID="{CD56EFBA-8F10-444B-8081-97276BAD0D60}" presName="descendantText" presStyleLbl="alignAccFollowNode1" presStyleIdx="2" presStyleCnt="3" custScaleY="96168">
        <dgm:presLayoutVars>
          <dgm:bulletEnabled val="1"/>
        </dgm:presLayoutVars>
      </dgm:prSet>
      <dgm:spPr/>
    </dgm:pt>
  </dgm:ptLst>
  <dgm:cxnLst>
    <dgm:cxn modelId="{9C9E9823-F864-4763-81BA-AD8B39B745C3}" type="presOf" srcId="{C4E9B062-BDFC-48E8-A220-047B444A308F}" destId="{BF8BDCD8-D98F-4C20-80F7-CE3511C79861}" srcOrd="0" destOrd="1" presId="urn:microsoft.com/office/officeart/2005/8/layout/vList5"/>
    <dgm:cxn modelId="{815A752C-B297-4B41-86DF-2D988F4DF7DB}" srcId="{7E30F8B9-6470-42D5-9F0B-3BF23CA42709}" destId="{56780831-4C71-436A-A318-556307B063DE}" srcOrd="0" destOrd="0" parTransId="{757429B4-018C-4BA8-98B2-89887FF957C6}" sibTransId="{6B003DE1-94BA-4B3A-AE2D-0FB1FC72160F}"/>
    <dgm:cxn modelId="{87773B3A-32CA-4813-8B88-005396A4E3E5}" srcId="{7E30F8B9-6470-42D5-9F0B-3BF23CA42709}" destId="{B03EB2BB-792C-4E6F-83FB-77D8757E8354}" srcOrd="1" destOrd="0" parTransId="{E6E29BA8-0F90-47B6-AF39-FD0C6AC607B3}" sibTransId="{269363E3-3385-4B6D-9739-2328DBF370B0}"/>
    <dgm:cxn modelId="{079A185B-0689-4FD5-8C0C-83EAEF35245A}" type="presOf" srcId="{B03EB2BB-792C-4E6F-83FB-77D8757E8354}" destId="{5542AC94-C830-447D-A773-0A53A86C7C1F}" srcOrd="0" destOrd="0" presId="urn:microsoft.com/office/officeart/2005/8/layout/vList5"/>
    <dgm:cxn modelId="{F7EC9865-CF3C-421B-A2C3-7164F5ADF0E0}" srcId="{B03EB2BB-792C-4E6F-83FB-77D8757E8354}" destId="{C4E9B062-BDFC-48E8-A220-047B444A308F}" srcOrd="1" destOrd="0" parTransId="{4DE81E04-7DCE-4830-9953-4E8D6B5753CA}" sibTransId="{A774D74B-0364-4C6C-B043-59A5BBC8B467}"/>
    <dgm:cxn modelId="{F4DB806E-9F3D-4EB4-8D2A-6C73C182CD14}" type="presOf" srcId="{67258357-5572-4C6E-9CE9-A2CE5DE13080}" destId="{57BBC131-3273-47F6-8ADE-5DA6FA9FC0DE}" srcOrd="0" destOrd="0" presId="urn:microsoft.com/office/officeart/2005/8/layout/vList5"/>
    <dgm:cxn modelId="{41089F70-837D-42C1-8651-8CA13D8BB4A1}" srcId="{B03EB2BB-792C-4E6F-83FB-77D8757E8354}" destId="{D8CB2CB3-CF31-4683-9D7F-7B2C98D10906}" srcOrd="0" destOrd="0" parTransId="{B2A80EB8-3F7C-41D8-AEE9-E50420215CB0}" sibTransId="{C1F5B802-40BB-46C7-BDA8-8A1635E431BD}"/>
    <dgm:cxn modelId="{54ED9D71-A74E-4069-92D3-4C8FBBF9C41C}" type="presOf" srcId="{5379E475-3258-49B1-AED5-AECE83BB3596}" destId="{57BBC131-3273-47F6-8ADE-5DA6FA9FC0DE}" srcOrd="0" destOrd="1" presId="urn:microsoft.com/office/officeart/2005/8/layout/vList5"/>
    <dgm:cxn modelId="{2EB49773-6341-40C2-A90A-F7C50955A9E5}" srcId="{56780831-4C71-436A-A318-556307B063DE}" destId="{5379E475-3258-49B1-AED5-AECE83BB3596}" srcOrd="1" destOrd="0" parTransId="{ADFEA2B0-1FFB-4A74-986D-78059A293D4D}" sibTransId="{8C96389D-EBF5-4D07-BEC8-CF1333EBFD95}"/>
    <dgm:cxn modelId="{540C6F76-35C4-4CE5-AFD7-2DCA35F630E1}" type="presOf" srcId="{D8CB2CB3-CF31-4683-9D7F-7B2C98D10906}" destId="{BF8BDCD8-D98F-4C20-80F7-CE3511C79861}" srcOrd="0" destOrd="0" presId="urn:microsoft.com/office/officeart/2005/8/layout/vList5"/>
    <dgm:cxn modelId="{49513088-D0DA-4865-AF6C-E39F89AA2EC5}" type="presOf" srcId="{56780831-4C71-436A-A318-556307B063DE}" destId="{38D48EF4-DCBE-4948-89E1-60BC00B5F589}" srcOrd="0" destOrd="0" presId="urn:microsoft.com/office/officeart/2005/8/layout/vList5"/>
    <dgm:cxn modelId="{4C041B91-8E83-448E-AC36-E603C5A3262F}" srcId="{56780831-4C71-436A-A318-556307B063DE}" destId="{67258357-5572-4C6E-9CE9-A2CE5DE13080}" srcOrd="0" destOrd="0" parTransId="{BD7A438E-7032-4147-9CF2-2E264AFD319C}" sibTransId="{CB04D4F6-FC10-4308-89E7-589711538A4F}"/>
    <dgm:cxn modelId="{646FEB93-BAD6-4B3B-951E-1907294AC482}" srcId="{7E30F8B9-6470-42D5-9F0B-3BF23CA42709}" destId="{CD56EFBA-8F10-444B-8081-97276BAD0D60}" srcOrd="2" destOrd="0" parTransId="{50CD6BA4-1524-4157-A363-BB19B02E7975}" sibTransId="{32595A60-631E-4BB0-A348-E9EA97E946A5}"/>
    <dgm:cxn modelId="{056E6196-5158-41E5-9C6C-D6668D45194B}" type="presOf" srcId="{7E30F8B9-6470-42D5-9F0B-3BF23CA42709}" destId="{ACBF0631-D898-427A-B5FD-52361AD20E4D}" srcOrd="0" destOrd="0" presId="urn:microsoft.com/office/officeart/2005/8/layout/vList5"/>
    <dgm:cxn modelId="{439AF2A7-7EF2-462D-8221-AA5272A87E0D}" type="presOf" srcId="{CD56EFBA-8F10-444B-8081-97276BAD0D60}" destId="{6B025A92-C489-414C-A451-7A0BDA33E931}" srcOrd="0" destOrd="0" presId="urn:microsoft.com/office/officeart/2005/8/layout/vList5"/>
    <dgm:cxn modelId="{E44FE8C1-558A-4C71-8613-B8F02F5D6E6E}" type="presOf" srcId="{3B2FFE2C-1195-432E-B78B-579D73885408}" destId="{0088FB4D-7777-4DAE-854F-E388E24AE49F}" srcOrd="0" destOrd="0" presId="urn:microsoft.com/office/officeart/2005/8/layout/vList5"/>
    <dgm:cxn modelId="{556BF4D8-35FD-4427-941E-5200E4494C4A}" srcId="{CD56EFBA-8F10-444B-8081-97276BAD0D60}" destId="{3B2FFE2C-1195-432E-B78B-579D73885408}" srcOrd="0" destOrd="0" parTransId="{7E69305D-EC99-4BC5-95E0-48D7DF31C17F}" sibTransId="{2182E207-10F2-4A99-B54C-1708793B1F5D}"/>
    <dgm:cxn modelId="{ACCA4BEE-11A7-41F1-8C8F-5B60AE35EAD1}" type="presParOf" srcId="{ACBF0631-D898-427A-B5FD-52361AD20E4D}" destId="{81B3CC64-99D2-4A8E-B78D-119DFC179178}" srcOrd="0" destOrd="0" presId="urn:microsoft.com/office/officeart/2005/8/layout/vList5"/>
    <dgm:cxn modelId="{045B481A-B814-44AA-B963-2B8E4D0969F7}" type="presParOf" srcId="{81B3CC64-99D2-4A8E-B78D-119DFC179178}" destId="{38D48EF4-DCBE-4948-89E1-60BC00B5F589}" srcOrd="0" destOrd="0" presId="urn:microsoft.com/office/officeart/2005/8/layout/vList5"/>
    <dgm:cxn modelId="{48B49388-2DD7-4983-8354-485E6F3F2560}" type="presParOf" srcId="{81B3CC64-99D2-4A8E-B78D-119DFC179178}" destId="{57BBC131-3273-47F6-8ADE-5DA6FA9FC0DE}" srcOrd="1" destOrd="0" presId="urn:microsoft.com/office/officeart/2005/8/layout/vList5"/>
    <dgm:cxn modelId="{F2C0527D-6E71-49FA-8477-05594F7D2879}" type="presParOf" srcId="{ACBF0631-D898-427A-B5FD-52361AD20E4D}" destId="{93A093FC-4AC4-4451-9670-D3B94BB49678}" srcOrd="1" destOrd="0" presId="urn:microsoft.com/office/officeart/2005/8/layout/vList5"/>
    <dgm:cxn modelId="{EAD0C83C-E0FA-4614-9DEE-3096FED181C7}" type="presParOf" srcId="{ACBF0631-D898-427A-B5FD-52361AD20E4D}" destId="{189D3D2F-9895-4A32-A28B-0B5C5FC4EEFB}" srcOrd="2" destOrd="0" presId="urn:microsoft.com/office/officeart/2005/8/layout/vList5"/>
    <dgm:cxn modelId="{2B722419-964A-4222-B951-38EB4293BA2B}" type="presParOf" srcId="{189D3D2F-9895-4A32-A28B-0B5C5FC4EEFB}" destId="{5542AC94-C830-447D-A773-0A53A86C7C1F}" srcOrd="0" destOrd="0" presId="urn:microsoft.com/office/officeart/2005/8/layout/vList5"/>
    <dgm:cxn modelId="{FFDDB940-7EA1-4821-8169-693DDC3D137B}" type="presParOf" srcId="{189D3D2F-9895-4A32-A28B-0B5C5FC4EEFB}" destId="{BF8BDCD8-D98F-4C20-80F7-CE3511C79861}" srcOrd="1" destOrd="0" presId="urn:microsoft.com/office/officeart/2005/8/layout/vList5"/>
    <dgm:cxn modelId="{BD250AEC-118B-45F4-BF08-175527053BC7}" type="presParOf" srcId="{ACBF0631-D898-427A-B5FD-52361AD20E4D}" destId="{D468C41F-8052-414C-8D16-CDEE968ECFDD}" srcOrd="3" destOrd="0" presId="urn:microsoft.com/office/officeart/2005/8/layout/vList5"/>
    <dgm:cxn modelId="{EDBEA278-7A73-4830-B028-F6B4400122B7}" type="presParOf" srcId="{ACBF0631-D898-427A-B5FD-52361AD20E4D}" destId="{4985EBE1-CF1B-4ED6-A64D-56D93860ABDB}" srcOrd="4" destOrd="0" presId="urn:microsoft.com/office/officeart/2005/8/layout/vList5"/>
    <dgm:cxn modelId="{81E2DF49-21E2-4B0E-A32A-BF99D0490EE6}" type="presParOf" srcId="{4985EBE1-CF1B-4ED6-A64D-56D93860ABDB}" destId="{6B025A92-C489-414C-A451-7A0BDA33E931}" srcOrd="0" destOrd="0" presId="urn:microsoft.com/office/officeart/2005/8/layout/vList5"/>
    <dgm:cxn modelId="{0E914D5D-DB83-4B35-9987-E7AC22CB25C7}" type="presParOf" srcId="{4985EBE1-CF1B-4ED6-A64D-56D93860ABDB}" destId="{0088FB4D-7777-4DAE-854F-E388E24AE49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ABF8E-CE96-410E-982F-470BE9D43003}">
      <dsp:nvSpPr>
        <dsp:cNvPr id="0" name=""/>
        <dsp:cNvSpPr/>
      </dsp:nvSpPr>
      <dsp:spPr>
        <a:xfrm>
          <a:off x="1512619" y="1083952"/>
          <a:ext cx="4235855" cy="401573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Nodrošināt profesionālās izglītības iestāžu un nozaru sadarbību prasmju meistarības attīstībai profesionālajā izglītībā, prasmju meistarības nacionālo (</a:t>
          </a:r>
          <a:r>
            <a:rPr lang="lv-LV" sz="1900" i="1" kern="1200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SkillsLatvia</a:t>
          </a:r>
          <a: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) konkursu norisi un dalību starptautiskajos (</a:t>
          </a:r>
          <a:r>
            <a:rPr lang="lv-LV" sz="1900" i="1" kern="1200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EuroSkills</a:t>
          </a:r>
          <a:r>
            <a:rPr lang="lv-LV" sz="1900" i="1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  </a:t>
          </a:r>
          <a: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un </a:t>
          </a:r>
          <a:r>
            <a:rPr lang="lv-LV" sz="1900" i="1" kern="1200" dirty="0" err="1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WorldSkills</a:t>
          </a:r>
          <a: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) konkursos, veicinot talantu attīstības atbalstu</a:t>
          </a:r>
          <a:b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</a:br>
          <a:endParaRPr lang="lv-LV" sz="1900" kern="1200" dirty="0"/>
        </a:p>
      </dsp:txBody>
      <dsp:txXfrm>
        <a:off x="2190355" y="1083952"/>
        <a:ext cx="3558118" cy="4015737"/>
      </dsp:txXfrm>
    </dsp:sp>
    <dsp:sp modelId="{0FE9E706-31AC-4956-95E3-307F42405E74}">
      <dsp:nvSpPr>
        <dsp:cNvPr id="0" name=""/>
        <dsp:cNvSpPr/>
      </dsp:nvSpPr>
      <dsp:spPr>
        <a:xfrm>
          <a:off x="38913" y="184791"/>
          <a:ext cx="2091726" cy="209172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100" kern="1200" dirty="0"/>
            <a:t>Mērķis</a:t>
          </a:r>
        </a:p>
      </dsp:txBody>
      <dsp:txXfrm>
        <a:off x="345239" y="491117"/>
        <a:ext cx="1479074" cy="1479074"/>
      </dsp:txXfrm>
    </dsp:sp>
    <dsp:sp modelId="{4048B787-FD09-4931-A87B-5FDE25C2F21F}">
      <dsp:nvSpPr>
        <dsp:cNvPr id="0" name=""/>
        <dsp:cNvSpPr/>
      </dsp:nvSpPr>
      <dsp:spPr>
        <a:xfrm>
          <a:off x="7600066" y="1103080"/>
          <a:ext cx="3550784" cy="2519279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35128" rIns="135128" bIns="13512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rPr>
            <a:t>Profesionālās izglītības iestādes, to izglītojamie, absolventi, jaunie profesionāļi vecumā līdz 25 gadiem un pedagogi</a:t>
          </a:r>
          <a:endParaRPr lang="lv-LV" sz="1900" kern="1200" dirty="0"/>
        </a:p>
      </dsp:txBody>
      <dsp:txXfrm>
        <a:off x="8168191" y="1103080"/>
        <a:ext cx="2982659" cy="2519279"/>
      </dsp:txXfrm>
    </dsp:sp>
    <dsp:sp modelId="{4385C083-6F2E-4021-972B-898D859E4204}">
      <dsp:nvSpPr>
        <dsp:cNvPr id="0" name=""/>
        <dsp:cNvSpPr/>
      </dsp:nvSpPr>
      <dsp:spPr>
        <a:xfrm>
          <a:off x="6072966" y="167053"/>
          <a:ext cx="2091726" cy="2091726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100" kern="1200" dirty="0"/>
            <a:t>Mērķa grupa</a:t>
          </a:r>
        </a:p>
      </dsp:txBody>
      <dsp:txXfrm>
        <a:off x="6379292" y="473379"/>
        <a:ext cx="1479074" cy="1479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E4BF6-7909-4CE3-A524-FBFF15232B33}">
      <dsp:nvSpPr>
        <dsp:cNvPr id="0" name=""/>
        <dsp:cNvSpPr/>
      </dsp:nvSpPr>
      <dsp:spPr>
        <a:xfrm rot="5400000">
          <a:off x="6220781" y="-2528444"/>
          <a:ext cx="1246644" cy="6441509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b="1" kern="1200" dirty="0">
              <a:latin typeface="Book Antiqua" panose="02040602050305030304" pitchFamily="18" charset="0"/>
            </a:rPr>
            <a:t>25</a:t>
          </a:r>
          <a:r>
            <a:rPr lang="lv-LV" sz="1300" kern="1200" dirty="0">
              <a:latin typeface="Book Antiqua" panose="02040602050305030304" pitchFamily="18" charset="0"/>
            </a:rPr>
            <a:t> paraugdemonstrējumu sniedzēji, </a:t>
          </a:r>
          <a:r>
            <a:rPr lang="lv-LV" sz="1300" b="1" kern="1200" dirty="0">
              <a:latin typeface="Book Antiqua" panose="02040602050305030304" pitchFamily="18" charset="0"/>
            </a:rPr>
            <a:t>53</a:t>
          </a:r>
          <a:r>
            <a:rPr lang="lv-LV" sz="1300" kern="1200" dirty="0">
              <a:latin typeface="Book Antiqua" panose="02040602050305030304" pitchFamily="18" charset="0"/>
            </a:rPr>
            <a:t> profesiju prasmju izmēģinājumi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i="1" kern="1200" dirty="0">
              <a:latin typeface="Book Antiqua" panose="02040602050305030304" pitchFamily="18" charset="0"/>
            </a:rPr>
            <a:t>konkursa </a:t>
          </a:r>
          <a:r>
            <a:rPr lang="lv-LV" sz="1300" i="1" kern="1200" dirty="0" err="1">
              <a:latin typeface="Book Antiqua" panose="02040602050305030304" pitchFamily="18" charset="0"/>
            </a:rPr>
            <a:t>SkillsLatvia</a:t>
          </a:r>
          <a:r>
            <a:rPr lang="lv-LV" sz="1300" i="1" kern="1200" dirty="0">
              <a:latin typeface="Book Antiqua" panose="02040602050305030304" pitchFamily="18" charset="0"/>
            </a:rPr>
            <a:t> 2024 </a:t>
          </a:r>
          <a:r>
            <a:rPr lang="lv-LV" sz="1300" i="0" kern="1200" dirty="0">
              <a:latin typeface="Book Antiqua" panose="02040602050305030304" pitchFamily="18" charset="0"/>
            </a:rPr>
            <a:t>p</a:t>
          </a:r>
          <a:r>
            <a:rPr lang="lv-LV" sz="1300" kern="1200" dirty="0">
              <a:latin typeface="Book Antiqua" panose="02040602050305030304" pitchFamily="18" charset="0"/>
            </a:rPr>
            <a:t>apildu aktivitātes – </a:t>
          </a:r>
          <a:r>
            <a:rPr lang="lv-LV" sz="1300" b="1" kern="1200" dirty="0">
              <a:latin typeface="Book Antiqua" panose="02040602050305030304" pitchFamily="18" charset="0"/>
            </a:rPr>
            <a:t>prasmju stafete pamatskolu komandām,  orientēšanās spēle, viktorīna, līdzjutēju konkurss, </a:t>
          </a:r>
          <a:r>
            <a:rPr lang="lv-LV" sz="1300" b="1" i="1" kern="1200" dirty="0">
              <a:latin typeface="Book Antiqua" panose="02040602050305030304" pitchFamily="18" charset="0"/>
            </a:rPr>
            <a:t>SkillsLatvia</a:t>
          </a:r>
          <a:r>
            <a:rPr lang="lv-LV" sz="1300" b="1" kern="1200" dirty="0">
              <a:latin typeface="Book Antiqua" panose="02040602050305030304" pitchFamily="18" charset="0"/>
            </a:rPr>
            <a:t> pieredzes stāsti, </a:t>
          </a:r>
          <a:r>
            <a:rPr lang="lv-LV" sz="1300" b="1" i="1" kern="1200" dirty="0" err="1">
              <a:latin typeface="Book Antiqua" panose="02040602050305030304" pitchFamily="18" charset="0"/>
            </a:rPr>
            <a:t>Skills</a:t>
          </a:r>
          <a:r>
            <a:rPr lang="lv-LV" sz="1300" b="1" kern="1200" dirty="0">
              <a:latin typeface="Book Antiqua" panose="02040602050305030304" pitchFamily="18" charset="0"/>
            </a:rPr>
            <a:t> runā, skolu brīvais mikrofons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300" kern="1200" dirty="0">
              <a:latin typeface="Book Antiqua" panose="02040602050305030304" pitchFamily="18" charset="0"/>
            </a:rPr>
            <a:t>karjeras konsultācijas</a:t>
          </a:r>
        </a:p>
      </dsp:txBody>
      <dsp:txXfrm rot="-5400000">
        <a:off x="3623349" y="129844"/>
        <a:ext cx="6380653" cy="1124932"/>
      </dsp:txXfrm>
    </dsp:sp>
    <dsp:sp modelId="{07B43AFF-7613-4CE4-B130-C20C65567F7A}">
      <dsp:nvSpPr>
        <dsp:cNvPr id="0" name=""/>
        <dsp:cNvSpPr/>
      </dsp:nvSpPr>
      <dsp:spPr>
        <a:xfrm>
          <a:off x="0" y="1445"/>
          <a:ext cx="3623348" cy="135148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1.1. profesionālo prasmju demonstrāciju un izmēģinājuma pasākumi profesionālās izglītības pievilcības celšanai</a:t>
          </a:r>
        </a:p>
      </dsp:txBody>
      <dsp:txXfrm>
        <a:off x="65974" y="67419"/>
        <a:ext cx="3491400" cy="1219536"/>
      </dsp:txXfrm>
    </dsp:sp>
    <dsp:sp modelId="{87A09894-9C05-4B39-A5B0-7AD0E911D94C}">
      <dsp:nvSpPr>
        <dsp:cNvPr id="0" name=""/>
        <dsp:cNvSpPr/>
      </dsp:nvSpPr>
      <dsp:spPr>
        <a:xfrm rot="5400000">
          <a:off x="6063100" y="-841378"/>
          <a:ext cx="1562005" cy="6441509"/>
        </a:xfrm>
        <a:prstGeom prst="round2SameRect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300" b="1" kern="1200" dirty="0">
              <a:latin typeface="Book Antiqua" panose="02040602050305030304" pitchFamily="18" charset="0"/>
            </a:rPr>
            <a:t>konkursa </a:t>
          </a:r>
          <a:r>
            <a:rPr lang="lv-LV" sz="1300" b="1" i="1" kern="1200" dirty="0">
              <a:latin typeface="Book Antiqua" panose="02040602050305030304" pitchFamily="18" charset="0"/>
            </a:rPr>
            <a:t>SkillsLatvia</a:t>
          </a:r>
          <a:r>
            <a:rPr lang="lv-LV" sz="1300" b="1" kern="1200" dirty="0">
              <a:latin typeface="Book Antiqua" panose="02040602050305030304" pitchFamily="18" charset="0"/>
            </a:rPr>
            <a:t> </a:t>
          </a:r>
          <a:r>
            <a:rPr lang="lv-LV" sz="1300" b="0" kern="1200" dirty="0">
              <a:latin typeface="Book Antiqua" panose="02040602050305030304" pitchFamily="18" charset="0"/>
            </a:rPr>
            <a:t>2024</a:t>
          </a:r>
          <a:r>
            <a:rPr lang="lv-LV" sz="1300" b="1" kern="1200" dirty="0">
              <a:latin typeface="Book Antiqua" panose="02040602050305030304" pitchFamily="18" charset="0"/>
            </a:rPr>
            <a:t> reklāma: </a:t>
          </a:r>
          <a:r>
            <a:rPr lang="lv-LV" sz="1300" b="0" kern="1200" dirty="0" err="1">
              <a:latin typeface="Book Antiqua" panose="02040602050305030304" pitchFamily="18" charset="0"/>
            </a:rPr>
            <a:t>I</a:t>
          </a:r>
          <a:r>
            <a:rPr lang="lv-LV" sz="1300" b="0" i="1" kern="1200" dirty="0" err="1">
              <a:latin typeface="Book Antiqua" panose="02040602050305030304" pitchFamily="18" charset="0"/>
            </a:rPr>
            <a:t>nstagram</a:t>
          </a:r>
          <a:r>
            <a:rPr lang="lv-LV" sz="1300" b="0" kern="1200" dirty="0">
              <a:latin typeface="Book Antiqua" panose="02040602050305030304" pitchFamily="18" charset="0"/>
            </a:rPr>
            <a:t>, </a:t>
          </a:r>
          <a:r>
            <a:rPr lang="lv-LV" sz="1300" b="0" i="1" kern="1200" dirty="0" err="1">
              <a:latin typeface="Book Antiqua" panose="02040602050305030304" pitchFamily="18" charset="0"/>
            </a:rPr>
            <a:t>Facebook</a:t>
          </a:r>
          <a:r>
            <a:rPr lang="lv-LV" sz="1300" b="0" kern="1200" dirty="0">
              <a:latin typeface="Book Antiqua" panose="02040602050305030304" pitchFamily="18" charset="0"/>
            </a:rPr>
            <a:t>, radio EHR, radio Skonto, Mykoob.com, e-klase.lv, Delfi, vides plakāti reģionos, </a:t>
          </a:r>
          <a:r>
            <a:rPr lang="lv-LV" sz="1300" b="0" kern="1200" dirty="0" err="1">
              <a:latin typeface="Book Antiqua" panose="02040602050305030304" pitchFamily="18" charset="0"/>
            </a:rPr>
            <a:t>influenceru</a:t>
          </a:r>
          <a:r>
            <a:rPr lang="lv-LV" sz="1300" b="0" kern="1200" dirty="0">
              <a:latin typeface="Book Antiqua" panose="02040602050305030304" pitchFamily="18" charset="0"/>
            </a:rPr>
            <a:t> komunikācija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300" b="1" kern="1200" dirty="0">
              <a:latin typeface="Book Antiqua" panose="02040602050305030304" pitchFamily="18" charset="0"/>
            </a:rPr>
            <a:t>intervijas </a:t>
          </a:r>
          <a:r>
            <a:rPr lang="lv-LV" sz="1300" b="0" kern="1200" dirty="0">
              <a:latin typeface="Book Antiqua" panose="02040602050305030304" pitchFamily="18" charset="0"/>
            </a:rPr>
            <a:t>radio SWH , TV3 ziņas, 900 sekundes, LTV 7, LR 1 </a:t>
          </a:r>
          <a:endParaRPr lang="lv-LV" sz="1300" b="1" kern="1200" dirty="0">
            <a:latin typeface="Book Antiqua" panose="02040602050305030304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300" b="0" kern="1200" dirty="0">
              <a:latin typeface="Book Antiqua" panose="02040602050305030304" pitchFamily="18" charset="0"/>
            </a:rPr>
            <a:t>kopā ar reģioniem </a:t>
          </a:r>
          <a:r>
            <a:rPr lang="lv-LV" sz="1300" b="1" kern="1200" dirty="0">
              <a:latin typeface="Book Antiqua" panose="02040602050305030304" pitchFamily="18" charset="0"/>
            </a:rPr>
            <a:t>68 publikācijas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300" b="0" kern="1200" dirty="0">
              <a:latin typeface="Book Antiqua" panose="02040602050305030304" pitchFamily="18" charset="0"/>
            </a:rPr>
            <a:t>sociālo mediju komunikācijā sasniegti </a:t>
          </a:r>
          <a:r>
            <a:rPr lang="lv-LV" sz="1300" b="1" kern="1200" dirty="0">
              <a:latin typeface="Book Antiqua" panose="02040602050305030304" pitchFamily="18" charset="0"/>
            </a:rPr>
            <a:t>309 428 lietotāji</a:t>
          </a:r>
          <a:r>
            <a:rPr lang="lv-LV" sz="1300" b="0" kern="1200" dirty="0">
              <a:latin typeface="Book Antiqua" panose="02040602050305030304" pitchFamily="18" charset="0"/>
            </a:rPr>
            <a:t>, 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300" b="1" kern="1200" dirty="0">
              <a:latin typeface="Book Antiqua" panose="02040602050305030304" pitchFamily="18" charset="0"/>
            </a:rPr>
            <a:t>pasākumi</a:t>
          </a:r>
          <a:r>
            <a:rPr lang="lv-LV" sz="1300" b="0" kern="1200" dirty="0">
              <a:latin typeface="Book Antiqua" panose="02040602050305030304" pitchFamily="18" charset="0"/>
            </a:rPr>
            <a:t> konkursa laikā, </a:t>
          </a:r>
          <a:r>
            <a:rPr lang="lv-LV" sz="1300" b="1" kern="1200" dirty="0">
              <a:latin typeface="Book Antiqua" panose="02040602050305030304" pitchFamily="18" charset="0"/>
            </a:rPr>
            <a:t>foto un video </a:t>
          </a:r>
          <a:r>
            <a:rPr lang="lv-LV" sz="1300" b="0" kern="1200" dirty="0">
              <a:latin typeface="Book Antiqua" panose="02040602050305030304" pitchFamily="18" charset="0"/>
            </a:rPr>
            <a:t>materiāli, </a:t>
          </a:r>
          <a:r>
            <a:rPr lang="lv-LV" sz="1300" b="1" kern="1200" dirty="0">
              <a:latin typeface="Book Antiqua" panose="02040602050305030304" pitchFamily="18" charset="0"/>
            </a:rPr>
            <a:t>noslēguma tiešraide </a:t>
          </a:r>
          <a:r>
            <a:rPr lang="lv-LV" sz="1300" b="0" kern="1200" dirty="0">
              <a:latin typeface="Book Antiqua" panose="02040602050305030304" pitchFamily="18" charset="0"/>
            </a:rPr>
            <a:t>Delfi</a:t>
          </a:r>
        </a:p>
      </dsp:txBody>
      <dsp:txXfrm rot="-5400000">
        <a:off x="3623349" y="1674624"/>
        <a:ext cx="6365258" cy="1409503"/>
      </dsp:txXfrm>
    </dsp:sp>
    <dsp:sp modelId="{E08588BA-819F-4FBB-8BBF-A1FB0D852DF3}">
      <dsp:nvSpPr>
        <dsp:cNvPr id="0" name=""/>
        <dsp:cNvSpPr/>
      </dsp:nvSpPr>
      <dsp:spPr>
        <a:xfrm>
          <a:off x="0" y="1716347"/>
          <a:ext cx="3623348" cy="1283125"/>
        </a:xfrm>
        <a:prstGeom prst="round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1.2. integrētās komunikācijas kampaņu organizēšana un īstenošana</a:t>
          </a:r>
        </a:p>
      </dsp:txBody>
      <dsp:txXfrm>
        <a:off x="62637" y="1778984"/>
        <a:ext cx="3498074" cy="1157851"/>
      </dsp:txXfrm>
    </dsp:sp>
    <dsp:sp modelId="{CBF24F42-533E-444D-AC6F-0071A831AC90}">
      <dsp:nvSpPr>
        <dsp:cNvPr id="0" name=""/>
        <dsp:cNvSpPr/>
      </dsp:nvSpPr>
      <dsp:spPr>
        <a:xfrm rot="5400000">
          <a:off x="6446461" y="756033"/>
          <a:ext cx="795283" cy="6441509"/>
        </a:xfrm>
        <a:prstGeom prst="round2Same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lv-LV" sz="1400" b="1" kern="1200" dirty="0">
              <a:latin typeface="Book Antiqua" panose="02040602050305030304" pitchFamily="18" charset="0"/>
            </a:rPr>
            <a:t>Konkursa </a:t>
          </a:r>
          <a:r>
            <a:rPr lang="lv-LV" sz="1400" b="1" i="1" kern="1200" dirty="0" err="1">
              <a:latin typeface="Book Antiqua" panose="02040602050305030304" pitchFamily="18" charset="0"/>
            </a:rPr>
            <a:t>SkillsLatvia</a:t>
          </a:r>
          <a:r>
            <a:rPr lang="lv-LV" sz="1400" b="1" i="1" kern="1200" dirty="0">
              <a:latin typeface="Book Antiqua" panose="02040602050305030304" pitchFamily="18" charset="0"/>
            </a:rPr>
            <a:t> </a:t>
          </a:r>
          <a:r>
            <a:rPr lang="lv-LV" sz="1400" b="1" i="0" kern="1200" dirty="0">
              <a:latin typeface="Book Antiqua" panose="02040602050305030304" pitchFamily="18" charset="0"/>
            </a:rPr>
            <a:t>2024 pusfināli un fināls</a:t>
          </a:r>
        </a:p>
      </dsp:txBody>
      <dsp:txXfrm rot="-5400000">
        <a:off x="3623349" y="3617969"/>
        <a:ext cx="6402686" cy="717637"/>
      </dsp:txXfrm>
    </dsp:sp>
    <dsp:sp modelId="{6AA524A4-F02B-4178-AF24-8EE5605712EA}">
      <dsp:nvSpPr>
        <dsp:cNvPr id="0" name=""/>
        <dsp:cNvSpPr/>
      </dsp:nvSpPr>
      <dsp:spPr>
        <a:xfrm>
          <a:off x="0" y="3362891"/>
          <a:ext cx="3623348" cy="1236538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1.3. nacionālo jauno profesionāļu meistarības konkursu organizēšana</a:t>
          </a:r>
        </a:p>
      </dsp:txBody>
      <dsp:txXfrm>
        <a:off x="60363" y="3423254"/>
        <a:ext cx="3502622" cy="1115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B7B0D-A007-4561-8F60-E77F01D2AC8A}">
      <dsp:nvSpPr>
        <dsp:cNvPr id="0" name=""/>
        <dsp:cNvSpPr/>
      </dsp:nvSpPr>
      <dsp:spPr>
        <a:xfrm>
          <a:off x="698430" y="0"/>
          <a:ext cx="4788976" cy="4788976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E7008-CF07-413F-B6C0-C963FAD2EE59}">
      <dsp:nvSpPr>
        <dsp:cNvPr id="0" name=""/>
        <dsp:cNvSpPr/>
      </dsp:nvSpPr>
      <dsp:spPr>
        <a:xfrm>
          <a:off x="2439379" y="480068"/>
          <a:ext cx="4419913" cy="123091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Book Antiqua" panose="02040602050305030304" pitchFamily="18" charset="0"/>
            </a:rPr>
            <a:t>SkillsLatvia </a:t>
          </a:r>
          <a:r>
            <a:rPr lang="lv-LV" sz="1800" i="0" kern="1200" dirty="0">
              <a:latin typeface="Book Antiqua" panose="02040602050305030304" pitchFamily="18" charset="0"/>
            </a:rPr>
            <a:t>2024</a:t>
          </a:r>
          <a:r>
            <a:rPr lang="lv-LV" sz="1800" i="1" kern="1200" dirty="0">
              <a:latin typeface="Book Antiqua" panose="02040602050305030304" pitchFamily="18" charset="0"/>
            </a:rPr>
            <a:t> </a:t>
          </a:r>
          <a:r>
            <a:rPr lang="lv-LV" sz="1800" kern="1200" dirty="0">
              <a:latin typeface="Book Antiqua" panose="02040602050305030304" pitchFamily="18" charset="0"/>
            </a:rPr>
            <a:t>fināls 20 prasmju konkursos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Book Antiqua" panose="02040602050305030304" pitchFamily="18" charset="0"/>
            </a:rPr>
            <a:t>2024.gada 8.-11.maijs Rīgā</a:t>
          </a:r>
        </a:p>
      </dsp:txBody>
      <dsp:txXfrm>
        <a:off x="2499467" y="540156"/>
        <a:ext cx="4299737" cy="1110740"/>
      </dsp:txXfrm>
    </dsp:sp>
    <dsp:sp modelId="{F675F136-00D2-4ED9-8F8A-3E91D0F8868E}">
      <dsp:nvSpPr>
        <dsp:cNvPr id="0" name=""/>
        <dsp:cNvSpPr/>
      </dsp:nvSpPr>
      <dsp:spPr>
        <a:xfrm>
          <a:off x="2407923" y="1864849"/>
          <a:ext cx="4482823" cy="123091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i="1" kern="1200" dirty="0">
              <a:latin typeface="Book Antiqua" panose="02040602050305030304" pitchFamily="18" charset="0"/>
            </a:rPr>
            <a:t>SkillsLatvia </a:t>
          </a:r>
          <a:r>
            <a:rPr lang="lv-LV" sz="1800" i="0" kern="1200" dirty="0">
              <a:latin typeface="Book Antiqua" panose="02040602050305030304" pitchFamily="18" charset="0"/>
            </a:rPr>
            <a:t>2024</a:t>
          </a:r>
          <a:r>
            <a:rPr lang="lv-LV" sz="1800" i="1" kern="1200" dirty="0">
              <a:latin typeface="Book Antiqua" panose="02040602050305030304" pitchFamily="18" charset="0"/>
            </a:rPr>
            <a:t> </a:t>
          </a:r>
          <a:r>
            <a:rPr lang="lv-LV" sz="1800" kern="1200" dirty="0">
              <a:latin typeface="Book Antiqua" panose="02040602050305030304" pitchFamily="18" charset="0"/>
            </a:rPr>
            <a:t>pusfināli 20 prasmju konkursos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Book Antiqua" panose="02040602050305030304" pitchFamily="18" charset="0"/>
            </a:rPr>
            <a:t>11 profesionālās izglītības iestādēs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Book Antiqua" panose="02040602050305030304" pitchFamily="18" charset="0"/>
            </a:rPr>
            <a:t>2024.gada janvāris - februāris</a:t>
          </a:r>
        </a:p>
      </dsp:txBody>
      <dsp:txXfrm>
        <a:off x="2468011" y="1924937"/>
        <a:ext cx="4362647" cy="1110740"/>
      </dsp:txXfrm>
    </dsp:sp>
    <dsp:sp modelId="{4F6E76E6-6FC7-4990-9FED-E865650D20E6}">
      <dsp:nvSpPr>
        <dsp:cNvPr id="0" name=""/>
        <dsp:cNvSpPr/>
      </dsp:nvSpPr>
      <dsp:spPr>
        <a:xfrm>
          <a:off x="2364188" y="3249630"/>
          <a:ext cx="4570294" cy="90541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Book Antiqua" panose="02040602050305030304" pitchFamily="18" charset="0"/>
            </a:rPr>
            <a:t>Atlases konkursi profesionālās izglītības iestādēs </a:t>
          </a:r>
        </a:p>
      </dsp:txBody>
      <dsp:txXfrm>
        <a:off x="2408387" y="3293829"/>
        <a:ext cx="4481896" cy="817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B15753-FACF-4457-A11E-0E879D7C7F96}">
      <dsp:nvSpPr>
        <dsp:cNvPr id="0" name=""/>
        <dsp:cNvSpPr/>
      </dsp:nvSpPr>
      <dsp:spPr>
        <a:xfrm rot="5400000">
          <a:off x="4464310" y="-1381871"/>
          <a:ext cx="2038166" cy="53115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Ventspils tehnikums </a:t>
          </a:r>
          <a:r>
            <a:rPr lang="lv-LV" sz="900" kern="1200" dirty="0">
              <a:latin typeface="Book Antiqua" panose="02040602050305030304" pitchFamily="18" charset="0"/>
            </a:rPr>
            <a:t>(Viesnīcas uzņemšanas dienests)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Liepājas Valsts tehnikums </a:t>
          </a:r>
          <a:r>
            <a:rPr lang="lv-LV" sz="900" kern="1200" dirty="0">
              <a:latin typeface="Book Antiqua" panose="02040602050305030304" pitchFamily="18" charset="0"/>
            </a:rPr>
            <a:t>(Elektriskās instalācijas, Kravu pārvadājumi)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i="0" kern="1200" dirty="0">
              <a:latin typeface="Book Antiqua" panose="02040602050305030304" pitchFamily="18" charset="0"/>
            </a:rPr>
            <a:t>Latgales Industriālais tehnikums </a:t>
          </a:r>
          <a:r>
            <a:rPr lang="lv-LV" sz="900" kern="1200" dirty="0">
              <a:latin typeface="Book Antiqua" panose="02040602050305030304" pitchFamily="18" charset="0"/>
            </a:rPr>
            <a:t>(Flīzēšana, Krāsošana un dekoratīvā apdare)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Rīgas Tūrisma un radošās industrijas tehnikums </a:t>
          </a:r>
          <a:r>
            <a:rPr lang="lv-LV" sz="900" kern="1200" dirty="0">
              <a:latin typeface="Book Antiqua" panose="02040602050305030304" pitchFamily="18" charset="0"/>
            </a:rPr>
            <a:t>(Ēdienu gatavošana, Restorānu serviss)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Jelgavas tehnikums </a:t>
          </a:r>
          <a:r>
            <a:rPr lang="lv-LV" sz="900" kern="1200" dirty="0">
              <a:latin typeface="Book Antiqua" panose="02040602050305030304" pitchFamily="18" charset="0"/>
            </a:rPr>
            <a:t>(Datortīklu administrēšana, </a:t>
          </a:r>
          <a:r>
            <a:rPr lang="lv-LV" sz="900" kern="1200" dirty="0" err="1">
              <a:latin typeface="Book Antiqua" panose="02040602050305030304" pitchFamily="18" charset="0"/>
            </a:rPr>
            <a:t>Web</a:t>
          </a:r>
          <a:r>
            <a:rPr lang="lv-LV" sz="900" kern="1200" dirty="0">
              <a:latin typeface="Book Antiqua" panose="02040602050305030304" pitchFamily="18" charset="0"/>
            </a:rPr>
            <a:t> tehnoloģijas)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Vidzemes Tehnoloģiju un dizaina tehnikums </a:t>
          </a:r>
          <a:r>
            <a:rPr lang="lv-LV" sz="900" kern="1200" dirty="0">
              <a:latin typeface="Book Antiqua" panose="02040602050305030304" pitchFamily="18" charset="0"/>
            </a:rPr>
            <a:t>(Mēbeļu izgatavošana)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Valmieras tehnikums </a:t>
          </a:r>
          <a:r>
            <a:rPr lang="lv-LV" sz="900" kern="1200" dirty="0">
              <a:latin typeface="Book Antiqua" panose="02040602050305030304" pitchFamily="18" charset="0"/>
            </a:rPr>
            <a:t>(</a:t>
          </a:r>
          <a:r>
            <a:rPr lang="lv-LV" sz="900" kern="1200" dirty="0" err="1">
              <a:latin typeface="Book Antiqua" panose="02040602050305030304" pitchFamily="18" charset="0"/>
            </a:rPr>
            <a:t>Mehatronika</a:t>
          </a:r>
          <a:r>
            <a:rPr lang="lv-LV" sz="900" kern="1200" dirty="0">
              <a:latin typeface="Book Antiqua" panose="02040602050305030304" pitchFamily="18" charset="0"/>
            </a:rPr>
            <a:t>, Mobilā robotika)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Rīgas Mākslas un mediju tehnikums </a:t>
          </a:r>
          <a:r>
            <a:rPr lang="lv-LV" sz="900" kern="1200" dirty="0">
              <a:latin typeface="Book Antiqua" panose="02040602050305030304" pitchFamily="18" charset="0"/>
            </a:rPr>
            <a:t>(Tērpu dizains, Grafiskā dizaina tehnoloģijas)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Rīgas Celtniecības koledža </a:t>
          </a:r>
          <a:r>
            <a:rPr lang="lv-LV" sz="900" kern="1200" dirty="0">
              <a:latin typeface="Book Antiqua" panose="02040602050305030304" pitchFamily="18" charset="0"/>
            </a:rPr>
            <a:t>(</a:t>
          </a:r>
          <a:r>
            <a:rPr lang="lv-LV" sz="900" kern="1200" dirty="0" err="1">
              <a:latin typeface="Book Antiqua" panose="02040602050305030304" pitchFamily="18" charset="0"/>
            </a:rPr>
            <a:t>Inženiersistēmas</a:t>
          </a:r>
          <a:r>
            <a:rPr lang="lv-LV" sz="900" kern="1200" dirty="0">
              <a:latin typeface="Book Antiqua" panose="02040602050305030304" pitchFamily="18" charset="0"/>
            </a:rPr>
            <a:t>, Sausā būve un apdare)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Ogres tehnikums </a:t>
          </a:r>
          <a:r>
            <a:rPr lang="lv-LV" sz="900" kern="1200" dirty="0">
              <a:latin typeface="Book Antiqua" panose="02040602050305030304" pitchFamily="18" charset="0"/>
            </a:rPr>
            <a:t>(Skatlogu dizains un noformēšana, Smago spēkratu tehnoloģijas)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900" b="1" kern="1200" dirty="0">
              <a:latin typeface="Book Antiqua" panose="02040602050305030304" pitchFamily="18" charset="0"/>
            </a:rPr>
            <a:t>Rīgas Stila un modes tehnikums </a:t>
          </a:r>
          <a:r>
            <a:rPr lang="lv-LV" sz="900" kern="1200" dirty="0">
              <a:latin typeface="Book Antiqua" panose="02040602050305030304" pitchFamily="18" charset="0"/>
            </a:rPr>
            <a:t>(Tērpu izgatavošana, Frizieru darbi)</a:t>
          </a:r>
        </a:p>
      </dsp:txBody>
      <dsp:txXfrm rot="-5400000">
        <a:off x="2827605" y="354329"/>
        <a:ext cx="5212083" cy="1839176"/>
      </dsp:txXfrm>
    </dsp:sp>
    <dsp:sp modelId="{D26B7871-52A6-46E8-A09A-0664A290A62B}">
      <dsp:nvSpPr>
        <dsp:cNvPr id="0" name=""/>
        <dsp:cNvSpPr/>
      </dsp:nvSpPr>
      <dsp:spPr>
        <a:xfrm>
          <a:off x="127293" y="63"/>
          <a:ext cx="2700310" cy="254770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i="1" kern="1200" dirty="0">
              <a:latin typeface="Book Antiqua" panose="02040602050305030304" pitchFamily="18" charset="0"/>
            </a:rPr>
            <a:t>SkillsLatvia </a:t>
          </a:r>
          <a:r>
            <a:rPr lang="lv-LV" sz="2800" kern="1200" dirty="0">
              <a:latin typeface="Book Antiqua" panose="02040602050305030304" pitchFamily="18" charset="0"/>
            </a:rPr>
            <a:t>2024 prasmju konkursu pusfinālos:</a:t>
          </a:r>
        </a:p>
      </dsp:txBody>
      <dsp:txXfrm>
        <a:off x="251662" y="124432"/>
        <a:ext cx="2451572" cy="2298969"/>
      </dsp:txXfrm>
    </dsp:sp>
    <dsp:sp modelId="{48B465FB-75D7-407D-AE18-56CC3175CA0D}">
      <dsp:nvSpPr>
        <dsp:cNvPr id="0" name=""/>
        <dsp:cNvSpPr/>
      </dsp:nvSpPr>
      <dsp:spPr>
        <a:xfrm rot="5400000">
          <a:off x="4497175" y="1293221"/>
          <a:ext cx="2038166" cy="5311578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daļu nepieciešamā aprīkojuma  un brīvprātīgos palīgus nodrošināja: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Rīgas Valsts tehnikums</a:t>
          </a:r>
          <a:endParaRPr lang="lv-LV" sz="1000" kern="1200" dirty="0">
            <a:latin typeface="Book Antiqua" panose="0204060205030503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Rīgas Tūrisma un radošās industrijas tehnikums</a:t>
          </a:r>
          <a:r>
            <a:rPr lang="lv-LV" sz="1000" kern="1200" dirty="0">
              <a:latin typeface="Book Antiqua" panose="02040602050305030304" pitchFamily="18" charset="0"/>
            </a:rPr>
            <a:t>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Rīgas Stila un modes tehnikums</a:t>
          </a:r>
          <a:r>
            <a:rPr lang="lv-LV" sz="1000" kern="1200" dirty="0">
              <a:latin typeface="Book Antiqua" panose="02040602050305030304" pitchFamily="18" charset="0"/>
            </a:rPr>
            <a:t>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Rīgas Tehniskā koledža</a:t>
          </a:r>
          <a:endParaRPr lang="lv-LV" sz="1000" kern="1200" dirty="0">
            <a:latin typeface="Book Antiqua" panose="0204060205030503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Vidzemes Tehnoloģiju un dizaina tehnikums</a:t>
          </a:r>
          <a:endParaRPr lang="lv-LV" sz="1000" kern="1200" dirty="0">
            <a:latin typeface="Book Antiqua" panose="0204060205030503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000" b="1" kern="1200" dirty="0">
              <a:latin typeface="Book Antiqua" panose="02040602050305030304" pitchFamily="18" charset="0"/>
            </a:rPr>
            <a:t>Rīgas Celtniecības koledža </a:t>
          </a:r>
          <a:endParaRPr lang="lv-LV" sz="1000" kern="1200" dirty="0">
            <a:latin typeface="Book Antiqua" panose="02040602050305030304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lv-LV" sz="1000" kern="1200" dirty="0">
              <a:latin typeface="Book Antiqua" panose="02040602050305030304" pitchFamily="18" charset="0"/>
            </a:rPr>
            <a:t> </a:t>
          </a:r>
        </a:p>
      </dsp:txBody>
      <dsp:txXfrm rot="-5400000">
        <a:off x="2860470" y="3029422"/>
        <a:ext cx="5212083" cy="1839176"/>
      </dsp:txXfrm>
    </dsp:sp>
    <dsp:sp modelId="{5C89A1D4-748F-4481-A97C-FAA66B3FD504}">
      <dsp:nvSpPr>
        <dsp:cNvPr id="0" name=""/>
        <dsp:cNvSpPr/>
      </dsp:nvSpPr>
      <dsp:spPr>
        <a:xfrm>
          <a:off x="127293" y="2675156"/>
          <a:ext cx="2733175" cy="2547707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i="1" kern="1200" dirty="0">
              <a:latin typeface="Book Antiqua" panose="02040602050305030304" pitchFamily="18" charset="0"/>
            </a:rPr>
            <a:t>SkillsLatvia </a:t>
          </a:r>
          <a:r>
            <a:rPr lang="lv-LV" sz="2800" kern="1200" dirty="0">
              <a:latin typeface="Book Antiqua" panose="02040602050305030304" pitchFamily="18" charset="0"/>
            </a:rPr>
            <a:t>2024</a:t>
          </a:r>
          <a:r>
            <a:rPr lang="lv-LV" sz="2800" i="1" kern="1200" dirty="0">
              <a:latin typeface="Book Antiqua" panose="02040602050305030304" pitchFamily="18" charset="0"/>
            </a:rPr>
            <a:t> </a:t>
          </a:r>
          <a:r>
            <a:rPr lang="lv-LV" sz="2800" kern="1200" dirty="0">
              <a:latin typeface="Book Antiqua" panose="02040602050305030304" pitchFamily="18" charset="0"/>
            </a:rPr>
            <a:t>finālā:</a:t>
          </a:r>
        </a:p>
      </dsp:txBody>
      <dsp:txXfrm>
        <a:off x="251662" y="2799525"/>
        <a:ext cx="2484437" cy="22989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C96B8-3C27-4E43-BD59-D325142021D4}">
      <dsp:nvSpPr>
        <dsp:cNvPr id="0" name=""/>
        <dsp:cNvSpPr/>
      </dsp:nvSpPr>
      <dsp:spPr>
        <a:xfrm>
          <a:off x="3394600" y="2958116"/>
          <a:ext cx="2327089" cy="22935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latin typeface="Book Antiqua" panose="02040602050305030304" pitchFamily="18" charset="0"/>
            </a:rPr>
            <a:t>26</a:t>
          </a:r>
          <a:r>
            <a:rPr lang="lv-LV" sz="1600" kern="1200" dirty="0">
              <a:latin typeface="Book Antiqua" panose="02040602050305030304" pitchFamily="18" charset="0"/>
            </a:rPr>
            <a:t> nozaru uzņēmumi atbalstīja </a:t>
          </a:r>
          <a:r>
            <a:rPr lang="lv-LV" sz="1600" b="1" i="1" kern="1200" dirty="0" err="1">
              <a:latin typeface="Book Antiqua" panose="02040602050305030304" pitchFamily="18" charset="0"/>
            </a:rPr>
            <a:t>SkillsLatvia</a:t>
          </a:r>
          <a:r>
            <a:rPr lang="lv-LV" sz="1600" b="1" i="1" kern="1200" dirty="0">
              <a:latin typeface="Book Antiqua" panose="02040602050305030304" pitchFamily="18" charset="0"/>
            </a:rPr>
            <a:t> </a:t>
          </a:r>
          <a:r>
            <a:rPr lang="lv-LV" sz="1600" b="1" i="0" kern="1200" dirty="0">
              <a:latin typeface="Book Antiqua" panose="02040602050305030304" pitchFamily="18" charset="0"/>
            </a:rPr>
            <a:t>2024</a:t>
          </a:r>
          <a:r>
            <a:rPr lang="lv-LV" sz="1600" b="1" i="1" kern="1200" dirty="0">
              <a:latin typeface="Book Antiqua" panose="02040602050305030304" pitchFamily="18" charset="0"/>
            </a:rPr>
            <a:t> </a:t>
          </a:r>
          <a:r>
            <a:rPr lang="lv-LV" sz="1600" kern="1200" dirty="0">
              <a:latin typeface="Book Antiqua" panose="02040602050305030304" pitchFamily="18" charset="0"/>
            </a:rPr>
            <a:t>ar aprīkojumu, materiāliem, tehnoloģijām, t.sk. </a:t>
          </a:r>
        </a:p>
      </dsp:txBody>
      <dsp:txXfrm>
        <a:off x="3735394" y="3293992"/>
        <a:ext cx="1645501" cy="1621750"/>
      </dsp:txXfrm>
    </dsp:sp>
    <dsp:sp modelId="{42FD474D-DEAD-4EDB-9B01-6F2F102F0A32}">
      <dsp:nvSpPr>
        <dsp:cNvPr id="0" name=""/>
        <dsp:cNvSpPr/>
      </dsp:nvSpPr>
      <dsp:spPr>
        <a:xfrm rot="10800000">
          <a:off x="1416793" y="3800017"/>
          <a:ext cx="1869028" cy="60970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3043B5-947E-4769-A5DA-D8B03CC0A1AA}">
      <dsp:nvSpPr>
        <dsp:cNvPr id="0" name=""/>
        <dsp:cNvSpPr/>
      </dsp:nvSpPr>
      <dsp:spPr>
        <a:xfrm>
          <a:off x="400624" y="3234190"/>
          <a:ext cx="2032336" cy="17413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Sausās būves un apdares </a:t>
          </a:r>
          <a:r>
            <a:rPr lang="lv-LV" sz="1400" b="0" kern="1200" dirty="0">
              <a:latin typeface="Book Antiqua" panose="02040602050305030304" pitchFamily="18" charset="0"/>
            </a:rPr>
            <a:t>konkurss: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Saint</a:t>
          </a:r>
          <a:r>
            <a:rPr lang="lv-LV" sz="1400" kern="1200" dirty="0">
              <a:latin typeface="Book Antiqua" panose="02040602050305030304" pitchFamily="18" charset="0"/>
            </a:rPr>
            <a:t>- Gobain celtniecības produkti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kern="1200" dirty="0">
            <a:latin typeface="Book Antiqua" panose="02040602050305030304" pitchFamily="18" charset="0"/>
          </a:endParaRPr>
        </a:p>
      </dsp:txBody>
      <dsp:txXfrm>
        <a:off x="451627" y="3285193"/>
        <a:ext cx="1930330" cy="1639348"/>
      </dsp:txXfrm>
    </dsp:sp>
    <dsp:sp modelId="{BC47902C-0676-43C2-9E6C-895D3B212B46}">
      <dsp:nvSpPr>
        <dsp:cNvPr id="0" name=""/>
        <dsp:cNvSpPr/>
      </dsp:nvSpPr>
      <dsp:spPr>
        <a:xfrm rot="13500000">
          <a:off x="2061986" y="2242383"/>
          <a:ext cx="1877049" cy="60970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293FAD-4AAD-4DDC-A08C-389F0E9BF3AF}">
      <dsp:nvSpPr>
        <dsp:cNvPr id="0" name=""/>
        <dsp:cNvSpPr/>
      </dsp:nvSpPr>
      <dsp:spPr>
        <a:xfrm>
          <a:off x="1320705" y="935795"/>
          <a:ext cx="2032336" cy="1895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 err="1">
              <a:latin typeface="Book Antiqua" panose="02040602050305030304" pitchFamily="18" charset="0"/>
            </a:rPr>
            <a:t>Inženiersistēmu</a:t>
          </a:r>
          <a:r>
            <a:rPr lang="lv-LV" sz="1400" kern="1200" dirty="0">
              <a:latin typeface="Book Antiqua" panose="02040602050305030304" pitchFamily="18" charset="0"/>
            </a:rPr>
            <a:t> konkurss: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Akvedukts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Grohe AG </a:t>
          </a:r>
          <a:r>
            <a:rPr lang="lv-LV" sz="1400" kern="1200" dirty="0" err="1">
              <a:latin typeface="Book Antiqua" panose="02040602050305030304" pitchFamily="18" charset="0"/>
            </a:rPr>
            <a:t>Eesti</a:t>
          </a:r>
          <a:r>
            <a:rPr lang="lv-LV" sz="1400" kern="1200" dirty="0">
              <a:latin typeface="Book Antiqua" panose="02040602050305030304" pitchFamily="18" charset="0"/>
            </a:rPr>
            <a:t> </a:t>
          </a:r>
          <a:r>
            <a:rPr lang="lv-LV" sz="1400" kern="1200" dirty="0" err="1">
              <a:latin typeface="Book Antiqua" panose="02040602050305030304" pitchFamily="18" charset="0"/>
            </a:rPr>
            <a:t>filiaal</a:t>
          </a:r>
          <a:endParaRPr lang="lv-LV" sz="1400" kern="1200" dirty="0">
            <a:latin typeface="Book Antiqua" panose="02040602050305030304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 SIA </a:t>
          </a:r>
          <a:r>
            <a:rPr lang="lv-LV" sz="1400" kern="1200" dirty="0" err="1">
              <a:latin typeface="Book Antiqua" panose="02040602050305030304" pitchFamily="18" charset="0"/>
            </a:rPr>
            <a:t>Pipelife</a:t>
          </a:r>
          <a:r>
            <a:rPr lang="lv-LV" sz="1400" kern="1200" dirty="0">
              <a:latin typeface="Book Antiqua" panose="02040602050305030304" pitchFamily="18" charset="0"/>
            </a:rPr>
            <a:t> Latvia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Uponor</a:t>
          </a:r>
          <a:r>
            <a:rPr lang="lv-LV" sz="1400" kern="1200" dirty="0">
              <a:latin typeface="Book Antiqua" panose="02040602050305030304" pitchFamily="18" charset="0"/>
            </a:rPr>
            <a:t> Latvia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kern="1200" dirty="0">
            <a:latin typeface="Book Antiqua" panose="02040602050305030304" pitchFamily="18" charset="0"/>
          </a:endParaRPr>
        </a:p>
      </dsp:txBody>
      <dsp:txXfrm>
        <a:off x="1376225" y="991315"/>
        <a:ext cx="1921296" cy="1784560"/>
      </dsp:txXfrm>
    </dsp:sp>
    <dsp:sp modelId="{2A1E4B94-9598-40F8-B6CF-D8B4F02A709C}">
      <dsp:nvSpPr>
        <dsp:cNvPr id="0" name=""/>
        <dsp:cNvSpPr/>
      </dsp:nvSpPr>
      <dsp:spPr>
        <a:xfrm rot="16227734">
          <a:off x="3724545" y="1703820"/>
          <a:ext cx="1701023" cy="60970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B1DF63-F56B-4E4C-A355-1657E83C7A32}">
      <dsp:nvSpPr>
        <dsp:cNvPr id="0" name=""/>
        <dsp:cNvSpPr/>
      </dsp:nvSpPr>
      <dsp:spPr>
        <a:xfrm>
          <a:off x="3565750" y="-32209"/>
          <a:ext cx="2032336" cy="2380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Smago spēkratu tehnoloģiju </a:t>
          </a:r>
          <a:r>
            <a:rPr lang="lv-LV" sz="1400" kern="1200" dirty="0">
              <a:latin typeface="Book Antiqua" panose="02040602050305030304" pitchFamily="18" charset="0"/>
            </a:rPr>
            <a:t>konkurss: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Amazone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 SIA </a:t>
          </a:r>
          <a:r>
            <a:rPr lang="lv-LV" sz="1400" kern="1200" dirty="0" err="1">
              <a:latin typeface="Book Antiqua" panose="02040602050305030304" pitchFamily="18" charset="0"/>
            </a:rPr>
            <a:t>Intrac</a:t>
          </a:r>
          <a:r>
            <a:rPr lang="lv-LV" sz="1400" kern="1200" dirty="0">
              <a:latin typeface="Book Antiqua" panose="02040602050305030304" pitchFamily="18" charset="0"/>
            </a:rPr>
            <a:t> Latvija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Baltic</a:t>
          </a:r>
          <a:r>
            <a:rPr lang="lv-LV" sz="1400" kern="1200" dirty="0">
              <a:latin typeface="Book Antiqua" panose="02040602050305030304" pitchFamily="18" charset="0"/>
            </a:rPr>
            <a:t> Agro </a:t>
          </a:r>
          <a:r>
            <a:rPr lang="lv-LV" sz="1400" kern="1200" dirty="0" err="1">
              <a:latin typeface="Book Antiqua" panose="02040602050305030304" pitchFamily="18" charset="0"/>
            </a:rPr>
            <a:t>Machinery</a:t>
          </a:r>
          <a:r>
            <a:rPr lang="lv-LV" sz="1400" kern="1200" dirty="0">
              <a:latin typeface="Book Antiqua" panose="02040602050305030304" pitchFamily="18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Autex</a:t>
          </a:r>
          <a:endParaRPr lang="lv-LV" sz="1400" kern="1200" dirty="0">
            <a:latin typeface="Book Antiqua" panose="02040602050305030304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Manitou</a:t>
          </a:r>
          <a:r>
            <a:rPr lang="lv-LV" sz="1400" kern="1200" dirty="0">
              <a:latin typeface="Book Antiqua" panose="02040602050305030304" pitchFamily="18" charset="0"/>
            </a:rPr>
            <a:t> </a:t>
          </a:r>
          <a:r>
            <a:rPr lang="lv-LV" sz="1400" kern="1200" dirty="0" err="1">
              <a:latin typeface="Book Antiqua" panose="02040602050305030304" pitchFamily="18" charset="0"/>
            </a:rPr>
            <a:t>Nordic</a:t>
          </a:r>
          <a:endParaRPr lang="lv-LV" sz="1400" kern="1200" dirty="0">
            <a:latin typeface="Book Antiqua" panose="02040602050305030304" pitchFamily="18" charset="0"/>
          </a:endParaRPr>
        </a:p>
      </dsp:txBody>
      <dsp:txXfrm>
        <a:off x="3625275" y="27316"/>
        <a:ext cx="1913286" cy="2261742"/>
      </dsp:txXfrm>
    </dsp:sp>
    <dsp:sp modelId="{2C44B985-B517-4004-B035-1294446D33BA}">
      <dsp:nvSpPr>
        <dsp:cNvPr id="0" name=""/>
        <dsp:cNvSpPr/>
      </dsp:nvSpPr>
      <dsp:spPr>
        <a:xfrm rot="18900000">
          <a:off x="5177254" y="2242383"/>
          <a:ext cx="1877049" cy="60970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E3C297-696B-456C-904D-C7BAC34C8E55}">
      <dsp:nvSpPr>
        <dsp:cNvPr id="0" name=""/>
        <dsp:cNvSpPr/>
      </dsp:nvSpPr>
      <dsp:spPr>
        <a:xfrm>
          <a:off x="5763248" y="935795"/>
          <a:ext cx="2032336" cy="18956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 err="1">
              <a:latin typeface="Book Antiqua" panose="02040602050305030304" pitchFamily="18" charset="0"/>
            </a:rPr>
            <a:t>Mehatronikas</a:t>
          </a:r>
          <a:r>
            <a:rPr lang="lv-LV" sz="1400" kern="1200" dirty="0">
              <a:latin typeface="Book Antiqua" panose="02040602050305030304" pitchFamily="18" charset="0"/>
            </a:rPr>
            <a:t> konkurss: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 SIA SMC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kern="1200" dirty="0">
            <a:latin typeface="Book Antiqua" panose="02040602050305030304" pitchFamily="18" charset="0"/>
          </a:endParaRPr>
        </a:p>
      </dsp:txBody>
      <dsp:txXfrm>
        <a:off x="5818768" y="991315"/>
        <a:ext cx="1921296" cy="1784560"/>
      </dsp:txXfrm>
    </dsp:sp>
    <dsp:sp modelId="{36700759-9983-46A2-92C9-1DD97E2E1EB6}">
      <dsp:nvSpPr>
        <dsp:cNvPr id="0" name=""/>
        <dsp:cNvSpPr/>
      </dsp:nvSpPr>
      <dsp:spPr>
        <a:xfrm>
          <a:off x="5830468" y="3800017"/>
          <a:ext cx="1869028" cy="60970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02C626-5B59-4F12-AB6E-D6F8AEE1D3CD}">
      <dsp:nvSpPr>
        <dsp:cNvPr id="0" name=""/>
        <dsp:cNvSpPr/>
      </dsp:nvSpPr>
      <dsp:spPr>
        <a:xfrm>
          <a:off x="6683328" y="3218687"/>
          <a:ext cx="2032336" cy="17723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Mobilās robotikas </a:t>
          </a:r>
          <a:r>
            <a:rPr lang="lv-LV" sz="1400" kern="1200" dirty="0">
              <a:latin typeface="Book Antiqua" panose="02040602050305030304" pitchFamily="18" charset="0"/>
            </a:rPr>
            <a:t>konkurss: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Tomega</a:t>
          </a:r>
          <a:endParaRPr lang="lv-LV" sz="1400" kern="1200" dirty="0">
            <a:latin typeface="Book Antiqua" panose="02040602050305030304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kern="1200" dirty="0">
            <a:latin typeface="Book Antiqua" panose="02040602050305030304" pitchFamily="18" charset="0"/>
          </a:endParaRPr>
        </a:p>
      </dsp:txBody>
      <dsp:txXfrm>
        <a:off x="6735239" y="3270598"/>
        <a:ext cx="1928514" cy="16685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4C89D-2DCD-4E1D-BC48-245D4AD2D8A6}">
      <dsp:nvSpPr>
        <dsp:cNvPr id="0" name=""/>
        <dsp:cNvSpPr/>
      </dsp:nvSpPr>
      <dsp:spPr>
        <a:xfrm>
          <a:off x="2503746" y="2992580"/>
          <a:ext cx="1735186" cy="173518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Book Antiqua" panose="02040602050305030304" pitchFamily="18" charset="0"/>
            </a:rPr>
            <a:t>Dalībnieki</a:t>
          </a:r>
        </a:p>
      </dsp:txBody>
      <dsp:txXfrm>
        <a:off x="2757858" y="3246692"/>
        <a:ext cx="1226962" cy="1226962"/>
      </dsp:txXfrm>
    </dsp:sp>
    <dsp:sp modelId="{FA5CB13A-44D4-49ED-972B-B4113D8CE4B6}">
      <dsp:nvSpPr>
        <dsp:cNvPr id="0" name=""/>
        <dsp:cNvSpPr/>
      </dsp:nvSpPr>
      <dsp:spPr>
        <a:xfrm rot="10800000">
          <a:off x="824729" y="3612909"/>
          <a:ext cx="1586670" cy="4945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9D9211-A7E1-4579-8343-37948F032594}">
      <dsp:nvSpPr>
        <dsp:cNvPr id="0" name=""/>
        <dsp:cNvSpPr/>
      </dsp:nvSpPr>
      <dsp:spPr>
        <a:xfrm>
          <a:off x="516" y="3200802"/>
          <a:ext cx="1648426" cy="1318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30</a:t>
          </a:r>
          <a:r>
            <a:rPr lang="lv-LV" sz="1400" kern="1200" dirty="0">
              <a:latin typeface="Book Antiqua" panose="02040602050305030304" pitchFamily="18" charset="0"/>
            </a:rPr>
            <a:t> profesionālās izglītības iestādes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1</a:t>
          </a:r>
          <a:r>
            <a:rPr lang="lv-LV" sz="1400" kern="1200" dirty="0">
              <a:latin typeface="Book Antiqua" panose="02040602050305030304" pitchFamily="18" charset="0"/>
            </a:rPr>
            <a:t> uzņēmums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Book Antiqua" panose="02040602050305030304" pitchFamily="18" charset="0"/>
            </a:rPr>
            <a:t>SIA </a:t>
          </a:r>
          <a:r>
            <a:rPr lang="lv-LV" sz="1400" kern="1200" dirty="0" err="1">
              <a:latin typeface="Book Antiqua" panose="02040602050305030304" pitchFamily="18" charset="0"/>
            </a:rPr>
            <a:t>Intrac</a:t>
          </a:r>
          <a:r>
            <a:rPr lang="lv-LV" sz="1400" kern="1200" dirty="0">
              <a:latin typeface="Book Antiqua" panose="02040602050305030304" pitchFamily="18" charset="0"/>
            </a:rPr>
            <a:t> Latvija</a:t>
          </a:r>
        </a:p>
      </dsp:txBody>
      <dsp:txXfrm>
        <a:off x="39141" y="3239427"/>
        <a:ext cx="1571176" cy="1241491"/>
      </dsp:txXfrm>
    </dsp:sp>
    <dsp:sp modelId="{E5EA41D8-51A8-42F6-9174-C22937026E20}">
      <dsp:nvSpPr>
        <dsp:cNvPr id="0" name=""/>
        <dsp:cNvSpPr/>
      </dsp:nvSpPr>
      <dsp:spPr>
        <a:xfrm rot="13477666">
          <a:off x="1344108" y="2387305"/>
          <a:ext cx="1571196" cy="4945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6A4992-C49E-4215-835A-3BFC50380A82}">
      <dsp:nvSpPr>
        <dsp:cNvPr id="0" name=""/>
        <dsp:cNvSpPr/>
      </dsp:nvSpPr>
      <dsp:spPr>
        <a:xfrm>
          <a:off x="746393" y="1423317"/>
          <a:ext cx="1648426" cy="1318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216</a:t>
          </a:r>
          <a:r>
            <a:rPr lang="lv-LV" sz="1400" kern="1200" dirty="0">
              <a:latin typeface="Book Antiqua" panose="02040602050305030304" pitchFamily="18" charset="0"/>
            </a:rPr>
            <a:t> konkursanti pusfinālos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121</a:t>
          </a:r>
          <a:r>
            <a:rPr lang="lv-LV" sz="1400" kern="1200" dirty="0">
              <a:latin typeface="Book Antiqua" panose="02040602050305030304" pitchFamily="18" charset="0"/>
            </a:rPr>
            <a:t> konkursants finālā</a:t>
          </a:r>
        </a:p>
      </dsp:txBody>
      <dsp:txXfrm>
        <a:off x="785018" y="1461942"/>
        <a:ext cx="1571176" cy="1241491"/>
      </dsp:txXfrm>
    </dsp:sp>
    <dsp:sp modelId="{0EB15CF9-80A2-4793-B46E-1E0CD75D07C2}">
      <dsp:nvSpPr>
        <dsp:cNvPr id="0" name=""/>
        <dsp:cNvSpPr/>
      </dsp:nvSpPr>
      <dsp:spPr>
        <a:xfrm rot="16200000">
          <a:off x="2578004" y="1859634"/>
          <a:ext cx="1586670" cy="4945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95E7B6-363A-4BFC-B969-F609A9D5F848}">
      <dsp:nvSpPr>
        <dsp:cNvPr id="0" name=""/>
        <dsp:cNvSpPr/>
      </dsp:nvSpPr>
      <dsp:spPr>
        <a:xfrm>
          <a:off x="2547126" y="654192"/>
          <a:ext cx="1648426" cy="1318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63</a:t>
          </a:r>
          <a:r>
            <a:rPr lang="lv-LV" sz="1400" b="0" kern="1200" dirty="0">
              <a:latin typeface="Book Antiqua" panose="02040602050305030304" pitchFamily="18" charset="0"/>
            </a:rPr>
            <a:t> </a:t>
          </a:r>
          <a:r>
            <a:rPr lang="lv-LV" sz="1400" kern="1200" dirty="0">
              <a:latin typeface="Book Antiqua" panose="02040602050305030304" pitchFamily="18" charset="0"/>
            </a:rPr>
            <a:t>nozaru eksperti fināla vērtēšanā, t.sk.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20</a:t>
          </a:r>
          <a:r>
            <a:rPr lang="lv-LV" sz="1400" kern="1200" dirty="0">
              <a:latin typeface="Book Antiqua" panose="02040602050305030304" pitchFamily="18" charset="0"/>
            </a:rPr>
            <a:t> nozaru eksperti- uzdevumu autori </a:t>
          </a:r>
        </a:p>
      </dsp:txBody>
      <dsp:txXfrm>
        <a:off x="2585751" y="692817"/>
        <a:ext cx="1571176" cy="1241491"/>
      </dsp:txXfrm>
    </dsp:sp>
    <dsp:sp modelId="{39B54616-327F-4006-9652-7FD38AF147FB}">
      <dsp:nvSpPr>
        <dsp:cNvPr id="0" name=""/>
        <dsp:cNvSpPr/>
      </dsp:nvSpPr>
      <dsp:spPr>
        <a:xfrm rot="18900000">
          <a:off x="3817756" y="2373156"/>
          <a:ext cx="1586670" cy="4945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8E48AA-C8BF-4F37-A17A-8D988D577DF0}">
      <dsp:nvSpPr>
        <dsp:cNvPr id="0" name=""/>
        <dsp:cNvSpPr/>
      </dsp:nvSpPr>
      <dsp:spPr>
        <a:xfrm>
          <a:off x="4347851" y="1400077"/>
          <a:ext cx="1648426" cy="1318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18 fināla </a:t>
          </a:r>
          <a:r>
            <a:rPr lang="lv-LV" sz="1400" kern="1200" dirty="0">
              <a:latin typeface="Book Antiqua" panose="02040602050305030304" pitchFamily="18" charset="0"/>
            </a:rPr>
            <a:t>konkursa darbnīcu vadītāji</a:t>
          </a:r>
        </a:p>
      </dsp:txBody>
      <dsp:txXfrm>
        <a:off x="4386476" y="1438702"/>
        <a:ext cx="1571176" cy="1241491"/>
      </dsp:txXfrm>
    </dsp:sp>
    <dsp:sp modelId="{B4B02B92-5C6F-48F7-BDDC-9BE153509BAE}">
      <dsp:nvSpPr>
        <dsp:cNvPr id="0" name=""/>
        <dsp:cNvSpPr/>
      </dsp:nvSpPr>
      <dsp:spPr>
        <a:xfrm>
          <a:off x="4331278" y="3612909"/>
          <a:ext cx="1586670" cy="494528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701593-46E4-4253-B70B-CD1A967FB77B}">
      <dsp:nvSpPr>
        <dsp:cNvPr id="0" name=""/>
        <dsp:cNvSpPr/>
      </dsp:nvSpPr>
      <dsp:spPr>
        <a:xfrm>
          <a:off x="5093735" y="3200802"/>
          <a:ext cx="1648426" cy="1318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Book Antiqua" panose="02040602050305030304" pitchFamily="18" charset="0"/>
            </a:rPr>
            <a:t>29</a:t>
          </a:r>
          <a:r>
            <a:rPr lang="lv-LV" sz="1400" kern="1200" dirty="0">
              <a:latin typeface="Book Antiqua" panose="02040602050305030304" pitchFamily="18" charset="0"/>
            </a:rPr>
            <a:t> fināla konkursa brīvprātīgie</a:t>
          </a:r>
        </a:p>
      </dsp:txBody>
      <dsp:txXfrm>
        <a:off x="5132360" y="3239427"/>
        <a:ext cx="1571176" cy="12414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FF25D-0F9B-49CA-B2E9-8BB632CC082B}">
      <dsp:nvSpPr>
        <dsp:cNvPr id="0" name=""/>
        <dsp:cNvSpPr/>
      </dsp:nvSpPr>
      <dsp:spPr>
        <a:xfrm rot="5400000">
          <a:off x="5888376" y="-2438180"/>
          <a:ext cx="1424600" cy="630801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400" kern="1200" dirty="0">
              <a:latin typeface="Book Antiqua" panose="02040602050305030304" pitchFamily="18" charset="0"/>
            </a:rPr>
            <a:t> Tehniskā delegāta un Smago spēkratu tehnoloģiju konkursa galvenā eksperta dalība </a:t>
          </a:r>
          <a:r>
            <a:rPr lang="lv-LV" sz="1400" b="1" i="1" kern="1200" dirty="0" err="1">
              <a:latin typeface="Book Antiqua" panose="02040602050305030304" pitchFamily="18" charset="0"/>
            </a:rPr>
            <a:t>WorldSkills</a:t>
          </a:r>
          <a:r>
            <a:rPr lang="lv-LV" sz="1400" b="1" i="1" kern="1200" dirty="0">
              <a:latin typeface="Book Antiqua" panose="02040602050305030304" pitchFamily="18" charset="0"/>
            </a:rPr>
            <a:t> 2024 </a:t>
          </a:r>
          <a:r>
            <a:rPr lang="lv-LV" sz="1400" b="1" kern="1200" dirty="0">
              <a:latin typeface="Book Antiqua" panose="02040602050305030304" pitchFamily="18" charset="0"/>
            </a:rPr>
            <a:t>sagatavošanas nedēļā no 2024.gada  28.janvāra - 2.februārim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Wingdings" panose="05000000000000000000" pitchFamily="2" charset="2"/>
            <a:buChar char="Ø"/>
            <a:tabLst/>
            <a:defRPr/>
          </a:pPr>
          <a:r>
            <a:rPr lang="lv-LV" sz="1400" kern="1200" dirty="0">
              <a:latin typeface="Book Antiqua" panose="02040602050305030304" pitchFamily="18" charset="0"/>
            </a:rPr>
            <a:t> Oficiālā delegāta un tehniskā delegāta dalība </a:t>
          </a:r>
          <a:r>
            <a:rPr lang="lv-LV" sz="1400" b="1" i="1" kern="1200" dirty="0" err="1">
              <a:latin typeface="Book Antiqua" panose="02040602050305030304" pitchFamily="18" charset="0"/>
            </a:rPr>
            <a:t>WorldSkills</a:t>
          </a:r>
          <a:r>
            <a:rPr lang="lv-LV" sz="1400" b="1" i="1" kern="1200" dirty="0">
              <a:latin typeface="Book Antiqua" panose="02040602050305030304" pitchFamily="18" charset="0"/>
            </a:rPr>
            <a:t> </a:t>
          </a:r>
          <a:r>
            <a:rPr lang="lv-LV" sz="1400" b="1" i="1" kern="1200" dirty="0" err="1">
              <a:latin typeface="Book Antiqua" panose="02040602050305030304" pitchFamily="18" charset="0"/>
            </a:rPr>
            <a:t>Europe</a:t>
          </a:r>
          <a:r>
            <a:rPr lang="lv-LV" sz="1400" b="1" i="1" kern="1200" dirty="0">
              <a:latin typeface="Book Antiqua" panose="02040602050305030304" pitchFamily="18" charset="0"/>
            </a:rPr>
            <a:t> </a:t>
          </a:r>
          <a:r>
            <a:rPr lang="lv-LV" sz="1400" b="1" kern="1200" dirty="0">
              <a:latin typeface="Book Antiqua" panose="02040602050305030304" pitchFamily="18" charset="0"/>
            </a:rPr>
            <a:t>ģenerālajā asamblejā Luksemburgā 2024.gada 4.-5.jūnijā</a:t>
          </a:r>
        </a:p>
      </dsp:txBody>
      <dsp:txXfrm rot="-5400000">
        <a:off x="3446671" y="73068"/>
        <a:ext cx="6238469" cy="1285514"/>
      </dsp:txXfrm>
    </dsp:sp>
    <dsp:sp modelId="{019D54AF-344C-4BD4-A49F-F88B17AF2D90}">
      <dsp:nvSpPr>
        <dsp:cNvPr id="0" name=""/>
        <dsp:cNvSpPr/>
      </dsp:nvSpPr>
      <dsp:spPr>
        <a:xfrm>
          <a:off x="0" y="169"/>
          <a:ext cx="3548257" cy="147230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Dalība starptautiskajās asociācijās </a:t>
          </a:r>
          <a:r>
            <a:rPr lang="lv-LV" sz="1600" i="1" kern="1200" dirty="0" err="1">
              <a:latin typeface="Book Antiqua" panose="02040602050305030304" pitchFamily="18" charset="0"/>
            </a:rPr>
            <a:t>WorldSkills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i="1" kern="1200" dirty="0" err="1">
              <a:latin typeface="Book Antiqua" panose="02040602050305030304" pitchFamily="18" charset="0"/>
            </a:rPr>
            <a:t>International</a:t>
          </a:r>
          <a:r>
            <a:rPr lang="lv-LV" sz="1600" i="1" kern="1200" dirty="0">
              <a:latin typeface="Book Antiqua" panose="02040602050305030304" pitchFamily="18" charset="0"/>
            </a:rPr>
            <a:t> (WSI)</a:t>
          </a:r>
          <a:r>
            <a:rPr lang="lv-LV" sz="1600" kern="1200" dirty="0">
              <a:latin typeface="Book Antiqua" panose="02040602050305030304" pitchFamily="18" charset="0"/>
            </a:rPr>
            <a:t>un </a:t>
          </a:r>
          <a:r>
            <a:rPr lang="lv-LV" sz="1600" i="1" kern="1200" dirty="0" err="1">
              <a:latin typeface="Book Antiqua" panose="02040602050305030304" pitchFamily="18" charset="0"/>
            </a:rPr>
            <a:t>WorldSkills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i="1" kern="1200" dirty="0" err="1">
              <a:latin typeface="Book Antiqua" panose="02040602050305030304" pitchFamily="18" charset="0"/>
            </a:rPr>
            <a:t>Europe</a:t>
          </a:r>
          <a:r>
            <a:rPr lang="lv-LV" sz="1600" i="1" kern="1200" dirty="0">
              <a:latin typeface="Book Antiqua" panose="02040602050305030304" pitchFamily="18" charset="0"/>
            </a:rPr>
            <a:t> (WSE)</a:t>
          </a:r>
        </a:p>
      </dsp:txBody>
      <dsp:txXfrm>
        <a:off x="71872" y="72041"/>
        <a:ext cx="3404513" cy="1328565"/>
      </dsp:txXfrm>
    </dsp:sp>
    <dsp:sp modelId="{AE08879E-7AA0-47F2-8BA9-A01B2E88F550}">
      <dsp:nvSpPr>
        <dsp:cNvPr id="0" name=""/>
        <dsp:cNvSpPr/>
      </dsp:nvSpPr>
      <dsp:spPr>
        <a:xfrm rot="5400000">
          <a:off x="6105441" y="-796112"/>
          <a:ext cx="1193643" cy="6308012"/>
        </a:xfrm>
        <a:prstGeom prst="round2SameRect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lv-LV" sz="1400" kern="1200" dirty="0">
              <a:latin typeface="Book Antiqua" panose="02040602050305030304" pitchFamily="18" charset="0"/>
            </a:rPr>
            <a:t>Notiek </a:t>
          </a:r>
          <a:r>
            <a:rPr lang="lv-LV" sz="1400" b="1" kern="1200" dirty="0">
              <a:latin typeface="Book Antiqua" panose="02040602050305030304" pitchFamily="18" charset="0"/>
            </a:rPr>
            <a:t>10 starptautiskā konkursa </a:t>
          </a:r>
          <a:r>
            <a:rPr lang="lv-LV" sz="1400" b="1" i="1" kern="1200" dirty="0" err="1">
              <a:latin typeface="Book Antiqua" panose="02040602050305030304" pitchFamily="18" charset="0"/>
            </a:rPr>
            <a:t>WorldSkills</a:t>
          </a:r>
          <a:r>
            <a:rPr lang="lv-LV" sz="1400" b="1" i="1" kern="1200" dirty="0">
              <a:latin typeface="Book Antiqua" panose="02040602050305030304" pitchFamily="18" charset="0"/>
            </a:rPr>
            <a:t> 2024 </a:t>
          </a:r>
          <a:r>
            <a:rPr lang="lv-LV" sz="1400" b="1" kern="1200" dirty="0">
              <a:latin typeface="Book Antiqua" panose="02040602050305030304" pitchFamily="18" charset="0"/>
            </a:rPr>
            <a:t>kandidātu sagatavošana </a:t>
          </a:r>
          <a:r>
            <a:rPr lang="lv-LV" sz="1400" kern="1200" dirty="0">
              <a:latin typeface="Book Antiqua" panose="02040602050305030304" pitchFamily="18" charset="0"/>
            </a:rPr>
            <a:t>dalībai prasmju konkursos </a:t>
          </a:r>
          <a:r>
            <a:rPr lang="lv-LV" sz="1400" b="1" kern="1200" dirty="0">
              <a:latin typeface="Book Antiqua" panose="02040602050305030304" pitchFamily="18" charset="0"/>
            </a:rPr>
            <a:t>Grafiskā dizaina tehnoloģijas, Smago spēkratu tehnoloģijas, Skatlogu dizains un noformēšana, Flīzēšana, </a:t>
          </a:r>
          <a:r>
            <a:rPr lang="lv-LV" sz="1400" b="1" kern="1200" dirty="0" err="1">
              <a:latin typeface="Book Antiqua" panose="02040602050305030304" pitchFamily="18" charset="0"/>
            </a:rPr>
            <a:t>Web</a:t>
          </a:r>
          <a:r>
            <a:rPr lang="lv-LV" sz="1400" b="1" kern="1200" dirty="0">
              <a:latin typeface="Book Antiqua" panose="02040602050305030304" pitchFamily="18" charset="0"/>
            </a:rPr>
            <a:t> tehnoloģijas, Kravu pārvadājumi </a:t>
          </a:r>
        </a:p>
      </dsp:txBody>
      <dsp:txXfrm rot="-5400000">
        <a:off x="3548257" y="1819341"/>
        <a:ext cx="6249743" cy="1077105"/>
      </dsp:txXfrm>
    </dsp:sp>
    <dsp:sp modelId="{58E4084D-5DEC-490F-B194-CA3409A3295D}">
      <dsp:nvSpPr>
        <dsp:cNvPr id="0" name=""/>
        <dsp:cNvSpPr/>
      </dsp:nvSpPr>
      <dsp:spPr>
        <a:xfrm>
          <a:off x="7254" y="1549972"/>
          <a:ext cx="3548257" cy="1538536"/>
        </a:xfrm>
        <a:prstGeom prst="round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Latvijas jauno profesionāļu sagatavošana dalībai starptautiskajos konkursos </a:t>
          </a:r>
          <a:r>
            <a:rPr lang="lv-LV" sz="1600" i="1" kern="1200" dirty="0" err="1">
              <a:latin typeface="Book Antiqua" panose="02040602050305030304" pitchFamily="18" charset="0"/>
            </a:rPr>
            <a:t>EuroSkills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kern="1200" dirty="0">
              <a:latin typeface="Book Antiqua" panose="02040602050305030304" pitchFamily="18" charset="0"/>
            </a:rPr>
            <a:t>un </a:t>
          </a:r>
          <a:r>
            <a:rPr lang="lv-LV" sz="1600" i="1" kern="1200" dirty="0" err="1">
              <a:latin typeface="Book Antiqua" panose="02040602050305030304" pitchFamily="18" charset="0"/>
            </a:rPr>
            <a:t>WorldSkills</a:t>
          </a:r>
          <a:endParaRPr lang="lv-LV" sz="1600" i="1" kern="1200" dirty="0">
            <a:latin typeface="Book Antiqua" panose="02040602050305030304" pitchFamily="18" charset="0"/>
          </a:endParaRPr>
        </a:p>
      </dsp:txBody>
      <dsp:txXfrm>
        <a:off x="82359" y="1625077"/>
        <a:ext cx="3398047" cy="1388326"/>
      </dsp:txXfrm>
    </dsp:sp>
    <dsp:sp modelId="{10DCBCFC-F931-48D6-A9AF-B9E775E79CB8}">
      <dsp:nvSpPr>
        <dsp:cNvPr id="0" name=""/>
        <dsp:cNvSpPr/>
      </dsp:nvSpPr>
      <dsp:spPr>
        <a:xfrm rot="5400000">
          <a:off x="6093288" y="779537"/>
          <a:ext cx="1217950" cy="6308012"/>
        </a:xfrm>
        <a:prstGeom prst="round2Same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400" kern="1200" dirty="0">
              <a:latin typeface="Book Antiqua" panose="02040602050305030304" pitchFamily="18" charset="0"/>
            </a:rPr>
            <a:t>Tiks nodrošināta dalība starptautiskajā jauno profesionāļu meistarības konkursā </a:t>
          </a:r>
          <a:r>
            <a:rPr lang="lv-LV" sz="1400" b="1" i="1" kern="1200" dirty="0" err="1">
              <a:latin typeface="Book Antiqua" panose="02040602050305030304" pitchFamily="18" charset="0"/>
            </a:rPr>
            <a:t>WorldSkills</a:t>
          </a:r>
          <a:r>
            <a:rPr lang="lv-LV" sz="1400" b="1" i="1" kern="1200" dirty="0">
              <a:latin typeface="Book Antiqua" panose="02040602050305030304" pitchFamily="18" charset="0"/>
            </a:rPr>
            <a:t> 2024</a:t>
          </a:r>
          <a:r>
            <a:rPr lang="lv-LV" sz="1400" b="1" kern="1200" dirty="0">
              <a:latin typeface="Book Antiqua" panose="02040602050305030304" pitchFamily="18" charset="0"/>
            </a:rPr>
            <a:t> Lionā, Francijā, 2024.gada 10.-15.septembrī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400" kern="1200" dirty="0">
              <a:latin typeface="Book Antiqua" panose="02040602050305030304" pitchFamily="18" charset="0"/>
            </a:rPr>
            <a:t>Komanda: </a:t>
          </a:r>
          <a:r>
            <a:rPr lang="lv-LV" sz="1400" b="1" kern="1200" dirty="0">
              <a:latin typeface="Book Antiqua" panose="02040602050305030304" pitchFamily="18" charset="0"/>
            </a:rPr>
            <a:t>6 konkursanti, 6 eksperti, 1 komandas vadītājs, tehniskais delegāts, oficiālais delegāts</a:t>
          </a:r>
        </a:p>
      </dsp:txBody>
      <dsp:txXfrm rot="-5400000">
        <a:off x="3548258" y="3384023"/>
        <a:ext cx="6248557" cy="1099040"/>
      </dsp:txXfrm>
    </dsp:sp>
    <dsp:sp modelId="{8183F7BE-EB47-4690-8F59-895074326F6A}">
      <dsp:nvSpPr>
        <dsp:cNvPr id="0" name=""/>
        <dsp:cNvSpPr/>
      </dsp:nvSpPr>
      <dsp:spPr>
        <a:xfrm>
          <a:off x="0" y="3218315"/>
          <a:ext cx="3548257" cy="1434398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Latvijas jauno profesionāļu komandas dalības nodrošināšana starptautiskajos konkursos </a:t>
          </a:r>
          <a:r>
            <a:rPr lang="lv-LV" sz="1600" i="1" kern="1200" dirty="0" err="1">
              <a:latin typeface="Book Antiqua" panose="02040602050305030304" pitchFamily="18" charset="0"/>
            </a:rPr>
            <a:t>EuroSkills</a:t>
          </a:r>
          <a:r>
            <a:rPr lang="lv-LV" sz="1600" kern="1200" dirty="0">
              <a:latin typeface="Book Antiqua" panose="02040602050305030304" pitchFamily="18" charset="0"/>
            </a:rPr>
            <a:t> un </a:t>
          </a:r>
          <a:r>
            <a:rPr lang="lv-LV" sz="1600" i="1" kern="1200" dirty="0" err="1">
              <a:latin typeface="Book Antiqua" panose="02040602050305030304" pitchFamily="18" charset="0"/>
            </a:rPr>
            <a:t>WorldSkills</a:t>
          </a:r>
          <a:endParaRPr lang="lv-LV" sz="1600" i="1" kern="1200" dirty="0">
            <a:latin typeface="Book Antiqua" panose="02040602050305030304" pitchFamily="18" charset="0"/>
          </a:endParaRPr>
        </a:p>
      </dsp:txBody>
      <dsp:txXfrm>
        <a:off x="70022" y="3288337"/>
        <a:ext cx="3408213" cy="12943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BC131-3273-47F6-8ADE-5DA6FA9FC0DE}">
      <dsp:nvSpPr>
        <dsp:cNvPr id="0" name=""/>
        <dsp:cNvSpPr/>
      </dsp:nvSpPr>
      <dsp:spPr>
        <a:xfrm rot="5400000">
          <a:off x="6667590" y="-2169139"/>
          <a:ext cx="1117107" cy="577839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600" b="1" kern="1200" dirty="0">
              <a:latin typeface="Book Antiqua" panose="02040602050305030304" pitchFamily="18" charset="0"/>
            </a:rPr>
            <a:t>60</a:t>
          </a:r>
          <a:r>
            <a:rPr lang="lv-LV" sz="1600" kern="1200" dirty="0">
              <a:latin typeface="Book Antiqua" panose="02040602050305030304" pitchFamily="18" charset="0"/>
            </a:rPr>
            <a:t> tiešsaistes semināri pedagogiem un metodiķiem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600" b="1" kern="1200" dirty="0">
              <a:latin typeface="Book Antiqua" panose="02040602050305030304" pitchFamily="18" charset="0"/>
            </a:rPr>
            <a:t>141</a:t>
          </a:r>
          <a:r>
            <a:rPr lang="lv-LV" sz="1600" kern="1200" dirty="0">
              <a:latin typeface="Book Antiqua" panose="02040602050305030304" pitchFamily="18" charset="0"/>
            </a:rPr>
            <a:t> pedagoga iesaiste </a:t>
          </a:r>
          <a:r>
            <a:rPr lang="lv-LV" sz="1600" i="1" kern="1200" dirty="0">
              <a:latin typeface="Book Antiqua" panose="02040602050305030304" pitchFamily="18" charset="0"/>
            </a:rPr>
            <a:t>SkillsLatvia </a:t>
          </a:r>
          <a:r>
            <a:rPr lang="lv-LV" sz="1600" i="0" kern="1200" dirty="0">
              <a:latin typeface="Book Antiqua" panose="02040602050305030304" pitchFamily="18" charset="0"/>
            </a:rPr>
            <a:t>2024</a:t>
          </a:r>
          <a:r>
            <a:rPr lang="lv-LV" sz="1600" kern="1200" dirty="0">
              <a:latin typeface="Book Antiqua" panose="02040602050305030304" pitchFamily="18" charset="0"/>
            </a:rPr>
            <a:t> pusfinālu vērtēšanā</a:t>
          </a:r>
        </a:p>
      </dsp:txBody>
      <dsp:txXfrm rot="-5400000">
        <a:off x="4336948" y="216036"/>
        <a:ext cx="5723860" cy="1008041"/>
      </dsp:txXfrm>
    </dsp:sp>
    <dsp:sp modelId="{38D48EF4-DCBE-4948-89E1-60BC00B5F589}">
      <dsp:nvSpPr>
        <dsp:cNvPr id="0" name=""/>
        <dsp:cNvSpPr/>
      </dsp:nvSpPr>
      <dsp:spPr>
        <a:xfrm>
          <a:off x="920" y="2245"/>
          <a:ext cx="4332678" cy="148212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1600" kern="1200" dirty="0">
              <a:latin typeface="Book Antiqua" panose="02040602050305030304" pitchFamily="18" charset="0"/>
            </a:rPr>
            <a:t>3.1. Informatīvie un mācību pasākumi profesionālās izglītības iestādēm un to pedagogiem par starptautiskajiem prasmju standartiem, prasmju novērtēšanu un to piemērošanu profesionālajā izglītībā</a:t>
          </a:r>
        </a:p>
      </dsp:txBody>
      <dsp:txXfrm>
        <a:off x="73271" y="74596"/>
        <a:ext cx="4187976" cy="1337423"/>
      </dsp:txXfrm>
    </dsp:sp>
    <dsp:sp modelId="{BF8BDCD8-D98F-4C20-80F7-CE3511C79861}">
      <dsp:nvSpPr>
        <dsp:cNvPr id="0" name=""/>
        <dsp:cNvSpPr/>
      </dsp:nvSpPr>
      <dsp:spPr>
        <a:xfrm rot="5400000">
          <a:off x="6665892" y="-570689"/>
          <a:ext cx="1158453" cy="5740460"/>
        </a:xfrm>
        <a:prstGeom prst="round2SameRect">
          <a:avLst/>
        </a:prstGeom>
        <a:solidFill>
          <a:schemeClr val="accent3">
            <a:tint val="40000"/>
            <a:alpha val="90000"/>
            <a:hueOff val="1014570"/>
            <a:satOff val="50000"/>
            <a:lumOff val="89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600" i="1" kern="1200" dirty="0" err="1">
              <a:latin typeface="Book Antiqua" panose="02040602050305030304" pitchFamily="18" charset="0"/>
            </a:rPr>
            <a:t>SkillsLatvia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i="0" kern="1200" dirty="0">
              <a:latin typeface="Book Antiqua" panose="02040602050305030304" pitchFamily="18" charset="0"/>
            </a:rPr>
            <a:t>2024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i="0" kern="1200" dirty="0">
              <a:latin typeface="Book Antiqua" panose="02040602050305030304" pitchFamily="18" charset="0"/>
            </a:rPr>
            <a:t>konkursantu un pedagogu a</a:t>
          </a:r>
          <a:r>
            <a:rPr lang="lv-LV" sz="1600" kern="1200" dirty="0">
              <a:latin typeface="Book Antiqua" panose="02040602050305030304" pitchFamily="18" charset="0"/>
            </a:rPr>
            <a:t>ptauja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lv-LV" sz="1600" i="1" kern="1200" dirty="0" err="1">
              <a:latin typeface="Book Antiqua" panose="02040602050305030304" pitchFamily="18" charset="0"/>
            </a:rPr>
            <a:t>WorldSkills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i="1" kern="1200" dirty="0" err="1">
              <a:latin typeface="Book Antiqua" panose="02040602050305030304" pitchFamily="18" charset="0"/>
            </a:rPr>
            <a:t>International</a:t>
          </a:r>
          <a:r>
            <a:rPr lang="lv-LV" sz="1600" i="1" kern="1200" dirty="0">
              <a:latin typeface="Book Antiqua" panose="02040602050305030304" pitchFamily="18" charset="0"/>
            </a:rPr>
            <a:t> </a:t>
          </a:r>
          <a:r>
            <a:rPr lang="lv-LV" sz="1600" kern="1200" dirty="0">
              <a:latin typeface="Book Antiqua" panose="02040602050305030304" pitchFamily="18" charset="0"/>
            </a:rPr>
            <a:t>dalībvalstu Somijas, Vācijas, Austrijas un Šveices konkursu organizāciju pieredzes apkopojums talantu atbalstā</a:t>
          </a:r>
        </a:p>
      </dsp:txBody>
      <dsp:txXfrm rot="-5400000">
        <a:off x="4374889" y="1776865"/>
        <a:ext cx="5683909" cy="1045351"/>
      </dsp:txXfrm>
    </dsp:sp>
    <dsp:sp modelId="{5542AC94-C830-447D-A773-0A53A86C7C1F}">
      <dsp:nvSpPr>
        <dsp:cNvPr id="0" name=""/>
        <dsp:cNvSpPr/>
      </dsp:nvSpPr>
      <dsp:spPr>
        <a:xfrm>
          <a:off x="920" y="1558477"/>
          <a:ext cx="4373046" cy="1482125"/>
        </a:xfrm>
        <a:prstGeom prst="roundRec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latin typeface="Book Antiqua" panose="02040602050305030304" pitchFamily="18" charset="0"/>
            </a:rPr>
            <a:t>3.2. Modeļa izstrāde profesionālās meistarības konkursu un talantu attīstības profesionālajā izglītībā īstenošanai pēc 2027.gada </a:t>
          </a:r>
        </a:p>
      </dsp:txBody>
      <dsp:txXfrm>
        <a:off x="73271" y="1630828"/>
        <a:ext cx="4228344" cy="1337423"/>
      </dsp:txXfrm>
    </dsp:sp>
    <dsp:sp modelId="{0088FB4D-7777-4DAE-854F-E388E24AE49F}">
      <dsp:nvSpPr>
        <dsp:cNvPr id="0" name=""/>
        <dsp:cNvSpPr/>
      </dsp:nvSpPr>
      <dsp:spPr>
        <a:xfrm rot="5400000">
          <a:off x="6691767" y="1004508"/>
          <a:ext cx="1140264" cy="5702527"/>
        </a:xfrm>
        <a:prstGeom prst="round2Same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lv-LV" sz="1600" kern="1200" dirty="0">
              <a:latin typeface="Book Antiqua" panose="02040602050305030304" pitchFamily="18" charset="0"/>
            </a:rPr>
            <a:t>Reģionāls pasākums «Radām vidi un iespējas talantiem profesionālajā izglītībā» Ogres tehnikumā 2024.gada 24.aprīlī</a:t>
          </a:r>
        </a:p>
      </dsp:txBody>
      <dsp:txXfrm rot="-5400000">
        <a:off x="4410636" y="3341303"/>
        <a:ext cx="5646864" cy="1028938"/>
      </dsp:txXfrm>
    </dsp:sp>
    <dsp:sp modelId="{6B025A92-C489-414C-A451-7A0BDA33E931}">
      <dsp:nvSpPr>
        <dsp:cNvPr id="0" name=""/>
        <dsp:cNvSpPr/>
      </dsp:nvSpPr>
      <dsp:spPr>
        <a:xfrm>
          <a:off x="920" y="3114709"/>
          <a:ext cx="4409715" cy="1482125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latin typeface="Book Antiqua" panose="02040602050305030304" pitchFamily="18" charset="0"/>
            </a:rPr>
            <a:t>3.3. Informācijas apmaiņa un sadarbības pasākumi ar VISC, NEP un nozaru organizācijām par starptautisko prasmju standartu prasību pārnesi uz profesionālās izglītības satura izstrādi, īstenošanu un novērtēšanu</a:t>
          </a:r>
        </a:p>
      </dsp:txBody>
      <dsp:txXfrm>
        <a:off x="73271" y="3187060"/>
        <a:ext cx="4265013" cy="1337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1A042-5EE7-41C4-8957-0D2CC50992EB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DB4BCF-02DE-4E1F-B898-C3809597E4E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9073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8546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4912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6842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4032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19745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6726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3405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9238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6920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0021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0856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DB4BCF-02DE-4E1F-B898-C3809597E4E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939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EBCF-BBC1-6719-0582-6039259B3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7C256-390F-7604-24FB-EE76D86CF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BA948-7A79-EFE6-7AD5-4CED3B516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DDFA9-7E12-74B6-4CCD-D6950E5B8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B2028-CA8A-9EB4-8A4B-C89519CA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56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3D24-EB5A-E10B-BBD5-D82C2C16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71E2E-0678-2D57-552E-AA3EEF21A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9BA87-AA9B-644F-F8E0-03D6E374D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9D720-43F5-A78B-9483-583D1F62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08793-7BF8-3A6A-830D-CED16B466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26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3B2764-EEE8-B900-FEBD-6BE48DCFE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DF0C0-BBA3-CCE4-36A3-284755BB3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EF632-42B9-DB53-B118-52883EC49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225B1-F05E-7317-E28A-713F20A5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58B75-EAED-0C1E-E405-ABD40CF6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146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72B88-D79B-8531-C600-B7712394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91819-86DB-57BF-B928-39992EBE8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D3E8A-5B11-A744-7838-5E55CB1C1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352E8-FAA5-63EC-9B44-8F259E7D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7B17F-BB0F-CB42-7FF5-62C7D382B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749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AAED5-9754-CFA4-B6D8-6D389C9E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2E812-D05D-B9BB-0B71-0CC0EE8B3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C355E-646D-C0D2-F83E-847D9A1E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1C42A-AE9F-E060-3880-B95A07591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649B1-67E6-0F94-9C01-CCC6371E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577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EE05-FB7C-CBD9-F8F5-A936A3D3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3AC2-39A6-21CF-8370-7445F854F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A85C5-038D-FE7B-A1E1-B95A8ED29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D803D-00ED-4593-85CD-F3F753B9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B044E-AE17-2D4F-9054-AEABD841F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FA82E-2E4D-F8B7-E1A8-A8C5FBA3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789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02CB4-D836-6147-9F3E-7BAB4888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3642F-2D99-B575-645B-0F6D64089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48C6D-1E6F-E2D9-E6EB-9B91E6AA1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CD3ADE-AB3E-A0FB-367A-7221C0087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BC8325-8A1D-5962-D894-DFAFE45772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7DDE3-CF0B-9070-BDA3-95CD8CB2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8729AE-26B9-ACCD-AAFD-5DD4B3381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86CD0-FD2A-7A33-B8C7-E5B5898CA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056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6836-92E5-2AC4-F109-C734A3032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D095E-A670-DBC6-AAE7-BE52F9E6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6C762-C716-EF67-E42F-E0B6C008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90F84-C182-D1E7-610D-3D6042865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041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16E63-78EB-D379-D7CC-E731BA01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F3A6C1-C901-E2D6-278E-85691AF97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BDD5C-A36F-A885-805F-DABE4EF2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2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E552F-906E-5078-58F3-7AB65CCF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4BED5-740D-2268-C7D5-7A7251991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DC026C-1C03-F490-EF24-453304033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8C6DA-FFB2-BCE4-88C6-8F5D49A55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543D7-FD0B-C9FF-C74C-9AA3F45E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4B4C0-9F9D-D278-911F-505640E1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963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67C4-FF1C-F6C3-3579-A490273F5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3E7F40-2CF0-3C10-46A9-3156C94B7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1A552-7F05-584D-41D0-587D6FBF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99107-AAAD-1F14-E265-20D7E840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74662-4FB8-12F9-74FE-C445D7D5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7616B-9968-FDCC-B0CC-26A55A31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414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D01FC-9867-527A-5F6B-E217E0EA0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4E53C-2281-729C-6068-4A543AD7D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2EBA9-0456-F208-06FA-AFA371D78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3733A-0F78-4AB1-9F50-22FC212A58CE}" type="datetimeFigureOut">
              <a:rPr lang="lv-LV" smtClean="0"/>
              <a:t>05.06.2024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F6670-AAC4-0337-ED06-CDC20651D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3C7F7-A62D-5E23-5158-D7D605CB5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4A6F1-18A0-47FB-BD68-57A65A0441C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20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ira.apsite@viaa.gov.lv" TargetMode="External"/><Relationship Id="rId4" Type="http://schemas.openxmlformats.org/officeDocument/2006/relationships/hyperlink" Target="mailto:didzis.poreiters@viaa.gov.lv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8F1F-95D7-3A60-41EF-484A41217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7581" y="1351005"/>
            <a:ext cx="9438466" cy="3670445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SAM </a:t>
            </a:r>
            <a:r>
              <a:rPr lang="lv-LV" sz="27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4.2.2.9</a:t>
            </a: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. pasākum</a:t>
            </a:r>
            <a:r>
              <a:rPr lang="en-GB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 «Izglītības procesa individualizācija un </a:t>
            </a:r>
            <a:b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starpnozaru sadarbība profesionālās izglītības izcilībai»</a:t>
            </a:r>
            <a:r>
              <a:rPr lang="en-GB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b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lang="en-GB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GB" sz="3100" b="1" dirty="0" err="1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kārta</a:t>
            </a: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s projekts Nr. 4.2.2.9/2/23/I/001 </a:t>
            </a:r>
            <a:b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lv-LV" sz="31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«Atbalsts prasmju izcilībai profesionālajā izglītībā»</a:t>
            </a:r>
            <a:br>
              <a:rPr lang="lv-LV" sz="3100" b="1" dirty="0"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lv-LV" sz="3100" b="1" dirty="0"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lv-LV" sz="3600" dirty="0">
                <a:latin typeface="Book Antiqua" panose="02040602050305030304" pitchFamily="18" charset="0"/>
              </a:rPr>
            </a:br>
            <a:r>
              <a:rPr lang="lv-LV" sz="27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( 2023.gada novembris - 2024.gada maijs)</a:t>
            </a:r>
          </a:p>
        </p:txBody>
      </p:sp>
      <p:pic>
        <p:nvPicPr>
          <p:cNvPr id="7" name="Picture 6" descr="A blue square with yellow stars and red numbers&#10;&#10;Description automatically generated">
            <a:extLst>
              <a:ext uri="{FF2B5EF4-FFF2-40B4-BE49-F238E27FC236}">
                <a16:creationId xmlns:a16="http://schemas.microsoft.com/office/drawing/2014/main" id="{9196C8BB-AAEC-4414-ED94-17A4866C5F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54" y="5645888"/>
            <a:ext cx="2267886" cy="979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902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655" y="365125"/>
            <a:ext cx="8539261" cy="1325563"/>
          </a:xfrm>
        </p:spPr>
        <p:txBody>
          <a:bodyPr>
            <a:normAutofit fontScale="90000"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2. darbība «Konkursantu sagatavošana un Latvijas nacionālās delegācijas dalības nodrošināšana starptautiskajos jauno profesionāļu meistarības konkursos </a:t>
            </a:r>
            <a:r>
              <a:rPr lang="lv-LV" sz="2400" b="1" i="1" dirty="0" err="1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EuroSkills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 un </a:t>
            </a:r>
            <a:r>
              <a:rPr lang="lv-LV" sz="2400" b="1" i="1" dirty="0" err="1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WorldSkills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»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934C82F-C2C8-245C-1DDC-B9BDD183D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115502"/>
              </p:ext>
            </p:extLst>
          </p:nvPr>
        </p:nvGraphicFramePr>
        <p:xfrm>
          <a:off x="779646" y="1578544"/>
          <a:ext cx="9856270" cy="4677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8559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012" y="379709"/>
            <a:ext cx="8613303" cy="1239865"/>
          </a:xfrm>
        </p:spPr>
        <p:txBody>
          <a:bodyPr>
            <a:noAutofit/>
          </a:bodyPr>
          <a:lstStyle/>
          <a:p>
            <a:r>
              <a:rPr lang="lv-LV" sz="22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3.darbība «Atbalsts profesionālās izglītības iestādēm un to pedagogiem darbā ar talantīgajiem audzēkņiem prasmju apguvē un pilnveidē»</a:t>
            </a:r>
            <a:endParaRPr lang="lv-LV" sz="2200" dirty="0">
              <a:latin typeface="Book Antiqua" panose="02040602050305030304" pitchFamily="18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4B72E34-62A4-D347-3E39-2CD52FE45B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876746"/>
              </p:ext>
            </p:extLst>
          </p:nvPr>
        </p:nvGraphicFramePr>
        <p:xfrm>
          <a:off x="690966" y="1565330"/>
          <a:ext cx="10115349" cy="4599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19183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5E32C-86DE-EE09-2A5D-F6D0D688D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6899" y="1546656"/>
            <a:ext cx="4717942" cy="1746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6000" dirty="0">
                <a:solidFill>
                  <a:srgbClr val="4F3779"/>
                </a:solidFill>
                <a:latin typeface="Book Antiqua" panose="02040602050305030304" pitchFamily="18" charset="0"/>
              </a:rPr>
              <a:t>Paldies!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A738B0-FCFC-365B-65F9-FDFACAEBD41E}"/>
              </a:ext>
            </a:extLst>
          </p:cNvPr>
          <p:cNvSpPr txBox="1"/>
          <p:nvPr/>
        </p:nvSpPr>
        <p:spPr>
          <a:xfrm>
            <a:off x="1582764" y="3293390"/>
            <a:ext cx="60947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DIDZIS POREITERS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VIAA Izglītības atbalsta un starptautiskās sadarbības departamenta direktors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Tālr.:</a:t>
            </a:r>
            <a:r>
              <a:rPr lang="lv-LV" sz="1800" dirty="0">
                <a:solidFill>
                  <a:srgbClr val="25252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67785427 </a:t>
            </a:r>
            <a:r>
              <a:rPr lang="lv-LV" sz="1800" u="sng" dirty="0">
                <a:solidFill>
                  <a:srgbClr val="0000FF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didzis.poreiters@viaa.gov.lv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9C5D62-D950-EABD-D55D-3D432E27B690}"/>
              </a:ext>
            </a:extLst>
          </p:cNvPr>
          <p:cNvSpPr txBox="1"/>
          <p:nvPr/>
        </p:nvSpPr>
        <p:spPr>
          <a:xfrm>
            <a:off x="1582764" y="4711179"/>
            <a:ext cx="60947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b="1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MAIRA APSĪTE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VIAA Izglītības atbalsta un starptautiskās sadarbības departamenta </a:t>
            </a:r>
            <a:r>
              <a:rPr lang="lv-LV" sz="1800" i="1" dirty="0" err="1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Skills</a:t>
            </a:r>
            <a:r>
              <a:rPr lang="lv-LV" sz="1800" i="1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 Latvia</a:t>
            </a:r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 nodaļas vadītāja 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lv-LV" sz="1800" dirty="0">
                <a:solidFill>
                  <a:srgbClr val="666465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</a:rPr>
              <a:t>Tālr.: 67785466; 28322312 </a:t>
            </a:r>
            <a:r>
              <a:rPr lang="lv-LV" sz="1800" u="sng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Aptos" panose="020B0004020202020204" pitchFamily="34" charset="0"/>
                <a:cs typeface="Aptos" panose="020B0004020202020204" pitchFamily="34" charset="0"/>
                <a:hlinkClick r:id="rId5"/>
              </a:rPr>
              <a:t>maira.apsite@viaa.gov.lv</a:t>
            </a:r>
            <a:endParaRPr lang="lv-LV" sz="3200" dirty="0">
              <a:effectLst/>
              <a:latin typeface="Book Antiqua" panose="02040602050305030304" pitchFamily="18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761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0293" y="474866"/>
            <a:ext cx="8888278" cy="808582"/>
          </a:xfrm>
        </p:spPr>
        <p:txBody>
          <a:bodyPr>
            <a:noAutofit/>
          </a:bodyPr>
          <a:lstStyle/>
          <a:p>
            <a:br>
              <a:rPr lang="lv-LV" sz="2400" b="1" dirty="0">
                <a:solidFill>
                  <a:srgbClr val="4F377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  <a:t>Projekta «Atbalsts prasmju izcilībai profesionālajā izglītībā»</a:t>
            </a:r>
            <a:b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lv-LV" sz="2400" b="1" dirty="0">
              <a:solidFill>
                <a:srgbClr val="4F3779"/>
              </a:solidFill>
              <a:latin typeface="Book Antiqua" panose="02040602050305030304" pitchFamily="18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22864E4-5413-AD9A-B6C4-F1057D2EEE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9720970"/>
              </p:ext>
            </p:extLst>
          </p:nvPr>
        </p:nvGraphicFramePr>
        <p:xfrm>
          <a:off x="258618" y="1283448"/>
          <a:ext cx="10749953" cy="5385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4739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264" y="410542"/>
            <a:ext cx="8795289" cy="1139125"/>
          </a:xfrm>
        </p:spPr>
        <p:txBody>
          <a:bodyPr>
            <a:no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1. darbība «Nacionālo jauno profesionāļu meistarības konkursu 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organizēšana»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D72F15D-E295-91A2-11A9-8D52BF734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198274"/>
              </p:ext>
            </p:extLst>
          </p:nvPr>
        </p:nvGraphicFramePr>
        <p:xfrm>
          <a:off x="884695" y="1549667"/>
          <a:ext cx="10064858" cy="4600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2849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030" y="365125"/>
            <a:ext cx="7943142" cy="808582"/>
          </a:xfrm>
        </p:spPr>
        <p:txBody>
          <a:bodyPr>
            <a:noAutofit/>
          </a:bodyPr>
          <a:lstStyle/>
          <a:p>
            <a:br>
              <a:rPr lang="lv-LV" sz="2400" b="1" dirty="0">
                <a:solidFill>
                  <a:srgbClr val="4F3779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lv-LV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21CEB855-AC22-C7EE-C7DD-4BDD9E573321}"/>
              </a:ext>
            </a:extLst>
          </p:cNvPr>
          <p:cNvSpPr txBox="1">
            <a:spLocks/>
          </p:cNvSpPr>
          <p:nvPr/>
        </p:nvSpPr>
        <p:spPr>
          <a:xfrm>
            <a:off x="2340245" y="517525"/>
            <a:ext cx="8621328" cy="80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Nacionālais jauno profesionāļu meistarības konkurss </a:t>
            </a:r>
            <a:r>
              <a:rPr lang="lv-LV" sz="2400" b="1" i="1" dirty="0" err="1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</a:t>
            </a:r>
            <a:endParaRPr lang="lv-LV" sz="2400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3" name="Content Placeholder 2" descr="SkillsLatvia2024 konkursa fināli_jaunieši ar dažādām profesijām">
            <a:extLst>
              <a:ext uri="{FF2B5EF4-FFF2-40B4-BE49-F238E27FC236}">
                <a16:creationId xmlns:a16="http://schemas.microsoft.com/office/drawing/2014/main" id="{8BE27189-54BD-6E05-49BC-98297DA762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245" y="1549287"/>
            <a:ext cx="7743230" cy="4355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264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9986" y="325466"/>
            <a:ext cx="8331807" cy="1224202"/>
          </a:xfrm>
        </p:spPr>
        <p:txBody>
          <a:bodyPr>
            <a:noAutofit/>
          </a:bodyPr>
          <a:lstStyle/>
          <a:p>
            <a:pPr algn="ctr"/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Nacionālais jauno profesionāļu meistarības konkurss </a:t>
            </a:r>
            <a:r>
              <a:rPr lang="lv-LV" sz="2400" b="1" i="1" dirty="0" err="1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4D72F15D-E295-91A2-11A9-8D52BF734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936062"/>
              </p:ext>
            </p:extLst>
          </p:nvPr>
        </p:nvGraphicFramePr>
        <p:xfrm>
          <a:off x="1814593" y="1512145"/>
          <a:ext cx="8562813" cy="4600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C8D95EA-7505-FC48-E8B6-951946FDBA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8505230"/>
              </p:ext>
            </p:extLst>
          </p:nvPr>
        </p:nvGraphicFramePr>
        <p:xfrm>
          <a:off x="1712564" y="1418095"/>
          <a:ext cx="7632914" cy="4788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83802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927" y="365126"/>
            <a:ext cx="8913091" cy="1094220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Nacionālā jauno profesionāļu meistarības konkursa 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 atbalstītāji - profesionālās izglītības iestādes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AAA211-9EDA-57B6-D8FC-F3B449A96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7706655"/>
              </p:ext>
            </p:extLst>
          </p:nvPr>
        </p:nvGraphicFramePr>
        <p:xfrm>
          <a:off x="1588576" y="1534333"/>
          <a:ext cx="8299342" cy="5222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4011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927" y="365126"/>
            <a:ext cx="8913091" cy="1094220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Nacionālā jauno profesionāļu meistarības konkursa 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 atbalstītāji - nozaru uzņēmumi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0605E52-3A14-8ED8-8F59-3DD8E59AFB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299163"/>
              </p:ext>
            </p:extLst>
          </p:nvPr>
        </p:nvGraphicFramePr>
        <p:xfrm>
          <a:off x="1182255" y="1348354"/>
          <a:ext cx="9116290" cy="502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88968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485" y="365125"/>
            <a:ext cx="8383369" cy="1165291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Nacionālais jauno profesionāļu meistarības konkurss 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 skaitļos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CE79EBF-C6C2-6FCD-09D3-5B945FF876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03500"/>
              </p:ext>
            </p:extLst>
          </p:nvPr>
        </p:nvGraphicFramePr>
        <p:xfrm>
          <a:off x="242571" y="1530416"/>
          <a:ext cx="6742679" cy="5381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97B9E845-5350-698A-6BC9-D68D23CE0449}"/>
              </a:ext>
            </a:extLst>
          </p:cNvPr>
          <p:cNvGrpSpPr/>
          <p:nvPr/>
        </p:nvGrpSpPr>
        <p:grpSpPr>
          <a:xfrm>
            <a:off x="7300065" y="1022889"/>
            <a:ext cx="4158162" cy="5063773"/>
            <a:chOff x="8789350" y="1171018"/>
            <a:chExt cx="2741408" cy="331615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75792F5-A10C-8512-84D9-9793656DA3DC}"/>
                </a:ext>
              </a:extLst>
            </p:cNvPr>
            <p:cNvSpPr/>
            <p:nvPr/>
          </p:nvSpPr>
          <p:spPr>
            <a:xfrm>
              <a:off x="9549572" y="1171018"/>
              <a:ext cx="1132859" cy="1096229"/>
            </a:xfrm>
            <a:custGeom>
              <a:avLst/>
              <a:gdLst>
                <a:gd name="connsiteX0" fmla="*/ 0 w 1212229"/>
                <a:gd name="connsiteY0" fmla="*/ 606115 h 1212229"/>
                <a:gd name="connsiteX1" fmla="*/ 606115 w 1212229"/>
                <a:gd name="connsiteY1" fmla="*/ 0 h 1212229"/>
                <a:gd name="connsiteX2" fmla="*/ 1212230 w 1212229"/>
                <a:gd name="connsiteY2" fmla="*/ 606115 h 1212229"/>
                <a:gd name="connsiteX3" fmla="*/ 606115 w 1212229"/>
                <a:gd name="connsiteY3" fmla="*/ 1212230 h 1212229"/>
                <a:gd name="connsiteX4" fmla="*/ 0 w 1212229"/>
                <a:gd name="connsiteY4" fmla="*/ 606115 h 1212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2229" h="1212229">
                  <a:moveTo>
                    <a:pt x="0" y="606115"/>
                  </a:moveTo>
                  <a:cubicBezTo>
                    <a:pt x="0" y="271367"/>
                    <a:pt x="271367" y="0"/>
                    <a:pt x="606115" y="0"/>
                  </a:cubicBezTo>
                  <a:cubicBezTo>
                    <a:pt x="940863" y="0"/>
                    <a:pt x="1212230" y="271367"/>
                    <a:pt x="1212230" y="606115"/>
                  </a:cubicBezTo>
                  <a:cubicBezTo>
                    <a:pt x="1212230" y="940863"/>
                    <a:pt x="940863" y="1212230"/>
                    <a:pt x="606115" y="1212230"/>
                  </a:cubicBezTo>
                  <a:cubicBezTo>
                    <a:pt x="271367" y="1212230"/>
                    <a:pt x="0" y="940863"/>
                    <a:pt x="0" y="606115"/>
                  </a:cubicBez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7687" tIns="187687" rIns="187687" bIns="187687" numCol="1" spcCol="1270" anchor="ctr" anchorCtr="0">
              <a:noAutofit/>
            </a:bodyPr>
            <a:lstStyle/>
            <a:p>
              <a:pPr marL="0" indent="0" algn="ctr">
                <a:buNone/>
              </a:pPr>
              <a:r>
                <a:rPr lang="lv-LV" sz="2400" dirty="0">
                  <a:latin typeface="Book Antiqua" panose="02040602050305030304" pitchFamily="18" charset="0"/>
                </a:rPr>
                <a:t>Rezultāti</a:t>
              </a:r>
            </a:p>
          </p:txBody>
        </p:sp>
        <p:sp>
          <p:nvSpPr>
            <p:cNvPr id="12" name="Arrow: Left 11">
              <a:extLst>
                <a:ext uri="{FF2B5EF4-FFF2-40B4-BE49-F238E27FC236}">
                  <a16:creationId xmlns:a16="http://schemas.microsoft.com/office/drawing/2014/main" id="{BBF7210D-9A02-55F1-33A1-1403CFDC6246}"/>
                </a:ext>
              </a:extLst>
            </p:cNvPr>
            <p:cNvSpPr/>
            <p:nvPr/>
          </p:nvSpPr>
          <p:spPr>
            <a:xfrm rot="3048080">
              <a:off x="10272078" y="2435485"/>
              <a:ext cx="1025866" cy="381427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-1524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7650"/>
                <a:satOff val="25000"/>
                <a:lumOff val="-3676"/>
                <a:alphaOff val="0"/>
              </a:schemeClr>
            </a:fillRef>
            <a:effectRef idx="2">
              <a:schemeClr val="accent3">
                <a:hueOff val="677650"/>
                <a:satOff val="25000"/>
                <a:lumOff val="-3676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lv-LV">
                <a:latin typeface="Book Antiqua" panose="02040602050305030304" pitchFamily="18" charset="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F33A90C9-2AAF-6C2D-42C0-56A83B4D6E14}"/>
                </a:ext>
              </a:extLst>
            </p:cNvPr>
            <p:cNvSpPr/>
            <p:nvPr/>
          </p:nvSpPr>
          <p:spPr>
            <a:xfrm>
              <a:off x="10350609" y="2682782"/>
              <a:ext cx="1180149" cy="1034460"/>
            </a:xfrm>
            <a:custGeom>
              <a:avLst/>
              <a:gdLst>
                <a:gd name="connsiteX0" fmla="*/ 0 w 1151617"/>
                <a:gd name="connsiteY0" fmla="*/ 92129 h 921294"/>
                <a:gd name="connsiteX1" fmla="*/ 92129 w 1151617"/>
                <a:gd name="connsiteY1" fmla="*/ 0 h 921294"/>
                <a:gd name="connsiteX2" fmla="*/ 1059488 w 1151617"/>
                <a:gd name="connsiteY2" fmla="*/ 0 h 921294"/>
                <a:gd name="connsiteX3" fmla="*/ 1151617 w 1151617"/>
                <a:gd name="connsiteY3" fmla="*/ 92129 h 921294"/>
                <a:gd name="connsiteX4" fmla="*/ 1151617 w 1151617"/>
                <a:gd name="connsiteY4" fmla="*/ 829165 h 921294"/>
                <a:gd name="connsiteX5" fmla="*/ 1059488 w 1151617"/>
                <a:gd name="connsiteY5" fmla="*/ 921294 h 921294"/>
                <a:gd name="connsiteX6" fmla="*/ 92129 w 1151617"/>
                <a:gd name="connsiteY6" fmla="*/ 921294 h 921294"/>
                <a:gd name="connsiteX7" fmla="*/ 0 w 1151617"/>
                <a:gd name="connsiteY7" fmla="*/ 829165 h 921294"/>
                <a:gd name="connsiteX8" fmla="*/ 0 w 1151617"/>
                <a:gd name="connsiteY8" fmla="*/ 92129 h 921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1617" h="921294">
                  <a:moveTo>
                    <a:pt x="0" y="92129"/>
                  </a:moveTo>
                  <a:cubicBezTo>
                    <a:pt x="0" y="41248"/>
                    <a:pt x="41248" y="0"/>
                    <a:pt x="92129" y="0"/>
                  </a:cubicBezTo>
                  <a:lnTo>
                    <a:pt x="1059488" y="0"/>
                  </a:lnTo>
                  <a:cubicBezTo>
                    <a:pt x="1110369" y="0"/>
                    <a:pt x="1151617" y="41248"/>
                    <a:pt x="1151617" y="92129"/>
                  </a:cubicBezTo>
                  <a:lnTo>
                    <a:pt x="1151617" y="829165"/>
                  </a:lnTo>
                  <a:cubicBezTo>
                    <a:pt x="1151617" y="880046"/>
                    <a:pt x="1110369" y="921294"/>
                    <a:pt x="1059488" y="921294"/>
                  </a:cubicBezTo>
                  <a:lnTo>
                    <a:pt x="92129" y="921294"/>
                  </a:lnTo>
                  <a:cubicBezTo>
                    <a:pt x="41248" y="921294"/>
                    <a:pt x="0" y="880046"/>
                    <a:pt x="0" y="829165"/>
                  </a:cubicBezTo>
                  <a:lnTo>
                    <a:pt x="0" y="92129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677650"/>
                <a:satOff val="25000"/>
                <a:lumOff val="-3676"/>
                <a:alphaOff val="0"/>
              </a:schemeClr>
            </a:fillRef>
            <a:effectRef idx="2">
              <a:schemeClr val="accent3">
                <a:hueOff val="677650"/>
                <a:satOff val="25000"/>
                <a:lumOff val="-367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34" tIns="46034" rIns="46034" bIns="46034" numCol="1" spcCol="1270" anchor="ctr" anchorCtr="0">
              <a:noAutofit/>
            </a:bodyPr>
            <a:lstStyle/>
            <a:p>
              <a:pPr algn="ctr"/>
              <a:r>
                <a:rPr lang="lv-LV" sz="1400" b="1" dirty="0">
                  <a:latin typeface="Book Antiqua" panose="02040602050305030304" pitchFamily="18" charset="0"/>
                </a:rPr>
                <a:t>Liepājas tehnikums </a:t>
              </a:r>
              <a:r>
                <a:rPr lang="lv-LV" sz="1400" dirty="0">
                  <a:latin typeface="Book Antiqua" panose="02040602050305030304" pitchFamily="18" charset="0"/>
                </a:rPr>
                <a:t>– dalība </a:t>
              </a:r>
              <a:r>
                <a:rPr lang="lv-LV" sz="1400" b="1" dirty="0">
                  <a:latin typeface="Book Antiqua" panose="02040602050305030304" pitchFamily="18" charset="0"/>
                </a:rPr>
                <a:t>16</a:t>
              </a:r>
              <a:r>
                <a:rPr lang="lv-LV" sz="1400" dirty="0">
                  <a:latin typeface="Book Antiqua" panose="02040602050305030304" pitchFamily="18" charset="0"/>
                </a:rPr>
                <a:t> prasmju konkursos no </a:t>
              </a:r>
              <a:r>
                <a:rPr lang="lv-LV" sz="1400" b="1" dirty="0">
                  <a:latin typeface="Book Antiqua" panose="02040602050305030304" pitchFamily="18" charset="0"/>
                </a:rPr>
                <a:t>20</a:t>
              </a:r>
              <a:r>
                <a:rPr lang="lv-LV" sz="1400" dirty="0">
                  <a:latin typeface="Book Antiqua" panose="02040602050305030304" pitchFamily="18" charset="0"/>
                </a:rPr>
                <a:t>; </a:t>
              </a:r>
            </a:p>
            <a:p>
              <a:pPr algn="ctr"/>
              <a:r>
                <a:rPr lang="lv-LV" sz="1400" dirty="0">
                  <a:latin typeface="Book Antiqua" panose="02040602050305030304" pitchFamily="18" charset="0"/>
                </a:rPr>
                <a:t>6 zelta, </a:t>
              </a:r>
            </a:p>
            <a:p>
              <a:pPr algn="ctr"/>
              <a:r>
                <a:rPr lang="lv-LV" sz="1400" dirty="0">
                  <a:latin typeface="Book Antiqua" panose="02040602050305030304" pitchFamily="18" charset="0"/>
                </a:rPr>
                <a:t>3 sudraba, </a:t>
              </a:r>
            </a:p>
            <a:p>
              <a:pPr algn="ctr"/>
              <a:r>
                <a:rPr lang="lv-LV" sz="1400" dirty="0">
                  <a:latin typeface="Book Antiqua" panose="02040602050305030304" pitchFamily="18" charset="0"/>
                </a:rPr>
                <a:t>3 bronzas medaļas</a:t>
              </a:r>
            </a:p>
          </p:txBody>
        </p:sp>
        <p:sp>
          <p:nvSpPr>
            <p:cNvPr id="14" name="Arrow: Left 13">
              <a:extLst>
                <a:ext uri="{FF2B5EF4-FFF2-40B4-BE49-F238E27FC236}">
                  <a16:creationId xmlns:a16="http://schemas.microsoft.com/office/drawing/2014/main" id="{7D67F565-02F7-E877-A794-A38E7C6014D7}"/>
                </a:ext>
              </a:extLst>
            </p:cNvPr>
            <p:cNvSpPr/>
            <p:nvPr/>
          </p:nvSpPr>
          <p:spPr>
            <a:xfrm rot="7295308">
              <a:off x="8934398" y="2488175"/>
              <a:ext cx="1108473" cy="391686"/>
            </a:xfrm>
            <a:prstGeom prst="leftArrow">
              <a:avLst>
                <a:gd name="adj1" fmla="val 60000"/>
                <a:gd name="adj2" fmla="val 50000"/>
              </a:avLst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-152400" extrusionH="63500" prstMaterial="matte">
              <a:bevelT w="25400" h="6350" prst="relaxedInset"/>
              <a:contourClr>
                <a:schemeClr val="bg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355300"/>
                <a:satOff val="50000"/>
                <a:lumOff val="-7353"/>
                <a:alphaOff val="0"/>
              </a:schemeClr>
            </a:fillRef>
            <a:effectRef idx="2">
              <a:schemeClr val="accent3">
                <a:hueOff val="1355300"/>
                <a:satOff val="50000"/>
                <a:lumOff val="-7353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lv-LV">
                <a:latin typeface="Book Antiqua" panose="02040602050305030304" pitchFamily="18" charset="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10084FE-3074-476F-CA42-B6A9A4B41A16}"/>
                </a:ext>
              </a:extLst>
            </p:cNvPr>
            <p:cNvSpPr/>
            <p:nvPr/>
          </p:nvSpPr>
          <p:spPr>
            <a:xfrm>
              <a:off x="8789350" y="2684018"/>
              <a:ext cx="1321070" cy="1803151"/>
            </a:xfrm>
            <a:custGeom>
              <a:avLst/>
              <a:gdLst>
                <a:gd name="connsiteX0" fmla="*/ 0 w 1151617"/>
                <a:gd name="connsiteY0" fmla="*/ 92129 h 921294"/>
                <a:gd name="connsiteX1" fmla="*/ 92129 w 1151617"/>
                <a:gd name="connsiteY1" fmla="*/ 0 h 921294"/>
                <a:gd name="connsiteX2" fmla="*/ 1059488 w 1151617"/>
                <a:gd name="connsiteY2" fmla="*/ 0 h 921294"/>
                <a:gd name="connsiteX3" fmla="*/ 1151617 w 1151617"/>
                <a:gd name="connsiteY3" fmla="*/ 92129 h 921294"/>
                <a:gd name="connsiteX4" fmla="*/ 1151617 w 1151617"/>
                <a:gd name="connsiteY4" fmla="*/ 829165 h 921294"/>
                <a:gd name="connsiteX5" fmla="*/ 1059488 w 1151617"/>
                <a:gd name="connsiteY5" fmla="*/ 921294 h 921294"/>
                <a:gd name="connsiteX6" fmla="*/ 92129 w 1151617"/>
                <a:gd name="connsiteY6" fmla="*/ 921294 h 921294"/>
                <a:gd name="connsiteX7" fmla="*/ 0 w 1151617"/>
                <a:gd name="connsiteY7" fmla="*/ 829165 h 921294"/>
                <a:gd name="connsiteX8" fmla="*/ 0 w 1151617"/>
                <a:gd name="connsiteY8" fmla="*/ 92129 h 921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51617" h="921294">
                  <a:moveTo>
                    <a:pt x="0" y="92129"/>
                  </a:moveTo>
                  <a:cubicBezTo>
                    <a:pt x="0" y="41248"/>
                    <a:pt x="41248" y="0"/>
                    <a:pt x="92129" y="0"/>
                  </a:cubicBezTo>
                  <a:lnTo>
                    <a:pt x="1059488" y="0"/>
                  </a:lnTo>
                  <a:cubicBezTo>
                    <a:pt x="1110369" y="0"/>
                    <a:pt x="1151617" y="41248"/>
                    <a:pt x="1151617" y="92129"/>
                  </a:cubicBezTo>
                  <a:lnTo>
                    <a:pt x="1151617" y="829165"/>
                  </a:lnTo>
                  <a:cubicBezTo>
                    <a:pt x="1151617" y="880046"/>
                    <a:pt x="1110369" y="921294"/>
                    <a:pt x="1059488" y="921294"/>
                  </a:cubicBezTo>
                  <a:lnTo>
                    <a:pt x="92129" y="921294"/>
                  </a:lnTo>
                  <a:cubicBezTo>
                    <a:pt x="41248" y="921294"/>
                    <a:pt x="0" y="880046"/>
                    <a:pt x="0" y="829165"/>
                  </a:cubicBezTo>
                  <a:lnTo>
                    <a:pt x="0" y="92129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1355300"/>
                <a:satOff val="50000"/>
                <a:lumOff val="-7353"/>
                <a:alphaOff val="0"/>
              </a:schemeClr>
            </a:fillRef>
            <a:effectRef idx="2">
              <a:schemeClr val="accent3">
                <a:hueOff val="1355300"/>
                <a:satOff val="50000"/>
                <a:lumOff val="-73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34" tIns="46034" rIns="46034" bIns="46034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Augstākie konkursantu sasniegumi finālā (virs 90 punktiem no 100):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elektriskās instalācijas,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 </a:t>
              </a:r>
              <a:r>
                <a:rPr lang="lv-LV" sz="1300" dirty="0" err="1">
                  <a:latin typeface="Book Antiqua" panose="02040602050305030304" pitchFamily="18" charset="0"/>
                </a:rPr>
                <a:t>Web</a:t>
              </a:r>
              <a:r>
                <a:rPr lang="lv-LV" sz="1300" dirty="0">
                  <a:latin typeface="Book Antiqua" panose="02040602050305030304" pitchFamily="18" charset="0"/>
                </a:rPr>
                <a:t> tehnoloģijas,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 grafiskā dizaina tehnoloģijas,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tērpu dizains,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datortīklu administrēšana, </a:t>
              </a:r>
            </a:p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300" dirty="0">
                  <a:latin typeface="Book Antiqua" panose="02040602050305030304" pitchFamily="18" charset="0"/>
                </a:rPr>
                <a:t>mobilā robotika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v-LV" sz="1000" kern="1200" dirty="0">
                  <a:latin typeface="Book Antiqua" panose="0204060205030503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2858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55BEE2-BE78-91F0-5EFE-459EDAA16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037" y="365125"/>
            <a:ext cx="8462818" cy="1001857"/>
          </a:xfrm>
        </p:spPr>
        <p:txBody>
          <a:bodyPr>
            <a:normAutofit/>
          </a:bodyPr>
          <a:lstStyle/>
          <a:p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Nacionālais jauno profesionāļu meistarības konkurss </a:t>
            </a:r>
            <a:r>
              <a:rPr lang="lv-LV" sz="2400" b="1" i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SkillsLatvia </a:t>
            </a:r>
            <a:r>
              <a:rPr lang="lv-LV" sz="2400" b="1" dirty="0">
                <a:solidFill>
                  <a:srgbClr val="4F3779"/>
                </a:solidFill>
                <a:latin typeface="Book Antiqua" panose="02040602050305030304" pitchFamily="18" charset="0"/>
                <a:cs typeface="Calibri" panose="020F0502020204030204" pitchFamily="34" charset="0"/>
              </a:rPr>
              <a:t>2024 - vērtēšana</a:t>
            </a:r>
            <a:endParaRPr lang="lv-LV" sz="2400" dirty="0">
              <a:latin typeface="Book Antiqua" panose="0204060205030503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77ADCC-0B55-B796-5ECC-5C3D87B37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8151" y="1933443"/>
            <a:ext cx="4830305" cy="3955983"/>
          </a:xfrm>
        </p:spPr>
        <p:txBody>
          <a:bodyPr>
            <a:normAutofit lnSpcReduction="10000"/>
          </a:bodyPr>
          <a:lstStyle/>
          <a:p>
            <a:pPr marL="457200" lvl="1" indent="0" algn="just">
              <a:lnSpc>
                <a:spcPct val="100000"/>
              </a:lnSpc>
              <a:spcAft>
                <a:spcPts val="1000"/>
              </a:spcAft>
              <a:buNone/>
            </a:pPr>
            <a:r>
              <a:rPr lang="lv-LV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Konkursa vērtēšanas nodrošināšanai adaptēta </a:t>
            </a:r>
            <a:r>
              <a:rPr lang="lv-LV" sz="2000" i="1" dirty="0" err="1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WorldSkills</a:t>
            </a:r>
            <a:r>
              <a:rPr lang="lv-LV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konkursu vērtēšanas sistēma </a:t>
            </a:r>
            <a:r>
              <a:rPr lang="lv-LV" sz="2000" i="1" dirty="0" err="1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Competition</a:t>
            </a:r>
            <a:r>
              <a:rPr lang="lv-LV" sz="20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000" i="1" dirty="0" err="1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lv-LV" sz="20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000" i="1" dirty="0" err="1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System</a:t>
            </a:r>
            <a:r>
              <a:rPr lang="lv-LV" sz="2000" i="1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0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(CIS), iegūstot </a:t>
            </a:r>
            <a:r>
              <a:rPr lang="lv-LV" sz="2000" dirty="0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pārskatāmāku vērtēšanas sistēmu ar lielāku detalizācijas pakāpi datu apstrādē, piem., katra prasmju konkursa, katra konkursanta rezultātu analīzē, katra vērtēšanas eksperta snieguma novērtējumā.</a:t>
            </a:r>
          </a:p>
          <a:p>
            <a:pPr marL="457200" lvl="1" indent="0" algn="just">
              <a:lnSpc>
                <a:spcPct val="100000"/>
              </a:lnSpc>
              <a:spcAft>
                <a:spcPts val="1000"/>
              </a:spcAft>
              <a:buNone/>
            </a:pPr>
            <a:r>
              <a:rPr lang="lv-LV" sz="15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Piemērs no Tērpu dizaina konkursa:</a:t>
            </a:r>
            <a:r>
              <a:rPr lang="lv-LV" sz="1500" dirty="0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1500" dirty="0" err="1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konkursantes</a:t>
            </a:r>
            <a:r>
              <a:rPr lang="lv-LV" sz="1500" dirty="0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1500" dirty="0" err="1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Lerikas</a:t>
            </a:r>
            <a:r>
              <a:rPr lang="lv-LV" sz="1500" dirty="0">
                <a:latin typeface="Book Antiqua" panose="0204060205030503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rezultāti salīdzinājumā ar vidējo visu konkursantu rezultātu. </a:t>
            </a:r>
            <a:endParaRPr lang="lv-LV" sz="15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2942AE-7138-8453-175C-602ADD48C7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5572" y="1249014"/>
            <a:ext cx="5321438" cy="8736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D692118-4927-9067-8467-5E385AFEDF1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263" r="9636"/>
          <a:stretch/>
        </p:blipFill>
        <p:spPr>
          <a:xfrm>
            <a:off x="6015572" y="1997188"/>
            <a:ext cx="5214528" cy="372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741835"/>
      </p:ext>
    </p:extLst>
  </p:cSld>
  <p:clrMapOvr>
    <a:masterClrMapping/>
  </p:clrMapOvr>
</p:sld>
</file>

<file path=ppt/theme/theme1.xml><?xml version="1.0" encoding="utf-8"?>
<a:theme xmlns:a="http://schemas.openxmlformats.org/drawingml/2006/main" name="SkillsLatvia2024_prezentācij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illsLatvia2024_prezentācija" id="{8A1D0103-47E4-4E6D-93FE-1810E46AFE10}" vid="{C969BF38-64C8-4BA0-BD50-93E39AC7AE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SkillsLatvia2024_prezentācija</Template>
  <TotalTime>1743</TotalTime>
  <Words>1129</Words>
  <Application>Microsoft Office PowerPoint</Application>
  <PresentationFormat>Widescreen</PresentationFormat>
  <Paragraphs>133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Book Antiqua</vt:lpstr>
      <vt:lpstr>Calibri</vt:lpstr>
      <vt:lpstr>Calibri Light</vt:lpstr>
      <vt:lpstr>Wingdings</vt:lpstr>
      <vt:lpstr>SkillsLatvia2024_prezentācija</vt:lpstr>
      <vt:lpstr>SAM 4.2.2.9. pasākuma «Izglītības procesa individualizācija un  starpnozaru sadarbība profesionālās izglītības izcilībai»  2. kārtas projekts Nr. 4.2.2.9/2/23/I/001  «Atbalsts prasmju izcilībai profesionālajā izglītībā»   ( 2023.gada novembris - 2024.gada maijs)</vt:lpstr>
      <vt:lpstr> Projekta «Atbalsts prasmju izcilībai profesionālajā izglītībā» </vt:lpstr>
      <vt:lpstr>1. darbība «Nacionālo jauno profesionāļu meistarības konkursu SkillsLatvia organizēšana»</vt:lpstr>
      <vt:lpstr> </vt:lpstr>
      <vt:lpstr>Nacionālais jauno profesionāļu meistarības konkurss SkillsLatvia 2024</vt:lpstr>
      <vt:lpstr>Nacionālā jauno profesionāļu meistarības konkursa SkillsLatvia 2024 atbalstītāji - profesionālās izglītības iestādes</vt:lpstr>
      <vt:lpstr>Nacionālā jauno profesionāļu meistarības konkursa SkillsLatvia 2024 atbalstītāji - nozaru uzņēmumi</vt:lpstr>
      <vt:lpstr>Nacionālais jauno profesionāļu meistarības konkurss SkillsLatvia 2024 skaitļos</vt:lpstr>
      <vt:lpstr>Nacionālais jauno profesionāļu meistarības konkurss SkillsLatvia 2024 - vērtēšana</vt:lpstr>
      <vt:lpstr>2. darbība «Konkursantu sagatavošana un Latvijas nacionālās delegācijas dalības nodrošināšana starptautiskajos jauno profesionāļu meistarības konkursos EuroSkills un WorldSkills»</vt:lpstr>
      <vt:lpstr>3.darbība «Atbalsts profesionālās izglītības iestādēm un to pedagogiem darbā ar talantīgajiem audzēkņiem prasmju apguvē un pilnveidē»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SkillsLatvia2024  pusfinālu  komunikācijas kampaņa</dc:title>
  <dc:creator>Alise Devjatajeva</dc:creator>
  <cp:lastModifiedBy>Maira Apsīte</cp:lastModifiedBy>
  <cp:revision>66</cp:revision>
  <cp:lastPrinted>2024-06-05T10:15:08Z</cp:lastPrinted>
  <dcterms:created xsi:type="dcterms:W3CDTF">2023-11-29T09:09:41Z</dcterms:created>
  <dcterms:modified xsi:type="dcterms:W3CDTF">2024-06-05T11:38:24Z</dcterms:modified>
</cp:coreProperties>
</file>