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5" r:id="rId3"/>
    <p:sldId id="276" r:id="rId4"/>
    <p:sldId id="277" r:id="rId5"/>
    <p:sldId id="278" r:id="rId6"/>
    <p:sldId id="279" r:id="rId7"/>
    <p:sldId id="282" r:id="rId8"/>
    <p:sldId id="280" r:id="rId9"/>
  </p:sldIdLst>
  <p:sldSz cx="12192000" cy="6858000"/>
  <p:notesSz cx="6799263" cy="99298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49647-E546-4EC0-AC58-77358A67E514}" type="doc">
      <dgm:prSet loTypeId="urn:microsoft.com/office/officeart/2005/8/layout/vList5" loCatId="list" qsTypeId="urn:microsoft.com/office/officeart/2005/8/quickstyle/3d1" qsCatId="3D" csTypeId="urn:microsoft.com/office/officeart/2005/8/colors/colorful3" csCatId="colorful" phldr="1"/>
      <dgm:spPr/>
      <dgm:t>
        <a:bodyPr/>
        <a:lstStyle/>
        <a:p>
          <a:endParaRPr lang="lv-LV"/>
        </a:p>
      </dgm:t>
    </dgm:pt>
    <dgm:pt modelId="{EE59A4FB-645F-4F8E-B575-878B2D8A0D62}">
      <dgm:prSet phldrT="[Text]" custT="1"/>
      <dgm:spPr/>
      <dgm:t>
        <a:bodyPr/>
        <a:lstStyle/>
        <a:p>
          <a:r>
            <a:rPr lang="lv-LV" sz="1600" dirty="0"/>
            <a:t>1.1. profesionālo prasmju demonstrāciju un izmēģinājuma pasākumi profesionālās izglītības pievilcības celšanai</a:t>
          </a:r>
        </a:p>
      </dgm:t>
    </dgm:pt>
    <dgm:pt modelId="{DECE6E59-8AD0-4D4A-98A7-BC5C6C69A252}" type="parTrans" cxnId="{C10FBD41-9105-4B9B-B544-8C55BA4A9610}">
      <dgm:prSet/>
      <dgm:spPr/>
      <dgm:t>
        <a:bodyPr/>
        <a:lstStyle/>
        <a:p>
          <a:endParaRPr lang="lv-LV"/>
        </a:p>
      </dgm:t>
    </dgm:pt>
    <dgm:pt modelId="{020835A0-6DFB-41D8-AB3A-9D268B66D39E}" type="sibTrans" cxnId="{C10FBD41-9105-4B9B-B544-8C55BA4A9610}">
      <dgm:prSet/>
      <dgm:spPr/>
      <dgm:t>
        <a:bodyPr/>
        <a:lstStyle/>
        <a:p>
          <a:endParaRPr lang="lv-LV"/>
        </a:p>
      </dgm:t>
    </dgm:pt>
    <dgm:pt modelId="{2BFF072C-E897-4EF1-A106-B23D87F7AF3E}">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Prasmju paraugdemonstrējumi un izmēģinājumi konkursa </a:t>
          </a:r>
          <a:r>
            <a:rPr lang="lv-LV" sz="1400" i="1" dirty="0" err="1"/>
            <a:t>SkillsLatvia</a:t>
          </a:r>
          <a:r>
            <a:rPr lang="lv-LV" sz="1400" dirty="0"/>
            <a:t> apmeklētājiem (nodrošina profesionālās izglītības iestādes, nozaru uzņēmumi)</a:t>
          </a:r>
        </a:p>
      </dgm:t>
    </dgm:pt>
    <dgm:pt modelId="{1B1ACB65-6E74-4DF4-B279-A3782E894A63}" type="parTrans" cxnId="{5DB3075F-8D31-4D15-96FD-0A3EC83308A3}">
      <dgm:prSet/>
      <dgm:spPr/>
      <dgm:t>
        <a:bodyPr/>
        <a:lstStyle/>
        <a:p>
          <a:endParaRPr lang="lv-LV"/>
        </a:p>
      </dgm:t>
    </dgm:pt>
    <dgm:pt modelId="{7654D7CE-4D78-47F3-A1C0-36D94EAB1F37}" type="sibTrans" cxnId="{5DB3075F-8D31-4D15-96FD-0A3EC83308A3}">
      <dgm:prSet/>
      <dgm:spPr/>
      <dgm:t>
        <a:bodyPr/>
        <a:lstStyle/>
        <a:p>
          <a:endParaRPr lang="lv-LV"/>
        </a:p>
      </dgm:t>
    </dgm:pt>
    <dgm:pt modelId="{93826922-7EEC-4D7A-843C-2D5D80FB3A73}">
      <dgm:prSet phldrT="[Text]" custT="1"/>
      <dgm:spPr/>
      <dgm:t>
        <a:bodyPr/>
        <a:lstStyle/>
        <a:p>
          <a:r>
            <a:rPr lang="lv-LV" sz="1600" dirty="0"/>
            <a:t>1.2. integrētās komunikācijas kampaņu organizēšana un īstenošana</a:t>
          </a:r>
        </a:p>
      </dgm:t>
    </dgm:pt>
    <dgm:pt modelId="{F9973F6B-66F4-475D-8AF6-8F42A78AD909}" type="parTrans" cxnId="{4F712002-9518-4D1F-8F4F-AA28867CE494}">
      <dgm:prSet/>
      <dgm:spPr/>
      <dgm:t>
        <a:bodyPr/>
        <a:lstStyle/>
        <a:p>
          <a:endParaRPr lang="lv-LV"/>
        </a:p>
      </dgm:t>
    </dgm:pt>
    <dgm:pt modelId="{08C76581-8E1B-4579-98E6-ED0F3054F99E}" type="sibTrans" cxnId="{4F712002-9518-4D1F-8F4F-AA28867CE494}">
      <dgm:prSet/>
      <dgm:spPr/>
      <dgm:t>
        <a:bodyPr/>
        <a:lstStyle/>
        <a:p>
          <a:endParaRPr lang="lv-LV"/>
        </a:p>
      </dgm:t>
    </dgm:pt>
    <dgm:pt modelId="{8EB6FE9A-0610-4576-A243-02EEE4937F7B}">
      <dgm:prSet phldrT="[Text]" custT="1"/>
      <dgm:spPr/>
      <dgm:t>
        <a:bodyPr/>
        <a:lstStyle/>
        <a:p>
          <a:r>
            <a:rPr lang="lv-LV" sz="1400" dirty="0">
              <a:solidFill>
                <a:schemeClr val="tx1"/>
              </a:solidFill>
            </a:rPr>
            <a:t>4 kampaņas ietver konkursa </a:t>
          </a:r>
          <a:r>
            <a:rPr lang="lv-LV" sz="1400" i="1" dirty="0" err="1">
              <a:solidFill>
                <a:schemeClr val="tx1"/>
              </a:solidFill>
            </a:rPr>
            <a:t>SkillsLatvia</a:t>
          </a:r>
          <a:r>
            <a:rPr lang="lv-LV" sz="1400" dirty="0">
              <a:solidFill>
                <a:schemeClr val="tx1"/>
              </a:solidFill>
            </a:rPr>
            <a:t> reklāmas kampaņu, digitālo komunikāciju un reklāmu sociālajos medijos, speciālos pasākumus konkursa laikā, foto un video materiālus u.c., lai popularizētu profesionālās izglītības iestāžu un nozaru sadarbību, prasmju izcilību, jauno profesionāļu sasniegumus un karjeras izaugsmi, piesaistītu auditoriju konkursam </a:t>
          </a:r>
          <a:r>
            <a:rPr lang="lv-LV" sz="1400" i="1" dirty="0" err="1">
              <a:solidFill>
                <a:schemeClr val="tx1"/>
              </a:solidFill>
            </a:rPr>
            <a:t>SkillsLatvia</a:t>
          </a:r>
          <a:endParaRPr lang="lv-LV" sz="1400" dirty="0">
            <a:solidFill>
              <a:schemeClr val="tx1"/>
            </a:solidFill>
          </a:endParaRPr>
        </a:p>
      </dgm:t>
    </dgm:pt>
    <dgm:pt modelId="{D5D99B60-7EF8-44D0-B88F-65EB2228378E}" type="parTrans" cxnId="{3E6B0482-5FF3-4DD1-AE19-0DC3B25FADB4}">
      <dgm:prSet/>
      <dgm:spPr/>
      <dgm:t>
        <a:bodyPr/>
        <a:lstStyle/>
        <a:p>
          <a:endParaRPr lang="lv-LV"/>
        </a:p>
      </dgm:t>
    </dgm:pt>
    <dgm:pt modelId="{C89A6292-6938-4D32-8068-9B2D2D0E5AFC}" type="sibTrans" cxnId="{3E6B0482-5FF3-4DD1-AE19-0DC3B25FADB4}">
      <dgm:prSet/>
      <dgm:spPr/>
      <dgm:t>
        <a:bodyPr/>
        <a:lstStyle/>
        <a:p>
          <a:endParaRPr lang="lv-LV"/>
        </a:p>
      </dgm:t>
    </dgm:pt>
    <dgm:pt modelId="{9D75FD76-F24E-4450-A00E-B4DDBD029DB8}">
      <dgm:prSet phldrT="[Text]" custT="1"/>
      <dgm:spPr/>
      <dgm:t>
        <a:bodyPr/>
        <a:lstStyle/>
        <a:p>
          <a:r>
            <a:rPr lang="lv-LV" sz="1600" dirty="0"/>
            <a:t>1.3. nacionālo jauno profesionāļu meistarības konkursu organizēšana</a:t>
          </a:r>
        </a:p>
      </dgm:t>
    </dgm:pt>
    <dgm:pt modelId="{90D49793-056D-42F3-9D14-64345FC21996}" type="parTrans" cxnId="{297EA1C7-D785-4892-BBCB-F06FDC3A83DA}">
      <dgm:prSet/>
      <dgm:spPr/>
      <dgm:t>
        <a:bodyPr/>
        <a:lstStyle/>
        <a:p>
          <a:endParaRPr lang="lv-LV"/>
        </a:p>
      </dgm:t>
    </dgm:pt>
    <dgm:pt modelId="{6CA71D19-51A7-4DB2-89CF-735D33C902FF}" type="sibTrans" cxnId="{297EA1C7-D785-4892-BBCB-F06FDC3A83DA}">
      <dgm:prSet/>
      <dgm:spPr/>
      <dgm:t>
        <a:bodyPr/>
        <a:lstStyle/>
        <a:p>
          <a:endParaRPr lang="lv-LV"/>
        </a:p>
      </dgm:t>
    </dgm:pt>
    <dgm:pt modelId="{ACA0A105-C866-4448-BF1C-1AAA305D9FD1}">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 4 nacionālie jauno profesionāļu meistarības konkursi </a:t>
          </a:r>
          <a:r>
            <a:rPr lang="lv-LV" sz="1400" i="1" dirty="0" err="1"/>
            <a:t>SkillsLatvia</a:t>
          </a:r>
          <a:r>
            <a:rPr lang="lv-LV" sz="1400" dirty="0"/>
            <a:t> (2024.-2027.)</a:t>
          </a:r>
        </a:p>
      </dgm:t>
    </dgm:pt>
    <dgm:pt modelId="{C0543983-6C21-4076-8E20-5AAE81315796}" type="parTrans" cxnId="{0E9D5DBA-6B46-40B8-AC33-3BFC98152593}">
      <dgm:prSet/>
      <dgm:spPr/>
      <dgm:t>
        <a:bodyPr/>
        <a:lstStyle/>
        <a:p>
          <a:endParaRPr lang="lv-LV"/>
        </a:p>
      </dgm:t>
    </dgm:pt>
    <dgm:pt modelId="{9D086D44-535A-4193-AE6B-ED90B8A6A5B4}" type="sibTrans" cxnId="{0E9D5DBA-6B46-40B8-AC33-3BFC98152593}">
      <dgm:prSet/>
      <dgm:spPr/>
      <dgm:t>
        <a:bodyPr/>
        <a:lstStyle/>
        <a:p>
          <a:endParaRPr lang="lv-LV"/>
        </a:p>
      </dgm:t>
    </dgm:pt>
    <dgm:pt modelId="{02ECA826-B10D-43E6-849A-33B0EF0F641E}">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Papildu aktivitātes konkursa </a:t>
          </a:r>
          <a:r>
            <a:rPr lang="lv-LV" sz="1400" i="1" dirty="0" err="1"/>
            <a:t>SkillsLatvia</a:t>
          </a:r>
          <a:r>
            <a:rPr lang="lv-LV" sz="1400" i="1" dirty="0"/>
            <a:t> </a:t>
          </a:r>
          <a:r>
            <a:rPr lang="lv-LV" sz="1400" dirty="0"/>
            <a:t>apmeklētājiem – vispārizglītojošo skolu skolēniem un  komandām (prasmju stafetes u.c.)</a:t>
          </a:r>
        </a:p>
      </dgm:t>
    </dgm:pt>
    <dgm:pt modelId="{13177D12-F30D-478A-8B55-094608C0FAAA}" type="parTrans" cxnId="{DB8922E0-1C36-4CA8-9D43-9C9A0169921A}">
      <dgm:prSet/>
      <dgm:spPr/>
      <dgm:t>
        <a:bodyPr/>
        <a:lstStyle/>
        <a:p>
          <a:endParaRPr lang="lv-LV"/>
        </a:p>
      </dgm:t>
    </dgm:pt>
    <dgm:pt modelId="{8D28E48F-479B-46D0-828B-CF7803436122}" type="sibTrans" cxnId="{DB8922E0-1C36-4CA8-9D43-9C9A0169921A}">
      <dgm:prSet/>
      <dgm:spPr/>
      <dgm:t>
        <a:bodyPr/>
        <a:lstStyle/>
        <a:p>
          <a:endParaRPr lang="lv-LV"/>
        </a:p>
      </dgm:t>
    </dgm:pt>
    <dgm:pt modelId="{60F39C86-A68A-45A8-9A12-22A1573479FA}">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Karjeras konsultācijas u.c.</a:t>
          </a:r>
        </a:p>
      </dgm:t>
    </dgm:pt>
    <dgm:pt modelId="{1F5DF91A-0923-4E92-B5BD-5C072E0E14B6}" type="parTrans" cxnId="{33FABD7B-0238-47E5-A42C-D35881AD503E}">
      <dgm:prSet/>
      <dgm:spPr/>
      <dgm:t>
        <a:bodyPr/>
        <a:lstStyle/>
        <a:p>
          <a:endParaRPr lang="lv-LV"/>
        </a:p>
      </dgm:t>
    </dgm:pt>
    <dgm:pt modelId="{1EB23AF9-61C3-44C6-A3D9-958FF600ABB0}" type="sibTrans" cxnId="{33FABD7B-0238-47E5-A42C-D35881AD503E}">
      <dgm:prSet/>
      <dgm:spPr/>
      <dgm:t>
        <a:bodyPr/>
        <a:lstStyle/>
        <a:p>
          <a:endParaRPr lang="lv-LV"/>
        </a:p>
      </dgm:t>
    </dgm:pt>
    <dgm:pt modelId="{6E2AA64C-495F-4279-AF1F-B07FFD6ECD8B}">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 Katrā konkursā </a:t>
          </a:r>
          <a:r>
            <a:rPr lang="lv-LV" sz="1400" i="1" dirty="0" err="1"/>
            <a:t>SkillsLatvia</a:t>
          </a:r>
          <a:r>
            <a:rPr lang="lv-LV" sz="1400" dirty="0"/>
            <a:t> ne vairāk kā 24 prasmju konkursi</a:t>
          </a:r>
        </a:p>
      </dgm:t>
    </dgm:pt>
    <dgm:pt modelId="{38C68819-DC1C-49B8-AF3F-DF1769D3D274}" type="parTrans" cxnId="{7C827A22-88D9-4F75-8BFF-C8FD7171CFE1}">
      <dgm:prSet/>
      <dgm:spPr/>
      <dgm:t>
        <a:bodyPr/>
        <a:lstStyle/>
        <a:p>
          <a:endParaRPr lang="lv-LV"/>
        </a:p>
      </dgm:t>
    </dgm:pt>
    <dgm:pt modelId="{D3E88637-A949-4049-A2C1-258ECDEC522C}" type="sibTrans" cxnId="{7C827A22-88D9-4F75-8BFF-C8FD7171CFE1}">
      <dgm:prSet/>
      <dgm:spPr/>
      <dgm:t>
        <a:bodyPr/>
        <a:lstStyle/>
        <a:p>
          <a:endParaRPr lang="lv-LV"/>
        </a:p>
      </dgm:t>
    </dgm:pt>
    <dgm:pt modelId="{1EF2C9B0-96C0-46D9-AA04-515AA8E82655}">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 Katrā prasmju konkursā tiek organizēts pusfināls sadarbībā ar tehnikumiem</a:t>
          </a:r>
        </a:p>
      </dgm:t>
    </dgm:pt>
    <dgm:pt modelId="{525AF254-FF26-423B-ACD5-7FE9C3AEEF1F}" type="parTrans" cxnId="{46BE06E5-CC49-4535-9CA9-AFF2C6DB37A6}">
      <dgm:prSet/>
      <dgm:spPr/>
      <dgm:t>
        <a:bodyPr/>
        <a:lstStyle/>
        <a:p>
          <a:endParaRPr lang="lv-LV"/>
        </a:p>
      </dgm:t>
    </dgm:pt>
    <dgm:pt modelId="{A2EBAD53-17A3-4910-BE25-19574D6A4031}" type="sibTrans" cxnId="{46BE06E5-CC49-4535-9CA9-AFF2C6DB37A6}">
      <dgm:prSet/>
      <dgm:spPr/>
      <dgm:t>
        <a:bodyPr/>
        <a:lstStyle/>
        <a:p>
          <a:endParaRPr lang="lv-LV"/>
        </a:p>
      </dgm:t>
    </dgm:pt>
    <dgm:pt modelId="{DBD34C6B-5EBB-48AD-998B-9B9F77ABC4CC}">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400" dirty="0"/>
            <a:t> </a:t>
          </a:r>
          <a:r>
            <a:rPr lang="lv-LV" sz="1400" dirty="0">
              <a:solidFill>
                <a:schemeClr val="tx1"/>
              </a:solidFill>
            </a:rPr>
            <a:t>Dalībnieki- profesionālās izglītības iestāžu audzēkņi un jaunie profesionāļi </a:t>
          </a:r>
        </a:p>
      </dgm:t>
    </dgm:pt>
    <dgm:pt modelId="{42CA4ADB-5C47-4761-B531-916EDEA67BF0}" type="parTrans" cxnId="{FFD2462A-E1A2-47C3-B593-0BE6CF844C1F}">
      <dgm:prSet/>
      <dgm:spPr/>
      <dgm:t>
        <a:bodyPr/>
        <a:lstStyle/>
        <a:p>
          <a:endParaRPr lang="lv-LV"/>
        </a:p>
      </dgm:t>
    </dgm:pt>
    <dgm:pt modelId="{9F902B38-C4BE-4C8B-8723-1861D38F5021}" type="sibTrans" cxnId="{FFD2462A-E1A2-47C3-B593-0BE6CF844C1F}">
      <dgm:prSet/>
      <dgm:spPr/>
      <dgm:t>
        <a:bodyPr/>
        <a:lstStyle/>
        <a:p>
          <a:endParaRPr lang="lv-LV"/>
        </a:p>
      </dgm:t>
    </dgm:pt>
    <dgm:pt modelId="{8333BA8D-E8B4-4983-A575-D953A0AAD81B}" type="pres">
      <dgm:prSet presAssocID="{95849647-E546-4EC0-AC58-77358A67E514}" presName="Name0" presStyleCnt="0">
        <dgm:presLayoutVars>
          <dgm:dir/>
          <dgm:animLvl val="lvl"/>
          <dgm:resizeHandles val="exact"/>
        </dgm:presLayoutVars>
      </dgm:prSet>
      <dgm:spPr/>
    </dgm:pt>
    <dgm:pt modelId="{107136BE-2A87-4592-9D92-70205FE0F3F9}" type="pres">
      <dgm:prSet presAssocID="{EE59A4FB-645F-4F8E-B575-878B2D8A0D62}" presName="linNode" presStyleCnt="0"/>
      <dgm:spPr/>
    </dgm:pt>
    <dgm:pt modelId="{07B43AFF-7613-4CE4-B130-C20C65567F7A}" type="pres">
      <dgm:prSet presAssocID="{EE59A4FB-645F-4F8E-B575-878B2D8A0D62}" presName="parentText" presStyleLbl="node1" presStyleIdx="0" presStyleCnt="3" custScaleY="30170">
        <dgm:presLayoutVars>
          <dgm:chMax val="1"/>
          <dgm:bulletEnabled val="1"/>
        </dgm:presLayoutVars>
      </dgm:prSet>
      <dgm:spPr/>
    </dgm:pt>
    <dgm:pt modelId="{FC2E4BF6-7909-4CE3-A524-FBFF15232B33}" type="pres">
      <dgm:prSet presAssocID="{EE59A4FB-645F-4F8E-B575-878B2D8A0D62}" presName="descendantText" presStyleLbl="alignAccFollowNode1" presStyleIdx="0" presStyleCnt="3" custScaleY="32652">
        <dgm:presLayoutVars>
          <dgm:bulletEnabled val="1"/>
        </dgm:presLayoutVars>
      </dgm:prSet>
      <dgm:spPr/>
    </dgm:pt>
    <dgm:pt modelId="{44855F4A-E050-4454-AFB3-DE5676C87B35}" type="pres">
      <dgm:prSet presAssocID="{020835A0-6DFB-41D8-AB3A-9D268B66D39E}" presName="sp" presStyleCnt="0"/>
      <dgm:spPr/>
    </dgm:pt>
    <dgm:pt modelId="{3FF0DDFF-A648-4B94-8D9E-84F9777936E2}" type="pres">
      <dgm:prSet presAssocID="{93826922-7EEC-4D7A-843C-2D5D80FB3A73}" presName="linNode" presStyleCnt="0"/>
      <dgm:spPr/>
    </dgm:pt>
    <dgm:pt modelId="{E08588BA-819F-4FBB-8BBF-A1FB0D852DF3}" type="pres">
      <dgm:prSet presAssocID="{93826922-7EEC-4D7A-843C-2D5D80FB3A73}" presName="parentText" presStyleLbl="node1" presStyleIdx="1" presStyleCnt="3" custScaleY="28644">
        <dgm:presLayoutVars>
          <dgm:chMax val="1"/>
          <dgm:bulletEnabled val="1"/>
        </dgm:presLayoutVars>
      </dgm:prSet>
      <dgm:spPr/>
    </dgm:pt>
    <dgm:pt modelId="{87A09894-9C05-4B39-A5B0-7AD0E911D94C}" type="pres">
      <dgm:prSet presAssocID="{93826922-7EEC-4D7A-843C-2D5D80FB3A73}" presName="descendantText" presStyleLbl="alignAccFollowNode1" presStyleIdx="1" presStyleCnt="3" custScaleY="31445" custLinFactNeighborX="-1085" custLinFactNeighborY="-50">
        <dgm:presLayoutVars>
          <dgm:bulletEnabled val="1"/>
        </dgm:presLayoutVars>
      </dgm:prSet>
      <dgm:spPr/>
    </dgm:pt>
    <dgm:pt modelId="{F365D3F3-CDB9-4E4C-A693-C1E5BB2516CB}" type="pres">
      <dgm:prSet presAssocID="{08C76581-8E1B-4579-98E6-ED0F3054F99E}" presName="sp" presStyleCnt="0"/>
      <dgm:spPr/>
    </dgm:pt>
    <dgm:pt modelId="{DC5935A7-F54E-451B-81BD-52FD2DF6AB7C}" type="pres">
      <dgm:prSet presAssocID="{9D75FD76-F24E-4450-A00E-B4DDBD029DB8}" presName="linNode" presStyleCnt="0"/>
      <dgm:spPr/>
    </dgm:pt>
    <dgm:pt modelId="{6AA524A4-F02B-4178-AF24-8EE5605712EA}" type="pres">
      <dgm:prSet presAssocID="{9D75FD76-F24E-4450-A00E-B4DDBD029DB8}" presName="parentText" presStyleLbl="node1" presStyleIdx="2" presStyleCnt="3" custScaleY="27604">
        <dgm:presLayoutVars>
          <dgm:chMax val="1"/>
          <dgm:bulletEnabled val="1"/>
        </dgm:presLayoutVars>
      </dgm:prSet>
      <dgm:spPr/>
    </dgm:pt>
    <dgm:pt modelId="{CBF24F42-533E-444D-AC6F-0071A831AC90}" type="pres">
      <dgm:prSet presAssocID="{9D75FD76-F24E-4450-A00E-B4DDBD029DB8}" presName="descendantText" presStyleLbl="alignAccFollowNode1" presStyleIdx="2" presStyleCnt="3" custScaleY="30243" custLinFactNeighborX="0" custLinFactNeighborY="1564">
        <dgm:presLayoutVars>
          <dgm:bulletEnabled val="1"/>
        </dgm:presLayoutVars>
      </dgm:prSet>
      <dgm:spPr/>
    </dgm:pt>
  </dgm:ptLst>
  <dgm:cxnLst>
    <dgm:cxn modelId="{4F712002-9518-4D1F-8F4F-AA28867CE494}" srcId="{95849647-E546-4EC0-AC58-77358A67E514}" destId="{93826922-7EEC-4D7A-843C-2D5D80FB3A73}" srcOrd="1" destOrd="0" parTransId="{F9973F6B-66F4-475D-8AF6-8F42A78AD909}" sibTransId="{08C76581-8E1B-4579-98E6-ED0F3054F99E}"/>
    <dgm:cxn modelId="{7D69D913-D4C0-4863-890B-BDE4CC647239}" type="presOf" srcId="{8EB6FE9A-0610-4576-A243-02EEE4937F7B}" destId="{87A09894-9C05-4B39-A5B0-7AD0E911D94C}" srcOrd="0" destOrd="0" presId="urn:microsoft.com/office/officeart/2005/8/layout/vList5"/>
    <dgm:cxn modelId="{7C827A22-88D9-4F75-8BFF-C8FD7171CFE1}" srcId="{9D75FD76-F24E-4450-A00E-B4DDBD029DB8}" destId="{6E2AA64C-495F-4279-AF1F-B07FFD6ECD8B}" srcOrd="1" destOrd="0" parTransId="{38C68819-DC1C-49B8-AF3F-DF1769D3D274}" sibTransId="{D3E88637-A949-4049-A2C1-258ECDEC522C}"/>
    <dgm:cxn modelId="{FFD2462A-E1A2-47C3-B593-0BE6CF844C1F}" srcId="{9D75FD76-F24E-4450-A00E-B4DDBD029DB8}" destId="{DBD34C6B-5EBB-48AD-998B-9B9F77ABC4CC}" srcOrd="3" destOrd="0" parTransId="{42CA4ADB-5C47-4761-B531-916EDEA67BF0}" sibTransId="{9F902B38-C4BE-4C8B-8723-1861D38F5021}"/>
    <dgm:cxn modelId="{CF41DC38-5FA8-41F5-B871-EB6012C195F0}" type="presOf" srcId="{6E2AA64C-495F-4279-AF1F-B07FFD6ECD8B}" destId="{CBF24F42-533E-444D-AC6F-0071A831AC90}" srcOrd="0" destOrd="1" presId="urn:microsoft.com/office/officeart/2005/8/layout/vList5"/>
    <dgm:cxn modelId="{7F164F3F-6A46-4630-B75B-B88DFFF73412}" type="presOf" srcId="{02ECA826-B10D-43E6-849A-33B0EF0F641E}" destId="{FC2E4BF6-7909-4CE3-A524-FBFF15232B33}" srcOrd="0" destOrd="1" presId="urn:microsoft.com/office/officeart/2005/8/layout/vList5"/>
    <dgm:cxn modelId="{5DB3075F-8D31-4D15-96FD-0A3EC83308A3}" srcId="{EE59A4FB-645F-4F8E-B575-878B2D8A0D62}" destId="{2BFF072C-E897-4EF1-A106-B23D87F7AF3E}" srcOrd="0" destOrd="0" parTransId="{1B1ACB65-6E74-4DF4-B279-A3782E894A63}" sibTransId="{7654D7CE-4D78-47F3-A1C0-36D94EAB1F37}"/>
    <dgm:cxn modelId="{C10FBD41-9105-4B9B-B544-8C55BA4A9610}" srcId="{95849647-E546-4EC0-AC58-77358A67E514}" destId="{EE59A4FB-645F-4F8E-B575-878B2D8A0D62}" srcOrd="0" destOrd="0" parTransId="{DECE6E59-8AD0-4D4A-98A7-BC5C6C69A252}" sibTransId="{020835A0-6DFB-41D8-AB3A-9D268B66D39E}"/>
    <dgm:cxn modelId="{4B5EDD49-F3A2-41D6-A538-8DC54C3D487D}" type="presOf" srcId="{DBD34C6B-5EBB-48AD-998B-9B9F77ABC4CC}" destId="{CBF24F42-533E-444D-AC6F-0071A831AC90}" srcOrd="0" destOrd="3" presId="urn:microsoft.com/office/officeart/2005/8/layout/vList5"/>
    <dgm:cxn modelId="{EA5DB74F-1BFB-47C1-ACAF-7606B97F6193}" type="presOf" srcId="{EE59A4FB-645F-4F8E-B575-878B2D8A0D62}" destId="{07B43AFF-7613-4CE4-B130-C20C65567F7A}" srcOrd="0" destOrd="0" presId="urn:microsoft.com/office/officeart/2005/8/layout/vList5"/>
    <dgm:cxn modelId="{33FABD7B-0238-47E5-A42C-D35881AD503E}" srcId="{EE59A4FB-645F-4F8E-B575-878B2D8A0D62}" destId="{60F39C86-A68A-45A8-9A12-22A1573479FA}" srcOrd="2" destOrd="0" parTransId="{1F5DF91A-0923-4E92-B5BD-5C072E0E14B6}" sibTransId="{1EB23AF9-61C3-44C6-A3D9-958FF600ABB0}"/>
    <dgm:cxn modelId="{3E6B0482-5FF3-4DD1-AE19-0DC3B25FADB4}" srcId="{93826922-7EEC-4D7A-843C-2D5D80FB3A73}" destId="{8EB6FE9A-0610-4576-A243-02EEE4937F7B}" srcOrd="0" destOrd="0" parTransId="{D5D99B60-7EF8-44D0-B88F-65EB2228378E}" sibTransId="{C89A6292-6938-4D32-8068-9B2D2D0E5AFC}"/>
    <dgm:cxn modelId="{0DC30486-B218-4E08-AFB8-15BE0DCCEE17}" type="presOf" srcId="{9D75FD76-F24E-4450-A00E-B4DDBD029DB8}" destId="{6AA524A4-F02B-4178-AF24-8EE5605712EA}" srcOrd="0" destOrd="0" presId="urn:microsoft.com/office/officeart/2005/8/layout/vList5"/>
    <dgm:cxn modelId="{C7EF55A5-C287-41D6-AF42-D25616E9472D}" type="presOf" srcId="{93826922-7EEC-4D7A-843C-2D5D80FB3A73}" destId="{E08588BA-819F-4FBB-8BBF-A1FB0D852DF3}" srcOrd="0" destOrd="0" presId="urn:microsoft.com/office/officeart/2005/8/layout/vList5"/>
    <dgm:cxn modelId="{0E9D5DBA-6B46-40B8-AC33-3BFC98152593}" srcId="{9D75FD76-F24E-4450-A00E-B4DDBD029DB8}" destId="{ACA0A105-C866-4448-BF1C-1AAA305D9FD1}" srcOrd="0" destOrd="0" parTransId="{C0543983-6C21-4076-8E20-5AAE81315796}" sibTransId="{9D086D44-535A-4193-AE6B-ED90B8A6A5B4}"/>
    <dgm:cxn modelId="{2E2814BC-09C4-40A6-968D-72BE22ACFA1D}" type="presOf" srcId="{2BFF072C-E897-4EF1-A106-B23D87F7AF3E}" destId="{FC2E4BF6-7909-4CE3-A524-FBFF15232B33}" srcOrd="0" destOrd="0" presId="urn:microsoft.com/office/officeart/2005/8/layout/vList5"/>
    <dgm:cxn modelId="{297EA1C7-D785-4892-BBCB-F06FDC3A83DA}" srcId="{95849647-E546-4EC0-AC58-77358A67E514}" destId="{9D75FD76-F24E-4450-A00E-B4DDBD029DB8}" srcOrd="2" destOrd="0" parTransId="{90D49793-056D-42F3-9D14-64345FC21996}" sibTransId="{6CA71D19-51A7-4DB2-89CF-735D33C902FF}"/>
    <dgm:cxn modelId="{07E01BE0-60F7-4FA8-BC14-9565A8E8AD76}" type="presOf" srcId="{60F39C86-A68A-45A8-9A12-22A1573479FA}" destId="{FC2E4BF6-7909-4CE3-A524-FBFF15232B33}" srcOrd="0" destOrd="2" presId="urn:microsoft.com/office/officeart/2005/8/layout/vList5"/>
    <dgm:cxn modelId="{DB8922E0-1C36-4CA8-9D43-9C9A0169921A}" srcId="{EE59A4FB-645F-4F8E-B575-878B2D8A0D62}" destId="{02ECA826-B10D-43E6-849A-33B0EF0F641E}" srcOrd="1" destOrd="0" parTransId="{13177D12-F30D-478A-8B55-094608C0FAAA}" sibTransId="{8D28E48F-479B-46D0-828B-CF7803436122}"/>
    <dgm:cxn modelId="{6F1D92E2-A4CA-4FDC-8953-54F8CB65A465}" type="presOf" srcId="{ACA0A105-C866-4448-BF1C-1AAA305D9FD1}" destId="{CBF24F42-533E-444D-AC6F-0071A831AC90}" srcOrd="0" destOrd="0" presId="urn:microsoft.com/office/officeart/2005/8/layout/vList5"/>
    <dgm:cxn modelId="{46BE06E5-CC49-4535-9CA9-AFF2C6DB37A6}" srcId="{9D75FD76-F24E-4450-A00E-B4DDBD029DB8}" destId="{1EF2C9B0-96C0-46D9-AA04-515AA8E82655}" srcOrd="2" destOrd="0" parTransId="{525AF254-FF26-423B-ACD5-7FE9C3AEEF1F}" sibTransId="{A2EBAD53-17A3-4910-BE25-19574D6A4031}"/>
    <dgm:cxn modelId="{05077CE6-EC4E-4136-81B1-124052EBA558}" type="presOf" srcId="{95849647-E546-4EC0-AC58-77358A67E514}" destId="{8333BA8D-E8B4-4983-A575-D953A0AAD81B}" srcOrd="0" destOrd="0" presId="urn:microsoft.com/office/officeart/2005/8/layout/vList5"/>
    <dgm:cxn modelId="{C31DADEA-A86E-4483-8A93-8A60E21C2986}" type="presOf" srcId="{1EF2C9B0-96C0-46D9-AA04-515AA8E82655}" destId="{CBF24F42-533E-444D-AC6F-0071A831AC90}" srcOrd="0" destOrd="2" presId="urn:microsoft.com/office/officeart/2005/8/layout/vList5"/>
    <dgm:cxn modelId="{8D7D62B3-FABC-45D3-9470-3AC65868E027}" type="presParOf" srcId="{8333BA8D-E8B4-4983-A575-D953A0AAD81B}" destId="{107136BE-2A87-4592-9D92-70205FE0F3F9}" srcOrd="0" destOrd="0" presId="urn:microsoft.com/office/officeart/2005/8/layout/vList5"/>
    <dgm:cxn modelId="{0CA133A1-6CA8-4CFF-A922-7F94F790CDF3}" type="presParOf" srcId="{107136BE-2A87-4592-9D92-70205FE0F3F9}" destId="{07B43AFF-7613-4CE4-B130-C20C65567F7A}" srcOrd="0" destOrd="0" presId="urn:microsoft.com/office/officeart/2005/8/layout/vList5"/>
    <dgm:cxn modelId="{C764DB41-659E-4CB7-9A2C-ABF7BD268B95}" type="presParOf" srcId="{107136BE-2A87-4592-9D92-70205FE0F3F9}" destId="{FC2E4BF6-7909-4CE3-A524-FBFF15232B33}" srcOrd="1" destOrd="0" presId="urn:microsoft.com/office/officeart/2005/8/layout/vList5"/>
    <dgm:cxn modelId="{50BB4E82-EFF7-47B5-87FF-680BB5A1CEA8}" type="presParOf" srcId="{8333BA8D-E8B4-4983-A575-D953A0AAD81B}" destId="{44855F4A-E050-4454-AFB3-DE5676C87B35}" srcOrd="1" destOrd="0" presId="urn:microsoft.com/office/officeart/2005/8/layout/vList5"/>
    <dgm:cxn modelId="{96A45824-3B31-463F-ADF9-47E3242951C1}" type="presParOf" srcId="{8333BA8D-E8B4-4983-A575-D953A0AAD81B}" destId="{3FF0DDFF-A648-4B94-8D9E-84F9777936E2}" srcOrd="2" destOrd="0" presId="urn:microsoft.com/office/officeart/2005/8/layout/vList5"/>
    <dgm:cxn modelId="{C32BDE0A-4539-4767-8EF6-B6EBBA2048C7}" type="presParOf" srcId="{3FF0DDFF-A648-4B94-8D9E-84F9777936E2}" destId="{E08588BA-819F-4FBB-8BBF-A1FB0D852DF3}" srcOrd="0" destOrd="0" presId="urn:microsoft.com/office/officeart/2005/8/layout/vList5"/>
    <dgm:cxn modelId="{988E6395-10AD-4E57-8C38-F5A70462615B}" type="presParOf" srcId="{3FF0DDFF-A648-4B94-8D9E-84F9777936E2}" destId="{87A09894-9C05-4B39-A5B0-7AD0E911D94C}" srcOrd="1" destOrd="0" presId="urn:microsoft.com/office/officeart/2005/8/layout/vList5"/>
    <dgm:cxn modelId="{06F73EFC-45B1-4305-8BD3-6D54E00C1053}" type="presParOf" srcId="{8333BA8D-E8B4-4983-A575-D953A0AAD81B}" destId="{F365D3F3-CDB9-4E4C-A693-C1E5BB2516CB}" srcOrd="3" destOrd="0" presId="urn:microsoft.com/office/officeart/2005/8/layout/vList5"/>
    <dgm:cxn modelId="{5409F845-25AA-4A0F-BEA5-136E9EBB6643}" type="presParOf" srcId="{8333BA8D-E8B4-4983-A575-D953A0AAD81B}" destId="{DC5935A7-F54E-451B-81BD-52FD2DF6AB7C}" srcOrd="4" destOrd="0" presId="urn:microsoft.com/office/officeart/2005/8/layout/vList5"/>
    <dgm:cxn modelId="{13C2A5AA-4013-4A54-B19E-21F0ECA1B734}" type="presParOf" srcId="{DC5935A7-F54E-451B-81BD-52FD2DF6AB7C}" destId="{6AA524A4-F02B-4178-AF24-8EE5605712EA}" srcOrd="0" destOrd="0" presId="urn:microsoft.com/office/officeart/2005/8/layout/vList5"/>
    <dgm:cxn modelId="{79A8D252-C15A-47B2-BF1C-AB7A43A5BD1C}" type="presParOf" srcId="{DC5935A7-F54E-451B-81BD-52FD2DF6AB7C}" destId="{CBF24F42-533E-444D-AC6F-0071A831AC9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5F468F-108E-48AD-91BA-E1672DB051F6}" type="doc">
      <dgm:prSet loTypeId="urn:microsoft.com/office/officeart/2005/8/layout/vList5" loCatId="list" qsTypeId="urn:microsoft.com/office/officeart/2005/8/quickstyle/3d1" qsCatId="3D" csTypeId="urn:microsoft.com/office/officeart/2005/8/colors/colorful3" csCatId="colorful" phldr="1"/>
      <dgm:spPr/>
      <dgm:t>
        <a:bodyPr/>
        <a:lstStyle/>
        <a:p>
          <a:endParaRPr lang="lv-LV"/>
        </a:p>
      </dgm:t>
    </dgm:pt>
    <dgm:pt modelId="{315F41DB-45F2-45E6-B5EA-0DB0CEFA8BB9}">
      <dgm:prSet phldrT="[Text]" custT="1"/>
      <dgm:spPr/>
      <dgm:t>
        <a:bodyPr/>
        <a:lstStyle/>
        <a:p>
          <a:r>
            <a:rPr lang="lv-LV" sz="1600" dirty="0"/>
            <a:t>Dalība starptautiskajās asociācijās </a:t>
          </a:r>
          <a:r>
            <a:rPr lang="lv-LV" sz="1600" i="1" dirty="0" err="1"/>
            <a:t>WorldSkills</a:t>
          </a:r>
          <a:r>
            <a:rPr lang="lv-LV" sz="1600" i="1" dirty="0"/>
            <a:t> </a:t>
          </a:r>
          <a:r>
            <a:rPr lang="lv-LV" sz="1600" i="1" dirty="0" err="1"/>
            <a:t>International</a:t>
          </a:r>
          <a:r>
            <a:rPr lang="lv-LV" sz="1600" i="1" dirty="0"/>
            <a:t> (WSI)</a:t>
          </a:r>
          <a:r>
            <a:rPr lang="lv-LV" sz="1600" dirty="0"/>
            <a:t>un </a:t>
          </a:r>
          <a:r>
            <a:rPr lang="lv-LV" sz="1600" i="1" dirty="0" err="1"/>
            <a:t>WorldSkills</a:t>
          </a:r>
          <a:r>
            <a:rPr lang="lv-LV" sz="1600" i="1" dirty="0"/>
            <a:t> </a:t>
          </a:r>
          <a:r>
            <a:rPr lang="lv-LV" sz="1600" i="1" dirty="0" err="1"/>
            <a:t>Europe</a:t>
          </a:r>
          <a:r>
            <a:rPr lang="lv-LV" sz="1600" i="1" dirty="0"/>
            <a:t> (WSE)</a:t>
          </a:r>
        </a:p>
      </dgm:t>
    </dgm:pt>
    <dgm:pt modelId="{E6FAB85B-08CD-4B1E-9E23-FED07CD8C5E6}" type="parTrans" cxnId="{C7AA007B-DD90-4CE9-8C21-03A581DD559D}">
      <dgm:prSet/>
      <dgm:spPr/>
      <dgm:t>
        <a:bodyPr/>
        <a:lstStyle/>
        <a:p>
          <a:endParaRPr lang="lv-LV"/>
        </a:p>
      </dgm:t>
    </dgm:pt>
    <dgm:pt modelId="{DF246E3D-49A1-4A63-81D5-C6EC7FA5B89D}" type="sibTrans" cxnId="{C7AA007B-DD90-4CE9-8C21-03A581DD559D}">
      <dgm:prSet/>
      <dgm:spPr/>
      <dgm:t>
        <a:bodyPr/>
        <a:lstStyle/>
        <a:p>
          <a:endParaRPr lang="lv-LV"/>
        </a:p>
      </dgm:t>
    </dgm:pt>
    <dgm:pt modelId="{07BB94D2-9B59-4972-A1C3-99B80FDE331A}">
      <dgm:prSet phldrT="[Text]" custT="1"/>
      <dgm:spPr/>
      <dgm:t>
        <a:bodyPr/>
        <a:lstStyle/>
        <a:p>
          <a:r>
            <a:rPr lang="lv-LV" sz="1400" dirty="0"/>
            <a:t>Oficiālā delegāta, tehniskā delegāta un starptautisko konkursu galvenā eksperta un galvenā eksperta vietnieka (ja attiecināms) dalība Ģenerālajā asamblejā un konkursu sagatavošanas sanāksmēs</a:t>
          </a:r>
        </a:p>
      </dgm:t>
    </dgm:pt>
    <dgm:pt modelId="{94B63AF6-854D-41B8-A678-0BCED426AB80}" type="parTrans" cxnId="{F7A50887-EE72-48A9-A6DE-DE44387E6792}">
      <dgm:prSet/>
      <dgm:spPr/>
      <dgm:t>
        <a:bodyPr/>
        <a:lstStyle/>
        <a:p>
          <a:endParaRPr lang="lv-LV"/>
        </a:p>
      </dgm:t>
    </dgm:pt>
    <dgm:pt modelId="{3CAF276E-2223-4DA2-AFC3-4498F3B0DE2E}" type="sibTrans" cxnId="{F7A50887-EE72-48A9-A6DE-DE44387E6792}">
      <dgm:prSet/>
      <dgm:spPr/>
      <dgm:t>
        <a:bodyPr/>
        <a:lstStyle/>
        <a:p>
          <a:endParaRPr lang="lv-LV"/>
        </a:p>
      </dgm:t>
    </dgm:pt>
    <dgm:pt modelId="{51A755EE-8A07-42D5-BBB4-08298CDCFD84}">
      <dgm:prSet phldrT="[Text]" custT="1"/>
      <dgm:spPr/>
      <dgm:t>
        <a:bodyPr/>
        <a:lstStyle/>
        <a:p>
          <a:r>
            <a:rPr lang="lv-LV" sz="1600" dirty="0"/>
            <a:t>Latvijas jauno profesionāļu sagatavošana dalībai starptautiskajos konkursos </a:t>
          </a:r>
          <a:r>
            <a:rPr lang="lv-LV" sz="1600" i="1" dirty="0" err="1"/>
            <a:t>EuroSkills</a:t>
          </a:r>
          <a:r>
            <a:rPr lang="lv-LV" sz="1600" i="1" dirty="0"/>
            <a:t> </a:t>
          </a:r>
          <a:r>
            <a:rPr lang="lv-LV" sz="1600" dirty="0"/>
            <a:t>un </a:t>
          </a:r>
          <a:r>
            <a:rPr lang="lv-LV" sz="1600" i="1" dirty="0" err="1"/>
            <a:t>WorldSkills</a:t>
          </a:r>
          <a:endParaRPr lang="lv-LV" sz="1600" i="1" dirty="0"/>
        </a:p>
      </dgm:t>
    </dgm:pt>
    <dgm:pt modelId="{5E397229-0D10-4083-AAD1-40598EB6DF20}" type="parTrans" cxnId="{CDECEF90-6530-4E5A-94B4-D5B2C5B61AEE}">
      <dgm:prSet/>
      <dgm:spPr/>
      <dgm:t>
        <a:bodyPr/>
        <a:lstStyle/>
        <a:p>
          <a:endParaRPr lang="lv-LV"/>
        </a:p>
      </dgm:t>
    </dgm:pt>
    <dgm:pt modelId="{42B12339-9EFF-49DC-A98E-588BC03588C5}" type="sibTrans" cxnId="{CDECEF90-6530-4E5A-94B4-D5B2C5B61AEE}">
      <dgm:prSet/>
      <dgm:spPr/>
      <dgm:t>
        <a:bodyPr/>
        <a:lstStyle/>
        <a:p>
          <a:endParaRPr lang="lv-LV"/>
        </a:p>
      </dgm:t>
    </dgm:pt>
    <dgm:pt modelId="{CA89ACE4-431B-477F-A95F-EF3CC92FA331}">
      <dgm:prSet phldrT="[Text]" custT="1"/>
      <dgm:spPr/>
      <dgm:t>
        <a:bodyPr/>
        <a:lstStyle/>
        <a:p>
          <a:r>
            <a:rPr lang="lv-LV" sz="1400" dirty="0"/>
            <a:t> </a:t>
          </a:r>
          <a:r>
            <a:rPr lang="lv-LV" sz="1400" dirty="0">
              <a:solidFill>
                <a:schemeClr val="tx1"/>
              </a:solidFill>
            </a:rPr>
            <a:t>4 kampaņas ietver konkursa </a:t>
          </a:r>
          <a:r>
            <a:rPr lang="lv-LV" sz="1400" i="1" dirty="0" err="1">
              <a:solidFill>
                <a:schemeClr val="tx1"/>
              </a:solidFill>
            </a:rPr>
            <a:t>SkillsLatvia</a:t>
          </a:r>
          <a:r>
            <a:rPr lang="lv-LV" sz="1400" dirty="0">
              <a:solidFill>
                <a:schemeClr val="tx1"/>
              </a:solidFill>
            </a:rPr>
            <a:t> reklāmas kampaņu, digitālo komunikāciju un reklāmu sociālajos medijos, speciālos pasākumus konkursa laikā, foto un video materiālus u.c., lai popularizētu profesionālās izglītības iestāžu un nozaru sadarbību, prasmju izcilību, jauno profesionāļu sasniegumus un karjeras izaugsmi, piesaistītu auditoriju konkursam </a:t>
          </a:r>
          <a:r>
            <a:rPr lang="lv-LV" sz="1400" i="1" dirty="0" err="1">
              <a:solidFill>
                <a:schemeClr val="tx1"/>
              </a:solidFill>
            </a:rPr>
            <a:t>SkillsLatvia</a:t>
          </a:r>
          <a:endParaRPr lang="lv-LV" sz="1400" dirty="0">
            <a:solidFill>
              <a:schemeClr val="tx1"/>
            </a:solidFill>
          </a:endParaRPr>
        </a:p>
      </dgm:t>
    </dgm:pt>
    <dgm:pt modelId="{837A2161-1C36-444A-B1E9-28F2C6593B28}" type="parTrans" cxnId="{DC241A68-DD78-4E9C-BAB6-C1317D4FED62}">
      <dgm:prSet/>
      <dgm:spPr/>
      <dgm:t>
        <a:bodyPr/>
        <a:lstStyle/>
        <a:p>
          <a:endParaRPr lang="lv-LV"/>
        </a:p>
      </dgm:t>
    </dgm:pt>
    <dgm:pt modelId="{E9A8A531-CAE3-4E6B-993D-338D8F9C66F5}" type="sibTrans" cxnId="{DC241A68-DD78-4E9C-BAB6-C1317D4FED62}">
      <dgm:prSet/>
      <dgm:spPr/>
      <dgm:t>
        <a:bodyPr/>
        <a:lstStyle/>
        <a:p>
          <a:endParaRPr lang="lv-LV"/>
        </a:p>
      </dgm:t>
    </dgm:pt>
    <dgm:pt modelId="{9801F618-1803-4D28-9A0F-1B7C71F53066}">
      <dgm:prSet phldrT="[Text]" custT="1"/>
      <dgm:spPr/>
      <dgm:t>
        <a:bodyPr/>
        <a:lstStyle/>
        <a:p>
          <a:r>
            <a:rPr lang="lv-LV" sz="1600" dirty="0"/>
            <a:t>Latvijas jauno profesionāļu komandas dalības nodrošināšana starptautiskajos konkursos </a:t>
          </a:r>
          <a:r>
            <a:rPr lang="lv-LV" sz="1600" i="1" dirty="0" err="1"/>
            <a:t>EuroSkills</a:t>
          </a:r>
          <a:r>
            <a:rPr lang="lv-LV" sz="1600" dirty="0"/>
            <a:t> un </a:t>
          </a:r>
          <a:r>
            <a:rPr lang="lv-LV" sz="1600" i="1" dirty="0" err="1"/>
            <a:t>WorldSkills</a:t>
          </a:r>
          <a:endParaRPr lang="lv-LV" sz="1600" i="1" dirty="0"/>
        </a:p>
      </dgm:t>
    </dgm:pt>
    <dgm:pt modelId="{AD64A8CD-3EFE-4784-A7EF-1CDE5CBA5032}" type="parTrans" cxnId="{44BFC445-4114-45EA-85FF-C9709701D22D}">
      <dgm:prSet/>
      <dgm:spPr/>
      <dgm:t>
        <a:bodyPr/>
        <a:lstStyle/>
        <a:p>
          <a:endParaRPr lang="lv-LV"/>
        </a:p>
      </dgm:t>
    </dgm:pt>
    <dgm:pt modelId="{07808882-60BA-4713-B807-6D03AED67C71}" type="sibTrans" cxnId="{44BFC445-4114-45EA-85FF-C9709701D22D}">
      <dgm:prSet/>
      <dgm:spPr/>
      <dgm:t>
        <a:bodyPr/>
        <a:lstStyle/>
        <a:p>
          <a:endParaRPr lang="lv-LV"/>
        </a:p>
      </dgm:t>
    </dgm:pt>
    <dgm:pt modelId="{35FB81E7-7750-4CB1-B045-6B5F6A7D5F78}">
      <dgm:prSet phldrT="[Text]" custT="1"/>
      <dgm:spPr/>
      <dgm:t>
        <a:bodyPr/>
        <a:lstStyle/>
        <a:p>
          <a:r>
            <a:rPr lang="lv-LV" sz="1400" dirty="0"/>
            <a:t>Dalība 5 starptautiskajos jauno profesionāļu konkursos: </a:t>
          </a:r>
          <a:r>
            <a:rPr lang="lv-LV" sz="1400" i="1" dirty="0" err="1"/>
            <a:t>EuroSkills</a:t>
          </a:r>
          <a:r>
            <a:rPr lang="lv-LV" sz="1400" i="1" dirty="0"/>
            <a:t> 2023 </a:t>
          </a:r>
          <a:r>
            <a:rPr lang="lv-LV" sz="1400" dirty="0"/>
            <a:t>Gdaņskā, Polijā; </a:t>
          </a:r>
          <a:r>
            <a:rPr lang="lv-LV" sz="1400" i="1" dirty="0" err="1"/>
            <a:t>WorldSkills</a:t>
          </a:r>
          <a:r>
            <a:rPr lang="lv-LV" sz="1400" i="1" dirty="0"/>
            <a:t> 2024</a:t>
          </a:r>
          <a:r>
            <a:rPr lang="lv-LV" sz="1400" dirty="0"/>
            <a:t> Lionā, Francijā; </a:t>
          </a:r>
          <a:r>
            <a:rPr lang="lv-LV" sz="1400" i="1" dirty="0" err="1"/>
            <a:t>EuroSkills</a:t>
          </a:r>
          <a:r>
            <a:rPr lang="lv-LV" sz="1400" i="1" dirty="0"/>
            <a:t> 2025 </a:t>
          </a:r>
          <a:r>
            <a:rPr lang="lv-LV" sz="1400" dirty="0" err="1"/>
            <a:t>Herningā</a:t>
          </a:r>
          <a:r>
            <a:rPr lang="lv-LV" sz="1400" dirty="0"/>
            <a:t>, Dānijā; </a:t>
          </a:r>
          <a:r>
            <a:rPr lang="lv-LV" sz="1400" i="1" dirty="0" err="1"/>
            <a:t>WorldSkills</a:t>
          </a:r>
          <a:r>
            <a:rPr lang="lv-LV" sz="1400" i="1" dirty="0"/>
            <a:t> 2026 </a:t>
          </a:r>
          <a:r>
            <a:rPr lang="lv-LV" sz="1400" dirty="0"/>
            <a:t>Šanhajā, Ķīnā; </a:t>
          </a:r>
          <a:r>
            <a:rPr lang="lv-LV" sz="1400" i="1" dirty="0" err="1"/>
            <a:t>EuroSkills</a:t>
          </a:r>
          <a:r>
            <a:rPr lang="lv-LV" sz="1400" i="1" dirty="0"/>
            <a:t> 2027 </a:t>
          </a:r>
          <a:r>
            <a:rPr lang="lv-LV" sz="1400" dirty="0"/>
            <a:t>Diseldorfā, Vācijā</a:t>
          </a:r>
        </a:p>
      </dgm:t>
    </dgm:pt>
    <dgm:pt modelId="{2CC0ACC7-7054-4E40-9F89-7BDD1420E18F}" type="parTrans" cxnId="{5047E9B0-569B-465D-9B14-37E9D8CB2778}">
      <dgm:prSet/>
      <dgm:spPr/>
      <dgm:t>
        <a:bodyPr/>
        <a:lstStyle/>
        <a:p>
          <a:endParaRPr lang="lv-LV"/>
        </a:p>
      </dgm:t>
    </dgm:pt>
    <dgm:pt modelId="{7A055F91-C25B-409F-909C-62C8FB587402}" type="sibTrans" cxnId="{5047E9B0-569B-465D-9B14-37E9D8CB2778}">
      <dgm:prSet/>
      <dgm:spPr/>
      <dgm:t>
        <a:bodyPr/>
        <a:lstStyle/>
        <a:p>
          <a:endParaRPr lang="lv-LV"/>
        </a:p>
      </dgm:t>
    </dgm:pt>
    <dgm:pt modelId="{E1DE26B8-F182-4E18-9F60-39D561DB8676}">
      <dgm:prSet phldrT="[Text]" custT="1"/>
      <dgm:spPr/>
      <dgm:t>
        <a:bodyPr/>
        <a:lstStyle/>
        <a:p>
          <a:r>
            <a:rPr lang="lv-LV" sz="1400" dirty="0"/>
            <a:t>35 starptautisko konkursu dalībnieki</a:t>
          </a:r>
        </a:p>
      </dgm:t>
    </dgm:pt>
    <dgm:pt modelId="{1573D96B-7086-49F0-8A1F-208D19572D77}" type="parTrans" cxnId="{4EFF352F-596A-4F8D-9DF8-951E6236A73A}">
      <dgm:prSet/>
      <dgm:spPr/>
      <dgm:t>
        <a:bodyPr/>
        <a:lstStyle/>
        <a:p>
          <a:endParaRPr lang="lv-LV"/>
        </a:p>
      </dgm:t>
    </dgm:pt>
    <dgm:pt modelId="{BB5A38D9-8D99-4A2C-B089-9B44563666D5}" type="sibTrans" cxnId="{4EFF352F-596A-4F8D-9DF8-951E6236A73A}">
      <dgm:prSet/>
      <dgm:spPr/>
      <dgm:t>
        <a:bodyPr/>
        <a:lstStyle/>
        <a:p>
          <a:endParaRPr lang="lv-LV"/>
        </a:p>
      </dgm:t>
    </dgm:pt>
    <dgm:pt modelId="{196B1529-F5BB-43BE-AA56-7B536145CBC0}" type="pres">
      <dgm:prSet presAssocID="{175F468F-108E-48AD-91BA-E1672DB051F6}" presName="Name0" presStyleCnt="0">
        <dgm:presLayoutVars>
          <dgm:dir/>
          <dgm:animLvl val="lvl"/>
          <dgm:resizeHandles val="exact"/>
        </dgm:presLayoutVars>
      </dgm:prSet>
      <dgm:spPr/>
    </dgm:pt>
    <dgm:pt modelId="{C36F2B6F-AE89-491C-83BF-61414360DA59}" type="pres">
      <dgm:prSet presAssocID="{315F41DB-45F2-45E6-B5EA-0DB0CEFA8BB9}" presName="linNode" presStyleCnt="0"/>
      <dgm:spPr/>
    </dgm:pt>
    <dgm:pt modelId="{019D54AF-344C-4BD4-A49F-F88B17AF2D90}" type="pres">
      <dgm:prSet presAssocID="{315F41DB-45F2-45E6-B5EA-0DB0CEFA8BB9}" presName="parentText" presStyleLbl="node1" presStyleIdx="0" presStyleCnt="3" custScaleY="63381">
        <dgm:presLayoutVars>
          <dgm:chMax val="1"/>
          <dgm:bulletEnabled val="1"/>
        </dgm:presLayoutVars>
      </dgm:prSet>
      <dgm:spPr/>
    </dgm:pt>
    <dgm:pt modelId="{B72FF25D-0F9B-49CA-B2E9-8BB632CC082B}" type="pres">
      <dgm:prSet presAssocID="{315F41DB-45F2-45E6-B5EA-0DB0CEFA8BB9}" presName="descendantText" presStyleLbl="alignAccFollowNode1" presStyleIdx="0" presStyleCnt="3" custScaleY="64969" custLinFactNeighborX="0" custLinFactNeighborY="-651">
        <dgm:presLayoutVars>
          <dgm:bulletEnabled val="1"/>
        </dgm:presLayoutVars>
      </dgm:prSet>
      <dgm:spPr/>
    </dgm:pt>
    <dgm:pt modelId="{EE4E118C-A755-41DA-9F01-AF20963AC8F3}" type="pres">
      <dgm:prSet presAssocID="{DF246E3D-49A1-4A63-81D5-C6EC7FA5B89D}" presName="sp" presStyleCnt="0"/>
      <dgm:spPr/>
    </dgm:pt>
    <dgm:pt modelId="{BEA4AB96-ED23-43E7-ADC2-68BF3E40B8E6}" type="pres">
      <dgm:prSet presAssocID="{51A755EE-8A07-42D5-BBB4-08298CDCFD84}" presName="linNode" presStyleCnt="0"/>
      <dgm:spPr/>
    </dgm:pt>
    <dgm:pt modelId="{58E4084D-5DEC-490F-B194-CA3409A3295D}" type="pres">
      <dgm:prSet presAssocID="{51A755EE-8A07-42D5-BBB4-08298CDCFD84}" presName="parentText" presStyleLbl="node1" presStyleIdx="1" presStyleCnt="3" custScaleY="66232" custLinFactNeighborX="115" custLinFactNeighborY="-1664">
        <dgm:presLayoutVars>
          <dgm:chMax val="1"/>
          <dgm:bulletEnabled val="1"/>
        </dgm:presLayoutVars>
      </dgm:prSet>
      <dgm:spPr/>
    </dgm:pt>
    <dgm:pt modelId="{AE08879E-7AA0-47F2-8BA9-A01B2E88F550}" type="pres">
      <dgm:prSet presAssocID="{51A755EE-8A07-42D5-BBB4-08298CDCFD84}" presName="descendantText" presStyleLbl="alignAccFollowNode1" presStyleIdx="1" presStyleCnt="3" custScaleY="62250">
        <dgm:presLayoutVars>
          <dgm:bulletEnabled val="1"/>
        </dgm:presLayoutVars>
      </dgm:prSet>
      <dgm:spPr/>
    </dgm:pt>
    <dgm:pt modelId="{FF00F8FB-7723-4D02-9519-7F1C1A2DF469}" type="pres">
      <dgm:prSet presAssocID="{42B12339-9EFF-49DC-A98E-588BC03588C5}" presName="sp" presStyleCnt="0"/>
      <dgm:spPr/>
    </dgm:pt>
    <dgm:pt modelId="{450B46F1-A0C1-4B49-A2AF-23E8FBEE2C82}" type="pres">
      <dgm:prSet presAssocID="{9801F618-1803-4D28-9A0F-1B7C71F53066}" presName="linNode" presStyleCnt="0"/>
      <dgm:spPr/>
    </dgm:pt>
    <dgm:pt modelId="{8183F7BE-EB47-4690-8F59-895074326F6A}" type="pres">
      <dgm:prSet presAssocID="{9801F618-1803-4D28-9A0F-1B7C71F53066}" presName="parentText" presStyleLbl="node1" presStyleIdx="2" presStyleCnt="3" custScaleY="61749" custLinFactNeighborY="-1076">
        <dgm:presLayoutVars>
          <dgm:chMax val="1"/>
          <dgm:bulletEnabled val="1"/>
        </dgm:presLayoutVars>
      </dgm:prSet>
      <dgm:spPr/>
    </dgm:pt>
    <dgm:pt modelId="{10DCBCFC-F931-48D6-A9AF-B9E775E79CB8}" type="pres">
      <dgm:prSet presAssocID="{9801F618-1803-4D28-9A0F-1B7C71F53066}" presName="descendantText" presStyleLbl="alignAccFollowNode1" presStyleIdx="2" presStyleCnt="3" custScaleY="65539" custLinFactNeighborX="906" custLinFactNeighborY="1468">
        <dgm:presLayoutVars>
          <dgm:bulletEnabled val="1"/>
        </dgm:presLayoutVars>
      </dgm:prSet>
      <dgm:spPr/>
    </dgm:pt>
  </dgm:ptLst>
  <dgm:cxnLst>
    <dgm:cxn modelId="{BC9A6222-EC30-4BA7-80F9-697268B8B2E8}" type="presOf" srcId="{35FB81E7-7750-4CB1-B045-6B5F6A7D5F78}" destId="{10DCBCFC-F931-48D6-A9AF-B9E775E79CB8}" srcOrd="0" destOrd="0" presId="urn:microsoft.com/office/officeart/2005/8/layout/vList5"/>
    <dgm:cxn modelId="{4EFF352F-596A-4F8D-9DF8-951E6236A73A}" srcId="{9801F618-1803-4D28-9A0F-1B7C71F53066}" destId="{E1DE26B8-F182-4E18-9F60-39D561DB8676}" srcOrd="1" destOrd="0" parTransId="{1573D96B-7086-49F0-8A1F-208D19572D77}" sibTransId="{BB5A38D9-8D99-4A2C-B089-9B44563666D5}"/>
    <dgm:cxn modelId="{44BFC445-4114-45EA-85FF-C9709701D22D}" srcId="{175F468F-108E-48AD-91BA-E1672DB051F6}" destId="{9801F618-1803-4D28-9A0F-1B7C71F53066}" srcOrd="2" destOrd="0" parTransId="{AD64A8CD-3EFE-4784-A7EF-1CDE5CBA5032}" sibTransId="{07808882-60BA-4713-B807-6D03AED67C71}"/>
    <dgm:cxn modelId="{DC241A68-DD78-4E9C-BAB6-C1317D4FED62}" srcId="{51A755EE-8A07-42D5-BBB4-08298CDCFD84}" destId="{CA89ACE4-431B-477F-A95F-EF3CC92FA331}" srcOrd="0" destOrd="0" parTransId="{837A2161-1C36-444A-B1E9-28F2C6593B28}" sibTransId="{E9A8A531-CAE3-4E6B-993D-338D8F9C66F5}"/>
    <dgm:cxn modelId="{A027C44A-A493-42F3-ACD7-AB1B549A5E22}" type="presOf" srcId="{51A755EE-8A07-42D5-BBB4-08298CDCFD84}" destId="{58E4084D-5DEC-490F-B194-CA3409A3295D}" srcOrd="0" destOrd="0" presId="urn:microsoft.com/office/officeart/2005/8/layout/vList5"/>
    <dgm:cxn modelId="{C0028B50-62AB-4755-8214-F42EF6FB87B8}" type="presOf" srcId="{07BB94D2-9B59-4972-A1C3-99B80FDE331A}" destId="{B72FF25D-0F9B-49CA-B2E9-8BB632CC082B}" srcOrd="0" destOrd="0" presId="urn:microsoft.com/office/officeart/2005/8/layout/vList5"/>
    <dgm:cxn modelId="{2B614154-382C-4583-84AA-D47924259225}" type="presOf" srcId="{E1DE26B8-F182-4E18-9F60-39D561DB8676}" destId="{10DCBCFC-F931-48D6-A9AF-B9E775E79CB8}" srcOrd="0" destOrd="1" presId="urn:microsoft.com/office/officeart/2005/8/layout/vList5"/>
    <dgm:cxn modelId="{C7AA007B-DD90-4CE9-8C21-03A581DD559D}" srcId="{175F468F-108E-48AD-91BA-E1672DB051F6}" destId="{315F41DB-45F2-45E6-B5EA-0DB0CEFA8BB9}" srcOrd="0" destOrd="0" parTransId="{E6FAB85B-08CD-4B1E-9E23-FED07CD8C5E6}" sibTransId="{DF246E3D-49A1-4A63-81D5-C6EC7FA5B89D}"/>
    <dgm:cxn modelId="{6C360784-9F3C-4255-9BD6-E208D7C0FAF2}" type="presOf" srcId="{315F41DB-45F2-45E6-B5EA-0DB0CEFA8BB9}" destId="{019D54AF-344C-4BD4-A49F-F88B17AF2D90}" srcOrd="0" destOrd="0" presId="urn:microsoft.com/office/officeart/2005/8/layout/vList5"/>
    <dgm:cxn modelId="{F7A50887-EE72-48A9-A6DE-DE44387E6792}" srcId="{315F41DB-45F2-45E6-B5EA-0DB0CEFA8BB9}" destId="{07BB94D2-9B59-4972-A1C3-99B80FDE331A}" srcOrd="0" destOrd="0" parTransId="{94B63AF6-854D-41B8-A678-0BCED426AB80}" sibTransId="{3CAF276E-2223-4DA2-AFC3-4498F3B0DE2E}"/>
    <dgm:cxn modelId="{CDECEF90-6530-4E5A-94B4-D5B2C5B61AEE}" srcId="{175F468F-108E-48AD-91BA-E1672DB051F6}" destId="{51A755EE-8A07-42D5-BBB4-08298CDCFD84}" srcOrd="1" destOrd="0" parTransId="{5E397229-0D10-4083-AAD1-40598EB6DF20}" sibTransId="{42B12339-9EFF-49DC-A98E-588BC03588C5}"/>
    <dgm:cxn modelId="{5047E9B0-569B-465D-9B14-37E9D8CB2778}" srcId="{9801F618-1803-4D28-9A0F-1B7C71F53066}" destId="{35FB81E7-7750-4CB1-B045-6B5F6A7D5F78}" srcOrd="0" destOrd="0" parTransId="{2CC0ACC7-7054-4E40-9F89-7BDD1420E18F}" sibTransId="{7A055F91-C25B-409F-909C-62C8FB587402}"/>
    <dgm:cxn modelId="{B7C50BC6-9599-40DB-9782-6425F1085958}" type="presOf" srcId="{CA89ACE4-431B-477F-A95F-EF3CC92FA331}" destId="{AE08879E-7AA0-47F2-8BA9-A01B2E88F550}" srcOrd="0" destOrd="0" presId="urn:microsoft.com/office/officeart/2005/8/layout/vList5"/>
    <dgm:cxn modelId="{85EA82DB-3B6C-4A04-8E0A-360DEBD5A896}" type="presOf" srcId="{9801F618-1803-4D28-9A0F-1B7C71F53066}" destId="{8183F7BE-EB47-4690-8F59-895074326F6A}" srcOrd="0" destOrd="0" presId="urn:microsoft.com/office/officeart/2005/8/layout/vList5"/>
    <dgm:cxn modelId="{48902AEE-267E-47E7-A3AD-C706C3DE6384}" type="presOf" srcId="{175F468F-108E-48AD-91BA-E1672DB051F6}" destId="{196B1529-F5BB-43BE-AA56-7B536145CBC0}" srcOrd="0" destOrd="0" presId="urn:microsoft.com/office/officeart/2005/8/layout/vList5"/>
    <dgm:cxn modelId="{9F94C27D-E380-4AB5-BCAF-6E22D1A3DBFD}" type="presParOf" srcId="{196B1529-F5BB-43BE-AA56-7B536145CBC0}" destId="{C36F2B6F-AE89-491C-83BF-61414360DA59}" srcOrd="0" destOrd="0" presId="urn:microsoft.com/office/officeart/2005/8/layout/vList5"/>
    <dgm:cxn modelId="{9EFB8681-C5BD-412F-B52E-589E27CBF4BF}" type="presParOf" srcId="{C36F2B6F-AE89-491C-83BF-61414360DA59}" destId="{019D54AF-344C-4BD4-A49F-F88B17AF2D90}" srcOrd="0" destOrd="0" presId="urn:microsoft.com/office/officeart/2005/8/layout/vList5"/>
    <dgm:cxn modelId="{7A6E0907-BB05-4D9B-B685-688551B07502}" type="presParOf" srcId="{C36F2B6F-AE89-491C-83BF-61414360DA59}" destId="{B72FF25D-0F9B-49CA-B2E9-8BB632CC082B}" srcOrd="1" destOrd="0" presId="urn:microsoft.com/office/officeart/2005/8/layout/vList5"/>
    <dgm:cxn modelId="{2C23D9C0-5FA0-4ECC-AE1A-56DDF749F899}" type="presParOf" srcId="{196B1529-F5BB-43BE-AA56-7B536145CBC0}" destId="{EE4E118C-A755-41DA-9F01-AF20963AC8F3}" srcOrd="1" destOrd="0" presId="urn:microsoft.com/office/officeart/2005/8/layout/vList5"/>
    <dgm:cxn modelId="{91EE3BA7-93F3-44AE-AE95-D67CFDFD12BE}" type="presParOf" srcId="{196B1529-F5BB-43BE-AA56-7B536145CBC0}" destId="{BEA4AB96-ED23-43E7-ADC2-68BF3E40B8E6}" srcOrd="2" destOrd="0" presId="urn:microsoft.com/office/officeart/2005/8/layout/vList5"/>
    <dgm:cxn modelId="{9C43CCEB-0C01-42C3-A001-B370AE959455}" type="presParOf" srcId="{BEA4AB96-ED23-43E7-ADC2-68BF3E40B8E6}" destId="{58E4084D-5DEC-490F-B194-CA3409A3295D}" srcOrd="0" destOrd="0" presId="urn:microsoft.com/office/officeart/2005/8/layout/vList5"/>
    <dgm:cxn modelId="{47902E4A-B9D0-4638-B13B-65D73B18BACC}" type="presParOf" srcId="{BEA4AB96-ED23-43E7-ADC2-68BF3E40B8E6}" destId="{AE08879E-7AA0-47F2-8BA9-A01B2E88F550}" srcOrd="1" destOrd="0" presId="urn:microsoft.com/office/officeart/2005/8/layout/vList5"/>
    <dgm:cxn modelId="{48A23BAB-DD89-4097-B05E-C172B14EE663}" type="presParOf" srcId="{196B1529-F5BB-43BE-AA56-7B536145CBC0}" destId="{FF00F8FB-7723-4D02-9519-7F1C1A2DF469}" srcOrd="3" destOrd="0" presId="urn:microsoft.com/office/officeart/2005/8/layout/vList5"/>
    <dgm:cxn modelId="{7CD89D73-E901-414D-826F-70DA0F6997F3}" type="presParOf" srcId="{196B1529-F5BB-43BE-AA56-7B536145CBC0}" destId="{450B46F1-A0C1-4B49-A2AF-23E8FBEE2C82}" srcOrd="4" destOrd="0" presId="urn:microsoft.com/office/officeart/2005/8/layout/vList5"/>
    <dgm:cxn modelId="{D9F9A299-D9CA-4E9B-B94A-12EDCA3DC54D}" type="presParOf" srcId="{450B46F1-A0C1-4B49-A2AF-23E8FBEE2C82}" destId="{8183F7BE-EB47-4690-8F59-895074326F6A}" srcOrd="0" destOrd="0" presId="urn:microsoft.com/office/officeart/2005/8/layout/vList5"/>
    <dgm:cxn modelId="{75D216AB-5D7F-46EF-819B-F6434B92A9C6}" type="presParOf" srcId="{450B46F1-A0C1-4B49-A2AF-23E8FBEE2C82}" destId="{10DCBCFC-F931-48D6-A9AF-B9E775E79CB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30F8B9-6470-42D5-9F0B-3BF23CA42709}" type="doc">
      <dgm:prSet loTypeId="urn:microsoft.com/office/officeart/2005/8/layout/vList5" loCatId="list" qsTypeId="urn:microsoft.com/office/officeart/2005/8/quickstyle/3d1" qsCatId="3D" csTypeId="urn:microsoft.com/office/officeart/2005/8/colors/colorful3" csCatId="colorful" phldr="1"/>
      <dgm:spPr/>
      <dgm:t>
        <a:bodyPr/>
        <a:lstStyle/>
        <a:p>
          <a:endParaRPr lang="lv-LV"/>
        </a:p>
      </dgm:t>
    </dgm:pt>
    <dgm:pt modelId="{56780831-4C71-436A-A318-556307B063DE}">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v-LV" sz="1600" dirty="0"/>
            <a:t>3.1. Informatīvie un mācību pasākumi profesionālās izglītības iestādēm un to pedagogiem par starptautiskajiem prasmju standartiem, prasmju novērtēšanu un to piemērošanu profesionālajā izglītībā</a:t>
          </a:r>
        </a:p>
      </dgm:t>
    </dgm:pt>
    <dgm:pt modelId="{757429B4-018C-4BA8-98B2-89887FF957C6}" type="parTrans" cxnId="{815A752C-B297-4B41-86DF-2D988F4DF7DB}">
      <dgm:prSet/>
      <dgm:spPr/>
      <dgm:t>
        <a:bodyPr/>
        <a:lstStyle/>
        <a:p>
          <a:endParaRPr lang="lv-LV"/>
        </a:p>
      </dgm:t>
    </dgm:pt>
    <dgm:pt modelId="{6B003DE1-94BA-4B3A-AE2D-0FB1FC72160F}" type="sibTrans" cxnId="{815A752C-B297-4B41-86DF-2D988F4DF7DB}">
      <dgm:prSet/>
      <dgm:spPr/>
      <dgm:t>
        <a:bodyPr/>
        <a:lstStyle/>
        <a:p>
          <a:endParaRPr lang="lv-LV"/>
        </a:p>
      </dgm:t>
    </dgm:pt>
    <dgm:pt modelId="{67258357-5572-4C6E-9CE9-A2CE5DE13080}">
      <dgm:prSet phldrT="[Text]" custT="1"/>
      <dgm:spPr/>
      <dgm:t>
        <a:bodyPr/>
        <a:lstStyle/>
        <a:p>
          <a:r>
            <a:rPr lang="lv-LV" sz="1300" dirty="0"/>
            <a:t>Tiešsaistes semināri pedagogiem un metodiķiem:</a:t>
          </a:r>
        </a:p>
      </dgm:t>
    </dgm:pt>
    <dgm:pt modelId="{BD7A438E-7032-4147-9CF2-2E264AFD319C}" type="parTrans" cxnId="{4C041B91-8E83-448E-AC36-E603C5A3262F}">
      <dgm:prSet/>
      <dgm:spPr/>
      <dgm:t>
        <a:bodyPr/>
        <a:lstStyle/>
        <a:p>
          <a:endParaRPr lang="lv-LV"/>
        </a:p>
      </dgm:t>
    </dgm:pt>
    <dgm:pt modelId="{CB04D4F6-FC10-4308-89E7-589711538A4F}" type="sibTrans" cxnId="{4C041B91-8E83-448E-AC36-E603C5A3262F}">
      <dgm:prSet/>
      <dgm:spPr/>
      <dgm:t>
        <a:bodyPr/>
        <a:lstStyle/>
        <a:p>
          <a:endParaRPr lang="lv-LV"/>
        </a:p>
      </dgm:t>
    </dgm:pt>
    <dgm:pt modelId="{D8CB2CB3-CF31-4683-9D7F-7B2C98D10906}">
      <dgm:prSet phldrT="[Text]" custT="1"/>
      <dgm:spPr/>
      <dgm:t>
        <a:bodyPr/>
        <a:lstStyle/>
        <a:p>
          <a:r>
            <a:rPr lang="lv-LV" sz="1300" dirty="0"/>
            <a:t>Darba grupas izveide modeļa izstrādei</a:t>
          </a:r>
        </a:p>
      </dgm:t>
    </dgm:pt>
    <dgm:pt modelId="{B2A80EB8-3F7C-41D8-AEE9-E50420215CB0}" type="parTrans" cxnId="{41089F70-837D-42C1-8651-8CA13D8BB4A1}">
      <dgm:prSet/>
      <dgm:spPr/>
      <dgm:t>
        <a:bodyPr/>
        <a:lstStyle/>
        <a:p>
          <a:endParaRPr lang="lv-LV"/>
        </a:p>
      </dgm:t>
    </dgm:pt>
    <dgm:pt modelId="{C1F5B802-40BB-46C7-BDA8-8A1635E431BD}" type="sibTrans" cxnId="{41089F70-837D-42C1-8651-8CA13D8BB4A1}">
      <dgm:prSet/>
      <dgm:spPr/>
      <dgm:t>
        <a:bodyPr/>
        <a:lstStyle/>
        <a:p>
          <a:endParaRPr lang="lv-LV"/>
        </a:p>
      </dgm:t>
    </dgm:pt>
    <dgm:pt modelId="{CD56EFBA-8F10-444B-8081-97276BAD0D60}">
      <dgm:prSet phldrT="[Text]"/>
      <dgm:spPr/>
      <dgm:t>
        <a:bodyPr/>
        <a:lstStyle/>
        <a:p>
          <a:r>
            <a:rPr lang="lv-LV" dirty="0"/>
            <a:t>3.3. Informācijas apmaiņa un sadarbības pasākumi ar VISC, NEP un nozaru organizācijām par starptautisko prasmju standartu prasību pārnesi uz profesionālās izglītības satura izstrādi, īstenošanu un novērtēšanu</a:t>
          </a:r>
        </a:p>
      </dgm:t>
    </dgm:pt>
    <dgm:pt modelId="{50CD6BA4-1524-4157-A363-BB19B02E7975}" type="parTrans" cxnId="{646FEB93-BAD6-4B3B-951E-1907294AC482}">
      <dgm:prSet/>
      <dgm:spPr/>
      <dgm:t>
        <a:bodyPr/>
        <a:lstStyle/>
        <a:p>
          <a:endParaRPr lang="lv-LV"/>
        </a:p>
      </dgm:t>
    </dgm:pt>
    <dgm:pt modelId="{32595A60-631E-4BB0-A348-E9EA97E946A5}" type="sibTrans" cxnId="{646FEB93-BAD6-4B3B-951E-1907294AC482}">
      <dgm:prSet/>
      <dgm:spPr/>
      <dgm:t>
        <a:bodyPr/>
        <a:lstStyle/>
        <a:p>
          <a:endParaRPr lang="lv-LV"/>
        </a:p>
      </dgm:t>
    </dgm:pt>
    <dgm:pt modelId="{3B2FFE2C-1195-432E-B78B-579D73885408}">
      <dgm:prSet phldrT="[Text]"/>
      <dgm:spPr/>
      <dgm:t>
        <a:bodyPr/>
        <a:lstStyle/>
        <a:p>
          <a:r>
            <a:rPr lang="lv-LV" dirty="0"/>
            <a:t>Reģionāli pasākumi ar izglītības un nozaru partneriem (darbs grupās -  </a:t>
          </a:r>
          <a:r>
            <a:rPr lang="lv-LV" i="1" dirty="0"/>
            <a:t>WSI</a:t>
          </a:r>
          <a:r>
            <a:rPr lang="lv-LV" dirty="0"/>
            <a:t> standartu izvērtēšana, salīdzināšana, nepieciešamība izstrādāt C moduļus padziļinātu prasmju apguvei, prasmju novērtēšanas metodes un rīki u.t.t.)</a:t>
          </a:r>
        </a:p>
      </dgm:t>
    </dgm:pt>
    <dgm:pt modelId="{7E69305D-EC99-4BC5-95E0-48D7DF31C17F}" type="parTrans" cxnId="{556BF4D8-35FD-4427-941E-5200E4494C4A}">
      <dgm:prSet/>
      <dgm:spPr/>
      <dgm:t>
        <a:bodyPr/>
        <a:lstStyle/>
        <a:p>
          <a:endParaRPr lang="lv-LV"/>
        </a:p>
      </dgm:t>
    </dgm:pt>
    <dgm:pt modelId="{2182E207-10F2-4A99-B54C-1708793B1F5D}" type="sibTrans" cxnId="{556BF4D8-35FD-4427-941E-5200E4494C4A}">
      <dgm:prSet/>
      <dgm:spPr/>
      <dgm:t>
        <a:bodyPr/>
        <a:lstStyle/>
        <a:p>
          <a:endParaRPr lang="lv-LV"/>
        </a:p>
      </dgm:t>
    </dgm:pt>
    <dgm:pt modelId="{31379A9C-BE73-4C6F-8847-B75E396FF042}">
      <dgm:prSet custT="1"/>
      <dgm:spPr/>
      <dgm:t>
        <a:bodyPr/>
        <a:lstStyle/>
        <a:p>
          <a:r>
            <a:rPr lang="lv-LV" sz="1300" dirty="0"/>
            <a:t>Pedagogu praktiska iesaiste </a:t>
          </a:r>
          <a:r>
            <a:rPr lang="lv-LV" sz="1300" i="1" dirty="0" err="1"/>
            <a:t>SkillsLatvia</a:t>
          </a:r>
          <a:r>
            <a:rPr lang="lv-LV" sz="1300" dirty="0"/>
            <a:t> pusfinālu vērtēšanā</a:t>
          </a:r>
        </a:p>
      </dgm:t>
    </dgm:pt>
    <dgm:pt modelId="{118277EB-5CAA-4C21-9B2E-ED914F046A9D}" type="parTrans" cxnId="{6E0C0CB5-8780-43DB-9184-CC79ADF2F3E1}">
      <dgm:prSet/>
      <dgm:spPr/>
      <dgm:t>
        <a:bodyPr/>
        <a:lstStyle/>
        <a:p>
          <a:endParaRPr lang="lv-LV"/>
        </a:p>
      </dgm:t>
    </dgm:pt>
    <dgm:pt modelId="{34990CE9-4209-49A6-84A6-55AA28A36D01}" type="sibTrans" cxnId="{6E0C0CB5-8780-43DB-9184-CC79ADF2F3E1}">
      <dgm:prSet/>
      <dgm:spPr/>
      <dgm:t>
        <a:bodyPr/>
        <a:lstStyle/>
        <a:p>
          <a:endParaRPr lang="lv-LV"/>
        </a:p>
      </dgm:t>
    </dgm:pt>
    <dgm:pt modelId="{943D37DA-9D52-43B6-A78B-C948E0B64542}">
      <dgm:prSet custT="1"/>
      <dgm:spPr/>
      <dgm:t>
        <a:bodyPr/>
        <a:lstStyle/>
        <a:p>
          <a:r>
            <a:rPr lang="lv-LV" sz="1300" dirty="0"/>
            <a:t>Aptaujas, intervijas u.t.t. (par konkursu pieredzi, sadarbību, vajadzībām un iespējām talantu atbalstā)</a:t>
          </a:r>
        </a:p>
      </dgm:t>
    </dgm:pt>
    <dgm:pt modelId="{1FC0F280-40A2-4A6F-BB4E-BBF6AACE2ADD}" type="parTrans" cxnId="{A39F4719-CFFA-44CA-B459-76DF31EF984B}">
      <dgm:prSet/>
      <dgm:spPr/>
      <dgm:t>
        <a:bodyPr/>
        <a:lstStyle/>
        <a:p>
          <a:endParaRPr lang="lv-LV"/>
        </a:p>
      </dgm:t>
    </dgm:pt>
    <dgm:pt modelId="{1B63DB69-D9BF-489F-AFBF-3F5B12F90CEE}" type="sibTrans" cxnId="{A39F4719-CFFA-44CA-B459-76DF31EF984B}">
      <dgm:prSet/>
      <dgm:spPr/>
      <dgm:t>
        <a:bodyPr/>
        <a:lstStyle/>
        <a:p>
          <a:endParaRPr lang="lv-LV"/>
        </a:p>
      </dgm:t>
    </dgm:pt>
    <dgm:pt modelId="{8BA9B870-F169-4BF1-B791-479F930BEA77}">
      <dgm:prSet custT="1"/>
      <dgm:spPr/>
      <dgm:t>
        <a:bodyPr/>
        <a:lstStyle/>
        <a:p>
          <a:r>
            <a:rPr lang="lv-LV" sz="1300" i="1" dirty="0" err="1"/>
            <a:t>WorldSkills</a:t>
          </a:r>
          <a:r>
            <a:rPr lang="lv-LV" sz="1300" i="1" dirty="0"/>
            <a:t> </a:t>
          </a:r>
          <a:r>
            <a:rPr lang="lv-LV" sz="1300" i="1" dirty="0" err="1"/>
            <a:t>International</a:t>
          </a:r>
          <a:r>
            <a:rPr lang="lv-LV" sz="1300" i="1" dirty="0"/>
            <a:t>  </a:t>
          </a:r>
          <a:r>
            <a:rPr lang="lv-LV" sz="1300" dirty="0"/>
            <a:t>dalībvalstu pieredzes talantu atbalstā  apkopojums</a:t>
          </a:r>
        </a:p>
      </dgm:t>
    </dgm:pt>
    <dgm:pt modelId="{669BE9E5-E069-4DF4-B9F0-43C25D08B6E9}" type="parTrans" cxnId="{8A2CDE1C-8AAA-4AC9-AB13-98C081CDDD0E}">
      <dgm:prSet/>
      <dgm:spPr/>
      <dgm:t>
        <a:bodyPr/>
        <a:lstStyle/>
        <a:p>
          <a:endParaRPr lang="lv-LV"/>
        </a:p>
      </dgm:t>
    </dgm:pt>
    <dgm:pt modelId="{DED12A73-F5CE-484D-B9C6-36C826C4E74C}" type="sibTrans" cxnId="{8A2CDE1C-8AAA-4AC9-AB13-98C081CDDD0E}">
      <dgm:prSet/>
      <dgm:spPr/>
      <dgm:t>
        <a:bodyPr/>
        <a:lstStyle/>
        <a:p>
          <a:endParaRPr lang="lv-LV"/>
        </a:p>
      </dgm:t>
    </dgm:pt>
    <dgm:pt modelId="{1AE60B5E-2F08-4ED7-A326-8EC411F43750}">
      <dgm:prSet custT="1"/>
      <dgm:spPr/>
      <dgm:t>
        <a:bodyPr/>
        <a:lstStyle/>
        <a:p>
          <a:r>
            <a:rPr lang="lv-LV" sz="1300" dirty="0"/>
            <a:t>Modeļa izstrāde līdz 31.12.2025.</a:t>
          </a:r>
        </a:p>
      </dgm:t>
    </dgm:pt>
    <dgm:pt modelId="{7D774B9B-553F-441A-866A-2810D0216A89}" type="parTrans" cxnId="{DE1C1CC9-5443-4D2A-9260-6662A0837D5E}">
      <dgm:prSet/>
      <dgm:spPr/>
      <dgm:t>
        <a:bodyPr/>
        <a:lstStyle/>
        <a:p>
          <a:endParaRPr lang="lv-LV"/>
        </a:p>
      </dgm:t>
    </dgm:pt>
    <dgm:pt modelId="{9FC27425-3CC5-4DA0-AFEE-33016104A404}" type="sibTrans" cxnId="{DE1C1CC9-5443-4D2A-9260-6662A0837D5E}">
      <dgm:prSet/>
      <dgm:spPr/>
      <dgm:t>
        <a:bodyPr/>
        <a:lstStyle/>
        <a:p>
          <a:endParaRPr lang="lv-LV"/>
        </a:p>
      </dgm:t>
    </dgm:pt>
    <dgm:pt modelId="{9B1E97EA-06DE-4EC4-A912-0644BFD703D4}">
      <dgm:prSet/>
      <dgm:spPr/>
      <dgm:t>
        <a:bodyPr/>
        <a:lstStyle/>
        <a:p>
          <a:r>
            <a:rPr lang="lv-LV" dirty="0"/>
            <a:t>«Izcilības skolu» kartējums</a:t>
          </a:r>
        </a:p>
      </dgm:t>
    </dgm:pt>
    <dgm:pt modelId="{61A5AA1E-DCF6-4C6F-A2A4-AC0B1E947D16}" type="parTrans" cxnId="{0E0703A2-0D1B-4EEA-B649-4361DE6F9217}">
      <dgm:prSet/>
      <dgm:spPr/>
      <dgm:t>
        <a:bodyPr/>
        <a:lstStyle/>
        <a:p>
          <a:endParaRPr lang="lv-LV"/>
        </a:p>
      </dgm:t>
    </dgm:pt>
    <dgm:pt modelId="{D64030C0-0960-48B7-82DB-F8BDC51E979B}" type="sibTrans" cxnId="{0E0703A2-0D1B-4EEA-B649-4361DE6F9217}">
      <dgm:prSet/>
      <dgm:spPr/>
      <dgm:t>
        <a:bodyPr/>
        <a:lstStyle/>
        <a:p>
          <a:endParaRPr lang="lv-LV"/>
        </a:p>
      </dgm:t>
    </dgm:pt>
    <dgm:pt modelId="{B03EB2BB-792C-4E6F-83FB-77D8757E8354}">
      <dgm:prSet phldrT="[Text]" custT="1"/>
      <dgm:spPr/>
      <dgm:t>
        <a:bodyPr/>
        <a:lstStyle/>
        <a:p>
          <a:r>
            <a:rPr lang="lv-LV" sz="1600" dirty="0"/>
            <a:t>3.2. Modeļa izstrāde profesionālās meistarības konkursu un talantu attīstības profesionālajā izglītībā īstenošanai pēc 2027.gada </a:t>
          </a:r>
        </a:p>
      </dgm:t>
    </dgm:pt>
    <dgm:pt modelId="{269363E3-3385-4B6D-9739-2328DBF370B0}" type="sibTrans" cxnId="{87773B3A-32CA-4813-8B88-005396A4E3E5}">
      <dgm:prSet/>
      <dgm:spPr/>
      <dgm:t>
        <a:bodyPr/>
        <a:lstStyle/>
        <a:p>
          <a:endParaRPr lang="lv-LV"/>
        </a:p>
      </dgm:t>
    </dgm:pt>
    <dgm:pt modelId="{E6E29BA8-0F90-47B6-AF39-FD0C6AC607B3}" type="parTrans" cxnId="{87773B3A-32CA-4813-8B88-005396A4E3E5}">
      <dgm:prSet/>
      <dgm:spPr/>
      <dgm:t>
        <a:bodyPr/>
        <a:lstStyle/>
        <a:p>
          <a:endParaRPr lang="lv-LV"/>
        </a:p>
      </dgm:t>
    </dgm:pt>
    <dgm:pt modelId="{5379E475-3258-49B1-AED5-AECE83BB3596}">
      <dgm:prSet phldrT="[Text]" custT="1"/>
      <dgm:spPr/>
      <dgm:t>
        <a:bodyPr/>
        <a:lstStyle/>
        <a:p>
          <a:pPr>
            <a:buNone/>
          </a:pPr>
          <a:r>
            <a:rPr lang="lv-LV" sz="1200" dirty="0"/>
            <a:t>1) par </a:t>
          </a:r>
          <a:r>
            <a:rPr lang="lv-LV" sz="1200" i="1" dirty="0" err="1"/>
            <a:t>SkillsLatvia</a:t>
          </a:r>
          <a:r>
            <a:rPr lang="lv-LV" sz="1200" dirty="0"/>
            <a:t> konkursa uzdevumu sasaisti ar starptautiskajiem prasmju standartiem, uzdevumu izpildei nepieciešamajām prasmēm, materiāliem un aprīkojumu;</a:t>
          </a:r>
        </a:p>
      </dgm:t>
    </dgm:pt>
    <dgm:pt modelId="{ADFEA2B0-1FFB-4A74-986D-78059A293D4D}" type="parTrans" cxnId="{2EB49773-6341-40C2-A90A-F7C50955A9E5}">
      <dgm:prSet/>
      <dgm:spPr/>
      <dgm:t>
        <a:bodyPr/>
        <a:lstStyle/>
        <a:p>
          <a:endParaRPr lang="lv-LV"/>
        </a:p>
      </dgm:t>
    </dgm:pt>
    <dgm:pt modelId="{8C96389D-EBF5-4D07-BEC8-CF1333EBFD95}" type="sibTrans" cxnId="{2EB49773-6341-40C2-A90A-F7C50955A9E5}">
      <dgm:prSet/>
      <dgm:spPr/>
      <dgm:t>
        <a:bodyPr/>
        <a:lstStyle/>
        <a:p>
          <a:endParaRPr lang="lv-LV"/>
        </a:p>
      </dgm:t>
    </dgm:pt>
    <dgm:pt modelId="{4BDFAD46-C511-4D88-8D97-984469DCBB28}">
      <dgm:prSet phldrT="[Text]" custT="1"/>
      <dgm:spPr/>
      <dgm:t>
        <a:bodyPr/>
        <a:lstStyle/>
        <a:p>
          <a:pPr>
            <a:buNone/>
          </a:pPr>
          <a:r>
            <a:rPr lang="lv-LV" sz="1200" dirty="0"/>
            <a:t>2) par starptautisko konkursu metodiku prasmju novērtēšanā;</a:t>
          </a:r>
        </a:p>
      </dgm:t>
    </dgm:pt>
    <dgm:pt modelId="{F0E2A586-0C88-41AB-B0A1-FD3CB092E325}" type="parTrans" cxnId="{01337C72-4ED0-4B97-BE3B-D6708E10A396}">
      <dgm:prSet/>
      <dgm:spPr/>
      <dgm:t>
        <a:bodyPr/>
        <a:lstStyle/>
        <a:p>
          <a:endParaRPr lang="lv-LV"/>
        </a:p>
      </dgm:t>
    </dgm:pt>
    <dgm:pt modelId="{7621BD54-4E0F-4C25-8EC3-377C98EA8806}" type="sibTrans" cxnId="{01337C72-4ED0-4B97-BE3B-D6708E10A396}">
      <dgm:prSet/>
      <dgm:spPr/>
      <dgm:t>
        <a:bodyPr/>
        <a:lstStyle/>
        <a:p>
          <a:endParaRPr lang="lv-LV"/>
        </a:p>
      </dgm:t>
    </dgm:pt>
    <dgm:pt modelId="{4C443C9B-45C7-40BD-890A-1EE6BE3E1B48}">
      <dgm:prSet phldrT="[Text]" custT="1"/>
      <dgm:spPr/>
      <dgm:t>
        <a:bodyPr/>
        <a:lstStyle/>
        <a:p>
          <a:pPr>
            <a:buNone/>
          </a:pPr>
          <a:r>
            <a:rPr lang="lv-LV" sz="1200" dirty="0"/>
            <a:t>3) mācības un meistarklases prasmju padziļinātai apguvei pedagogiem un audzēkņiem</a:t>
          </a:r>
        </a:p>
      </dgm:t>
    </dgm:pt>
    <dgm:pt modelId="{71DD042B-08F5-453A-9936-37F0CA8344F1}" type="parTrans" cxnId="{5DB38DC2-2022-4D36-B71F-831C4204AD77}">
      <dgm:prSet/>
      <dgm:spPr/>
      <dgm:t>
        <a:bodyPr/>
        <a:lstStyle/>
        <a:p>
          <a:endParaRPr lang="lv-LV"/>
        </a:p>
      </dgm:t>
    </dgm:pt>
    <dgm:pt modelId="{02F38F58-92FE-4672-8459-51457FA10FC5}" type="sibTrans" cxnId="{5DB38DC2-2022-4D36-B71F-831C4204AD77}">
      <dgm:prSet/>
      <dgm:spPr/>
      <dgm:t>
        <a:bodyPr/>
        <a:lstStyle/>
        <a:p>
          <a:endParaRPr lang="lv-LV"/>
        </a:p>
      </dgm:t>
    </dgm:pt>
    <dgm:pt modelId="{ACBF0631-D898-427A-B5FD-52361AD20E4D}" type="pres">
      <dgm:prSet presAssocID="{7E30F8B9-6470-42D5-9F0B-3BF23CA42709}" presName="Name0" presStyleCnt="0">
        <dgm:presLayoutVars>
          <dgm:dir/>
          <dgm:animLvl val="lvl"/>
          <dgm:resizeHandles val="exact"/>
        </dgm:presLayoutVars>
      </dgm:prSet>
      <dgm:spPr/>
    </dgm:pt>
    <dgm:pt modelId="{81B3CC64-99D2-4A8E-B78D-119DFC179178}" type="pres">
      <dgm:prSet presAssocID="{56780831-4C71-436A-A318-556307B063DE}" presName="linNode" presStyleCnt="0"/>
      <dgm:spPr/>
    </dgm:pt>
    <dgm:pt modelId="{38D48EF4-DCBE-4948-89E1-60BC00B5F589}" type="pres">
      <dgm:prSet presAssocID="{56780831-4C71-436A-A318-556307B063DE}" presName="parentText" presStyleLbl="node1" presStyleIdx="0" presStyleCnt="3" custScaleX="133299">
        <dgm:presLayoutVars>
          <dgm:chMax val="1"/>
          <dgm:bulletEnabled val="1"/>
        </dgm:presLayoutVars>
      </dgm:prSet>
      <dgm:spPr/>
    </dgm:pt>
    <dgm:pt modelId="{57BBC131-3273-47F6-8ADE-5DA6FA9FC0DE}" type="pres">
      <dgm:prSet presAssocID="{56780831-4C71-436A-A318-556307B063DE}" presName="descendantText" presStyleLbl="alignAccFollowNode1" presStyleIdx="0" presStyleCnt="3" custScaleY="108220">
        <dgm:presLayoutVars>
          <dgm:bulletEnabled val="1"/>
        </dgm:presLayoutVars>
      </dgm:prSet>
      <dgm:spPr/>
    </dgm:pt>
    <dgm:pt modelId="{93A093FC-4AC4-4451-9670-D3B94BB49678}" type="pres">
      <dgm:prSet presAssocID="{6B003DE1-94BA-4B3A-AE2D-0FB1FC72160F}" presName="sp" presStyleCnt="0"/>
      <dgm:spPr/>
    </dgm:pt>
    <dgm:pt modelId="{189D3D2F-9895-4A32-A28B-0B5C5FC4EEFB}" type="pres">
      <dgm:prSet presAssocID="{B03EB2BB-792C-4E6F-83FB-77D8757E8354}" presName="linNode" presStyleCnt="0"/>
      <dgm:spPr/>
    </dgm:pt>
    <dgm:pt modelId="{5542AC94-C830-447D-A773-0A53A86C7C1F}" type="pres">
      <dgm:prSet presAssocID="{B03EB2BB-792C-4E6F-83FB-77D8757E8354}" presName="parentText" presStyleLbl="node1" presStyleIdx="1" presStyleCnt="3" custScaleX="135430">
        <dgm:presLayoutVars>
          <dgm:chMax val="1"/>
          <dgm:bulletEnabled val="1"/>
        </dgm:presLayoutVars>
      </dgm:prSet>
      <dgm:spPr/>
    </dgm:pt>
    <dgm:pt modelId="{BF8BDCD8-D98F-4C20-80F7-CE3511C79861}" type="pres">
      <dgm:prSet presAssocID="{B03EB2BB-792C-4E6F-83FB-77D8757E8354}" presName="descendantText" presStyleLbl="alignAccFollowNode1" presStyleIdx="1" presStyleCnt="3">
        <dgm:presLayoutVars>
          <dgm:bulletEnabled val="1"/>
        </dgm:presLayoutVars>
      </dgm:prSet>
      <dgm:spPr/>
    </dgm:pt>
    <dgm:pt modelId="{D468C41F-8052-414C-8D16-CDEE968ECFDD}" type="pres">
      <dgm:prSet presAssocID="{269363E3-3385-4B6D-9739-2328DBF370B0}" presName="sp" presStyleCnt="0"/>
      <dgm:spPr/>
    </dgm:pt>
    <dgm:pt modelId="{4985EBE1-CF1B-4ED6-A64D-56D93860ABDB}" type="pres">
      <dgm:prSet presAssocID="{CD56EFBA-8F10-444B-8081-97276BAD0D60}" presName="linNode" presStyleCnt="0"/>
      <dgm:spPr/>
    </dgm:pt>
    <dgm:pt modelId="{6B025A92-C489-414C-A451-7A0BDA33E931}" type="pres">
      <dgm:prSet presAssocID="{CD56EFBA-8F10-444B-8081-97276BAD0D60}" presName="parentText" presStyleLbl="node1" presStyleIdx="2" presStyleCnt="3" custScaleX="137474">
        <dgm:presLayoutVars>
          <dgm:chMax val="1"/>
          <dgm:bulletEnabled val="1"/>
        </dgm:presLayoutVars>
      </dgm:prSet>
      <dgm:spPr/>
    </dgm:pt>
    <dgm:pt modelId="{0088FB4D-7777-4DAE-854F-E388E24AE49F}" type="pres">
      <dgm:prSet presAssocID="{CD56EFBA-8F10-444B-8081-97276BAD0D60}" presName="descendantText" presStyleLbl="alignAccFollowNode1" presStyleIdx="2" presStyleCnt="3">
        <dgm:presLayoutVars>
          <dgm:bulletEnabled val="1"/>
        </dgm:presLayoutVars>
      </dgm:prSet>
      <dgm:spPr/>
    </dgm:pt>
  </dgm:ptLst>
  <dgm:cxnLst>
    <dgm:cxn modelId="{A39F4719-CFFA-44CA-B459-76DF31EF984B}" srcId="{B03EB2BB-792C-4E6F-83FB-77D8757E8354}" destId="{943D37DA-9D52-43B6-A78B-C948E0B64542}" srcOrd="1" destOrd="0" parTransId="{1FC0F280-40A2-4A6F-BB4E-BBF6AACE2ADD}" sibTransId="{1B63DB69-D9BF-489F-AFBF-3F5B12F90CEE}"/>
    <dgm:cxn modelId="{8A2CDE1C-8AAA-4AC9-AB13-98C081CDDD0E}" srcId="{B03EB2BB-792C-4E6F-83FB-77D8757E8354}" destId="{8BA9B870-F169-4BF1-B791-479F930BEA77}" srcOrd="2" destOrd="0" parTransId="{669BE9E5-E069-4DF4-B9F0-43C25D08B6E9}" sibTransId="{DED12A73-F5CE-484D-B9C6-36C826C4E74C}"/>
    <dgm:cxn modelId="{815A752C-B297-4B41-86DF-2D988F4DF7DB}" srcId="{7E30F8B9-6470-42D5-9F0B-3BF23CA42709}" destId="{56780831-4C71-436A-A318-556307B063DE}" srcOrd="0" destOrd="0" parTransId="{757429B4-018C-4BA8-98B2-89887FF957C6}" sibTransId="{6B003DE1-94BA-4B3A-AE2D-0FB1FC72160F}"/>
    <dgm:cxn modelId="{87773B3A-32CA-4813-8B88-005396A4E3E5}" srcId="{7E30F8B9-6470-42D5-9F0B-3BF23CA42709}" destId="{B03EB2BB-792C-4E6F-83FB-77D8757E8354}" srcOrd="1" destOrd="0" parTransId="{E6E29BA8-0F90-47B6-AF39-FD0C6AC607B3}" sibTransId="{269363E3-3385-4B6D-9739-2328DBF370B0}"/>
    <dgm:cxn modelId="{079A185B-0689-4FD5-8C0C-83EAEF35245A}" type="presOf" srcId="{B03EB2BB-792C-4E6F-83FB-77D8757E8354}" destId="{5542AC94-C830-447D-A773-0A53A86C7C1F}" srcOrd="0" destOrd="0" presId="urn:microsoft.com/office/officeart/2005/8/layout/vList5"/>
    <dgm:cxn modelId="{F4DB806E-9F3D-4EB4-8D2A-6C73C182CD14}" type="presOf" srcId="{67258357-5572-4C6E-9CE9-A2CE5DE13080}" destId="{57BBC131-3273-47F6-8ADE-5DA6FA9FC0DE}" srcOrd="0" destOrd="0" presId="urn:microsoft.com/office/officeart/2005/8/layout/vList5"/>
    <dgm:cxn modelId="{41089F70-837D-42C1-8651-8CA13D8BB4A1}" srcId="{B03EB2BB-792C-4E6F-83FB-77D8757E8354}" destId="{D8CB2CB3-CF31-4683-9D7F-7B2C98D10906}" srcOrd="0" destOrd="0" parTransId="{B2A80EB8-3F7C-41D8-AEE9-E50420215CB0}" sibTransId="{C1F5B802-40BB-46C7-BDA8-8A1635E431BD}"/>
    <dgm:cxn modelId="{54ED9D71-A74E-4069-92D3-4C8FBBF9C41C}" type="presOf" srcId="{5379E475-3258-49B1-AED5-AECE83BB3596}" destId="{57BBC131-3273-47F6-8ADE-5DA6FA9FC0DE}" srcOrd="0" destOrd="1" presId="urn:microsoft.com/office/officeart/2005/8/layout/vList5"/>
    <dgm:cxn modelId="{3E717A52-DB2A-4FE8-83FE-82BA4601581B}" type="presOf" srcId="{4BDFAD46-C511-4D88-8D97-984469DCBB28}" destId="{57BBC131-3273-47F6-8ADE-5DA6FA9FC0DE}" srcOrd="0" destOrd="2" presId="urn:microsoft.com/office/officeart/2005/8/layout/vList5"/>
    <dgm:cxn modelId="{01337C72-4ED0-4B97-BE3B-D6708E10A396}" srcId="{56780831-4C71-436A-A318-556307B063DE}" destId="{4BDFAD46-C511-4D88-8D97-984469DCBB28}" srcOrd="2" destOrd="0" parTransId="{F0E2A586-0C88-41AB-B0A1-FD3CB092E325}" sibTransId="{7621BD54-4E0F-4C25-8EC3-377C98EA8806}"/>
    <dgm:cxn modelId="{2EB49773-6341-40C2-A90A-F7C50955A9E5}" srcId="{56780831-4C71-436A-A318-556307B063DE}" destId="{5379E475-3258-49B1-AED5-AECE83BB3596}" srcOrd="1" destOrd="0" parTransId="{ADFEA2B0-1FFB-4A74-986D-78059A293D4D}" sibTransId="{8C96389D-EBF5-4D07-BEC8-CF1333EBFD95}"/>
    <dgm:cxn modelId="{540C6F76-35C4-4CE5-AFD7-2DCA35F630E1}" type="presOf" srcId="{D8CB2CB3-CF31-4683-9D7F-7B2C98D10906}" destId="{BF8BDCD8-D98F-4C20-80F7-CE3511C79861}" srcOrd="0" destOrd="0" presId="urn:microsoft.com/office/officeart/2005/8/layout/vList5"/>
    <dgm:cxn modelId="{49513088-D0DA-4865-AF6C-E39F89AA2EC5}" type="presOf" srcId="{56780831-4C71-436A-A318-556307B063DE}" destId="{38D48EF4-DCBE-4948-89E1-60BC00B5F589}" srcOrd="0" destOrd="0" presId="urn:microsoft.com/office/officeart/2005/8/layout/vList5"/>
    <dgm:cxn modelId="{4C041B91-8E83-448E-AC36-E603C5A3262F}" srcId="{56780831-4C71-436A-A318-556307B063DE}" destId="{67258357-5572-4C6E-9CE9-A2CE5DE13080}" srcOrd="0" destOrd="0" parTransId="{BD7A438E-7032-4147-9CF2-2E264AFD319C}" sibTransId="{CB04D4F6-FC10-4308-89E7-589711538A4F}"/>
    <dgm:cxn modelId="{646FEB93-BAD6-4B3B-951E-1907294AC482}" srcId="{7E30F8B9-6470-42D5-9F0B-3BF23CA42709}" destId="{CD56EFBA-8F10-444B-8081-97276BAD0D60}" srcOrd="2" destOrd="0" parTransId="{50CD6BA4-1524-4157-A363-BB19B02E7975}" sibTransId="{32595A60-631E-4BB0-A348-E9EA97E946A5}"/>
    <dgm:cxn modelId="{2F541294-70B4-4DCD-A991-CC85949DE565}" type="presOf" srcId="{943D37DA-9D52-43B6-A78B-C948E0B64542}" destId="{BF8BDCD8-D98F-4C20-80F7-CE3511C79861}" srcOrd="0" destOrd="1" presId="urn:microsoft.com/office/officeart/2005/8/layout/vList5"/>
    <dgm:cxn modelId="{056E6196-5158-41E5-9C6C-D6668D45194B}" type="presOf" srcId="{7E30F8B9-6470-42D5-9F0B-3BF23CA42709}" destId="{ACBF0631-D898-427A-B5FD-52361AD20E4D}" srcOrd="0" destOrd="0" presId="urn:microsoft.com/office/officeart/2005/8/layout/vList5"/>
    <dgm:cxn modelId="{0E0703A2-0D1B-4EEA-B649-4361DE6F9217}" srcId="{CD56EFBA-8F10-444B-8081-97276BAD0D60}" destId="{9B1E97EA-06DE-4EC4-A912-0644BFD703D4}" srcOrd="1" destOrd="0" parTransId="{61A5AA1E-DCF6-4C6F-A2A4-AC0B1E947D16}" sibTransId="{D64030C0-0960-48B7-82DB-F8BDC51E979B}"/>
    <dgm:cxn modelId="{439AF2A7-7EF2-462D-8221-AA5272A87E0D}" type="presOf" srcId="{CD56EFBA-8F10-444B-8081-97276BAD0D60}" destId="{6B025A92-C489-414C-A451-7A0BDA33E931}" srcOrd="0" destOrd="0" presId="urn:microsoft.com/office/officeart/2005/8/layout/vList5"/>
    <dgm:cxn modelId="{41C6F7AC-6976-484C-AC9D-08B0935D24D0}" type="presOf" srcId="{8BA9B870-F169-4BF1-B791-479F930BEA77}" destId="{BF8BDCD8-D98F-4C20-80F7-CE3511C79861}" srcOrd="0" destOrd="2" presId="urn:microsoft.com/office/officeart/2005/8/layout/vList5"/>
    <dgm:cxn modelId="{6E0C0CB5-8780-43DB-9184-CC79ADF2F3E1}" srcId="{56780831-4C71-436A-A318-556307B063DE}" destId="{31379A9C-BE73-4C6F-8847-B75E396FF042}" srcOrd="4" destOrd="0" parTransId="{118277EB-5CAA-4C21-9B2E-ED914F046A9D}" sibTransId="{34990CE9-4209-49A6-84A6-55AA28A36D01}"/>
    <dgm:cxn modelId="{24F8CDB5-F0D9-4EAC-84A3-BC3271AB3D97}" type="presOf" srcId="{9B1E97EA-06DE-4EC4-A912-0644BFD703D4}" destId="{0088FB4D-7777-4DAE-854F-E388E24AE49F}" srcOrd="0" destOrd="1" presId="urn:microsoft.com/office/officeart/2005/8/layout/vList5"/>
    <dgm:cxn modelId="{384D14BE-A49F-4969-B8CE-D033869364A0}" type="presOf" srcId="{4C443C9B-45C7-40BD-890A-1EE6BE3E1B48}" destId="{57BBC131-3273-47F6-8ADE-5DA6FA9FC0DE}" srcOrd="0" destOrd="3" presId="urn:microsoft.com/office/officeart/2005/8/layout/vList5"/>
    <dgm:cxn modelId="{E44FE8C1-558A-4C71-8613-B8F02F5D6E6E}" type="presOf" srcId="{3B2FFE2C-1195-432E-B78B-579D73885408}" destId="{0088FB4D-7777-4DAE-854F-E388E24AE49F}" srcOrd="0" destOrd="0" presId="urn:microsoft.com/office/officeart/2005/8/layout/vList5"/>
    <dgm:cxn modelId="{5DB38DC2-2022-4D36-B71F-831C4204AD77}" srcId="{56780831-4C71-436A-A318-556307B063DE}" destId="{4C443C9B-45C7-40BD-890A-1EE6BE3E1B48}" srcOrd="3" destOrd="0" parTransId="{71DD042B-08F5-453A-9936-37F0CA8344F1}" sibTransId="{02F38F58-92FE-4672-8459-51457FA10FC5}"/>
    <dgm:cxn modelId="{DE1C1CC9-5443-4D2A-9260-6662A0837D5E}" srcId="{B03EB2BB-792C-4E6F-83FB-77D8757E8354}" destId="{1AE60B5E-2F08-4ED7-A326-8EC411F43750}" srcOrd="3" destOrd="0" parTransId="{7D774B9B-553F-441A-866A-2810D0216A89}" sibTransId="{9FC27425-3CC5-4DA0-AFEE-33016104A404}"/>
    <dgm:cxn modelId="{249DEACB-6C29-4183-AD73-4C59379823F3}" type="presOf" srcId="{1AE60B5E-2F08-4ED7-A326-8EC411F43750}" destId="{BF8BDCD8-D98F-4C20-80F7-CE3511C79861}" srcOrd="0" destOrd="3" presId="urn:microsoft.com/office/officeart/2005/8/layout/vList5"/>
    <dgm:cxn modelId="{556BF4D8-35FD-4427-941E-5200E4494C4A}" srcId="{CD56EFBA-8F10-444B-8081-97276BAD0D60}" destId="{3B2FFE2C-1195-432E-B78B-579D73885408}" srcOrd="0" destOrd="0" parTransId="{7E69305D-EC99-4BC5-95E0-48D7DF31C17F}" sibTransId="{2182E207-10F2-4A99-B54C-1708793B1F5D}"/>
    <dgm:cxn modelId="{2C238AF0-47DB-4644-844B-54341D1A3C5F}" type="presOf" srcId="{31379A9C-BE73-4C6F-8847-B75E396FF042}" destId="{57BBC131-3273-47F6-8ADE-5DA6FA9FC0DE}" srcOrd="0" destOrd="4" presId="urn:microsoft.com/office/officeart/2005/8/layout/vList5"/>
    <dgm:cxn modelId="{ACCA4BEE-11A7-41F1-8C8F-5B60AE35EAD1}" type="presParOf" srcId="{ACBF0631-D898-427A-B5FD-52361AD20E4D}" destId="{81B3CC64-99D2-4A8E-B78D-119DFC179178}" srcOrd="0" destOrd="0" presId="urn:microsoft.com/office/officeart/2005/8/layout/vList5"/>
    <dgm:cxn modelId="{045B481A-B814-44AA-B963-2B8E4D0969F7}" type="presParOf" srcId="{81B3CC64-99D2-4A8E-B78D-119DFC179178}" destId="{38D48EF4-DCBE-4948-89E1-60BC00B5F589}" srcOrd="0" destOrd="0" presId="urn:microsoft.com/office/officeart/2005/8/layout/vList5"/>
    <dgm:cxn modelId="{48B49388-2DD7-4983-8354-485E6F3F2560}" type="presParOf" srcId="{81B3CC64-99D2-4A8E-B78D-119DFC179178}" destId="{57BBC131-3273-47F6-8ADE-5DA6FA9FC0DE}" srcOrd="1" destOrd="0" presId="urn:microsoft.com/office/officeart/2005/8/layout/vList5"/>
    <dgm:cxn modelId="{F2C0527D-6E71-49FA-8477-05594F7D2879}" type="presParOf" srcId="{ACBF0631-D898-427A-B5FD-52361AD20E4D}" destId="{93A093FC-4AC4-4451-9670-D3B94BB49678}" srcOrd="1" destOrd="0" presId="urn:microsoft.com/office/officeart/2005/8/layout/vList5"/>
    <dgm:cxn modelId="{EAD0C83C-E0FA-4614-9DEE-3096FED181C7}" type="presParOf" srcId="{ACBF0631-D898-427A-B5FD-52361AD20E4D}" destId="{189D3D2F-9895-4A32-A28B-0B5C5FC4EEFB}" srcOrd="2" destOrd="0" presId="urn:microsoft.com/office/officeart/2005/8/layout/vList5"/>
    <dgm:cxn modelId="{2B722419-964A-4222-B951-38EB4293BA2B}" type="presParOf" srcId="{189D3D2F-9895-4A32-A28B-0B5C5FC4EEFB}" destId="{5542AC94-C830-447D-A773-0A53A86C7C1F}" srcOrd="0" destOrd="0" presId="urn:microsoft.com/office/officeart/2005/8/layout/vList5"/>
    <dgm:cxn modelId="{FFDDB940-7EA1-4821-8169-693DDC3D137B}" type="presParOf" srcId="{189D3D2F-9895-4A32-A28B-0B5C5FC4EEFB}" destId="{BF8BDCD8-D98F-4C20-80F7-CE3511C79861}" srcOrd="1" destOrd="0" presId="urn:microsoft.com/office/officeart/2005/8/layout/vList5"/>
    <dgm:cxn modelId="{BD250AEC-118B-45F4-BF08-175527053BC7}" type="presParOf" srcId="{ACBF0631-D898-427A-B5FD-52361AD20E4D}" destId="{D468C41F-8052-414C-8D16-CDEE968ECFDD}" srcOrd="3" destOrd="0" presId="urn:microsoft.com/office/officeart/2005/8/layout/vList5"/>
    <dgm:cxn modelId="{EDBEA278-7A73-4830-B028-F6B4400122B7}" type="presParOf" srcId="{ACBF0631-D898-427A-B5FD-52361AD20E4D}" destId="{4985EBE1-CF1B-4ED6-A64D-56D93860ABDB}" srcOrd="4" destOrd="0" presId="urn:microsoft.com/office/officeart/2005/8/layout/vList5"/>
    <dgm:cxn modelId="{81E2DF49-21E2-4B0E-A32A-BF99D0490EE6}" type="presParOf" srcId="{4985EBE1-CF1B-4ED6-A64D-56D93860ABDB}" destId="{6B025A92-C489-414C-A451-7A0BDA33E931}" srcOrd="0" destOrd="0" presId="urn:microsoft.com/office/officeart/2005/8/layout/vList5"/>
    <dgm:cxn modelId="{0E914D5D-DB83-4B35-9987-E7AC22CB25C7}" type="presParOf" srcId="{4985EBE1-CF1B-4ED6-A64D-56D93860ABDB}" destId="{0088FB4D-7777-4DAE-854F-E388E24AE49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E4BF6-7909-4CE3-A524-FBFF15232B33}">
      <dsp:nvSpPr>
        <dsp:cNvPr id="0" name=""/>
        <dsp:cNvSpPr/>
      </dsp:nvSpPr>
      <dsp:spPr>
        <a:xfrm rot="5400000">
          <a:off x="6102503" y="-2376339"/>
          <a:ext cx="1200648" cy="6308543"/>
        </a:xfrm>
        <a:prstGeom prst="round2Same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Prasmju paraugdemonstrējumi un izmēģinājumi konkursa </a:t>
          </a:r>
          <a:r>
            <a:rPr lang="lv-LV" sz="1400" i="1" kern="1200" dirty="0" err="1"/>
            <a:t>SkillsLatvia</a:t>
          </a:r>
          <a:r>
            <a:rPr lang="lv-LV" sz="1400" kern="1200" dirty="0"/>
            <a:t> apmeklētājiem (nodrošina profesionālās izglītības iestādes, nozaru uzņēmumi)</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Papildu aktivitātes konkursa </a:t>
          </a:r>
          <a:r>
            <a:rPr lang="lv-LV" sz="1400" i="1" kern="1200" dirty="0" err="1"/>
            <a:t>SkillsLatvia</a:t>
          </a:r>
          <a:r>
            <a:rPr lang="lv-LV" sz="1400" i="1" kern="1200" dirty="0"/>
            <a:t> </a:t>
          </a:r>
          <a:r>
            <a:rPr lang="lv-LV" sz="1400" kern="1200" dirty="0"/>
            <a:t>apmeklētājiem – vispārizglītojošo skolu skolēniem un  komandām (prasmju stafetes u.c.)</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Karjeras konsultācijas u.c.</a:t>
          </a:r>
        </a:p>
      </dsp:txBody>
      <dsp:txXfrm rot="-5400000">
        <a:off x="3548556" y="236219"/>
        <a:ext cx="6249932" cy="1083426"/>
      </dsp:txXfrm>
    </dsp:sp>
    <dsp:sp modelId="{07B43AFF-7613-4CE4-B130-C20C65567F7A}">
      <dsp:nvSpPr>
        <dsp:cNvPr id="0" name=""/>
        <dsp:cNvSpPr/>
      </dsp:nvSpPr>
      <dsp:spPr>
        <a:xfrm>
          <a:off x="0" y="84567"/>
          <a:ext cx="3548555" cy="1386728"/>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1.1. profesionālo prasmju demonstrāciju un izmēģinājuma pasākumi profesionālās izglītības pievilcības celšanai</a:t>
          </a:r>
        </a:p>
      </dsp:txBody>
      <dsp:txXfrm>
        <a:off x="67694" y="152261"/>
        <a:ext cx="3413167" cy="1251340"/>
      </dsp:txXfrm>
    </dsp:sp>
    <dsp:sp modelId="{87A09894-9C05-4B39-A5B0-7AD0E911D94C}">
      <dsp:nvSpPr>
        <dsp:cNvPr id="0" name=""/>
        <dsp:cNvSpPr/>
      </dsp:nvSpPr>
      <dsp:spPr>
        <a:xfrm rot="5400000">
          <a:off x="6086192" y="-796701"/>
          <a:ext cx="1156265" cy="6308543"/>
        </a:xfrm>
        <a:prstGeom prst="round2SameRect">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solidFill>
                <a:schemeClr val="tx1"/>
              </a:solidFill>
            </a:rPr>
            <a:t>4 kampaņas ietver konkursa </a:t>
          </a:r>
          <a:r>
            <a:rPr lang="lv-LV" sz="1400" i="1" kern="1200" dirty="0" err="1">
              <a:solidFill>
                <a:schemeClr val="tx1"/>
              </a:solidFill>
            </a:rPr>
            <a:t>SkillsLatvia</a:t>
          </a:r>
          <a:r>
            <a:rPr lang="lv-LV" sz="1400" kern="1200" dirty="0">
              <a:solidFill>
                <a:schemeClr val="tx1"/>
              </a:solidFill>
            </a:rPr>
            <a:t> reklāmas kampaņu, digitālo komunikāciju un reklāmu sociālajos medijos, speciālos pasākumus konkursa laikā, foto un video materiālus u.c., lai popularizētu profesionālās izglītības iestāžu un nozaru sadarbību, prasmju izcilību, jauno profesionāļu sasniegumus un karjeras izaugsmi, piesaistītu auditoriju konkursam </a:t>
          </a:r>
          <a:r>
            <a:rPr lang="lv-LV" sz="1400" i="1" kern="1200" dirty="0" err="1">
              <a:solidFill>
                <a:schemeClr val="tx1"/>
              </a:solidFill>
            </a:rPr>
            <a:t>SkillsLatvia</a:t>
          </a:r>
          <a:endParaRPr lang="lv-LV" sz="1400" kern="1200" dirty="0">
            <a:solidFill>
              <a:schemeClr val="tx1"/>
            </a:solidFill>
          </a:endParaRPr>
        </a:p>
      </dsp:txBody>
      <dsp:txXfrm rot="-5400000">
        <a:off x="3510053" y="1835882"/>
        <a:ext cx="6252099" cy="1043377"/>
      </dsp:txXfrm>
    </dsp:sp>
    <dsp:sp modelId="{E08588BA-819F-4FBB-8BBF-A1FB0D852DF3}">
      <dsp:nvSpPr>
        <dsp:cNvPr id="0" name=""/>
        <dsp:cNvSpPr/>
      </dsp:nvSpPr>
      <dsp:spPr>
        <a:xfrm>
          <a:off x="0" y="1701115"/>
          <a:ext cx="3548555" cy="1316587"/>
        </a:xfrm>
        <a:prstGeom prst="round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1.2. integrētās komunikācijas kampaņu organizēšana un īstenošana</a:t>
          </a:r>
        </a:p>
      </dsp:txBody>
      <dsp:txXfrm>
        <a:off x="64270" y="1765385"/>
        <a:ext cx="3420015" cy="1188047"/>
      </dsp:txXfrm>
    </dsp:sp>
    <dsp:sp modelId="{CBF24F42-533E-444D-AC6F-0071A831AC90}">
      <dsp:nvSpPr>
        <dsp:cNvPr id="0" name=""/>
        <dsp:cNvSpPr/>
      </dsp:nvSpPr>
      <dsp:spPr>
        <a:xfrm rot="5400000">
          <a:off x="6146793" y="785152"/>
          <a:ext cx="1112067" cy="6308543"/>
        </a:xfrm>
        <a:prstGeom prst="round2SameRect">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 4 nacionālie jauno profesionāļu meistarības konkursi </a:t>
          </a:r>
          <a:r>
            <a:rPr lang="lv-LV" sz="1400" i="1" kern="1200" dirty="0" err="1"/>
            <a:t>SkillsLatvia</a:t>
          </a:r>
          <a:r>
            <a:rPr lang="lv-LV" sz="1400" kern="1200" dirty="0"/>
            <a:t> (2024.-2027.)</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 Katrā konkursā </a:t>
          </a:r>
          <a:r>
            <a:rPr lang="lv-LV" sz="1400" i="1" kern="1200" dirty="0" err="1"/>
            <a:t>SkillsLatvia</a:t>
          </a:r>
          <a:r>
            <a:rPr lang="lv-LV" sz="1400" kern="1200" dirty="0"/>
            <a:t> ne vairāk kā 24 prasmju konkursi</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 Katrā prasmju konkursā tiek organizēts pusfināls sadarbībā ar tehnikumiem</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lv-LV" sz="1400" kern="1200" dirty="0"/>
            <a:t> </a:t>
          </a:r>
          <a:r>
            <a:rPr lang="lv-LV" sz="1400" kern="1200" dirty="0">
              <a:solidFill>
                <a:schemeClr val="tx1"/>
              </a:solidFill>
            </a:rPr>
            <a:t>Dalībnieki- profesionālās izglītības iestāžu audzēkņi un jaunie profesionāļi </a:t>
          </a:r>
        </a:p>
      </dsp:txBody>
      <dsp:txXfrm rot="-5400000">
        <a:off x="3548556" y="3437677"/>
        <a:ext cx="6254256" cy="1003493"/>
      </dsp:txXfrm>
    </dsp:sp>
    <dsp:sp modelId="{6AA524A4-F02B-4178-AF24-8EE5605712EA}">
      <dsp:nvSpPr>
        <dsp:cNvPr id="0" name=""/>
        <dsp:cNvSpPr/>
      </dsp:nvSpPr>
      <dsp:spPr>
        <a:xfrm>
          <a:off x="0" y="3247522"/>
          <a:ext cx="3548555" cy="1268785"/>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1.3. nacionālo jauno profesionāļu meistarības konkursu organizēšana</a:t>
          </a:r>
        </a:p>
      </dsp:txBody>
      <dsp:txXfrm>
        <a:off x="61937" y="3309459"/>
        <a:ext cx="3424681" cy="11449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2FF25D-0F9B-49CA-B2E9-8BB632CC082B}">
      <dsp:nvSpPr>
        <dsp:cNvPr id="0" name=""/>
        <dsp:cNvSpPr/>
      </dsp:nvSpPr>
      <dsp:spPr>
        <a:xfrm rot="5400000">
          <a:off x="6098584" y="-2429780"/>
          <a:ext cx="1207357" cy="6308012"/>
        </a:xfrm>
        <a:prstGeom prst="round2Same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Oficiālā delegāta, tehniskā delegāta un starptautisko konkursu galvenā eksperta un galvenā eksperta vietnieka (ja attiecināms) dalība Ģenerālajā asamblejā un konkursu sagatavošanas sanāksmēs</a:t>
          </a:r>
        </a:p>
      </dsp:txBody>
      <dsp:txXfrm rot="-5400000">
        <a:off x="3548257" y="179485"/>
        <a:ext cx="6249074" cy="1089481"/>
      </dsp:txXfrm>
    </dsp:sp>
    <dsp:sp modelId="{019D54AF-344C-4BD4-A49F-F88B17AF2D90}">
      <dsp:nvSpPr>
        <dsp:cNvPr id="0" name=""/>
        <dsp:cNvSpPr/>
      </dsp:nvSpPr>
      <dsp:spPr>
        <a:xfrm>
          <a:off x="0" y="169"/>
          <a:ext cx="3548257" cy="1472309"/>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Dalība starptautiskajās asociācijās </a:t>
          </a:r>
          <a:r>
            <a:rPr lang="lv-LV" sz="1600" i="1" kern="1200" dirty="0" err="1"/>
            <a:t>WorldSkills</a:t>
          </a:r>
          <a:r>
            <a:rPr lang="lv-LV" sz="1600" i="1" kern="1200" dirty="0"/>
            <a:t> </a:t>
          </a:r>
          <a:r>
            <a:rPr lang="lv-LV" sz="1600" i="1" kern="1200" dirty="0" err="1"/>
            <a:t>International</a:t>
          </a:r>
          <a:r>
            <a:rPr lang="lv-LV" sz="1600" i="1" kern="1200" dirty="0"/>
            <a:t> (WSI)</a:t>
          </a:r>
          <a:r>
            <a:rPr lang="lv-LV" sz="1600" kern="1200" dirty="0"/>
            <a:t>un </a:t>
          </a:r>
          <a:r>
            <a:rPr lang="lv-LV" sz="1600" i="1" kern="1200" dirty="0" err="1"/>
            <a:t>WorldSkills</a:t>
          </a:r>
          <a:r>
            <a:rPr lang="lv-LV" sz="1600" i="1" kern="1200" dirty="0"/>
            <a:t> </a:t>
          </a:r>
          <a:r>
            <a:rPr lang="lv-LV" sz="1600" i="1" kern="1200" dirty="0" err="1"/>
            <a:t>Europe</a:t>
          </a:r>
          <a:r>
            <a:rPr lang="lv-LV" sz="1600" i="1" kern="1200" dirty="0"/>
            <a:t> (WSE)</a:t>
          </a:r>
        </a:p>
      </dsp:txBody>
      <dsp:txXfrm>
        <a:off x="71872" y="72041"/>
        <a:ext cx="3404513" cy="1328565"/>
      </dsp:txXfrm>
    </dsp:sp>
    <dsp:sp modelId="{AE08879E-7AA0-47F2-8BA9-A01B2E88F550}">
      <dsp:nvSpPr>
        <dsp:cNvPr id="0" name=""/>
        <dsp:cNvSpPr/>
      </dsp:nvSpPr>
      <dsp:spPr>
        <a:xfrm rot="5400000">
          <a:off x="6123849" y="-796112"/>
          <a:ext cx="1156829" cy="6308012"/>
        </a:xfrm>
        <a:prstGeom prst="round2SameRect">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 </a:t>
          </a:r>
          <a:r>
            <a:rPr lang="lv-LV" sz="1400" kern="1200" dirty="0">
              <a:solidFill>
                <a:schemeClr val="tx1"/>
              </a:solidFill>
            </a:rPr>
            <a:t>4 kampaņas ietver konkursa </a:t>
          </a:r>
          <a:r>
            <a:rPr lang="lv-LV" sz="1400" i="1" kern="1200" dirty="0" err="1">
              <a:solidFill>
                <a:schemeClr val="tx1"/>
              </a:solidFill>
            </a:rPr>
            <a:t>SkillsLatvia</a:t>
          </a:r>
          <a:r>
            <a:rPr lang="lv-LV" sz="1400" kern="1200" dirty="0">
              <a:solidFill>
                <a:schemeClr val="tx1"/>
              </a:solidFill>
            </a:rPr>
            <a:t> reklāmas kampaņu, digitālo komunikāciju un reklāmu sociālajos medijos, speciālos pasākumus konkursa laikā, foto un video materiālus u.c., lai popularizētu profesionālās izglītības iestāžu un nozaru sadarbību, prasmju izcilību, jauno profesionāļu sasniegumus un karjeras izaugsmi, piesaistītu auditoriju konkursam </a:t>
          </a:r>
          <a:r>
            <a:rPr lang="lv-LV" sz="1400" i="1" kern="1200" dirty="0" err="1">
              <a:solidFill>
                <a:schemeClr val="tx1"/>
              </a:solidFill>
            </a:rPr>
            <a:t>SkillsLatvia</a:t>
          </a:r>
          <a:endParaRPr lang="lv-LV" sz="1400" kern="1200" dirty="0">
            <a:solidFill>
              <a:schemeClr val="tx1"/>
            </a:solidFill>
          </a:endParaRPr>
        </a:p>
      </dsp:txBody>
      <dsp:txXfrm rot="-5400000">
        <a:off x="3548258" y="1835951"/>
        <a:ext cx="6251540" cy="1043885"/>
      </dsp:txXfrm>
    </dsp:sp>
    <dsp:sp modelId="{58E4084D-5DEC-490F-B194-CA3409A3295D}">
      <dsp:nvSpPr>
        <dsp:cNvPr id="0" name=""/>
        <dsp:cNvSpPr/>
      </dsp:nvSpPr>
      <dsp:spPr>
        <a:xfrm>
          <a:off x="7254" y="1549972"/>
          <a:ext cx="3548257" cy="1538536"/>
        </a:xfrm>
        <a:prstGeom prst="round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Latvijas jauno profesionāļu sagatavošana dalībai starptautiskajos konkursos </a:t>
          </a:r>
          <a:r>
            <a:rPr lang="lv-LV" sz="1600" i="1" kern="1200" dirty="0" err="1"/>
            <a:t>EuroSkills</a:t>
          </a:r>
          <a:r>
            <a:rPr lang="lv-LV" sz="1600" i="1" kern="1200" dirty="0"/>
            <a:t> </a:t>
          </a:r>
          <a:r>
            <a:rPr lang="lv-LV" sz="1600" kern="1200" dirty="0"/>
            <a:t>un </a:t>
          </a:r>
          <a:r>
            <a:rPr lang="lv-LV" sz="1600" i="1" kern="1200" dirty="0" err="1"/>
            <a:t>WorldSkills</a:t>
          </a:r>
          <a:endParaRPr lang="lv-LV" sz="1600" i="1" kern="1200" dirty="0"/>
        </a:p>
      </dsp:txBody>
      <dsp:txXfrm>
        <a:off x="82359" y="1625077"/>
        <a:ext cx="3398047" cy="1388326"/>
      </dsp:txXfrm>
    </dsp:sp>
    <dsp:sp modelId="{10DCBCFC-F931-48D6-A9AF-B9E775E79CB8}">
      <dsp:nvSpPr>
        <dsp:cNvPr id="0" name=""/>
        <dsp:cNvSpPr/>
      </dsp:nvSpPr>
      <dsp:spPr>
        <a:xfrm rot="5400000">
          <a:off x="6093288" y="833783"/>
          <a:ext cx="1217950" cy="6308012"/>
        </a:xfrm>
        <a:prstGeom prst="round2SameRect">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Dalība 5 starptautiskajos jauno profesionāļu konkursos: </a:t>
          </a:r>
          <a:r>
            <a:rPr lang="lv-LV" sz="1400" i="1" kern="1200" dirty="0" err="1"/>
            <a:t>EuroSkills</a:t>
          </a:r>
          <a:r>
            <a:rPr lang="lv-LV" sz="1400" i="1" kern="1200" dirty="0"/>
            <a:t> 2023 </a:t>
          </a:r>
          <a:r>
            <a:rPr lang="lv-LV" sz="1400" kern="1200" dirty="0"/>
            <a:t>Gdaņskā, Polijā; </a:t>
          </a:r>
          <a:r>
            <a:rPr lang="lv-LV" sz="1400" i="1" kern="1200" dirty="0" err="1"/>
            <a:t>WorldSkills</a:t>
          </a:r>
          <a:r>
            <a:rPr lang="lv-LV" sz="1400" i="1" kern="1200" dirty="0"/>
            <a:t> 2024</a:t>
          </a:r>
          <a:r>
            <a:rPr lang="lv-LV" sz="1400" kern="1200" dirty="0"/>
            <a:t> Lionā, Francijā; </a:t>
          </a:r>
          <a:r>
            <a:rPr lang="lv-LV" sz="1400" i="1" kern="1200" dirty="0" err="1"/>
            <a:t>EuroSkills</a:t>
          </a:r>
          <a:r>
            <a:rPr lang="lv-LV" sz="1400" i="1" kern="1200" dirty="0"/>
            <a:t> 2025 </a:t>
          </a:r>
          <a:r>
            <a:rPr lang="lv-LV" sz="1400" kern="1200" dirty="0" err="1"/>
            <a:t>Herningā</a:t>
          </a:r>
          <a:r>
            <a:rPr lang="lv-LV" sz="1400" kern="1200" dirty="0"/>
            <a:t>, Dānijā; </a:t>
          </a:r>
          <a:r>
            <a:rPr lang="lv-LV" sz="1400" i="1" kern="1200" dirty="0" err="1"/>
            <a:t>WorldSkills</a:t>
          </a:r>
          <a:r>
            <a:rPr lang="lv-LV" sz="1400" i="1" kern="1200" dirty="0"/>
            <a:t> 2026 </a:t>
          </a:r>
          <a:r>
            <a:rPr lang="lv-LV" sz="1400" kern="1200" dirty="0"/>
            <a:t>Šanhajā, Ķīnā; </a:t>
          </a:r>
          <a:r>
            <a:rPr lang="lv-LV" sz="1400" i="1" kern="1200" dirty="0" err="1"/>
            <a:t>EuroSkills</a:t>
          </a:r>
          <a:r>
            <a:rPr lang="lv-LV" sz="1400" i="1" kern="1200" dirty="0"/>
            <a:t> 2027 </a:t>
          </a:r>
          <a:r>
            <a:rPr lang="lv-LV" sz="1400" kern="1200" dirty="0"/>
            <a:t>Diseldorfā, Vācijā</a:t>
          </a:r>
        </a:p>
        <a:p>
          <a:pPr marL="114300" lvl="1" indent="-114300" algn="l" defTabSz="622300">
            <a:lnSpc>
              <a:spcPct val="90000"/>
            </a:lnSpc>
            <a:spcBef>
              <a:spcPct val="0"/>
            </a:spcBef>
            <a:spcAft>
              <a:spcPct val="15000"/>
            </a:spcAft>
            <a:buChar char="•"/>
          </a:pPr>
          <a:r>
            <a:rPr lang="lv-LV" sz="1400" kern="1200" dirty="0"/>
            <a:t>35 starptautisko konkursu dalībnieki</a:t>
          </a:r>
        </a:p>
      </dsp:txBody>
      <dsp:txXfrm rot="-5400000">
        <a:off x="3548258" y="3438269"/>
        <a:ext cx="6248557" cy="1099040"/>
      </dsp:txXfrm>
    </dsp:sp>
    <dsp:sp modelId="{8183F7BE-EB47-4690-8F59-895074326F6A}">
      <dsp:nvSpPr>
        <dsp:cNvPr id="0" name=""/>
        <dsp:cNvSpPr/>
      </dsp:nvSpPr>
      <dsp:spPr>
        <a:xfrm>
          <a:off x="0" y="3218315"/>
          <a:ext cx="3548257" cy="1434398"/>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Latvijas jauno profesionāļu komandas dalības nodrošināšana starptautiskajos konkursos </a:t>
          </a:r>
          <a:r>
            <a:rPr lang="lv-LV" sz="1600" i="1" kern="1200" dirty="0" err="1"/>
            <a:t>EuroSkills</a:t>
          </a:r>
          <a:r>
            <a:rPr lang="lv-LV" sz="1600" kern="1200" dirty="0"/>
            <a:t> un </a:t>
          </a:r>
          <a:r>
            <a:rPr lang="lv-LV" sz="1600" i="1" kern="1200" dirty="0" err="1"/>
            <a:t>WorldSkills</a:t>
          </a:r>
          <a:endParaRPr lang="lv-LV" sz="1600" i="1" kern="1200" dirty="0"/>
        </a:p>
      </dsp:txBody>
      <dsp:txXfrm>
        <a:off x="70022" y="3288337"/>
        <a:ext cx="3408213" cy="12943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BBC131-3273-47F6-8ADE-5DA6FA9FC0DE}">
      <dsp:nvSpPr>
        <dsp:cNvPr id="0" name=""/>
        <dsp:cNvSpPr/>
      </dsp:nvSpPr>
      <dsp:spPr>
        <a:xfrm rot="5400000">
          <a:off x="6581213" y="-2145888"/>
          <a:ext cx="1283165" cy="5778393"/>
        </a:xfrm>
        <a:prstGeom prst="round2Same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2870" tIns="51435" rIns="102870" bIns="51435" numCol="1" spcCol="1270" anchor="ctr" anchorCtr="0">
          <a:noAutofit/>
        </a:bodyPr>
        <a:lstStyle/>
        <a:p>
          <a:pPr marL="114300" lvl="1" indent="-114300" algn="l" defTabSz="577850">
            <a:lnSpc>
              <a:spcPct val="90000"/>
            </a:lnSpc>
            <a:spcBef>
              <a:spcPct val="0"/>
            </a:spcBef>
            <a:spcAft>
              <a:spcPct val="15000"/>
            </a:spcAft>
            <a:buChar char="•"/>
          </a:pPr>
          <a:r>
            <a:rPr lang="lv-LV" sz="1300" kern="1200" dirty="0"/>
            <a:t>Tiešsaistes semināri pedagogiem un metodiķiem:</a:t>
          </a:r>
        </a:p>
        <a:p>
          <a:pPr marL="114300" lvl="1" indent="-114300" algn="l" defTabSz="533400">
            <a:lnSpc>
              <a:spcPct val="90000"/>
            </a:lnSpc>
            <a:spcBef>
              <a:spcPct val="0"/>
            </a:spcBef>
            <a:spcAft>
              <a:spcPct val="15000"/>
            </a:spcAft>
            <a:buNone/>
          </a:pPr>
          <a:r>
            <a:rPr lang="lv-LV" sz="1200" kern="1200" dirty="0"/>
            <a:t>1) par </a:t>
          </a:r>
          <a:r>
            <a:rPr lang="lv-LV" sz="1200" i="1" kern="1200" dirty="0" err="1"/>
            <a:t>SkillsLatvia</a:t>
          </a:r>
          <a:r>
            <a:rPr lang="lv-LV" sz="1200" kern="1200" dirty="0"/>
            <a:t> konkursa uzdevumu sasaisti ar starptautiskajiem prasmju standartiem, uzdevumu izpildei nepieciešamajām prasmēm, materiāliem un aprīkojumu;</a:t>
          </a:r>
        </a:p>
        <a:p>
          <a:pPr marL="114300" lvl="1" indent="-114300" algn="l" defTabSz="533400">
            <a:lnSpc>
              <a:spcPct val="90000"/>
            </a:lnSpc>
            <a:spcBef>
              <a:spcPct val="0"/>
            </a:spcBef>
            <a:spcAft>
              <a:spcPct val="15000"/>
            </a:spcAft>
            <a:buNone/>
          </a:pPr>
          <a:r>
            <a:rPr lang="lv-LV" sz="1200" kern="1200" dirty="0"/>
            <a:t>2) par starptautisko konkursu metodiku prasmju novērtēšanā;</a:t>
          </a:r>
        </a:p>
        <a:p>
          <a:pPr marL="114300" lvl="1" indent="-114300" algn="l" defTabSz="533400">
            <a:lnSpc>
              <a:spcPct val="90000"/>
            </a:lnSpc>
            <a:spcBef>
              <a:spcPct val="0"/>
            </a:spcBef>
            <a:spcAft>
              <a:spcPct val="15000"/>
            </a:spcAft>
            <a:buNone/>
          </a:pPr>
          <a:r>
            <a:rPr lang="lv-LV" sz="1200" kern="1200" dirty="0"/>
            <a:t>3) mācības un meistarklases prasmju padziļinātai apguvei pedagogiem un audzēkņiem</a:t>
          </a:r>
        </a:p>
        <a:p>
          <a:pPr marL="114300" lvl="1" indent="-114300" algn="l" defTabSz="577850">
            <a:lnSpc>
              <a:spcPct val="90000"/>
            </a:lnSpc>
            <a:spcBef>
              <a:spcPct val="0"/>
            </a:spcBef>
            <a:spcAft>
              <a:spcPct val="15000"/>
            </a:spcAft>
            <a:buChar char="•"/>
          </a:pPr>
          <a:r>
            <a:rPr lang="lv-LV" sz="1300" kern="1200" dirty="0"/>
            <a:t>Pedagogu praktiska iesaiste </a:t>
          </a:r>
          <a:r>
            <a:rPr lang="lv-LV" sz="1300" i="1" kern="1200" dirty="0" err="1"/>
            <a:t>SkillsLatvia</a:t>
          </a:r>
          <a:r>
            <a:rPr lang="lv-LV" sz="1300" kern="1200" dirty="0"/>
            <a:t> pusfinālu vērtēšanā</a:t>
          </a:r>
        </a:p>
      </dsp:txBody>
      <dsp:txXfrm rot="-5400000">
        <a:off x="4333600" y="164364"/>
        <a:ext cx="5715754" cy="1157887"/>
      </dsp:txXfrm>
    </dsp:sp>
    <dsp:sp modelId="{38D48EF4-DCBE-4948-89E1-60BC00B5F589}">
      <dsp:nvSpPr>
        <dsp:cNvPr id="0" name=""/>
        <dsp:cNvSpPr/>
      </dsp:nvSpPr>
      <dsp:spPr>
        <a:xfrm>
          <a:off x="920" y="2245"/>
          <a:ext cx="4332678" cy="1482125"/>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v-LV" sz="1600" kern="1200" dirty="0"/>
            <a:t>3.1. Informatīvie un mācību pasākumi profesionālās izglītības iestādēm un to pedagogiem par starptautiskajiem prasmju standartiem, prasmju novērtēšanu un to piemērošanu profesionālajā izglītībā</a:t>
          </a:r>
        </a:p>
      </dsp:txBody>
      <dsp:txXfrm>
        <a:off x="73271" y="74596"/>
        <a:ext cx="4187976" cy="1337423"/>
      </dsp:txXfrm>
    </dsp:sp>
    <dsp:sp modelId="{BF8BDCD8-D98F-4C20-80F7-CE3511C79861}">
      <dsp:nvSpPr>
        <dsp:cNvPr id="0" name=""/>
        <dsp:cNvSpPr/>
      </dsp:nvSpPr>
      <dsp:spPr>
        <a:xfrm rot="5400000">
          <a:off x="6651347" y="-570689"/>
          <a:ext cx="1185700" cy="5740460"/>
        </a:xfrm>
        <a:prstGeom prst="round2SameRect">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2870" tIns="51435" rIns="102870" bIns="51435" numCol="1" spcCol="1270" anchor="ctr" anchorCtr="0">
          <a:noAutofit/>
        </a:bodyPr>
        <a:lstStyle/>
        <a:p>
          <a:pPr marL="114300" lvl="1" indent="-114300" algn="l" defTabSz="577850">
            <a:lnSpc>
              <a:spcPct val="90000"/>
            </a:lnSpc>
            <a:spcBef>
              <a:spcPct val="0"/>
            </a:spcBef>
            <a:spcAft>
              <a:spcPct val="15000"/>
            </a:spcAft>
            <a:buChar char="•"/>
          </a:pPr>
          <a:r>
            <a:rPr lang="lv-LV" sz="1300" kern="1200" dirty="0"/>
            <a:t>Darba grupas izveide modeļa izstrādei</a:t>
          </a:r>
        </a:p>
        <a:p>
          <a:pPr marL="114300" lvl="1" indent="-114300" algn="l" defTabSz="577850">
            <a:lnSpc>
              <a:spcPct val="90000"/>
            </a:lnSpc>
            <a:spcBef>
              <a:spcPct val="0"/>
            </a:spcBef>
            <a:spcAft>
              <a:spcPct val="15000"/>
            </a:spcAft>
            <a:buChar char="•"/>
          </a:pPr>
          <a:r>
            <a:rPr lang="lv-LV" sz="1300" kern="1200" dirty="0"/>
            <a:t>Aptaujas, intervijas u.t.t. (par konkursu pieredzi, sadarbību, vajadzībām un iespējām talantu atbalstā)</a:t>
          </a:r>
        </a:p>
        <a:p>
          <a:pPr marL="114300" lvl="1" indent="-114300" algn="l" defTabSz="577850">
            <a:lnSpc>
              <a:spcPct val="90000"/>
            </a:lnSpc>
            <a:spcBef>
              <a:spcPct val="0"/>
            </a:spcBef>
            <a:spcAft>
              <a:spcPct val="15000"/>
            </a:spcAft>
            <a:buChar char="•"/>
          </a:pPr>
          <a:r>
            <a:rPr lang="lv-LV" sz="1300" i="1" kern="1200" dirty="0" err="1"/>
            <a:t>WorldSkills</a:t>
          </a:r>
          <a:r>
            <a:rPr lang="lv-LV" sz="1300" i="1" kern="1200" dirty="0"/>
            <a:t> </a:t>
          </a:r>
          <a:r>
            <a:rPr lang="lv-LV" sz="1300" i="1" kern="1200" dirty="0" err="1"/>
            <a:t>International</a:t>
          </a:r>
          <a:r>
            <a:rPr lang="lv-LV" sz="1300" i="1" kern="1200" dirty="0"/>
            <a:t>  </a:t>
          </a:r>
          <a:r>
            <a:rPr lang="lv-LV" sz="1300" kern="1200" dirty="0"/>
            <a:t>dalībvalstu pieredzes talantu atbalstā  apkopojums</a:t>
          </a:r>
        </a:p>
        <a:p>
          <a:pPr marL="114300" lvl="1" indent="-114300" algn="l" defTabSz="577850">
            <a:lnSpc>
              <a:spcPct val="90000"/>
            </a:lnSpc>
            <a:spcBef>
              <a:spcPct val="0"/>
            </a:spcBef>
            <a:spcAft>
              <a:spcPct val="15000"/>
            </a:spcAft>
            <a:buChar char="•"/>
          </a:pPr>
          <a:r>
            <a:rPr lang="lv-LV" sz="1300" kern="1200" dirty="0"/>
            <a:t>Modeļa izstrāde līdz 31.12.2025.</a:t>
          </a:r>
        </a:p>
      </dsp:txBody>
      <dsp:txXfrm rot="-5400000">
        <a:off x="4373968" y="1764571"/>
        <a:ext cx="5682579" cy="1069938"/>
      </dsp:txXfrm>
    </dsp:sp>
    <dsp:sp modelId="{5542AC94-C830-447D-A773-0A53A86C7C1F}">
      <dsp:nvSpPr>
        <dsp:cNvPr id="0" name=""/>
        <dsp:cNvSpPr/>
      </dsp:nvSpPr>
      <dsp:spPr>
        <a:xfrm>
          <a:off x="920" y="1558477"/>
          <a:ext cx="4373046" cy="1482125"/>
        </a:xfrm>
        <a:prstGeom prst="round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3.2. Modeļa izstrāde profesionālās meistarības konkursu un talantu attīstības profesionālajā izglītībā īstenošanai pēc 2027.gada </a:t>
          </a:r>
        </a:p>
      </dsp:txBody>
      <dsp:txXfrm>
        <a:off x="73271" y="1630828"/>
        <a:ext cx="4228344" cy="1337423"/>
      </dsp:txXfrm>
    </dsp:sp>
    <dsp:sp modelId="{0088FB4D-7777-4DAE-854F-E388E24AE49F}">
      <dsp:nvSpPr>
        <dsp:cNvPr id="0" name=""/>
        <dsp:cNvSpPr/>
      </dsp:nvSpPr>
      <dsp:spPr>
        <a:xfrm rot="5400000">
          <a:off x="6669049" y="1004508"/>
          <a:ext cx="1185700" cy="5702527"/>
        </a:xfrm>
        <a:prstGeom prst="round2SameRect">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Reģionāli pasākumi ar izglītības un nozaru partneriem (darbs grupās -  </a:t>
          </a:r>
          <a:r>
            <a:rPr lang="lv-LV" sz="1400" i="1" kern="1200" dirty="0"/>
            <a:t>WSI</a:t>
          </a:r>
          <a:r>
            <a:rPr lang="lv-LV" sz="1400" kern="1200" dirty="0"/>
            <a:t> standartu izvērtēšana, salīdzināšana, nepieciešamība izstrādāt C moduļus padziļinātu prasmju apguvei, prasmju novērtēšanas metodes un rīki u.t.t.)</a:t>
          </a:r>
        </a:p>
        <a:p>
          <a:pPr marL="114300" lvl="1" indent="-114300" algn="l" defTabSz="622300">
            <a:lnSpc>
              <a:spcPct val="90000"/>
            </a:lnSpc>
            <a:spcBef>
              <a:spcPct val="0"/>
            </a:spcBef>
            <a:spcAft>
              <a:spcPct val="15000"/>
            </a:spcAft>
            <a:buChar char="•"/>
          </a:pPr>
          <a:r>
            <a:rPr lang="lv-LV" sz="1400" kern="1200" dirty="0"/>
            <a:t>«Izcilības skolu» kartējums</a:t>
          </a:r>
        </a:p>
      </dsp:txBody>
      <dsp:txXfrm rot="-5400000">
        <a:off x="4410636" y="3320803"/>
        <a:ext cx="5644646" cy="1069938"/>
      </dsp:txXfrm>
    </dsp:sp>
    <dsp:sp modelId="{6B025A92-C489-414C-A451-7A0BDA33E931}">
      <dsp:nvSpPr>
        <dsp:cNvPr id="0" name=""/>
        <dsp:cNvSpPr/>
      </dsp:nvSpPr>
      <dsp:spPr>
        <a:xfrm>
          <a:off x="920" y="3114709"/>
          <a:ext cx="4409715" cy="1482125"/>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lv-LV" sz="1600" kern="1200" dirty="0"/>
            <a:t>3.3. Informācijas apmaiņa un sadarbības pasākumi ar VISC, NEP un nozaru organizācijām par starptautisko prasmju standartu prasību pārnesi uz profesionālās izglītības satura izstrādi, īstenošanu un novērtēšanu</a:t>
          </a:r>
        </a:p>
      </dsp:txBody>
      <dsp:txXfrm>
        <a:off x="73271" y="3187060"/>
        <a:ext cx="4265013" cy="133742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7EBCF-BBC1-6719-0582-6039259B36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E6D7C256-390F-7604-24FB-EE76D86CF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246BA948-7A79-EFE6-7AD5-4CED3B516CCD}"/>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343DDFA9-7E12-74B6-4CCD-D6950E5B83A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E5B2028-CA8A-9EB4-8A4B-C89519CA64C3}"/>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2795691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13D24-EB5A-E10B-BBD5-D82C2C165FB3}"/>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F1071E2E-0678-2D57-552E-AA3EEF21AB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1019BA87-AA9B-644F-F8E0-03D6E374D78C}"/>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AFB9D720-43F5-A78B-9483-583D1F6242B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B408793-7BF8-3A6A-830D-CED16B466315}"/>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2773260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B2764-EEE8-B900-FEBD-6BE48DCFED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C60DF0C0-BBA3-CCE4-36A3-284755BB34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3AEF632-42B9-DB53-B118-52883EC497D0}"/>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D5B225B1-F05E-7317-E28A-713F20A56CD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6F58B75-EAED-0C1E-E405-ABD40CF673DE}"/>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360146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72B88-D79B-8531-C600-B7712394D307}"/>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F1991819-86DB-57BF-B928-39992EBE8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A7D3E8A-5B11-A744-7838-5E55CB1C1D25}"/>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453352E8-FAA5-63EC-9B44-8F259E7D9164}"/>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7A7B17F-BB0F-CB42-7FF5-62C7D382BB32}"/>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3317497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AAED5-9754-CFA4-B6D8-6D389C9EE7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5562E812-D05D-B9BB-0B71-0CC0EE8B3A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1C355E-646D-C0D2-F83E-847D9A1E8656}"/>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F9A1C42A-AE9F-E060-3880-B95A07591CD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136649B1-67E6-0F94-9C01-CCC6371E5317}"/>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151577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EE05-FB7C-CBD9-F8F5-A936A3D3D189}"/>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7F323AC2-39A6-21CF-8370-7445F854F0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D87A85C5-038D-FE7B-A1E1-B95A8ED294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CBFD803D-00ED-4593-85CD-F3F753B974F2}"/>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6" name="Footer Placeholder 5">
            <a:extLst>
              <a:ext uri="{FF2B5EF4-FFF2-40B4-BE49-F238E27FC236}">
                <a16:creationId xmlns:a16="http://schemas.microsoft.com/office/drawing/2014/main" id="{311B044E-AE17-2D4F-9054-AEABD841F54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85BFA82E-2E4D-F8B7-E1A8-A8C5FBA392EF}"/>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547899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02CB4-D836-6147-9F3E-7BAB488874B0}"/>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5D83642F-2D99-B575-645B-0F6D640896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548C6D-1E6F-E2D9-E6EB-9B91E6AA1D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A0CD3ADE-AB3E-A0FB-367A-7221C00878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BC8325-8A1D-5962-D894-DFAFE45772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9CC7DDE3-CF0B-9070-BDA3-95CD8CB2455F}"/>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8" name="Footer Placeholder 7">
            <a:extLst>
              <a:ext uri="{FF2B5EF4-FFF2-40B4-BE49-F238E27FC236}">
                <a16:creationId xmlns:a16="http://schemas.microsoft.com/office/drawing/2014/main" id="{068729AE-26B9-ACCD-AAFD-5DD4B33817DC}"/>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0AF86CD0-FD2A-7A33-B8C7-E5B5898CA5EB}"/>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144056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16836-92E5-2AC4-F109-C734A3032502}"/>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A69D095E-A670-DBC6-AAE7-BE52F9E66772}"/>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4" name="Footer Placeholder 3">
            <a:extLst>
              <a:ext uri="{FF2B5EF4-FFF2-40B4-BE49-F238E27FC236}">
                <a16:creationId xmlns:a16="http://schemas.microsoft.com/office/drawing/2014/main" id="{73E6C762-C716-EF67-E42F-E0B6C0089920}"/>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0B190F84-C182-D1E7-610D-3D6042865EEB}"/>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3170411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A16E63-78EB-D379-D7CC-E731BA01AB96}"/>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3" name="Footer Placeholder 2">
            <a:extLst>
              <a:ext uri="{FF2B5EF4-FFF2-40B4-BE49-F238E27FC236}">
                <a16:creationId xmlns:a16="http://schemas.microsoft.com/office/drawing/2014/main" id="{92F3A6C1-C901-E2D6-278E-85691AF97548}"/>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D7EBDD5C-A36F-A885-805F-DABE4EF20CA2}"/>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3672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E552F-906E-5078-58F3-7AB65CCF3F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2704BED5-740D-2268-C7D5-7A7251991B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3FDC026C-1C03-F490-EF24-453304033F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18C6DA-FFB2-BCE4-88C6-8F5D49A55715}"/>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6" name="Footer Placeholder 5">
            <a:extLst>
              <a:ext uri="{FF2B5EF4-FFF2-40B4-BE49-F238E27FC236}">
                <a16:creationId xmlns:a16="http://schemas.microsoft.com/office/drawing/2014/main" id="{628543D7-FD0B-C9FF-C74C-9AA3F45EB587}"/>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764B4C0-9F9D-D278-911F-505640E1D8A9}"/>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1169634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867C4-FF1C-F6C3-3579-A490273F5F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803E7F40-2CF0-3C10-46A9-3156C94B71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lv-LV"/>
          </a:p>
        </p:txBody>
      </p:sp>
      <p:sp>
        <p:nvSpPr>
          <p:cNvPr id="4" name="Text Placeholder 3">
            <a:extLst>
              <a:ext uri="{FF2B5EF4-FFF2-40B4-BE49-F238E27FC236}">
                <a16:creationId xmlns:a16="http://schemas.microsoft.com/office/drawing/2014/main" id="{0F11A552-7F05-584D-41D0-587D6FBFF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999107-AAAD-1F14-E265-20D7E84055DD}"/>
              </a:ext>
            </a:extLst>
          </p:cNvPr>
          <p:cNvSpPr>
            <a:spLocks noGrp="1"/>
          </p:cNvSpPr>
          <p:nvPr>
            <p:ph type="dt" sz="half" idx="10"/>
          </p:nvPr>
        </p:nvSpPr>
        <p:spPr/>
        <p:txBody>
          <a:bodyPr/>
          <a:lstStyle/>
          <a:p>
            <a:fld id="{9CD3733A-0F78-4AB1-9F50-22FC212A58CE}" type="datetimeFigureOut">
              <a:rPr lang="lv-LV" smtClean="0"/>
              <a:t>04.06.2024</a:t>
            </a:fld>
            <a:endParaRPr lang="lv-LV"/>
          </a:p>
        </p:txBody>
      </p:sp>
      <p:sp>
        <p:nvSpPr>
          <p:cNvPr id="6" name="Footer Placeholder 5">
            <a:extLst>
              <a:ext uri="{FF2B5EF4-FFF2-40B4-BE49-F238E27FC236}">
                <a16:creationId xmlns:a16="http://schemas.microsoft.com/office/drawing/2014/main" id="{DDF74662-4FB8-12F9-74FE-C445D7D50C2B}"/>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49A7616B-9968-FDCC-B0CC-26A55A3121A4}"/>
              </a:ext>
            </a:extLst>
          </p:cNvPr>
          <p:cNvSpPr>
            <a:spLocks noGrp="1"/>
          </p:cNvSpPr>
          <p:nvPr>
            <p:ph type="sldNum" sz="quarter" idx="12"/>
          </p:nvPr>
        </p:nvSpPr>
        <p:spPr/>
        <p:txBody>
          <a:bodyPr/>
          <a:lstStyle/>
          <a:p>
            <a:fld id="{03D4A6F1-18A0-47FB-BD68-57A65A0441CA}" type="slidenum">
              <a:rPr lang="lv-LV" smtClean="0"/>
              <a:t>‹#›</a:t>
            </a:fld>
            <a:endParaRPr lang="lv-LV"/>
          </a:p>
        </p:txBody>
      </p:sp>
    </p:spTree>
    <p:extLst>
      <p:ext uri="{BB962C8B-B14F-4D97-AF65-F5344CB8AC3E}">
        <p14:creationId xmlns:p14="http://schemas.microsoft.com/office/powerpoint/2010/main" val="408414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DD01FC-9867-527A-5F6B-E217E0EA04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6A4E53C-2281-729C-6068-4A543AD7D5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C22EBA9-0456-F208-06FA-AFA371D783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3733A-0F78-4AB1-9F50-22FC212A58CE}" type="datetimeFigureOut">
              <a:rPr lang="lv-LV" smtClean="0"/>
              <a:t>04.06.2024</a:t>
            </a:fld>
            <a:endParaRPr lang="lv-LV"/>
          </a:p>
        </p:txBody>
      </p:sp>
      <p:sp>
        <p:nvSpPr>
          <p:cNvPr id="5" name="Footer Placeholder 4">
            <a:extLst>
              <a:ext uri="{FF2B5EF4-FFF2-40B4-BE49-F238E27FC236}">
                <a16:creationId xmlns:a16="http://schemas.microsoft.com/office/drawing/2014/main" id="{4AAF6670-AAC4-0337-ED06-CDC20651D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9BC3C7F7-A62D-5E23-5158-D7D605CB53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4A6F1-18A0-47FB-BD68-57A65A0441CA}" type="slidenum">
              <a:rPr lang="lv-LV" smtClean="0"/>
              <a:t>‹#›</a:t>
            </a:fld>
            <a:endParaRPr lang="lv-LV"/>
          </a:p>
        </p:txBody>
      </p:sp>
    </p:spTree>
    <p:extLst>
      <p:ext uri="{BB962C8B-B14F-4D97-AF65-F5344CB8AC3E}">
        <p14:creationId xmlns:p14="http://schemas.microsoft.com/office/powerpoint/2010/main" val="662076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C8F1F-95D7-3A60-41EF-484A412172C3}"/>
              </a:ext>
            </a:extLst>
          </p:cNvPr>
          <p:cNvSpPr>
            <a:spLocks noGrp="1"/>
          </p:cNvSpPr>
          <p:nvPr>
            <p:ph type="ctrTitle"/>
          </p:nvPr>
        </p:nvSpPr>
        <p:spPr>
          <a:xfrm>
            <a:off x="1588575" y="1351006"/>
            <a:ext cx="9407471" cy="3112506"/>
          </a:xfrm>
        </p:spPr>
        <p:txBody>
          <a:bodyPr>
            <a:normAutofit fontScale="90000"/>
          </a:bodyPr>
          <a:lstStyle/>
          <a:p>
            <a:r>
              <a:rPr lang="lv-LV" sz="3100" b="1" dirty="0">
                <a:solidFill>
                  <a:srgbClr val="4F3779"/>
                </a:solidFill>
                <a:latin typeface="Calibri" panose="020F0502020204030204" pitchFamily="34" charset="0"/>
                <a:cs typeface="Calibri" panose="020F0502020204030204" pitchFamily="34" charset="0"/>
              </a:rPr>
              <a:t>SAM 4.2.2.9. pasākum</a:t>
            </a:r>
            <a:r>
              <a:rPr lang="en-GB" sz="3100" b="1" dirty="0">
                <a:solidFill>
                  <a:srgbClr val="4F3779"/>
                </a:solidFill>
                <a:latin typeface="Calibri" panose="020F0502020204030204" pitchFamily="34" charset="0"/>
                <a:cs typeface="Calibri" panose="020F0502020204030204" pitchFamily="34" charset="0"/>
              </a:rPr>
              <a:t>a</a:t>
            </a:r>
            <a:r>
              <a:rPr lang="lv-LV" sz="3100" b="1" dirty="0">
                <a:solidFill>
                  <a:srgbClr val="4F3779"/>
                </a:solidFill>
                <a:latin typeface="Calibri" panose="020F0502020204030204" pitchFamily="34" charset="0"/>
                <a:cs typeface="Calibri" panose="020F0502020204030204" pitchFamily="34" charset="0"/>
              </a:rPr>
              <a:t> «Izglītības procesa individualizācija un </a:t>
            </a:r>
            <a:br>
              <a:rPr lang="lv-LV" sz="3100" b="1" dirty="0">
                <a:solidFill>
                  <a:srgbClr val="4F3779"/>
                </a:solidFill>
                <a:latin typeface="Calibri" panose="020F0502020204030204" pitchFamily="34" charset="0"/>
                <a:cs typeface="Calibri" panose="020F0502020204030204" pitchFamily="34" charset="0"/>
              </a:rPr>
            </a:br>
            <a:r>
              <a:rPr lang="lv-LV" sz="3100" b="1" dirty="0">
                <a:solidFill>
                  <a:srgbClr val="4F3779"/>
                </a:solidFill>
                <a:latin typeface="Calibri" panose="020F0502020204030204" pitchFamily="34" charset="0"/>
                <a:cs typeface="Calibri" panose="020F0502020204030204" pitchFamily="34" charset="0"/>
              </a:rPr>
              <a:t>starpnozaru sadarbība profesionālās izglītības izcilībai»</a:t>
            </a:r>
            <a:r>
              <a:rPr lang="en-GB" sz="3100" b="1" dirty="0">
                <a:solidFill>
                  <a:srgbClr val="4F3779"/>
                </a:solidFill>
                <a:latin typeface="Calibri" panose="020F0502020204030204" pitchFamily="34" charset="0"/>
                <a:cs typeface="Calibri" panose="020F0502020204030204" pitchFamily="34" charset="0"/>
              </a:rPr>
              <a:t> </a:t>
            </a:r>
            <a:br>
              <a:rPr lang="lv-LV" sz="3100" b="1" dirty="0">
                <a:solidFill>
                  <a:srgbClr val="4F3779"/>
                </a:solidFill>
                <a:latin typeface="Calibri" panose="020F0502020204030204" pitchFamily="34" charset="0"/>
                <a:cs typeface="Calibri" panose="020F0502020204030204" pitchFamily="34" charset="0"/>
              </a:rPr>
            </a:br>
            <a:r>
              <a:rPr lang="lv-LV" sz="3100" b="1" dirty="0">
                <a:solidFill>
                  <a:srgbClr val="4F3779"/>
                </a:solidFill>
                <a:latin typeface="Calibri" panose="020F0502020204030204" pitchFamily="34" charset="0"/>
                <a:cs typeface="Calibri" panose="020F0502020204030204" pitchFamily="34" charset="0"/>
              </a:rPr>
              <a:t>2</a:t>
            </a:r>
            <a:r>
              <a:rPr lang="en-GB" sz="3100" b="1" dirty="0">
                <a:solidFill>
                  <a:srgbClr val="4F3779"/>
                </a:solidFill>
                <a:latin typeface="Calibri" panose="020F0502020204030204" pitchFamily="34" charset="0"/>
                <a:cs typeface="Calibri" panose="020F0502020204030204" pitchFamily="34" charset="0"/>
              </a:rPr>
              <a:t>.</a:t>
            </a:r>
            <a:r>
              <a:rPr lang="en-GB" sz="3100" b="1" dirty="0" err="1">
                <a:solidFill>
                  <a:srgbClr val="4F3779"/>
                </a:solidFill>
                <a:latin typeface="Calibri" panose="020F0502020204030204" pitchFamily="34" charset="0"/>
                <a:cs typeface="Calibri" panose="020F0502020204030204" pitchFamily="34" charset="0"/>
              </a:rPr>
              <a:t>kārta</a:t>
            </a:r>
            <a:r>
              <a:rPr lang="lv-LV" sz="3100" b="1" dirty="0">
                <a:solidFill>
                  <a:srgbClr val="4F3779"/>
                </a:solidFill>
                <a:latin typeface="Calibri" panose="020F0502020204030204" pitchFamily="34" charset="0"/>
                <a:cs typeface="Calibri" panose="020F0502020204030204" pitchFamily="34" charset="0"/>
              </a:rPr>
              <a:t>s projekts </a:t>
            </a:r>
            <a:br>
              <a:rPr lang="lv-LV" sz="3100" b="1" dirty="0">
                <a:solidFill>
                  <a:srgbClr val="4F3779"/>
                </a:solidFill>
                <a:latin typeface="Calibri" panose="020F0502020204030204" pitchFamily="34" charset="0"/>
                <a:cs typeface="Calibri" panose="020F0502020204030204" pitchFamily="34" charset="0"/>
              </a:rPr>
            </a:br>
            <a:r>
              <a:rPr lang="lv-LV" sz="3100" b="1" dirty="0">
                <a:solidFill>
                  <a:srgbClr val="4F3779"/>
                </a:solidFill>
                <a:latin typeface="Calibri" panose="020F0502020204030204" pitchFamily="34" charset="0"/>
                <a:cs typeface="Calibri" panose="020F0502020204030204" pitchFamily="34" charset="0"/>
              </a:rPr>
              <a:t>Nr. 4.2.2.9/2/23/I/001 </a:t>
            </a:r>
            <a:br>
              <a:rPr lang="lv-LV" sz="3100" b="1" dirty="0">
                <a:solidFill>
                  <a:srgbClr val="4F3779"/>
                </a:solidFill>
                <a:latin typeface="Calibri" panose="020F0502020204030204" pitchFamily="34" charset="0"/>
                <a:cs typeface="Calibri" panose="020F0502020204030204" pitchFamily="34" charset="0"/>
              </a:rPr>
            </a:br>
            <a:r>
              <a:rPr lang="lv-LV" sz="3100" b="1" dirty="0">
                <a:solidFill>
                  <a:srgbClr val="4F3779"/>
                </a:solidFill>
                <a:latin typeface="Calibri" panose="020F0502020204030204" pitchFamily="34" charset="0"/>
                <a:cs typeface="Calibri" panose="020F0502020204030204" pitchFamily="34" charset="0"/>
              </a:rPr>
              <a:t>«Atbalsts prasmju izcilībai profesionālajā izglītībā»</a:t>
            </a:r>
            <a:br>
              <a:rPr lang="lv-LV" sz="3600" dirty="0"/>
            </a:br>
            <a:endParaRPr lang="lv-LV" sz="4800" dirty="0">
              <a:solidFill>
                <a:srgbClr val="002060"/>
              </a:solidFill>
            </a:endParaRPr>
          </a:p>
        </p:txBody>
      </p:sp>
      <p:pic>
        <p:nvPicPr>
          <p:cNvPr id="7" name="Picture 6" descr="A blue square with yellow stars and red numbers&#10;&#10;Description automatically generated">
            <a:extLst>
              <a:ext uri="{FF2B5EF4-FFF2-40B4-BE49-F238E27FC236}">
                <a16:creationId xmlns:a16="http://schemas.microsoft.com/office/drawing/2014/main" id="{9196C8BB-AAEC-4414-ED94-17A4866C5F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854" y="5645888"/>
            <a:ext cx="2267886" cy="979564"/>
          </a:xfrm>
          <a:prstGeom prst="rect">
            <a:avLst/>
          </a:prstGeom>
        </p:spPr>
      </p:pic>
    </p:spTree>
    <p:extLst>
      <p:ext uri="{BB962C8B-B14F-4D97-AF65-F5344CB8AC3E}">
        <p14:creationId xmlns:p14="http://schemas.microsoft.com/office/powerpoint/2010/main" val="2972902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866030" y="365125"/>
            <a:ext cx="7943142" cy="808582"/>
          </a:xfrm>
        </p:spPr>
        <p:txBody>
          <a:bodyPr>
            <a:noAutofit/>
          </a:bodyPr>
          <a:lstStyle/>
          <a:p>
            <a:br>
              <a:rPr lang="lv-LV" sz="2400" b="1" dirty="0">
                <a:solidFill>
                  <a:srgbClr val="4F3779"/>
                </a:solidFill>
                <a:latin typeface="Calibri" panose="020F0502020204030204" pitchFamily="34" charset="0"/>
                <a:cs typeface="Calibri" panose="020F0502020204030204" pitchFamily="34" charset="0"/>
              </a:rPr>
            </a:br>
            <a:r>
              <a:rPr lang="lv-LV" sz="2400" b="1" dirty="0">
                <a:solidFill>
                  <a:srgbClr val="4F3779"/>
                </a:solidFill>
                <a:latin typeface="Calibri" panose="020F0502020204030204" pitchFamily="34" charset="0"/>
                <a:cs typeface="Calibri" panose="020F0502020204030204" pitchFamily="34" charset="0"/>
              </a:rPr>
              <a:t>Projekts «Atbalsts prasmju izcilībai profesionālajā izglītībā»</a:t>
            </a:r>
            <a:br>
              <a:rPr lang="lv-LV" sz="2400" dirty="0"/>
            </a:br>
            <a:br>
              <a:rPr lang="lv-LV" sz="2400" b="1" dirty="0">
                <a:solidFill>
                  <a:srgbClr val="4F3779"/>
                </a:solidFill>
                <a:latin typeface="Calibri" panose="020F0502020204030204" pitchFamily="34" charset="0"/>
                <a:cs typeface="Calibri" panose="020F0502020204030204" pitchFamily="34" charset="0"/>
              </a:rPr>
            </a:br>
            <a:endParaRPr lang="lv-LV" sz="2400" dirty="0">
              <a:solidFill>
                <a:srgbClr val="002060"/>
              </a:solidFill>
              <a:latin typeface="+mn-lt"/>
            </a:endParaRPr>
          </a:p>
        </p:txBody>
      </p:sp>
      <p:sp>
        <p:nvSpPr>
          <p:cNvPr id="7" name="Content Placeholder 6">
            <a:extLst>
              <a:ext uri="{FF2B5EF4-FFF2-40B4-BE49-F238E27FC236}">
                <a16:creationId xmlns:a16="http://schemas.microsoft.com/office/drawing/2014/main" id="{E577ADCC-0B55-B796-5ECC-5C3D87B376F0}"/>
              </a:ext>
            </a:extLst>
          </p:cNvPr>
          <p:cNvSpPr>
            <a:spLocks noGrp="1"/>
          </p:cNvSpPr>
          <p:nvPr>
            <p:ph idx="1"/>
          </p:nvPr>
        </p:nvSpPr>
        <p:spPr>
          <a:xfrm>
            <a:off x="838200" y="1526395"/>
            <a:ext cx="9970972" cy="4653024"/>
          </a:xfrm>
        </p:spPr>
        <p:txBody>
          <a:bodyPr>
            <a:normAutofit fontScale="47500" lnSpcReduction="20000"/>
          </a:bodyPr>
          <a:lstStyle/>
          <a:p>
            <a:pPr marL="0" indent="0" algn="just">
              <a:buNone/>
            </a:pPr>
            <a:r>
              <a:rPr lang="lv-LV" sz="4500" dirty="0">
                <a:solidFill>
                  <a:srgbClr val="002060"/>
                </a:solidFill>
                <a:latin typeface="Calibri" panose="020F0502020204030204" pitchFamily="34" charset="0"/>
                <a:ea typeface="Calibri" panose="020F0502020204030204" pitchFamily="34" charset="0"/>
                <a:cs typeface="Calibri" panose="020F0502020204030204" pitchFamily="34" charset="0"/>
              </a:rPr>
              <a:t>Projekta </a:t>
            </a:r>
          </a:p>
          <a:p>
            <a:r>
              <a:rPr lang="lv-LV" sz="3700" b="1" dirty="0">
                <a:solidFill>
                  <a:srgbClr val="002060"/>
                </a:solidFill>
                <a:latin typeface="Calibri" panose="020F0502020204030204" pitchFamily="34" charset="0"/>
                <a:ea typeface="Calibri" panose="020F0502020204030204" pitchFamily="34" charset="0"/>
                <a:cs typeface="Calibri" panose="020F0502020204030204" pitchFamily="34" charset="0"/>
              </a:rPr>
              <a:t>mērķis:</a:t>
            </a:r>
            <a: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t> nodrošināt profesionālās izglītības iestāžu un nozaru sadarbību prasmju meistarības attīstībai profesionālajā izglītībā, prasmju meistarības nacionālo (</a:t>
            </a:r>
            <a:r>
              <a:rPr lang="lv-LV" sz="3700" i="1" dirty="0" err="1">
                <a:solidFill>
                  <a:srgbClr val="002060"/>
                </a:solidFill>
                <a:latin typeface="Calibri" panose="020F0502020204030204" pitchFamily="34" charset="0"/>
                <a:ea typeface="Calibri" panose="020F0502020204030204" pitchFamily="34" charset="0"/>
                <a:cs typeface="Calibri" panose="020F0502020204030204" pitchFamily="34" charset="0"/>
              </a:rPr>
              <a:t>SkillsLatvia</a:t>
            </a:r>
            <a: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t>) konkursu norisi un dalību starptautiskajos (</a:t>
            </a:r>
            <a:r>
              <a:rPr lang="lv-LV" sz="3700" i="1" dirty="0" err="1">
                <a:solidFill>
                  <a:srgbClr val="002060"/>
                </a:solidFill>
                <a:latin typeface="Calibri" panose="020F0502020204030204" pitchFamily="34" charset="0"/>
                <a:ea typeface="Calibri" panose="020F0502020204030204" pitchFamily="34" charset="0"/>
                <a:cs typeface="Calibri" panose="020F0502020204030204" pitchFamily="34" charset="0"/>
              </a:rPr>
              <a:t>EuroSkills</a:t>
            </a:r>
            <a:r>
              <a:rPr lang="lv-LV" sz="3700" i="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t>un </a:t>
            </a:r>
            <a:r>
              <a:rPr lang="lv-LV" sz="3700" i="1" dirty="0" err="1">
                <a:solidFill>
                  <a:srgbClr val="002060"/>
                </a:solidFill>
                <a:latin typeface="Calibri" panose="020F0502020204030204" pitchFamily="34" charset="0"/>
                <a:ea typeface="Calibri" panose="020F0502020204030204" pitchFamily="34" charset="0"/>
                <a:cs typeface="Calibri" panose="020F0502020204030204" pitchFamily="34" charset="0"/>
              </a:rPr>
              <a:t>WorldSkills</a:t>
            </a:r>
            <a: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t>) konkursos, veicinot talantu attīstības atbalstu</a:t>
            </a:r>
            <a:b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br>
            <a:endPar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lv-LV" sz="3700" b="1" dirty="0">
                <a:solidFill>
                  <a:srgbClr val="002060"/>
                </a:solidFill>
                <a:latin typeface="Calibri" panose="020F0502020204030204" pitchFamily="34" charset="0"/>
                <a:ea typeface="Calibri" panose="020F0502020204030204" pitchFamily="34" charset="0"/>
                <a:cs typeface="Calibri" panose="020F0502020204030204" pitchFamily="34" charset="0"/>
              </a:rPr>
              <a:t>mērķa grupa: </a:t>
            </a:r>
            <a:r>
              <a:rPr lang="lv-LV" sz="3700" dirty="0">
                <a:solidFill>
                  <a:srgbClr val="002060"/>
                </a:solidFill>
                <a:latin typeface="Calibri" panose="020F0502020204030204" pitchFamily="34" charset="0"/>
                <a:ea typeface="Calibri" panose="020F0502020204030204" pitchFamily="34" charset="0"/>
                <a:cs typeface="Calibri" panose="020F0502020204030204" pitchFamily="34" charset="0"/>
              </a:rPr>
              <a:t>profesionālās izglītības iestādes, to izglītojamie, absolventi, jaunie profesionāļi vecumā līdz 25 gadiem un pedagogi</a:t>
            </a:r>
          </a:p>
          <a:p>
            <a:pPr algn="just"/>
            <a:r>
              <a:rPr lang="lv-LV" sz="3800" dirty="0">
                <a:solidFill>
                  <a:srgbClr val="002060"/>
                </a:solidFill>
                <a:latin typeface="Calibri" panose="020F0502020204030204" pitchFamily="34" charset="0"/>
                <a:ea typeface="Calibri" panose="020F0502020204030204" pitchFamily="34" charset="0"/>
                <a:cs typeface="Calibri" panose="020F0502020204030204" pitchFamily="34" charset="0"/>
              </a:rPr>
              <a:t>finansējums: </a:t>
            </a:r>
            <a:r>
              <a:rPr lang="lv-LV" sz="3800" b="1" dirty="0">
                <a:solidFill>
                  <a:srgbClr val="002060"/>
                </a:solidFill>
                <a:latin typeface="Calibri" panose="020F0502020204030204" pitchFamily="34" charset="0"/>
                <a:ea typeface="Calibri" panose="020F0502020204030204" pitchFamily="34" charset="0"/>
                <a:cs typeface="Calibri" panose="020F0502020204030204" pitchFamily="34" charset="0"/>
              </a:rPr>
              <a:t>3 850 000 EUR</a:t>
            </a:r>
            <a:r>
              <a:rPr lang="lv-LV" sz="3800" dirty="0">
                <a:solidFill>
                  <a:srgbClr val="002060"/>
                </a:solidFill>
                <a:latin typeface="Calibri" panose="020F0502020204030204" pitchFamily="34" charset="0"/>
                <a:ea typeface="Calibri" panose="020F0502020204030204" pitchFamily="34" charset="0"/>
                <a:cs typeface="Calibri" panose="020F0502020204030204" pitchFamily="34" charset="0"/>
              </a:rPr>
              <a:t>, ko veido Eiropas Sociālā fonda Plus finansējums 3 272 500 EUR un valsts budžeta līdzfinansējums 577 500 EUR</a:t>
            </a:r>
          </a:p>
          <a:p>
            <a:pPr algn="just"/>
            <a:r>
              <a:rPr lang="lv-LV" sz="3800" b="1" spc="30" dirty="0">
                <a:solidFill>
                  <a:srgbClr val="002060"/>
                </a:solidFill>
              </a:rPr>
              <a:t>īstenošanas periods: </a:t>
            </a:r>
            <a:r>
              <a:rPr lang="lv-LV" sz="3800" spc="30" dirty="0">
                <a:solidFill>
                  <a:srgbClr val="002060"/>
                </a:solidFill>
              </a:rPr>
              <a:t>2023. gada 2.janvāris.- 2027. gada 31.decembris </a:t>
            </a:r>
          </a:p>
          <a:p>
            <a:pPr marL="0" indent="0" algn="just">
              <a:buNone/>
            </a:pPr>
            <a:r>
              <a:rPr lang="lv-LV" sz="3800" spc="30" dirty="0">
                <a:solidFill>
                  <a:srgbClr val="002060"/>
                </a:solidFill>
              </a:rPr>
              <a:t>(projekta īstenošana uzsākta 2023.gada 1.ceturksnī un izdevumi attiecināmi no 2023.gada 2.janvāra)</a:t>
            </a:r>
          </a:p>
          <a:p>
            <a:pPr algn="just"/>
            <a:r>
              <a:rPr lang="lv-LV" sz="3800" spc="30" dirty="0">
                <a:solidFill>
                  <a:srgbClr val="002060"/>
                </a:solidFill>
              </a:rPr>
              <a:t>Ministru kabineta noteikumi Nr. 575* apstiprināti 2023. gada 10.oktobrī</a:t>
            </a:r>
          </a:p>
          <a:p>
            <a:pPr algn="just"/>
            <a:r>
              <a:rPr lang="lv-LV" sz="3800" spc="30" dirty="0">
                <a:solidFill>
                  <a:srgbClr val="002060"/>
                </a:solidFill>
              </a:rPr>
              <a:t>Vienošanās ar CFLA noslēgta 2024. gada 1.februārī</a:t>
            </a:r>
          </a:p>
          <a:p>
            <a:pPr algn="just"/>
            <a:endParaRPr lang="lv-LV" sz="2200" b="1" dirty="0">
              <a:solidFill>
                <a:srgbClr val="4F3779"/>
              </a:solidFill>
              <a:cs typeface="Calibri" panose="020F0502020204030204" pitchFamily="34" charset="0"/>
            </a:endParaRPr>
          </a:p>
          <a:p>
            <a:pPr marL="0" indent="0" algn="just">
              <a:buNone/>
            </a:pPr>
            <a:r>
              <a:rPr lang="lv-LV" sz="2900" kern="0" dirty="0">
                <a:solidFill>
                  <a:srgbClr val="002060"/>
                </a:solidFill>
                <a:effectLst/>
                <a:ea typeface="Times New Roman" panose="02020603050405020304" pitchFamily="18" charset="0"/>
              </a:rPr>
              <a:t>*"Eiropas Savienības Kohēzijas politikas programmas 2021. – 2027. gadam 4.2.2. specifiskā atbalsta mērķa "Uzlabot izglītības un mācību sistēmu kvalitāti, </a:t>
            </a:r>
            <a:r>
              <a:rPr lang="lv-LV" sz="2900" kern="0" dirty="0" err="1">
                <a:solidFill>
                  <a:srgbClr val="002060"/>
                </a:solidFill>
                <a:effectLst/>
                <a:ea typeface="Times New Roman" panose="02020603050405020304" pitchFamily="18" charset="0"/>
              </a:rPr>
              <a:t>iekļautību</a:t>
            </a:r>
            <a:r>
              <a:rPr lang="lv-LV" sz="2900" kern="0" dirty="0">
                <a:solidFill>
                  <a:srgbClr val="002060"/>
                </a:solidFill>
                <a:effectLst/>
                <a:ea typeface="Times New Roman" panose="02020603050405020304" pitchFamily="18" charset="0"/>
              </a:rPr>
              <a:t>, efektivitāti un nozīmīgumu darba tirgū, tostarp ar neformālās un </a:t>
            </a:r>
            <a:r>
              <a:rPr lang="lv-LV" sz="2900" kern="0" dirty="0" err="1">
                <a:solidFill>
                  <a:srgbClr val="002060"/>
                </a:solidFill>
                <a:effectLst/>
                <a:ea typeface="Times New Roman" panose="02020603050405020304" pitchFamily="18" charset="0"/>
              </a:rPr>
              <a:t>ikdienējās</a:t>
            </a:r>
            <a:r>
              <a:rPr lang="lv-LV" sz="2900" kern="0" dirty="0">
                <a:solidFill>
                  <a:srgbClr val="002060"/>
                </a:solidFill>
                <a:effectLst/>
                <a:ea typeface="Times New Roman" panose="02020603050405020304" pitchFamily="18" charset="0"/>
              </a:rPr>
              <a:t> mācīšanās validēšanas palīdzību, lai atbalstītu </a:t>
            </a:r>
            <a:r>
              <a:rPr lang="lv-LV" sz="2900" kern="0" dirty="0" err="1">
                <a:solidFill>
                  <a:srgbClr val="002060"/>
                </a:solidFill>
                <a:effectLst/>
                <a:ea typeface="Times New Roman" panose="02020603050405020304" pitchFamily="18" charset="0"/>
              </a:rPr>
              <a:t>pamatkompetenču</a:t>
            </a:r>
            <a:r>
              <a:rPr lang="lv-LV" sz="2900" kern="0" dirty="0">
                <a:solidFill>
                  <a:srgbClr val="002060"/>
                </a:solidFill>
                <a:effectLst/>
                <a:ea typeface="Times New Roman" panose="02020603050405020304" pitchFamily="18" charset="0"/>
              </a:rPr>
              <a:t>, tostarp uzņēmējdarbības un digitālo prasmju, apguvi, un sekmējot duālo mācību sistēmu un māceklības ieviešanu" 4.2.2.9. pasākuma "Izglītības procesa individualizācija un starpnozaru sadarbība profesionālās izglītības izcilībai" otrās projekta iesniegumu atlases kārtas īstenošanas noteikumi«</a:t>
            </a:r>
          </a:p>
        </p:txBody>
      </p:sp>
    </p:spTree>
    <p:extLst>
      <p:ext uri="{BB962C8B-B14F-4D97-AF65-F5344CB8AC3E}">
        <p14:creationId xmlns:p14="http://schemas.microsoft.com/office/powerpoint/2010/main" val="2347395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363492" y="325465"/>
            <a:ext cx="8378302" cy="1425843"/>
          </a:xfrm>
        </p:spPr>
        <p:txBody>
          <a:bodyPr>
            <a:noAutofit/>
          </a:bodyPr>
          <a:lstStyle/>
          <a:p>
            <a:r>
              <a:rPr lang="lv-LV" sz="2400" b="1" dirty="0">
                <a:solidFill>
                  <a:srgbClr val="4F3779"/>
                </a:solidFill>
                <a:latin typeface="+mn-lt"/>
                <a:cs typeface="Calibri" panose="020F0502020204030204" pitchFamily="34" charset="0"/>
              </a:rPr>
              <a:t>Projekta «Atbalsts prasmju izcilībai profesionālajā izglītībā»</a:t>
            </a:r>
            <a:br>
              <a:rPr lang="lv-LV" sz="2400" b="1" dirty="0">
                <a:solidFill>
                  <a:srgbClr val="4F3779"/>
                </a:solidFill>
                <a:latin typeface="+mn-lt"/>
                <a:cs typeface="Calibri" panose="020F0502020204030204" pitchFamily="34" charset="0"/>
              </a:rPr>
            </a:br>
            <a:r>
              <a:rPr lang="lv-LV" sz="2400" b="1" dirty="0">
                <a:solidFill>
                  <a:srgbClr val="4F3779"/>
                </a:solidFill>
                <a:latin typeface="+mn-lt"/>
                <a:cs typeface="Calibri" panose="020F0502020204030204" pitchFamily="34" charset="0"/>
              </a:rPr>
              <a:t>1. darbība «Nacionālo jauno profesionāļu meistarības konkursu </a:t>
            </a:r>
            <a:r>
              <a:rPr lang="lv-LV" sz="2400" b="1" i="1" dirty="0" err="1">
                <a:solidFill>
                  <a:srgbClr val="4F3779"/>
                </a:solidFill>
                <a:latin typeface="+mn-lt"/>
                <a:cs typeface="Calibri" panose="020F0502020204030204" pitchFamily="34" charset="0"/>
              </a:rPr>
              <a:t>SkillsLatvia</a:t>
            </a:r>
            <a:r>
              <a:rPr lang="lv-LV" sz="2400" b="1" i="1" dirty="0">
                <a:solidFill>
                  <a:srgbClr val="4F3779"/>
                </a:solidFill>
                <a:latin typeface="+mn-lt"/>
                <a:cs typeface="Calibri" panose="020F0502020204030204" pitchFamily="34" charset="0"/>
              </a:rPr>
              <a:t> </a:t>
            </a:r>
            <a:r>
              <a:rPr lang="lv-LV" sz="2400" b="1" dirty="0">
                <a:solidFill>
                  <a:srgbClr val="4F3779"/>
                </a:solidFill>
                <a:latin typeface="+mn-lt"/>
                <a:cs typeface="Calibri" panose="020F0502020204030204" pitchFamily="34" charset="0"/>
              </a:rPr>
              <a:t>organizēšana» </a:t>
            </a:r>
            <a:br>
              <a:rPr lang="lv-LV" sz="2400" dirty="0"/>
            </a:br>
            <a:endParaRPr lang="lv-LV" sz="2400" dirty="0"/>
          </a:p>
        </p:txBody>
      </p:sp>
      <p:graphicFrame>
        <p:nvGraphicFramePr>
          <p:cNvPr id="3" name="Content Placeholder 2">
            <a:extLst>
              <a:ext uri="{FF2B5EF4-FFF2-40B4-BE49-F238E27FC236}">
                <a16:creationId xmlns:a16="http://schemas.microsoft.com/office/drawing/2014/main" id="{4D72F15D-E295-91A2-11A9-8D52BF7343A2}"/>
              </a:ext>
            </a:extLst>
          </p:cNvPr>
          <p:cNvGraphicFramePr>
            <a:graphicFrameLocks noGrp="1"/>
          </p:cNvGraphicFramePr>
          <p:nvPr>
            <p:ph idx="1"/>
            <p:extLst>
              <p:ext uri="{D42A27DB-BD31-4B8C-83A1-F6EECF244321}">
                <p14:modId xmlns:p14="http://schemas.microsoft.com/office/powerpoint/2010/main" val="1247102402"/>
              </p:ext>
            </p:extLst>
          </p:nvPr>
        </p:nvGraphicFramePr>
        <p:xfrm>
          <a:off x="884695" y="1549667"/>
          <a:ext cx="9857099" cy="4600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849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216258" y="365125"/>
            <a:ext cx="8419658" cy="1325563"/>
          </a:xfrm>
        </p:spPr>
        <p:txBody>
          <a:bodyPr>
            <a:normAutofit/>
          </a:bodyPr>
          <a:lstStyle/>
          <a:p>
            <a:r>
              <a:rPr lang="lv-LV" sz="2400" b="1" dirty="0">
                <a:solidFill>
                  <a:srgbClr val="4F3779"/>
                </a:solidFill>
                <a:latin typeface="+mn-lt"/>
                <a:cs typeface="Calibri" panose="020F0502020204030204" pitchFamily="34" charset="0"/>
              </a:rPr>
              <a:t>2. darbība «Konkursantu sagatavošana un Latvijas nacionālās delegācijas dalības nodrošināšana starptautiskajos jauno profesionāļu meistarības konkursos </a:t>
            </a:r>
            <a:r>
              <a:rPr lang="lv-LV" sz="2400" b="1" i="1" dirty="0" err="1">
                <a:solidFill>
                  <a:srgbClr val="4F3779"/>
                </a:solidFill>
                <a:latin typeface="+mn-lt"/>
                <a:cs typeface="Calibri" panose="020F0502020204030204" pitchFamily="34" charset="0"/>
              </a:rPr>
              <a:t>EuroSkills</a:t>
            </a:r>
            <a:r>
              <a:rPr lang="lv-LV" sz="2400" b="1" dirty="0">
                <a:solidFill>
                  <a:srgbClr val="4F3779"/>
                </a:solidFill>
                <a:latin typeface="+mn-lt"/>
                <a:cs typeface="Calibri" panose="020F0502020204030204" pitchFamily="34" charset="0"/>
              </a:rPr>
              <a:t> un </a:t>
            </a:r>
            <a:r>
              <a:rPr lang="lv-LV" sz="2400" b="1" i="1" dirty="0" err="1">
                <a:solidFill>
                  <a:srgbClr val="4F3779"/>
                </a:solidFill>
                <a:latin typeface="+mn-lt"/>
                <a:cs typeface="Calibri" panose="020F0502020204030204" pitchFamily="34" charset="0"/>
              </a:rPr>
              <a:t>WorldSkills</a:t>
            </a:r>
            <a:r>
              <a:rPr lang="lv-LV" sz="2400" b="1" dirty="0">
                <a:solidFill>
                  <a:srgbClr val="4F3779"/>
                </a:solidFill>
                <a:latin typeface="+mn-lt"/>
                <a:cs typeface="Calibri" panose="020F0502020204030204" pitchFamily="34" charset="0"/>
              </a:rPr>
              <a:t>»</a:t>
            </a:r>
            <a:endParaRPr lang="lv-LV" sz="2400" dirty="0"/>
          </a:p>
        </p:txBody>
      </p:sp>
      <p:graphicFrame>
        <p:nvGraphicFramePr>
          <p:cNvPr id="2" name="Content Placeholder 1">
            <a:extLst>
              <a:ext uri="{FF2B5EF4-FFF2-40B4-BE49-F238E27FC236}">
                <a16:creationId xmlns:a16="http://schemas.microsoft.com/office/drawing/2014/main" id="{2934C82F-C2C8-245C-1DDC-B9BDD183D017}"/>
              </a:ext>
            </a:extLst>
          </p:cNvPr>
          <p:cNvGraphicFramePr>
            <a:graphicFrameLocks noGrp="1"/>
          </p:cNvGraphicFramePr>
          <p:nvPr>
            <p:ph idx="1"/>
            <p:extLst>
              <p:ext uri="{D42A27DB-BD31-4B8C-83A1-F6EECF244321}">
                <p14:modId xmlns:p14="http://schemas.microsoft.com/office/powerpoint/2010/main" val="68986954"/>
              </p:ext>
            </p:extLst>
          </p:nvPr>
        </p:nvGraphicFramePr>
        <p:xfrm>
          <a:off x="779646" y="1578544"/>
          <a:ext cx="9856270" cy="4677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559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518476" y="263471"/>
            <a:ext cx="8435072" cy="1239865"/>
          </a:xfrm>
        </p:spPr>
        <p:txBody>
          <a:bodyPr>
            <a:normAutofit fontScale="90000"/>
          </a:bodyPr>
          <a:lstStyle/>
          <a:p>
            <a:br>
              <a:rPr lang="lv-LV" sz="2700" b="1" dirty="0">
                <a:solidFill>
                  <a:schemeClr val="accent1"/>
                </a:solidFill>
                <a:latin typeface="+mn-lt"/>
                <a:cs typeface="Arial" panose="020B0604020202020204" pitchFamily="34" charset="0"/>
              </a:rPr>
            </a:br>
            <a:r>
              <a:rPr lang="lv-LV" sz="2700" b="1" dirty="0">
                <a:solidFill>
                  <a:srgbClr val="4F3779"/>
                </a:solidFill>
                <a:latin typeface="+mn-lt"/>
                <a:cs typeface="Calibri" panose="020F0502020204030204" pitchFamily="34" charset="0"/>
              </a:rPr>
              <a:t>3.darbība «Atbalsts profesionālās izglītības iestādēm un to pedagogiem darbā ar talantīgajiem audzēkņiem prasmju apguvē un pilnveidē»</a:t>
            </a:r>
            <a:br>
              <a:rPr lang="lv-LV" b="1" dirty="0">
                <a:solidFill>
                  <a:schemeClr val="accent1"/>
                </a:solidFill>
                <a:cs typeface="Arial" panose="020B0604020202020204" pitchFamily="34" charset="0"/>
              </a:rPr>
            </a:br>
            <a:endParaRPr lang="lv-LV" dirty="0"/>
          </a:p>
        </p:txBody>
      </p:sp>
      <p:graphicFrame>
        <p:nvGraphicFramePr>
          <p:cNvPr id="3" name="Content Placeholder 2">
            <a:extLst>
              <a:ext uri="{FF2B5EF4-FFF2-40B4-BE49-F238E27FC236}">
                <a16:creationId xmlns:a16="http://schemas.microsoft.com/office/drawing/2014/main" id="{E4B72E34-62A4-D347-3E39-2CD52FE45BDD}"/>
              </a:ext>
            </a:extLst>
          </p:cNvPr>
          <p:cNvGraphicFramePr>
            <a:graphicFrameLocks noGrp="1"/>
          </p:cNvGraphicFramePr>
          <p:nvPr>
            <p:ph idx="1"/>
            <p:extLst>
              <p:ext uri="{D42A27DB-BD31-4B8C-83A1-F6EECF244321}">
                <p14:modId xmlns:p14="http://schemas.microsoft.com/office/powerpoint/2010/main" val="3444746534"/>
              </p:ext>
            </p:extLst>
          </p:nvPr>
        </p:nvGraphicFramePr>
        <p:xfrm>
          <a:off x="838199" y="1503336"/>
          <a:ext cx="10115349" cy="45990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9183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208508" y="365125"/>
            <a:ext cx="9145292" cy="1325563"/>
          </a:xfrm>
        </p:spPr>
        <p:txBody>
          <a:bodyPr>
            <a:normAutofit/>
          </a:bodyPr>
          <a:lstStyle/>
          <a:p>
            <a:r>
              <a:rPr lang="lv-LV" sz="2400" b="1" dirty="0">
                <a:solidFill>
                  <a:srgbClr val="4F3779"/>
                </a:solidFill>
                <a:latin typeface="+mn-lt"/>
                <a:cs typeface="Calibri" panose="020F0502020204030204" pitchFamily="34" charset="0"/>
              </a:rPr>
              <a:t>Dalība starptautiskajā jauno profesionāļu meistarības konkursā  </a:t>
            </a:r>
            <a:r>
              <a:rPr lang="lv-LV" sz="2400" b="1" i="1" dirty="0" err="1">
                <a:solidFill>
                  <a:srgbClr val="4F3779"/>
                </a:solidFill>
                <a:latin typeface="+mn-lt"/>
                <a:cs typeface="Calibri" panose="020F0502020204030204" pitchFamily="34" charset="0"/>
              </a:rPr>
              <a:t>EuroSkills</a:t>
            </a:r>
            <a:r>
              <a:rPr lang="lv-LV" sz="2400" b="1" i="1" dirty="0">
                <a:solidFill>
                  <a:srgbClr val="4F3779"/>
                </a:solidFill>
                <a:latin typeface="+mn-lt"/>
                <a:cs typeface="Calibri" panose="020F0502020204030204" pitchFamily="34" charset="0"/>
              </a:rPr>
              <a:t> 2023 </a:t>
            </a:r>
            <a:r>
              <a:rPr lang="lv-LV" sz="2400" b="1" dirty="0">
                <a:solidFill>
                  <a:srgbClr val="4F3779"/>
                </a:solidFill>
                <a:latin typeface="+mn-lt"/>
                <a:cs typeface="Calibri" panose="020F0502020204030204" pitchFamily="34" charset="0"/>
              </a:rPr>
              <a:t>Gdaņskā, Polijā no 5. – 9.septembrim </a:t>
            </a:r>
            <a:endParaRPr lang="lv-LV" sz="2400" dirty="0"/>
          </a:p>
        </p:txBody>
      </p:sp>
      <p:sp>
        <p:nvSpPr>
          <p:cNvPr id="7" name="Content Placeholder 6">
            <a:extLst>
              <a:ext uri="{FF2B5EF4-FFF2-40B4-BE49-F238E27FC236}">
                <a16:creationId xmlns:a16="http://schemas.microsoft.com/office/drawing/2014/main" id="{E577ADCC-0B55-B796-5ECC-5C3D87B376F0}"/>
              </a:ext>
            </a:extLst>
          </p:cNvPr>
          <p:cNvSpPr>
            <a:spLocks noGrp="1"/>
          </p:cNvSpPr>
          <p:nvPr>
            <p:ph idx="1"/>
          </p:nvPr>
        </p:nvSpPr>
        <p:spPr>
          <a:xfrm>
            <a:off x="838199" y="1530416"/>
            <a:ext cx="10250104" cy="4822257"/>
          </a:xfrm>
        </p:spPr>
        <p:txBody>
          <a:bodyPr>
            <a:normAutofit/>
          </a:bodyPr>
          <a:lstStyle/>
          <a:p>
            <a:pPr marL="457200" lvl="1" indent="0" algn="just">
              <a:lnSpc>
                <a:spcPct val="100000"/>
              </a:lnSpc>
              <a:spcAft>
                <a:spcPts val="1000"/>
              </a:spcAft>
              <a:buNone/>
            </a:pPr>
            <a:r>
              <a:rPr lang="lv-LV" sz="1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Latviju</a:t>
            </a:r>
            <a:r>
              <a:rPr lang="lv-LV" sz="18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konkursā pārstāvēja </a:t>
            </a:r>
            <a:r>
              <a:rPr lang="lv-LV" sz="1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9 konkursanti 8 prasmju konkursos</a:t>
            </a:r>
            <a:r>
              <a:rPr lang="lv-LV" sz="18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Viesu uzņemšana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Hotel</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Receptioning</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Grafiskā dizaina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Graphic</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Design</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Technology</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Web</a:t>
            </a: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Web</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Development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Mēbeļu izgatavošana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Cabinetmaking</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Smago spēkratu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Heavy</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Vehicle</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Technology</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Ēdienu</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gatavošana</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Cooking</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Restorāna pakalpojumi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Restaurant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Service</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Informācijas un komunikācijas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(ICT specialists) – divi dalībnieki</a:t>
            </a:r>
          </a:p>
          <a:p>
            <a:pPr marL="457200" lvl="1" indent="0" algn="just">
              <a:lnSpc>
                <a:spcPct val="100000"/>
              </a:lnSpc>
              <a:spcAft>
                <a:spcPts val="1000"/>
              </a:spcAft>
              <a:buNone/>
            </a:pPr>
            <a:endParaRPr lang="lv-LV"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457200" lvl="1" indent="0" algn="just">
              <a:lnSpc>
                <a:spcPct val="100000"/>
              </a:lnSpc>
              <a:spcAft>
                <a:spcPts val="1000"/>
              </a:spcAft>
              <a:buNone/>
            </a:pPr>
            <a:r>
              <a:rPr lang="lv-LV" sz="1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Latvijas </a:t>
            </a:r>
            <a:r>
              <a:rPr lang="lv-LV" sz="1800" b="1" dirty="0">
                <a:solidFill>
                  <a:srgbClr val="002060"/>
                </a:solidFill>
                <a:latin typeface="Calibri" panose="020F0502020204030204" pitchFamily="34" charset="0"/>
                <a:ea typeface="Calibri" panose="020F0502020204030204" pitchFamily="34" charset="0"/>
                <a:cs typeface="Calibri" panose="020F0502020204030204" pitchFamily="34" charset="0"/>
              </a:rPr>
              <a:t>eksperti </a:t>
            </a:r>
            <a:r>
              <a:rPr lang="lv-LV" sz="1800" b="1" i="1" dirty="0" err="1">
                <a:solidFill>
                  <a:srgbClr val="002060"/>
                </a:solidFill>
                <a:latin typeface="Calibri" panose="020F0502020204030204" pitchFamily="34" charset="0"/>
                <a:ea typeface="Calibri" panose="020F0502020204030204" pitchFamily="34" charset="0"/>
                <a:cs typeface="Calibri" panose="020F0502020204030204" pitchFamily="34" charset="0"/>
              </a:rPr>
              <a:t>EuroSkills</a:t>
            </a:r>
            <a:r>
              <a:rPr lang="lv-LV" sz="1800" b="1" i="1" dirty="0">
                <a:solidFill>
                  <a:srgbClr val="002060"/>
                </a:solidFill>
                <a:latin typeface="Calibri" panose="020F0502020204030204" pitchFamily="34" charset="0"/>
                <a:ea typeface="Calibri" panose="020F0502020204030204" pitchFamily="34" charset="0"/>
                <a:cs typeface="Calibri" panose="020F0502020204030204" pitchFamily="34" charset="0"/>
              </a:rPr>
              <a:t> 2023</a:t>
            </a:r>
            <a:r>
              <a:rPr lang="lv-LV" sz="1800" b="1"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lvl="1" algn="just">
              <a:lnSpc>
                <a:spcPct val="100000"/>
              </a:lnSpc>
              <a:spcBef>
                <a:spcPts val="0"/>
              </a:spcBef>
              <a:buFont typeface="Wingdings" panose="05000000000000000000" pitchFamily="2" charset="2"/>
              <a:buChar char="Ø"/>
            </a:pP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Haralds</a:t>
            </a:r>
            <a:r>
              <a:rPr lang="lv-LV" sz="1600" b="1" i="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Laucis </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galvenais eksperts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Chief</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Expert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prasmju konkursā Mēbeļu izgatavošana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Cabinetmaking</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p>
          <a:p>
            <a:pPr lvl="1" algn="just">
              <a:lnSpc>
                <a:spcPct val="100000"/>
              </a:lnSpc>
              <a:spcBef>
                <a:spcPts val="0"/>
              </a:spcBef>
              <a:buFont typeface="Wingdings" panose="05000000000000000000" pitchFamily="2" charset="2"/>
              <a:buChar char="Ø"/>
            </a:pPr>
            <a:r>
              <a:rPr lang="lv-LV" sz="1600" b="1" dirty="0" err="1">
                <a:solidFill>
                  <a:srgbClr val="002060"/>
                </a:solidFill>
                <a:latin typeface="Calibri" panose="020F0502020204030204" pitchFamily="34" charset="0"/>
                <a:ea typeface="Calibri" panose="020F0502020204030204" pitchFamily="34" charset="0"/>
                <a:cs typeface="Calibri" panose="020F0502020204030204" pitchFamily="34" charset="0"/>
              </a:rPr>
              <a:t>Ivs</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Zenne </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galvenā eksperta vietnieks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Deputy</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Chief</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Expert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prasmju konkursā Grafiskā dizaina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Graphic</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Design</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Technology</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lvl="1" algn="just">
              <a:lnSpc>
                <a:spcPct val="100000"/>
              </a:lnSpc>
              <a:spcBef>
                <a:spcPts val="0"/>
              </a:spcBef>
              <a:buFont typeface="Wingdings" panose="05000000000000000000" pitchFamily="2" charset="2"/>
              <a:buChar char="Ø"/>
            </a:pP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Roberts </a:t>
            </a:r>
            <a:r>
              <a:rPr lang="lv-LV" sz="1600" b="1" dirty="0" err="1">
                <a:solidFill>
                  <a:srgbClr val="002060"/>
                </a:solidFill>
                <a:latin typeface="Calibri" panose="020F0502020204030204" pitchFamily="34" charset="0"/>
                <a:ea typeface="Calibri" panose="020F0502020204030204" pitchFamily="34" charset="0"/>
                <a:cs typeface="Calibri" panose="020F0502020204030204" pitchFamily="34" charset="0"/>
              </a:rPr>
              <a:t>Flaumanis</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galvenā eksperta vietnieks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Deputy</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Chief</a:t>
            </a:r>
            <a:r>
              <a:rPr lang="lv-LV" sz="1600" b="1"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Expert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prasmju konkursā </a:t>
            </a:r>
            <a:r>
              <a:rPr lang="lv-LV" sz="1600"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Web</a:t>
            </a:r>
            <a:r>
              <a:rPr lang="lv-LV" sz="16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tehnoloģijas </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Web</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lv-LV" sz="1600" b="1" i="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Development</a:t>
            </a:r>
            <a:r>
              <a:rPr lang="lv-LV" sz="160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lv-LV" sz="16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2858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208508" y="365125"/>
            <a:ext cx="9145292" cy="1325563"/>
          </a:xfrm>
        </p:spPr>
        <p:txBody>
          <a:bodyPr>
            <a:normAutofit/>
          </a:bodyPr>
          <a:lstStyle/>
          <a:p>
            <a:r>
              <a:rPr lang="lv-LV" sz="2400" b="1" dirty="0">
                <a:solidFill>
                  <a:srgbClr val="4F3779"/>
                </a:solidFill>
                <a:latin typeface="+mn-lt"/>
                <a:cs typeface="Calibri" panose="020F0502020204030204" pitchFamily="34" charset="0"/>
              </a:rPr>
              <a:t>Dalība starptautiskajā jauno profesionāļu meistarības konkursā  </a:t>
            </a:r>
            <a:r>
              <a:rPr lang="lv-LV" sz="2400" b="1" i="1" dirty="0" err="1">
                <a:solidFill>
                  <a:srgbClr val="4F3779"/>
                </a:solidFill>
                <a:latin typeface="+mn-lt"/>
                <a:cs typeface="Calibri" panose="020F0502020204030204" pitchFamily="34" charset="0"/>
              </a:rPr>
              <a:t>EuroSkills</a:t>
            </a:r>
            <a:r>
              <a:rPr lang="lv-LV" sz="2400" b="1" i="1" dirty="0">
                <a:solidFill>
                  <a:srgbClr val="4F3779"/>
                </a:solidFill>
                <a:latin typeface="+mn-lt"/>
                <a:cs typeface="Calibri" panose="020F0502020204030204" pitchFamily="34" charset="0"/>
              </a:rPr>
              <a:t> 2023 </a:t>
            </a:r>
            <a:r>
              <a:rPr lang="lv-LV" sz="2400" b="1" dirty="0">
                <a:solidFill>
                  <a:srgbClr val="4F3779"/>
                </a:solidFill>
                <a:latin typeface="+mn-lt"/>
                <a:cs typeface="Calibri" panose="020F0502020204030204" pitchFamily="34" charset="0"/>
              </a:rPr>
              <a:t>Gdaņskā, Polijā no 5. – 9.septembrim </a:t>
            </a:r>
            <a:endParaRPr lang="lv-LV" sz="2400" dirty="0"/>
          </a:p>
        </p:txBody>
      </p:sp>
      <p:sp>
        <p:nvSpPr>
          <p:cNvPr id="7" name="Content Placeholder 6">
            <a:extLst>
              <a:ext uri="{FF2B5EF4-FFF2-40B4-BE49-F238E27FC236}">
                <a16:creationId xmlns:a16="http://schemas.microsoft.com/office/drawing/2014/main" id="{E577ADCC-0B55-B796-5ECC-5C3D87B376F0}"/>
              </a:ext>
            </a:extLst>
          </p:cNvPr>
          <p:cNvSpPr>
            <a:spLocks noGrp="1"/>
          </p:cNvSpPr>
          <p:nvPr>
            <p:ph idx="1"/>
          </p:nvPr>
        </p:nvSpPr>
        <p:spPr>
          <a:xfrm>
            <a:off x="838199" y="1802377"/>
            <a:ext cx="4832661" cy="3722524"/>
          </a:xfrm>
        </p:spPr>
        <p:txBody>
          <a:bodyPr>
            <a:normAutofit/>
          </a:bodyPr>
          <a:lstStyle/>
          <a:p>
            <a:pPr marL="457200" lvl="1" indent="0" algn="just">
              <a:lnSpc>
                <a:spcPct val="100000"/>
              </a:lnSpc>
              <a:spcAft>
                <a:spcPts val="1000"/>
              </a:spcAft>
              <a:buNone/>
            </a:pPr>
            <a:r>
              <a:rPr lang="lv-LV" sz="2000" dirty="0">
                <a:solidFill>
                  <a:srgbClr val="002060"/>
                </a:solidFill>
                <a:ea typeface="+mj-ea"/>
                <a:cs typeface="Calibri" panose="020F0502020204030204" pitchFamily="34" charset="0"/>
              </a:rPr>
              <a:t>Rīgas Valsts tehnikuma audzēknis </a:t>
            </a:r>
            <a:r>
              <a:rPr lang="lv-LV" sz="2000" b="1" dirty="0">
                <a:solidFill>
                  <a:srgbClr val="002060"/>
                </a:solidFill>
                <a:ea typeface="+mj-ea"/>
                <a:cs typeface="Calibri" panose="020F0502020204030204" pitchFamily="34" charset="0"/>
              </a:rPr>
              <a:t>Renārs </a:t>
            </a:r>
            <a:r>
              <a:rPr lang="lv-LV" sz="2000" b="1" dirty="0" err="1">
                <a:solidFill>
                  <a:srgbClr val="002060"/>
                </a:solidFill>
                <a:ea typeface="+mj-ea"/>
                <a:cs typeface="Calibri" panose="020F0502020204030204" pitchFamily="34" charset="0"/>
              </a:rPr>
              <a:t>Gausiņš</a:t>
            </a:r>
            <a:r>
              <a:rPr lang="lv-LV" sz="2000" b="1" dirty="0">
                <a:solidFill>
                  <a:srgbClr val="002060"/>
                </a:solidFill>
                <a:ea typeface="+mj-ea"/>
                <a:cs typeface="Calibri" panose="020F0502020204030204" pitchFamily="34" charset="0"/>
              </a:rPr>
              <a:t>  </a:t>
            </a:r>
            <a:r>
              <a:rPr lang="lv-LV" sz="2000" dirty="0">
                <a:solidFill>
                  <a:srgbClr val="002060"/>
                </a:solidFill>
                <a:ea typeface="+mj-ea"/>
                <a:cs typeface="Calibri" panose="020F0502020204030204" pitchFamily="34" charset="0"/>
              </a:rPr>
              <a:t>ieguva</a:t>
            </a:r>
            <a:r>
              <a:rPr lang="lv-LV" sz="2000" b="1" dirty="0">
                <a:solidFill>
                  <a:srgbClr val="002060"/>
                </a:solidFill>
                <a:ea typeface="+mj-ea"/>
                <a:cs typeface="Calibri" panose="020F0502020204030204" pitchFamily="34" charset="0"/>
              </a:rPr>
              <a:t> ekselences medaļu </a:t>
            </a:r>
            <a:r>
              <a:rPr lang="lv-LV" sz="2000" dirty="0">
                <a:solidFill>
                  <a:srgbClr val="002060"/>
                </a:solidFill>
                <a:ea typeface="+mj-ea"/>
                <a:cs typeface="Calibri" panose="020F0502020204030204" pitchFamily="34" charset="0"/>
              </a:rPr>
              <a:t>prasmju konkursā </a:t>
            </a:r>
            <a:r>
              <a:rPr lang="lv-LV" sz="2000" b="1" dirty="0" err="1">
                <a:solidFill>
                  <a:srgbClr val="002060"/>
                </a:solidFill>
                <a:ea typeface="+mj-ea"/>
                <a:cs typeface="Calibri" panose="020F0502020204030204" pitchFamily="34" charset="0"/>
              </a:rPr>
              <a:t>Web</a:t>
            </a:r>
            <a:r>
              <a:rPr lang="lv-LV" sz="2000" b="1" dirty="0">
                <a:solidFill>
                  <a:srgbClr val="002060"/>
                </a:solidFill>
                <a:ea typeface="+mj-ea"/>
                <a:cs typeface="Calibri" panose="020F0502020204030204" pitchFamily="34" charset="0"/>
              </a:rPr>
              <a:t> tehnoloģijas</a:t>
            </a:r>
          </a:p>
          <a:p>
            <a:pPr marL="457200" lvl="1" indent="0" algn="just">
              <a:lnSpc>
                <a:spcPct val="100000"/>
              </a:lnSpc>
              <a:spcAft>
                <a:spcPts val="1000"/>
              </a:spcAft>
              <a:buNone/>
            </a:pPr>
            <a:endParaRPr lang="lv-LV" sz="2000" i="1" dirty="0">
              <a:solidFill>
                <a:srgbClr val="002060"/>
              </a:solidFill>
              <a:cs typeface="Calibri" panose="020F0502020204030204" pitchFamily="34" charset="0"/>
            </a:endParaRPr>
          </a:p>
          <a:p>
            <a:pPr marL="457200" lvl="1" indent="0" algn="just">
              <a:lnSpc>
                <a:spcPct val="100000"/>
              </a:lnSpc>
              <a:spcAft>
                <a:spcPts val="1000"/>
              </a:spcAft>
              <a:buNone/>
            </a:pPr>
            <a:r>
              <a:rPr lang="lv-LV" sz="2000" b="1" dirty="0">
                <a:solidFill>
                  <a:srgbClr val="002060"/>
                </a:solidFill>
                <a:cs typeface="Calibri" panose="020F0502020204030204" pitchFamily="34" charset="0"/>
              </a:rPr>
              <a:t>Konkursā  </a:t>
            </a:r>
            <a:r>
              <a:rPr lang="lv-LV" sz="2000" b="1" i="1" dirty="0" err="1">
                <a:solidFill>
                  <a:srgbClr val="002060"/>
                </a:solidFill>
                <a:cs typeface="Calibri" panose="020F0502020204030204" pitchFamily="34" charset="0"/>
              </a:rPr>
              <a:t>EuroSkills</a:t>
            </a:r>
            <a:r>
              <a:rPr lang="lv-LV" sz="2000" b="1" i="1" dirty="0">
                <a:solidFill>
                  <a:srgbClr val="002060"/>
                </a:solidFill>
                <a:cs typeface="Calibri" panose="020F0502020204030204" pitchFamily="34" charset="0"/>
              </a:rPr>
              <a:t> 2023:</a:t>
            </a:r>
          </a:p>
          <a:p>
            <a:pPr lvl="1" algn="just">
              <a:lnSpc>
                <a:spcPct val="100000"/>
              </a:lnSpc>
              <a:spcBef>
                <a:spcPts val="0"/>
              </a:spcBef>
              <a:buFont typeface="Wingdings" panose="05000000000000000000" pitchFamily="2" charset="2"/>
              <a:buChar char="Ø"/>
            </a:pPr>
            <a:r>
              <a:rPr lang="lv-LV" sz="2000" dirty="0">
                <a:solidFill>
                  <a:srgbClr val="002060"/>
                </a:solidFill>
                <a:ea typeface="+mj-ea"/>
                <a:cs typeface="Calibri" panose="020F0502020204030204" pitchFamily="34" charset="0"/>
              </a:rPr>
              <a:t>Piedalījās 600 konkursanti no 32 dalībvalstīm</a:t>
            </a:r>
          </a:p>
          <a:p>
            <a:pPr lvl="1" algn="just">
              <a:lnSpc>
                <a:spcPct val="100000"/>
              </a:lnSpc>
              <a:spcBef>
                <a:spcPts val="0"/>
              </a:spcBef>
              <a:buFont typeface="Wingdings" panose="05000000000000000000" pitchFamily="2" charset="2"/>
              <a:buChar char="Ø"/>
            </a:pPr>
            <a:r>
              <a:rPr lang="lv-LV" sz="2000" dirty="0">
                <a:solidFill>
                  <a:srgbClr val="002060"/>
                </a:solidFill>
                <a:ea typeface="+mj-ea"/>
                <a:cs typeface="Calibri" panose="020F0502020204030204" pitchFamily="34" charset="0"/>
              </a:rPr>
              <a:t>norisinājās 44 prasmju konkursi</a:t>
            </a:r>
          </a:p>
        </p:txBody>
      </p:sp>
      <p:pic>
        <p:nvPicPr>
          <p:cNvPr id="2" name="Picture 1">
            <a:extLst>
              <a:ext uri="{FF2B5EF4-FFF2-40B4-BE49-F238E27FC236}">
                <a16:creationId xmlns:a16="http://schemas.microsoft.com/office/drawing/2014/main" id="{2E4EC872-CDD1-7F8E-9624-72EF04DFC915}"/>
              </a:ext>
            </a:extLst>
          </p:cNvPr>
          <p:cNvPicPr>
            <a:picLocks noChangeAspect="1"/>
          </p:cNvPicPr>
          <p:nvPr/>
        </p:nvPicPr>
        <p:blipFill>
          <a:blip r:embed="rId3"/>
          <a:stretch>
            <a:fillRect/>
          </a:stretch>
        </p:blipFill>
        <p:spPr>
          <a:xfrm>
            <a:off x="5990915" y="1802377"/>
            <a:ext cx="5279682" cy="3530019"/>
          </a:xfrm>
          <a:prstGeom prst="rect">
            <a:avLst/>
          </a:prstGeom>
        </p:spPr>
      </p:pic>
    </p:spTree>
    <p:extLst>
      <p:ext uri="{BB962C8B-B14F-4D97-AF65-F5344CB8AC3E}">
        <p14:creationId xmlns:p14="http://schemas.microsoft.com/office/powerpoint/2010/main" val="3134761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55BEE2-BE78-91F0-5EFE-459EDAA1620D}"/>
              </a:ext>
            </a:extLst>
          </p:cNvPr>
          <p:cNvSpPr>
            <a:spLocks noGrp="1"/>
          </p:cNvSpPr>
          <p:nvPr>
            <p:ph type="title"/>
          </p:nvPr>
        </p:nvSpPr>
        <p:spPr>
          <a:xfrm>
            <a:off x="2440983" y="365125"/>
            <a:ext cx="8912816" cy="639359"/>
          </a:xfrm>
        </p:spPr>
        <p:txBody>
          <a:bodyPr>
            <a:noAutofit/>
          </a:bodyPr>
          <a:lstStyle/>
          <a:p>
            <a:r>
              <a:rPr lang="lv-LV" sz="2400" b="1" dirty="0">
                <a:solidFill>
                  <a:srgbClr val="4F3779"/>
                </a:solidFill>
                <a:latin typeface="+mn-lt"/>
                <a:cs typeface="Calibri" panose="020F0502020204030204" pitchFamily="34" charset="0"/>
              </a:rPr>
              <a:t>Latvijas jaunie profesionāļi konkursā  </a:t>
            </a:r>
            <a:r>
              <a:rPr lang="lv-LV" sz="2400" b="1" i="1" dirty="0" err="1">
                <a:solidFill>
                  <a:srgbClr val="4F3779"/>
                </a:solidFill>
                <a:latin typeface="+mn-lt"/>
                <a:cs typeface="Calibri" panose="020F0502020204030204" pitchFamily="34" charset="0"/>
              </a:rPr>
              <a:t>EuroSkills</a:t>
            </a:r>
            <a:r>
              <a:rPr lang="lv-LV" sz="2400" b="1" i="1" dirty="0">
                <a:solidFill>
                  <a:srgbClr val="4F3779"/>
                </a:solidFill>
                <a:latin typeface="+mn-lt"/>
                <a:cs typeface="Calibri" panose="020F0502020204030204" pitchFamily="34" charset="0"/>
              </a:rPr>
              <a:t> 2023 </a:t>
            </a:r>
            <a:br>
              <a:rPr lang="lv-LV" sz="2400" b="1" i="1" dirty="0">
                <a:solidFill>
                  <a:srgbClr val="4F3779"/>
                </a:solidFill>
                <a:latin typeface="+mn-lt"/>
                <a:cs typeface="Calibri" panose="020F0502020204030204" pitchFamily="34" charset="0"/>
              </a:rPr>
            </a:br>
            <a:r>
              <a:rPr lang="lv-LV" sz="2400" b="1" dirty="0">
                <a:solidFill>
                  <a:srgbClr val="4F3779"/>
                </a:solidFill>
                <a:latin typeface="+mn-lt"/>
                <a:cs typeface="Calibri" panose="020F0502020204030204" pitchFamily="34" charset="0"/>
              </a:rPr>
              <a:t>Gdaņskā, Polijā no 5. – 9.septembrim </a:t>
            </a:r>
            <a:endParaRPr lang="lv-LV" sz="2400" dirty="0"/>
          </a:p>
        </p:txBody>
      </p:sp>
      <p:pic>
        <p:nvPicPr>
          <p:cNvPr id="3" name="Content Placeholder 2" descr="A person sitting at a desk in front of a tractor&#10;&#10;Description automatically generated">
            <a:extLst>
              <a:ext uri="{FF2B5EF4-FFF2-40B4-BE49-F238E27FC236}">
                <a16:creationId xmlns:a16="http://schemas.microsoft.com/office/drawing/2014/main" id="{39A258A3-8A7F-1D43-4E9C-EA29F0AB71E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277537" y="1335724"/>
            <a:ext cx="3146743" cy="2100450"/>
          </a:xfrm>
        </p:spPr>
      </p:pic>
      <p:pic>
        <p:nvPicPr>
          <p:cNvPr id="6" name="Picture 5" descr="A person wearing headphones writing on paper&#10;&#10;Description automatically generated">
            <a:extLst>
              <a:ext uri="{FF2B5EF4-FFF2-40B4-BE49-F238E27FC236}">
                <a16:creationId xmlns:a16="http://schemas.microsoft.com/office/drawing/2014/main" id="{0DDBF825-EFA9-1C47-98B0-904B22B025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7132" y="1345153"/>
            <a:ext cx="3146742" cy="2100451"/>
          </a:xfrm>
          <a:prstGeom prst="rect">
            <a:avLst/>
          </a:prstGeom>
        </p:spPr>
      </p:pic>
      <p:pic>
        <p:nvPicPr>
          <p:cNvPr id="10" name="Picture 9">
            <a:extLst>
              <a:ext uri="{FF2B5EF4-FFF2-40B4-BE49-F238E27FC236}">
                <a16:creationId xmlns:a16="http://schemas.microsoft.com/office/drawing/2014/main" id="{DFD32A96-825C-72D3-08F1-A2B9D4828E3C}"/>
              </a:ext>
            </a:extLst>
          </p:cNvPr>
          <p:cNvPicPr>
            <a:picLocks noChangeAspect="1"/>
          </p:cNvPicPr>
          <p:nvPr/>
        </p:nvPicPr>
        <p:blipFill>
          <a:blip r:embed="rId5"/>
          <a:stretch>
            <a:fillRect/>
          </a:stretch>
        </p:blipFill>
        <p:spPr>
          <a:xfrm>
            <a:off x="2842493" y="3767414"/>
            <a:ext cx="3253507" cy="2171716"/>
          </a:xfrm>
          <a:prstGeom prst="rect">
            <a:avLst/>
          </a:prstGeom>
        </p:spPr>
      </p:pic>
      <p:pic>
        <p:nvPicPr>
          <p:cNvPr id="12" name="Picture 11" descr="A group of people holding flags&#10;&#10;Description automatically generated">
            <a:extLst>
              <a:ext uri="{FF2B5EF4-FFF2-40B4-BE49-F238E27FC236}">
                <a16:creationId xmlns:a16="http://schemas.microsoft.com/office/drawing/2014/main" id="{B346E058-70AF-D7E9-91D8-D5F2100AB22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69123" y="1326294"/>
            <a:ext cx="3146740" cy="2100450"/>
          </a:xfrm>
          <a:prstGeom prst="rect">
            <a:avLst/>
          </a:prstGeom>
        </p:spPr>
      </p:pic>
      <p:pic>
        <p:nvPicPr>
          <p:cNvPr id="14" name="Picture 13" descr="A person in a red shirt holding headphones&#10;&#10;Description automatically generated">
            <a:extLst>
              <a:ext uri="{FF2B5EF4-FFF2-40B4-BE49-F238E27FC236}">
                <a16:creationId xmlns:a16="http://schemas.microsoft.com/office/drawing/2014/main" id="{4E0D3EF3-2D74-9586-6EB2-28A96909151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32746" y="3767414"/>
            <a:ext cx="3318163" cy="2214873"/>
          </a:xfrm>
          <a:prstGeom prst="rect">
            <a:avLst/>
          </a:prstGeom>
        </p:spPr>
      </p:pic>
    </p:spTree>
    <p:extLst>
      <p:ext uri="{BB962C8B-B14F-4D97-AF65-F5344CB8AC3E}">
        <p14:creationId xmlns:p14="http://schemas.microsoft.com/office/powerpoint/2010/main" val="2458492807"/>
      </p:ext>
    </p:extLst>
  </p:cSld>
  <p:clrMapOvr>
    <a:masterClrMapping/>
  </p:clrMapOvr>
</p:sld>
</file>

<file path=ppt/theme/theme1.xml><?xml version="1.0" encoding="utf-8"?>
<a:theme xmlns:a="http://schemas.openxmlformats.org/drawingml/2006/main" name="SkillsLatvia2024_prezentācij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illsLatvia2024_prezentācija" id="{8A1D0103-47E4-4E6D-93FE-1810E46AFE10}" vid="{C969BF38-64C8-4BA0-BD50-93E39AC7AE6B}"/>
    </a:ext>
  </a:extLst>
</a:theme>
</file>

<file path=docProps/app.xml><?xml version="1.0" encoding="utf-8"?>
<Properties xmlns="http://schemas.openxmlformats.org/officeDocument/2006/extended-properties" xmlns:vt="http://schemas.openxmlformats.org/officeDocument/2006/docPropsVTypes">
  <Template>SkillsLatvia2024_prezentācija</Template>
  <TotalTime>1145</TotalTime>
  <Words>1067</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SkillsLatvia2024_prezentācija</vt:lpstr>
      <vt:lpstr>SAM 4.2.2.9. pasākuma «Izglītības procesa individualizācija un  starpnozaru sadarbība profesionālās izglītības izcilībai»  2.kārtas projekts  Nr. 4.2.2.9/2/23/I/001  «Atbalsts prasmju izcilībai profesionālajā izglītībā» </vt:lpstr>
      <vt:lpstr> Projekts «Atbalsts prasmju izcilībai profesionālajā izglītībā»  </vt:lpstr>
      <vt:lpstr>Projekta «Atbalsts prasmju izcilībai profesionālajā izglītībā» 1. darbība «Nacionālo jauno profesionāļu meistarības konkursu SkillsLatvia organizēšana»  </vt:lpstr>
      <vt:lpstr>2. darbība «Konkursantu sagatavošana un Latvijas nacionālās delegācijas dalības nodrošināšana starptautiskajos jauno profesionāļu meistarības konkursos EuroSkills un WorldSkills»</vt:lpstr>
      <vt:lpstr> 3.darbība «Atbalsts profesionālās izglītības iestādēm un to pedagogiem darbā ar talantīgajiem audzēkņiem prasmju apguvē un pilnveidē» </vt:lpstr>
      <vt:lpstr>Dalība starptautiskajā jauno profesionāļu meistarības konkursā  EuroSkills 2023 Gdaņskā, Polijā no 5. – 9.septembrim </vt:lpstr>
      <vt:lpstr>Dalība starptautiskajā jauno profesionāļu meistarības konkursā  EuroSkills 2023 Gdaņskā, Polijā no 5. – 9.septembrim </vt:lpstr>
      <vt:lpstr>Latvijas jaunie profesionāļi konkursā  EuroSkills 2023  Gdaņskā, Polijā no 5. – 9.septembrim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SkillsLatvia2024  pusfinālu  komunikācijas kampaņa</dc:title>
  <dc:creator>Alise Devjatajeva</dc:creator>
  <cp:lastModifiedBy>Maira Apsīte</cp:lastModifiedBy>
  <cp:revision>38</cp:revision>
  <cp:lastPrinted>2023-12-05T06:53:24Z</cp:lastPrinted>
  <dcterms:created xsi:type="dcterms:W3CDTF">2023-11-29T09:09:41Z</dcterms:created>
  <dcterms:modified xsi:type="dcterms:W3CDTF">2024-06-04T10:06:02Z</dcterms:modified>
</cp:coreProperties>
</file>