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256" r:id="rId2"/>
    <p:sldId id="264" r:id="rId3"/>
    <p:sldId id="296" r:id="rId4"/>
    <p:sldId id="271" r:id="rId5"/>
    <p:sldId id="272" r:id="rId6"/>
    <p:sldId id="411" r:id="rId7"/>
    <p:sldId id="278" r:id="rId8"/>
    <p:sldId id="410" r:id="rId9"/>
    <p:sldId id="297" r:id="rId10"/>
    <p:sldId id="273" r:id="rId11"/>
    <p:sldId id="407" r:id="rId12"/>
    <p:sldId id="409" r:id="rId13"/>
    <p:sldId id="280" r:id="rId14"/>
    <p:sldId id="293" r:id="rId15"/>
    <p:sldId id="412" r:id="rId16"/>
    <p:sldId id="413" r:id="rId17"/>
    <p:sldId id="414" r:id="rId18"/>
    <p:sldId id="281" r:id="rId19"/>
    <p:sldId id="275" r:id="rId20"/>
    <p:sldId id="401" r:id="rId21"/>
    <p:sldId id="400" r:id="rId22"/>
    <p:sldId id="282" r:id="rId23"/>
    <p:sldId id="283" r:id="rId24"/>
    <p:sldId id="285" r:id="rId25"/>
    <p:sldId id="286" r:id="rId26"/>
    <p:sldId id="405" r:id="rId27"/>
    <p:sldId id="406" r:id="rId28"/>
    <p:sldId id="404" r:id="rId29"/>
    <p:sldId id="294" r:id="rId30"/>
    <p:sldId id="408" r:id="rId31"/>
    <p:sldId id="289" r:id="rId32"/>
    <p:sldId id="261" r:id="rId33"/>
  </p:sldIdLst>
  <p:sldSz cx="9144000" cy="6858000" type="screen4x3"/>
  <p:notesSz cx="6797675" cy="9928225"/>
  <p:defaultTextStyle>
    <a:defPPr>
      <a:defRPr lang="lv-LV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C1E1683-2D33-4665-9A9E-95546B7A3CD5}" v="1" dt="2023-11-09T22:31:19.02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93" autoAdjust="0"/>
    <p:restoredTop sz="94660"/>
  </p:normalViewPr>
  <p:slideViewPr>
    <p:cSldViewPr snapToGrid="0">
      <p:cViewPr>
        <p:scale>
          <a:sx n="200" d="100"/>
          <a:sy n="200" d="100"/>
        </p:scale>
        <p:origin x="96" y="-33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97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Linards Deidulis" userId="03205da9529d126d" providerId="LiveId" clId="{5C1E1683-2D33-4665-9A9E-95546B7A3CD5}"/>
    <pc:docChg chg="custSel modSld">
      <pc:chgData name="Linards Deidulis" userId="03205da9529d126d" providerId="LiveId" clId="{5C1E1683-2D33-4665-9A9E-95546B7A3CD5}" dt="2023-11-09T22:31:22.312" v="4" actId="1076"/>
      <pc:docMkLst>
        <pc:docMk/>
      </pc:docMkLst>
      <pc:sldChg chg="delSp modSp mod">
        <pc:chgData name="Linards Deidulis" userId="03205da9529d126d" providerId="LiveId" clId="{5C1E1683-2D33-4665-9A9E-95546B7A3CD5}" dt="2023-11-09T22:31:15.497" v="2" actId="21"/>
        <pc:sldMkLst>
          <pc:docMk/>
          <pc:sldMk cId="1695693093" sldId="281"/>
        </pc:sldMkLst>
        <pc:spChg chg="del mod">
          <ac:chgData name="Linards Deidulis" userId="03205da9529d126d" providerId="LiveId" clId="{5C1E1683-2D33-4665-9A9E-95546B7A3CD5}" dt="2023-11-09T22:31:15.497" v="2" actId="21"/>
          <ac:spMkLst>
            <pc:docMk/>
            <pc:sldMk cId="1695693093" sldId="281"/>
            <ac:spMk id="6" creationId="{1D01E8D2-0703-3BD9-9D0B-343091D8CE01}"/>
          </ac:spMkLst>
        </pc:spChg>
      </pc:sldChg>
      <pc:sldChg chg="addSp modSp mod">
        <pc:chgData name="Linards Deidulis" userId="03205da9529d126d" providerId="LiveId" clId="{5C1E1683-2D33-4665-9A9E-95546B7A3CD5}" dt="2023-11-09T22:31:22.312" v="4" actId="1076"/>
        <pc:sldMkLst>
          <pc:docMk/>
          <pc:sldMk cId="4048672476" sldId="401"/>
        </pc:sldMkLst>
        <pc:spChg chg="add mod">
          <ac:chgData name="Linards Deidulis" userId="03205da9529d126d" providerId="LiveId" clId="{5C1E1683-2D33-4665-9A9E-95546B7A3CD5}" dt="2023-11-09T22:31:22.312" v="4" actId="1076"/>
          <ac:spMkLst>
            <pc:docMk/>
            <pc:sldMk cId="4048672476" sldId="401"/>
            <ac:spMk id="2" creationId="{20F4BE65-3630-E98E-4E40-42864FD72601}"/>
          </ac:spMkLst>
        </pc:spChg>
        <pc:picChg chg="mod">
          <ac:chgData name="Linards Deidulis" userId="03205da9529d126d" providerId="LiveId" clId="{5C1E1683-2D33-4665-9A9E-95546B7A3CD5}" dt="2023-11-09T22:31:10.626" v="1" actId="1076"/>
          <ac:picMkLst>
            <pc:docMk/>
            <pc:sldMk cId="4048672476" sldId="401"/>
            <ac:picMk id="3" creationId="{4115E5DD-BF12-637B-47B6-C5BF139D51A4}"/>
          </ac:picMkLst>
        </pc:picChg>
      </pc:sldChg>
    </pc:docChg>
  </pc:docChgLst>
  <pc:docChgLst>
    <pc:chgData name="Linards Deidulis" userId="03205da9529d126d" providerId="LiveId" clId="{063A66D2-5DE8-4DAE-89C5-4FBDC0AE4FFE}"/>
    <pc:docChg chg="undo custSel addSld delSld modSld">
      <pc:chgData name="Linards Deidulis" userId="03205da9529d126d" providerId="LiveId" clId="{063A66D2-5DE8-4DAE-89C5-4FBDC0AE4FFE}" dt="2021-11-22T22:09:02.822" v="322" actId="122"/>
      <pc:docMkLst>
        <pc:docMk/>
      </pc:docMkLst>
      <pc:sldChg chg="add">
        <pc:chgData name="Linards Deidulis" userId="03205da9529d126d" providerId="LiveId" clId="{063A66D2-5DE8-4DAE-89C5-4FBDC0AE4FFE}" dt="2021-11-22T21:38:23.538" v="0"/>
        <pc:sldMkLst>
          <pc:docMk/>
          <pc:sldMk cId="3309192379" sldId="261"/>
        </pc:sldMkLst>
      </pc:sldChg>
      <pc:sldChg chg="modSp mod">
        <pc:chgData name="Linards Deidulis" userId="03205da9529d126d" providerId="LiveId" clId="{063A66D2-5DE8-4DAE-89C5-4FBDC0AE4FFE}" dt="2021-11-22T21:45:02.199" v="15" actId="20577"/>
        <pc:sldMkLst>
          <pc:docMk/>
          <pc:sldMk cId="170399056" sldId="264"/>
        </pc:sldMkLst>
        <pc:spChg chg="mod">
          <ac:chgData name="Linards Deidulis" userId="03205da9529d126d" providerId="LiveId" clId="{063A66D2-5DE8-4DAE-89C5-4FBDC0AE4FFE}" dt="2021-11-22T21:45:02.199" v="15" actId="20577"/>
          <ac:spMkLst>
            <pc:docMk/>
            <pc:sldMk cId="170399056" sldId="264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45:26.580" v="24" actId="113"/>
        <pc:sldMkLst>
          <pc:docMk/>
          <pc:sldMk cId="4261845579" sldId="271"/>
        </pc:sldMkLst>
        <pc:spChg chg="mod">
          <ac:chgData name="Linards Deidulis" userId="03205da9529d126d" providerId="LiveId" clId="{063A66D2-5DE8-4DAE-89C5-4FBDC0AE4FFE}" dt="2021-11-22T21:45:26.580" v="24" actId="113"/>
          <ac:spMkLst>
            <pc:docMk/>
            <pc:sldMk cId="4261845579" sldId="271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46:18.211" v="39" actId="20577"/>
        <pc:sldMkLst>
          <pc:docMk/>
          <pc:sldMk cId="1649626421" sldId="272"/>
        </pc:sldMkLst>
        <pc:spChg chg="mod">
          <ac:chgData name="Linards Deidulis" userId="03205da9529d126d" providerId="LiveId" clId="{063A66D2-5DE8-4DAE-89C5-4FBDC0AE4FFE}" dt="2021-11-22T21:46:18.211" v="39" actId="20577"/>
          <ac:spMkLst>
            <pc:docMk/>
            <pc:sldMk cId="1649626421" sldId="272"/>
            <ac:spMk id="5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48:39.830" v="88" actId="20577"/>
        <pc:sldMkLst>
          <pc:docMk/>
          <pc:sldMk cId="1492284770" sldId="275"/>
        </pc:sldMkLst>
        <pc:spChg chg="mod">
          <ac:chgData name="Linards Deidulis" userId="03205da9529d126d" providerId="LiveId" clId="{063A66D2-5DE8-4DAE-89C5-4FBDC0AE4FFE}" dt="2021-11-22T21:48:39.830" v="88" actId="20577"/>
          <ac:spMkLst>
            <pc:docMk/>
            <pc:sldMk cId="1492284770" sldId="275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2:07:31.858" v="317" actId="122"/>
        <pc:sldMkLst>
          <pc:docMk/>
          <pc:sldMk cId="469429809" sldId="277"/>
        </pc:sldMkLst>
        <pc:spChg chg="mod">
          <ac:chgData name="Linards Deidulis" userId="03205da9529d126d" providerId="LiveId" clId="{063A66D2-5DE8-4DAE-89C5-4FBDC0AE4FFE}" dt="2021-11-22T22:07:31.858" v="317" actId="122"/>
          <ac:spMkLst>
            <pc:docMk/>
            <pc:sldMk cId="469429809" sldId="277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58:40.857" v="213" actId="14100"/>
        <pc:sldMkLst>
          <pc:docMk/>
          <pc:sldMk cId="606827982" sldId="280"/>
        </pc:sldMkLst>
        <pc:spChg chg="mod">
          <ac:chgData name="Linards Deidulis" userId="03205da9529d126d" providerId="LiveId" clId="{063A66D2-5DE8-4DAE-89C5-4FBDC0AE4FFE}" dt="2021-11-22T21:58:40.857" v="213" actId="14100"/>
          <ac:spMkLst>
            <pc:docMk/>
            <pc:sldMk cId="606827982" sldId="280"/>
            <ac:spMk id="3" creationId="{00000000-0000-0000-0000-000000000000}"/>
          </ac:spMkLst>
        </pc:spChg>
      </pc:sldChg>
      <pc:sldChg chg="addSp delSp modSp mod">
        <pc:chgData name="Linards Deidulis" userId="03205da9529d126d" providerId="LiveId" clId="{063A66D2-5DE8-4DAE-89C5-4FBDC0AE4FFE}" dt="2021-11-22T21:58:57.724" v="214" actId="1076"/>
        <pc:sldMkLst>
          <pc:docMk/>
          <pc:sldMk cId="1695693093" sldId="281"/>
        </pc:sldMkLst>
        <pc:spChg chg="mod">
          <ac:chgData name="Linards Deidulis" userId="03205da9529d126d" providerId="LiveId" clId="{063A66D2-5DE8-4DAE-89C5-4FBDC0AE4FFE}" dt="2021-11-22T21:47:53.899" v="82" actId="20577"/>
          <ac:spMkLst>
            <pc:docMk/>
            <pc:sldMk cId="1695693093" sldId="281"/>
            <ac:spMk id="3" creationId="{00000000-0000-0000-0000-000000000000}"/>
          </ac:spMkLst>
        </pc:spChg>
        <pc:picChg chg="add del mod">
          <ac:chgData name="Linards Deidulis" userId="03205da9529d126d" providerId="LiveId" clId="{063A66D2-5DE8-4DAE-89C5-4FBDC0AE4FFE}" dt="2021-11-22T21:47:36.784" v="52" actId="478"/>
          <ac:picMkLst>
            <pc:docMk/>
            <pc:sldMk cId="1695693093" sldId="281"/>
            <ac:picMk id="4" creationId="{D1660A1A-6C86-4CDB-BA93-B9980980754E}"/>
          </ac:picMkLst>
        </pc:picChg>
        <pc:picChg chg="add mod">
          <ac:chgData name="Linards Deidulis" userId="03205da9529d126d" providerId="LiveId" clId="{063A66D2-5DE8-4DAE-89C5-4FBDC0AE4FFE}" dt="2021-11-22T21:58:57.724" v="214" actId="1076"/>
          <ac:picMkLst>
            <pc:docMk/>
            <pc:sldMk cId="1695693093" sldId="281"/>
            <ac:picMk id="5" creationId="{572A32EB-1C96-4F70-BA49-6C40EA1DFC93}"/>
          </ac:picMkLst>
        </pc:picChg>
      </pc:sldChg>
      <pc:sldChg chg="modSp mod">
        <pc:chgData name="Linards Deidulis" userId="03205da9529d126d" providerId="LiveId" clId="{063A66D2-5DE8-4DAE-89C5-4FBDC0AE4FFE}" dt="2021-11-22T21:59:25.495" v="221" actId="20577"/>
        <pc:sldMkLst>
          <pc:docMk/>
          <pc:sldMk cId="462170662" sldId="282"/>
        </pc:sldMkLst>
        <pc:spChg chg="mod">
          <ac:chgData name="Linards Deidulis" userId="03205da9529d126d" providerId="LiveId" clId="{063A66D2-5DE8-4DAE-89C5-4FBDC0AE4FFE}" dt="2021-11-22T21:59:25.495" v="221" actId="20577"/>
          <ac:spMkLst>
            <pc:docMk/>
            <pc:sldMk cId="462170662" sldId="282"/>
            <ac:spMk id="3" creationId="{00000000-0000-0000-0000-000000000000}"/>
          </ac:spMkLst>
        </pc:spChg>
      </pc:sldChg>
      <pc:sldChg chg="modSp mod">
        <pc:chgData name="Linards Deidulis" userId="03205da9529d126d" providerId="LiveId" clId="{063A66D2-5DE8-4DAE-89C5-4FBDC0AE4FFE}" dt="2021-11-22T21:54:03.518" v="115" actId="20577"/>
        <pc:sldMkLst>
          <pc:docMk/>
          <pc:sldMk cId="898256378" sldId="283"/>
        </pc:sldMkLst>
        <pc:spChg chg="mod">
          <ac:chgData name="Linards Deidulis" userId="03205da9529d126d" providerId="LiveId" clId="{063A66D2-5DE8-4DAE-89C5-4FBDC0AE4FFE}" dt="2021-11-22T21:54:03.518" v="115" actId="20577"/>
          <ac:spMkLst>
            <pc:docMk/>
            <pc:sldMk cId="898256378" sldId="283"/>
            <ac:spMk id="5" creationId="{00000000-0000-0000-0000-000000000000}"/>
          </ac:spMkLst>
        </pc:spChg>
      </pc:sldChg>
      <pc:sldChg chg="addSp modSp mod">
        <pc:chgData name="Linards Deidulis" userId="03205da9529d126d" providerId="LiveId" clId="{063A66D2-5DE8-4DAE-89C5-4FBDC0AE4FFE}" dt="2021-11-22T21:55:16.969" v="169" actId="1076"/>
        <pc:sldMkLst>
          <pc:docMk/>
          <pc:sldMk cId="250954230" sldId="285"/>
        </pc:sldMkLst>
        <pc:spChg chg="mod">
          <ac:chgData name="Linards Deidulis" userId="03205da9529d126d" providerId="LiveId" clId="{063A66D2-5DE8-4DAE-89C5-4FBDC0AE4FFE}" dt="2021-11-22T21:54:49.715" v="166" actId="20577"/>
          <ac:spMkLst>
            <pc:docMk/>
            <pc:sldMk cId="250954230" sldId="285"/>
            <ac:spMk id="5" creationId="{00000000-0000-0000-0000-000000000000}"/>
          </ac:spMkLst>
        </pc:spChg>
        <pc:picChg chg="add mod">
          <ac:chgData name="Linards Deidulis" userId="03205da9529d126d" providerId="LiveId" clId="{063A66D2-5DE8-4DAE-89C5-4FBDC0AE4FFE}" dt="2021-11-22T21:55:16.969" v="169" actId="1076"/>
          <ac:picMkLst>
            <pc:docMk/>
            <pc:sldMk cId="250954230" sldId="285"/>
            <ac:picMk id="4" creationId="{73A383FD-2082-40A8-A62A-3BC41D4EF635}"/>
          </ac:picMkLst>
        </pc:picChg>
      </pc:sldChg>
      <pc:sldChg chg="modSp mod">
        <pc:chgData name="Linards Deidulis" userId="03205da9529d126d" providerId="LiveId" clId="{063A66D2-5DE8-4DAE-89C5-4FBDC0AE4FFE}" dt="2021-11-22T21:59:40.171" v="228" actId="20577"/>
        <pc:sldMkLst>
          <pc:docMk/>
          <pc:sldMk cId="1378897534" sldId="286"/>
        </pc:sldMkLst>
        <pc:spChg chg="mod">
          <ac:chgData name="Linards Deidulis" userId="03205da9529d126d" providerId="LiveId" clId="{063A66D2-5DE8-4DAE-89C5-4FBDC0AE4FFE}" dt="2021-11-22T21:59:40.171" v="228" actId="20577"/>
          <ac:spMkLst>
            <pc:docMk/>
            <pc:sldMk cId="1378897534" sldId="286"/>
            <ac:spMk id="6" creationId="{00000000-0000-0000-0000-000000000000}"/>
          </ac:spMkLst>
        </pc:spChg>
      </pc:sldChg>
      <pc:sldChg chg="addSp delSp modSp mod">
        <pc:chgData name="Linards Deidulis" userId="03205da9529d126d" providerId="LiveId" clId="{063A66D2-5DE8-4DAE-89C5-4FBDC0AE4FFE}" dt="2021-11-22T22:06:08.298" v="310" actId="1076"/>
        <pc:sldMkLst>
          <pc:docMk/>
          <pc:sldMk cId="782586936" sldId="287"/>
        </pc:sldMkLst>
        <pc:spChg chg="mod">
          <ac:chgData name="Linards Deidulis" userId="03205da9529d126d" providerId="LiveId" clId="{063A66D2-5DE8-4DAE-89C5-4FBDC0AE4FFE}" dt="2021-11-22T22:01:59.115" v="233" actId="20577"/>
          <ac:spMkLst>
            <pc:docMk/>
            <pc:sldMk cId="782586936" sldId="287"/>
            <ac:spMk id="4" creationId="{00000000-0000-0000-0000-000000000000}"/>
          </ac:spMkLst>
        </pc:spChg>
        <pc:spChg chg="add mod">
          <ac:chgData name="Linards Deidulis" userId="03205da9529d126d" providerId="LiveId" clId="{063A66D2-5DE8-4DAE-89C5-4FBDC0AE4FFE}" dt="2021-11-22T22:06:08.298" v="310" actId="1076"/>
          <ac:spMkLst>
            <pc:docMk/>
            <pc:sldMk cId="782586936" sldId="287"/>
            <ac:spMk id="8" creationId="{6AC74778-0839-42A4-A61D-CACF58A81D66}"/>
          </ac:spMkLst>
        </pc:spChg>
        <pc:picChg chg="add mod">
          <ac:chgData name="Linards Deidulis" userId="03205da9529d126d" providerId="LiveId" clId="{063A66D2-5DE8-4DAE-89C5-4FBDC0AE4FFE}" dt="2021-11-22T22:02:10.450" v="236" actId="1076"/>
          <ac:picMkLst>
            <pc:docMk/>
            <pc:sldMk cId="782586936" sldId="287"/>
            <ac:picMk id="5" creationId="{8E0058C9-A4A3-4441-B1C1-E416FE44CF7C}"/>
          </ac:picMkLst>
        </pc:picChg>
        <pc:picChg chg="del">
          <ac:chgData name="Linards Deidulis" userId="03205da9529d126d" providerId="LiveId" clId="{063A66D2-5DE8-4DAE-89C5-4FBDC0AE4FFE}" dt="2021-11-22T22:02:05.026" v="234" actId="478"/>
          <ac:picMkLst>
            <pc:docMk/>
            <pc:sldMk cId="782586936" sldId="287"/>
            <ac:picMk id="1026" creationId="{00000000-0000-0000-0000-000000000000}"/>
          </ac:picMkLst>
        </pc:picChg>
        <pc:cxnChg chg="mod">
          <ac:chgData name="Linards Deidulis" userId="03205da9529d126d" providerId="LiveId" clId="{063A66D2-5DE8-4DAE-89C5-4FBDC0AE4FFE}" dt="2021-11-22T22:02:25.529" v="237" actId="1076"/>
          <ac:cxnSpMkLst>
            <pc:docMk/>
            <pc:sldMk cId="782586936" sldId="287"/>
            <ac:cxnSpMk id="7" creationId="{00000000-0000-0000-0000-000000000000}"/>
          </ac:cxnSpMkLst>
        </pc:cxnChg>
      </pc:sldChg>
      <pc:sldChg chg="modSp mod">
        <pc:chgData name="Linards Deidulis" userId="03205da9529d126d" providerId="LiveId" clId="{063A66D2-5DE8-4DAE-89C5-4FBDC0AE4FFE}" dt="2021-11-22T21:53:44.020" v="112" actId="20577"/>
        <pc:sldMkLst>
          <pc:docMk/>
          <pc:sldMk cId="2209768055" sldId="291"/>
        </pc:sldMkLst>
        <pc:spChg chg="mod">
          <ac:chgData name="Linards Deidulis" userId="03205da9529d126d" providerId="LiveId" clId="{063A66D2-5DE8-4DAE-89C5-4FBDC0AE4FFE}" dt="2021-11-22T21:53:44.020" v="112" actId="20577"/>
          <ac:spMkLst>
            <pc:docMk/>
            <pc:sldMk cId="2209768055" sldId="291"/>
            <ac:spMk id="5" creationId="{00000000-0000-0000-0000-000000000000}"/>
          </ac:spMkLst>
        </pc:spChg>
      </pc:sldChg>
      <pc:sldChg chg="del">
        <pc:chgData name="Linards Deidulis" userId="03205da9529d126d" providerId="LiveId" clId="{063A66D2-5DE8-4DAE-89C5-4FBDC0AE4FFE}" dt="2021-11-22T21:38:28.103" v="1" actId="47"/>
        <pc:sldMkLst>
          <pc:docMk/>
          <pc:sldMk cId="2494764227" sldId="292"/>
        </pc:sldMkLst>
      </pc:sldChg>
      <pc:sldChg chg="modSp mod">
        <pc:chgData name="Linards Deidulis" userId="03205da9529d126d" providerId="LiveId" clId="{063A66D2-5DE8-4DAE-89C5-4FBDC0AE4FFE}" dt="2021-11-22T21:46:51.658" v="48" actId="20577"/>
        <pc:sldMkLst>
          <pc:docMk/>
          <pc:sldMk cId="2057899611" sldId="293"/>
        </pc:sldMkLst>
        <pc:spChg chg="mod">
          <ac:chgData name="Linards Deidulis" userId="03205da9529d126d" providerId="LiveId" clId="{063A66D2-5DE8-4DAE-89C5-4FBDC0AE4FFE}" dt="2021-11-22T21:46:51.658" v="48" actId="20577"/>
          <ac:spMkLst>
            <pc:docMk/>
            <pc:sldMk cId="2057899611" sldId="293"/>
            <ac:spMk id="6" creationId="{00000000-0000-0000-0000-000000000000}"/>
          </ac:spMkLst>
        </pc:spChg>
      </pc:sldChg>
      <pc:sldChg chg="addSp delSp modSp mod">
        <pc:chgData name="Linards Deidulis" userId="03205da9529d126d" providerId="LiveId" clId="{063A66D2-5DE8-4DAE-89C5-4FBDC0AE4FFE}" dt="2021-11-22T22:09:02.822" v="322" actId="122"/>
        <pc:sldMkLst>
          <pc:docMk/>
          <pc:sldMk cId="3592316938" sldId="294"/>
        </pc:sldMkLst>
        <pc:spChg chg="mod">
          <ac:chgData name="Linards Deidulis" userId="03205da9529d126d" providerId="LiveId" clId="{063A66D2-5DE8-4DAE-89C5-4FBDC0AE4FFE}" dt="2021-11-22T22:09:02.822" v="322" actId="122"/>
          <ac:spMkLst>
            <pc:docMk/>
            <pc:sldMk cId="3592316938" sldId="294"/>
            <ac:spMk id="6" creationId="{00000000-0000-0000-0000-000000000000}"/>
          </ac:spMkLst>
        </pc:spChg>
        <pc:picChg chg="add mod">
          <ac:chgData name="Linards Deidulis" userId="03205da9529d126d" providerId="LiveId" clId="{063A66D2-5DE8-4DAE-89C5-4FBDC0AE4FFE}" dt="2021-11-22T22:08:59.834" v="321" actId="1076"/>
          <ac:picMkLst>
            <pc:docMk/>
            <pc:sldMk cId="3592316938" sldId="294"/>
            <ac:picMk id="3" creationId="{BE58DD50-10E3-4307-810D-0EF9EC4DF8A8}"/>
          </ac:picMkLst>
        </pc:picChg>
        <pc:picChg chg="del">
          <ac:chgData name="Linards Deidulis" userId="03205da9529d126d" providerId="LiveId" clId="{063A66D2-5DE8-4DAE-89C5-4FBDC0AE4FFE}" dt="2021-11-22T22:08:53.423" v="318" actId="478"/>
          <ac:picMkLst>
            <pc:docMk/>
            <pc:sldMk cId="3592316938" sldId="294"/>
            <ac:picMk id="4099" creationId="{00000000-0000-0000-0000-000000000000}"/>
          </ac:picMkLst>
        </pc:picChg>
      </pc:sldChg>
      <pc:sldChg chg="addSp delSp modSp mod">
        <pc:chgData name="Linards Deidulis" userId="03205da9529d126d" providerId="LiveId" clId="{063A66D2-5DE8-4DAE-89C5-4FBDC0AE4FFE}" dt="2021-11-22T22:06:22.640" v="314" actId="14100"/>
        <pc:sldMkLst>
          <pc:docMk/>
          <pc:sldMk cId="0" sldId="295"/>
        </pc:sldMkLst>
        <pc:spChg chg="mod">
          <ac:chgData name="Linards Deidulis" userId="03205da9529d126d" providerId="LiveId" clId="{063A66D2-5DE8-4DAE-89C5-4FBDC0AE4FFE}" dt="2021-11-22T22:05:54.087" v="308" actId="1076"/>
          <ac:spMkLst>
            <pc:docMk/>
            <pc:sldMk cId="0" sldId="295"/>
            <ac:spMk id="7" creationId="{00000000-0000-0000-0000-000000000000}"/>
          </ac:spMkLst>
        </pc:spChg>
        <pc:picChg chg="add mod">
          <ac:chgData name="Linards Deidulis" userId="03205da9529d126d" providerId="LiveId" clId="{063A66D2-5DE8-4DAE-89C5-4FBDC0AE4FFE}" dt="2021-11-22T22:06:15.409" v="311" actId="1076"/>
          <ac:picMkLst>
            <pc:docMk/>
            <pc:sldMk cId="0" sldId="295"/>
            <ac:picMk id="3" creationId="{E4F55FBF-5768-4374-8385-76D0EA03EDA9}"/>
          </ac:picMkLst>
        </pc:picChg>
        <pc:picChg chg="add mod">
          <ac:chgData name="Linards Deidulis" userId="03205da9529d126d" providerId="LiveId" clId="{063A66D2-5DE8-4DAE-89C5-4FBDC0AE4FFE}" dt="2021-11-22T22:06:22.640" v="314" actId="14100"/>
          <ac:picMkLst>
            <pc:docMk/>
            <pc:sldMk cId="0" sldId="295"/>
            <ac:picMk id="5" creationId="{5E148AE8-709C-4E7C-A4D2-B4A378B463A4}"/>
          </ac:picMkLst>
        </pc:picChg>
        <pc:picChg chg="del">
          <ac:chgData name="Linards Deidulis" userId="03205da9529d126d" providerId="LiveId" clId="{063A66D2-5DE8-4DAE-89C5-4FBDC0AE4FFE}" dt="2021-11-22T22:04:06.689" v="294" actId="478"/>
          <ac:picMkLst>
            <pc:docMk/>
            <pc:sldMk cId="0" sldId="295"/>
            <ac:picMk id="2050" creationId="{00000000-0000-0000-0000-000000000000}"/>
          </ac:picMkLst>
        </pc:picChg>
        <pc:picChg chg="del">
          <ac:chgData name="Linards Deidulis" userId="03205da9529d126d" providerId="LiveId" clId="{063A66D2-5DE8-4DAE-89C5-4FBDC0AE4FFE}" dt="2021-11-22T22:04:36.797" v="300" actId="478"/>
          <ac:picMkLst>
            <pc:docMk/>
            <pc:sldMk cId="0" sldId="295"/>
            <ac:picMk id="2051" creationId="{00000000-0000-0000-0000-000000000000}"/>
          </ac:picMkLst>
        </pc:picChg>
      </pc:sldChg>
      <pc:sldChg chg="addSp delSp modSp add mod setBg">
        <pc:chgData name="Linards Deidulis" userId="03205da9529d126d" providerId="LiveId" clId="{063A66D2-5DE8-4DAE-89C5-4FBDC0AE4FFE}" dt="2021-11-22T21:58:33.735" v="212" actId="1076"/>
        <pc:sldMkLst>
          <pc:docMk/>
          <pc:sldMk cId="2007395707" sldId="297"/>
        </pc:sldMkLst>
        <pc:spChg chg="mod">
          <ac:chgData name="Linards Deidulis" userId="03205da9529d126d" providerId="LiveId" clId="{063A66D2-5DE8-4DAE-89C5-4FBDC0AE4FFE}" dt="2021-11-22T21:58:29.621" v="210" actId="26606"/>
          <ac:spMkLst>
            <pc:docMk/>
            <pc:sldMk cId="2007395707" sldId="297"/>
            <ac:spMk id="2" creationId="{00000000-0000-0000-0000-000000000000}"/>
          </ac:spMkLst>
        </pc:spChg>
        <pc:spChg chg="mod">
          <ac:chgData name="Linards Deidulis" userId="03205da9529d126d" providerId="LiveId" clId="{063A66D2-5DE8-4DAE-89C5-4FBDC0AE4FFE}" dt="2021-11-22T21:58:29.621" v="210" actId="26606"/>
          <ac:spMkLst>
            <pc:docMk/>
            <pc:sldMk cId="2007395707" sldId="297"/>
            <ac:spMk id="3" creationId="{00000000-0000-0000-0000-000000000000}"/>
          </ac:spMkLst>
        </pc:spChg>
        <pc:spChg chg="add del">
          <ac:chgData name="Linards Deidulis" userId="03205da9529d126d" providerId="LiveId" clId="{063A66D2-5DE8-4DAE-89C5-4FBDC0AE4FFE}" dt="2021-11-22T21:58:29.621" v="210" actId="26606"/>
          <ac:spMkLst>
            <pc:docMk/>
            <pc:sldMk cId="2007395707" sldId="297"/>
            <ac:spMk id="11" creationId="{5E39A796-BE83-48B1-B33F-35C4A32AAB57}"/>
          </ac:spMkLst>
        </pc:spChg>
        <pc:spChg chg="add del">
          <ac:chgData name="Linards Deidulis" userId="03205da9529d126d" providerId="LiveId" clId="{063A66D2-5DE8-4DAE-89C5-4FBDC0AE4FFE}" dt="2021-11-22T21:58:29.621" v="210" actId="26606"/>
          <ac:spMkLst>
            <pc:docMk/>
            <pc:sldMk cId="2007395707" sldId="297"/>
            <ac:spMk id="13" creationId="{72F84B47-E267-4194-8194-831DB7B5547F}"/>
          </ac:spMkLst>
        </pc:spChg>
        <pc:picChg chg="del">
          <ac:chgData name="Linards Deidulis" userId="03205da9529d126d" providerId="LiveId" clId="{063A66D2-5DE8-4DAE-89C5-4FBDC0AE4FFE}" dt="2021-11-22T21:58:08.067" v="205" actId="478"/>
          <ac:picMkLst>
            <pc:docMk/>
            <pc:sldMk cId="2007395707" sldId="297"/>
            <ac:picMk id="5" creationId="{572A32EB-1C96-4F70-BA49-6C40EA1DFC93}"/>
          </ac:picMkLst>
        </pc:picChg>
        <pc:picChg chg="add mod">
          <ac:chgData name="Linards Deidulis" userId="03205da9529d126d" providerId="LiveId" clId="{063A66D2-5DE8-4DAE-89C5-4FBDC0AE4FFE}" dt="2021-11-22T21:58:33.735" v="212" actId="1076"/>
          <ac:picMkLst>
            <pc:docMk/>
            <pc:sldMk cId="2007395707" sldId="297"/>
            <ac:picMk id="6" creationId="{2DA31920-224F-4422-B504-00081946539A}"/>
          </ac:picMkLst>
        </pc:picChg>
      </pc:sldChg>
    </pc:docChg>
  </pc:docChgLst>
  <pc:docChgLst>
    <pc:chgData name="Linards Deidulis" userId="03205da9529d126d" providerId="LiveId" clId="{6F856B2B-FB49-40A7-BF4F-D81D775593F4}"/>
    <pc:docChg chg="undo custSel addSld delSld modSld">
      <pc:chgData name="Linards Deidulis" userId="03205da9529d126d" providerId="LiveId" clId="{6F856B2B-FB49-40A7-BF4F-D81D775593F4}" dt="2022-11-30T12:13:33.395" v="2100" actId="14100"/>
      <pc:docMkLst>
        <pc:docMk/>
      </pc:docMkLst>
      <pc:sldChg chg="addSp delSp modSp mod">
        <pc:chgData name="Linards Deidulis" userId="03205da9529d126d" providerId="LiveId" clId="{6F856B2B-FB49-40A7-BF4F-D81D775593F4}" dt="2022-11-22T23:05:49.726" v="1979" actId="1076"/>
        <pc:sldMkLst>
          <pc:docMk/>
          <pc:sldMk cId="544902210" sldId="256"/>
        </pc:sldMkLst>
        <pc:spChg chg="add mod">
          <ac:chgData name="Linards Deidulis" userId="03205da9529d126d" providerId="LiveId" clId="{6F856B2B-FB49-40A7-BF4F-D81D775593F4}" dt="2022-11-22T20:01:44.420" v="13" actId="20577"/>
          <ac:spMkLst>
            <pc:docMk/>
            <pc:sldMk cId="544902210" sldId="256"/>
            <ac:spMk id="2" creationId="{B59C139A-6902-7EAB-A0C2-C440020A2FDB}"/>
          </ac:spMkLst>
        </pc:spChg>
        <pc:spChg chg="del">
          <ac:chgData name="Linards Deidulis" userId="03205da9529d126d" providerId="LiveId" clId="{6F856B2B-FB49-40A7-BF4F-D81D775593F4}" dt="2022-11-22T20:01:26.581" v="8" actId="478"/>
          <ac:spMkLst>
            <pc:docMk/>
            <pc:sldMk cId="544902210" sldId="256"/>
            <ac:spMk id="6" creationId="{00000000-0000-0000-0000-000000000000}"/>
          </ac:spMkLst>
        </pc:spChg>
        <pc:spChg chg="mod">
          <ac:chgData name="Linards Deidulis" userId="03205da9529d126d" providerId="LiveId" clId="{6F856B2B-FB49-40A7-BF4F-D81D775593F4}" dt="2022-11-22T23:05:49.726" v="1979" actId="1076"/>
          <ac:spMkLst>
            <pc:docMk/>
            <pc:sldMk cId="544902210" sldId="256"/>
            <ac:spMk id="7" creationId="{00000000-0000-0000-0000-000000000000}"/>
          </ac:spMkLst>
        </pc:spChg>
      </pc:sldChg>
      <pc:sldChg chg="addSp delSp modSp mod">
        <pc:chgData name="Linards Deidulis" userId="03205da9529d126d" providerId="LiveId" clId="{6F856B2B-FB49-40A7-BF4F-D81D775593F4}" dt="2022-11-22T22:36:35.741" v="1582" actId="1076"/>
        <pc:sldMkLst>
          <pc:docMk/>
          <pc:sldMk cId="3309192379" sldId="261"/>
        </pc:sldMkLst>
        <pc:spChg chg="mod">
          <ac:chgData name="Linards Deidulis" userId="03205da9529d126d" providerId="LiveId" clId="{6F856B2B-FB49-40A7-BF4F-D81D775593F4}" dt="2022-11-22T22:25:13.186" v="1365" actId="14100"/>
          <ac:spMkLst>
            <pc:docMk/>
            <pc:sldMk cId="3309192379" sldId="261"/>
            <ac:spMk id="10" creationId="{91D54333-CFBF-44EA-A5B7-BAC7B96F8314}"/>
          </ac:spMkLst>
        </pc:spChg>
        <pc:picChg chg="add mod">
          <ac:chgData name="Linards Deidulis" userId="03205da9529d126d" providerId="LiveId" clId="{6F856B2B-FB49-40A7-BF4F-D81D775593F4}" dt="2022-11-22T22:36:35.741" v="1582" actId="1076"/>
          <ac:picMkLst>
            <pc:docMk/>
            <pc:sldMk cId="3309192379" sldId="261"/>
            <ac:picMk id="3" creationId="{05CE6840-2CD1-5FC2-C77C-B65E264E3C9A}"/>
          </ac:picMkLst>
        </pc:picChg>
        <pc:picChg chg="del">
          <ac:chgData name="Linards Deidulis" userId="03205da9529d126d" providerId="LiveId" clId="{6F856B2B-FB49-40A7-BF4F-D81D775593F4}" dt="2022-11-22T22:24:50.604" v="1363" actId="478"/>
          <ac:picMkLst>
            <pc:docMk/>
            <pc:sldMk cId="3309192379" sldId="261"/>
            <ac:picMk id="11" creationId="{2F772845-D722-467A-87F6-80F44ABF0A2F}"/>
          </ac:picMkLst>
        </pc:picChg>
      </pc:sldChg>
      <pc:sldChg chg="addSp delSp modSp mod">
        <pc:chgData name="Linards Deidulis" userId="03205da9529d126d" providerId="LiveId" clId="{6F856B2B-FB49-40A7-BF4F-D81D775593F4}" dt="2022-11-22T20:18:29.035" v="185" actId="122"/>
        <pc:sldMkLst>
          <pc:docMk/>
          <pc:sldMk cId="170399056" sldId="264"/>
        </pc:sldMkLst>
        <pc:spChg chg="mod">
          <ac:chgData name="Linards Deidulis" userId="03205da9529d126d" providerId="LiveId" clId="{6F856B2B-FB49-40A7-BF4F-D81D775593F4}" dt="2022-11-22T20:10:19.866" v="155" actId="20577"/>
          <ac:spMkLst>
            <pc:docMk/>
            <pc:sldMk cId="170399056" sldId="264"/>
            <ac:spMk id="3" creationId="{00000000-0000-0000-0000-000000000000}"/>
          </ac:spMkLst>
        </pc:spChg>
        <pc:spChg chg="add mod">
          <ac:chgData name="Linards Deidulis" userId="03205da9529d126d" providerId="LiveId" clId="{6F856B2B-FB49-40A7-BF4F-D81D775593F4}" dt="2022-11-22T20:18:29.035" v="185" actId="122"/>
          <ac:spMkLst>
            <pc:docMk/>
            <pc:sldMk cId="170399056" sldId="264"/>
            <ac:spMk id="6" creationId="{2A9001DB-7605-F1CB-777E-065D2E676869}"/>
          </ac:spMkLst>
        </pc:spChg>
        <pc:picChg chg="add mod">
          <ac:chgData name="Linards Deidulis" userId="03205da9529d126d" providerId="LiveId" clId="{6F856B2B-FB49-40A7-BF4F-D81D775593F4}" dt="2022-11-22T20:04:51.439" v="41" actId="1076"/>
          <ac:picMkLst>
            <pc:docMk/>
            <pc:sldMk cId="170399056" sldId="264"/>
            <ac:picMk id="5" creationId="{2D301281-889B-2557-007F-CEA5B1B82424}"/>
          </ac:picMkLst>
        </pc:picChg>
        <pc:picChg chg="del">
          <ac:chgData name="Linards Deidulis" userId="03205da9529d126d" providerId="LiveId" clId="{6F856B2B-FB49-40A7-BF4F-D81D775593F4}" dt="2022-11-22T20:03:53.580" v="37" actId="478"/>
          <ac:picMkLst>
            <pc:docMk/>
            <pc:sldMk cId="170399056" sldId="264"/>
            <ac:picMk id="1026" creationId="{00000000-0000-0000-0000-000000000000}"/>
          </ac:picMkLst>
        </pc:picChg>
      </pc:sldChg>
      <pc:sldChg chg="addSp modSp mod">
        <pc:chgData name="Linards Deidulis" userId="03205da9529d126d" providerId="LiveId" clId="{6F856B2B-FB49-40A7-BF4F-D81D775593F4}" dt="2022-11-22T23:06:30.988" v="1983" actId="20577"/>
        <pc:sldMkLst>
          <pc:docMk/>
          <pc:sldMk cId="4261845579" sldId="271"/>
        </pc:sldMkLst>
        <pc:spChg chg="mod">
          <ac:chgData name="Linards Deidulis" userId="03205da9529d126d" providerId="LiveId" clId="{6F856B2B-FB49-40A7-BF4F-D81D775593F4}" dt="2022-11-22T23:06:30.988" v="1983" actId="20577"/>
          <ac:spMkLst>
            <pc:docMk/>
            <pc:sldMk cId="4261845579" sldId="271"/>
            <ac:spMk id="3" creationId="{00000000-0000-0000-0000-000000000000}"/>
          </ac:spMkLst>
        </pc:spChg>
        <pc:spChg chg="add mod">
          <ac:chgData name="Linards Deidulis" userId="03205da9529d126d" providerId="LiveId" clId="{6F856B2B-FB49-40A7-BF4F-D81D775593F4}" dt="2022-11-22T23:06:23.349" v="1981" actId="1076"/>
          <ac:spMkLst>
            <pc:docMk/>
            <pc:sldMk cId="4261845579" sldId="271"/>
            <ac:spMk id="6" creationId="{69233F26-4C59-44F5-A4EF-1C3329849249}"/>
          </ac:spMkLst>
        </pc:spChg>
        <pc:picChg chg="add mod">
          <ac:chgData name="Linards Deidulis" userId="03205da9529d126d" providerId="LiveId" clId="{6F856B2B-FB49-40A7-BF4F-D81D775593F4}" dt="2022-11-22T23:06:25.302" v="1982" actId="1076"/>
          <ac:picMkLst>
            <pc:docMk/>
            <pc:sldMk cId="4261845579" sldId="271"/>
            <ac:picMk id="5" creationId="{540F8A47-0C3D-4016-CF66-77A06AB0BC4A}"/>
          </ac:picMkLst>
        </pc:picChg>
      </pc:sldChg>
      <pc:sldChg chg="addSp delSp modSp mod">
        <pc:chgData name="Linards Deidulis" userId="03205da9529d126d" providerId="LiveId" clId="{6F856B2B-FB49-40A7-BF4F-D81D775593F4}" dt="2022-11-22T20:31:41.892" v="223" actId="20577"/>
        <pc:sldMkLst>
          <pc:docMk/>
          <pc:sldMk cId="1649626421" sldId="272"/>
        </pc:sldMkLst>
        <pc:spChg chg="mod">
          <ac:chgData name="Linards Deidulis" userId="03205da9529d126d" providerId="LiveId" clId="{6F856B2B-FB49-40A7-BF4F-D81D775593F4}" dt="2022-11-22T20:31:41.892" v="223" actId="20577"/>
          <ac:spMkLst>
            <pc:docMk/>
            <pc:sldMk cId="1649626421" sldId="272"/>
            <ac:spMk id="5" creationId="{00000000-0000-0000-0000-000000000000}"/>
          </ac:spMkLst>
        </pc:spChg>
        <pc:graphicFrameChg chg="mod">
          <ac:chgData name="Linards Deidulis" userId="03205da9529d126d" providerId="LiveId" clId="{6F856B2B-FB49-40A7-BF4F-D81D775593F4}" dt="2022-11-22T20:30:41.150" v="216" actId="20577"/>
          <ac:graphicFrameMkLst>
            <pc:docMk/>
            <pc:sldMk cId="1649626421" sldId="272"/>
            <ac:graphicFrameMk id="4" creationId="{00000000-0000-0000-0000-000000000000}"/>
          </ac:graphicFrameMkLst>
        </pc:graphicFrameChg>
        <pc:picChg chg="del">
          <ac:chgData name="Linards Deidulis" userId="03205da9529d126d" providerId="LiveId" clId="{6F856B2B-FB49-40A7-BF4F-D81D775593F4}" dt="2022-11-22T20:29:46.433" v="196" actId="478"/>
          <ac:picMkLst>
            <pc:docMk/>
            <pc:sldMk cId="1649626421" sldId="272"/>
            <ac:picMk id="3" creationId="{00000000-0000-0000-0000-000000000000}"/>
          </ac:picMkLst>
        </pc:picChg>
        <pc:picChg chg="add mod modCrop">
          <ac:chgData name="Linards Deidulis" userId="03205da9529d126d" providerId="LiveId" clId="{6F856B2B-FB49-40A7-BF4F-D81D775593F4}" dt="2022-11-22T20:31:36.325" v="220" actId="1076"/>
          <ac:picMkLst>
            <pc:docMk/>
            <pc:sldMk cId="1649626421" sldId="272"/>
            <ac:picMk id="7" creationId="{CF57DF16-B16E-6085-074C-FAFC24F7B22F}"/>
          </ac:picMkLst>
        </pc:picChg>
      </pc:sldChg>
      <pc:sldChg chg="modSp mod">
        <pc:chgData name="Linards Deidulis" userId="03205da9529d126d" providerId="LiveId" clId="{6F856B2B-FB49-40A7-BF4F-D81D775593F4}" dt="2022-11-22T23:09:18.018" v="2007" actId="20577"/>
        <pc:sldMkLst>
          <pc:docMk/>
          <pc:sldMk cId="2731582441" sldId="273"/>
        </pc:sldMkLst>
        <pc:spChg chg="mod">
          <ac:chgData name="Linards Deidulis" userId="03205da9529d126d" providerId="LiveId" clId="{6F856B2B-FB49-40A7-BF4F-D81D775593F4}" dt="2022-11-22T23:09:18.018" v="2007" actId="20577"/>
          <ac:spMkLst>
            <pc:docMk/>
            <pc:sldMk cId="2731582441" sldId="273"/>
            <ac:spMk id="2" creationId="{00000000-0000-0000-0000-000000000000}"/>
          </ac:spMkLst>
        </pc:spChg>
        <pc:graphicFrameChg chg="mod modGraphic">
          <ac:chgData name="Linards Deidulis" userId="03205da9529d126d" providerId="LiveId" clId="{6F856B2B-FB49-40A7-BF4F-D81D775593F4}" dt="2022-11-22T21:30:29.092" v="543" actId="14734"/>
          <ac:graphicFrameMkLst>
            <pc:docMk/>
            <pc:sldMk cId="2731582441" sldId="273"/>
            <ac:graphicFrameMk id="4" creationId="{00000000-0000-0000-0000-000000000000}"/>
          </ac:graphicFrameMkLst>
        </pc:graphicFrameChg>
      </pc:sldChg>
      <pc:sldChg chg="add del">
        <pc:chgData name="Linards Deidulis" userId="03205da9529d126d" providerId="LiveId" clId="{6F856B2B-FB49-40A7-BF4F-D81D775593F4}" dt="2022-11-22T22:29:52.172" v="1397" actId="47"/>
        <pc:sldMkLst>
          <pc:docMk/>
          <pc:sldMk cId="469429809" sldId="277"/>
        </pc:sldMkLst>
      </pc:sldChg>
      <pc:sldChg chg="addSp modSp mod">
        <pc:chgData name="Linards Deidulis" userId="03205da9529d126d" providerId="LiveId" clId="{6F856B2B-FB49-40A7-BF4F-D81D775593F4}" dt="2022-11-22T20:34:23.891" v="232" actId="1076"/>
        <pc:sldMkLst>
          <pc:docMk/>
          <pc:sldMk cId="1988775528" sldId="278"/>
        </pc:sldMkLst>
        <pc:spChg chg="mod">
          <ac:chgData name="Linards Deidulis" userId="03205da9529d126d" providerId="LiveId" clId="{6F856B2B-FB49-40A7-BF4F-D81D775593F4}" dt="2022-11-22T20:33:28.655" v="227" actId="14100"/>
          <ac:spMkLst>
            <pc:docMk/>
            <pc:sldMk cId="1988775528" sldId="278"/>
            <ac:spMk id="3" creationId="{00000000-0000-0000-0000-000000000000}"/>
          </ac:spMkLst>
        </pc:spChg>
        <pc:spChg chg="add mod">
          <ac:chgData name="Linards Deidulis" userId="03205da9529d126d" providerId="LiveId" clId="{6F856B2B-FB49-40A7-BF4F-D81D775593F4}" dt="2022-11-22T20:34:23.891" v="232" actId="1076"/>
          <ac:spMkLst>
            <pc:docMk/>
            <pc:sldMk cId="1988775528" sldId="278"/>
            <ac:spMk id="7" creationId="{57DC2262-7B03-D031-1FDD-108C16CCB076}"/>
          </ac:spMkLst>
        </pc:spChg>
        <pc:picChg chg="add mod">
          <ac:chgData name="Linards Deidulis" userId="03205da9529d126d" providerId="LiveId" clId="{6F856B2B-FB49-40A7-BF4F-D81D775593F4}" dt="2022-11-22T20:33:34.431" v="230" actId="1076"/>
          <ac:picMkLst>
            <pc:docMk/>
            <pc:sldMk cId="1988775528" sldId="278"/>
            <ac:picMk id="6" creationId="{878050F7-0FF2-F44E-F5FD-EE2BB67D5139}"/>
          </ac:picMkLst>
        </pc:picChg>
      </pc:sldChg>
      <pc:sldChg chg="addSp modSp mod">
        <pc:chgData name="Linards Deidulis" userId="03205da9529d126d" providerId="LiveId" clId="{6F856B2B-FB49-40A7-BF4F-D81D775593F4}" dt="2022-11-22T23:07:33.253" v="1998" actId="1076"/>
        <pc:sldMkLst>
          <pc:docMk/>
          <pc:sldMk cId="606827982" sldId="280"/>
        </pc:sldMkLst>
        <pc:spChg chg="mod">
          <ac:chgData name="Linards Deidulis" userId="03205da9529d126d" providerId="LiveId" clId="{6F856B2B-FB49-40A7-BF4F-D81D775593F4}" dt="2022-11-22T23:07:14.137" v="1984" actId="1076"/>
          <ac:spMkLst>
            <pc:docMk/>
            <pc:sldMk cId="606827982" sldId="280"/>
            <ac:spMk id="2" creationId="{00000000-0000-0000-0000-000000000000}"/>
          </ac:spMkLst>
        </pc:spChg>
        <pc:spChg chg="mod">
          <ac:chgData name="Linards Deidulis" userId="03205da9529d126d" providerId="LiveId" clId="{6F856B2B-FB49-40A7-BF4F-D81D775593F4}" dt="2022-11-22T23:07:26.222" v="1996" actId="20577"/>
          <ac:spMkLst>
            <pc:docMk/>
            <pc:sldMk cId="606827982" sldId="280"/>
            <ac:spMk id="3" creationId="{00000000-0000-0000-0000-000000000000}"/>
          </ac:spMkLst>
        </pc:spChg>
        <pc:spChg chg="add mod">
          <ac:chgData name="Linards Deidulis" userId="03205da9529d126d" providerId="LiveId" clId="{6F856B2B-FB49-40A7-BF4F-D81D775593F4}" dt="2022-11-22T23:07:33.253" v="1998" actId="1076"/>
          <ac:spMkLst>
            <pc:docMk/>
            <pc:sldMk cId="606827982" sldId="280"/>
            <ac:spMk id="6" creationId="{C8C5264D-6C86-DD68-5029-E28F0334DD18}"/>
          </ac:spMkLst>
        </pc:spChg>
        <pc:picChg chg="add mod">
          <ac:chgData name="Linards Deidulis" userId="03205da9529d126d" providerId="LiveId" clId="{6F856B2B-FB49-40A7-BF4F-D81D775593F4}" dt="2022-11-22T23:07:30.974" v="1997" actId="1076"/>
          <ac:picMkLst>
            <pc:docMk/>
            <pc:sldMk cId="606827982" sldId="280"/>
            <ac:picMk id="5" creationId="{A25FA109-2109-0D0B-8E47-FC54B1AFC0EF}"/>
          </ac:picMkLst>
        </pc:picChg>
      </pc:sldChg>
      <pc:sldChg chg="addSp delSp modSp mod">
        <pc:chgData name="Linards Deidulis" userId="03205da9529d126d" providerId="LiveId" clId="{6F856B2B-FB49-40A7-BF4F-D81D775593F4}" dt="2022-11-22T23:08:05.236" v="2002" actId="21"/>
        <pc:sldMkLst>
          <pc:docMk/>
          <pc:sldMk cId="1695693093" sldId="281"/>
        </pc:sldMkLst>
        <pc:spChg chg="add del mod">
          <ac:chgData name="Linards Deidulis" userId="03205da9529d126d" providerId="LiveId" clId="{6F856B2B-FB49-40A7-BF4F-D81D775593F4}" dt="2022-11-22T23:08:05.236" v="2002" actId="21"/>
          <ac:spMkLst>
            <pc:docMk/>
            <pc:sldMk cId="1695693093" sldId="281"/>
            <ac:spMk id="6" creationId="{1D01E8D2-0703-3BD9-9D0B-343091D8CE01}"/>
          </ac:spMkLst>
        </pc:spChg>
        <pc:picChg chg="mod">
          <ac:chgData name="Linards Deidulis" userId="03205da9529d126d" providerId="LiveId" clId="{6F856B2B-FB49-40A7-BF4F-D81D775593F4}" dt="2022-11-22T21:49:01.661" v="727" actId="1076"/>
          <ac:picMkLst>
            <pc:docMk/>
            <pc:sldMk cId="1695693093" sldId="281"/>
            <ac:picMk id="5" creationId="{572A32EB-1C96-4F70-BA49-6C40EA1DFC93}"/>
          </ac:picMkLst>
        </pc:picChg>
      </pc:sldChg>
      <pc:sldChg chg="addSp delSp modSp mod">
        <pc:chgData name="Linards Deidulis" userId="03205da9529d126d" providerId="LiveId" clId="{6F856B2B-FB49-40A7-BF4F-D81D775593F4}" dt="2022-11-22T22:55:04.900" v="1814" actId="1076"/>
        <pc:sldMkLst>
          <pc:docMk/>
          <pc:sldMk cId="462170662" sldId="282"/>
        </pc:sldMkLst>
        <pc:spChg chg="mod">
          <ac:chgData name="Linards Deidulis" userId="03205da9529d126d" providerId="LiveId" clId="{6F856B2B-FB49-40A7-BF4F-D81D775593F4}" dt="2022-11-22T22:45:55.522" v="1812" actId="115"/>
          <ac:spMkLst>
            <pc:docMk/>
            <pc:sldMk cId="462170662" sldId="282"/>
            <ac:spMk id="3" creationId="{00000000-0000-0000-0000-000000000000}"/>
          </ac:spMkLst>
        </pc:spChg>
        <pc:spChg chg="add mod">
          <ac:chgData name="Linards Deidulis" userId="03205da9529d126d" providerId="LiveId" clId="{6F856B2B-FB49-40A7-BF4F-D81D775593F4}" dt="2022-11-22T22:55:04.900" v="1814" actId="1076"/>
          <ac:spMkLst>
            <pc:docMk/>
            <pc:sldMk cId="462170662" sldId="282"/>
            <ac:spMk id="8" creationId="{B503DEAB-6FFA-D9DC-56C2-70E4583E2429}"/>
          </ac:spMkLst>
        </pc:spChg>
        <pc:picChg chg="add del">
          <ac:chgData name="Linards Deidulis" userId="03205da9529d126d" providerId="LiveId" clId="{6F856B2B-FB49-40A7-BF4F-D81D775593F4}" dt="2022-11-22T21:59:11.977" v="910" actId="22"/>
          <ac:picMkLst>
            <pc:docMk/>
            <pc:sldMk cId="462170662" sldId="282"/>
            <ac:picMk id="5" creationId="{F23CE941-8569-403C-A11E-5D3BCC18807A}"/>
          </ac:picMkLst>
        </pc:picChg>
        <pc:picChg chg="add mod">
          <ac:chgData name="Linards Deidulis" userId="03205da9529d126d" providerId="LiveId" clId="{6F856B2B-FB49-40A7-BF4F-D81D775593F4}" dt="2022-11-22T22:55:02.690" v="1813" actId="1076"/>
          <ac:picMkLst>
            <pc:docMk/>
            <pc:sldMk cId="462170662" sldId="282"/>
            <ac:picMk id="7" creationId="{11DDB655-1CAD-1CF4-DD0F-777A2C7C0D50}"/>
          </ac:picMkLst>
        </pc:picChg>
      </pc:sldChg>
      <pc:sldChg chg="addSp delSp modSp mod">
        <pc:chgData name="Linards Deidulis" userId="03205da9529d126d" providerId="LiveId" clId="{6F856B2B-FB49-40A7-BF4F-D81D775593F4}" dt="2022-11-22T23:01:25.487" v="1935" actId="6549"/>
        <pc:sldMkLst>
          <pc:docMk/>
          <pc:sldMk cId="898256378" sldId="283"/>
        </pc:sldMkLst>
        <pc:spChg chg="mod">
          <ac:chgData name="Linards Deidulis" userId="03205da9529d126d" providerId="LiveId" clId="{6F856B2B-FB49-40A7-BF4F-D81D775593F4}" dt="2022-11-22T23:01:25.487" v="1935" actId="6549"/>
          <ac:spMkLst>
            <pc:docMk/>
            <pc:sldMk cId="898256378" sldId="283"/>
            <ac:spMk id="5" creationId="{00000000-0000-0000-0000-000000000000}"/>
          </ac:spMkLst>
        </pc:spChg>
        <pc:spChg chg="add mod">
          <ac:chgData name="Linards Deidulis" userId="03205da9529d126d" providerId="LiveId" clId="{6F856B2B-FB49-40A7-BF4F-D81D775593F4}" dt="2022-11-22T23:00:05.605" v="1932" actId="1076"/>
          <ac:spMkLst>
            <pc:docMk/>
            <pc:sldMk cId="898256378" sldId="283"/>
            <ac:spMk id="8" creationId="{B6D8CC1B-80EB-1B5D-C711-80526AAD43C8}"/>
          </ac:spMkLst>
        </pc:spChg>
        <pc:picChg chg="add del mod modCrop">
          <ac:chgData name="Linards Deidulis" userId="03205da9529d126d" providerId="LiveId" clId="{6F856B2B-FB49-40A7-BF4F-D81D775593F4}" dt="2022-11-22T22:59:03.966" v="1926" actId="478"/>
          <ac:picMkLst>
            <pc:docMk/>
            <pc:sldMk cId="898256378" sldId="283"/>
            <ac:picMk id="4" creationId="{BD641DAA-2BA2-00F1-1D33-501C6628DBB9}"/>
          </ac:picMkLst>
        </pc:picChg>
        <pc:picChg chg="add mod modCrop">
          <ac:chgData name="Linards Deidulis" userId="03205da9529d126d" providerId="LiveId" clId="{6F856B2B-FB49-40A7-BF4F-D81D775593F4}" dt="2022-11-22T23:00:32.461" v="1934" actId="1076"/>
          <ac:picMkLst>
            <pc:docMk/>
            <pc:sldMk cId="898256378" sldId="283"/>
            <ac:picMk id="7" creationId="{801D47E9-8D81-40E0-AE14-022203E3C1F2}"/>
          </ac:picMkLst>
        </pc:picChg>
      </pc:sldChg>
      <pc:sldChg chg="addSp delSp modSp mod">
        <pc:chgData name="Linards Deidulis" userId="03205da9529d126d" providerId="LiveId" clId="{6F856B2B-FB49-40A7-BF4F-D81D775593F4}" dt="2022-11-22T23:02:46.197" v="1953" actId="1076"/>
        <pc:sldMkLst>
          <pc:docMk/>
          <pc:sldMk cId="1378897534" sldId="286"/>
        </pc:sldMkLst>
        <pc:spChg chg="mod">
          <ac:chgData name="Linards Deidulis" userId="03205da9529d126d" providerId="LiveId" clId="{6F856B2B-FB49-40A7-BF4F-D81D775593F4}" dt="2022-11-22T23:02:46.197" v="1953" actId="1076"/>
          <ac:spMkLst>
            <pc:docMk/>
            <pc:sldMk cId="1378897534" sldId="286"/>
            <ac:spMk id="6" creationId="{00000000-0000-0000-0000-000000000000}"/>
          </ac:spMkLst>
        </pc:spChg>
        <pc:picChg chg="add mod">
          <ac:chgData name="Linards Deidulis" userId="03205da9529d126d" providerId="LiveId" clId="{6F856B2B-FB49-40A7-BF4F-D81D775593F4}" dt="2022-11-22T23:02:43.661" v="1952" actId="14100"/>
          <ac:picMkLst>
            <pc:docMk/>
            <pc:sldMk cId="1378897534" sldId="286"/>
            <ac:picMk id="4" creationId="{28442C22-3449-148F-D784-694A1DB488AC}"/>
          </ac:picMkLst>
        </pc:picChg>
        <pc:picChg chg="del">
          <ac:chgData name="Linards Deidulis" userId="03205da9529d126d" providerId="LiveId" clId="{6F856B2B-FB49-40A7-BF4F-D81D775593F4}" dt="2022-11-22T23:01:53.019" v="1939" actId="478"/>
          <ac:picMkLst>
            <pc:docMk/>
            <pc:sldMk cId="1378897534" sldId="286"/>
            <ac:picMk id="4098" creationId="{00000000-0000-0000-0000-000000000000}"/>
          </ac:picMkLst>
        </pc:picChg>
      </pc:sldChg>
      <pc:sldChg chg="del">
        <pc:chgData name="Linards Deidulis" userId="03205da9529d126d" providerId="LiveId" clId="{6F856B2B-FB49-40A7-BF4F-D81D775593F4}" dt="2022-11-22T22:26:24.742" v="1376" actId="47"/>
        <pc:sldMkLst>
          <pc:docMk/>
          <pc:sldMk cId="782586936" sldId="287"/>
        </pc:sldMkLst>
      </pc:sldChg>
      <pc:sldChg chg="modSp del mod">
        <pc:chgData name="Linards Deidulis" userId="03205da9529d126d" providerId="LiveId" clId="{6F856B2B-FB49-40A7-BF4F-D81D775593F4}" dt="2022-11-22T22:40:43.431" v="1618" actId="47"/>
        <pc:sldMkLst>
          <pc:docMk/>
          <pc:sldMk cId="631488867" sldId="288"/>
        </pc:sldMkLst>
        <pc:spChg chg="mod">
          <ac:chgData name="Linards Deidulis" userId="03205da9529d126d" providerId="LiveId" clId="{6F856B2B-FB49-40A7-BF4F-D81D775593F4}" dt="2022-11-22T22:24:35.584" v="1361" actId="20577"/>
          <ac:spMkLst>
            <pc:docMk/>
            <pc:sldMk cId="631488867" sldId="288"/>
            <ac:spMk id="3" creationId="{00000000-0000-0000-0000-000000000000}"/>
          </ac:spMkLst>
        </pc:spChg>
      </pc:sldChg>
      <pc:sldChg chg="addSp modSp mod">
        <pc:chgData name="Linards Deidulis" userId="03205da9529d126d" providerId="LiveId" clId="{6F856B2B-FB49-40A7-BF4F-D81D775593F4}" dt="2022-11-22T22:41:11.550" v="1652" actId="1076"/>
        <pc:sldMkLst>
          <pc:docMk/>
          <pc:sldMk cId="1302760991" sldId="289"/>
        </pc:sldMkLst>
        <pc:spChg chg="add mod">
          <ac:chgData name="Linards Deidulis" userId="03205da9529d126d" providerId="LiveId" clId="{6F856B2B-FB49-40A7-BF4F-D81D775593F4}" dt="2022-11-22T22:39:23.237" v="1615" actId="1076"/>
          <ac:spMkLst>
            <pc:docMk/>
            <pc:sldMk cId="1302760991" sldId="289"/>
            <ac:spMk id="2" creationId="{CFECB35C-A6F0-A6C2-3A16-CEE5B5C06E93}"/>
          </ac:spMkLst>
        </pc:spChg>
        <pc:spChg chg="mod">
          <ac:chgData name="Linards Deidulis" userId="03205da9529d126d" providerId="LiveId" clId="{6F856B2B-FB49-40A7-BF4F-D81D775593F4}" dt="2022-11-22T22:39:25.744" v="1616" actId="113"/>
          <ac:spMkLst>
            <pc:docMk/>
            <pc:sldMk cId="1302760991" sldId="289"/>
            <ac:spMk id="4" creationId="{00000000-0000-0000-0000-000000000000}"/>
          </ac:spMkLst>
        </pc:spChg>
        <pc:spChg chg="add mod">
          <ac:chgData name="Linards Deidulis" userId="03205da9529d126d" providerId="LiveId" clId="{6F856B2B-FB49-40A7-BF4F-D81D775593F4}" dt="2022-11-22T22:41:09.130" v="1651" actId="1076"/>
          <ac:spMkLst>
            <pc:docMk/>
            <pc:sldMk cId="1302760991" sldId="289"/>
            <ac:spMk id="8" creationId="{E4F73494-25FC-E33C-6674-9C1E615DF00D}"/>
          </ac:spMkLst>
        </pc:spChg>
        <pc:picChg chg="add mod modCrop">
          <ac:chgData name="Linards Deidulis" userId="03205da9529d126d" providerId="LiveId" clId="{6F856B2B-FB49-40A7-BF4F-D81D775593F4}" dt="2022-11-22T22:41:11.550" v="1652" actId="1076"/>
          <ac:picMkLst>
            <pc:docMk/>
            <pc:sldMk cId="1302760991" sldId="289"/>
            <ac:picMk id="7" creationId="{5D051658-012D-2300-7E18-39CC649FA001}"/>
          </ac:picMkLst>
        </pc:picChg>
      </pc:sldChg>
      <pc:sldChg chg="del">
        <pc:chgData name="Linards Deidulis" userId="03205da9529d126d" providerId="LiveId" clId="{6F856B2B-FB49-40A7-BF4F-D81D775593F4}" dt="2022-11-22T21:58:39.959" v="908" actId="47"/>
        <pc:sldMkLst>
          <pc:docMk/>
          <pc:sldMk cId="2209768055" sldId="291"/>
        </pc:sldMkLst>
      </pc:sldChg>
      <pc:sldChg chg="addSp delSp modSp mod">
        <pc:chgData name="Linards Deidulis" userId="03205da9529d126d" providerId="LiveId" clId="{6F856B2B-FB49-40A7-BF4F-D81D775593F4}" dt="2022-11-22T23:07:45.856" v="2000" actId="1076"/>
        <pc:sldMkLst>
          <pc:docMk/>
          <pc:sldMk cId="2057899611" sldId="293"/>
        </pc:sldMkLst>
        <pc:spChg chg="mod">
          <ac:chgData name="Linards Deidulis" userId="03205da9529d126d" providerId="LiveId" clId="{6F856B2B-FB49-40A7-BF4F-D81D775593F4}" dt="2022-11-22T23:07:45.856" v="2000" actId="1076"/>
          <ac:spMkLst>
            <pc:docMk/>
            <pc:sldMk cId="2057899611" sldId="293"/>
            <ac:spMk id="6" creationId="{00000000-0000-0000-0000-000000000000}"/>
          </ac:spMkLst>
        </pc:spChg>
        <pc:picChg chg="del">
          <ac:chgData name="Linards Deidulis" userId="03205da9529d126d" providerId="LiveId" clId="{6F856B2B-FB49-40A7-BF4F-D81D775593F4}" dt="2022-11-22T21:30:42.067" v="544" actId="478"/>
          <ac:picMkLst>
            <pc:docMk/>
            <pc:sldMk cId="2057899611" sldId="293"/>
            <ac:picMk id="4" creationId="{00000000-0000-0000-0000-000000000000}"/>
          </ac:picMkLst>
        </pc:picChg>
        <pc:picChg chg="add mod">
          <ac:chgData name="Linards Deidulis" userId="03205da9529d126d" providerId="LiveId" clId="{6F856B2B-FB49-40A7-BF4F-D81D775593F4}" dt="2022-11-22T21:31:24.588" v="547" actId="1076"/>
          <ac:picMkLst>
            <pc:docMk/>
            <pc:sldMk cId="2057899611" sldId="293"/>
            <ac:picMk id="5" creationId="{8AECA115-564F-7FB1-3F65-47D7357C2F7F}"/>
          </ac:picMkLst>
        </pc:picChg>
        <pc:picChg chg="add mod">
          <ac:chgData name="Linards Deidulis" userId="03205da9529d126d" providerId="LiveId" clId="{6F856B2B-FB49-40A7-BF4F-D81D775593F4}" dt="2022-11-22T21:32:20.431" v="582" actId="1076"/>
          <ac:picMkLst>
            <pc:docMk/>
            <pc:sldMk cId="2057899611" sldId="293"/>
            <ac:picMk id="8" creationId="{9348148E-0134-71B5-FA3E-F381D63612E2}"/>
          </ac:picMkLst>
        </pc:picChg>
      </pc:sldChg>
      <pc:sldChg chg="addSp delSp modSp mod">
        <pc:chgData name="Linards Deidulis" userId="03205da9529d126d" providerId="LiveId" clId="{6F856B2B-FB49-40A7-BF4F-D81D775593F4}" dt="2022-11-22T23:12:45.524" v="2023" actId="20577"/>
        <pc:sldMkLst>
          <pc:docMk/>
          <pc:sldMk cId="3592316938" sldId="294"/>
        </pc:sldMkLst>
        <pc:spChg chg="add mod">
          <ac:chgData name="Linards Deidulis" userId="03205da9529d126d" providerId="LiveId" clId="{6F856B2B-FB49-40A7-BF4F-D81D775593F4}" dt="2022-11-22T22:35:01.321" v="1547" actId="1076"/>
          <ac:spMkLst>
            <pc:docMk/>
            <pc:sldMk cId="3592316938" sldId="294"/>
            <ac:spMk id="2" creationId="{9A543EB1-4893-7A6C-80A7-767817F070AE}"/>
          </ac:spMkLst>
        </pc:spChg>
        <pc:spChg chg="mod">
          <ac:chgData name="Linards Deidulis" userId="03205da9529d126d" providerId="LiveId" clId="{6F856B2B-FB49-40A7-BF4F-D81D775593F4}" dt="2022-11-22T23:12:45.524" v="2023" actId="20577"/>
          <ac:spMkLst>
            <pc:docMk/>
            <pc:sldMk cId="3592316938" sldId="294"/>
            <ac:spMk id="4" creationId="{00000000-0000-0000-0000-000000000000}"/>
          </ac:spMkLst>
        </pc:spChg>
        <pc:spChg chg="del">
          <ac:chgData name="Linards Deidulis" userId="03205da9529d126d" providerId="LiveId" clId="{6F856B2B-FB49-40A7-BF4F-D81D775593F4}" dt="2022-11-22T22:34:34.639" v="1540" actId="478"/>
          <ac:spMkLst>
            <pc:docMk/>
            <pc:sldMk cId="3592316938" sldId="294"/>
            <ac:spMk id="5" creationId="{00000000-0000-0000-0000-000000000000}"/>
          </ac:spMkLst>
        </pc:spChg>
        <pc:spChg chg="del">
          <ac:chgData name="Linards Deidulis" userId="03205da9529d126d" providerId="LiveId" clId="{6F856B2B-FB49-40A7-BF4F-D81D775593F4}" dt="2022-11-22T22:34:19.048" v="1537" actId="478"/>
          <ac:spMkLst>
            <pc:docMk/>
            <pc:sldMk cId="3592316938" sldId="294"/>
            <ac:spMk id="6" creationId="{00000000-0000-0000-0000-000000000000}"/>
          </ac:spMkLst>
        </pc:spChg>
        <pc:spChg chg="add del mod">
          <ac:chgData name="Linards Deidulis" userId="03205da9529d126d" providerId="LiveId" clId="{6F856B2B-FB49-40A7-BF4F-D81D775593F4}" dt="2022-11-22T22:34:40.751" v="1541" actId="478"/>
          <ac:spMkLst>
            <pc:docMk/>
            <pc:sldMk cId="3592316938" sldId="294"/>
            <ac:spMk id="9" creationId="{264419AB-E0FD-9A21-2E26-AAC4667A7F4E}"/>
          </ac:spMkLst>
        </pc:spChg>
        <pc:picChg chg="del">
          <ac:chgData name="Linards Deidulis" userId="03205da9529d126d" providerId="LiveId" clId="{6F856B2B-FB49-40A7-BF4F-D81D775593F4}" dt="2022-11-22T22:34:16.294" v="1536" actId="478"/>
          <ac:picMkLst>
            <pc:docMk/>
            <pc:sldMk cId="3592316938" sldId="294"/>
            <ac:picMk id="3" creationId="{BE58DD50-10E3-4307-810D-0EF9EC4DF8A8}"/>
          </ac:picMkLst>
        </pc:picChg>
        <pc:picChg chg="add mod">
          <ac:chgData name="Linards Deidulis" userId="03205da9529d126d" providerId="LiveId" clId="{6F856B2B-FB49-40A7-BF4F-D81D775593F4}" dt="2022-11-22T22:35:14.723" v="1550" actId="1076"/>
          <ac:picMkLst>
            <pc:docMk/>
            <pc:sldMk cId="3592316938" sldId="294"/>
            <ac:picMk id="7" creationId="{C1DF1858-83FC-B8B0-0A9D-29BA242A7C2C}"/>
          </ac:picMkLst>
        </pc:picChg>
      </pc:sldChg>
      <pc:sldChg chg="del">
        <pc:chgData name="Linards Deidulis" userId="03205da9529d126d" providerId="LiveId" clId="{6F856B2B-FB49-40A7-BF4F-D81D775593F4}" dt="2022-11-22T22:28:35.129" v="1383" actId="47"/>
        <pc:sldMkLst>
          <pc:docMk/>
          <pc:sldMk cId="0" sldId="295"/>
        </pc:sldMkLst>
      </pc:sldChg>
      <pc:sldChg chg="modSp add mod">
        <pc:chgData name="Linards Deidulis" userId="03205da9529d126d" providerId="LiveId" clId="{6F856B2B-FB49-40A7-BF4F-D81D775593F4}" dt="2022-11-22T23:06:11.703" v="1980"/>
        <pc:sldMkLst>
          <pc:docMk/>
          <pc:sldMk cId="0" sldId="399"/>
        </pc:sldMkLst>
        <pc:spChg chg="mod">
          <ac:chgData name="Linards Deidulis" userId="03205da9529d126d" providerId="LiveId" clId="{6F856B2B-FB49-40A7-BF4F-D81D775593F4}" dt="2022-11-22T20:02:07.331" v="17" actId="20577"/>
          <ac:spMkLst>
            <pc:docMk/>
            <pc:sldMk cId="0" sldId="399"/>
            <ac:spMk id="66562" creationId="{134D5A3A-D286-3B38-A4FF-A42D1C4E298D}"/>
          </ac:spMkLst>
        </pc:spChg>
        <pc:graphicFrameChg chg="mod">
          <ac:chgData name="Linards Deidulis" userId="03205da9529d126d" providerId="LiveId" clId="{6F856B2B-FB49-40A7-BF4F-D81D775593F4}" dt="2022-11-22T23:06:11.703" v="1980"/>
          <ac:graphicFrameMkLst>
            <pc:docMk/>
            <pc:sldMk cId="0" sldId="399"/>
            <ac:graphicFrameMk id="5" creationId="{D6C85EC8-D982-4C4D-61A6-18E4E237E51F}"/>
          </ac:graphicFrameMkLst>
        </pc:graphicFrameChg>
      </pc:sldChg>
      <pc:sldChg chg="addSp delSp modSp new mod">
        <pc:chgData name="Linards Deidulis" userId="03205da9529d126d" providerId="LiveId" clId="{6F856B2B-FB49-40A7-BF4F-D81D775593F4}" dt="2022-11-22T22:55:22.635" v="1815" actId="478"/>
        <pc:sldMkLst>
          <pc:docMk/>
          <pc:sldMk cId="2442292518" sldId="400"/>
        </pc:sldMkLst>
        <pc:spChg chg="del">
          <ac:chgData name="Linards Deidulis" userId="03205da9529d126d" providerId="LiveId" clId="{6F856B2B-FB49-40A7-BF4F-D81D775593F4}" dt="2022-11-22T20:48:01.546" v="235" actId="478"/>
          <ac:spMkLst>
            <pc:docMk/>
            <pc:sldMk cId="2442292518" sldId="400"/>
            <ac:spMk id="2" creationId="{6C6EBF9E-849F-1502-6374-5C228CF66DB9}"/>
          </ac:spMkLst>
        </pc:spChg>
        <pc:spChg chg="del">
          <ac:chgData name="Linards Deidulis" userId="03205da9529d126d" providerId="LiveId" clId="{6F856B2B-FB49-40A7-BF4F-D81D775593F4}" dt="2022-11-22T20:47:59.235" v="234" actId="478"/>
          <ac:spMkLst>
            <pc:docMk/>
            <pc:sldMk cId="2442292518" sldId="400"/>
            <ac:spMk id="3" creationId="{29FF91F0-C7C6-73D6-7E54-A77FAEBCC860}"/>
          </ac:spMkLst>
        </pc:spChg>
        <pc:spChg chg="add mod">
          <ac:chgData name="Linards Deidulis" userId="03205da9529d126d" providerId="LiveId" clId="{6F856B2B-FB49-40A7-BF4F-D81D775593F4}" dt="2022-11-22T21:50:54.502" v="781"/>
          <ac:spMkLst>
            <pc:docMk/>
            <pc:sldMk cId="2442292518" sldId="400"/>
            <ac:spMk id="6" creationId="{D178CF93-0829-AFCA-C398-C32EC892AB2B}"/>
          </ac:spMkLst>
        </pc:spChg>
        <pc:spChg chg="add del mod">
          <ac:chgData name="Linards Deidulis" userId="03205da9529d126d" providerId="LiveId" clId="{6F856B2B-FB49-40A7-BF4F-D81D775593F4}" dt="2022-11-22T22:01:58.369" v="923" actId="478"/>
          <ac:spMkLst>
            <pc:docMk/>
            <pc:sldMk cId="2442292518" sldId="400"/>
            <ac:spMk id="7" creationId="{ED8457E7-865F-D656-0537-7AC154D3738E}"/>
          </ac:spMkLst>
        </pc:spChg>
        <pc:spChg chg="add del mod">
          <ac:chgData name="Linards Deidulis" userId="03205da9529d126d" providerId="LiveId" clId="{6F856B2B-FB49-40A7-BF4F-D81D775593F4}" dt="2022-11-22T22:55:22.635" v="1815" actId="478"/>
          <ac:spMkLst>
            <pc:docMk/>
            <pc:sldMk cId="2442292518" sldId="400"/>
            <ac:spMk id="9" creationId="{CA8B9FE8-BDD9-B018-6F94-FA1B7AD46030}"/>
          </ac:spMkLst>
        </pc:spChg>
        <pc:picChg chg="add mod">
          <ac:chgData name="Linards Deidulis" userId="03205da9529d126d" providerId="LiveId" clId="{6F856B2B-FB49-40A7-BF4F-D81D775593F4}" dt="2022-11-22T20:48:07.524" v="237" actId="1076"/>
          <ac:picMkLst>
            <pc:docMk/>
            <pc:sldMk cId="2442292518" sldId="400"/>
            <ac:picMk id="5" creationId="{7A8FC289-4470-F5D3-CF98-8E7AA5E87FC6}"/>
          </ac:picMkLst>
        </pc:picChg>
      </pc:sldChg>
      <pc:sldChg chg="addSp delSp modSp new mod">
        <pc:chgData name="Linards Deidulis" userId="03205da9529d126d" providerId="LiveId" clId="{6F856B2B-FB49-40A7-BF4F-D81D775593F4}" dt="2022-11-22T21:53:37.388" v="907"/>
        <pc:sldMkLst>
          <pc:docMk/>
          <pc:sldMk cId="4048672476" sldId="401"/>
        </pc:sldMkLst>
        <pc:spChg chg="del">
          <ac:chgData name="Linards Deidulis" userId="03205da9529d126d" providerId="LiveId" clId="{6F856B2B-FB49-40A7-BF4F-D81D775593F4}" dt="2022-11-22T21:52:36.030" v="862" actId="478"/>
          <ac:spMkLst>
            <pc:docMk/>
            <pc:sldMk cId="4048672476" sldId="401"/>
            <ac:spMk id="2" creationId="{FE8FE998-7342-648F-3CA9-71BB7599ACD6}"/>
          </ac:spMkLst>
        </pc:spChg>
        <pc:spChg chg="del">
          <ac:chgData name="Linards Deidulis" userId="03205da9529d126d" providerId="LiveId" clId="{6F856B2B-FB49-40A7-BF4F-D81D775593F4}" dt="2022-11-22T21:52:34.613" v="861" actId="478"/>
          <ac:spMkLst>
            <pc:docMk/>
            <pc:sldMk cId="4048672476" sldId="401"/>
            <ac:spMk id="3" creationId="{9389B692-48C4-9F3A-89B2-B55BE22A8333}"/>
          </ac:spMkLst>
        </pc:spChg>
        <pc:spChg chg="add mod">
          <ac:chgData name="Linards Deidulis" userId="03205da9529d126d" providerId="LiveId" clId="{6F856B2B-FB49-40A7-BF4F-D81D775593F4}" dt="2022-11-22T21:53:28.315" v="906" actId="14100"/>
          <ac:spMkLst>
            <pc:docMk/>
            <pc:sldMk cId="4048672476" sldId="401"/>
            <ac:spMk id="6" creationId="{A63F2EEC-8002-729C-E0D8-1BE06E68731D}"/>
          </ac:spMkLst>
        </pc:spChg>
        <pc:spChg chg="add mod">
          <ac:chgData name="Linards Deidulis" userId="03205da9529d126d" providerId="LiveId" clId="{6F856B2B-FB49-40A7-BF4F-D81D775593F4}" dt="2022-11-22T21:53:37.388" v="907"/>
          <ac:spMkLst>
            <pc:docMk/>
            <pc:sldMk cId="4048672476" sldId="401"/>
            <ac:spMk id="7" creationId="{0B88CF1B-A8AC-C892-0050-C38E9411351A}"/>
          </ac:spMkLst>
        </pc:spChg>
        <pc:picChg chg="add mod">
          <ac:chgData name="Linards Deidulis" userId="03205da9529d126d" providerId="LiveId" clId="{6F856B2B-FB49-40A7-BF4F-D81D775593F4}" dt="2022-11-22T21:53:25.187" v="905" actId="1076"/>
          <ac:picMkLst>
            <pc:docMk/>
            <pc:sldMk cId="4048672476" sldId="401"/>
            <ac:picMk id="5" creationId="{CE7EE204-B114-E048-BE43-C23BBEDE3FF7}"/>
          </ac:picMkLst>
        </pc:picChg>
      </pc:sldChg>
      <pc:sldChg chg="addSp delSp modSp new del mod">
        <pc:chgData name="Linards Deidulis" userId="03205da9529d126d" providerId="LiveId" clId="{6F856B2B-FB49-40A7-BF4F-D81D775593F4}" dt="2022-11-22T22:26:52.303" v="1377" actId="2696"/>
        <pc:sldMkLst>
          <pc:docMk/>
          <pc:sldMk cId="2070053453" sldId="402"/>
        </pc:sldMkLst>
        <pc:spChg chg="del">
          <ac:chgData name="Linards Deidulis" userId="03205da9529d126d" providerId="LiveId" clId="{6F856B2B-FB49-40A7-BF4F-D81D775593F4}" dt="2022-11-22T21:59:20.222" v="913" actId="478"/>
          <ac:spMkLst>
            <pc:docMk/>
            <pc:sldMk cId="2070053453" sldId="402"/>
            <ac:spMk id="2" creationId="{02054DE4-F37B-1CED-5B5A-E6091344EAC1}"/>
          </ac:spMkLst>
        </pc:spChg>
        <pc:spChg chg="del">
          <ac:chgData name="Linards Deidulis" userId="03205da9529d126d" providerId="LiveId" clId="{6F856B2B-FB49-40A7-BF4F-D81D775593F4}" dt="2022-11-22T21:59:18.513" v="912" actId="478"/>
          <ac:spMkLst>
            <pc:docMk/>
            <pc:sldMk cId="2070053453" sldId="402"/>
            <ac:spMk id="3" creationId="{909481A9-D2F2-12DE-53A6-66B8AD135B34}"/>
          </ac:spMkLst>
        </pc:spChg>
        <pc:picChg chg="add mod">
          <ac:chgData name="Linards Deidulis" userId="03205da9529d126d" providerId="LiveId" clId="{6F856B2B-FB49-40A7-BF4F-D81D775593F4}" dt="2022-11-22T21:59:25.437" v="915" actId="1076"/>
          <ac:picMkLst>
            <pc:docMk/>
            <pc:sldMk cId="2070053453" sldId="402"/>
            <ac:picMk id="5" creationId="{0B10CDE4-65AC-84B5-9996-FE2C88079A4D}"/>
          </ac:picMkLst>
        </pc:picChg>
      </pc:sldChg>
      <pc:sldChg chg="addSp delSp modSp new del mod">
        <pc:chgData name="Linards Deidulis" userId="03205da9529d126d" providerId="LiveId" clId="{6F856B2B-FB49-40A7-BF4F-D81D775593F4}" dt="2022-11-22T22:26:52.303" v="1377" actId="2696"/>
        <pc:sldMkLst>
          <pc:docMk/>
          <pc:sldMk cId="3298943608" sldId="403"/>
        </pc:sldMkLst>
        <pc:spChg chg="del">
          <ac:chgData name="Linards Deidulis" userId="03205da9529d126d" providerId="LiveId" clId="{6F856B2B-FB49-40A7-BF4F-D81D775593F4}" dt="2022-11-22T22:01:35.914" v="920" actId="478"/>
          <ac:spMkLst>
            <pc:docMk/>
            <pc:sldMk cId="3298943608" sldId="403"/>
            <ac:spMk id="2" creationId="{4FB577D9-76E7-7154-CC9E-CB84DACEA97F}"/>
          </ac:spMkLst>
        </pc:spChg>
        <pc:spChg chg="del">
          <ac:chgData name="Linards Deidulis" userId="03205da9529d126d" providerId="LiveId" clId="{6F856B2B-FB49-40A7-BF4F-D81D775593F4}" dt="2022-11-22T22:01:29.664" v="917" actId="478"/>
          <ac:spMkLst>
            <pc:docMk/>
            <pc:sldMk cId="3298943608" sldId="403"/>
            <ac:spMk id="3" creationId="{DC9059FA-9B21-B041-3D18-C9C3025D3A30}"/>
          </ac:spMkLst>
        </pc:spChg>
        <pc:spChg chg="add mod">
          <ac:chgData name="Linards Deidulis" userId="03205da9529d126d" providerId="LiveId" clId="{6F856B2B-FB49-40A7-BF4F-D81D775593F4}" dt="2022-11-22T22:01:50.376" v="922" actId="1076"/>
          <ac:spMkLst>
            <pc:docMk/>
            <pc:sldMk cId="3298943608" sldId="403"/>
            <ac:spMk id="6" creationId="{F77F31A4-6BE3-752D-B717-25093E81B95E}"/>
          </ac:spMkLst>
        </pc:spChg>
        <pc:spChg chg="add mod">
          <ac:chgData name="Linards Deidulis" userId="03205da9529d126d" providerId="LiveId" clId="{6F856B2B-FB49-40A7-BF4F-D81D775593F4}" dt="2022-11-22T22:03:57.828" v="948" actId="14100"/>
          <ac:spMkLst>
            <pc:docMk/>
            <pc:sldMk cId="3298943608" sldId="403"/>
            <ac:spMk id="7" creationId="{B4B1E8AE-1EFE-D763-BD47-7ABE070765FC}"/>
          </ac:spMkLst>
        </pc:spChg>
        <pc:picChg chg="add mod">
          <ac:chgData name="Linards Deidulis" userId="03205da9529d126d" providerId="LiveId" clId="{6F856B2B-FB49-40A7-BF4F-D81D775593F4}" dt="2022-11-22T22:02:13.686" v="926" actId="1076"/>
          <ac:picMkLst>
            <pc:docMk/>
            <pc:sldMk cId="3298943608" sldId="403"/>
            <ac:picMk id="5" creationId="{E57ABB72-1DF4-703C-5FA1-49C829612B9A}"/>
          </ac:picMkLst>
        </pc:picChg>
      </pc:sldChg>
      <pc:sldChg chg="addSp delSp modSp add del mod">
        <pc:chgData name="Linards Deidulis" userId="03205da9529d126d" providerId="LiveId" clId="{6F856B2B-FB49-40A7-BF4F-D81D775593F4}" dt="2022-11-22T22:29:20.610" v="1389" actId="2696"/>
        <pc:sldMkLst>
          <pc:docMk/>
          <pc:sldMk cId="1246403802" sldId="404"/>
        </pc:sldMkLst>
        <pc:spChg chg="mod">
          <ac:chgData name="Linards Deidulis" userId="03205da9529d126d" providerId="LiveId" clId="{6F856B2B-FB49-40A7-BF4F-D81D775593F4}" dt="2022-11-22T22:21:07.499" v="1350" actId="255"/>
          <ac:spMkLst>
            <pc:docMk/>
            <pc:sldMk cId="1246403802" sldId="404"/>
            <ac:spMk id="3" creationId="{00000000-0000-0000-0000-000000000000}"/>
          </ac:spMkLst>
        </pc:spChg>
        <pc:spChg chg="add mod">
          <ac:chgData name="Linards Deidulis" userId="03205da9529d126d" providerId="LiveId" clId="{6F856B2B-FB49-40A7-BF4F-D81D775593F4}" dt="2022-11-22T22:16:00.421" v="1182" actId="14100"/>
          <ac:spMkLst>
            <pc:docMk/>
            <pc:sldMk cId="1246403802" sldId="404"/>
            <ac:spMk id="6" creationId="{C975B3BA-AD73-B9CD-BF93-8EA6C1EEFBFC}"/>
          </ac:spMkLst>
        </pc:spChg>
        <pc:picChg chg="add del mod">
          <ac:chgData name="Linards Deidulis" userId="03205da9529d126d" providerId="LiveId" clId="{6F856B2B-FB49-40A7-BF4F-D81D775593F4}" dt="2022-11-22T22:28:22.513" v="1382" actId="21"/>
          <ac:picMkLst>
            <pc:docMk/>
            <pc:sldMk cId="1246403802" sldId="404"/>
            <ac:picMk id="5" creationId="{6E36FE13-FBB8-458F-3CED-EE2C2D95F898}"/>
          </ac:picMkLst>
        </pc:picChg>
        <pc:picChg chg="add mod">
          <ac:chgData name="Linards Deidulis" userId="03205da9529d126d" providerId="LiveId" clId="{6F856B2B-FB49-40A7-BF4F-D81D775593F4}" dt="2022-11-22T22:21:28.426" v="1355" actId="14100"/>
          <ac:picMkLst>
            <pc:docMk/>
            <pc:sldMk cId="1246403802" sldId="404"/>
            <ac:picMk id="8" creationId="{C9AA159C-B14D-2A37-1DE1-83DBE948387A}"/>
          </ac:picMkLst>
        </pc:picChg>
        <pc:picChg chg="add mod">
          <ac:chgData name="Linards Deidulis" userId="03205da9529d126d" providerId="LiveId" clId="{6F856B2B-FB49-40A7-BF4F-D81D775593F4}" dt="2022-11-22T22:29:16.040" v="1388"/>
          <ac:picMkLst>
            <pc:docMk/>
            <pc:sldMk cId="1246403802" sldId="404"/>
            <ac:picMk id="9" creationId="{68A06C96-71FD-4290-EDC3-9DEDB89EF078}"/>
          </ac:picMkLst>
        </pc:picChg>
      </pc:sldChg>
      <pc:sldChg chg="addSp delSp modSp add mod">
        <pc:chgData name="Linards Deidulis" userId="03205da9529d126d" providerId="LiveId" clId="{6F856B2B-FB49-40A7-BF4F-D81D775593F4}" dt="2022-11-22T23:05:28.637" v="1974" actId="20577"/>
        <pc:sldMkLst>
          <pc:docMk/>
          <pc:sldMk cId="1327681029" sldId="404"/>
        </pc:sldMkLst>
        <pc:spChg chg="del">
          <ac:chgData name="Linards Deidulis" userId="03205da9529d126d" providerId="LiveId" clId="{6F856B2B-FB49-40A7-BF4F-D81D775593F4}" dt="2022-11-22T23:03:12.047" v="1954" actId="478"/>
          <ac:spMkLst>
            <pc:docMk/>
            <pc:sldMk cId="1327681029" sldId="404"/>
            <ac:spMk id="2" creationId="{00000000-0000-0000-0000-000000000000}"/>
          </ac:spMkLst>
        </pc:spChg>
        <pc:spChg chg="mod">
          <ac:chgData name="Linards Deidulis" userId="03205da9529d126d" providerId="LiveId" clId="{6F856B2B-FB49-40A7-BF4F-D81D775593F4}" dt="2022-11-22T22:43:40.458" v="1761" actId="113"/>
          <ac:spMkLst>
            <pc:docMk/>
            <pc:sldMk cId="1327681029" sldId="404"/>
            <ac:spMk id="3" creationId="{00000000-0000-0000-0000-000000000000}"/>
          </ac:spMkLst>
        </pc:spChg>
        <pc:spChg chg="add mod">
          <ac:chgData name="Linards Deidulis" userId="03205da9529d126d" providerId="LiveId" clId="{6F856B2B-FB49-40A7-BF4F-D81D775593F4}" dt="2022-11-22T22:35:48.725" v="1580" actId="20577"/>
          <ac:spMkLst>
            <pc:docMk/>
            <pc:sldMk cId="1327681029" sldId="404"/>
            <ac:spMk id="4" creationId="{622D047D-64C2-5D0B-38E1-BE5068E25D85}"/>
          </ac:spMkLst>
        </pc:spChg>
        <pc:spChg chg="del mod">
          <ac:chgData name="Linards Deidulis" userId="03205da9529d126d" providerId="LiveId" clId="{6F856B2B-FB49-40A7-BF4F-D81D775593F4}" dt="2022-11-22T22:34:25.855" v="1538" actId="21"/>
          <ac:spMkLst>
            <pc:docMk/>
            <pc:sldMk cId="1327681029" sldId="404"/>
            <ac:spMk id="6" creationId="{C975B3BA-AD73-B9CD-BF93-8EA6C1EEFBFC}"/>
          </ac:spMkLst>
        </pc:spChg>
        <pc:spChg chg="add del mod">
          <ac:chgData name="Linards Deidulis" userId="03205da9529d126d" providerId="LiveId" clId="{6F856B2B-FB49-40A7-BF4F-D81D775593F4}" dt="2022-11-22T23:03:14.470" v="1955" actId="478"/>
          <ac:spMkLst>
            <pc:docMk/>
            <pc:sldMk cId="1327681029" sldId="404"/>
            <ac:spMk id="7" creationId="{E4D326D8-9BBB-3930-8245-B427AFBDEF15}"/>
          </ac:spMkLst>
        </pc:spChg>
        <pc:spChg chg="add mod">
          <ac:chgData name="Linards Deidulis" userId="03205da9529d126d" providerId="LiveId" clId="{6F856B2B-FB49-40A7-BF4F-D81D775593F4}" dt="2022-11-22T23:05:28.637" v="1974" actId="20577"/>
          <ac:spMkLst>
            <pc:docMk/>
            <pc:sldMk cId="1327681029" sldId="404"/>
            <ac:spMk id="10" creationId="{310D13DF-C6FD-9A74-C8ED-BCF6E55F5170}"/>
          </ac:spMkLst>
        </pc:spChg>
        <pc:picChg chg="mod">
          <ac:chgData name="Linards Deidulis" userId="03205da9529d126d" providerId="LiveId" clId="{6F856B2B-FB49-40A7-BF4F-D81D775593F4}" dt="2022-11-22T22:35:09.681" v="1549" actId="1076"/>
          <ac:picMkLst>
            <pc:docMk/>
            <pc:sldMk cId="1327681029" sldId="404"/>
            <ac:picMk id="8" creationId="{C9AA159C-B14D-2A37-1DE1-83DBE948387A}"/>
          </ac:picMkLst>
        </pc:picChg>
        <pc:picChg chg="del">
          <ac:chgData name="Linards Deidulis" userId="03205da9529d126d" providerId="LiveId" clId="{6F856B2B-FB49-40A7-BF4F-D81D775593F4}" dt="2022-11-22T22:34:25.855" v="1538" actId="21"/>
          <ac:picMkLst>
            <pc:docMk/>
            <pc:sldMk cId="1327681029" sldId="404"/>
            <ac:picMk id="9" creationId="{68A06C96-71FD-4290-EDC3-9DEDB89EF078}"/>
          </ac:picMkLst>
        </pc:picChg>
      </pc:sldChg>
      <pc:sldChg chg="addSp delSp modSp add mod">
        <pc:chgData name="Linards Deidulis" userId="03205da9529d126d" providerId="LiveId" clId="{6F856B2B-FB49-40A7-BF4F-D81D775593F4}" dt="2022-11-22T23:05:13.089" v="1960" actId="20577"/>
        <pc:sldMkLst>
          <pc:docMk/>
          <pc:sldMk cId="1592476874" sldId="405"/>
        </pc:sldMkLst>
        <pc:spChg chg="add mod">
          <ac:chgData name="Linards Deidulis" userId="03205da9529d126d" providerId="LiveId" clId="{6F856B2B-FB49-40A7-BF4F-D81D775593F4}" dt="2022-11-22T23:05:13.089" v="1960" actId="20577"/>
          <ac:spMkLst>
            <pc:docMk/>
            <pc:sldMk cId="1592476874" sldId="405"/>
            <ac:spMk id="2" creationId="{3182197C-AD1A-F937-C690-558552920BFD}"/>
          </ac:spMkLst>
        </pc:spChg>
        <pc:spChg chg="add del mod">
          <ac:chgData name="Linards Deidulis" userId="03205da9529d126d" providerId="LiveId" clId="{6F856B2B-FB49-40A7-BF4F-D81D775593F4}" dt="2022-11-22T22:26:09.950" v="1372" actId="478"/>
          <ac:spMkLst>
            <pc:docMk/>
            <pc:sldMk cId="1592476874" sldId="405"/>
            <ac:spMk id="4" creationId="{C37EBBEE-8253-6EC2-E7EC-CEDE594FC29B}"/>
          </ac:spMkLst>
        </pc:spChg>
        <pc:spChg chg="del">
          <ac:chgData name="Linards Deidulis" userId="03205da9529d126d" providerId="LiveId" clId="{6F856B2B-FB49-40A7-BF4F-D81D775593F4}" dt="2022-11-22T22:26:04.763" v="1370" actId="478"/>
          <ac:spMkLst>
            <pc:docMk/>
            <pc:sldMk cId="1592476874" sldId="405"/>
            <ac:spMk id="6" creationId="{F77F31A4-6BE3-752D-B717-25093E81B95E}"/>
          </ac:spMkLst>
        </pc:spChg>
        <pc:spChg chg="mod">
          <ac:chgData name="Linards Deidulis" userId="03205da9529d126d" providerId="LiveId" clId="{6F856B2B-FB49-40A7-BF4F-D81D775593F4}" dt="2022-11-22T22:31:59.418" v="1434" actId="20577"/>
          <ac:spMkLst>
            <pc:docMk/>
            <pc:sldMk cId="1592476874" sldId="405"/>
            <ac:spMk id="7" creationId="{B4B1E8AE-1EFE-D763-BD47-7ABE070765FC}"/>
          </ac:spMkLst>
        </pc:spChg>
        <pc:picChg chg="mod">
          <ac:chgData name="Linards Deidulis" userId="03205da9529d126d" providerId="LiveId" clId="{6F856B2B-FB49-40A7-BF4F-D81D775593F4}" dt="2022-11-22T22:30:26.684" v="1402" actId="1076"/>
          <ac:picMkLst>
            <pc:docMk/>
            <pc:sldMk cId="1592476874" sldId="405"/>
            <ac:picMk id="5" creationId="{E57ABB72-1DF4-703C-5FA1-49C829612B9A}"/>
          </ac:picMkLst>
        </pc:picChg>
      </pc:sldChg>
      <pc:sldChg chg="addSp delSp modSp add mod">
        <pc:chgData name="Linards Deidulis" userId="03205da9529d126d" providerId="LiveId" clId="{6F856B2B-FB49-40A7-BF4F-D81D775593F4}" dt="2022-11-22T23:05:19.693" v="1964" actId="20577"/>
        <pc:sldMkLst>
          <pc:docMk/>
          <pc:sldMk cId="2223654433" sldId="406"/>
        </pc:sldMkLst>
        <pc:spChg chg="add mod">
          <ac:chgData name="Linards Deidulis" userId="03205da9529d126d" providerId="LiveId" clId="{6F856B2B-FB49-40A7-BF4F-D81D775593F4}" dt="2022-11-22T22:43:54.160" v="1762" actId="20577"/>
          <ac:spMkLst>
            <pc:docMk/>
            <pc:sldMk cId="2223654433" sldId="406"/>
            <ac:spMk id="2" creationId="{66BAB087-FEDD-1D59-5EEA-16DA7A28A1FB}"/>
          </ac:spMkLst>
        </pc:spChg>
        <pc:spChg chg="add mod">
          <ac:chgData name="Linards Deidulis" userId="03205da9529d126d" providerId="LiveId" clId="{6F856B2B-FB49-40A7-BF4F-D81D775593F4}" dt="2022-11-22T23:05:19.693" v="1964" actId="20577"/>
          <ac:spMkLst>
            <pc:docMk/>
            <pc:sldMk cId="2223654433" sldId="406"/>
            <ac:spMk id="4" creationId="{F8E900BC-644D-052D-A751-8600BD32FA20}"/>
          </ac:spMkLst>
        </pc:spChg>
        <pc:picChg chg="add del mod">
          <ac:chgData name="Linards Deidulis" userId="03205da9529d126d" providerId="LiveId" clId="{6F856B2B-FB49-40A7-BF4F-D81D775593F4}" dt="2022-11-22T22:28:48.015" v="1386"/>
          <ac:picMkLst>
            <pc:docMk/>
            <pc:sldMk cId="2223654433" sldId="406"/>
            <ac:picMk id="3" creationId="{C78ABFC1-2D12-9FB5-D9FB-F78CDC24721A}"/>
          </ac:picMkLst>
        </pc:picChg>
      </pc:sldChg>
      <pc:sldChg chg="addSp delSp modSp new mod">
        <pc:chgData name="Linards Deidulis" userId="03205da9529d126d" providerId="LiveId" clId="{6F856B2B-FB49-40A7-BF4F-D81D775593F4}" dt="2022-11-22T23:11:25.828" v="2022" actId="14100"/>
        <pc:sldMkLst>
          <pc:docMk/>
          <pc:sldMk cId="3474188622" sldId="407"/>
        </pc:sldMkLst>
        <pc:spChg chg="del">
          <ac:chgData name="Linards Deidulis" userId="03205da9529d126d" providerId="LiveId" clId="{6F856B2B-FB49-40A7-BF4F-D81D775593F4}" dt="2022-11-22T23:09:27.332" v="2009" actId="478"/>
          <ac:spMkLst>
            <pc:docMk/>
            <pc:sldMk cId="3474188622" sldId="407"/>
            <ac:spMk id="2" creationId="{B5BEDA20-7700-FA42-C041-E9FE3FB43F70}"/>
          </ac:spMkLst>
        </pc:spChg>
        <pc:spChg chg="del">
          <ac:chgData name="Linards Deidulis" userId="03205da9529d126d" providerId="LiveId" clId="{6F856B2B-FB49-40A7-BF4F-D81D775593F4}" dt="2022-11-22T23:09:25.939" v="2008" actId="478"/>
          <ac:spMkLst>
            <pc:docMk/>
            <pc:sldMk cId="3474188622" sldId="407"/>
            <ac:spMk id="3" creationId="{15DD8E8A-EC97-2AEA-8BFE-287285691D88}"/>
          </ac:spMkLst>
        </pc:spChg>
        <pc:spChg chg="add mod">
          <ac:chgData name="Linards Deidulis" userId="03205da9529d126d" providerId="LiveId" clId="{6F856B2B-FB49-40A7-BF4F-D81D775593F4}" dt="2022-11-22T23:09:32.516" v="2011" actId="20577"/>
          <ac:spMkLst>
            <pc:docMk/>
            <pc:sldMk cId="3474188622" sldId="407"/>
            <ac:spMk id="4" creationId="{58354693-4D28-047A-5567-B08B80110DF3}"/>
          </ac:spMkLst>
        </pc:spChg>
        <pc:spChg chg="add mod">
          <ac:chgData name="Linards Deidulis" userId="03205da9529d126d" providerId="LiveId" clId="{6F856B2B-FB49-40A7-BF4F-D81D775593F4}" dt="2022-11-22T23:11:20.015" v="2021" actId="20577"/>
          <ac:spMkLst>
            <pc:docMk/>
            <pc:sldMk cId="3474188622" sldId="407"/>
            <ac:spMk id="7" creationId="{57204322-D213-8BE7-83BB-C1671FD89FC0}"/>
          </ac:spMkLst>
        </pc:spChg>
        <pc:picChg chg="add mod modCrop">
          <ac:chgData name="Linards Deidulis" userId="03205da9529d126d" providerId="LiveId" clId="{6F856B2B-FB49-40A7-BF4F-D81D775593F4}" dt="2022-11-22T23:11:25.828" v="2022" actId="14100"/>
          <ac:picMkLst>
            <pc:docMk/>
            <pc:sldMk cId="3474188622" sldId="407"/>
            <ac:picMk id="6" creationId="{BE2D3B7D-CD7B-7FD2-C51A-DF3E464CE197}"/>
          </ac:picMkLst>
        </pc:picChg>
      </pc:sldChg>
      <pc:sldChg chg="addSp delSp modSp new mod">
        <pc:chgData name="Linards Deidulis" userId="03205da9529d126d" providerId="LiveId" clId="{6F856B2B-FB49-40A7-BF4F-D81D775593F4}" dt="2022-11-30T12:13:33.395" v="2100" actId="14100"/>
        <pc:sldMkLst>
          <pc:docMk/>
          <pc:sldMk cId="2528627409" sldId="408"/>
        </pc:sldMkLst>
        <pc:spChg chg="del">
          <ac:chgData name="Linards Deidulis" userId="03205da9529d126d" providerId="LiveId" clId="{6F856B2B-FB49-40A7-BF4F-D81D775593F4}" dt="2022-11-30T12:13:07.373" v="2028" actId="478"/>
          <ac:spMkLst>
            <pc:docMk/>
            <pc:sldMk cId="2528627409" sldId="408"/>
            <ac:spMk id="2" creationId="{3971CCF5-4F07-B019-38F7-EB89B409E47C}"/>
          </ac:spMkLst>
        </pc:spChg>
        <pc:spChg chg="del">
          <ac:chgData name="Linards Deidulis" userId="03205da9529d126d" providerId="LiveId" clId="{6F856B2B-FB49-40A7-BF4F-D81D775593F4}" dt="2022-11-30T12:12:42.515" v="2025" actId="478"/>
          <ac:spMkLst>
            <pc:docMk/>
            <pc:sldMk cId="2528627409" sldId="408"/>
            <ac:spMk id="3" creationId="{9A633EAB-A71A-51BA-BB89-87D2C602A33B}"/>
          </ac:spMkLst>
        </pc:spChg>
        <pc:spChg chg="add mod">
          <ac:chgData name="Linards Deidulis" userId="03205da9529d126d" providerId="LiveId" clId="{6F856B2B-FB49-40A7-BF4F-D81D775593F4}" dt="2022-11-30T12:13:28.426" v="2099" actId="20577"/>
          <ac:spMkLst>
            <pc:docMk/>
            <pc:sldMk cId="2528627409" sldId="408"/>
            <ac:spMk id="4" creationId="{2CED8DB8-CFA8-509B-53A5-1FE5E59B737D}"/>
          </ac:spMkLst>
        </pc:spChg>
        <pc:picChg chg="add mod">
          <ac:chgData name="Linards Deidulis" userId="03205da9529d126d" providerId="LiveId" clId="{6F856B2B-FB49-40A7-BF4F-D81D775593F4}" dt="2022-11-30T12:13:33.395" v="2100" actId="14100"/>
          <ac:picMkLst>
            <pc:docMk/>
            <pc:sldMk cId="2528627409" sldId="408"/>
            <ac:picMk id="1026" creationId="{8667406F-E921-EDF2-AC70-C73E62D14D9B}"/>
          </ac:picMkLst>
        </pc:pic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476891-8B15-45C4-B794-C95096B19BD6}" type="doc">
      <dgm:prSet loTypeId="urn:microsoft.com/office/officeart/2011/layout/Tab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C575567-0B68-44A5-8151-90F0D7374D1E}">
      <dgm:prSet phldrT="[Text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lv-LV" sz="2000" b="1" dirty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61565E8B-BF30-4D2A-BE88-2A524EAF4133}" type="parTrans" cxnId="{45DBADCF-A992-4803-AE6C-C38F33AB57B2}">
      <dgm:prSet/>
      <dgm:spPr/>
      <dgm:t>
        <a:bodyPr/>
        <a:lstStyle/>
        <a:p>
          <a:endParaRPr lang="en-US" sz="2000"/>
        </a:p>
      </dgm:t>
    </dgm:pt>
    <dgm:pt modelId="{C97FB154-C025-4618-8108-CA81C1371E78}" type="sibTrans" cxnId="{45DBADCF-A992-4803-AE6C-C38F33AB57B2}">
      <dgm:prSet/>
      <dgm:spPr/>
      <dgm:t>
        <a:bodyPr/>
        <a:lstStyle/>
        <a:p>
          <a:endParaRPr lang="en-US" sz="2000"/>
        </a:p>
      </dgm:t>
    </dgm:pt>
    <dgm:pt modelId="{2154EC92-6924-4E3C-A707-3B6C6FDEA251}">
      <dgm:prSet phldrT="[Text]" custT="1"/>
      <dgm:spPr/>
      <dgm:t>
        <a:bodyPr/>
        <a:lstStyle/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Studentu mobilitātes (studijas, prakse)</a:t>
          </a:r>
        </a:p>
        <a:p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Pasniedzēju mobilitātes</a:t>
          </a:r>
          <a:endParaRPr lang="en-US" sz="2000" dirty="0">
            <a:solidFill>
              <a:schemeClr val="accent1">
                <a:lumMod val="50000"/>
              </a:schemeClr>
            </a:solidFill>
          </a:endParaRPr>
        </a:p>
      </dgm:t>
    </dgm:pt>
    <dgm:pt modelId="{F9710302-C05F-4C1D-B9C0-19D8B7A19CD1}" type="parTrans" cxnId="{100887A1-0874-44D1-99C1-CC6BD2E2899F}">
      <dgm:prSet/>
      <dgm:spPr/>
      <dgm:t>
        <a:bodyPr/>
        <a:lstStyle/>
        <a:p>
          <a:endParaRPr lang="en-US" sz="2000"/>
        </a:p>
      </dgm:t>
    </dgm:pt>
    <dgm:pt modelId="{2B2FB635-AA53-412B-86EC-7AA990E0DF0D}" type="sibTrans" cxnId="{100887A1-0874-44D1-99C1-CC6BD2E2899F}">
      <dgm:prSet/>
      <dgm:spPr/>
      <dgm:t>
        <a:bodyPr/>
        <a:lstStyle/>
        <a:p>
          <a:endParaRPr lang="en-US" sz="2000"/>
        </a:p>
      </dgm:t>
    </dgm:pt>
    <dgm:pt modelId="{B0325429-59A4-43D5-A65D-0D0382FB2D3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000" b="1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AF2D0CE5-18CF-42CC-8C0A-C678EE86CA50}" type="parTrans" cxnId="{13D20D62-CBFD-4D15-ABFD-3C5542B4AFD4}">
      <dgm:prSet/>
      <dgm:spPr/>
      <dgm:t>
        <a:bodyPr/>
        <a:lstStyle/>
        <a:p>
          <a:endParaRPr lang="en-US" sz="2000"/>
        </a:p>
      </dgm:t>
    </dgm:pt>
    <dgm:pt modelId="{1D68ADF1-CEB6-4C4E-829A-23EB4382A18D}" type="sibTrans" cxnId="{13D20D62-CBFD-4D15-ABFD-3C5542B4AFD4}">
      <dgm:prSet/>
      <dgm:spPr/>
      <dgm:t>
        <a:bodyPr/>
        <a:lstStyle/>
        <a:p>
          <a:endParaRPr lang="en-US" sz="2000"/>
        </a:p>
      </dgm:t>
    </dgm:pt>
    <dgm:pt modelId="{7C031C65-A50A-4C13-9C8D-F319ED3473E3}">
      <dgm:prSet phldrT="[Text]" custT="1"/>
      <dgm:spPr/>
      <dgm:t>
        <a:bodyPr/>
        <a:lstStyle/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Intensīvie kursi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Kopējās studiju programmas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lv-LV" alt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Attīstības projekti</a:t>
          </a:r>
          <a:endParaRPr lang="en-US" sz="20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469CDB71-7A7B-4BB5-AA93-ED658C763D67}" type="parTrans" cxnId="{0B9DAC9A-0635-471F-9CD4-7B9EECE0E780}">
      <dgm:prSet/>
      <dgm:spPr/>
      <dgm:t>
        <a:bodyPr/>
        <a:lstStyle/>
        <a:p>
          <a:endParaRPr lang="en-US" sz="2000"/>
        </a:p>
      </dgm:t>
    </dgm:pt>
    <dgm:pt modelId="{77C34B46-F3F0-4759-A10D-8F17B4CAEB3A}" type="sibTrans" cxnId="{0B9DAC9A-0635-471F-9CD4-7B9EECE0E780}">
      <dgm:prSet/>
      <dgm:spPr/>
      <dgm:t>
        <a:bodyPr/>
        <a:lstStyle/>
        <a:p>
          <a:endParaRPr lang="en-US" sz="2000"/>
        </a:p>
      </dgm:t>
    </dgm:pt>
    <dgm:pt modelId="{F49AE766-4990-42FB-9095-658DAFF3172B}">
      <dgm:prSet phldrT="[Text]" custT="1"/>
      <dgm:spPr>
        <a:solidFill>
          <a:schemeClr val="accent2">
            <a:lumMod val="40000"/>
            <a:lumOff val="60000"/>
          </a:schemeClr>
        </a:solidFill>
      </dgm:spPr>
      <dgm:t>
        <a:bodyPr/>
        <a:lstStyle/>
        <a:p>
          <a:r>
            <a:rPr lang="lv-LV" sz="2000" b="1" dirty="0">
              <a:solidFill>
                <a:schemeClr val="accent1">
                  <a:lumMod val="50000"/>
                </a:schemeClr>
              </a:solidFill>
            </a:rPr>
            <a:t>Sadarbības tīkli</a:t>
          </a:r>
          <a:endParaRPr lang="en-US" sz="2000" b="1" dirty="0">
            <a:solidFill>
              <a:schemeClr val="accent1">
                <a:lumMod val="50000"/>
              </a:schemeClr>
            </a:solidFill>
          </a:endParaRPr>
        </a:p>
      </dgm:t>
    </dgm:pt>
    <dgm:pt modelId="{62B140AC-7AC9-4E17-856E-7BA45C65C0B7}" type="parTrans" cxnId="{8414F8BA-8326-47D8-B3E4-6584476C41C9}">
      <dgm:prSet/>
      <dgm:spPr/>
      <dgm:t>
        <a:bodyPr/>
        <a:lstStyle/>
        <a:p>
          <a:endParaRPr lang="en-US" sz="2000"/>
        </a:p>
      </dgm:t>
    </dgm:pt>
    <dgm:pt modelId="{247DEDFF-4E2F-47F4-9B83-2430525D0137}" type="sibTrans" cxnId="{8414F8BA-8326-47D8-B3E4-6584476C41C9}">
      <dgm:prSet/>
      <dgm:spPr/>
      <dgm:t>
        <a:bodyPr/>
        <a:lstStyle/>
        <a:p>
          <a:endParaRPr lang="en-US" sz="2000"/>
        </a:p>
      </dgm:t>
    </dgm:pt>
    <dgm:pt modelId="{7D9DE8FB-44F1-4B57-BEBC-8FDCDB12AF8F}">
      <dgm:prSet phldrT="[Text]" custT="1"/>
      <dgm:spPr/>
      <dgm:t>
        <a:bodyPr/>
        <a:lstStyle/>
        <a:p>
          <a:r>
            <a:rPr 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Administratīvas tikšanās jaunu sadarbības tīklu veidošanai, jaunu partneru piesaistei</a:t>
          </a:r>
        </a:p>
        <a:p>
          <a:r>
            <a:rPr lang="lv-LV" sz="20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Īstermiņa akadēmiskā personāla tikšanās mobilitātes kvalitātes nodrošināšanai</a:t>
          </a:r>
          <a:endParaRPr lang="en-US" sz="2000" u="none" dirty="0">
            <a:solidFill>
              <a:schemeClr val="accent1">
                <a:lumMod val="50000"/>
              </a:schemeClr>
            </a:solidFill>
          </a:endParaRPr>
        </a:p>
      </dgm:t>
    </dgm:pt>
    <dgm:pt modelId="{272F1124-8EC7-4A15-A5BD-C67FBF8ECB70}" type="parTrans" cxnId="{E4DC1876-A848-4B12-8D21-32E681EEC813}">
      <dgm:prSet/>
      <dgm:spPr/>
      <dgm:t>
        <a:bodyPr/>
        <a:lstStyle/>
        <a:p>
          <a:endParaRPr lang="en-US" sz="2000"/>
        </a:p>
      </dgm:t>
    </dgm:pt>
    <dgm:pt modelId="{985DACA7-E848-4F6C-BBAF-E5FFC4A22504}" type="sibTrans" cxnId="{E4DC1876-A848-4B12-8D21-32E681EEC813}">
      <dgm:prSet/>
      <dgm:spPr/>
      <dgm:t>
        <a:bodyPr/>
        <a:lstStyle/>
        <a:p>
          <a:endParaRPr lang="en-US" sz="2000"/>
        </a:p>
      </dgm:t>
    </dgm:pt>
    <dgm:pt modelId="{F83E3057-9714-4D1B-95BF-314B53A92EB7}" type="pres">
      <dgm:prSet presAssocID="{E4476891-8B15-45C4-B794-C95096B19BD6}" presName="Name0" presStyleCnt="0">
        <dgm:presLayoutVars>
          <dgm:chMax/>
          <dgm:chPref val="3"/>
          <dgm:dir/>
          <dgm:animOne val="branch"/>
          <dgm:animLvl val="lvl"/>
        </dgm:presLayoutVars>
      </dgm:prSet>
      <dgm:spPr/>
    </dgm:pt>
    <dgm:pt modelId="{9FF58841-6947-4CD8-8555-4035BF0D7C19}" type="pres">
      <dgm:prSet presAssocID="{CC575567-0B68-44A5-8151-90F0D7374D1E}" presName="composite" presStyleCnt="0"/>
      <dgm:spPr/>
    </dgm:pt>
    <dgm:pt modelId="{061C4FB6-D6B8-4241-9655-BE8DF9067055}" type="pres">
      <dgm:prSet presAssocID="{CC575567-0B68-44A5-8151-90F0D7374D1E}" presName="FirstChild" presStyleLbl="revTx" presStyleIdx="0" presStyleCnt="3" custScaleY="66947">
        <dgm:presLayoutVars>
          <dgm:chMax val="0"/>
          <dgm:chPref val="0"/>
          <dgm:bulletEnabled val="1"/>
        </dgm:presLayoutVars>
      </dgm:prSet>
      <dgm:spPr/>
    </dgm:pt>
    <dgm:pt modelId="{973DD5CE-6032-4567-A787-D1DF2D47DBE1}" type="pres">
      <dgm:prSet presAssocID="{CC575567-0B68-44A5-8151-90F0D7374D1E}" presName="Parent" presStyleLbl="alignNode1" presStyleIdx="0" presStyleCnt="3" custLinFactNeighborX="1410">
        <dgm:presLayoutVars>
          <dgm:chMax val="3"/>
          <dgm:chPref val="3"/>
          <dgm:bulletEnabled val="1"/>
        </dgm:presLayoutVars>
      </dgm:prSet>
      <dgm:spPr/>
    </dgm:pt>
    <dgm:pt modelId="{ED8ECB8D-47A9-41D7-AE0C-67F88DA73B34}" type="pres">
      <dgm:prSet presAssocID="{CC575567-0B68-44A5-8151-90F0D7374D1E}" presName="Accent" presStyleLbl="parChTrans1D1" presStyleIdx="0" presStyleCnt="3"/>
      <dgm:spPr/>
    </dgm:pt>
    <dgm:pt modelId="{76020137-1AD0-407C-9EA1-D8E9DA30694D}" type="pres">
      <dgm:prSet presAssocID="{C97FB154-C025-4618-8108-CA81C1371E78}" presName="sibTrans" presStyleCnt="0"/>
      <dgm:spPr/>
    </dgm:pt>
    <dgm:pt modelId="{938E2DBD-1AAB-42CF-A3F8-DD40C72C355C}" type="pres">
      <dgm:prSet presAssocID="{B0325429-59A4-43D5-A65D-0D0382FB2D3B}" presName="composite" presStyleCnt="0"/>
      <dgm:spPr/>
    </dgm:pt>
    <dgm:pt modelId="{18DC2ECC-B8B5-4690-B821-EBE4830FDE48}" type="pres">
      <dgm:prSet presAssocID="{B0325429-59A4-43D5-A65D-0D0382FB2D3B}" presName="FirstChild" presStyleLbl="revTx" presStyleIdx="1" presStyleCnt="3" custScaleY="120726" custLinFactNeighborY="-7407">
        <dgm:presLayoutVars>
          <dgm:chMax val="0"/>
          <dgm:chPref val="0"/>
          <dgm:bulletEnabled val="1"/>
        </dgm:presLayoutVars>
      </dgm:prSet>
      <dgm:spPr/>
    </dgm:pt>
    <dgm:pt modelId="{A239F5D0-E75E-40BF-B1B5-BDD90334AB85}" type="pres">
      <dgm:prSet presAssocID="{B0325429-59A4-43D5-A65D-0D0382FB2D3B}" presName="Parent" presStyleLbl="alignNode1" presStyleIdx="1" presStyleCnt="3">
        <dgm:presLayoutVars>
          <dgm:chMax val="3"/>
          <dgm:chPref val="3"/>
          <dgm:bulletEnabled val="1"/>
        </dgm:presLayoutVars>
      </dgm:prSet>
      <dgm:spPr/>
    </dgm:pt>
    <dgm:pt modelId="{6EF1E263-9E6B-4EDC-BC79-47615D5710FE}" type="pres">
      <dgm:prSet presAssocID="{B0325429-59A4-43D5-A65D-0D0382FB2D3B}" presName="Accent" presStyleLbl="parChTrans1D1" presStyleIdx="1" presStyleCnt="3"/>
      <dgm:spPr/>
    </dgm:pt>
    <dgm:pt modelId="{596B6161-F7CB-4266-BD02-DF6882AEAAC8}" type="pres">
      <dgm:prSet presAssocID="{1D68ADF1-CEB6-4C4E-829A-23EB4382A18D}" presName="sibTrans" presStyleCnt="0"/>
      <dgm:spPr/>
    </dgm:pt>
    <dgm:pt modelId="{6BB06AF8-B564-4CC3-BF96-B5124017ACC0}" type="pres">
      <dgm:prSet presAssocID="{F49AE766-4990-42FB-9095-658DAFF3172B}" presName="composite" presStyleCnt="0"/>
      <dgm:spPr/>
    </dgm:pt>
    <dgm:pt modelId="{C65DCB4B-28C3-4638-ABCD-127A49CEF8C5}" type="pres">
      <dgm:prSet presAssocID="{F49AE766-4990-42FB-9095-658DAFF3172B}" presName="FirstChild" presStyleLbl="revTx" presStyleIdx="2" presStyleCnt="3" custScaleY="107490">
        <dgm:presLayoutVars>
          <dgm:chMax val="0"/>
          <dgm:chPref val="0"/>
          <dgm:bulletEnabled val="1"/>
        </dgm:presLayoutVars>
      </dgm:prSet>
      <dgm:spPr/>
    </dgm:pt>
    <dgm:pt modelId="{5F198BD5-7567-47F0-878D-E3E8261BF80C}" type="pres">
      <dgm:prSet presAssocID="{F49AE766-4990-42FB-9095-658DAFF3172B}" presName="Parent" presStyleLbl="alignNode1" presStyleIdx="2" presStyleCnt="3">
        <dgm:presLayoutVars>
          <dgm:chMax val="3"/>
          <dgm:chPref val="3"/>
          <dgm:bulletEnabled val="1"/>
        </dgm:presLayoutVars>
      </dgm:prSet>
      <dgm:spPr/>
    </dgm:pt>
    <dgm:pt modelId="{E36FAD24-B1DC-49E4-B423-F8EEDCA258A6}" type="pres">
      <dgm:prSet presAssocID="{F49AE766-4990-42FB-9095-658DAFF3172B}" presName="Accent" presStyleLbl="parChTrans1D1" presStyleIdx="2" presStyleCnt="3"/>
      <dgm:spPr/>
    </dgm:pt>
  </dgm:ptLst>
  <dgm:cxnLst>
    <dgm:cxn modelId="{A51BCD07-94FC-4768-A00E-553B6D097EF1}" type="presOf" srcId="{B0325429-59A4-43D5-A65D-0D0382FB2D3B}" destId="{A239F5D0-E75E-40BF-B1B5-BDD90334AB85}" srcOrd="0" destOrd="0" presId="urn:microsoft.com/office/officeart/2011/layout/TabList"/>
    <dgm:cxn modelId="{C65AAD0A-18C3-4A14-8414-38A1E0812638}" type="presOf" srcId="{2154EC92-6924-4E3C-A707-3B6C6FDEA251}" destId="{061C4FB6-D6B8-4241-9655-BE8DF9067055}" srcOrd="0" destOrd="0" presId="urn:microsoft.com/office/officeart/2011/layout/TabList"/>
    <dgm:cxn modelId="{44D4F738-F3A3-4ADF-9311-38EA03F66900}" type="presOf" srcId="{F49AE766-4990-42FB-9095-658DAFF3172B}" destId="{5F198BD5-7567-47F0-878D-E3E8261BF80C}" srcOrd="0" destOrd="0" presId="urn:microsoft.com/office/officeart/2011/layout/TabList"/>
    <dgm:cxn modelId="{13D20D62-CBFD-4D15-ABFD-3C5542B4AFD4}" srcId="{E4476891-8B15-45C4-B794-C95096B19BD6}" destId="{B0325429-59A4-43D5-A65D-0D0382FB2D3B}" srcOrd="1" destOrd="0" parTransId="{AF2D0CE5-18CF-42CC-8C0A-C678EE86CA50}" sibTransId="{1D68ADF1-CEB6-4C4E-829A-23EB4382A18D}"/>
    <dgm:cxn modelId="{481C0C50-69C2-4D3A-9F83-627D705F040C}" type="presOf" srcId="{7D9DE8FB-44F1-4B57-BEBC-8FDCDB12AF8F}" destId="{C65DCB4B-28C3-4638-ABCD-127A49CEF8C5}" srcOrd="0" destOrd="0" presId="urn:microsoft.com/office/officeart/2011/layout/TabList"/>
    <dgm:cxn modelId="{E4DC1876-A848-4B12-8D21-32E681EEC813}" srcId="{F49AE766-4990-42FB-9095-658DAFF3172B}" destId="{7D9DE8FB-44F1-4B57-BEBC-8FDCDB12AF8F}" srcOrd="0" destOrd="0" parTransId="{272F1124-8EC7-4A15-A5BD-C67FBF8ECB70}" sibTransId="{985DACA7-E848-4F6C-BBAF-E5FFC4A22504}"/>
    <dgm:cxn modelId="{AEB72587-E346-4D64-83CA-700E6C4AC69F}" type="presOf" srcId="{E4476891-8B15-45C4-B794-C95096B19BD6}" destId="{F83E3057-9714-4D1B-95BF-314B53A92EB7}" srcOrd="0" destOrd="0" presId="urn:microsoft.com/office/officeart/2011/layout/TabList"/>
    <dgm:cxn modelId="{0B9DAC9A-0635-471F-9CD4-7B9EECE0E780}" srcId="{B0325429-59A4-43D5-A65D-0D0382FB2D3B}" destId="{7C031C65-A50A-4C13-9C8D-F319ED3473E3}" srcOrd="0" destOrd="0" parTransId="{469CDB71-7A7B-4BB5-AA93-ED658C763D67}" sibTransId="{77C34B46-F3F0-4759-A10D-8F17B4CAEB3A}"/>
    <dgm:cxn modelId="{100887A1-0874-44D1-99C1-CC6BD2E2899F}" srcId="{CC575567-0B68-44A5-8151-90F0D7374D1E}" destId="{2154EC92-6924-4E3C-A707-3B6C6FDEA251}" srcOrd="0" destOrd="0" parTransId="{F9710302-C05F-4C1D-B9C0-19D8B7A19CD1}" sibTransId="{2B2FB635-AA53-412B-86EC-7AA990E0DF0D}"/>
    <dgm:cxn modelId="{8414F8BA-8326-47D8-B3E4-6584476C41C9}" srcId="{E4476891-8B15-45C4-B794-C95096B19BD6}" destId="{F49AE766-4990-42FB-9095-658DAFF3172B}" srcOrd="2" destOrd="0" parTransId="{62B140AC-7AC9-4E17-856E-7BA45C65C0B7}" sibTransId="{247DEDFF-4E2F-47F4-9B83-2430525D0137}"/>
    <dgm:cxn modelId="{45DBADCF-A992-4803-AE6C-C38F33AB57B2}" srcId="{E4476891-8B15-45C4-B794-C95096B19BD6}" destId="{CC575567-0B68-44A5-8151-90F0D7374D1E}" srcOrd="0" destOrd="0" parTransId="{61565E8B-BF30-4D2A-BE88-2A524EAF4133}" sibTransId="{C97FB154-C025-4618-8108-CA81C1371E78}"/>
    <dgm:cxn modelId="{3977CAD1-90D0-4B4A-AE5C-1A793750589F}" type="presOf" srcId="{7C031C65-A50A-4C13-9C8D-F319ED3473E3}" destId="{18DC2ECC-B8B5-4690-B821-EBE4830FDE48}" srcOrd="0" destOrd="0" presId="urn:microsoft.com/office/officeart/2011/layout/TabList"/>
    <dgm:cxn modelId="{B60B42F2-065B-4258-8A05-2E971E459F32}" type="presOf" srcId="{CC575567-0B68-44A5-8151-90F0D7374D1E}" destId="{973DD5CE-6032-4567-A787-D1DF2D47DBE1}" srcOrd="0" destOrd="0" presId="urn:microsoft.com/office/officeart/2011/layout/TabList"/>
    <dgm:cxn modelId="{D344A330-C842-476D-8B44-4DC46692918B}" type="presParOf" srcId="{F83E3057-9714-4D1B-95BF-314B53A92EB7}" destId="{9FF58841-6947-4CD8-8555-4035BF0D7C19}" srcOrd="0" destOrd="0" presId="urn:microsoft.com/office/officeart/2011/layout/TabList"/>
    <dgm:cxn modelId="{9902BF4E-5C5F-4F84-9419-3519B7876D32}" type="presParOf" srcId="{9FF58841-6947-4CD8-8555-4035BF0D7C19}" destId="{061C4FB6-D6B8-4241-9655-BE8DF9067055}" srcOrd="0" destOrd="0" presId="urn:microsoft.com/office/officeart/2011/layout/TabList"/>
    <dgm:cxn modelId="{2C2FAE0C-FEEE-4A98-B545-430851A48AD7}" type="presParOf" srcId="{9FF58841-6947-4CD8-8555-4035BF0D7C19}" destId="{973DD5CE-6032-4567-A787-D1DF2D47DBE1}" srcOrd="1" destOrd="0" presId="urn:microsoft.com/office/officeart/2011/layout/TabList"/>
    <dgm:cxn modelId="{FB74723E-1BCF-4F75-979D-1AA30F8815DC}" type="presParOf" srcId="{9FF58841-6947-4CD8-8555-4035BF0D7C19}" destId="{ED8ECB8D-47A9-41D7-AE0C-67F88DA73B34}" srcOrd="2" destOrd="0" presId="urn:microsoft.com/office/officeart/2011/layout/TabList"/>
    <dgm:cxn modelId="{38336A58-202F-43CE-B2CF-90A1EBA1D92D}" type="presParOf" srcId="{F83E3057-9714-4D1B-95BF-314B53A92EB7}" destId="{76020137-1AD0-407C-9EA1-D8E9DA30694D}" srcOrd="1" destOrd="0" presId="urn:microsoft.com/office/officeart/2011/layout/TabList"/>
    <dgm:cxn modelId="{5294FEA0-6E44-41B7-9C46-F9755264C25E}" type="presParOf" srcId="{F83E3057-9714-4D1B-95BF-314B53A92EB7}" destId="{938E2DBD-1AAB-42CF-A3F8-DD40C72C355C}" srcOrd="2" destOrd="0" presId="urn:microsoft.com/office/officeart/2011/layout/TabList"/>
    <dgm:cxn modelId="{07D72E52-89BB-4D21-B5C2-22547FAD182A}" type="presParOf" srcId="{938E2DBD-1AAB-42CF-A3F8-DD40C72C355C}" destId="{18DC2ECC-B8B5-4690-B821-EBE4830FDE48}" srcOrd="0" destOrd="0" presId="urn:microsoft.com/office/officeart/2011/layout/TabList"/>
    <dgm:cxn modelId="{21C70797-209E-4E71-9123-2FF35592A7B5}" type="presParOf" srcId="{938E2DBD-1AAB-42CF-A3F8-DD40C72C355C}" destId="{A239F5D0-E75E-40BF-B1B5-BDD90334AB85}" srcOrd="1" destOrd="0" presId="urn:microsoft.com/office/officeart/2011/layout/TabList"/>
    <dgm:cxn modelId="{36226F76-C943-48A3-AEBA-070C16F5C242}" type="presParOf" srcId="{938E2DBD-1AAB-42CF-A3F8-DD40C72C355C}" destId="{6EF1E263-9E6B-4EDC-BC79-47615D5710FE}" srcOrd="2" destOrd="0" presId="urn:microsoft.com/office/officeart/2011/layout/TabList"/>
    <dgm:cxn modelId="{FDF6AA0B-AE1D-4016-BE90-BEE0693302E7}" type="presParOf" srcId="{F83E3057-9714-4D1B-95BF-314B53A92EB7}" destId="{596B6161-F7CB-4266-BD02-DF6882AEAAC8}" srcOrd="3" destOrd="0" presId="urn:microsoft.com/office/officeart/2011/layout/TabList"/>
    <dgm:cxn modelId="{582B170A-105B-479A-861C-FEBAAF47B7CB}" type="presParOf" srcId="{F83E3057-9714-4D1B-95BF-314B53A92EB7}" destId="{6BB06AF8-B564-4CC3-BF96-B5124017ACC0}" srcOrd="4" destOrd="0" presId="urn:microsoft.com/office/officeart/2011/layout/TabList"/>
    <dgm:cxn modelId="{5A2E63D4-4E9C-4859-AC62-03B03F1B195D}" type="presParOf" srcId="{6BB06AF8-B564-4CC3-BF96-B5124017ACC0}" destId="{C65DCB4B-28C3-4638-ABCD-127A49CEF8C5}" srcOrd="0" destOrd="0" presId="urn:microsoft.com/office/officeart/2011/layout/TabList"/>
    <dgm:cxn modelId="{C1D99B8B-C446-4102-9B73-BD7144984658}" type="presParOf" srcId="{6BB06AF8-B564-4CC3-BF96-B5124017ACC0}" destId="{5F198BD5-7567-47F0-878D-E3E8261BF80C}" srcOrd="1" destOrd="0" presId="urn:microsoft.com/office/officeart/2011/layout/TabList"/>
    <dgm:cxn modelId="{A9134451-DF58-4183-83BA-3626CB714D30}" type="presParOf" srcId="{6BB06AF8-B564-4CC3-BF96-B5124017ACC0}" destId="{E36FAD24-B1DC-49E4-B423-F8EEDCA258A6}" srcOrd="2" destOrd="0" presId="urn:microsoft.com/office/officeart/2011/layout/Tab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36FAD24-B1DC-49E4-B423-F8EEDCA258A6}">
      <dsp:nvSpPr>
        <dsp:cNvPr id="0" name=""/>
        <dsp:cNvSpPr/>
      </dsp:nvSpPr>
      <dsp:spPr>
        <a:xfrm>
          <a:off x="0" y="4047621"/>
          <a:ext cx="7044908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F1E263-9E6B-4EDC-BC79-47615D5710FE}">
      <dsp:nvSpPr>
        <dsp:cNvPr id="0" name=""/>
        <dsp:cNvSpPr/>
      </dsp:nvSpPr>
      <dsp:spPr>
        <a:xfrm>
          <a:off x="0" y="2606538"/>
          <a:ext cx="7044908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D8ECB8D-47A9-41D7-AE0C-67F88DA73B34}">
      <dsp:nvSpPr>
        <dsp:cNvPr id="0" name=""/>
        <dsp:cNvSpPr/>
      </dsp:nvSpPr>
      <dsp:spPr>
        <a:xfrm>
          <a:off x="0" y="1210766"/>
          <a:ext cx="7044908" cy="0"/>
        </a:xfrm>
        <a:prstGeom prst="line">
          <a:avLst/>
        </a:pr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61C4FB6-D6B8-4241-9655-BE8DF9067055}">
      <dsp:nvSpPr>
        <dsp:cNvPr id="0" name=""/>
        <dsp:cNvSpPr/>
      </dsp:nvSpPr>
      <dsp:spPr>
        <a:xfrm>
          <a:off x="1831676" y="200823"/>
          <a:ext cx="5213231" cy="80998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Studentu mobilitātes (studijas, prakse)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Pasniedzēju mobilitātes</a:t>
          </a:r>
          <a:endParaRPr lang="en-US" sz="2000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31676" y="200823"/>
        <a:ext cx="5213231" cy="809989"/>
      </dsp:txXfrm>
    </dsp:sp>
    <dsp:sp modelId="{973DD5CE-6032-4567-A787-D1DF2D47DBE1}">
      <dsp:nvSpPr>
        <dsp:cNvPr id="0" name=""/>
        <dsp:cNvSpPr/>
      </dsp:nvSpPr>
      <dsp:spPr>
        <a:xfrm>
          <a:off x="25826" y="870"/>
          <a:ext cx="1831676" cy="1209895"/>
        </a:xfrm>
        <a:prstGeom prst="round2SameRect">
          <a:avLst>
            <a:gd name="adj1" fmla="val 16670"/>
            <a:gd name="adj2" fmla="val 0"/>
          </a:avLst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b="1" kern="1200" dirty="0">
              <a:solidFill>
                <a:schemeClr val="accent1">
                  <a:lumMod val="50000"/>
                </a:schemeClr>
              </a:solidFill>
            </a:rPr>
            <a:t>Mobilitātes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84899" y="59943"/>
        <a:ext cx="1713530" cy="1150822"/>
      </dsp:txXfrm>
    </dsp:sp>
    <dsp:sp modelId="{18DC2ECC-B8B5-4690-B821-EBE4830FDE48}">
      <dsp:nvSpPr>
        <dsp:cNvPr id="0" name=""/>
        <dsp:cNvSpPr/>
      </dsp:nvSpPr>
      <dsp:spPr>
        <a:xfrm>
          <a:off x="1831676" y="1181643"/>
          <a:ext cx="5213231" cy="146065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Intensīvie kursi</a:t>
          </a: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Kopējās studiju programmas</a:t>
          </a:r>
        </a:p>
        <a:p>
          <a:pPr marL="0" lvl="0" indent="0" algn="l" defTabSz="889000">
            <a:lnSpc>
              <a:spcPct val="100000"/>
            </a:lnSpc>
            <a:spcBef>
              <a:spcPct val="0"/>
            </a:spcBef>
            <a:spcAft>
              <a:spcPts val="0"/>
            </a:spcAft>
            <a:buNone/>
          </a:pPr>
          <a:r>
            <a:rPr lang="lv-LV" alt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Attīstības projekti</a:t>
          </a:r>
          <a:endParaRPr lang="en-US" sz="20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31676" y="1181643"/>
        <a:ext cx="5213231" cy="1460659"/>
      </dsp:txXfrm>
    </dsp:sp>
    <dsp:sp modelId="{A239F5D0-E75E-40BF-B1B5-BDD90334AB85}">
      <dsp:nvSpPr>
        <dsp:cNvPr id="0" name=""/>
        <dsp:cNvSpPr/>
      </dsp:nvSpPr>
      <dsp:spPr>
        <a:xfrm>
          <a:off x="0" y="1396642"/>
          <a:ext cx="1831676" cy="1209895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b="1" kern="1200" dirty="0">
              <a:solidFill>
                <a:schemeClr val="accent1">
                  <a:lumMod val="50000"/>
                </a:schemeClr>
              </a:solidFill>
            </a:rPr>
            <a:t>Sadarbības projekti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9073" y="1455715"/>
        <a:ext cx="1713530" cy="1150822"/>
      </dsp:txXfrm>
    </dsp:sp>
    <dsp:sp modelId="{C65DCB4B-28C3-4638-ABCD-127A49CEF8C5}">
      <dsp:nvSpPr>
        <dsp:cNvPr id="0" name=""/>
        <dsp:cNvSpPr/>
      </dsp:nvSpPr>
      <dsp:spPr>
        <a:xfrm>
          <a:off x="1831676" y="2792414"/>
          <a:ext cx="5213231" cy="130051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100" tIns="38100" rIns="38100" bIns="38100" numCol="1" spcCol="1270" anchor="b" anchorCtr="0">
          <a:noAutofit/>
        </a:bodyPr>
        <a:lstStyle/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Administratīvas tikšanās jaunu sadarbības tīklu veidošanai, jaunu partneru piesaistei</a:t>
          </a:r>
        </a:p>
        <a:p>
          <a:pPr marL="0" lvl="0" indent="0" algn="l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kern="12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rPr>
            <a:t>- Īstermiņa akadēmiskā personāla tikšanās mobilitātes kvalitātes nodrošināšanai</a:t>
          </a:r>
          <a:endParaRPr lang="en-US" sz="2000" u="none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1831676" y="2792414"/>
        <a:ext cx="5213231" cy="1300517"/>
      </dsp:txXfrm>
    </dsp:sp>
    <dsp:sp modelId="{5F198BD5-7567-47F0-878D-E3E8261BF80C}">
      <dsp:nvSpPr>
        <dsp:cNvPr id="0" name=""/>
        <dsp:cNvSpPr/>
      </dsp:nvSpPr>
      <dsp:spPr>
        <a:xfrm>
          <a:off x="0" y="2837725"/>
          <a:ext cx="1831676" cy="1209895"/>
        </a:xfrm>
        <a:prstGeom prst="round2SameRect">
          <a:avLst>
            <a:gd name="adj1" fmla="val 16670"/>
            <a:gd name="adj2" fmla="val 0"/>
          </a:avLst>
        </a:prstGeom>
        <a:solidFill>
          <a:schemeClr val="accent2">
            <a:lumMod val="40000"/>
            <a:lumOff val="6000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lv-LV" sz="2000" b="1" kern="1200" dirty="0">
              <a:solidFill>
                <a:schemeClr val="accent1">
                  <a:lumMod val="50000"/>
                </a:schemeClr>
              </a:solidFill>
            </a:rPr>
            <a:t>Sadarbības tīkli</a:t>
          </a:r>
          <a:endParaRPr lang="en-US" sz="2000" b="1" kern="1200" dirty="0">
            <a:solidFill>
              <a:schemeClr val="accent1">
                <a:lumMod val="50000"/>
              </a:schemeClr>
            </a:solidFill>
          </a:endParaRPr>
        </a:p>
      </dsp:txBody>
      <dsp:txXfrm>
        <a:off x="59073" y="2896798"/>
        <a:ext cx="1713530" cy="11508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1/layout/TabList">
  <dgm:title val="Tab List"/>
  <dgm:desc val="Use to show non-sequential or grouped blocks of information. Works well for lists with a small amount of Level 1 text. The first Level 2 displays next to the Level 1 text  and the remaining Level 2 text appears beneath the Level 1 text."/>
  <dgm:catLst>
    <dgm:cat type="list" pri="4500"/>
    <dgm:cat type="officeonline" pri="110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12">
          <dgm:prSet phldr="1"/>
        </dgm:pt>
        <dgm:pt modelId="20">
          <dgm:prSet phldr="1"/>
        </dgm:pt>
        <dgm:pt modelId="21">
          <dgm:prSet phldr="1"/>
        </dgm:pt>
        <dgm:pt modelId="22">
          <dgm:prSet phldr="1"/>
        </dgm:pt>
        <dgm:pt modelId="30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0" srcId="0" destId="10" srcOrd="0" destOrd="0"/>
        <dgm:cxn modelId="41" srcId="10" destId="11" srcOrd="0" destOrd="0"/>
        <dgm:cxn modelId="42" srcId="10" destId="12" srcOrd="0" destOrd="0"/>
        <dgm:cxn modelId="50" srcId="0" destId="20" srcOrd="1" destOrd="0"/>
        <dgm:cxn modelId="51" srcId="20" destId="21" srcOrd="1" destOrd="0"/>
        <dgm:cxn modelId="52" srcId="20" destId="22" srcOrd="1" destOrd="0"/>
        <dgm:cxn modelId="60" srcId="0" destId="30" srcOrd="2" destOrd="0"/>
        <dgm:cxn modelId="61" srcId="30" destId="31" srcOrd="2" destOrd="0"/>
        <dgm:cxn modelId="62" srcId="30" destId="32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/>
      <dgm:chPref val="3"/>
      <dgm:dir/>
      <dgm:animOne val="branch"/>
      <dgm:animLvl val="lvl"/>
    </dgm:varLst>
    <dgm:alg type="lin">
      <dgm:param type="linDir" val="fromT"/>
    </dgm:alg>
    <dgm:shape xmlns:r="http://schemas.openxmlformats.org/officeDocument/2006/relationships" r:blip="">
      <dgm:adjLst/>
    </dgm:shape>
    <dgm:constrLst>
      <dgm:constr type="w" for="ch" forName="Child" refType="w"/>
      <dgm:constr type="h" for="ch" forName="Child" refType="h" fact="0.6667"/>
      <dgm:constr type="primFontSz" for="des" forName="Parent" op="equ" val="65"/>
      <dgm:constr type="primFontSz" for="des" forName="Child" op="equ" val="65"/>
      <dgm:constr type="primFontSz" for="des" forName="FirstChild" op="equ" val="65"/>
      <dgm:constr type="primFontSz" for="des" forName="Child" refType="primFontSz" refFor="des" refForName="Parent" op="lte"/>
      <dgm:constr type="primFontSz" for="des" forName="FirstChild" refType="primFontSz" refFor="des" refForName="Parent" op="lte"/>
      <dgm:constr type="primFontSz" for="des" forName="Child" refType="primFontSz" refFor="des" refForName="FirstChild" op="lte"/>
      <dgm:constr type="w" for="ch" forName="composite" refType="w"/>
      <dgm:constr type="h" for="ch" forName="composite" refType="h" fact="0.3333"/>
      <dgm:constr type="sp" refType="h" refFor="ch" refForName="composite" op="equ" fact="0.05"/>
      <dgm:constr type="h" for="ch" forName="sibTrans" refType="h" refFor="ch" refForName="composite" op="equ" fact="0.05"/>
      <dgm:constr type="w" for="ch" forName="sibTrans" refType="h" refFor="ch" refForName="sibTrans" op="equ"/>
    </dgm:constrLst>
    <dgm:forEach name="nodesForEach" axis="ch" ptType="node">
      <dgm:layoutNode name="composite">
        <dgm:alg type="composite"/>
        <dgm:shape xmlns:r="http://schemas.openxmlformats.org/officeDocument/2006/relationships" r:blip="">
          <dgm:adjLst/>
        </dgm:shape>
        <dgm:choose name="Name1">
          <dgm:if name="Name2" func="var" arg="dir" op="equ" val="norm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l" for="ch" forName="FirstChild" refType="w" fact="0.26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l" for="ch" forName="Parent" refType="w" fact="0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if>
          <dgm:else name="Name3">
            <dgm:constrLst>
              <dgm:constr type="l" for="ch" forName="Accent" refType="w" fact="0"/>
              <dgm:constr type="b" for="ch" forName="Accent" refType="h"/>
              <dgm:constr type="w" for="ch" forName="Accent" refType="w"/>
              <dgm:constr type="h" for="ch" forName="Accent" refType="h" fact="0"/>
              <dgm:constr type="r" for="ch" forName="FirstChild" refType="w" fact="0.74"/>
              <dgm:constr type="t" for="ch" forName="FirstChild" refType="h" fact="0"/>
              <dgm:constr type="w" for="ch" forName="FirstChild" refType="w" fact="0.74"/>
              <dgm:constr type="h" for="ch" forName="FirstChild" refType="h"/>
              <dgm:constr type="r" for="ch" forName="Parent" refType="w"/>
              <dgm:constr type="t" for="ch" forName="Parent" refType="h" fact="0"/>
              <dgm:constr type="w" for="ch" forName="Parent" refType="w" fact="0.26"/>
              <dgm:constr type="h" for="ch" forName="Parent" refType="h"/>
            </dgm:constrLst>
          </dgm:else>
        </dgm:choose>
        <dgm:layoutNode name="FirstChild" styleLbl="revTx">
          <dgm:varLst>
            <dgm:chMax val="0"/>
            <dgm:chPref val="0"/>
            <dgm:bulletEnabled val="1"/>
          </dgm:varLst>
          <dgm:choose name="Name4">
            <dgm:if name="Name5" func="var" arg="dir" op="equ" val="norm">
              <dgm:alg type="tx">
                <dgm:param type="parTxLTRAlign" val="l"/>
                <dgm:param type="txAnchorVert" val="b"/>
                <dgm:param type="txAnchorVertCh" val="b"/>
                <dgm:param type="parTxRTLAlign" val="l"/>
              </dgm:alg>
            </dgm:if>
            <dgm:else name="Name6">
              <dgm:alg type="tx">
                <dgm:param type="parTxLTRAlign" val="r"/>
                <dgm:param type="shpTxLTRAlignCh" val="r"/>
                <dgm:param type="txAnchorVert" val="b"/>
                <dgm:param type="txAnchorVertCh" val="b"/>
                <dgm:param type="parTxRTLAlign" val="r"/>
              </dgm:alg>
            </dgm:else>
          </dgm:choose>
          <dgm:shape xmlns:r="http://schemas.openxmlformats.org/officeDocument/2006/relationships" type="rect" r:blip="">
            <dgm:adjLst/>
          </dgm:shape>
          <dgm:choose name="Name7">
            <dgm:if name="Name8" axis="ch" ptType="node" func="cnt" op="gte" val="1">
              <dgm:presOf axis="ch desOrSelf" ptType="node node" st="1 1" cnt="1 0"/>
            </dgm:if>
            <dgm:else name="Name9">
              <dgm:presOf/>
            </dgm:else>
          </dgm:choose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Parent" styleLbl="alignNode1">
          <dgm:varLst>
            <dgm:chMax val="3"/>
            <dgm:chPref val="3"/>
            <dgm:bulletEnabled val="1"/>
          </dgm:varLst>
          <dgm:alg type="tx">
            <dgm:param type="shpTxLTRAlignCh" val="ctr"/>
            <dgm:param type="txAnchorVertCh" val="mid"/>
          </dgm:alg>
          <dgm:shape xmlns:r="http://schemas.openxmlformats.org/officeDocument/2006/relationships" type="round2SameRect" r:blip="">
            <dgm:adjLst>
              <dgm:adj idx="1" val="0.1667"/>
              <dgm:adj idx="2" val="0"/>
            </dgm:adjLst>
          </dgm:shape>
          <dgm:presOf axis="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  <dgm:layoutNode name="Accent" styleLbl="parChTrans1D1">
          <dgm:alg type="sp"/>
          <dgm:shape xmlns:r="http://schemas.openxmlformats.org/officeDocument/2006/relationships" type="line" r:blip="" zOrderOff="-99999">
            <dgm:adjLst/>
          </dgm:shape>
          <dgm:presOf/>
        </dgm:layoutNode>
      </dgm:layoutNode>
      <dgm:choose name="Name10">
        <dgm:if name="Name11" axis="ch" ptType="node" st="2" cnt="1" func="cnt" op="gte" val="1">
          <dgm:layoutNode name="Child" styleLbl="revTx">
            <dgm:varLst>
              <dgm:chMax val="0"/>
              <dgm:chPref val="0"/>
              <dgm:bulletEnabled val="1"/>
            </dgm:varLst>
            <dgm:choose name="Name12">
              <dgm:if name="Name13" func="var" arg="dir" op="equ" val="norm">
                <dgm:alg type="tx">
                  <dgm:param type="stBulletLvl" val="1"/>
                  <dgm:param type="parTxLTRAlign" val="l"/>
                  <dgm:param type="parTxRTLAlign" val="l"/>
                  <dgm:param type="txAnchorVert" val="t"/>
                </dgm:alg>
              </dgm:if>
              <dgm:else name="Name14">
                <dgm:alg type="tx">
                  <dgm:param type="stBulletLvl" val="1"/>
                  <dgm:param type="parTxLTRAlign" val="r"/>
                  <dgm:param type="shpTxLTRAlignCh" val="r"/>
                  <dgm:param type="txAnchorVert" val="t"/>
                  <dgm:param type="parTxRTLAlign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ch desOrSelf" ptType="node node" st="2 1" cnt="0 0"/>
            <dgm:constrLst>
              <dgm:constr type="lMarg" refType="primFontSz" fact="0.15"/>
              <dgm:constr type="rMarg" refType="primFontSz" fact="0.15"/>
              <dgm:constr type="tMarg" refType="primFontSz" fact="0.15"/>
              <dgm:constr type="bMarg" refType="primFontSz" fact="0.15"/>
            </dgm:constrLst>
            <dgm:ruleLst>
              <dgm:rule type="primFontSz" val="5" fact="NaN" max="NaN"/>
            </dgm:ruleLst>
          </dgm:layoutNode>
        </dgm:if>
        <dgm:else name="Name15"/>
      </dgm:choos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5C8ACB-53DD-45D3-8DEB-0B01E6E1738F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42956490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D20EE1-4A69-4473-A1AF-F11C50120D11}" type="datetimeFigureOut">
              <a:rPr lang="ru-RU" smtClean="0"/>
              <a:t>09.11.2024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72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E2085F-1EFF-4FD0-A2B0-D4ED32DD1A4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9461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6E2085F-1EFF-4FD0-A2B0-D4ED32DD1A4F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627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9870300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698436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92015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6075993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58997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8070275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38151068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760324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2481398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99334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lv-LV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v-LV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65858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lv-LV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v-LV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E324C-890F-4D05-85F8-1A2A9FDC6D42}" type="datetimeFigureOut">
              <a:rPr lang="lv-LV" smtClean="0"/>
              <a:pPr/>
              <a:t>09.11.2024</a:t>
            </a:fld>
            <a:endParaRPr lang="lv-LV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v-LV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AEDBF8-7F89-4AB3-8A14-8085EF04F367}" type="slidenum">
              <a:rPr lang="lv-LV" smtClean="0"/>
              <a:pPr/>
              <a:t>‹#›</a:t>
            </a:fld>
            <a:endParaRPr lang="lv-LV"/>
          </a:p>
        </p:txBody>
      </p:sp>
    </p:spTree>
    <p:extLst>
      <p:ext uri="{BB962C8B-B14F-4D97-AF65-F5344CB8AC3E}">
        <p14:creationId xmlns:p14="http://schemas.microsoft.com/office/powerpoint/2010/main" val="176005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v-LV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hyperlink" Target="https://education.ec.europa.eu/lv/education-levels/higher-education/inclusive-and-connected-higher-education/european-credit-transfer-and-accumulation-syste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www.nordplusonline.org/how-to-apply/handbook/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oph.fi/en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hyperlink" Target="http://www.oph.fi/" TargetMode="Externa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iaa.gov.lv/lv/nordplus" TargetMode="External"/><Relationship Id="rId2" Type="http://schemas.openxmlformats.org/officeDocument/2006/relationships/hyperlink" Target="mailto:linards.deidulis@viaa.gov.l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7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hyperlink" Target="https://www.nki-latvija.lv/par-lki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762968"/>
            <a:ext cx="9144000" cy="244656"/>
          </a:xfrm>
          <a:prstGeom prst="rect">
            <a:avLst/>
          </a:prstGeom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1076597" y="3056545"/>
            <a:ext cx="7421880" cy="744910"/>
          </a:xfrm>
        </p:spPr>
        <p:txBody>
          <a:bodyPr>
            <a:normAutofit fontScale="90000"/>
          </a:bodyPr>
          <a:lstStyle/>
          <a:p>
            <a:r>
              <a:rPr lang="nb-NO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Nordplus</a:t>
            </a:r>
            <a:r>
              <a:rPr lang="lv-LV" alt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Augstākās izglītības apakšprogramma – 2025. gada projektu konkurss</a:t>
            </a:r>
            <a:endParaRPr lang="lv-LV" sz="3600" b="1" dirty="0">
              <a:solidFill>
                <a:schemeClr val="accent1">
                  <a:lumMod val="50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206137" y="3908489"/>
            <a:ext cx="7023464" cy="11089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Linards Deidulis</a:t>
            </a:r>
          </a:p>
          <a:p>
            <a:pPr algn="ctr"/>
            <a:r>
              <a:rPr lang="lv-LV" altLang="lv-LV" sz="1800" dirty="0">
                <a:solidFill>
                  <a:schemeClr val="accent1">
                    <a:lumMod val="50000"/>
                  </a:scheme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Izglītības atbalsta un starptautiskās sadarbības departamenta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Starptautiskās sadarbības programmu nodaļas </a:t>
            </a:r>
          </a:p>
          <a:p>
            <a:pPr algn="ctr">
              <a:lnSpc>
                <a:spcPct val="89000"/>
              </a:lnSpc>
              <a:buClr>
                <a:srgbClr val="000000"/>
              </a:buClr>
            </a:pPr>
            <a:r>
              <a:rPr lang="lv-LV" altLang="lv-LV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vecākais projektu vadītājs</a:t>
            </a:r>
          </a:p>
        </p:txBody>
      </p:sp>
      <p:sp>
        <p:nvSpPr>
          <p:cNvPr id="2" name="Subtitle 2">
            <a:extLst>
              <a:ext uri="{FF2B5EF4-FFF2-40B4-BE49-F238E27FC236}">
                <a16:creationId xmlns:a16="http://schemas.microsoft.com/office/drawing/2014/main" id="{B59C139A-6902-7EAB-A0C2-C440020A2FDB}"/>
              </a:ext>
            </a:extLst>
          </p:cNvPr>
          <p:cNvSpPr txBox="1">
            <a:spLocks/>
          </p:cNvSpPr>
          <p:nvPr/>
        </p:nvSpPr>
        <p:spPr>
          <a:xfrm>
            <a:off x="1942011" y="5455593"/>
            <a:ext cx="5691052" cy="609600"/>
          </a:xfrm>
          <a:prstGeom prst="rect">
            <a:avLst/>
          </a:prstGeom>
        </p:spPr>
        <p:txBody>
          <a:bodyPr vert="horz" lIns="93957" tIns="46979" rIns="93957" bIns="46979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2024.gada 12.novembrī</a:t>
            </a:r>
          </a:p>
          <a:p>
            <a:r>
              <a:rPr lang="lv-LV" sz="2000" dirty="0">
                <a:solidFill>
                  <a:schemeClr val="accent1">
                    <a:lumMod val="50000"/>
                  </a:schemeClr>
                </a:solidFill>
                <a:cs typeface="Times New Roman" panose="02020603050405020304" pitchFamily="18" charset="0"/>
              </a:rPr>
              <a:t>Tiešsaistes seminārs  plkst. 11:00  un 15:00 </a:t>
            </a:r>
          </a:p>
        </p:txBody>
      </p:sp>
    </p:spTree>
    <p:extLst>
      <p:ext uri="{BB962C8B-B14F-4D97-AF65-F5344CB8AC3E}">
        <p14:creationId xmlns:p14="http://schemas.microsoft.com/office/powerpoint/2010/main" val="54490221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0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 (1)</a:t>
            </a: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9910280"/>
              </p:ext>
            </p:extLst>
          </p:nvPr>
        </p:nvGraphicFramePr>
        <p:xfrm>
          <a:off x="415656" y="1720389"/>
          <a:ext cx="8409030" cy="535816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2591">
                  <a:extLst>
                    <a:ext uri="{9D8B030D-6E8A-4147-A177-3AD203B41FA5}">
                      <a16:colId xmlns:a16="http://schemas.microsoft.com/office/drawing/2014/main" val="223682369"/>
                    </a:ext>
                  </a:extLst>
                </a:gridCol>
                <a:gridCol w="2617294">
                  <a:extLst>
                    <a:ext uri="{9D8B030D-6E8A-4147-A177-3AD203B41FA5}">
                      <a16:colId xmlns:a16="http://schemas.microsoft.com/office/drawing/2014/main" val="3057955081"/>
                    </a:ext>
                  </a:extLst>
                </a:gridCol>
                <a:gridCol w="1530408">
                  <a:extLst>
                    <a:ext uri="{9D8B030D-6E8A-4147-A177-3AD203B41FA5}">
                      <a16:colId xmlns:a16="http://schemas.microsoft.com/office/drawing/2014/main" val="2899572258"/>
                    </a:ext>
                  </a:extLst>
                </a:gridCol>
                <a:gridCol w="1528737">
                  <a:extLst>
                    <a:ext uri="{9D8B030D-6E8A-4147-A177-3AD203B41FA5}">
                      <a16:colId xmlns:a16="http://schemas.microsoft.com/office/drawing/2014/main" val="2083232663"/>
                    </a:ext>
                  </a:extLst>
                </a:gridCol>
              </a:tblGrid>
              <a:tr h="377918">
                <a:tc>
                  <a:txBody>
                    <a:bodyPr/>
                    <a:lstStyle/>
                    <a:p>
                      <a:pPr algn="ctr"/>
                      <a:r>
                        <a:rPr lang="lv-LV" sz="1200" dirty="0"/>
                        <a:t>Veids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/>
                        <a:t>Saturs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/>
                        <a:t>Mobilitātes ilgums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200" dirty="0"/>
                        <a:t>Projekta ilgums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4996033"/>
                  </a:ext>
                </a:extLst>
              </a:tr>
              <a:tr h="1144979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ILGTERMIŅA</a:t>
                      </a:r>
                    </a:p>
                    <a:p>
                      <a:r>
                        <a:rPr lang="lv-LV" sz="1600" b="0" i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(Nordplus AI administrācija aicina pārdomāt Erasmus+ un citas  iespējas)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3-12 mēneši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 15. maija līdz nākamā gada 1. oktobrim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6302904"/>
                  </a:ext>
                </a:extLst>
              </a:tr>
              <a:tr h="62156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ĪSTERMIŅA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1-2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mēneši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--’’--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85187382"/>
                  </a:ext>
                </a:extLst>
              </a:tr>
              <a:tr h="914451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Studentu EKSEPRESS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mobilitāte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1 nedēļa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(5 darba dienas) – 1 mēnesis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--’’--</a:t>
                      </a:r>
                    </a:p>
                    <a:p>
                      <a:pPr algn="ctr"/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0267004"/>
                  </a:ext>
                </a:extLst>
              </a:tr>
              <a:tr h="988240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Prakse,</a:t>
                      </a:r>
                      <a:r>
                        <a:rPr lang="lv-LV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lv-LV" sz="1600" b="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tai skaitā  pēc studiju noslēgšanās, ja prakse beidzas 1 gada laikā pēc studiju noslēguma. </a:t>
                      </a:r>
                      <a:endParaRPr lang="lv-LV" sz="1600" b="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Individuālā studentu /jauno speciālistu mobilitāte</a:t>
                      </a:r>
                    </a:p>
                    <a:p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No 1 nedēļas līdz 12 mēnešiem.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--’’--</a:t>
                      </a:r>
                    </a:p>
                    <a:p>
                      <a:pPr algn="ctr"/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7931">
                <a:tc>
                  <a:txBody>
                    <a:bodyPr/>
                    <a:lstStyle/>
                    <a:p>
                      <a:r>
                        <a:rPr lang="lv-LV" sz="1600" b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Pasniedzēju</a:t>
                      </a:r>
                      <a:r>
                        <a:rPr lang="lv-LV" sz="1600" b="1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mobilitāte</a:t>
                      </a:r>
                    </a:p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b="0" i="1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(Nordplus AI administrācija aicina pārdomāt Erasmus+ un citas  iespējas)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Pieredzes</a:t>
                      </a:r>
                      <a:r>
                        <a:rPr lang="lv-LV" sz="1600" baseline="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 apmaiņa, prakse, pedagoģiskais darbs, u.c.</a:t>
                      </a:r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Vismaz 8 akadēmiskās stundas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lv-LV" sz="1600" dirty="0">
                          <a:solidFill>
                            <a:schemeClr val="accent1">
                              <a:lumMod val="50000"/>
                            </a:schemeClr>
                          </a:solidFill>
                        </a:rPr>
                        <a:t>--’’--</a:t>
                      </a:r>
                    </a:p>
                    <a:p>
                      <a:pPr algn="ctr"/>
                      <a:endParaRPr lang="lv-LV" sz="1600" dirty="0">
                        <a:solidFill>
                          <a:schemeClr val="accent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54098745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0" y="797059"/>
            <a:ext cx="406400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lv-LV" b="1" dirty="0">
                <a:solidFill>
                  <a:srgbClr val="002060"/>
                </a:solidFill>
              </a:rPr>
              <a:t>Mobilitātes projektu īsteno koordinators + vismaz 1 partneris no citas programmas dalībvalsts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70D405F-4900-CD09-484F-278608EC2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214219" y="987411"/>
            <a:ext cx="220852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2025.,   16.-18. lpp. </a:t>
            </a:r>
          </a:p>
        </p:txBody>
      </p:sp>
    </p:spTree>
    <p:extLst>
      <p:ext uri="{BB962C8B-B14F-4D97-AF65-F5344CB8AC3E}">
        <p14:creationId xmlns:p14="http://schemas.microsoft.com/office/powerpoint/2010/main" val="27315824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8703F1E-A419-ECDE-8763-9EA75DABBA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6549" y="1737359"/>
            <a:ext cx="6865420" cy="3787544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58354693-4D28-047A-5567-B08B80110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 (2)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7204322-D213-8BE7-83BB-C1671FD89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048" y="5761775"/>
            <a:ext cx="3070459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16. lpp. </a:t>
            </a:r>
          </a:p>
        </p:txBody>
      </p:sp>
    </p:spTree>
    <p:extLst>
      <p:ext uri="{BB962C8B-B14F-4D97-AF65-F5344CB8AC3E}">
        <p14:creationId xmlns:p14="http://schemas.microsoft.com/office/powerpoint/2010/main" val="34741886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58354693-4D28-047A-5567-B08B80110D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aktivitātes (3)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2D3B7D-CD7B-7FD2-C51A-DF3E464CE19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3" r="7227"/>
          <a:stretch/>
        </p:blipFill>
        <p:spPr>
          <a:xfrm>
            <a:off x="1719666" y="1388533"/>
            <a:ext cx="7170027" cy="3776134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57204322-D213-8BE7-83BB-C1671FD89FC0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048" y="5761775"/>
            <a:ext cx="3070459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17. lpp. </a:t>
            </a:r>
          </a:p>
        </p:txBody>
      </p:sp>
    </p:spTree>
    <p:extLst>
      <p:ext uri="{BB962C8B-B14F-4D97-AF65-F5344CB8AC3E}">
        <p14:creationId xmlns:p14="http://schemas.microsoft.com/office/powerpoint/2010/main" val="447587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1001" y="754593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</a:p>
        </p:txBody>
      </p:sp>
      <p:sp>
        <p:nvSpPr>
          <p:cNvPr id="3" name="Rectangle 2"/>
          <p:cNvSpPr/>
          <p:nvPr/>
        </p:nvSpPr>
        <p:spPr>
          <a:xfrm>
            <a:off x="1079500" y="1806965"/>
            <a:ext cx="7287705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Tiek segti mobilitāšu dalībnieku ceļa un uzturēšanās izdevumi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</a:rPr>
              <a:t>saskaņā ar Nordplus  noteiktajām likmēm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5 % no mobilitātes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</a:rPr>
              <a:t>granta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var tikt izmantoti mobilitātes projekta administrācijas un vadības izdevumiem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. 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5FA109-2109-0D0B-8E47-FC54B1AFC0E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9500" y="4755572"/>
            <a:ext cx="7879830" cy="697844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C8C5264D-6C86-DD68-5029-E28F0334DD1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3048" y="5761775"/>
            <a:ext cx="3070459" cy="341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19. lpp. </a:t>
            </a:r>
          </a:p>
        </p:txBody>
      </p:sp>
    </p:spTree>
    <p:extLst>
      <p:ext uri="{BB962C8B-B14F-4D97-AF65-F5344CB8AC3E}">
        <p14:creationId xmlns:p14="http://schemas.microsoft.com/office/powerpoint/2010/main" val="60682798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268" y="365126"/>
            <a:ext cx="6312081" cy="845365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 Mobilitāšu finansējums</a:t>
            </a: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3429000"/>
            <a:ext cx="1723504" cy="8402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19., 20. lpp.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348148E-0134-71B5-FA3E-F381D63612E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2259" y="4937760"/>
            <a:ext cx="6102489" cy="126149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1F50E56-38C0-A499-99C0-DD314236CE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9320" y="1385188"/>
            <a:ext cx="6746030" cy="3203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89961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8ABD501D-EA25-9A6F-389F-AC022C2BF7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840039"/>
            <a:ext cx="4960527" cy="541682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05D9838-821F-5DDA-7489-5B1DC775F0B7}"/>
              </a:ext>
            </a:extLst>
          </p:cNvPr>
          <p:cNvSpPr txBox="1"/>
          <p:nvPr/>
        </p:nvSpPr>
        <p:spPr>
          <a:xfrm>
            <a:off x="224367" y="2198125"/>
            <a:ext cx="23579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Ceļa izdevumu salīdzinājums ar Erasmus+ likmēm un reālajām izmaksām 2024. gada augustā </a:t>
            </a:r>
          </a:p>
        </p:txBody>
      </p:sp>
    </p:spTree>
    <p:extLst>
      <p:ext uri="{BB962C8B-B14F-4D97-AF65-F5344CB8AC3E}">
        <p14:creationId xmlns:p14="http://schemas.microsoft.com/office/powerpoint/2010/main" val="42486016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0B25AAD-E84C-1011-51D5-E51C6E852B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06800" y="-83530"/>
            <a:ext cx="4546600" cy="580586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C4F89BE-708D-C863-EE9F-DC953DF30DE9}"/>
              </a:ext>
            </a:extLst>
          </p:cNvPr>
          <p:cNvSpPr txBox="1"/>
          <p:nvPr/>
        </p:nvSpPr>
        <p:spPr>
          <a:xfrm>
            <a:off x="698499" y="1994005"/>
            <a:ext cx="235796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Ceļa izdevumu salīdzinājums ar Erasmus+ likmēm un reālajām izmaksām 2024. gada augustā </a:t>
            </a:r>
          </a:p>
        </p:txBody>
      </p:sp>
    </p:spTree>
    <p:extLst>
      <p:ext uri="{BB962C8B-B14F-4D97-AF65-F5344CB8AC3E}">
        <p14:creationId xmlns:p14="http://schemas.microsoft.com/office/powerpoint/2010/main" val="2446387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D0C77C1-8173-AADC-0110-E3B80A53B5C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60F3B36B-00D1-DFEA-46DA-3EAD24B37DC6}"/>
              </a:ext>
            </a:extLst>
          </p:cNvPr>
          <p:cNvSpPr txBox="1"/>
          <p:nvPr/>
        </p:nvSpPr>
        <p:spPr>
          <a:xfrm>
            <a:off x="215899" y="2078672"/>
            <a:ext cx="235796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Uztu</a:t>
            </a:r>
            <a:r>
              <a:rPr lang="lv-LV" b="1" dirty="0">
                <a:solidFill>
                  <a:schemeClr val="accent1">
                    <a:lumMod val="50000"/>
                  </a:schemeClr>
                </a:solidFill>
                <a:ea typeface="MS PGothic" panose="020B0600070205080204" pitchFamily="34" charset="-128"/>
              </a:rPr>
              <a:t>rēšanās</a:t>
            </a:r>
            <a:r>
              <a:rPr lang="lv-LV" sz="18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 izdevumu salīdzinājums ar Erasmus+ likmēm un potenciālajām reālajām izmaksām 2024. gada augustā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BA66001-55CB-5510-69ED-C9050037D6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80594" y="2718793"/>
            <a:ext cx="5607338" cy="252108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565EC59-AED5-7E3A-0D05-7486E68966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54198" y="171465"/>
            <a:ext cx="5433734" cy="2445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413683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985976" cy="944928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 («Project </a:t>
            </a:r>
            <a:r>
              <a:rPr lang="lv-LV" sz="4400" b="1" dirty="0" err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activities</a:t>
            </a: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»)</a:t>
            </a:r>
          </a:p>
        </p:txBody>
      </p:sp>
      <p:sp>
        <p:nvSpPr>
          <p:cNvPr id="3" name="Rectangle 2"/>
          <p:cNvSpPr/>
          <p:nvPr/>
        </p:nvSpPr>
        <p:spPr>
          <a:xfrm>
            <a:off x="1802841" y="1375645"/>
            <a:ext cx="650630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en-US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divām dažādām programmas dalībvalstīm (kopā – vismaz 3 valstis)</a:t>
            </a:r>
            <a:r>
              <a:rPr lang="ru-RU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 </a:t>
            </a:r>
            <a:endParaRPr lang="lv-LV" altLang="en-US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algn="ctr"/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Maks. finansējums – līdz 100 000 </a:t>
            </a:r>
            <a:r>
              <a:rPr lang="lv-LV" altLang="en-US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euro</a:t>
            </a:r>
            <a:r>
              <a:rPr lang="lv-LV" altLang="en-US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gadā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72A32EB-1C96-4F70-BA49-6C40EA1DFC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25552" y="3110373"/>
            <a:ext cx="4237260" cy="3256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569309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07177" y="1323703"/>
            <a:ext cx="6608172" cy="4853260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Intensīvie kursi: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1 (5 darba dienas)  - 1 mēnesi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ilgu intensīvo mācību kursu īstenošanu: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parasti tiek organizēti vasarā kursu, simpoziju, meistarklašu un semināru veidā;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piešķir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ECTS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;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piedalās studenti un pasniedzēji no vismaz 3 Nordplus dalībvalstīm;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tikai bakalaura un maģistra studiju programmu studentiem;</a:t>
            </a:r>
          </a:p>
          <a:p>
            <a:pPr marL="9063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Doktoranti var piedalīties tikai kā pasniedzēji, ne dalībnieki.</a:t>
            </a:r>
          </a:p>
          <a:p>
            <a:pPr marL="269875" lvl="1" indent="0">
              <a:lnSpc>
                <a:spcPct val="92000"/>
              </a:lnSpc>
              <a:buClr>
                <a:srgbClr val="000000"/>
              </a:buClr>
              <a:buSzPct val="45000"/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2050" name="Picture 2" descr="Image result for intensive course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62" y="2863971"/>
            <a:ext cx="2218348" cy="156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922847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54926" y="365126"/>
            <a:ext cx="6660424" cy="1080497"/>
          </a:xfrm>
        </p:spPr>
        <p:txBody>
          <a:bodyPr>
            <a:normAutofit/>
          </a:bodyPr>
          <a:lstStyle/>
          <a:p>
            <a:pPr algn="ctr"/>
            <a:r>
              <a:rPr lang="lv-LV" sz="36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41076" y="2020390"/>
            <a:ext cx="5393619" cy="4156572"/>
          </a:xfrm>
        </p:spPr>
        <p:txBody>
          <a:bodyPr>
            <a:normAutofit fontScale="92500" lnSpcReduction="10000"/>
          </a:bodyPr>
          <a:lstStyle/>
          <a:p>
            <a:pPr marL="269875" lvl="1" indent="0" algn="just">
              <a:lnSpc>
                <a:spcPct val="112000"/>
              </a:lnSpc>
              <a:buClr>
                <a:srgbClr val="000000"/>
              </a:buClr>
              <a:buSzPct val="45000"/>
              <a:buNone/>
            </a:pPr>
            <a:r>
              <a:rPr lang="lv-LV" altLang="lv-LV" sz="2600" dirty="0">
                <a:solidFill>
                  <a:schemeClr val="accent1">
                    <a:lumMod val="50000"/>
                  </a:schemeClr>
                </a:solidFill>
              </a:rPr>
              <a:t>Atbalsta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sadarbību starp augstākās izglītības iestādēm </a:t>
            </a:r>
            <a:r>
              <a:rPr lang="lv-LV" altLang="lv-LV" sz="28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Norddplus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programmas dalībvalstīs, īstenojot studentu un pasniedzēju mobilitātes, veidojot sadarbības tīklus, organizējot intensīvos kursus, daloties pieredzē,  izplatot labās prakses piemērus un inovatīvus rezultātus, veicinot sadarbību starp akadēmisko un darba vidi.</a:t>
            </a:r>
          </a:p>
          <a:p>
            <a:pPr marL="0" indent="0">
              <a:buNone/>
            </a:pPr>
            <a:endParaRPr lang="lv-LV" altLang="lv-LV" sz="2600" dirty="0"/>
          </a:p>
        </p:txBody>
      </p:sp>
      <p:pic>
        <p:nvPicPr>
          <p:cNvPr id="5" name="Picture 4">
            <a:hlinkClick r:id="rId2"/>
            <a:extLst>
              <a:ext uri="{FF2B5EF4-FFF2-40B4-BE49-F238E27FC236}">
                <a16:creationId xmlns:a16="http://schemas.microsoft.com/office/drawing/2014/main" id="{2D301281-889B-2557-007F-CEA5B1B8242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278" y="1724403"/>
            <a:ext cx="3216798" cy="4212080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2A9001DB-7605-F1CB-777E-065D2E6768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9305" y="5641017"/>
            <a:ext cx="220852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.;  15. -  21. lpp. </a:t>
            </a:r>
          </a:p>
        </p:txBody>
      </p:sp>
    </p:spTree>
    <p:extLst>
      <p:ext uri="{BB962C8B-B14F-4D97-AF65-F5344CB8AC3E}">
        <p14:creationId xmlns:p14="http://schemas.microsoft.com/office/powerpoint/2010/main" val="17039905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A63F2EEC-8002-729C-E0D8-1BE06E687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2922" y="1323703"/>
            <a:ext cx="7324825" cy="897617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Intensīvajiem kursiem jāizstrādā un jāpievieno projekta pieteikumam detalizēts budžets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0B88CF1B-A8AC-C892-0050-C38E941135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0F4BE65-3630-E98E-4E40-42864FD72601}"/>
              </a:ext>
            </a:extLst>
          </p:cNvPr>
          <p:cNvSpPr txBox="1"/>
          <p:nvPr/>
        </p:nvSpPr>
        <p:spPr>
          <a:xfrm>
            <a:off x="-67679" y="2948974"/>
            <a:ext cx="2314489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lv-LV" sz="1800" b="1" i="1" u="none" strike="noStrike" baseline="0" dirty="0">
                <a:solidFill>
                  <a:srgbClr val="002060"/>
                </a:solidFill>
                <a:latin typeface="Mark OT Light"/>
              </a:rPr>
              <a:t>«</a:t>
            </a:r>
            <a:r>
              <a:rPr lang="en-US" sz="1800" b="1" i="1" u="none" strike="noStrike" baseline="0" dirty="0">
                <a:solidFill>
                  <a:srgbClr val="002060"/>
                </a:solidFill>
                <a:latin typeface="Mark OT Light"/>
              </a:rPr>
              <a:t>Nordplus grants should be seen as a contribution towards the actual cost of activities in the participating countries.</a:t>
            </a:r>
            <a:r>
              <a:rPr lang="lv-LV" sz="1800" b="1" i="1" u="none" strike="noStrike" baseline="0" dirty="0">
                <a:solidFill>
                  <a:srgbClr val="002060"/>
                </a:solidFill>
                <a:latin typeface="Mark OT Light"/>
              </a:rPr>
              <a:t>»  </a:t>
            </a:r>
            <a:r>
              <a:rPr lang="lv-LV" sz="1800" i="1" u="none" strike="noStrike" baseline="0" dirty="0">
                <a:solidFill>
                  <a:srgbClr val="002060"/>
                </a:solidFill>
                <a:latin typeface="Mark OT Light"/>
              </a:rPr>
              <a:t>Rokasgrāmata 2025., 20. lpp. 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03A4D9-8F0F-8A9F-57C6-ACC9003B4E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2413" y="1997588"/>
            <a:ext cx="6265334" cy="33708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867247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D178CF93-0829-AFCA-C398-C32EC892AB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Sadarbības projektu aktivitātes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BBD5DF28-BCA9-91CA-8CFD-B76121F462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2400" y="1091865"/>
            <a:ext cx="4936134" cy="533736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Intensīvā kursa budžeta veidlapa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A7282B-E77A-9266-82E9-7EDF2606BE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833030"/>
            <a:ext cx="9144000" cy="31919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229251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62451" y="1323703"/>
            <a:ext cx="5752898" cy="2411956"/>
          </a:xfrm>
        </p:spPr>
        <p:txBody>
          <a:bodyPr>
            <a:noAutofit/>
          </a:bodyPr>
          <a:lstStyle/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Attīstības projekti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inovatīvus projektus, piemēram, studiju programmu attīstībai, kvalitātes nodrošināšanai, jaunu mācību metožu ieviešanai, sadarbībai ar darba tirgu. </a:t>
            </a: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</a:p>
          <a:p>
            <a:pPr marL="0" lvl="1" indent="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None/>
            </a:pPr>
            <a:r>
              <a:rPr lang="lv-LV" sz="2800" dirty="0"/>
              <a:t> </a:t>
            </a:r>
            <a:endParaRPr lang="lv-LV" altLang="lv-LV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269875" lvl="1" indent="0">
              <a:lnSpc>
                <a:spcPct val="92000"/>
              </a:lnSpc>
              <a:buClr>
                <a:srgbClr val="000000"/>
              </a:buClr>
              <a:buSzPct val="45000"/>
              <a:buNone/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B503DEAB-6FFA-D9DC-56C2-70E4583E24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9894" y="4614671"/>
            <a:ext cx="249857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19.lpp.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7646F7-962D-10BA-6660-47204B094C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1" y="3429000"/>
            <a:ext cx="5489699" cy="2655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217066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Projektu aktivitātes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3937000" y="1330028"/>
            <a:ext cx="5206999" cy="427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Kopējās studiju programmas: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atbalsta tādu kopējo studiju programmu izveidi, kuru noslēgumā var iegūt akadēmisko grādu un kurās mobilitāte ir studiju programmas sastāvdaļa. </a:t>
            </a: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studiju programma izstrādāta, sadarbojoties partneru augstskolām.</a:t>
            </a: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studiju programma atbilstoši dalībvalstu likumdošanai, tās pabeigšanas tiek piešķirts atzīts akadēmiskais grāds;</a:t>
            </a:r>
          </a:p>
          <a:p>
            <a:pPr marL="612775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iekļauta mobilitāte starp </a:t>
            </a:r>
            <a:r>
              <a:rPr lang="lv-LV" altLang="lv-LV" sz="22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partneraugstskolām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. </a:t>
            </a:r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B6D8CC1B-80EB-1B5D-C711-80526AAD43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7314" y="4450564"/>
            <a:ext cx="249857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18.lpp.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403D760-3EE7-B781-1518-448525BEE0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550" y="2151204"/>
            <a:ext cx="3854450" cy="1931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825637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/>
          </a:bodyPr>
          <a:lstStyle/>
          <a:p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aktivitātes</a:t>
            </a:r>
          </a:p>
        </p:txBody>
      </p:sp>
      <p:sp>
        <p:nvSpPr>
          <p:cNvPr id="5" name="Rectangle 4"/>
          <p:cNvSpPr/>
          <p:nvPr/>
        </p:nvSpPr>
        <p:spPr>
          <a:xfrm>
            <a:off x="1453523" y="1899714"/>
            <a:ext cx="679645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lv-LV" altLang="en-US" sz="35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! Projektu īsteno koordinators + vismaz 2 partneri </a:t>
            </a:r>
            <a:r>
              <a:rPr lang="lv-LV" altLang="en-US" sz="35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no dažādām programmas dalībvalstīm (kopā –  vismaz 3 valstis)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3A383FD-2082-40A8-A62A-3BC41D4EF6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8794" y="4013200"/>
            <a:ext cx="3540786" cy="272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95423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46810" y="365126"/>
            <a:ext cx="6268539" cy="89761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III Sadarbības tīklu aktivitāšu ietvaros atbalsta</a:t>
            </a:r>
          </a:p>
        </p:txBody>
      </p:sp>
      <p:sp>
        <p:nvSpPr>
          <p:cNvPr id="5" name="Rectangle 4"/>
          <p:cNvSpPr/>
          <p:nvPr/>
        </p:nvSpPr>
        <p:spPr>
          <a:xfrm>
            <a:off x="1801368" y="1585005"/>
            <a:ext cx="688543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Administratīvās tikšanās jaunu sadarbības tīklu veidošanai;</a:t>
            </a:r>
          </a:p>
          <a:p>
            <a:pPr marL="342900" indent="-342900">
              <a:buFont typeface="Wingdings" panose="05000000000000000000" pitchFamily="2" charset="2"/>
              <a:buChar char="Ø"/>
              <a:defRPr/>
            </a:pPr>
            <a:r>
              <a:rPr lang="lv-LV" sz="2800" dirty="0">
                <a:solidFill>
                  <a:schemeClr val="accent1">
                    <a:lumMod val="50000"/>
                  </a:schemeClr>
                </a:solidFill>
                <a:latin typeface="Calibri" pitchFamily="34" charset="0"/>
              </a:rPr>
              <a:t>Akadēmiskā personāla īstermiņa tikšanās mobilitāšu plānošanai, kvalitātes nodrošināšanai, jaunu partneru piesaistei.</a:t>
            </a:r>
            <a:endParaRPr lang="lv-LV" altLang="en-US" sz="2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419093" y="4877038"/>
            <a:ext cx="2047850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, 19. lpp.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22C2C6E-73C8-6FAA-15D6-F332E32E703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716"/>
          <a:stretch/>
        </p:blipFill>
        <p:spPr>
          <a:xfrm>
            <a:off x="2246810" y="4000192"/>
            <a:ext cx="6050508" cy="2372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89753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B4B1E8AE-1EFE-D763-BD47-7ABE070765F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25053" y="1163161"/>
            <a:ext cx="7113070" cy="897617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Attīstības projektam jāizstrādā un projekta pieteikumam  jāpievieno detalizēts budžets.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182197C-AD1A-F937-C690-558552920BFD}"/>
              </a:ext>
            </a:extLst>
          </p:cNvPr>
          <p:cNvSpPr txBox="1">
            <a:spLocks/>
          </p:cNvSpPr>
          <p:nvPr/>
        </p:nvSpPr>
        <p:spPr>
          <a:xfrm>
            <a:off x="1767888" y="71276"/>
            <a:ext cx="6484326" cy="9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un sadarbības tīklu</a:t>
            </a:r>
            <a:b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 (1)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901DFA1-263A-885F-E83F-455E12D7FA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7902" y="2209737"/>
            <a:ext cx="8668195" cy="2438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4768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6BAB087-FEDD-1D59-5EEA-16DA7A28A1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64341" y="1348444"/>
            <a:ext cx="7440328" cy="897617"/>
          </a:xfrm>
        </p:spPr>
        <p:txBody>
          <a:bodyPr>
            <a:noAutofit/>
          </a:bodyPr>
          <a:lstStyle/>
          <a:p>
            <a:pPr marL="0" indent="0" algn="just">
              <a:lnSpc>
                <a:spcPct val="80000"/>
              </a:lnSpc>
              <a:buNone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Attīstības projektam jāizstrādā un jāpievieno projekta pieteikumam detalizēts budžets</a:t>
            </a: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F8E900BC-644D-052D-A751-8600BD32FA20}"/>
              </a:ext>
            </a:extLst>
          </p:cNvPr>
          <p:cNvSpPr txBox="1">
            <a:spLocks/>
          </p:cNvSpPr>
          <p:nvPr/>
        </p:nvSpPr>
        <p:spPr>
          <a:xfrm>
            <a:off x="1790191" y="238544"/>
            <a:ext cx="6484326" cy="9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un sadarbības tīklu</a:t>
            </a:r>
            <a:b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 (2)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D0450CD-BEA4-BBD7-01DC-394DE74DE6A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6695" y="2156801"/>
            <a:ext cx="7950609" cy="31878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2365443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69834" y="1524425"/>
            <a:ext cx="4750420" cy="2746492"/>
          </a:xfrm>
        </p:spPr>
        <p:txBody>
          <a:bodyPr>
            <a:noAutofit/>
          </a:bodyPr>
          <a:lstStyle/>
          <a:p>
            <a:pPr marL="342900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Attīstības projektos no Nordplus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grantu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veido šādas izmaksas atbilstoši Nordplus likmēm: </a:t>
            </a:r>
          </a:p>
          <a:p>
            <a:pPr marL="4572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vadības un administrācijas izmaksas; </a:t>
            </a:r>
          </a:p>
          <a:p>
            <a:pPr marL="4572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Ceļa un uzturēšanās izmaksas; </a:t>
            </a:r>
          </a:p>
          <a:p>
            <a:pPr marL="4572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</a:pP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Atalgojums par darbu projekta produktu izstrādē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;</a:t>
            </a:r>
          </a:p>
          <a:p>
            <a:pPr marL="457200" lvl="1" indent="-4572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Pieejams papildus finansējums dalībniekiem ar īpašām vajadzībām («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Inclusion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</a:t>
            </a:r>
            <a:r>
              <a:rPr lang="lv-LV" altLang="lv-LV" sz="2000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needs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») . </a:t>
            </a:r>
          </a:p>
          <a:p>
            <a:pPr marL="342900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Maksimālais grants projektam 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– 100 00 </a:t>
            </a: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EUR/gadā. </a:t>
            </a:r>
          </a:p>
          <a:p>
            <a:pPr marL="342900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Piešķirtā budžeta ietvaros projekta īstenotāji var mainīt budžeta sadalījumu. </a:t>
            </a:r>
          </a:p>
          <a:p>
            <a:pPr marL="342900" lvl="1" indent="-342900" algn="just">
              <a:lnSpc>
                <a:spcPct val="9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0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Līdzfinansējums nav jāuzrāda</a:t>
            </a:r>
            <a:r>
              <a:rPr lang="lv-LV" altLang="lv-LV" sz="20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. </a:t>
            </a:r>
          </a:p>
        </p:txBody>
      </p:sp>
      <p:sp>
        <p:nvSpPr>
          <p:cNvPr id="4" name="Rectangle 2">
            <a:extLst>
              <a:ext uri="{FF2B5EF4-FFF2-40B4-BE49-F238E27FC236}">
                <a16:creationId xmlns:a16="http://schemas.microsoft.com/office/drawing/2014/main" id="{622D047D-64C2-5D0B-38E1-BE5068E25D8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7562" y="4505727"/>
            <a:ext cx="249857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2025., 20.lpp.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310D13DF-C6FD-9A74-C8ED-BCF6E55F5170}"/>
              </a:ext>
            </a:extLst>
          </p:cNvPr>
          <p:cNvSpPr txBox="1">
            <a:spLocks/>
          </p:cNvSpPr>
          <p:nvPr/>
        </p:nvSpPr>
        <p:spPr>
          <a:xfrm>
            <a:off x="1790191" y="238544"/>
            <a:ext cx="6484326" cy="944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Projektu un sadarbības tīklu</a:t>
            </a:r>
            <a:b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44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 (3)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469E3E-9C14-7544-B9CC-12D7CA937DE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9462" y="1896533"/>
            <a:ext cx="3543016" cy="2347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76810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 fontScale="90000"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Sadarbības projektu un sadarbības tīklu</a:t>
            </a:r>
            <a:b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</a:br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finansējums (4)</a:t>
            </a:r>
          </a:p>
        </p:txBody>
      </p:sp>
      <p:sp>
        <p:nvSpPr>
          <p:cNvPr id="2" name="Rectangle 2">
            <a:extLst>
              <a:ext uri="{FF2B5EF4-FFF2-40B4-BE49-F238E27FC236}">
                <a16:creationId xmlns:a16="http://schemas.microsoft.com/office/drawing/2014/main" id="{9A543EB1-4893-7A6C-80A7-767817F070A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97429" y="3584133"/>
            <a:ext cx="2498572" cy="10895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Attīstības projektu detalizētais budžets (MS Excel veidlapa </a:t>
            </a:r>
            <a:r>
              <a:rPr lang="lv-LV" altLang="lv-LV" sz="1800" i="1" dirty="0" err="1">
                <a:solidFill>
                  <a:srgbClr val="1F4E79"/>
                </a:solidFill>
                <a:latin typeface="Calibri" panose="020F0502020204030204" pitchFamily="34" charset="0"/>
              </a:rPr>
              <a:t>Espresso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 sistēmā)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4DBD48B-E63B-01E8-8B1E-99FDA7C722E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860"/>
          <a:stretch/>
        </p:blipFill>
        <p:spPr>
          <a:xfrm>
            <a:off x="2968385" y="1456088"/>
            <a:ext cx="3596044" cy="533084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03FE76A-A983-46C8-A725-EA4418AD397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0823" r="15897"/>
          <a:stretch/>
        </p:blipFill>
        <p:spPr>
          <a:xfrm>
            <a:off x="6564429" y="3442160"/>
            <a:ext cx="2366917" cy="555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3169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930854"/>
            <a:ext cx="7886700" cy="1498146"/>
          </a:xfrm>
        </p:spPr>
        <p:txBody>
          <a:bodyPr/>
          <a:lstStyle/>
          <a:p>
            <a:pPr algn="ctr">
              <a:buNone/>
            </a:pPr>
            <a:r>
              <a:rPr lang="lv-LV" b="1" dirty="0">
                <a:solidFill>
                  <a:srgbClr val="002060"/>
                </a:solidFill>
              </a:rPr>
              <a:t>Finnish National Agency for Education (EDUFI)</a:t>
            </a:r>
            <a:r>
              <a:rPr lang="lv-LV" dirty="0">
                <a:solidFill>
                  <a:srgbClr val="002060"/>
                </a:solidFill>
              </a:rPr>
              <a:t> </a:t>
            </a:r>
            <a:endParaRPr lang="fr-FR" dirty="0">
              <a:solidFill>
                <a:srgbClr val="002060"/>
              </a:solidFill>
            </a:endParaRPr>
          </a:p>
          <a:p>
            <a:pPr algn="ctr">
              <a:buNone/>
            </a:pPr>
            <a:r>
              <a:rPr lang="lv-LV" dirty="0">
                <a:solidFill>
                  <a:srgbClr val="002060"/>
                </a:solidFill>
              </a:rPr>
              <a:t> nordplus@oph.fi</a:t>
            </a:r>
          </a:p>
          <a:p>
            <a:pPr algn="ctr">
              <a:buNone/>
            </a:pPr>
            <a:r>
              <a:rPr lang="lv-LV" dirty="0">
                <a:solidFill>
                  <a:srgbClr val="002060"/>
                </a:solidFill>
                <a:hlinkClick r:id="rId2"/>
              </a:rPr>
              <a:t>https://www.oph.fi/en</a:t>
            </a:r>
            <a:r>
              <a:rPr lang="lv-LV" dirty="0">
                <a:solidFill>
                  <a:srgbClr val="002060"/>
                </a:solidFill>
              </a:rPr>
              <a:t>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984799" y="331095"/>
            <a:ext cx="6216287" cy="1210490"/>
          </a:xfrm>
        </p:spPr>
        <p:txBody>
          <a:bodyPr>
            <a:normAutofit fontScale="90000"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apakšprogrammas galvenais administrators </a:t>
            </a:r>
          </a:p>
        </p:txBody>
      </p:sp>
      <p:pic>
        <p:nvPicPr>
          <p:cNvPr id="6" name="Picture 5">
            <a:hlinkClick r:id="rId2"/>
            <a:extLst>
              <a:ext uri="{FF2B5EF4-FFF2-40B4-BE49-F238E27FC236}">
                <a16:creationId xmlns:a16="http://schemas.microsoft.com/office/drawing/2014/main" id="{B66C4FBB-0E91-AF83-64B8-0C4B2FF8B19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799" y="3190419"/>
            <a:ext cx="5423534" cy="3255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661777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CED8DB8-CFA8-509B-53A5-1FE5E59B73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55177" y="365126"/>
            <a:ext cx="6660172" cy="1019537"/>
          </a:xfrm>
        </p:spPr>
        <p:txBody>
          <a:bodyPr>
            <a:norm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Vienā projekta pieteikumā var ietvert vairākus projektu veidus!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0D2FD4-49C0-28DC-5D16-A850A9522B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6953" y="1866819"/>
            <a:ext cx="8630094" cy="3124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86274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55177" y="1696915"/>
            <a:ext cx="6893169" cy="4480048"/>
          </a:xfrm>
        </p:spPr>
        <p:txBody>
          <a:bodyPr>
            <a:normAutofit/>
          </a:bodyPr>
          <a:lstStyle/>
          <a:p>
            <a:pPr marL="0" lvl="1" indent="-271463">
              <a:spcBef>
                <a:spcPct val="0"/>
              </a:spcBef>
              <a:buNone/>
            </a:pPr>
            <a:endParaRPr lang="lv-LV" altLang="lv-LV" sz="2000" dirty="0">
              <a:latin typeface="Calibri" panose="020F0502020204030204" pitchFamily="34" charset="0"/>
            </a:endParaRPr>
          </a:p>
          <a:p>
            <a:pPr marL="0" indent="0">
              <a:buNone/>
            </a:pPr>
            <a:endParaRPr lang="lv-LV" dirty="0"/>
          </a:p>
        </p:txBody>
      </p:sp>
      <p:sp>
        <p:nvSpPr>
          <p:cNvPr id="4" name="Rectangle 3"/>
          <p:cNvSpPr/>
          <p:nvPr/>
        </p:nvSpPr>
        <p:spPr>
          <a:xfrm>
            <a:off x="2947116" y="1042506"/>
            <a:ext cx="6145370" cy="3097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80000"/>
              </a:lnSpc>
            </a:pPr>
            <a:endParaRPr lang="lv-LV" altLang="lv-LV" sz="24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  <a:cs typeface="Calibri" panose="020F0502020204030204" pitchFamily="34" charset="0"/>
              <a:sym typeface="Dancer-Book" pitchFamily="2" charset="0"/>
            </a:endParaRPr>
          </a:p>
          <a:p>
            <a:pPr marL="342900" indent="-342900" algn="just">
              <a:lnSpc>
                <a:spcPct val="70000"/>
              </a:lnSpc>
              <a:buFont typeface="Wingdings" panose="05000000000000000000" pitchFamily="2" charset="2"/>
              <a:buChar char="Ø"/>
            </a:pPr>
            <a:r>
              <a:rPr lang="lv-LV" altLang="lv-LV" sz="24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  <a:cs typeface="Calibri" panose="020F0502020204030204" pitchFamily="34" charset="0"/>
                <a:sym typeface="Dancer-Book" pitchFamily="2" charset="0"/>
              </a:rPr>
              <a:t>Maksājumi:</a:t>
            </a:r>
          </a:p>
          <a:p>
            <a:pPr marL="612775" lvl="1" indent="-342900" algn="just">
              <a:lnSpc>
                <a:spcPct val="7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Avansa maksājums 80% pēc līguma noslēgšanas ar augstākās izglītības apakšprogrammas galveno administratoru -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Izglītības Nacionālo  aģentūra Somijā (EDUFI):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www.oph.fi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</a:t>
            </a:r>
          </a:p>
          <a:p>
            <a:pPr marL="612775" lvl="1" indent="-342900" algn="just">
              <a:lnSpc>
                <a:spcPct val="72000"/>
              </a:lnSpc>
              <a:buClr>
                <a:schemeClr val="accent1">
                  <a:lumMod val="50000"/>
                </a:schemeClr>
              </a:buClr>
              <a:buSzPct val="100000"/>
              <a:buFont typeface="Arial" panose="020B0604020202020204" pitchFamily="34" charset="0"/>
              <a:buChar char="•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Noslēguma maksājums 20% pēc noslēguma pārskata apstiprināšanas. </a:t>
            </a:r>
          </a:p>
          <a:p>
            <a:pPr marL="155575" indent="-342900" algn="just">
              <a:lnSpc>
                <a:spcPct val="72000"/>
              </a:lnSpc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Iespējams papildus finansējums dalībniekiem ar īpašām vajadzībām</a:t>
            </a:r>
            <a:r>
              <a:rPr lang="ru-RU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 (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«</a:t>
            </a:r>
            <a:r>
              <a:rPr lang="lv-LV" altLang="lv-LV" sz="22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Inclusion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 </a:t>
            </a:r>
            <a:r>
              <a:rPr lang="lv-LV" altLang="lv-LV" sz="2200" b="1" dirty="0" err="1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needs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sym typeface="Dancer-Book" pitchFamily="2" charset="0"/>
              </a:rPr>
              <a:t>»), to var pieprasīt arī projekta īstenošanas laikā. 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341395" y="-167984"/>
            <a:ext cx="6216287" cy="1210490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F</a:t>
            </a:r>
            <a:r>
              <a:rPr lang="lv-LV" alt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inansējums – kopējie jautājumi</a:t>
            </a:r>
            <a:endParaRPr lang="lv-LV" sz="40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CFECB35C-A6F0-A6C2-3A16-CEE5B5C06E93}"/>
              </a:ext>
            </a:extLst>
          </p:cNvPr>
          <p:cNvSpPr txBox="1">
            <a:spLocks/>
          </p:cNvSpPr>
          <p:nvPr/>
        </p:nvSpPr>
        <p:spPr>
          <a:xfrm>
            <a:off x="3223684" y="4116136"/>
            <a:ext cx="5840570" cy="260516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80000"/>
              </a:lnSpc>
              <a:buFont typeface="Wingdings" panose="05000000000000000000" pitchFamily="2" charset="2"/>
              <a:buChar char="Ø"/>
            </a:pP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Neattiecināmās izmaksas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: </a:t>
            </a:r>
          </a:p>
          <a:p>
            <a:pPr>
              <a:lnSpc>
                <a:spcPct val="80000"/>
              </a:lnSpc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pamatlīdzekļu iegāde; </a:t>
            </a:r>
          </a:p>
          <a:p>
            <a:pPr>
              <a:lnSpc>
                <a:spcPct val="80000"/>
              </a:lnSpc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pasākumu  izmaksas ārpus Ziemeļvalstīm/Baltijas valstīm;</a:t>
            </a:r>
          </a:p>
          <a:p>
            <a:pPr>
              <a:lnSpc>
                <a:spcPct val="80000"/>
              </a:lnSpc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 dalībniekiem, kuri nepārstāv Nordplus dalībvalstis;</a:t>
            </a:r>
          </a:p>
          <a:p>
            <a:pPr>
              <a:lnSpc>
                <a:spcPct val="80000"/>
              </a:lnSpc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Izmaksas, kas nav saistītas ar projekta īstenošanu. </a:t>
            </a:r>
            <a:endParaRPr lang="lv-LV" altLang="lv-LV" sz="2200" dirty="0">
              <a:latin typeface="Calibri" panose="020F0502020204030204" pitchFamily="34" charset="0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lv-LV" sz="2200" dirty="0"/>
          </a:p>
        </p:txBody>
      </p:sp>
      <p:sp>
        <p:nvSpPr>
          <p:cNvPr id="8" name="Rectangle 2">
            <a:extLst>
              <a:ext uri="{FF2B5EF4-FFF2-40B4-BE49-F238E27FC236}">
                <a16:creationId xmlns:a16="http://schemas.microsoft.com/office/drawing/2014/main" id="{E4F73494-25FC-E33C-6674-9C1E615DF00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1751" y="4374638"/>
            <a:ext cx="2498572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</a:t>
            </a:r>
            <a:r>
              <a:rPr lang="ru-RU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5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., 20. lpp. </a:t>
            </a:r>
            <a:endParaRPr lang="lv-LV" altLang="lv-LV" sz="1800" dirty="0">
              <a:solidFill>
                <a:srgbClr val="1F4E79"/>
              </a:solidFill>
              <a:latin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0B0AD2-FC12-9CE7-6FA2-F3C74F7D97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464" y="2460550"/>
            <a:ext cx="3124200" cy="16625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276099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03566" y="365127"/>
            <a:ext cx="5765074" cy="653776"/>
          </a:xfrm>
        </p:spPr>
        <p:txBody>
          <a:bodyPr>
            <a:normAutofit/>
          </a:bodyPr>
          <a:lstStyle/>
          <a:p>
            <a:pPr algn="ctr"/>
            <a:r>
              <a:rPr lang="lv-LV" sz="40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Konsultācijas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1D54333-CFBF-44EA-A5B7-BAC7B96F83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21628" y="1344023"/>
            <a:ext cx="6844811" cy="14214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lv-LV" altLang="lv-LV" sz="2000" dirty="0">
                <a:solidFill>
                  <a:srgbClr val="1F4E79"/>
                </a:solidFill>
                <a:latin typeface="Calibri" panose="020F0502020204030204" pitchFamily="34" charset="0"/>
                <a:ea typeface="MS PGothic" panose="020B0600070205080204" pitchFamily="34" charset="-128"/>
                <a:sym typeface="Dancer-Book" pitchFamily="2" charset="0"/>
              </a:rPr>
              <a:t>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Linards Deidulis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i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  </a:t>
            </a: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tālr.  29554403 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(GSM,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WhatsApp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, </a:t>
            </a:r>
            <a:r>
              <a:rPr lang="lv-LV" altLang="lv-LV" sz="2000" dirty="0" err="1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Viber</a:t>
            </a:r>
            <a:r>
              <a:rPr lang="lv-LV" altLang="lv-LV" sz="2000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</a:rPr>
              <a:t>)</a:t>
            </a:r>
          </a:p>
          <a:p>
            <a:pPr marL="0" indent="0" algn="ctr" defTabSz="642938">
              <a:lnSpc>
                <a:spcPct val="80000"/>
              </a:lnSpc>
              <a:buNone/>
            </a:pPr>
            <a:r>
              <a:rPr lang="lv-LV" altLang="lv-LV" sz="2000" b="1" dirty="0">
                <a:solidFill>
                  <a:srgbClr val="1F4E79"/>
                </a:solidFill>
                <a:latin typeface="Arial" panose="020B0604020202020204" pitchFamily="34" charset="0"/>
                <a:ea typeface="MS PGothic" panose="020B0600070205080204" pitchFamily="34" charset="-128"/>
                <a:sym typeface="Dancer-Book" pitchFamily="2" charset="0"/>
                <a:hlinkClick r:id="rId2"/>
              </a:rPr>
              <a:t>linards.deidulis@viaa.gov.lv</a:t>
            </a:r>
            <a:endParaRPr lang="lv-LV" altLang="lv-LV" sz="2000" dirty="0">
              <a:solidFill>
                <a:srgbClr val="1F4E79"/>
              </a:solidFill>
              <a:latin typeface="Arial" panose="020B0604020202020204" pitchFamily="34" charset="0"/>
              <a:ea typeface="MS PGothic" panose="020B0600070205080204" pitchFamily="34" charset="-128"/>
              <a:sym typeface="Dancer-Book" pitchFamily="2" charset="0"/>
            </a:endParaRPr>
          </a:p>
          <a:p>
            <a:pPr marL="0" indent="0">
              <a:buNone/>
            </a:pPr>
            <a:endParaRPr lang="lv-LV" dirty="0">
              <a:solidFill>
                <a:srgbClr val="1F4E79"/>
              </a:solidFill>
            </a:endParaRPr>
          </a:p>
        </p:txBody>
      </p:sp>
      <p:pic>
        <p:nvPicPr>
          <p:cNvPr id="5" name="Picture 4">
            <a:hlinkClick r:id="rId3"/>
            <a:extLst>
              <a:ext uri="{FF2B5EF4-FFF2-40B4-BE49-F238E27FC236}">
                <a16:creationId xmlns:a16="http://schemas.microsoft.com/office/drawing/2014/main" id="{22259B4E-0133-362B-F7D1-BFBE897529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72890" y="2587373"/>
            <a:ext cx="5593774" cy="3532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91923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46514" y="365126"/>
            <a:ext cx="6468836" cy="958577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apakšprogrammas dalībnieki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743200" y="1323703"/>
            <a:ext cx="6400800" cy="4609420"/>
          </a:xfrm>
        </p:spPr>
        <p:txBody>
          <a:bodyPr>
            <a:noAutofit/>
          </a:bodyPr>
          <a:lstStyle/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lv-LV" altLang="lv-LV" sz="22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Mērķa grupas:</a:t>
            </a:r>
          </a:p>
          <a:p>
            <a:pPr marL="0" indent="0">
              <a:spcBef>
                <a:spcPts val="100"/>
              </a:spcBef>
              <a:spcAft>
                <a:spcPts val="100"/>
              </a:spcAft>
              <a:buNone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Augstākās izglītības iestādes (AII) un to:</a:t>
            </a:r>
          </a:p>
          <a:p>
            <a:pPr marL="612775" lvl="1" indent="-342900">
              <a:lnSpc>
                <a:spcPct val="112000"/>
              </a:lnSpc>
              <a:spcBef>
                <a:spcPts val="100"/>
              </a:spcBef>
              <a:spcAft>
                <a:spcPts val="1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studenti (bakalaura un maģistra līmeņa studijas)</a:t>
            </a:r>
          </a:p>
          <a:p>
            <a:pPr marL="612775" lvl="1" indent="-342900">
              <a:lnSpc>
                <a:spcPct val="112000"/>
              </a:lnSpc>
              <a:spcBef>
                <a:spcPts val="100"/>
              </a:spcBef>
              <a:spcAft>
                <a:spcPts val="1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akadēmiskais personāls</a:t>
            </a:r>
          </a:p>
          <a:p>
            <a:pPr marL="612775" lvl="1" indent="-342900">
              <a:lnSpc>
                <a:spcPct val="112000"/>
              </a:lnSpc>
              <a:spcBef>
                <a:spcPts val="100"/>
              </a:spcBef>
              <a:spcAft>
                <a:spcPts val="1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administratīvais personāls</a:t>
            </a:r>
            <a:endParaRPr lang="lv-LV" altLang="lv-LV" sz="22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  <a:ea typeface="MS PGothic" panose="020B0600070205080204" pitchFamily="34" charset="-128"/>
            </a:endParaRPr>
          </a:p>
          <a:p>
            <a:pPr marL="36000" lvl="1" indent="0">
              <a:lnSpc>
                <a:spcPct val="112000"/>
              </a:lnSpc>
              <a:spcBef>
                <a:spcPts val="100"/>
              </a:spcBef>
              <a:spcAft>
                <a:spcPts val="100"/>
              </a:spcAft>
              <a:buClr>
                <a:srgbClr val="000000"/>
              </a:buClr>
              <a:buSzPct val="45000"/>
              <a:buNone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Projekta pieteicējs un partneri:</a:t>
            </a:r>
          </a:p>
          <a:p>
            <a:pPr marL="727075" lvl="1" indent="-457200">
              <a:lnSpc>
                <a:spcPct val="112000"/>
              </a:lnSpc>
              <a:spcBef>
                <a:spcPts val="100"/>
              </a:spcBef>
              <a:spcAft>
                <a:spcPts val="1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projekta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pieteicējs/koordinators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var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būt tikai akreditēta augstākās izglītības iestāde</a:t>
            </a:r>
          </a:p>
          <a:p>
            <a:pPr marL="727075" lvl="1" indent="-457200">
              <a:lnSpc>
                <a:spcPct val="112000"/>
              </a:lnSpc>
              <a:spcBef>
                <a:spcPts val="100"/>
              </a:spcBef>
              <a:spcAft>
                <a:spcPts val="100"/>
              </a:spcAft>
              <a:buClr>
                <a:schemeClr val="accent1">
                  <a:lumMod val="50000"/>
                </a:schemeClr>
              </a:buClr>
              <a:buSzPct val="100000"/>
              <a:buFont typeface="Wingdings" panose="05000000000000000000" pitchFamily="2" charset="2"/>
              <a:buChar char="Ø"/>
            </a:pP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kā 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partneri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Augstākās izglītības apakšprogrammas projektos var piedalīties </a:t>
            </a:r>
            <a:r>
              <a:rPr lang="lv-LV" altLang="lv-LV" sz="22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arī citas juridiskas personas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, kas iesaistītas augstākās izglītības procesos, taču tad partnerībā jābūt </a:t>
            </a:r>
            <a:r>
              <a:rPr lang="lv-LV" altLang="lv-LV" sz="22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vismaz 2</a:t>
            </a:r>
            <a:r>
              <a:rPr lang="lv-LV" altLang="lv-LV" sz="22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akreditētām augstskolām no 2 dažādām valstīm.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40F8A47-0C3D-4016-CF66-77A06AB0B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388" y="2602159"/>
            <a:ext cx="2691752" cy="1795344"/>
          </a:xfrm>
          <a:prstGeom prst="rect">
            <a:avLst/>
          </a:prstGeom>
        </p:spPr>
      </p:pic>
      <p:sp>
        <p:nvSpPr>
          <p:cNvPr id="6" name="Rectangle 2">
            <a:extLst>
              <a:ext uri="{FF2B5EF4-FFF2-40B4-BE49-F238E27FC236}">
                <a16:creationId xmlns:a16="http://schemas.microsoft.com/office/drawing/2014/main" id="{69233F26-4C59-44F5-A4EF-1C332984924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0002" y="4705615"/>
            <a:ext cx="220852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 2025.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;  15. lpp. </a:t>
            </a:r>
          </a:p>
        </p:txBody>
      </p:sp>
    </p:spTree>
    <p:extLst>
      <p:ext uri="{BB962C8B-B14F-4D97-AF65-F5344CB8AC3E}">
        <p14:creationId xmlns:p14="http://schemas.microsoft.com/office/powerpoint/2010/main" val="42618455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2" y="365126"/>
            <a:ext cx="6399167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 atbalsta</a:t>
            </a: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236596794"/>
              </p:ext>
            </p:extLst>
          </p:nvPr>
        </p:nvGraphicFramePr>
        <p:xfrm>
          <a:off x="2417203" y="1443398"/>
          <a:ext cx="7044908" cy="409380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Rectangle 2"/>
          <p:cNvSpPr>
            <a:spLocks noChangeArrowheads="1"/>
          </p:cNvSpPr>
          <p:nvPr/>
        </p:nvSpPr>
        <p:spPr bwMode="auto">
          <a:xfrm>
            <a:off x="68332" y="5237235"/>
            <a:ext cx="220852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2025.,   16. lpp.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C110EE2-3E26-8998-BF0A-4AB9C2EE9D3A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r="20977"/>
          <a:stretch/>
        </p:blipFill>
        <p:spPr>
          <a:xfrm>
            <a:off x="0" y="2489199"/>
            <a:ext cx="2425288" cy="18796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96264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076060B-41F7-35DA-41DB-5CC498C74BB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229" y="1837169"/>
            <a:ext cx="8598342" cy="3759393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D97F639E-31C9-809F-0004-6DD9FBF37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16182" y="365126"/>
            <a:ext cx="6883885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apakšprogrammā  vienā projekta pieteikumā var ietvert dažādus projektu veidus</a:t>
            </a:r>
          </a:p>
        </p:txBody>
      </p:sp>
    </p:spTree>
    <p:extLst>
      <p:ext uri="{BB962C8B-B14F-4D97-AF65-F5344CB8AC3E}">
        <p14:creationId xmlns:p14="http://schemas.microsoft.com/office/powerpoint/2010/main" val="9995299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2" y="365126"/>
            <a:ext cx="6399167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apakšprogrammas aktivitātes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3512" y="1524000"/>
            <a:ext cx="8389562" cy="4270131"/>
          </a:xfrm>
        </p:spPr>
        <p:txBody>
          <a:bodyPr>
            <a:normAutofit/>
          </a:bodyPr>
          <a:lstStyle/>
          <a:p>
            <a:pPr marL="269875" lvl="1" indent="0">
              <a:lnSpc>
                <a:spcPct val="80000"/>
              </a:lnSpc>
              <a:buNone/>
            </a:pPr>
            <a:endParaRPr lang="lv-LV" altLang="lv-LV" sz="1900" dirty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>
              <a:latin typeface="Calibri" panose="020F0502020204030204" pitchFamily="34" charset="0"/>
            </a:endParaRPr>
          </a:p>
          <a:p>
            <a:pPr marL="541338" lvl="1" indent="-271463">
              <a:lnSpc>
                <a:spcPct val="80000"/>
              </a:lnSpc>
              <a:buFontTx/>
              <a:buNone/>
            </a:pPr>
            <a:endParaRPr lang="lv-LV" altLang="lv-LV" sz="2200" b="1" dirty="0">
              <a:latin typeface="Calibri" panose="020F0502020204030204" pitchFamily="34" charset="0"/>
            </a:endParaRPr>
          </a:p>
          <a:p>
            <a:pPr marL="432000" lvl="1" indent="-457200" algn="just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Programmas ietvaros tiek atbalstītas aktivitātes, kuras saistītas ar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 bakalaura un maģistra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līmeņa studijām un to nodrošināšanu (līdz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hlinkClick r:id="rId2"/>
              </a:rPr>
              <a:t>LKI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7. līmenim ieskaitot);</a:t>
            </a:r>
          </a:p>
          <a:p>
            <a:pPr marL="0" lvl="1" indent="0">
              <a:lnSpc>
                <a:spcPct val="80000"/>
              </a:lnSpc>
              <a:spcBef>
                <a:spcPts val="600"/>
              </a:spcBef>
              <a:buNone/>
            </a:pPr>
            <a:endParaRPr lang="lv-LV" altLang="lv-LV" sz="800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  <a:p>
            <a:pPr marL="432000" lvl="1" indent="-457200" algn="just">
              <a:lnSpc>
                <a:spcPct val="80000"/>
              </a:lnSpc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Pētniecība un doktora līmeņa studijas Nordplus programmas ietvaros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netiek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</a:rPr>
              <a:t> atbalstītas.</a:t>
            </a:r>
          </a:p>
          <a:p>
            <a:pPr marL="0" indent="0">
              <a:buNone/>
            </a:pPr>
            <a:endParaRPr lang="lv-LV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8050F7-0FF2-F44E-F5FD-EE2BB67D51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99939" y="4717088"/>
            <a:ext cx="5746575" cy="1233824"/>
          </a:xfrm>
          <a:prstGeom prst="rect">
            <a:avLst/>
          </a:prstGeom>
        </p:spPr>
      </p:pic>
      <p:sp>
        <p:nvSpPr>
          <p:cNvPr id="7" name="Rectangle 2">
            <a:extLst>
              <a:ext uri="{FF2B5EF4-FFF2-40B4-BE49-F238E27FC236}">
                <a16:creationId xmlns:a16="http://schemas.microsoft.com/office/drawing/2014/main" id="{57DC2262-7B03-D031-1FDD-108C16CCB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68964" y="6081514"/>
            <a:ext cx="220852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2025.,   16. lpp. </a:t>
            </a:r>
          </a:p>
        </p:txBody>
      </p:sp>
    </p:spTree>
    <p:extLst>
      <p:ext uri="{BB962C8B-B14F-4D97-AF65-F5344CB8AC3E}">
        <p14:creationId xmlns:p14="http://schemas.microsoft.com/office/powerpoint/2010/main" val="19887755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16182" y="365126"/>
            <a:ext cx="6399167" cy="871491"/>
          </a:xfrm>
        </p:spPr>
        <p:txBody>
          <a:bodyPr>
            <a:noAutofit/>
          </a:bodyPr>
          <a:lstStyle/>
          <a:p>
            <a:pPr algn="ctr"/>
            <a:r>
              <a:rPr lang="lv-LV" sz="3200" b="1" dirty="0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Augstākās izglītības apakšprogrammas aktivitātes</a:t>
            </a: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57DC2262-7B03-D031-1FDD-108C16CCB07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06486" y="6267069"/>
            <a:ext cx="2208524" cy="5909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3352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7924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2496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706813" indent="-49213" defTabSz="938213" eaLnBrk="0" fontAlgn="base" hangingPunct="0">
              <a:spcBef>
                <a:spcPct val="0"/>
              </a:spcBef>
              <a:spcAft>
                <a:spcPct val="0"/>
              </a:spcAft>
              <a:defRPr sz="1700"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marL="0" indent="0" algn="ctr">
              <a:lnSpc>
                <a:spcPct val="90000"/>
              </a:lnSpc>
            </a:pP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</a:t>
            </a:r>
            <a:r>
              <a:rPr lang="lv-LV" altLang="lv-LV" sz="1800" i="1" dirty="0">
                <a:solidFill>
                  <a:srgbClr val="1F4E79"/>
                </a:solidFill>
                <a:latin typeface="Calibri" panose="020F0502020204030204" pitchFamily="34" charset="0"/>
              </a:rPr>
              <a:t>Rokasgrāmata</a:t>
            </a:r>
            <a:r>
              <a:rPr lang="lv-LV" altLang="lv-LV" sz="1800" dirty="0">
                <a:solidFill>
                  <a:srgbClr val="1F4E79"/>
                </a:solidFill>
                <a:latin typeface="Calibri" panose="020F0502020204030204" pitchFamily="34" charset="0"/>
              </a:rPr>
              <a:t> 2025.,   21. lpp.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CD38658-D718-AED2-887A-FCEB736B0F1F}"/>
              </a:ext>
            </a:extLst>
          </p:cNvPr>
          <p:cNvSpPr/>
          <p:nvPr/>
        </p:nvSpPr>
        <p:spPr>
          <a:xfrm>
            <a:off x="1158656" y="2019696"/>
            <a:ext cx="758158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aktivitātes  </a:t>
            </a:r>
            <a:r>
              <a:rPr lang="lv-LV" altLang="lv-LV" sz="2800" i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Nordplus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 Augstākās izglītības apakšprogrammā var finansēt 3 reizes (3 gadus) pēc kārtas, </a:t>
            </a:r>
            <a:r>
              <a:rPr lang="lv-LV" altLang="lv-LV" sz="2800" b="1" u="sng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katru gadu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iesniedzot attiecīgu projekta iesniegumu,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resp., turpinājumu. </a:t>
            </a:r>
          </a:p>
          <a:p>
            <a:pPr marL="457200" indent="-457200" algn="just">
              <a:buFont typeface="Wingdings" panose="05000000000000000000" pitchFamily="2" charset="2"/>
              <a:buChar char="Ø"/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  <a:latin typeface="Calibri" panose="020F0502020204030204" pitchFamily="34" charset="0"/>
                <a:ea typeface="MS PGothic" panose="020B0600070205080204" pitchFamily="34" charset="-128"/>
              </a:rPr>
              <a:t>Projektu īstenošanas periods – no 15.05. līdz 01.10.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F22C240-0465-79F1-B0A2-1AADAE3161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59932" y="5148291"/>
            <a:ext cx="6434668" cy="929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6042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1024" y="365127"/>
            <a:ext cx="6484326" cy="944928"/>
          </a:xfrm>
        </p:spPr>
        <p:txBody>
          <a:bodyPr>
            <a:normAutofit/>
          </a:bodyPr>
          <a:lstStyle/>
          <a:p>
            <a:pPr algn="ctr"/>
            <a:r>
              <a:rPr lang="lv-LV" sz="4400" b="1">
                <a:solidFill>
                  <a:schemeClr val="accent1">
                    <a:lumMod val="50000"/>
                  </a:schemeClr>
                </a:solidFill>
                <a:latin typeface="+mn-lt"/>
                <a:ea typeface="MS PGothic" panose="020B0600070205080204" pitchFamily="34" charset="-128"/>
              </a:rPr>
              <a:t>II Mobilitāšu projekti</a:t>
            </a:r>
            <a:endParaRPr lang="lv-LV" sz="4400" b="1" dirty="0">
              <a:solidFill>
                <a:schemeClr val="accent1">
                  <a:lumMod val="50000"/>
                </a:schemeClr>
              </a:solidFill>
              <a:latin typeface="+mn-lt"/>
              <a:ea typeface="MS PGothic" panose="020B0600070205080204" pitchFamily="34" charset="-128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4741" y="1404306"/>
            <a:ext cx="6506308" cy="16250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 algn="ctr">
              <a:lnSpc>
                <a:spcPct val="80000"/>
              </a:lnSpc>
            </a:pP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! Piedalās vismaz 2 augstākās izglītības iestādes no 2 valstīm - koordinators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+ </a:t>
            </a:r>
            <a:r>
              <a:rPr lang="lv-LV" altLang="lv-LV" sz="2800" b="1" dirty="0">
                <a:solidFill>
                  <a:schemeClr val="accent1">
                    <a:lumMod val="50000"/>
                  </a:schemeClr>
                </a:solidFill>
              </a:rPr>
              <a:t>vismaz 1 partneris 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no </a:t>
            </a:r>
            <a:r>
              <a:rPr lang="lv-LV" altLang="lv-LV" sz="2800" u="sng" dirty="0">
                <a:solidFill>
                  <a:schemeClr val="accent1">
                    <a:lumMod val="50000"/>
                  </a:schemeClr>
                </a:solidFill>
              </a:rPr>
              <a:t>citas</a:t>
            </a:r>
            <a:r>
              <a:rPr lang="lv-LV" altLang="lv-LV" sz="2800" dirty="0">
                <a:solidFill>
                  <a:schemeClr val="accent1">
                    <a:lumMod val="50000"/>
                  </a:schemeClr>
                </a:solidFill>
              </a:rPr>
              <a:t> programmas dalībvalsts</a:t>
            </a:r>
          </a:p>
          <a:p>
            <a:pPr algn="just"/>
            <a:endParaRPr lang="lv-LV" altLang="en-US" sz="1000" b="1" dirty="0">
              <a:solidFill>
                <a:schemeClr val="accent1">
                  <a:lumMod val="50000"/>
                </a:schemeClr>
              </a:solidFill>
              <a:latin typeface="Calibri" panose="020F0502020204030204" pitchFamily="34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DA31920-224F-4422-B504-0008194653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024" y="2895017"/>
            <a:ext cx="5486400" cy="2958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3957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9473</TotalTime>
  <Words>1269</Words>
  <Application>Microsoft Office PowerPoint</Application>
  <PresentationFormat>On-screen Show (4:3)</PresentationFormat>
  <Paragraphs>162</Paragraphs>
  <Slides>32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41" baseType="lpstr">
      <vt:lpstr>MS PGothic</vt:lpstr>
      <vt:lpstr>Arial</vt:lpstr>
      <vt:lpstr>Calibri</vt:lpstr>
      <vt:lpstr>Calibri Light</vt:lpstr>
      <vt:lpstr>Mark OT Light</vt:lpstr>
      <vt:lpstr>Times New Roman</vt:lpstr>
      <vt:lpstr>Verdana</vt:lpstr>
      <vt:lpstr>Wingdings</vt:lpstr>
      <vt:lpstr>Office Theme</vt:lpstr>
      <vt:lpstr>Nordplus Augstākās izglītības apakšprogramma – 2025. gada projektu konkurss</vt:lpstr>
      <vt:lpstr>Augstākās izglītības apakšprogramma</vt:lpstr>
      <vt:lpstr>Augstākās izglītības apakšprogrammas galvenais administrators </vt:lpstr>
      <vt:lpstr>Augstākās izglītības apakšprogrammas dalībnieki</vt:lpstr>
      <vt:lpstr>Augstākās izglītības apakšprogramma atbalsta</vt:lpstr>
      <vt:lpstr>Augstākās izglītības apakšprogrammā  vienā projekta pieteikumā var ietvert dažādus projektu veidus</vt:lpstr>
      <vt:lpstr>Augstākās izglītības apakšprogrammas aktivitātes</vt:lpstr>
      <vt:lpstr>Augstākās izglītības apakšprogrammas aktivitātes</vt:lpstr>
      <vt:lpstr>II Mobilitāšu projekti</vt:lpstr>
      <vt:lpstr>I Mobilitāšu aktivitātes (1)</vt:lpstr>
      <vt:lpstr>I Mobilitāšu aktivitātes (2)</vt:lpstr>
      <vt:lpstr>I Mobilitāšu aktivitātes (3)</vt:lpstr>
      <vt:lpstr>I Mobilitāšu finansējums</vt:lpstr>
      <vt:lpstr>I Mobilitāšu finansējums</vt:lpstr>
      <vt:lpstr>PowerPoint Presentation</vt:lpstr>
      <vt:lpstr>PowerPoint Presentation</vt:lpstr>
      <vt:lpstr>PowerPoint Presentation</vt:lpstr>
      <vt:lpstr>II Sadarbības projektu aktivitātes («Project activities»)</vt:lpstr>
      <vt:lpstr>II Sadarbības projektu aktivitātes</vt:lpstr>
      <vt:lpstr>II Sadarbības projektu aktivitātes</vt:lpstr>
      <vt:lpstr>II Sadarbības projektu aktivitātes</vt:lpstr>
      <vt:lpstr>II Projektu aktivitātes</vt:lpstr>
      <vt:lpstr>II Projektu aktivitātes</vt:lpstr>
      <vt:lpstr>III Sadarbības tīklu aktivitātes</vt:lpstr>
      <vt:lpstr>III Sadarbības tīklu aktivitāšu ietvaros atbalsta</vt:lpstr>
      <vt:lpstr>PowerPoint Presentation</vt:lpstr>
      <vt:lpstr>PowerPoint Presentation</vt:lpstr>
      <vt:lpstr>PowerPoint Presentation</vt:lpstr>
      <vt:lpstr>Sadarbības projektu un sadarbības tīklu finansējums (4)</vt:lpstr>
      <vt:lpstr>Vienā projekta pieteikumā var ietvert vairākus projektu veidus! </vt:lpstr>
      <vt:lpstr>Finansējums – kopējie jautājumi</vt:lpstr>
      <vt:lpstr>Konsultācijas</vt:lpstr>
    </vt:vector>
  </TitlesOfParts>
  <Company>VIAA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Dace Kosa</dc:creator>
  <cp:lastModifiedBy>Linards Deidulis</cp:lastModifiedBy>
  <cp:revision>197</cp:revision>
  <cp:lastPrinted>2020-12-09T08:19:45Z</cp:lastPrinted>
  <dcterms:created xsi:type="dcterms:W3CDTF">2017-03-17T07:53:29Z</dcterms:created>
  <dcterms:modified xsi:type="dcterms:W3CDTF">2024-11-11T23:06:24Z</dcterms:modified>
</cp:coreProperties>
</file>