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56" r:id="rId2"/>
    <p:sldId id="270" r:id="rId3"/>
    <p:sldId id="296" r:id="rId4"/>
    <p:sldId id="266" r:id="rId5"/>
    <p:sldId id="405" r:id="rId6"/>
    <p:sldId id="406" r:id="rId7"/>
    <p:sldId id="271" r:id="rId8"/>
    <p:sldId id="268" r:id="rId9"/>
    <p:sldId id="407" r:id="rId10"/>
    <p:sldId id="265" r:id="rId11"/>
    <p:sldId id="408" r:id="rId12"/>
    <p:sldId id="402" r:id="rId13"/>
    <p:sldId id="403" r:id="rId14"/>
    <p:sldId id="409" r:id="rId15"/>
    <p:sldId id="404" r:id="rId16"/>
    <p:sldId id="278" r:id="rId17"/>
    <p:sldId id="279" r:id="rId18"/>
    <p:sldId id="410" r:id="rId19"/>
    <p:sldId id="277" r:id="rId20"/>
    <p:sldId id="274" r:id="rId21"/>
    <p:sldId id="289" r:id="rId22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428" autoAdjust="0"/>
    <p:restoredTop sz="94660"/>
  </p:normalViewPr>
  <p:slideViewPr>
    <p:cSldViewPr snapToGrid="0">
      <p:cViewPr>
        <p:scale>
          <a:sx n="75" d="100"/>
          <a:sy n="75" d="100"/>
        </p:scale>
        <p:origin x="384" y="-5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1C65049E-2070-4315-A19B-A1A156B61E2F}"/>
    <pc:docChg chg="modSld">
      <pc:chgData name="Linards Deidulis" userId="03205da9529d126d" providerId="LiveId" clId="{1C65049E-2070-4315-A19B-A1A156B61E2F}" dt="2023-11-08T10:21:15.271" v="0" actId="20577"/>
      <pc:docMkLst>
        <pc:docMk/>
      </pc:docMkLst>
      <pc:sldChg chg="modSp mod">
        <pc:chgData name="Linards Deidulis" userId="03205da9529d126d" providerId="LiveId" clId="{1C65049E-2070-4315-A19B-A1A156B61E2F}" dt="2023-11-08T10:21:15.271" v="0" actId="20577"/>
        <pc:sldMkLst>
          <pc:docMk/>
          <pc:sldMk cId="544902210" sldId="256"/>
        </pc:sldMkLst>
        <pc:spChg chg="mod">
          <ac:chgData name="Linards Deidulis" userId="03205da9529d126d" providerId="LiveId" clId="{1C65049E-2070-4315-A19B-A1A156B61E2F}" dt="2023-11-08T10:21:15.271" v="0" actId="20577"/>
          <ac:spMkLst>
            <pc:docMk/>
            <pc:sldMk cId="544902210" sldId="256"/>
            <ac:spMk id="7" creationId="{00000000-0000-0000-0000-000000000000}"/>
          </ac:spMkLst>
        </pc:spChg>
      </pc:sldChg>
    </pc:docChg>
  </pc:docChgLst>
  <pc:docChgLst>
    <pc:chgData name="Linards Deidulis" userId="03205da9529d126d" providerId="LiveId" clId="{C0503AAD-859C-485D-B38D-5ACBA298B2B1}"/>
    <pc:docChg chg="undo custSel addSld delSld modSld">
      <pc:chgData name="Linards Deidulis" userId="03205da9529d126d" providerId="LiveId" clId="{C0503AAD-859C-485D-B38D-5ACBA298B2B1}" dt="2021-11-22T22:42:33.882" v="115" actId="14100"/>
      <pc:docMkLst>
        <pc:docMk/>
      </pc:docMkLst>
      <pc:sldChg chg="addSp delSp modSp mod">
        <pc:chgData name="Linards Deidulis" userId="03205da9529d126d" providerId="LiveId" clId="{C0503AAD-859C-485D-B38D-5ACBA298B2B1}" dt="2021-11-22T22:39:17.122" v="47" actId="122"/>
        <pc:sldMkLst>
          <pc:docMk/>
          <pc:sldMk cId="3102754248" sldId="265"/>
        </pc:sldMkLst>
        <pc:spChg chg="mod">
          <ac:chgData name="Linards Deidulis" userId="03205da9529d126d" providerId="LiveId" clId="{C0503AAD-859C-485D-B38D-5ACBA298B2B1}" dt="2021-11-22T22:39:17.122" v="47" actId="122"/>
          <ac:spMkLst>
            <pc:docMk/>
            <pc:sldMk cId="3102754248" sldId="265"/>
            <ac:spMk id="4" creationId="{00000000-0000-0000-0000-000000000000}"/>
          </ac:spMkLst>
        </pc:spChg>
        <pc:graphicFrameChg chg="del mod">
          <ac:chgData name="Linards Deidulis" userId="03205da9529d126d" providerId="LiveId" clId="{C0503AAD-859C-485D-B38D-5ACBA298B2B1}" dt="2021-11-22T22:38:45.869" v="34" actId="478"/>
          <ac:graphicFrameMkLst>
            <pc:docMk/>
            <pc:sldMk cId="3102754248" sldId="265"/>
            <ac:graphicFrameMk id="5" creationId="{00000000-0000-0000-0000-000000000000}"/>
          </ac:graphicFrameMkLst>
        </pc:graphicFrameChg>
        <pc:picChg chg="add mod ord">
          <ac:chgData name="Linards Deidulis" userId="03205da9529d126d" providerId="LiveId" clId="{C0503AAD-859C-485D-B38D-5ACBA298B2B1}" dt="2021-11-22T22:39:13.641" v="45" actId="166"/>
          <ac:picMkLst>
            <pc:docMk/>
            <pc:sldMk cId="3102754248" sldId="265"/>
            <ac:picMk id="6" creationId="{8E011F07-3BEF-49F2-8F45-0301BFFD5EA0}"/>
          </ac:picMkLst>
        </pc:picChg>
        <pc:picChg chg="add mod">
          <ac:chgData name="Linards Deidulis" userId="03205da9529d126d" providerId="LiveId" clId="{C0503AAD-859C-485D-B38D-5ACBA298B2B1}" dt="2021-11-22T22:38:52.286" v="37" actId="1076"/>
          <ac:picMkLst>
            <pc:docMk/>
            <pc:sldMk cId="3102754248" sldId="265"/>
            <ac:picMk id="8" creationId="{8CD92858-062F-42B1-A9A0-AC6823E476EB}"/>
          </ac:picMkLst>
        </pc:picChg>
      </pc:sldChg>
      <pc:sldChg chg="addSp modSp mod">
        <pc:chgData name="Linards Deidulis" userId="03205da9529d126d" providerId="LiveId" clId="{C0503AAD-859C-485D-B38D-5ACBA298B2B1}" dt="2021-11-22T22:42:03.832" v="113" actId="1076"/>
        <pc:sldMkLst>
          <pc:docMk/>
          <pc:sldMk cId="3361979209" sldId="266"/>
        </pc:sldMkLst>
        <pc:spChg chg="mod">
          <ac:chgData name="Linards Deidulis" userId="03205da9529d126d" providerId="LiveId" clId="{C0503AAD-859C-485D-B38D-5ACBA298B2B1}" dt="2021-11-22T22:40:13.277" v="63" actId="122"/>
          <ac:spMkLst>
            <pc:docMk/>
            <pc:sldMk cId="3361979209" sldId="266"/>
            <ac:spMk id="5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42:03.832" v="113" actId="1076"/>
          <ac:spMkLst>
            <pc:docMk/>
            <pc:sldMk cId="3361979209" sldId="266"/>
            <ac:spMk id="6" creationId="{EE9BD40B-43F7-4385-A137-274865DF3143}"/>
          </ac:spMkLst>
        </pc:spChg>
      </pc:sldChg>
      <pc:sldChg chg="modSp mod">
        <pc:chgData name="Linards Deidulis" userId="03205da9529d126d" providerId="LiveId" clId="{C0503AAD-859C-485D-B38D-5ACBA298B2B1}" dt="2021-11-22T22:39:45.304" v="55" actId="20577"/>
        <pc:sldMkLst>
          <pc:docMk/>
          <pc:sldMk cId="3915078022" sldId="274"/>
        </pc:sldMkLst>
        <pc:spChg chg="mod">
          <ac:chgData name="Linards Deidulis" userId="03205da9529d126d" providerId="LiveId" clId="{C0503AAD-859C-485D-B38D-5ACBA298B2B1}" dt="2021-11-22T22:39:45.304" v="55" actId="20577"/>
          <ac:spMkLst>
            <pc:docMk/>
            <pc:sldMk cId="3915078022" sldId="274"/>
            <ac:spMk id="3" creationId="{00000000-0000-0000-0000-000000000000}"/>
          </ac:spMkLst>
        </pc:spChg>
      </pc:sldChg>
      <pc:sldChg chg="del">
        <pc:chgData name="Linards Deidulis" userId="03205da9529d126d" providerId="LiveId" clId="{C0503AAD-859C-485D-B38D-5ACBA298B2B1}" dt="2021-11-22T22:12:46.233" v="0" actId="47"/>
        <pc:sldMkLst>
          <pc:docMk/>
          <pc:sldMk cId="429644068" sldId="275"/>
        </pc:sldMkLst>
      </pc:sldChg>
      <pc:sldChg chg="addSp delSp modSp mod">
        <pc:chgData name="Linards Deidulis" userId="03205da9529d126d" providerId="LiveId" clId="{C0503AAD-859C-485D-B38D-5ACBA298B2B1}" dt="2021-11-22T22:42:33.882" v="115" actId="14100"/>
        <pc:sldMkLst>
          <pc:docMk/>
          <pc:sldMk cId="0" sldId="278"/>
        </pc:sldMkLst>
        <pc:spChg chg="del mod">
          <ac:chgData name="Linards Deidulis" userId="03205da9529d126d" providerId="LiveId" clId="{C0503AAD-859C-485D-B38D-5ACBA298B2B1}" dt="2021-11-22T22:33:25.726" v="8" actId="478"/>
          <ac:spMkLst>
            <pc:docMk/>
            <pc:sldMk cId="0" sldId="278"/>
            <ac:spMk id="6" creationId="{00000000-0000-0000-0000-000000000000}"/>
          </ac:spMkLst>
        </pc:spChg>
        <pc:spChg chg="add mod">
          <ac:chgData name="Linards Deidulis" userId="03205da9529d126d" providerId="LiveId" clId="{C0503AAD-859C-485D-B38D-5ACBA298B2B1}" dt="2021-11-22T22:33:28.872" v="9" actId="1076"/>
          <ac:spMkLst>
            <pc:docMk/>
            <pc:sldMk cId="0" sldId="278"/>
            <ac:spMk id="7" creationId="{8C3F9755-A674-47B4-8EB6-EC577F0F9E85}"/>
          </ac:spMkLst>
        </pc:spChg>
        <pc:picChg chg="add mod">
          <ac:chgData name="Linards Deidulis" userId="03205da9529d126d" providerId="LiveId" clId="{C0503AAD-859C-485D-B38D-5ACBA298B2B1}" dt="2021-11-22T22:42:30.848" v="114" actId="14100"/>
          <ac:picMkLst>
            <pc:docMk/>
            <pc:sldMk cId="0" sldId="278"/>
            <ac:picMk id="3" creationId="{DB7B6FF8-4134-48EA-AE34-39648D2E86A6}"/>
          </ac:picMkLst>
        </pc:picChg>
        <pc:picChg chg="del">
          <ac:chgData name="Linards Deidulis" userId="03205da9529d126d" providerId="LiveId" clId="{C0503AAD-859C-485D-B38D-5ACBA298B2B1}" dt="2021-11-22T22:31:57.964" v="2" actId="478"/>
          <ac:picMkLst>
            <pc:docMk/>
            <pc:sldMk cId="0" sldId="278"/>
            <ac:picMk id="1026" creationId="{00000000-0000-0000-0000-000000000000}"/>
          </ac:picMkLst>
        </pc:picChg>
        <pc:cxnChg chg="add mod">
          <ac:chgData name="Linards Deidulis" userId="03205da9529d126d" providerId="LiveId" clId="{C0503AAD-859C-485D-B38D-5ACBA298B2B1}" dt="2021-11-22T22:42:33.882" v="115" actId="14100"/>
          <ac:cxnSpMkLst>
            <pc:docMk/>
            <pc:sldMk cId="0" sldId="278"/>
            <ac:cxnSpMk id="8" creationId="{955F037F-E20D-437D-B552-1D7BFBBFDD47}"/>
          </ac:cxnSpMkLst>
        </pc:cxnChg>
      </pc:sldChg>
      <pc:sldChg chg="addSp delSp modSp mod">
        <pc:chgData name="Linards Deidulis" userId="03205da9529d126d" providerId="LiveId" clId="{C0503AAD-859C-485D-B38D-5ACBA298B2B1}" dt="2021-11-22T22:34:42.476" v="14" actId="1076"/>
        <pc:sldMkLst>
          <pc:docMk/>
          <pc:sldMk cId="0" sldId="279"/>
        </pc:sldMkLst>
        <pc:picChg chg="add mod">
          <ac:chgData name="Linards Deidulis" userId="03205da9529d126d" providerId="LiveId" clId="{C0503AAD-859C-485D-B38D-5ACBA298B2B1}" dt="2021-11-22T22:34:42.476" v="14" actId="1076"/>
          <ac:picMkLst>
            <pc:docMk/>
            <pc:sldMk cId="0" sldId="279"/>
            <ac:picMk id="3" creationId="{63C575DA-A372-4964-9D1B-DA5EE01705EA}"/>
          </ac:picMkLst>
        </pc:picChg>
        <pc:picChg chg="del">
          <ac:chgData name="Linards Deidulis" userId="03205da9529d126d" providerId="LiveId" clId="{C0503AAD-859C-485D-B38D-5ACBA298B2B1}" dt="2021-11-22T22:34:35.725" v="11" actId="478"/>
          <ac:picMkLst>
            <pc:docMk/>
            <pc:sldMk cId="0" sldId="279"/>
            <ac:picMk id="2050" creationId="{00000000-0000-0000-0000-000000000000}"/>
          </ac:picMkLst>
        </pc:picChg>
      </pc:sldChg>
      <pc:sldChg chg="add">
        <pc:chgData name="Linards Deidulis" userId="03205da9529d126d" providerId="LiveId" clId="{C0503AAD-859C-485D-B38D-5ACBA298B2B1}" dt="2021-11-22T22:12:48.699" v="1"/>
        <pc:sldMkLst>
          <pc:docMk/>
          <pc:sldMk cId="1644654515" sldId="289"/>
        </pc:sldMkLst>
      </pc:sldChg>
    </pc:docChg>
  </pc:docChgLst>
  <pc:docChgLst>
    <pc:chgData name="Linards Deidulis" userId="03205da9529d126d" providerId="LiveId" clId="{FF96322E-1CD7-4989-BA7E-BE2F043228B6}"/>
    <pc:docChg chg="custSel addSld delSld modSld">
      <pc:chgData name="Linards Deidulis" userId="03205da9529d126d" providerId="LiveId" clId="{FF96322E-1CD7-4989-BA7E-BE2F043228B6}" dt="2022-11-22T17:15:40.436" v="423" actId="1076"/>
      <pc:docMkLst>
        <pc:docMk/>
      </pc:docMkLst>
      <pc:sldChg chg="addSp delSp modSp mod">
        <pc:chgData name="Linards Deidulis" userId="03205da9529d126d" providerId="LiveId" clId="{FF96322E-1CD7-4989-BA7E-BE2F043228B6}" dt="2022-11-22T17:15:40.436" v="423" actId="1076"/>
        <pc:sldMkLst>
          <pc:docMk/>
          <pc:sldMk cId="544902210" sldId="256"/>
        </pc:sldMkLst>
        <pc:spChg chg="add mod">
          <ac:chgData name="Linards Deidulis" userId="03205da9529d126d" providerId="LiveId" clId="{FF96322E-1CD7-4989-BA7E-BE2F043228B6}" dt="2022-11-22T17:15:34.480" v="422" actId="20577"/>
          <ac:spMkLst>
            <pc:docMk/>
            <pc:sldMk cId="544902210" sldId="256"/>
            <ac:spMk id="2" creationId="{78E4A822-96F1-499E-0E78-DFAE6D9C19DC}"/>
          </ac:spMkLst>
        </pc:spChg>
        <pc:spChg chg="del">
          <ac:chgData name="Linards Deidulis" userId="03205da9529d126d" providerId="LiveId" clId="{FF96322E-1CD7-4989-BA7E-BE2F043228B6}" dt="2022-11-22T14:35:00.328" v="0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5:40.436" v="423" actId="1076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FF96322E-1CD7-4989-BA7E-BE2F043228B6}" dt="2022-11-22T17:15:03" v="419" actId="1076"/>
        <pc:sldMkLst>
          <pc:docMk/>
          <pc:sldMk cId="3102754248" sldId="265"/>
        </pc:sldMkLst>
        <pc:spChg chg="mod">
          <ac:chgData name="Linards Deidulis" userId="03205da9529d126d" providerId="LiveId" clId="{FF96322E-1CD7-4989-BA7E-BE2F043228B6}" dt="2022-11-22T17:06:08.061" v="328" actId="20577"/>
          <ac:spMkLst>
            <pc:docMk/>
            <pc:sldMk cId="3102754248" sldId="265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22:35.621" v="196" actId="1076"/>
          <ac:spMkLst>
            <pc:docMk/>
            <pc:sldMk cId="3102754248" sldId="265"/>
            <ac:spMk id="4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14:30.930" v="412" actId="1076"/>
          <ac:spMkLst>
            <pc:docMk/>
            <pc:sldMk cId="3102754248" sldId="265"/>
            <ac:spMk id="11" creationId="{FA1CF797-13C9-84A5-27E2-9960C3E91AAC}"/>
          </ac:spMkLst>
        </pc:spChg>
        <pc:spChg chg="add del mod">
          <ac:chgData name="Linards Deidulis" userId="03205da9529d126d" providerId="LiveId" clId="{FF96322E-1CD7-4989-BA7E-BE2F043228B6}" dt="2022-11-22T16:21:43.610" v="189"/>
          <ac:spMkLst>
            <pc:docMk/>
            <pc:sldMk cId="3102754248" sldId="265"/>
            <ac:spMk id="12" creationId="{59E13040-C938-EB54-FA15-620BD4114B0B}"/>
          </ac:spMkLst>
        </pc:spChg>
        <pc:spChg chg="add mod">
          <ac:chgData name="Linards Deidulis" userId="03205da9529d126d" providerId="LiveId" clId="{FF96322E-1CD7-4989-BA7E-BE2F043228B6}" dt="2022-11-22T17:15:03" v="419" actId="1076"/>
          <ac:spMkLst>
            <pc:docMk/>
            <pc:sldMk cId="3102754248" sldId="265"/>
            <ac:spMk id="15" creationId="{A23D580E-D82D-D74A-867A-44FF3D66F053}"/>
          </ac:spMkLst>
        </pc:spChg>
        <pc:picChg chg="add del mod">
          <ac:chgData name="Linards Deidulis" userId="03205da9529d126d" providerId="LiveId" clId="{FF96322E-1CD7-4989-BA7E-BE2F043228B6}" dt="2022-11-22T16:19:56.502" v="175" actId="478"/>
          <ac:picMkLst>
            <pc:docMk/>
            <pc:sldMk cId="3102754248" sldId="265"/>
            <ac:picMk id="5" creationId="{8A338BD2-C5A4-0DE4-5E0D-EF81460D127F}"/>
          </ac:picMkLst>
        </pc:picChg>
        <pc:picChg chg="del">
          <ac:chgData name="Linards Deidulis" userId="03205da9529d126d" providerId="LiveId" clId="{FF96322E-1CD7-4989-BA7E-BE2F043228B6}" dt="2022-11-22T16:17:10.460" v="158" actId="478"/>
          <ac:picMkLst>
            <pc:docMk/>
            <pc:sldMk cId="3102754248" sldId="265"/>
            <ac:picMk id="6" creationId="{8E011F07-3BEF-49F2-8F45-0301BFFD5EA0}"/>
          </ac:picMkLst>
        </pc:picChg>
        <pc:picChg chg="del">
          <ac:chgData name="Linards Deidulis" userId="03205da9529d126d" providerId="LiveId" clId="{FF96322E-1CD7-4989-BA7E-BE2F043228B6}" dt="2022-11-22T16:17:47.370" v="159" actId="478"/>
          <ac:picMkLst>
            <pc:docMk/>
            <pc:sldMk cId="3102754248" sldId="265"/>
            <ac:picMk id="8" creationId="{8CD92858-062F-42B1-A9A0-AC6823E476EB}"/>
          </ac:picMkLst>
        </pc:picChg>
        <pc:picChg chg="add mod">
          <ac:chgData name="Linards Deidulis" userId="03205da9529d126d" providerId="LiveId" clId="{FF96322E-1CD7-4989-BA7E-BE2F043228B6}" dt="2022-11-22T17:05:47.494" v="322" actId="1076"/>
          <ac:picMkLst>
            <pc:docMk/>
            <pc:sldMk cId="3102754248" sldId="265"/>
            <ac:picMk id="9" creationId="{26CDAAB6-300D-E032-5D58-3C5634288A6E}"/>
          </ac:picMkLst>
        </pc:picChg>
        <pc:picChg chg="add mod">
          <ac:chgData name="Linards Deidulis" userId="03205da9529d126d" providerId="LiveId" clId="{FF96322E-1CD7-4989-BA7E-BE2F043228B6}" dt="2022-11-22T17:05:56.252" v="323" actId="14100"/>
          <ac:picMkLst>
            <pc:docMk/>
            <pc:sldMk cId="3102754248" sldId="265"/>
            <ac:picMk id="10" creationId="{950A24CC-4B99-24AB-DA25-20A063D31BC7}"/>
          </ac:picMkLst>
        </pc:picChg>
        <pc:picChg chg="add mod">
          <ac:chgData name="Linards Deidulis" userId="03205da9529d126d" providerId="LiveId" clId="{FF96322E-1CD7-4989-BA7E-BE2F043228B6}" dt="2022-11-22T17:14:59.476" v="418" actId="1076"/>
          <ac:picMkLst>
            <pc:docMk/>
            <pc:sldMk cId="3102754248" sldId="265"/>
            <ac:picMk id="14" creationId="{CA787AF3-FC25-AB06-0204-AAF2FC119B89}"/>
          </ac:picMkLst>
        </pc:picChg>
      </pc:sldChg>
      <pc:sldChg chg="addSp delSp modSp mod">
        <pc:chgData name="Linards Deidulis" userId="03205da9529d126d" providerId="LiveId" clId="{FF96322E-1CD7-4989-BA7E-BE2F043228B6}" dt="2022-11-22T17:12:34.089" v="409" actId="27636"/>
        <pc:sldMkLst>
          <pc:docMk/>
          <pc:sldMk cId="3361979209" sldId="266"/>
        </pc:sldMkLst>
        <pc:spChg chg="mod">
          <ac:chgData name="Linards Deidulis" userId="03205da9529d126d" providerId="LiveId" clId="{FF96322E-1CD7-4989-BA7E-BE2F043228B6}" dt="2022-11-22T17:12:34.089" v="409" actId="27636"/>
          <ac:spMkLst>
            <pc:docMk/>
            <pc:sldMk cId="3361979209" sldId="266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2:13.437" v="391" actId="20577"/>
          <ac:spMkLst>
            <pc:docMk/>
            <pc:sldMk cId="3361979209" sldId="266"/>
            <ac:spMk id="5" creationId="{00000000-0000-0000-0000-000000000000}"/>
          </ac:spMkLst>
        </pc:spChg>
        <pc:graphicFrameChg chg="mod">
          <ac:chgData name="Linards Deidulis" userId="03205da9529d126d" providerId="LiveId" clId="{FF96322E-1CD7-4989-BA7E-BE2F043228B6}" dt="2022-11-22T16:04:07.249" v="28" actId="255"/>
          <ac:graphicFrameMkLst>
            <pc:docMk/>
            <pc:sldMk cId="3361979209" sldId="266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FF96322E-1CD7-4989-BA7E-BE2F043228B6}" dt="2022-11-22T14:35:50.597" v="16" actId="478"/>
          <ac:picMkLst>
            <pc:docMk/>
            <pc:sldMk cId="3361979209" sldId="266"/>
            <ac:picMk id="3" creationId="{00000000-0000-0000-0000-000000000000}"/>
          </ac:picMkLst>
        </pc:picChg>
        <pc:picChg chg="add mod modCrop">
          <ac:chgData name="Linards Deidulis" userId="03205da9529d126d" providerId="LiveId" clId="{FF96322E-1CD7-4989-BA7E-BE2F043228B6}" dt="2022-11-22T17:12:23.648" v="392" actId="1076"/>
          <ac:picMkLst>
            <pc:docMk/>
            <pc:sldMk cId="3361979209" sldId="266"/>
            <ac:picMk id="8" creationId="{E768CB32-E092-85A4-92E0-351040EE7BF3}"/>
          </ac:picMkLst>
        </pc:picChg>
      </pc:sldChg>
      <pc:sldChg chg="modSp mod">
        <pc:chgData name="Linards Deidulis" userId="03205da9529d126d" providerId="LiveId" clId="{FF96322E-1CD7-4989-BA7E-BE2F043228B6}" dt="2022-11-22T17:05:40.445" v="321" actId="207"/>
        <pc:sldMkLst>
          <pc:docMk/>
          <pc:sldMk cId="1660469331" sldId="268"/>
        </pc:sldMkLst>
        <pc:spChg chg="mod">
          <ac:chgData name="Linards Deidulis" userId="03205da9529d126d" providerId="LiveId" clId="{FF96322E-1CD7-4989-BA7E-BE2F043228B6}" dt="2022-11-22T17:05:40.445" v="321" actId="207"/>
          <ac:spMkLst>
            <pc:docMk/>
            <pc:sldMk cId="1660469331" sldId="268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12:17.605" v="141" actId="20577"/>
          <ac:spMkLst>
            <pc:docMk/>
            <pc:sldMk cId="1660469331" sldId="268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6:11:29.781" v="140" actId="14100"/>
        <pc:sldMkLst>
          <pc:docMk/>
          <pc:sldMk cId="3361124586" sldId="270"/>
        </pc:sldMkLst>
        <pc:spChg chg="mod">
          <ac:chgData name="Linards Deidulis" userId="03205da9529d126d" providerId="LiveId" clId="{FF96322E-1CD7-4989-BA7E-BE2F043228B6}" dt="2022-11-22T16:10:18.755" v="137" actId="1076"/>
          <ac:spMkLst>
            <pc:docMk/>
            <pc:sldMk cId="3361124586" sldId="270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11:29.781" v="140" actId="14100"/>
          <ac:spMkLst>
            <pc:docMk/>
            <pc:sldMk cId="3361124586" sldId="270"/>
            <ac:spMk id="4" creationId="{9E143921-30B0-8239-A5FA-D07B07B43F0B}"/>
          </ac:spMkLst>
        </pc:spChg>
      </pc:sldChg>
      <pc:sldChg chg="del">
        <pc:chgData name="Linards Deidulis" userId="03205da9529d126d" providerId="LiveId" clId="{FF96322E-1CD7-4989-BA7E-BE2F043228B6}" dt="2022-11-22T16:46:16.486" v="214" actId="47"/>
        <pc:sldMkLst>
          <pc:docMk/>
          <pc:sldMk cId="907284649" sldId="272"/>
        </pc:sldMkLst>
      </pc:sldChg>
      <pc:sldChg chg="modSp del mod">
        <pc:chgData name="Linards Deidulis" userId="03205da9529d126d" providerId="LiveId" clId="{FF96322E-1CD7-4989-BA7E-BE2F043228B6}" dt="2022-11-22T17:00:26.767" v="276" actId="47"/>
        <pc:sldMkLst>
          <pc:docMk/>
          <pc:sldMk cId="2426780591" sldId="273"/>
        </pc:sldMkLst>
        <pc:spChg chg="mod">
          <ac:chgData name="Linards Deidulis" userId="03205da9529d126d" providerId="LiveId" clId="{FF96322E-1CD7-4989-BA7E-BE2F043228B6}" dt="2022-11-22T16:59:23.935" v="275" actId="20577"/>
          <ac:spMkLst>
            <pc:docMk/>
            <pc:sldMk cId="2426780591" sldId="273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FF96322E-1CD7-4989-BA7E-BE2F043228B6}" dt="2022-11-22T17:09:32.757" v="379" actId="14100"/>
        <pc:sldMkLst>
          <pc:docMk/>
          <pc:sldMk cId="3915078022" sldId="274"/>
        </pc:sldMkLst>
        <pc:spChg chg="mod">
          <ac:chgData name="Linards Deidulis" userId="03205da9529d126d" providerId="LiveId" clId="{FF96322E-1CD7-4989-BA7E-BE2F043228B6}" dt="2022-11-22T17:09:06.206" v="376" actId="20577"/>
          <ac:spMkLst>
            <pc:docMk/>
            <pc:sldMk cId="3915078022" sldId="27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8:58.520" v="371" actId="1076"/>
          <ac:spMkLst>
            <pc:docMk/>
            <pc:sldMk cId="3915078022" sldId="274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7:09:29.119" v="378" actId="1076"/>
          <ac:spMkLst>
            <pc:docMk/>
            <pc:sldMk cId="3915078022" sldId="274"/>
            <ac:spMk id="6" creationId="{3FDF36BB-C96D-F68B-96AE-ADFC223A8EFB}"/>
          </ac:spMkLst>
        </pc:spChg>
        <pc:picChg chg="add mod">
          <ac:chgData name="Linards Deidulis" userId="03205da9529d126d" providerId="LiveId" clId="{FF96322E-1CD7-4989-BA7E-BE2F043228B6}" dt="2022-11-22T17:09:32.757" v="379" actId="14100"/>
          <ac:picMkLst>
            <pc:docMk/>
            <pc:sldMk cId="3915078022" sldId="274"/>
            <ac:picMk id="5" creationId="{6875A89E-D8BB-C3A1-BC11-55A8412A1752}"/>
          </ac:picMkLst>
        </pc:picChg>
      </pc:sldChg>
      <pc:sldChg chg="addSp modSp mod">
        <pc:chgData name="Linards Deidulis" userId="03205da9529d126d" providerId="LiveId" clId="{FF96322E-1CD7-4989-BA7E-BE2F043228B6}" dt="2022-11-22T17:06:54.124" v="348" actId="20577"/>
        <pc:sldMkLst>
          <pc:docMk/>
          <pc:sldMk cId="1632988545" sldId="277"/>
        </pc:sldMkLst>
        <pc:spChg chg="mod">
          <ac:chgData name="Linards Deidulis" userId="03205da9529d126d" providerId="LiveId" clId="{FF96322E-1CD7-4989-BA7E-BE2F043228B6}" dt="2022-11-22T17:06:54.124" v="348" actId="20577"/>
          <ac:spMkLst>
            <pc:docMk/>
            <pc:sldMk cId="1632988545" sldId="277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59:18.247" v="272"/>
          <ac:spMkLst>
            <pc:docMk/>
            <pc:sldMk cId="1632988545" sldId="277"/>
            <ac:spMk id="3" creationId="{00000000-0000-0000-0000-000000000000}"/>
          </ac:spMkLst>
        </pc:spChg>
        <pc:spChg chg="add mod">
          <ac:chgData name="Linards Deidulis" userId="03205da9529d126d" providerId="LiveId" clId="{FF96322E-1CD7-4989-BA7E-BE2F043228B6}" dt="2022-11-22T16:58:48.439" v="271" actId="1076"/>
          <ac:spMkLst>
            <pc:docMk/>
            <pc:sldMk cId="1632988545" sldId="277"/>
            <ac:spMk id="6" creationId="{3DA28381-B0B8-4C4B-7260-2DE65C1B2C6E}"/>
          </ac:spMkLst>
        </pc:spChg>
        <pc:picChg chg="add mod">
          <ac:chgData name="Linards Deidulis" userId="03205da9529d126d" providerId="LiveId" clId="{FF96322E-1CD7-4989-BA7E-BE2F043228B6}" dt="2022-11-22T16:58:02.366" v="241" actId="1076"/>
          <ac:picMkLst>
            <pc:docMk/>
            <pc:sldMk cId="1632988545" sldId="277"/>
            <ac:picMk id="5" creationId="{D28158FA-DECC-0E40-9F8E-9771F1E4EFE8}"/>
          </ac:picMkLst>
        </pc:picChg>
      </pc:sldChg>
      <pc:sldChg chg="addSp delSp modSp mod">
        <pc:chgData name="Linards Deidulis" userId="03205da9529d126d" providerId="LiveId" clId="{FF96322E-1CD7-4989-BA7E-BE2F043228B6}" dt="2022-11-22T17:06:31.889" v="336" actId="20577"/>
        <pc:sldMkLst>
          <pc:docMk/>
          <pc:sldMk cId="0" sldId="278"/>
        </pc:sldMkLst>
        <pc:spChg chg="mod">
          <ac:chgData name="Linards Deidulis" userId="03205da9529d126d" providerId="LiveId" clId="{FF96322E-1CD7-4989-BA7E-BE2F043228B6}" dt="2022-11-22T17:06:31.889" v="336" actId="20577"/>
          <ac:spMkLst>
            <pc:docMk/>
            <pc:sldMk cId="0" sldId="278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19.394" v="224" actId="20577"/>
          <ac:spMkLst>
            <pc:docMk/>
            <pc:sldMk cId="0" sldId="278"/>
            <ac:spMk id="7" creationId="{8C3F9755-A674-47B4-8EB6-EC577F0F9E85}"/>
          </ac:spMkLst>
        </pc:spChg>
        <pc:picChg chg="del">
          <ac:chgData name="Linards Deidulis" userId="03205da9529d126d" providerId="LiveId" clId="{FF96322E-1CD7-4989-BA7E-BE2F043228B6}" dt="2022-11-22T16:46:58.802" v="218" actId="478"/>
          <ac:picMkLst>
            <pc:docMk/>
            <pc:sldMk cId="0" sldId="278"/>
            <ac:picMk id="3" creationId="{DB7B6FF8-4134-48EA-AE34-39648D2E86A6}"/>
          </ac:picMkLst>
        </pc:picChg>
        <pc:picChg chg="add mod">
          <ac:chgData name="Linards Deidulis" userId="03205da9529d126d" providerId="LiveId" clId="{FF96322E-1CD7-4989-BA7E-BE2F043228B6}" dt="2022-11-22T16:47:20.289" v="221" actId="1076"/>
          <ac:picMkLst>
            <pc:docMk/>
            <pc:sldMk cId="0" sldId="278"/>
            <ac:picMk id="4" creationId="{667925C0-C053-3FF7-2B39-A8DD63C711DF}"/>
          </ac:picMkLst>
        </pc:picChg>
        <pc:picChg chg="add mod">
          <ac:chgData name="Linards Deidulis" userId="03205da9529d126d" providerId="LiveId" clId="{FF96322E-1CD7-4989-BA7E-BE2F043228B6}" dt="2022-11-22T16:48:14.451" v="223" actId="1076"/>
          <ac:picMkLst>
            <pc:docMk/>
            <pc:sldMk cId="0" sldId="278"/>
            <ac:picMk id="9" creationId="{4585331A-2B71-45D0-696F-FD16EA278EC3}"/>
          </ac:picMkLst>
        </pc:picChg>
      </pc:sldChg>
      <pc:sldChg chg="addSp delSp modSp mod">
        <pc:chgData name="Linards Deidulis" userId="03205da9529d126d" providerId="LiveId" clId="{FF96322E-1CD7-4989-BA7E-BE2F043228B6}" dt="2022-11-22T17:06:41.514" v="341" actId="20577"/>
        <pc:sldMkLst>
          <pc:docMk/>
          <pc:sldMk cId="0" sldId="279"/>
        </pc:sldMkLst>
        <pc:spChg chg="mod">
          <ac:chgData name="Linards Deidulis" userId="03205da9529d126d" providerId="LiveId" clId="{FF96322E-1CD7-4989-BA7E-BE2F043228B6}" dt="2022-11-22T17:06:41.514" v="341" actId="20577"/>
          <ac:spMkLst>
            <pc:docMk/>
            <pc:sldMk cId="0" sldId="279"/>
            <ac:spMk id="5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8:47.940" v="227" actId="20577"/>
          <ac:spMkLst>
            <pc:docMk/>
            <pc:sldMk cId="0" sldId="279"/>
            <ac:spMk id="6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6:48:54.103" v="228" actId="478"/>
          <ac:picMkLst>
            <pc:docMk/>
            <pc:sldMk cId="0" sldId="279"/>
            <ac:picMk id="3" creationId="{63C575DA-A372-4964-9D1B-DA5EE01705EA}"/>
          </ac:picMkLst>
        </pc:picChg>
        <pc:picChg chg="add mod">
          <ac:chgData name="Linards Deidulis" userId="03205da9529d126d" providerId="LiveId" clId="{FF96322E-1CD7-4989-BA7E-BE2F043228B6}" dt="2022-11-22T16:56:34.229" v="231" actId="1076"/>
          <ac:picMkLst>
            <pc:docMk/>
            <pc:sldMk cId="0" sldId="279"/>
            <ac:picMk id="4" creationId="{A01C11C4-7CB2-8C55-E04C-A11311B7A33F}"/>
          </ac:picMkLst>
        </pc:picChg>
      </pc:sldChg>
      <pc:sldChg chg="addSp delSp modSp mod">
        <pc:chgData name="Linards Deidulis" userId="03205da9529d126d" providerId="LiveId" clId="{FF96322E-1CD7-4989-BA7E-BE2F043228B6}" dt="2022-11-22T17:11:25.376" v="386"/>
        <pc:sldMkLst>
          <pc:docMk/>
          <pc:sldMk cId="0" sldId="280"/>
        </pc:sldMkLst>
        <pc:picChg chg="add mod">
          <ac:chgData name="Linards Deidulis" userId="03205da9529d126d" providerId="LiveId" clId="{FF96322E-1CD7-4989-BA7E-BE2F043228B6}" dt="2022-11-22T17:11:25.376" v="386"/>
          <ac:picMkLst>
            <pc:docMk/>
            <pc:sldMk cId="0" sldId="280"/>
            <ac:picMk id="5" creationId="{2CF73511-0B10-53EB-A360-301F4C6AA31A}"/>
          </ac:picMkLst>
        </pc:picChg>
        <pc:picChg chg="del">
          <ac:chgData name="Linards Deidulis" userId="03205da9529d126d" providerId="LiveId" clId="{FF96322E-1CD7-4989-BA7E-BE2F043228B6}" dt="2022-11-22T17:10:58.486" v="380" actId="478"/>
          <ac:picMkLst>
            <pc:docMk/>
            <pc:sldMk cId="0" sldId="280"/>
            <ac:picMk id="3074" creationId="{00000000-0000-0000-0000-000000000000}"/>
          </ac:picMkLst>
        </pc:picChg>
      </pc:sldChg>
      <pc:sldChg chg="addSp delSp modSp mod">
        <pc:chgData name="Linards Deidulis" userId="03205da9529d126d" providerId="LiveId" clId="{FF96322E-1CD7-4989-BA7E-BE2F043228B6}" dt="2022-11-22T17:11:46.258" v="389" actId="1076"/>
        <pc:sldMkLst>
          <pc:docMk/>
          <pc:sldMk cId="1644654515" sldId="289"/>
        </pc:sldMkLst>
        <pc:spChg chg="mod">
          <ac:chgData name="Linards Deidulis" userId="03205da9529d126d" providerId="LiveId" clId="{FF96322E-1CD7-4989-BA7E-BE2F043228B6}" dt="2022-11-22T16:57:22.887" v="237" actId="14100"/>
          <ac:spMkLst>
            <pc:docMk/>
            <pc:sldMk cId="1644654515" sldId="289"/>
            <ac:spMk id="3" creationId="{00000000-0000-0000-0000-000000000000}"/>
          </ac:spMkLst>
        </pc:spChg>
        <pc:picChg chg="add del mod">
          <ac:chgData name="Linards Deidulis" userId="03205da9529d126d" providerId="LiveId" clId="{FF96322E-1CD7-4989-BA7E-BE2F043228B6}" dt="2022-11-22T17:11:34.371" v="387" actId="478"/>
          <ac:picMkLst>
            <pc:docMk/>
            <pc:sldMk cId="1644654515" sldId="289"/>
            <ac:picMk id="4" creationId="{4DCC41A0-4D52-5861-2012-A1A17AD9AF00}"/>
          </ac:picMkLst>
        </pc:picChg>
        <pc:picChg chg="add mod">
          <ac:chgData name="Linards Deidulis" userId="03205da9529d126d" providerId="LiveId" clId="{FF96322E-1CD7-4989-BA7E-BE2F043228B6}" dt="2022-11-22T17:11:46.258" v="389" actId="1076"/>
          <ac:picMkLst>
            <pc:docMk/>
            <pc:sldMk cId="1644654515" sldId="289"/>
            <ac:picMk id="5" creationId="{8D339457-355C-129D-5181-EEDD5D87320F}"/>
          </ac:picMkLst>
        </pc:picChg>
        <pc:picChg chg="del">
          <ac:chgData name="Linards Deidulis" userId="03205da9529d126d" providerId="LiveId" clId="{FF96322E-1CD7-4989-BA7E-BE2F043228B6}" dt="2022-11-22T16:56:57.082" v="233" actId="478"/>
          <ac:picMkLst>
            <pc:docMk/>
            <pc:sldMk cId="1644654515" sldId="289"/>
            <ac:picMk id="6" creationId="{636F48E2-9D11-4C13-90FB-54A88A5ECCB5}"/>
          </ac:picMkLst>
        </pc:picChg>
      </pc:sldChg>
      <pc:sldChg chg="modSp add mod">
        <pc:chgData name="Linards Deidulis" userId="03205da9529d126d" providerId="LiveId" clId="{FF96322E-1CD7-4989-BA7E-BE2F043228B6}" dt="2022-11-22T16:16:59.175" v="157"/>
        <pc:sldMkLst>
          <pc:docMk/>
          <pc:sldMk cId="0" sldId="399"/>
        </pc:sldMkLst>
        <pc:spChg chg="mod">
          <ac:chgData name="Linards Deidulis" userId="03205da9529d126d" providerId="LiveId" clId="{FF96322E-1CD7-4989-BA7E-BE2F043228B6}" dt="2022-11-22T16:16:28.071" v="149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FF96322E-1CD7-4989-BA7E-BE2F043228B6}" dt="2022-11-22T16:16:59.175" v="157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modSp add mod">
        <pc:chgData name="Linards Deidulis" userId="03205da9529d126d" providerId="LiveId" clId="{FF96322E-1CD7-4989-BA7E-BE2F043228B6}" dt="2022-11-22T17:13:35.617" v="411" actId="20577"/>
        <pc:sldMkLst>
          <pc:docMk/>
          <pc:sldMk cId="2995255892" sldId="402"/>
        </pc:sldMkLst>
        <pc:spChg chg="mod">
          <ac:chgData name="Linards Deidulis" userId="03205da9529d126d" providerId="LiveId" clId="{FF96322E-1CD7-4989-BA7E-BE2F043228B6}" dt="2022-11-22T17:06:12.232" v="329" actId="20577"/>
          <ac:spMkLst>
            <pc:docMk/>
            <pc:sldMk cId="2995255892" sldId="402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13:35.617" v="411" actId="20577"/>
          <ac:spMkLst>
            <pc:docMk/>
            <pc:sldMk cId="2995255892" sldId="402"/>
            <ac:spMk id="5" creationId="{00000000-0000-0000-0000-000000000000}"/>
          </ac:spMkLst>
        </pc:spChg>
      </pc:sldChg>
      <pc:sldChg chg="modSp add mod">
        <pc:chgData name="Linards Deidulis" userId="03205da9529d126d" providerId="LiveId" clId="{FF96322E-1CD7-4989-BA7E-BE2F043228B6}" dt="2022-11-22T17:06:19.675" v="330" actId="20577"/>
        <pc:sldMkLst>
          <pc:docMk/>
          <pc:sldMk cId="2977491521" sldId="403"/>
        </pc:sldMkLst>
        <pc:spChg chg="mod">
          <ac:chgData name="Linards Deidulis" userId="03205da9529d126d" providerId="LiveId" clId="{FF96322E-1CD7-4989-BA7E-BE2F043228B6}" dt="2022-11-22T17:06:19.675" v="330" actId="20577"/>
          <ac:spMkLst>
            <pc:docMk/>
            <pc:sldMk cId="2977491521" sldId="403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6:46:50.356" v="217" actId="20577"/>
          <ac:spMkLst>
            <pc:docMk/>
            <pc:sldMk cId="2977491521" sldId="403"/>
            <ac:spMk id="5" creationId="{00000000-0000-0000-0000-000000000000}"/>
          </ac:spMkLst>
        </pc:spChg>
      </pc:sldChg>
      <pc:sldChg chg="addSp delSp modSp add mod">
        <pc:chgData name="Linards Deidulis" userId="03205da9529d126d" providerId="LiveId" clId="{FF96322E-1CD7-4989-BA7E-BE2F043228B6}" dt="2022-11-22T17:06:23.853" v="331" actId="20577"/>
        <pc:sldMkLst>
          <pc:docMk/>
          <pc:sldMk cId="4069360130" sldId="404"/>
        </pc:sldMkLst>
        <pc:spChg chg="mod">
          <ac:chgData name="Linards Deidulis" userId="03205da9529d126d" providerId="LiveId" clId="{FF96322E-1CD7-4989-BA7E-BE2F043228B6}" dt="2022-11-22T17:06:23.853" v="331" actId="20577"/>
          <ac:spMkLst>
            <pc:docMk/>
            <pc:sldMk cId="4069360130" sldId="404"/>
            <ac:spMk id="2" creationId="{00000000-0000-0000-0000-000000000000}"/>
          </ac:spMkLst>
        </pc:spChg>
        <pc:spChg chg="mod">
          <ac:chgData name="Linards Deidulis" userId="03205da9529d126d" providerId="LiveId" clId="{FF96322E-1CD7-4989-BA7E-BE2F043228B6}" dt="2022-11-22T17:00:53.820" v="316" actId="20577"/>
          <ac:spMkLst>
            <pc:docMk/>
            <pc:sldMk cId="4069360130" sldId="404"/>
            <ac:spMk id="3" creationId="{00000000-0000-0000-0000-000000000000}"/>
          </ac:spMkLst>
        </pc:spChg>
        <pc:picChg chg="del">
          <ac:chgData name="Linards Deidulis" userId="03205da9529d126d" providerId="LiveId" clId="{FF96322E-1CD7-4989-BA7E-BE2F043228B6}" dt="2022-11-22T17:00:36.905" v="278" actId="478"/>
          <ac:picMkLst>
            <pc:docMk/>
            <pc:sldMk cId="4069360130" sldId="404"/>
            <ac:picMk id="6" creationId="{B8E52424-C270-BE18-16D1-2E1117E97A7E}"/>
          </ac:picMkLst>
        </pc:picChg>
        <pc:picChg chg="add mod modCrop">
          <ac:chgData name="Linards Deidulis" userId="03205da9529d126d" providerId="LiveId" clId="{FF96322E-1CD7-4989-BA7E-BE2F043228B6}" dt="2022-11-22T17:05:25.560" v="320" actId="732"/>
          <ac:picMkLst>
            <pc:docMk/>
            <pc:sldMk cId="4069360130" sldId="404"/>
            <ac:picMk id="7" creationId="{A0094708-030E-EE6A-52BD-D149D36053BD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117A65E-6CDD-48B4-8037-C3419189008A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E69E6E6-3D2F-458E-9DBD-750F56485A25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gm:t>
    </dgm:pt>
    <dgm:pt modelId="{2143BFDD-E499-4678-A533-D85E4B6B7633}" type="parTrans" cxnId="{6EDBB3DF-E81F-4AC8-BDD6-C3BFCD82F438}">
      <dgm:prSet/>
      <dgm:spPr/>
      <dgm:t>
        <a:bodyPr/>
        <a:lstStyle/>
        <a:p>
          <a:endParaRPr lang="en-US"/>
        </a:p>
      </dgm:t>
    </dgm:pt>
    <dgm:pt modelId="{5DEC1E0E-807A-4FF9-8F1F-8F2037B8F195}" type="sibTrans" cxnId="{6EDBB3DF-E81F-4AC8-BDD6-C3BFCD82F438}">
      <dgm:prSet/>
      <dgm:spPr/>
      <dgm:t>
        <a:bodyPr/>
        <a:lstStyle/>
        <a:p>
          <a:endParaRPr lang="en-US"/>
        </a:p>
      </dgm:t>
    </dgm:pt>
    <dgm:pt modelId="{E509881F-B777-4D45-AC19-6D73C26CCFF4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sz="2000" b="1" dirty="0">
              <a:solidFill>
                <a:srgbClr val="00B050"/>
              </a:solidFill>
            </a:rPr>
            <a:t>Ziemeļvalstu valodu kursi </a:t>
          </a:r>
          <a:endParaRPr lang="en-US" sz="2000" b="1" dirty="0">
            <a:solidFill>
              <a:srgbClr val="00B050"/>
            </a:solidFill>
          </a:endParaRPr>
        </a:p>
      </dgm:t>
    </dgm:pt>
    <dgm:pt modelId="{44BC05D9-A836-4D48-943D-6923A19418F7}" type="parTrans" cxnId="{6FE8D327-B31C-4D19-B2A4-296DF105CF6C}">
      <dgm:prSet/>
      <dgm:spPr/>
      <dgm:t>
        <a:bodyPr/>
        <a:lstStyle/>
        <a:p>
          <a:endParaRPr lang="en-US"/>
        </a:p>
      </dgm:t>
    </dgm:pt>
    <dgm:pt modelId="{0525C6C2-8A91-4501-8573-63DF90F6885A}" type="sibTrans" cxnId="{6FE8D327-B31C-4D19-B2A4-296DF105CF6C}">
      <dgm:prSet/>
      <dgm:spPr/>
      <dgm:t>
        <a:bodyPr/>
        <a:lstStyle/>
        <a:p>
          <a:endParaRPr lang="en-US"/>
        </a:p>
      </dgm:t>
    </dgm:pt>
    <dgm:pt modelId="{F95D81BB-8B5D-4DAE-A63F-E92348336009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gm:t>
    </dgm:pt>
    <dgm:pt modelId="{E3EBE366-8116-4D1A-8264-DCF61734DCE6}" type="parTrans" cxnId="{D24DDF6E-EF1D-4184-855E-52EFEB99D827}">
      <dgm:prSet/>
      <dgm:spPr/>
      <dgm:t>
        <a:bodyPr/>
        <a:lstStyle/>
        <a:p>
          <a:endParaRPr lang="en-US"/>
        </a:p>
      </dgm:t>
    </dgm:pt>
    <dgm:pt modelId="{0B619C0C-BD1B-4F74-B3A9-DFE9F27EAD88}" type="sibTrans" cxnId="{D24DDF6E-EF1D-4184-855E-52EFEB99D827}">
      <dgm:prSet/>
      <dgm:spPr/>
      <dgm:t>
        <a:bodyPr/>
        <a:lstStyle/>
        <a:p>
          <a:endParaRPr lang="en-US"/>
        </a:p>
      </dgm:t>
    </dgm:pt>
    <dgm:pt modelId="{0BC923A2-CDAF-4419-A2D0-C1512D5F9447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pPr defTabSz="355600">
            <a:spcAft>
              <a:spcPct val="35000"/>
            </a:spcAft>
          </a:pPr>
          <a:r>
            <a:rPr lang="lv-LV" altLang="en-US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publikācijas, </a:t>
          </a: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terminoloģijas izstrāde un vārdnīcu sagatavošana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31A0AA75-7D70-4094-93D6-D7A32A28F411}" type="parTrans" cxnId="{45679C0D-B9AB-408A-BDB9-9FE02A68FC7B}">
      <dgm:prSet/>
      <dgm:spPr/>
      <dgm:t>
        <a:bodyPr/>
        <a:lstStyle/>
        <a:p>
          <a:endParaRPr lang="en-US"/>
        </a:p>
      </dgm:t>
    </dgm:pt>
    <dgm:pt modelId="{A8B498D3-53FD-409B-B2C3-18223D4F9557}" type="sibTrans" cxnId="{45679C0D-B9AB-408A-BDB9-9FE02A68FC7B}">
      <dgm:prSet/>
      <dgm:spPr/>
      <dgm:t>
        <a:bodyPr/>
        <a:lstStyle/>
        <a:p>
          <a:endParaRPr lang="en-US"/>
        </a:p>
      </dgm:t>
    </dgm:pt>
    <dgm:pt modelId="{70AE4BFF-BB2E-480A-8BAC-72D48447C38F}">
      <dgm:prSet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gm:t>
    </dgm:pt>
    <dgm:pt modelId="{F8662648-C6FD-4DFD-B9E3-08C23B5A36D0}" type="parTrans" cxnId="{6213F5A0-984E-4D79-808D-7A8F1B01DF00}">
      <dgm:prSet/>
      <dgm:spPr/>
      <dgm:t>
        <a:bodyPr/>
        <a:lstStyle/>
        <a:p>
          <a:endParaRPr lang="en-US"/>
        </a:p>
      </dgm:t>
    </dgm:pt>
    <dgm:pt modelId="{43DD8A3A-208C-46CF-9970-360D96080D9D}" type="sibTrans" cxnId="{6213F5A0-984E-4D79-808D-7A8F1B01DF00}">
      <dgm:prSet/>
      <dgm:spPr/>
      <dgm:t>
        <a:bodyPr/>
        <a:lstStyle/>
        <a:p>
          <a:endParaRPr lang="en-US"/>
        </a:p>
      </dgm:t>
    </dgm:pt>
    <dgm:pt modelId="{736975D6-A479-41D8-8813-20C9F08C29E1}" type="pres">
      <dgm:prSet presAssocID="{0117A65E-6CDD-48B4-8037-C3419189008A}" presName="linear" presStyleCnt="0">
        <dgm:presLayoutVars>
          <dgm:dir/>
          <dgm:animLvl val="lvl"/>
          <dgm:resizeHandles val="exact"/>
        </dgm:presLayoutVars>
      </dgm:prSet>
      <dgm:spPr/>
    </dgm:pt>
    <dgm:pt modelId="{79ED89EB-2006-499C-B3E7-8D6FF637573A}" type="pres">
      <dgm:prSet presAssocID="{BE69E6E6-3D2F-458E-9DBD-750F56485A25}" presName="parentLin" presStyleCnt="0"/>
      <dgm:spPr/>
    </dgm:pt>
    <dgm:pt modelId="{131CEAD5-1177-4CA4-9916-EA3933061C6C}" type="pres">
      <dgm:prSet presAssocID="{BE69E6E6-3D2F-458E-9DBD-750F56485A25}" presName="parentLeftMargin" presStyleLbl="node1" presStyleIdx="0" presStyleCnt="5"/>
      <dgm:spPr/>
    </dgm:pt>
    <dgm:pt modelId="{49CBD0B3-3722-42B4-8D78-D8014AEB0841}" type="pres">
      <dgm:prSet presAssocID="{BE69E6E6-3D2F-458E-9DBD-750F56485A25}" presName="parentText" presStyleLbl="node1" presStyleIdx="0" presStyleCnt="5" custScaleX="142857" custScaleY="472865">
        <dgm:presLayoutVars>
          <dgm:chMax val="0"/>
          <dgm:bulletEnabled val="1"/>
        </dgm:presLayoutVars>
      </dgm:prSet>
      <dgm:spPr/>
    </dgm:pt>
    <dgm:pt modelId="{577590C4-04C2-479F-A612-5E225F6016FC}" type="pres">
      <dgm:prSet presAssocID="{BE69E6E6-3D2F-458E-9DBD-750F56485A25}" presName="negativeSpace" presStyleCnt="0"/>
      <dgm:spPr/>
    </dgm:pt>
    <dgm:pt modelId="{86444468-F83C-4D4B-B9DF-8023F8E0322D}" type="pres">
      <dgm:prSet presAssocID="{BE69E6E6-3D2F-458E-9DBD-750F56485A25}" presName="childText" presStyleLbl="conFgAcc1" presStyleIdx="0" presStyleCnt="5">
        <dgm:presLayoutVars>
          <dgm:bulletEnabled val="1"/>
        </dgm:presLayoutVars>
      </dgm:prSet>
      <dgm:spPr/>
    </dgm:pt>
    <dgm:pt modelId="{5456E1E1-FBF3-4D83-9858-751E6C00CC81}" type="pres">
      <dgm:prSet presAssocID="{5DEC1E0E-807A-4FF9-8F1F-8F2037B8F195}" presName="spaceBetweenRectangles" presStyleCnt="0"/>
      <dgm:spPr/>
    </dgm:pt>
    <dgm:pt modelId="{66F9692F-3B5D-4260-BEC7-062C97B0F9A4}" type="pres">
      <dgm:prSet presAssocID="{F95D81BB-8B5D-4DAE-A63F-E92348336009}" presName="parentLin" presStyleCnt="0"/>
      <dgm:spPr/>
    </dgm:pt>
    <dgm:pt modelId="{E8C60E13-3101-4F49-ABD6-59B063D9CFA1}" type="pres">
      <dgm:prSet presAssocID="{F95D81BB-8B5D-4DAE-A63F-E92348336009}" presName="parentLeftMargin" presStyleLbl="node1" presStyleIdx="0" presStyleCnt="5"/>
      <dgm:spPr/>
    </dgm:pt>
    <dgm:pt modelId="{BC7A0328-9201-40D6-BD30-01FD599AD932}" type="pres">
      <dgm:prSet presAssocID="{F95D81BB-8B5D-4DAE-A63F-E92348336009}" presName="parentText" presStyleLbl="node1" presStyleIdx="1" presStyleCnt="5" custScaleX="142857" custScaleY="415299">
        <dgm:presLayoutVars>
          <dgm:chMax val="0"/>
          <dgm:bulletEnabled val="1"/>
        </dgm:presLayoutVars>
      </dgm:prSet>
      <dgm:spPr/>
    </dgm:pt>
    <dgm:pt modelId="{5FFF7971-FC95-474C-A872-1DBFA137AB7C}" type="pres">
      <dgm:prSet presAssocID="{F95D81BB-8B5D-4DAE-A63F-E92348336009}" presName="negativeSpace" presStyleCnt="0"/>
      <dgm:spPr/>
    </dgm:pt>
    <dgm:pt modelId="{D3816CF4-3766-4D98-B445-EAF91A150FA5}" type="pres">
      <dgm:prSet presAssocID="{F95D81BB-8B5D-4DAE-A63F-E92348336009}" presName="childText" presStyleLbl="conFgAcc1" presStyleIdx="1" presStyleCnt="5">
        <dgm:presLayoutVars>
          <dgm:bulletEnabled val="1"/>
        </dgm:presLayoutVars>
      </dgm:prSet>
      <dgm:spPr/>
    </dgm:pt>
    <dgm:pt modelId="{62308212-5BC5-446A-89D4-3119392D35A3}" type="pres">
      <dgm:prSet presAssocID="{0B619C0C-BD1B-4F74-B3A9-DFE9F27EAD88}" presName="spaceBetweenRectangles" presStyleCnt="0"/>
      <dgm:spPr/>
    </dgm:pt>
    <dgm:pt modelId="{AFFFE584-61E2-4FAD-8D64-E8117BF2064C}" type="pres">
      <dgm:prSet presAssocID="{70AE4BFF-BB2E-480A-8BAC-72D48447C38F}" presName="parentLin" presStyleCnt="0"/>
      <dgm:spPr/>
    </dgm:pt>
    <dgm:pt modelId="{1616A49E-799A-4651-A163-CD2C988BE031}" type="pres">
      <dgm:prSet presAssocID="{70AE4BFF-BB2E-480A-8BAC-72D48447C38F}" presName="parentLeftMargin" presStyleLbl="node1" presStyleIdx="1" presStyleCnt="5"/>
      <dgm:spPr/>
    </dgm:pt>
    <dgm:pt modelId="{6B18F8D1-4019-4EB4-A62E-4C825FF36CA2}" type="pres">
      <dgm:prSet presAssocID="{70AE4BFF-BB2E-480A-8BAC-72D48447C38F}" presName="parentText" presStyleLbl="node1" presStyleIdx="2" presStyleCnt="5" custScaleX="142857" custScaleY="678921">
        <dgm:presLayoutVars>
          <dgm:chMax val="0"/>
          <dgm:bulletEnabled val="1"/>
        </dgm:presLayoutVars>
      </dgm:prSet>
      <dgm:spPr/>
    </dgm:pt>
    <dgm:pt modelId="{FA92B352-FF0C-4898-9688-3499A253BCB6}" type="pres">
      <dgm:prSet presAssocID="{70AE4BFF-BB2E-480A-8BAC-72D48447C38F}" presName="negativeSpace" presStyleCnt="0"/>
      <dgm:spPr/>
    </dgm:pt>
    <dgm:pt modelId="{AC98D1B1-28BE-4E6A-B70C-D28A8BEE13D1}" type="pres">
      <dgm:prSet presAssocID="{70AE4BFF-BB2E-480A-8BAC-72D48447C38F}" presName="childText" presStyleLbl="conFgAcc1" presStyleIdx="2" presStyleCnt="5">
        <dgm:presLayoutVars>
          <dgm:bulletEnabled val="1"/>
        </dgm:presLayoutVars>
      </dgm:prSet>
      <dgm:spPr/>
    </dgm:pt>
    <dgm:pt modelId="{9F414CAB-5786-4584-8F4C-11F24C812425}" type="pres">
      <dgm:prSet presAssocID="{43DD8A3A-208C-46CF-9970-360D96080D9D}" presName="spaceBetweenRectangles" presStyleCnt="0"/>
      <dgm:spPr/>
    </dgm:pt>
    <dgm:pt modelId="{0EA31B0D-86CD-40D4-81CC-191459F1DFD3}" type="pres">
      <dgm:prSet presAssocID="{E509881F-B777-4D45-AC19-6D73C26CCFF4}" presName="parentLin" presStyleCnt="0"/>
      <dgm:spPr/>
    </dgm:pt>
    <dgm:pt modelId="{630BF762-F56F-4DC0-A4EA-4BC1B3250652}" type="pres">
      <dgm:prSet presAssocID="{E509881F-B777-4D45-AC19-6D73C26CCFF4}" presName="parentLeftMargin" presStyleLbl="node1" presStyleIdx="2" presStyleCnt="5"/>
      <dgm:spPr/>
    </dgm:pt>
    <dgm:pt modelId="{0AB2A6E9-42E5-46E6-B3B6-C1A651216328}" type="pres">
      <dgm:prSet presAssocID="{E509881F-B777-4D45-AC19-6D73C26CCFF4}" presName="parentText" presStyleLbl="node1" presStyleIdx="3" presStyleCnt="5" custScaleX="142857" custScaleY="327522">
        <dgm:presLayoutVars>
          <dgm:chMax val="0"/>
          <dgm:bulletEnabled val="1"/>
        </dgm:presLayoutVars>
      </dgm:prSet>
      <dgm:spPr/>
    </dgm:pt>
    <dgm:pt modelId="{DEDA7ABC-45D3-4B74-8EE6-6BF5BE0F86AB}" type="pres">
      <dgm:prSet presAssocID="{E509881F-B777-4D45-AC19-6D73C26CCFF4}" presName="negativeSpace" presStyleCnt="0"/>
      <dgm:spPr/>
    </dgm:pt>
    <dgm:pt modelId="{1E6021CB-0244-4E9B-9AF4-775CBEFDD9E2}" type="pres">
      <dgm:prSet presAssocID="{E509881F-B777-4D45-AC19-6D73C26CCFF4}" presName="childText" presStyleLbl="conFgAcc1" presStyleIdx="3" presStyleCnt="5">
        <dgm:presLayoutVars>
          <dgm:bulletEnabled val="1"/>
        </dgm:presLayoutVars>
      </dgm:prSet>
      <dgm:spPr/>
    </dgm:pt>
    <dgm:pt modelId="{B5311439-E649-4436-A290-ADB24AF29F93}" type="pres">
      <dgm:prSet presAssocID="{0525C6C2-8A91-4501-8573-63DF90F6885A}" presName="spaceBetweenRectangles" presStyleCnt="0"/>
      <dgm:spPr/>
    </dgm:pt>
    <dgm:pt modelId="{EFCC2C46-E1B5-4844-B762-03CB8BB92F47}" type="pres">
      <dgm:prSet presAssocID="{0BC923A2-CDAF-4419-A2D0-C1512D5F9447}" presName="parentLin" presStyleCnt="0"/>
      <dgm:spPr/>
    </dgm:pt>
    <dgm:pt modelId="{76760A9A-BB3E-440E-8F0A-239BA69FB7DA}" type="pres">
      <dgm:prSet presAssocID="{0BC923A2-CDAF-4419-A2D0-C1512D5F9447}" presName="parentLeftMargin" presStyleLbl="node1" presStyleIdx="3" presStyleCnt="5"/>
      <dgm:spPr/>
    </dgm:pt>
    <dgm:pt modelId="{D1A2CB04-F374-4947-9056-B497F37BBD2A}" type="pres">
      <dgm:prSet presAssocID="{0BC923A2-CDAF-4419-A2D0-C1512D5F9447}" presName="parentText" presStyleLbl="node1" presStyleIdx="4" presStyleCnt="5" custScaleX="141094" custScaleY="432281" custLinFactX="229" custLinFactNeighborX="100000">
        <dgm:presLayoutVars>
          <dgm:chMax val="0"/>
          <dgm:bulletEnabled val="1"/>
        </dgm:presLayoutVars>
      </dgm:prSet>
      <dgm:spPr/>
    </dgm:pt>
    <dgm:pt modelId="{54CFF1F4-4F0F-440C-B536-71C581BF0AB5}" type="pres">
      <dgm:prSet presAssocID="{0BC923A2-CDAF-4419-A2D0-C1512D5F9447}" presName="negativeSpace" presStyleCnt="0"/>
      <dgm:spPr/>
    </dgm:pt>
    <dgm:pt modelId="{B3FE1E75-79A2-4482-8191-F87F3247EE73}" type="pres">
      <dgm:prSet presAssocID="{0BC923A2-CDAF-4419-A2D0-C1512D5F9447}" presName="childText" presStyleLbl="conFgAcc1" presStyleIdx="4" presStyleCnt="5">
        <dgm:presLayoutVars>
          <dgm:bulletEnabled val="1"/>
        </dgm:presLayoutVars>
      </dgm:prSet>
      <dgm:spPr/>
    </dgm:pt>
  </dgm:ptLst>
  <dgm:cxnLst>
    <dgm:cxn modelId="{961B8B06-45DF-43BF-8A73-FB2B82976E12}" type="presOf" srcId="{BE69E6E6-3D2F-458E-9DBD-750F56485A25}" destId="{49CBD0B3-3722-42B4-8D78-D8014AEB0841}" srcOrd="1" destOrd="0" presId="urn:microsoft.com/office/officeart/2005/8/layout/list1"/>
    <dgm:cxn modelId="{018CAD07-6B60-4ADA-96F8-BE372D83F139}" type="presOf" srcId="{0117A65E-6CDD-48B4-8037-C3419189008A}" destId="{736975D6-A479-41D8-8813-20C9F08C29E1}" srcOrd="0" destOrd="0" presId="urn:microsoft.com/office/officeart/2005/8/layout/list1"/>
    <dgm:cxn modelId="{45679C0D-B9AB-408A-BDB9-9FE02A68FC7B}" srcId="{0117A65E-6CDD-48B4-8037-C3419189008A}" destId="{0BC923A2-CDAF-4419-A2D0-C1512D5F9447}" srcOrd="4" destOrd="0" parTransId="{31A0AA75-7D70-4094-93D6-D7A32A28F411}" sibTransId="{A8B498D3-53FD-409B-B2C3-18223D4F9557}"/>
    <dgm:cxn modelId="{43D2B624-8DDB-453E-A168-9AF90DF8A3DA}" type="presOf" srcId="{70AE4BFF-BB2E-480A-8BAC-72D48447C38F}" destId="{6B18F8D1-4019-4EB4-A62E-4C825FF36CA2}" srcOrd="1" destOrd="0" presId="urn:microsoft.com/office/officeart/2005/8/layout/list1"/>
    <dgm:cxn modelId="{6FE8D327-B31C-4D19-B2A4-296DF105CF6C}" srcId="{0117A65E-6CDD-48B4-8037-C3419189008A}" destId="{E509881F-B777-4D45-AC19-6D73C26CCFF4}" srcOrd="3" destOrd="0" parTransId="{44BC05D9-A836-4D48-943D-6923A19418F7}" sibTransId="{0525C6C2-8A91-4501-8573-63DF90F6885A}"/>
    <dgm:cxn modelId="{DEBEDB3F-B6E4-4319-B72C-C84259248ED9}" type="presOf" srcId="{E509881F-B777-4D45-AC19-6D73C26CCFF4}" destId="{630BF762-F56F-4DC0-A4EA-4BC1B3250652}" srcOrd="0" destOrd="0" presId="urn:microsoft.com/office/officeart/2005/8/layout/list1"/>
    <dgm:cxn modelId="{65F38141-8C33-4530-89E0-B98E9B851DC7}" type="presOf" srcId="{0BC923A2-CDAF-4419-A2D0-C1512D5F9447}" destId="{D1A2CB04-F374-4947-9056-B497F37BBD2A}" srcOrd="1" destOrd="0" presId="urn:microsoft.com/office/officeart/2005/8/layout/list1"/>
    <dgm:cxn modelId="{8217CA41-05A1-44F5-896A-DC43B6C51C64}" type="presOf" srcId="{0BC923A2-CDAF-4419-A2D0-C1512D5F9447}" destId="{76760A9A-BB3E-440E-8F0A-239BA69FB7DA}" srcOrd="0" destOrd="0" presId="urn:microsoft.com/office/officeart/2005/8/layout/list1"/>
    <dgm:cxn modelId="{14101D45-009A-4FF0-B55D-63856E328D67}" type="presOf" srcId="{E509881F-B777-4D45-AC19-6D73C26CCFF4}" destId="{0AB2A6E9-42E5-46E6-B3B6-C1A651216328}" srcOrd="1" destOrd="0" presId="urn:microsoft.com/office/officeart/2005/8/layout/list1"/>
    <dgm:cxn modelId="{D24DDF6E-EF1D-4184-855E-52EFEB99D827}" srcId="{0117A65E-6CDD-48B4-8037-C3419189008A}" destId="{F95D81BB-8B5D-4DAE-A63F-E92348336009}" srcOrd="1" destOrd="0" parTransId="{E3EBE366-8116-4D1A-8264-DCF61734DCE6}" sibTransId="{0B619C0C-BD1B-4F74-B3A9-DFE9F27EAD88}"/>
    <dgm:cxn modelId="{14094C9F-BED2-45E3-A57C-93B6B93E3256}" type="presOf" srcId="{F95D81BB-8B5D-4DAE-A63F-E92348336009}" destId="{BC7A0328-9201-40D6-BD30-01FD599AD932}" srcOrd="1" destOrd="0" presId="urn:microsoft.com/office/officeart/2005/8/layout/list1"/>
    <dgm:cxn modelId="{6213F5A0-984E-4D79-808D-7A8F1B01DF00}" srcId="{0117A65E-6CDD-48B4-8037-C3419189008A}" destId="{70AE4BFF-BB2E-480A-8BAC-72D48447C38F}" srcOrd="2" destOrd="0" parTransId="{F8662648-C6FD-4DFD-B9E3-08C23B5A36D0}" sibTransId="{43DD8A3A-208C-46CF-9970-360D96080D9D}"/>
    <dgm:cxn modelId="{E24459AD-D5CE-4C02-B606-0F3404FD5716}" type="presOf" srcId="{BE69E6E6-3D2F-458E-9DBD-750F56485A25}" destId="{131CEAD5-1177-4CA4-9916-EA3933061C6C}" srcOrd="0" destOrd="0" presId="urn:microsoft.com/office/officeart/2005/8/layout/list1"/>
    <dgm:cxn modelId="{E06514C3-A5FA-45B6-8B51-D831B993588C}" type="presOf" srcId="{F95D81BB-8B5D-4DAE-A63F-E92348336009}" destId="{E8C60E13-3101-4F49-ABD6-59B063D9CFA1}" srcOrd="0" destOrd="0" presId="urn:microsoft.com/office/officeart/2005/8/layout/list1"/>
    <dgm:cxn modelId="{2EBCCADA-F783-4FBB-971E-98743FB1E5F6}" type="presOf" srcId="{70AE4BFF-BB2E-480A-8BAC-72D48447C38F}" destId="{1616A49E-799A-4651-A163-CD2C988BE031}" srcOrd="0" destOrd="0" presId="urn:microsoft.com/office/officeart/2005/8/layout/list1"/>
    <dgm:cxn modelId="{6EDBB3DF-E81F-4AC8-BDD6-C3BFCD82F438}" srcId="{0117A65E-6CDD-48B4-8037-C3419189008A}" destId="{BE69E6E6-3D2F-458E-9DBD-750F56485A25}" srcOrd="0" destOrd="0" parTransId="{2143BFDD-E499-4678-A533-D85E4B6B7633}" sibTransId="{5DEC1E0E-807A-4FF9-8F1F-8F2037B8F195}"/>
    <dgm:cxn modelId="{39BFF833-A5E4-4E39-B156-3F80B7730BB8}" type="presParOf" srcId="{736975D6-A479-41D8-8813-20C9F08C29E1}" destId="{79ED89EB-2006-499C-B3E7-8D6FF637573A}" srcOrd="0" destOrd="0" presId="urn:microsoft.com/office/officeart/2005/8/layout/list1"/>
    <dgm:cxn modelId="{E01E11E0-6C35-4767-94CF-777B3340FA60}" type="presParOf" srcId="{79ED89EB-2006-499C-B3E7-8D6FF637573A}" destId="{131CEAD5-1177-4CA4-9916-EA3933061C6C}" srcOrd="0" destOrd="0" presId="urn:microsoft.com/office/officeart/2005/8/layout/list1"/>
    <dgm:cxn modelId="{353E1108-E4C2-4C76-B387-1FB9C39E79F5}" type="presParOf" srcId="{79ED89EB-2006-499C-B3E7-8D6FF637573A}" destId="{49CBD0B3-3722-42B4-8D78-D8014AEB0841}" srcOrd="1" destOrd="0" presId="urn:microsoft.com/office/officeart/2005/8/layout/list1"/>
    <dgm:cxn modelId="{E5460A8B-C3F3-48A6-AB4E-CE8BE8C4ACF1}" type="presParOf" srcId="{736975D6-A479-41D8-8813-20C9F08C29E1}" destId="{577590C4-04C2-479F-A612-5E225F6016FC}" srcOrd="1" destOrd="0" presId="urn:microsoft.com/office/officeart/2005/8/layout/list1"/>
    <dgm:cxn modelId="{DD301512-59DB-48B1-B041-56549832CBB9}" type="presParOf" srcId="{736975D6-A479-41D8-8813-20C9F08C29E1}" destId="{86444468-F83C-4D4B-B9DF-8023F8E0322D}" srcOrd="2" destOrd="0" presId="urn:microsoft.com/office/officeart/2005/8/layout/list1"/>
    <dgm:cxn modelId="{25C23AEA-8D6C-49AF-9326-8905B001CC8D}" type="presParOf" srcId="{736975D6-A479-41D8-8813-20C9F08C29E1}" destId="{5456E1E1-FBF3-4D83-9858-751E6C00CC81}" srcOrd="3" destOrd="0" presId="urn:microsoft.com/office/officeart/2005/8/layout/list1"/>
    <dgm:cxn modelId="{FB183BFC-FD5A-4429-8AC4-F6326ED8529F}" type="presParOf" srcId="{736975D6-A479-41D8-8813-20C9F08C29E1}" destId="{66F9692F-3B5D-4260-BEC7-062C97B0F9A4}" srcOrd="4" destOrd="0" presId="urn:microsoft.com/office/officeart/2005/8/layout/list1"/>
    <dgm:cxn modelId="{4C6F113A-C7C4-4E69-8110-10841B2EC43C}" type="presParOf" srcId="{66F9692F-3B5D-4260-BEC7-062C97B0F9A4}" destId="{E8C60E13-3101-4F49-ABD6-59B063D9CFA1}" srcOrd="0" destOrd="0" presId="urn:microsoft.com/office/officeart/2005/8/layout/list1"/>
    <dgm:cxn modelId="{946DB184-CB9C-4BCA-9CD8-E0F868D28C13}" type="presParOf" srcId="{66F9692F-3B5D-4260-BEC7-062C97B0F9A4}" destId="{BC7A0328-9201-40D6-BD30-01FD599AD932}" srcOrd="1" destOrd="0" presId="urn:microsoft.com/office/officeart/2005/8/layout/list1"/>
    <dgm:cxn modelId="{E2B0B56D-D33B-4EC3-93F2-E501EA621629}" type="presParOf" srcId="{736975D6-A479-41D8-8813-20C9F08C29E1}" destId="{5FFF7971-FC95-474C-A872-1DBFA137AB7C}" srcOrd="5" destOrd="0" presId="urn:microsoft.com/office/officeart/2005/8/layout/list1"/>
    <dgm:cxn modelId="{02DEA5A8-D959-4745-9DEE-8679D60E9F7D}" type="presParOf" srcId="{736975D6-A479-41D8-8813-20C9F08C29E1}" destId="{D3816CF4-3766-4D98-B445-EAF91A150FA5}" srcOrd="6" destOrd="0" presId="urn:microsoft.com/office/officeart/2005/8/layout/list1"/>
    <dgm:cxn modelId="{0FC98820-AB50-4674-907F-C4678B782334}" type="presParOf" srcId="{736975D6-A479-41D8-8813-20C9F08C29E1}" destId="{62308212-5BC5-446A-89D4-3119392D35A3}" srcOrd="7" destOrd="0" presId="urn:microsoft.com/office/officeart/2005/8/layout/list1"/>
    <dgm:cxn modelId="{E0225B32-4DC9-4353-8F27-F7D9F067BC1D}" type="presParOf" srcId="{736975D6-A479-41D8-8813-20C9F08C29E1}" destId="{AFFFE584-61E2-4FAD-8D64-E8117BF2064C}" srcOrd="8" destOrd="0" presId="urn:microsoft.com/office/officeart/2005/8/layout/list1"/>
    <dgm:cxn modelId="{5391C12A-C374-42AE-9BA5-4AFE16ACD7EE}" type="presParOf" srcId="{AFFFE584-61E2-4FAD-8D64-E8117BF2064C}" destId="{1616A49E-799A-4651-A163-CD2C988BE031}" srcOrd="0" destOrd="0" presId="urn:microsoft.com/office/officeart/2005/8/layout/list1"/>
    <dgm:cxn modelId="{E301B4A9-8E6B-4382-8FFA-B5F37D236DEE}" type="presParOf" srcId="{AFFFE584-61E2-4FAD-8D64-E8117BF2064C}" destId="{6B18F8D1-4019-4EB4-A62E-4C825FF36CA2}" srcOrd="1" destOrd="0" presId="urn:microsoft.com/office/officeart/2005/8/layout/list1"/>
    <dgm:cxn modelId="{8535670E-8971-4805-8DC7-240C03767ADA}" type="presParOf" srcId="{736975D6-A479-41D8-8813-20C9F08C29E1}" destId="{FA92B352-FF0C-4898-9688-3499A253BCB6}" srcOrd="9" destOrd="0" presId="urn:microsoft.com/office/officeart/2005/8/layout/list1"/>
    <dgm:cxn modelId="{42D5BBA4-B7CF-4096-85EC-4105288CBA06}" type="presParOf" srcId="{736975D6-A479-41D8-8813-20C9F08C29E1}" destId="{AC98D1B1-28BE-4E6A-B70C-D28A8BEE13D1}" srcOrd="10" destOrd="0" presId="urn:microsoft.com/office/officeart/2005/8/layout/list1"/>
    <dgm:cxn modelId="{1DCD8630-53FA-425F-8851-914914377B58}" type="presParOf" srcId="{736975D6-A479-41D8-8813-20C9F08C29E1}" destId="{9F414CAB-5786-4584-8F4C-11F24C812425}" srcOrd="11" destOrd="0" presId="urn:microsoft.com/office/officeart/2005/8/layout/list1"/>
    <dgm:cxn modelId="{CE4339EB-1710-4D65-AA16-98B9316604BC}" type="presParOf" srcId="{736975D6-A479-41D8-8813-20C9F08C29E1}" destId="{0EA31B0D-86CD-40D4-81CC-191459F1DFD3}" srcOrd="12" destOrd="0" presId="urn:microsoft.com/office/officeart/2005/8/layout/list1"/>
    <dgm:cxn modelId="{B568D1A9-82A7-4FDE-91CB-46A741383380}" type="presParOf" srcId="{0EA31B0D-86CD-40D4-81CC-191459F1DFD3}" destId="{630BF762-F56F-4DC0-A4EA-4BC1B3250652}" srcOrd="0" destOrd="0" presId="urn:microsoft.com/office/officeart/2005/8/layout/list1"/>
    <dgm:cxn modelId="{D636C593-274F-4407-A065-9D4DCB88E19F}" type="presParOf" srcId="{0EA31B0D-86CD-40D4-81CC-191459F1DFD3}" destId="{0AB2A6E9-42E5-46E6-B3B6-C1A651216328}" srcOrd="1" destOrd="0" presId="urn:microsoft.com/office/officeart/2005/8/layout/list1"/>
    <dgm:cxn modelId="{B7D4780E-720C-470E-A0BA-8B9FC7111604}" type="presParOf" srcId="{736975D6-A479-41D8-8813-20C9F08C29E1}" destId="{DEDA7ABC-45D3-4B74-8EE6-6BF5BE0F86AB}" srcOrd="13" destOrd="0" presId="urn:microsoft.com/office/officeart/2005/8/layout/list1"/>
    <dgm:cxn modelId="{AC181484-1E11-49DF-A496-3C64589E3B3F}" type="presParOf" srcId="{736975D6-A479-41D8-8813-20C9F08C29E1}" destId="{1E6021CB-0244-4E9B-9AF4-775CBEFDD9E2}" srcOrd="14" destOrd="0" presId="urn:microsoft.com/office/officeart/2005/8/layout/list1"/>
    <dgm:cxn modelId="{C19D0A9A-0A8F-46B9-9051-950E529174CD}" type="presParOf" srcId="{736975D6-A479-41D8-8813-20C9F08C29E1}" destId="{B5311439-E649-4436-A290-ADB24AF29F93}" srcOrd="15" destOrd="0" presId="urn:microsoft.com/office/officeart/2005/8/layout/list1"/>
    <dgm:cxn modelId="{4220EB22-2C8A-45E0-99D0-8CC720BB8FE2}" type="presParOf" srcId="{736975D6-A479-41D8-8813-20C9F08C29E1}" destId="{EFCC2C46-E1B5-4844-B762-03CB8BB92F47}" srcOrd="16" destOrd="0" presId="urn:microsoft.com/office/officeart/2005/8/layout/list1"/>
    <dgm:cxn modelId="{387C14F2-9011-45E8-8F3A-42FDB5E2A049}" type="presParOf" srcId="{EFCC2C46-E1B5-4844-B762-03CB8BB92F47}" destId="{76760A9A-BB3E-440E-8F0A-239BA69FB7DA}" srcOrd="0" destOrd="0" presId="urn:microsoft.com/office/officeart/2005/8/layout/list1"/>
    <dgm:cxn modelId="{9DC921AE-D7D2-4EB7-88C1-D47B2749FACA}" type="presParOf" srcId="{EFCC2C46-E1B5-4844-B762-03CB8BB92F47}" destId="{D1A2CB04-F374-4947-9056-B497F37BBD2A}" srcOrd="1" destOrd="0" presId="urn:microsoft.com/office/officeart/2005/8/layout/list1"/>
    <dgm:cxn modelId="{8D36F7D6-C543-4F26-A406-0ADAC41A071F}" type="presParOf" srcId="{736975D6-A479-41D8-8813-20C9F08C29E1}" destId="{54CFF1F4-4F0F-440C-B536-71C581BF0AB5}" srcOrd="17" destOrd="0" presId="urn:microsoft.com/office/officeart/2005/8/layout/list1"/>
    <dgm:cxn modelId="{FEBAB1E9-3ABE-42EE-B530-4F599C159B3A}" type="presParOf" srcId="{736975D6-A479-41D8-8813-20C9F08C29E1}" destId="{B3FE1E75-79A2-4482-8191-F87F3247EE73}" srcOrd="18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6444468-F83C-4D4B-B9DF-8023F8E0322D}">
      <dsp:nvSpPr>
        <dsp:cNvPr id="0" name=""/>
        <dsp:cNvSpPr/>
      </dsp:nvSpPr>
      <dsp:spPr>
        <a:xfrm>
          <a:off x="0" y="863278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49CBD0B3-3722-42B4-8D78-D8014AEB0841}">
      <dsp:nvSpPr>
        <dsp:cNvPr id="0" name=""/>
        <dsp:cNvSpPr/>
      </dsp:nvSpPr>
      <dsp:spPr>
        <a:xfrm>
          <a:off x="272306" y="114299"/>
          <a:ext cx="5446117" cy="837538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Mācību metožu un materiālu veidošana Ziemeļvalstu valodu apguvei, mācīšanai</a:t>
          </a:r>
        </a:p>
      </dsp:txBody>
      <dsp:txXfrm>
        <a:off x="313191" y="155184"/>
        <a:ext cx="5364347" cy="755768"/>
      </dsp:txXfrm>
    </dsp:sp>
    <dsp:sp modelId="{D3816CF4-3766-4D98-B445-EAF91A150FA5}">
      <dsp:nvSpPr>
        <dsp:cNvPr id="0" name=""/>
        <dsp:cNvSpPr/>
      </dsp:nvSpPr>
      <dsp:spPr>
        <a:xfrm>
          <a:off x="0" y="1693896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A0328-9201-40D6-BD30-01FD599AD932}">
      <dsp:nvSpPr>
        <dsp:cNvPr id="0" name=""/>
        <dsp:cNvSpPr/>
      </dsp:nvSpPr>
      <dsp:spPr>
        <a:xfrm>
          <a:off x="272306" y="1046878"/>
          <a:ext cx="5446117" cy="735577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Sadarbība skolu mācību programmu attīstībai, iekļaujot tajās Ziemeļvalstu valodu apguvi</a:t>
          </a:r>
          <a:endParaRPr lang="lv-LV" altLang="en-US" sz="2000" kern="1200" dirty="0">
            <a:solidFill>
              <a:schemeClr val="accent1">
                <a:lumMod val="50000"/>
              </a:schemeClr>
            </a:solidFill>
            <a:latin typeface="Calibri" panose="020F0502020204030204" pitchFamily="34" charset="0"/>
          </a:endParaRPr>
        </a:p>
      </dsp:txBody>
      <dsp:txXfrm>
        <a:off x="308214" y="1082786"/>
        <a:ext cx="5374301" cy="663761"/>
      </dsp:txXfrm>
    </dsp:sp>
    <dsp:sp modelId="{AC98D1B1-28BE-4E6A-B70C-D28A8BEE13D1}">
      <dsp:nvSpPr>
        <dsp:cNvPr id="0" name=""/>
        <dsp:cNvSpPr/>
      </dsp:nvSpPr>
      <dsp:spPr>
        <a:xfrm>
          <a:off x="0" y="2991440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B18F8D1-4019-4EB4-A62E-4C825FF36CA2}">
      <dsp:nvSpPr>
        <dsp:cNvPr id="0" name=""/>
        <dsp:cNvSpPr/>
      </dsp:nvSpPr>
      <dsp:spPr>
        <a:xfrm>
          <a:off x="272306" y="1877496"/>
          <a:ext cx="5446117" cy="1202504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Attīstības projekti un citas aktivitātes, kas vērstas uz pedagoģisko un didaktisko metožu attīstīšanu un pilnveidi</a:t>
          </a:r>
        </a:p>
      </dsp:txBody>
      <dsp:txXfrm>
        <a:off x="331007" y="1936197"/>
        <a:ext cx="5328715" cy="1085102"/>
      </dsp:txXfrm>
    </dsp:sp>
    <dsp:sp modelId="{1E6021CB-0244-4E9B-9AF4-775CBEFDD9E2}">
      <dsp:nvSpPr>
        <dsp:cNvPr id="0" name=""/>
        <dsp:cNvSpPr/>
      </dsp:nvSpPr>
      <dsp:spPr>
        <a:xfrm>
          <a:off x="0" y="3666587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0AB2A6E9-42E5-46E6-B3B6-C1A651216328}">
      <dsp:nvSpPr>
        <dsp:cNvPr id="0" name=""/>
        <dsp:cNvSpPr/>
      </dsp:nvSpPr>
      <dsp:spPr>
        <a:xfrm>
          <a:off x="272306" y="3175040"/>
          <a:ext cx="5446117" cy="58010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b="1" kern="1200" dirty="0">
              <a:solidFill>
                <a:srgbClr val="00B050"/>
              </a:solidFill>
            </a:rPr>
            <a:t>Ziemeļvalstu valodu kursi </a:t>
          </a:r>
          <a:endParaRPr lang="en-US" sz="2000" b="1" kern="1200" dirty="0">
            <a:solidFill>
              <a:srgbClr val="00B050"/>
            </a:solidFill>
          </a:endParaRPr>
        </a:p>
      </dsp:txBody>
      <dsp:txXfrm>
        <a:off x="300624" y="3203358"/>
        <a:ext cx="5389481" cy="523470"/>
      </dsp:txXfrm>
    </dsp:sp>
    <dsp:sp modelId="{B3FE1E75-79A2-4482-8191-F87F3247EE73}">
      <dsp:nvSpPr>
        <dsp:cNvPr id="0" name=""/>
        <dsp:cNvSpPr/>
      </dsp:nvSpPr>
      <dsp:spPr>
        <a:xfrm>
          <a:off x="0" y="4527284"/>
          <a:ext cx="5719826" cy="1512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1A2CB04-F374-4947-9056-B497F37BBD2A}">
      <dsp:nvSpPr>
        <dsp:cNvPr id="0" name=""/>
        <dsp:cNvSpPr/>
      </dsp:nvSpPr>
      <dsp:spPr>
        <a:xfrm>
          <a:off x="280233" y="3850187"/>
          <a:ext cx="5439592" cy="765656"/>
        </a:xfrm>
        <a:prstGeom prst="roundRect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1337" tIns="0" rIns="151337" bIns="0" numCol="1" spcCol="1270" anchor="ctr" anchorCtr="0">
          <a:noAutofit/>
        </a:bodyPr>
        <a:lstStyle/>
        <a:p>
          <a:pPr marL="0" lvl="0" indent="0" algn="l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en-US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Konferences, semināri, publikācijas, </a:t>
          </a: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rPr>
            <a:t>terminoloģijas izstrāde un vārdnīcu sagatavošana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317609" y="3887563"/>
        <a:ext cx="5364840" cy="69090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F743C9A1-3E11-4CA2-81D6-D9A31E578BD5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515030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8135"/>
          </a:xfrm>
          <a:prstGeom prst="rect">
            <a:avLst/>
          </a:prstGeom>
        </p:spPr>
        <p:txBody>
          <a:bodyPr vert="horz" lIns="91422" tIns="45711" rIns="91422" bIns="45711" rtlCol="0"/>
          <a:lstStyle>
            <a:lvl1pPr algn="r">
              <a:defRPr sz="1200"/>
            </a:lvl1pPr>
          </a:lstStyle>
          <a:p>
            <a:fld id="{18DF082F-D133-4D96-8725-866F5FACD6A1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2" tIns="45711" rIns="91422" bIns="45711" rtlCol="0" anchor="ctr"/>
          <a:lstStyle/>
          <a:p>
            <a:endParaRPr lang="lv-LV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22" tIns="45711" rIns="91422" bIns="4571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1422" tIns="45711" rIns="91422" bIns="45711" rtlCol="0" anchor="b"/>
          <a:lstStyle>
            <a:lvl1pPr algn="r">
              <a:defRPr sz="1200"/>
            </a:lvl1pPr>
          </a:lstStyle>
          <a:p>
            <a:fld id="{5A744067-60E9-4D22-8EDD-4F6DB5F1C0BD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61334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v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744067-60E9-4D22-8EDD-4F6DB5F1C0BD}" type="slidenum">
              <a:rPr lang="lv-LV" smtClean="0"/>
              <a:pPr/>
              <a:t>10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2785522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11.11.2024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hyperlink" Target="https://espresso.diku.no/espresso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pub.norden.org/politiknord2024-710/declaration-on-nordic-language-policy.html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://www.nordplus.is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aa.gov.lv/lv/nordplu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ordplus.is/" TargetMode="External"/><Relationship Id="rId2" Type="http://schemas.openxmlformats.org/officeDocument/2006/relationships/hyperlink" Target="mailto:nordplus@rannis.i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958032" y="3056545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apakšprogramma – 2025. gada projektu konkurss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42900" y="3927566"/>
            <a:ext cx="8458200" cy="992450"/>
          </a:xfrm>
        </p:spPr>
        <p:txBody>
          <a:bodyPr>
            <a:noAutofit/>
          </a:bodyPr>
          <a:lstStyle/>
          <a:p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Linards Deidulis</a:t>
            </a:r>
          </a:p>
          <a:p>
            <a:pPr algn="ctr"/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Starptautiskās sadarbības programmu nodaļas vecākais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proj.vadītājs</a:t>
            </a:r>
            <a:endParaRPr lang="lv-LV" altLang="lv-LV" sz="2000" dirty="0">
              <a:solidFill>
                <a:schemeClr val="accent1">
                  <a:lumMod val="50000"/>
                </a:scheme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78E4A822-96F1-499E-0E78-DFAE6D9C19DC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2024.gada 13.novembrī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(1)</a:t>
            </a: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5986612" y="1941040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50A24CC-4B99-24AB-DA25-20A063D31B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987" y="1690405"/>
            <a:ext cx="4368122" cy="2116021"/>
          </a:xfrm>
          <a:prstGeom prst="rect">
            <a:avLst/>
          </a:prstGeom>
        </p:spPr>
      </p:pic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FA1CF797-13C9-84A5-27E2-9960C3E91A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2681" y="3705054"/>
            <a:ext cx="7105000" cy="2230412"/>
          </a:xfrm>
        </p:spPr>
        <p:txBody>
          <a:bodyPr>
            <a:normAutofit fontScale="77500" lnSpcReduction="20000"/>
          </a:bodyPr>
          <a:lstStyle/>
          <a:p>
            <a:pPr marL="685800" lvl="2" indent="0" algn="r">
              <a:spcBef>
                <a:spcPct val="0"/>
              </a:spcBef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Nordplus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granta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Valodu apakšprogrammā var tikt finansēti: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izdevumi -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vienības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projekta pasākumi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Papildus finansējums –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faktiskās izmaksas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– «</a:t>
            </a:r>
            <a:r>
              <a:rPr lang="lv-LV" altLang="lv-LV" sz="2800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Project </a:t>
            </a:r>
            <a:r>
              <a:rPr lang="lv-LV" altLang="lv-LV" sz="2800" u="sng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Activities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un atbalsts dalībniekiem ar īpašām vajadzībām – «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 ). </a:t>
            </a:r>
            <a:endParaRPr lang="lv-LV" altLang="lv-LV" sz="2400" dirty="0"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0B44D2A-E059-60E8-0012-67E41BC574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746000" y="940249"/>
            <a:ext cx="7245722" cy="863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2754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94172A3-ED6D-6288-20F5-B28E54BE73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86D58E-570E-0851-C47E-7B3A89B5AE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707ECD-4AD5-4182-E853-E88A5C4F6A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4026" y="1029064"/>
            <a:ext cx="8855948" cy="2340670"/>
          </a:xfrm>
        </p:spPr>
        <p:txBody>
          <a:bodyPr>
            <a:normAutofit lnSpcReduction="1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lvl="2" algn="just">
              <a:spcBef>
                <a:spcPct val="0"/>
              </a:spcBef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Sagatavošanas vizītēm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– īsiem (līdz 5 dienām, ieskaitot ceļu) braucieniem  tiek segti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vizītes dalībnieku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(1 – 2 personas)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ceļa un uzturēšanās izdevumi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 </a:t>
            </a:r>
          </a:p>
          <a:p>
            <a:pPr lvl="2"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Uzņemošās organizācijas izmaksas vizītes sagatavošanai un norisei segtas netiek.</a:t>
            </a:r>
          </a:p>
          <a:p>
            <a:pPr marL="685800" lvl="2" indent="0" algn="just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C3FA95E-5BCE-FAE2-06F3-BC780E91DC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6114" y="4008651"/>
            <a:ext cx="2621219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38.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C8E33D6-2FED-261C-A680-486A08C714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85066" y="3285267"/>
            <a:ext cx="5571068" cy="2895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4192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(3)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4026" y="1029063"/>
            <a:ext cx="8855948" cy="1891937"/>
          </a:xfrm>
        </p:spPr>
        <p:txBody>
          <a:bodyPr>
            <a:normAutofit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lvl="2"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vadības un administrēšanas izdevumi -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4000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koordinatoram un 2000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katram partnerim,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ja partneru skaits nepārsniedz 6.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705396" y="2920999"/>
            <a:ext cx="21422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F584B49-5119-CEF9-C6BF-93D04CFFE23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2440" y="2660592"/>
            <a:ext cx="6442725" cy="1041427"/>
          </a:xfrm>
          <a:prstGeom prst="rect">
            <a:avLst/>
          </a:prstGeom>
        </p:spPr>
      </p:pic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8C71A43-253C-9646-D5AF-F99E2BFE51F8}"/>
              </a:ext>
            </a:extLst>
          </p:cNvPr>
          <p:cNvSpPr txBox="1">
            <a:spLocks/>
          </p:cNvSpPr>
          <p:nvPr/>
        </p:nvSpPr>
        <p:spPr>
          <a:xfrm>
            <a:off x="406493" y="3991005"/>
            <a:ext cx="7399774" cy="809596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85800" lvl="2" indent="0" algn="just">
              <a:spcBef>
                <a:spcPct val="0"/>
              </a:spcBef>
              <a:buNone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Ziemeļvalstu valodu kursu projektiem nav noteikts finansējuma ierobežojums šajā pozīcijā: .\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93628C8-B307-20F0-34EA-A3AC7FCC81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7361" y="5060529"/>
            <a:ext cx="5435706" cy="713436"/>
          </a:xfrm>
          <a:prstGeom prst="rect">
            <a:avLst/>
          </a:prstGeom>
        </p:spPr>
      </p:pic>
      <p:sp>
        <p:nvSpPr>
          <p:cNvPr id="10" name="Rectangle 2">
            <a:extLst>
              <a:ext uri="{FF2B5EF4-FFF2-40B4-BE49-F238E27FC236}">
                <a16:creationId xmlns:a16="http://schemas.microsoft.com/office/drawing/2014/main" id="{274374B0-D33E-5073-75DA-EAB32E97564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395" y="4910665"/>
            <a:ext cx="21422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40. lpp. </a:t>
            </a:r>
          </a:p>
        </p:txBody>
      </p:sp>
    </p:spTree>
    <p:extLst>
      <p:ext uri="{BB962C8B-B14F-4D97-AF65-F5344CB8AC3E}">
        <p14:creationId xmlns:p14="http://schemas.microsoft.com/office/powerpoint/2010/main" val="299525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-77668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(4)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821705"/>
            <a:ext cx="7169519" cy="81803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Ceļa un uzturēšanās izmaksas braucieniem uz partneru sanāksmēm, konferencēm, semināriem, kursiem, citiem projekta pasākumiem.  Šajās izmaksās ietverti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gan ceļa, gan uzturēšanās izdevumi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586576" y="5584213"/>
            <a:ext cx="349249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FFAC66A-D4E4-694F-07B4-8E9A9FA56B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080" y="2139277"/>
            <a:ext cx="7572319" cy="3371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74915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BDC354-44CE-31A6-2737-4B75FA79365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F627498-0D39-3C74-C1BC-4D2D2FDE0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(5)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80EE9E-0124-BACA-E5DD-3054A1E5833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25534" y="1851993"/>
            <a:ext cx="3707629" cy="3417475"/>
          </a:xfrm>
        </p:spPr>
        <p:txBody>
          <a:bodyPr>
            <a:normAutofit/>
          </a:bodyPr>
          <a:lstStyle/>
          <a:p>
            <a:pPr marL="93663" indent="-93663" algn="just">
              <a:spcBef>
                <a:spcPct val="0"/>
              </a:spcBef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Ziemeļvalstu valodu kursiem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ir: </a:t>
            </a:r>
          </a:p>
          <a:p>
            <a:pPr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atšķirīgas ceļa izdevumu likmes,   </a:t>
            </a:r>
          </a:p>
          <a:p>
            <a:pPr algn="just">
              <a:spcBef>
                <a:spcPct val="0"/>
              </a:spcBef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uzturēšanās izmaksas  tiek aprēķinātas atsevišķi, 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2F065F0B-35B3-0982-B376-5DB7C55354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7585" y="5513799"/>
            <a:ext cx="311217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40.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C094195-B619-5935-132C-B7F8410BC7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0298" y="1707485"/>
            <a:ext cx="5088573" cy="37064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1722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14444" y="-21734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rgbClr val="3E89CE"/>
                </a:solidFill>
                <a:latin typeface="Verdana" pitchFamily="34" charset="0"/>
                <a:ea typeface="Verdana" pitchFamily="34" charset="0"/>
              </a:rPr>
              <a:t>Finansējums (6)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872067"/>
            <a:ext cx="7169519" cy="1481666"/>
          </a:xfrm>
        </p:spPr>
        <p:txBody>
          <a:bodyPr>
            <a:normAutofit fontScale="70000" lnSpcReduction="20000"/>
          </a:bodyPr>
          <a:lstStyle/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Iespējams papildus finansējums dalībniekiem («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Inclusion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  <a:r>
              <a:rPr lang="lv-LV" altLang="lv-LV" sz="24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support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») ar īpašām vajadzībām atbilstoši faktiskajām izmaksām. </a:t>
            </a:r>
          </a:p>
          <a:p>
            <a:pPr marL="0" indent="0" algn="just">
              <a:spcBef>
                <a:spcPct val="0"/>
              </a:spcBef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rgbClr val="FF0000"/>
                </a:solidFill>
                <a:latin typeface="Calibri" panose="020F0502020204030204" pitchFamily="34" charset="0"/>
              </a:rPr>
              <a:t>!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Iespējama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(«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Extraordinary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Project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activities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»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taču tā ir ļoti detalizēti jāpamato.</a:t>
            </a: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just">
              <a:spcBef>
                <a:spcPct val="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Samaksa par darbu iespējama arī Ziemeļvalstu valodu projektos.  </a:t>
            </a:r>
            <a:endParaRPr lang="lv-LV" altLang="lv-LV" sz="2000" dirty="0">
              <a:latin typeface="Calibri" panose="020F0502020204030204" pitchFamily="34" charset="0"/>
            </a:endParaRPr>
          </a:p>
        </p:txBody>
      </p:sp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5143294" y="3560182"/>
            <a:ext cx="3837808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40.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442232C-B456-48C0-4F01-1C525A955A6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6592" b="1388"/>
          <a:stretch/>
        </p:blipFill>
        <p:spPr>
          <a:xfrm>
            <a:off x="370459" y="2267197"/>
            <a:ext cx="4506271" cy="2914404"/>
          </a:xfrm>
          <a:prstGeom prst="rect">
            <a:avLst/>
          </a:prstGeom>
        </p:spPr>
      </p:pic>
      <p:sp>
        <p:nvSpPr>
          <p:cNvPr id="8" name="Rectangle 2">
            <a:extLst>
              <a:ext uri="{FF2B5EF4-FFF2-40B4-BE49-F238E27FC236}">
                <a16:creationId xmlns:a16="http://schemas.microsoft.com/office/drawing/2014/main" id="{7C75CFEF-D66E-B619-B09D-67B0488951C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949" y="5518565"/>
            <a:ext cx="3492490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.,   39. lpp.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A4C31BC-E6C8-BC3C-2D47-FAFE635743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43302" y="2777093"/>
            <a:ext cx="4000698" cy="520726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A566DD6-480D-7AB3-250A-A92972001330}"/>
              </a:ext>
            </a:extLst>
          </p:cNvPr>
          <p:cNvCxnSpPr/>
          <p:nvPr/>
        </p:nvCxnSpPr>
        <p:spPr>
          <a:xfrm>
            <a:off x="5808133" y="2267197"/>
            <a:ext cx="491067" cy="509896"/>
          </a:xfrm>
          <a:prstGeom prst="straightConnector1">
            <a:avLst/>
          </a:prstGeom>
          <a:ln w="19050" cap="flat" cmpd="sng" algn="ctr">
            <a:solidFill>
              <a:schemeClr val="accent2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936013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8C3F9755-A674-47B4-8EB6-EC577F0F9E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9839" y="2833559"/>
            <a:ext cx="1813560" cy="15881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sadaļa projekta pieteikuma veidlapā, Espresso sistēma  </a:t>
            </a: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55F037F-E20D-437D-B552-1D7BFBBFDD47}"/>
              </a:ext>
            </a:extLst>
          </p:cNvPr>
          <p:cNvCxnSpPr>
            <a:cxnSpLocks/>
          </p:cNvCxnSpPr>
          <p:nvPr/>
        </p:nvCxnSpPr>
        <p:spPr>
          <a:xfrm>
            <a:off x="914400" y="4129238"/>
            <a:ext cx="4081112" cy="179370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09E7A5B0-9D38-86EE-208B-75B7DB7EEC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7401" y="1053737"/>
            <a:ext cx="5350932" cy="32384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0685F541-E9DA-16BC-B9D6-A65BA95731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541" y="6032475"/>
            <a:ext cx="4877051" cy="92079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(8)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1678329" y="1053737"/>
            <a:ext cx="7465671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Budžeta  veidlapa – pielikums projekta un tīklu pieteikumam, pieejams  Espresso sistēmā 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2"/>
              </a:rPr>
              <a:t>https://espresso.diku.no/espresso/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A01229-4711-D6D6-8007-6F232512D0F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196" y="1835068"/>
            <a:ext cx="7893456" cy="3187864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5022CBC-3C89-A6AB-E115-33A0CC8E0B3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>
            <a:extLst>
              <a:ext uri="{FF2B5EF4-FFF2-40B4-BE49-F238E27FC236}">
                <a16:creationId xmlns:a16="http://schemas.microsoft.com/office/drawing/2014/main" id="{D15710FB-CE21-5796-7A38-006B63F1AD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2038" y="365126"/>
            <a:ext cx="6273311" cy="68861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(9)</a:t>
            </a:r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8FFBB50F-A31F-D821-F4CE-FDACD19C262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8329" y="1053737"/>
            <a:ext cx="7465671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! Ziemeļvalstu valodu kursu projektiem ir cita budžeta veidlapa!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F72E813-FAB9-A194-29A1-860C90A466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56762"/>
            <a:ext cx="9144000" cy="2944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18636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Finansējums (7)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 projektu nesaistītie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Pamatlīdzekļu iegāde;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dalībnieku, kas nav programmas dalībvalstu pārstāvji izdevumi;</a:t>
            </a:r>
          </a:p>
          <a:p>
            <a:pPr lvl="1" algn="just">
              <a:spcAft>
                <a:spcPts val="500"/>
              </a:spcAft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izdevumi, kas radušies ārpus programmas dalībvalstu teritorijas. </a:t>
            </a:r>
          </a:p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DA28381-B0B8-4C4B-7260-2DE65C1B2C6E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20836" y="6176963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41.lpp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A3097E-834D-48CA-19FD-9C6F5E93CC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70873" y="4936067"/>
            <a:ext cx="5004655" cy="12134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9885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Ziemeļvalstu valodu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865120" y="1077697"/>
            <a:ext cx="5974080" cy="4861968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Mērķi: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(galvenokārt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dāņu, norvēģu un zviedru valodas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) apguvi Ziemeļvalstu un Baltijas valstu reģiona jauniešiem, bērniem, pieaugušajiem;</a:t>
            </a:r>
          </a:p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veicināt Ziemeļvalstu valodu mācību materiālu, metožu un stratēģiju izstrādi visu līmeņu izglītības un mācību sistēmās;</a:t>
            </a:r>
          </a:p>
          <a:p>
            <a:pPr marL="0" indent="0" algn="just">
              <a:lnSpc>
                <a:spcPct val="80000"/>
              </a:lnSpc>
              <a:buNone/>
            </a:pPr>
            <a:endParaRPr lang="lv-LV" altLang="lv-LV" sz="2000" u="sng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Ziemeļvalstu valodas – dāņu, somu, norvēģu, zviedru, sāmu, islandiešu, fēriešu, grenlandiešu valoda, citas oficiālās minoritāšu valodas Ziemeļvalstīs *), zīmju valoda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(ziemeļvalstu).</a:t>
            </a:r>
          </a:p>
          <a:p>
            <a:pPr algn="just">
              <a:lnSpc>
                <a:spcPct val="80000"/>
              </a:lnSpc>
            </a:pPr>
            <a:endPara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</a:endParaRPr>
          </a:p>
          <a:p>
            <a:pPr marL="0" indent="0" algn="just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Mērķa grupa -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visi ieinteresētie Ziemeļvalstu valodu apguvē, mācīšanā, popularizēšanā. </a:t>
            </a:r>
          </a:p>
          <a:p>
            <a:endParaRPr lang="lv-LV" dirty="0"/>
          </a:p>
        </p:txBody>
      </p:sp>
      <p:pic>
        <p:nvPicPr>
          <p:cNvPr id="1028" name="Picture 4" descr="Related image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206" y="2083777"/>
            <a:ext cx="2776914" cy="2849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2">
            <a:extLst>
              <a:ext uri="{FF2B5EF4-FFF2-40B4-BE49-F238E27FC236}">
                <a16:creationId xmlns:a16="http://schemas.microsoft.com/office/drawing/2014/main" id="{9E143921-30B0-8239-A5FA-D07B07B43F0B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99453" y="5702367"/>
            <a:ext cx="6669133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*)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  <a:hlinkClick r:id="rId3"/>
              </a:rPr>
              <a:t>https://pub.norden.org/politiknord2024-710/declaration-on-nordic-language-policy.html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11245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7080" y="96694"/>
            <a:ext cx="6216287" cy="1210490"/>
          </a:xfrm>
        </p:spPr>
        <p:txBody>
          <a:bodyPr>
            <a:normAutofit/>
          </a:bodyPr>
          <a:lstStyle/>
          <a:p>
            <a:r>
              <a:rPr 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inansējums (8)</a:t>
            </a:r>
            <a:endParaRPr lang="lv-LV" sz="4000" b="1" dirty="0">
              <a:solidFill>
                <a:srgbClr val="0070C0"/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7856" y="1140643"/>
            <a:ext cx="5215145" cy="5788057"/>
          </a:xfrm>
        </p:spPr>
        <p:txBody>
          <a:bodyPr>
            <a:normAutofit/>
          </a:bodyPr>
          <a:lstStyle/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Maksimālais finansējuma apmērs vienam projektam nav noteikts.</a:t>
            </a:r>
          </a:p>
          <a:p>
            <a:pPr algn="just">
              <a:lnSpc>
                <a:spcPct val="80000"/>
              </a:lnSpc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Ja piešķirtais grants nepārsniedz 15 000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euro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– 100% avansa maksājums. </a:t>
            </a:r>
          </a:p>
          <a:p>
            <a:pPr algn="just">
              <a:lnSpc>
                <a:spcPct val="70000"/>
              </a:lnSpc>
              <a:spcBef>
                <a:spcPts val="12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Avansa maksājums 80% pēc līguma noslēgšanas ar programmas galveno administratoru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Starptautisko izglītības centru Islandē RANNIS;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hlinkClick r:id="rId2"/>
              </a:rPr>
              <a:t>www.nordplus.is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</a:rPr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lvl="1" algn="just">
              <a:lnSpc>
                <a:spcPct val="70000"/>
              </a:lnSpc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Noslēguma maksājums 20% pēc noslēguma pārskata apstiprināšanas.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 </a:t>
            </a:r>
            <a:endParaRPr lang="lv-LV" altLang="lv-LV" sz="2800" b="1" i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0" indent="0">
              <a:buNone/>
            </a:pPr>
            <a:endParaRPr lang="lv-LV" sz="2800" dirty="0"/>
          </a:p>
        </p:txBody>
      </p:sp>
      <p:sp>
        <p:nvSpPr>
          <p:cNvPr id="6" name="Rectangle 2">
            <a:extLst>
              <a:ext uri="{FF2B5EF4-FFF2-40B4-BE49-F238E27FC236}">
                <a16:creationId xmlns:a16="http://schemas.microsoft.com/office/drawing/2014/main" id="{3FDF36BB-C96D-F68B-96AE-ADFC223A8E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23908" y="4196712"/>
            <a:ext cx="1813560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41.lpp</a:t>
            </a:r>
            <a:endParaRPr lang="lv-LV" altLang="lv-LV" sz="1800" i="1" dirty="0">
              <a:solidFill>
                <a:srgbClr val="1F4E79"/>
              </a:solidFill>
              <a:latin typeface="Calibri" panose="020F0502020204030204" pitchFamily="34" charset="0"/>
            </a:endParaRPr>
          </a:p>
          <a:p>
            <a:pPr marL="0" indent="0">
              <a:lnSpc>
                <a:spcPct val="90000"/>
              </a:lnSpc>
            </a:pP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95793EA-9C8B-5BF0-2C0A-2D37F64B8E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91" y="2058404"/>
            <a:ext cx="3887748" cy="19886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0780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21628" y="1669142"/>
            <a:ext cx="6844811" cy="121049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lv-LV" altLang="lv-LV" sz="2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b="1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6" name="Picture 5">
            <a:hlinkClick r:id="rId3"/>
            <a:extLst>
              <a:ext uri="{FF2B5EF4-FFF2-40B4-BE49-F238E27FC236}">
                <a16:creationId xmlns:a16="http://schemas.microsoft.com/office/drawing/2014/main" id="{2A802A6D-18C8-D828-DD6A-01AEB885FD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65170" y="2504859"/>
            <a:ext cx="5967664" cy="39465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46545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30854"/>
            <a:ext cx="7886700" cy="14981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b="1" dirty="0">
                <a:solidFill>
                  <a:srgbClr val="002060"/>
                </a:solidFill>
              </a:rPr>
              <a:t>The Icelandic Centre for Research</a:t>
            </a:r>
            <a:r>
              <a:rPr lang="lv-LV" b="1" dirty="0">
                <a:solidFill>
                  <a:srgbClr val="002060"/>
                </a:solidFill>
              </a:rPr>
              <a:t> (</a:t>
            </a:r>
            <a:r>
              <a:rPr lang="lv-LV" b="1" dirty="0" err="1">
                <a:solidFill>
                  <a:srgbClr val="002060"/>
                </a:solidFill>
              </a:rPr>
              <a:t>Rannís</a:t>
            </a:r>
            <a:r>
              <a:rPr lang="lv-LV" b="1" dirty="0">
                <a:solidFill>
                  <a:srgbClr val="002060"/>
                </a:solidFill>
              </a:rPr>
              <a:t>)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</a:rPr>
              <a:t>E-mail: </a:t>
            </a:r>
            <a:r>
              <a:rPr lang="lv-LV" dirty="0">
                <a:solidFill>
                  <a:srgbClr val="002060"/>
                </a:solidFill>
                <a:hlinkClick r:id="rId2"/>
              </a:rPr>
              <a:t>nordplus@rannis.is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  <a:hlinkClick r:id="rId3"/>
              </a:rPr>
              <a:t>www.nordplus.is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  apakšprogrammas galvenais administrators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316BFDE-7798-883F-421F-0C3B9752E09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8890" y="3224927"/>
            <a:ext cx="6026460" cy="3448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1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6"/>
            <a:ext cx="6561505" cy="653777"/>
          </a:xfrm>
        </p:spPr>
        <p:txBody>
          <a:bodyPr>
            <a:normAutofit/>
          </a:bodyPr>
          <a:lstStyle/>
          <a:p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Atbalstāmās aktivitātes - piemēri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869374668"/>
              </p:ext>
            </p:extLst>
          </p:nvPr>
        </p:nvGraphicFramePr>
        <p:xfrm>
          <a:off x="3355842" y="1080784"/>
          <a:ext cx="5719826" cy="47927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221543" y="5578102"/>
            <a:ext cx="2263388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skat. 35. – 39. lpp.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EE9BD40B-43F7-4385-A137-274865DF3143}"/>
              </a:ext>
            </a:extLst>
          </p:cNvPr>
          <p:cNvSpPr txBox="1">
            <a:spLocks/>
          </p:cNvSpPr>
          <p:nvPr/>
        </p:nvSpPr>
        <p:spPr>
          <a:xfrm>
            <a:off x="1890639" y="5918969"/>
            <a:ext cx="7421880" cy="74491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altLang="lv-LV" sz="2400" b="1" dirty="0">
                <a:solidFill>
                  <a:srgbClr val="FF0000"/>
                </a:solidFill>
                <a:latin typeface="+mn-lt"/>
                <a:ea typeface="MS PGothic" panose="020B0600070205080204" pitchFamily="34" charset="-128"/>
              </a:rPr>
              <a:t>!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Ziemeļvalstu valodu projektu izstrādei iespējamas </a:t>
            </a:r>
            <a:r>
              <a:rPr lang="lv-LV" altLang="lv-LV" sz="2400" b="1" u="sng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sagatavošanas vizītes 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(pieteikumi – 3.febr. un 1. </a:t>
            </a:r>
            <a:r>
              <a:rPr lang="lv-LV" altLang="lv-LV" sz="2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okt</a:t>
            </a: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)! </a:t>
            </a:r>
            <a:endParaRPr lang="lv-LV" sz="24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AFA720C-D2A3-6288-DE90-7586B6C7E61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2806" y="1710722"/>
            <a:ext cx="2683036" cy="35329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979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AB0AEC0-39D7-1E05-1FF9-7A3D3425D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6216" y="365127"/>
            <a:ext cx="6669133" cy="94986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+mn-lt"/>
                <a:ea typeface="MS PGothic" panose="020B0600070205080204" pitchFamily="34" charset="-128"/>
              </a:rPr>
              <a:t>Izmaiņas Ziemeļvalstu valodu apakšprogrammā 2025. gada projektu konkursā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643B44F-5BD4-3B2B-B265-0256A309B1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986" y="1929740"/>
            <a:ext cx="7808028" cy="2998520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CE2433EF-2BAD-6C82-2EBD-BC45891B09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86612" y="5735236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22CCE25-F112-11C6-23D4-668FEA3F1650}"/>
              </a:ext>
            </a:extLst>
          </p:cNvPr>
          <p:cNvSpPr txBox="1">
            <a:spLocks/>
          </p:cNvSpPr>
          <p:nvPr/>
        </p:nvSpPr>
        <p:spPr>
          <a:xfrm>
            <a:off x="1237433" y="4880019"/>
            <a:ext cx="6669133" cy="9498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rgbClr val="00B050"/>
                </a:solidFill>
                <a:latin typeface="+mn-lt"/>
                <a:ea typeface="MS PGothic" panose="020B0600070205080204" pitchFamily="34" charset="-128"/>
              </a:rPr>
              <a:t>Jauns projektu veids – Ziemeļvalstu valodu kursi</a:t>
            </a:r>
          </a:p>
        </p:txBody>
      </p:sp>
    </p:spTree>
    <p:extLst>
      <p:ext uri="{BB962C8B-B14F-4D97-AF65-F5344CB8AC3E}">
        <p14:creationId xmlns:p14="http://schemas.microsoft.com/office/powerpoint/2010/main" val="37752741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EF60F0D-A645-8827-CDE1-22B17A9A73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Tādējādi no 2025. gada Ziemeļvalstu valodu apakšprogrammā ir divi projektu veidi: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CEC1AE4-C1AE-0022-361A-01989492CD0C}"/>
              </a:ext>
            </a:extLst>
          </p:cNvPr>
          <p:cNvCxnSpPr/>
          <p:nvPr/>
        </p:nvCxnSpPr>
        <p:spPr>
          <a:xfrm flipH="1">
            <a:off x="2478088" y="1865313"/>
            <a:ext cx="612775" cy="749300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C3316DD-8410-825A-7A3F-255609255CB9}"/>
              </a:ext>
            </a:extLst>
          </p:cNvPr>
          <p:cNvCxnSpPr/>
          <p:nvPr/>
        </p:nvCxnSpPr>
        <p:spPr>
          <a:xfrm>
            <a:off x="6592888" y="1865313"/>
            <a:ext cx="695325" cy="67627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TextBox 16">
            <a:extLst>
              <a:ext uri="{FF2B5EF4-FFF2-40B4-BE49-F238E27FC236}">
                <a16:creationId xmlns:a16="http://schemas.microsoft.com/office/drawing/2014/main" id="{AE19A320-AA63-EBFD-CC43-A9300BABD0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4308" y="2761933"/>
            <a:ext cx="4620334" cy="212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Attīstības projekti un sadarbības tīkli  </a:t>
            </a: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  <a:p>
            <a:pPr algn="ctr">
              <a:buFont typeface="Wingdings" panose="05000000000000000000" pitchFamily="2" charset="2"/>
              <a:buChar char="Ø"/>
            </a:pPr>
            <a:endParaRPr lang="lv-LV" altLang="lv-LV" sz="2200" dirty="0">
              <a:solidFill>
                <a:srgbClr val="002060"/>
              </a:solidFill>
              <a:latin typeface="Verdana" panose="020B0604030504040204" pitchFamily="34" charset="0"/>
            </a:endParaRPr>
          </a:p>
        </p:txBody>
      </p:sp>
      <p:sp>
        <p:nvSpPr>
          <p:cNvPr id="8" name="TextBox 17">
            <a:extLst>
              <a:ext uri="{FF2B5EF4-FFF2-40B4-BE49-F238E27FC236}">
                <a16:creationId xmlns:a16="http://schemas.microsoft.com/office/drawing/2014/main" id="{48CCEBA0-079C-C1C3-A85A-B28DB9B3FD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99442" y="2705725"/>
            <a:ext cx="3744558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lv-LV" altLang="lv-LV" sz="2200" b="1" dirty="0">
                <a:solidFill>
                  <a:srgbClr val="002060"/>
                </a:solidFill>
                <a:latin typeface="Verdana" panose="020B0604030504040204" pitchFamily="34" charset="0"/>
              </a:rPr>
              <a:t> Mobilitātes projekti – sagatavošanas vizītes un  Ziemeļvalstu valodu kursi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30081742-AA47-3E8E-2F10-DDDAC9CC90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320514"/>
            <a:ext cx="2846756" cy="2511630"/>
          </a:xfrm>
          <a:prstGeom prst="rect">
            <a:avLst/>
          </a:prstGeom>
        </p:spPr>
      </p:pic>
      <p:sp>
        <p:nvSpPr>
          <p:cNvPr id="11" name="Rectangle 2">
            <a:extLst>
              <a:ext uri="{FF2B5EF4-FFF2-40B4-BE49-F238E27FC236}">
                <a16:creationId xmlns:a16="http://schemas.microsoft.com/office/drawing/2014/main" id="{94E4618C-AD4D-A391-5FDB-8FC66BCC611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632" y="3655923"/>
            <a:ext cx="2528737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25.;  </a:t>
            </a:r>
          </a:p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36. lpp.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77A66178-0184-04BF-BF7D-C64B83651BE6}"/>
              </a:ext>
            </a:extLst>
          </p:cNvPr>
          <p:cNvSpPr txBox="1">
            <a:spLocks/>
          </p:cNvSpPr>
          <p:nvPr/>
        </p:nvSpPr>
        <p:spPr>
          <a:xfrm>
            <a:off x="3321065" y="4797044"/>
            <a:ext cx="5537928" cy="10108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Ir  atšķirības dažāda veida projektu administratīvajos un finanšu nosacījumos</a:t>
            </a:r>
          </a:p>
        </p:txBody>
      </p:sp>
    </p:spTree>
    <p:extLst>
      <p:ext uri="{BB962C8B-B14F-4D97-AF65-F5344CB8AC3E}">
        <p14:creationId xmlns:p14="http://schemas.microsoft.com/office/powerpoint/2010/main" val="204018696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108049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Ziemeļvalstu valodu apakšprogrammas projektu īstenotāji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2355" y="1445623"/>
            <a:ext cx="7951046" cy="498388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lv-LV" altLang="lv-LV" sz="2800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buFont typeface="Wingdings" panose="05000000000000000000" pitchFamily="2" charset="2"/>
              <a:buChar char="ü"/>
            </a:pPr>
            <a:endParaRPr lang="lv-LV" altLang="lv-LV" sz="2600" dirty="0"/>
          </a:p>
        </p:txBody>
      </p:sp>
      <p:sp>
        <p:nvSpPr>
          <p:cNvPr id="4" name="Rectangle 3"/>
          <p:cNvSpPr/>
          <p:nvPr/>
        </p:nvSpPr>
        <p:spPr>
          <a:xfrm>
            <a:off x="152401" y="2395953"/>
            <a:ext cx="8883808" cy="41685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>
              <a:lnSpc>
                <a:spcPct val="80000"/>
              </a:lnSpc>
            </a:pPr>
            <a:r>
              <a:rPr lang="lv-LV" altLang="lv-LV" sz="25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Projekta iesniedzējs (koordinators) un sadarbības partneris var būt jebkura juridiska persona, kuras pašreizējā vai plānotā darbība saistāma ar ziemeļvalstu valodu apguvi vai popularizāciju. Piemēram:</a:t>
            </a:r>
            <a:endParaRPr lang="lv-LV" altLang="lv-LV" sz="25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5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pirmsskolas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pamatskolas, vidusskolas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profesionālās izglītības iestādes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augstskolas</a:t>
            </a: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,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 nevalstiskās organizācijas, privātuzņēmumi </a:t>
            </a:r>
          </a:p>
          <a:p>
            <a:pPr marL="539750" indent="-274638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4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Citas juridiskas personas </a:t>
            </a:r>
          </a:p>
          <a:p>
            <a:pPr>
              <a:lnSpc>
                <a:spcPct val="80000"/>
              </a:lnSpc>
              <a:defRPr/>
            </a:pPr>
            <a:endParaRPr lang="lv-LV" altLang="lv-LV" sz="2400" b="1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2354" y="1562580"/>
            <a:ext cx="796338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sz="2400" b="1" dirty="0">
                <a:solidFill>
                  <a:srgbClr val="002060"/>
                </a:solidFill>
              </a:rPr>
              <a:t>! Piedalās vismaz divas juridiskas personas no 2 Nodplus dalībvalstīm – koordinators + vismaz 1 partneris no citas programmas dalībvalsts.  </a:t>
            </a:r>
          </a:p>
        </p:txBody>
      </p:sp>
    </p:spTree>
    <p:extLst>
      <p:ext uri="{BB962C8B-B14F-4D97-AF65-F5344CB8AC3E}">
        <p14:creationId xmlns:p14="http://schemas.microsoft.com/office/powerpoint/2010/main" val="3310959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7142" y="365127"/>
            <a:ext cx="6744537" cy="1010828"/>
          </a:xfrm>
        </p:spPr>
        <p:txBody>
          <a:bodyPr>
            <a:normAutofit fontScale="90000"/>
          </a:bodyPr>
          <a:lstStyle/>
          <a:p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Kopīgie galvenie Ziemeļvalstu valodu apakšprogrammas nosacījumi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15886" y="1445623"/>
            <a:ext cx="6744537" cy="4583294"/>
          </a:xfrm>
        </p:spPr>
        <p:txBody>
          <a:bodyPr>
            <a:normAutofit/>
          </a:bodyPr>
          <a:lstStyle/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Pieteikumu var iesniegt dāņu, norvēģu, zviedru vai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angļu valodā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ea typeface="MS PGothic" panose="020B0600070205080204" pitchFamily="34" charset="-128"/>
            </a:endParaRP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Projektu ilgums: līdz 2 gadiem (sagatavošanas vizītes – 1 gads). </a:t>
            </a:r>
          </a:p>
          <a:p>
            <a:pPr algn="just">
              <a:spcBef>
                <a:spcPts val="1200"/>
              </a:spcBef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Iespējamas sagatavošanas vizītes –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partneru apmeklējums projekta plānošanai un sagatavošanai</a:t>
            </a:r>
          </a:p>
        </p:txBody>
      </p:sp>
    </p:spTree>
    <p:extLst>
      <p:ext uri="{BB962C8B-B14F-4D97-AF65-F5344CB8AC3E}">
        <p14:creationId xmlns:p14="http://schemas.microsoft.com/office/powerpoint/2010/main" val="166046933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EB3FA7-C0FF-2C28-83BB-01DB06EDCE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674421"/>
            <a:ext cx="8293030" cy="4818452"/>
          </a:xfrm>
        </p:spPr>
        <p:txBody>
          <a:bodyPr>
            <a:normAutofit lnSpcReduction="10000"/>
          </a:bodyPr>
          <a:lstStyle/>
          <a:p>
            <a:pPr algn="just"/>
            <a:r>
              <a:rPr lang="lv-LV" dirty="0">
                <a:solidFill>
                  <a:srgbClr val="002060"/>
                </a:solidFill>
              </a:rPr>
              <a:t>Kursu mērķis – popularizēt galvenokārt </a:t>
            </a:r>
            <a:r>
              <a:rPr lang="lv-LV" b="1" dirty="0">
                <a:solidFill>
                  <a:srgbClr val="002060"/>
                </a:solidFill>
              </a:rPr>
              <a:t>zviedru, norvēģu un dāņu </a:t>
            </a:r>
            <a:r>
              <a:rPr lang="lv-LV" dirty="0">
                <a:solidFill>
                  <a:srgbClr val="002060"/>
                </a:solidFill>
              </a:rPr>
              <a:t>valodu apguvi, taču iespējams atbalsts arī somu, </a:t>
            </a:r>
            <a:r>
              <a:rPr lang="lv-LV" dirty="0" err="1">
                <a:solidFill>
                  <a:srgbClr val="002060"/>
                </a:solidFill>
              </a:rPr>
              <a:t>fēriešu</a:t>
            </a:r>
            <a:r>
              <a:rPr lang="lv-LV" dirty="0">
                <a:solidFill>
                  <a:srgbClr val="002060"/>
                </a:solidFill>
              </a:rPr>
              <a:t>, islandiešu, sāmu un </a:t>
            </a:r>
            <a:r>
              <a:rPr lang="lv-LV" dirty="0" err="1">
                <a:solidFill>
                  <a:srgbClr val="002060"/>
                </a:solidFill>
              </a:rPr>
              <a:t>inuītu</a:t>
            </a:r>
            <a:r>
              <a:rPr lang="lv-LV" dirty="0">
                <a:solidFill>
                  <a:srgbClr val="002060"/>
                </a:solidFill>
              </a:rPr>
              <a:t> valodu kursiem. Projekta ietvaros var tikt sniegts atbalsts gan kursa sagatavošanai, gan īstenošanai.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Prioritāte – projektiem, kuri paredz zviedru, norvēģu un dāņu valodu kursus. (pie vienāda punktu skaita šiem projektiem būs priekšrocība pret citu minēto valodu kursiem).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Kursu ilgums – no 2 dienām līdz 2 mēnešiem, projekta ilgums – līdz 2 gadiem. </a:t>
            </a:r>
          </a:p>
          <a:p>
            <a:pPr algn="just"/>
            <a:r>
              <a:rPr lang="lv-LV" dirty="0">
                <a:solidFill>
                  <a:srgbClr val="002060"/>
                </a:solidFill>
              </a:rPr>
              <a:t> Projektus par valodu kursiem varēs koordinēt un tajos piedalīties </a:t>
            </a:r>
            <a:r>
              <a:rPr lang="lv-LV" b="1" dirty="0">
                <a:solidFill>
                  <a:srgbClr val="002060"/>
                </a:solidFill>
              </a:rPr>
              <a:t>gan augstākās izglītības iestādes</a:t>
            </a:r>
            <a:r>
              <a:rPr lang="lv-LV" dirty="0">
                <a:solidFill>
                  <a:srgbClr val="002060"/>
                </a:solidFill>
              </a:rPr>
              <a:t>,   gan arī bet arī citas juridiskas personas, kuras darbojas Ziemeļvalstu valodu jomā (piem., vispārizglītojošās skolas, mācību centri)</a:t>
            </a:r>
          </a:p>
          <a:p>
            <a:r>
              <a:rPr lang="lv-LV" dirty="0">
                <a:solidFill>
                  <a:srgbClr val="002060"/>
                </a:solidFill>
              </a:rPr>
              <a:t>Kursu dalībnieki – gan </a:t>
            </a:r>
            <a:r>
              <a:rPr lang="lv-LV" b="1" dirty="0">
                <a:solidFill>
                  <a:srgbClr val="002060"/>
                </a:solidFill>
              </a:rPr>
              <a:t>augstskolu studenti un mācībspēki</a:t>
            </a:r>
            <a:r>
              <a:rPr lang="lv-LV" dirty="0">
                <a:solidFill>
                  <a:srgbClr val="002060"/>
                </a:solidFill>
              </a:rPr>
              <a:t>, gan arī pasniedzēji un skolotāji, kuri darbojas citos izglītības veidos un pakāpēs, mācot Ziemeļvalstu valodas.</a:t>
            </a:r>
          </a:p>
          <a:p>
            <a:pPr marL="0" indent="0">
              <a:buNone/>
            </a:pPr>
            <a:endParaRPr lang="lv-LV" dirty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C0ED739-5EFD-E03F-8C6A-8C9AE4345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3804" y="365127"/>
            <a:ext cx="6997876" cy="10108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600" b="1" dirty="0">
                <a:solidFill>
                  <a:srgbClr val="0070C0"/>
                </a:solidFill>
                <a:latin typeface="+mn-lt"/>
                <a:ea typeface="MS PGothic" panose="020B0600070205080204" pitchFamily="34" charset="-128"/>
              </a:rPr>
              <a:t>Ziemeļvalstu valodu kursi – jauns projektu veids no 2025. gada. </a:t>
            </a:r>
          </a:p>
        </p:txBody>
      </p:sp>
    </p:spTree>
    <p:extLst>
      <p:ext uri="{BB962C8B-B14F-4D97-AF65-F5344CB8AC3E}">
        <p14:creationId xmlns:p14="http://schemas.microsoft.com/office/powerpoint/2010/main" val="5020986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4312</TotalTime>
  <Words>1106</Words>
  <Application>Microsoft Office PowerPoint</Application>
  <PresentationFormat>On-screen Show (4:3)</PresentationFormat>
  <Paragraphs>124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MS PGothic</vt:lpstr>
      <vt:lpstr>Arial</vt:lpstr>
      <vt:lpstr>Calibri</vt:lpstr>
      <vt:lpstr>Calibri Light</vt:lpstr>
      <vt:lpstr>Times New Roman</vt:lpstr>
      <vt:lpstr>Verdana</vt:lpstr>
      <vt:lpstr>Wingdings</vt:lpstr>
      <vt:lpstr>Office Theme</vt:lpstr>
      <vt:lpstr>Nordplus Ziemeļvalstu valodu apakšprogramma – 2025. gada projektu konkurss</vt:lpstr>
      <vt:lpstr>Ziemeļvalstu valodu apakšprogramma</vt:lpstr>
      <vt:lpstr>Ziemeļvalstu valodu   apakšprogrammas galvenais administrators </vt:lpstr>
      <vt:lpstr>Atbalstāmās aktivitātes - piemēri</vt:lpstr>
      <vt:lpstr>Izmaiņas Ziemeļvalstu valodu apakšprogrammā 2025. gada projektu konkursā</vt:lpstr>
      <vt:lpstr>Tādējādi no 2025. gada Ziemeļvalstu valodu apakšprogrammā ir divi projektu veidi:</vt:lpstr>
      <vt:lpstr>Ziemeļvalstu valodu apakšprogrammas projektu īstenotāji</vt:lpstr>
      <vt:lpstr>Kopīgie galvenie Ziemeļvalstu valodu apakšprogrammas nosacījumi</vt:lpstr>
      <vt:lpstr>Ziemeļvalstu valodu kursi – jauns projektu veids no 2025. gada. </vt:lpstr>
      <vt:lpstr>Finansējums (1)</vt:lpstr>
      <vt:lpstr>Finansējums (2)</vt:lpstr>
      <vt:lpstr>Finansējums (3)</vt:lpstr>
      <vt:lpstr>Finansējums (4)</vt:lpstr>
      <vt:lpstr>Finansējums (5)</vt:lpstr>
      <vt:lpstr>Finansējums (6)</vt:lpstr>
      <vt:lpstr>Finansējums (7)</vt:lpstr>
      <vt:lpstr>Finansējums (8)</vt:lpstr>
      <vt:lpstr>Finansējums (9)</vt:lpstr>
      <vt:lpstr>Finansējums (7) </vt:lpstr>
      <vt:lpstr>Finansējums (8)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141</cp:revision>
  <cp:lastPrinted>2020-12-09T08:28:11Z</cp:lastPrinted>
  <dcterms:created xsi:type="dcterms:W3CDTF">2017-03-17T07:53:29Z</dcterms:created>
  <dcterms:modified xsi:type="dcterms:W3CDTF">2024-11-12T15:22:03Z</dcterms:modified>
</cp:coreProperties>
</file>