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4" r:id="rId3"/>
    <p:sldId id="340" r:id="rId4"/>
    <p:sldId id="266" r:id="rId5"/>
    <p:sldId id="268" r:id="rId6"/>
    <p:sldId id="406" r:id="rId7"/>
    <p:sldId id="270" r:id="rId8"/>
    <p:sldId id="271" r:id="rId9"/>
    <p:sldId id="272" r:id="rId10"/>
    <p:sldId id="273" r:id="rId11"/>
    <p:sldId id="402" r:id="rId12"/>
    <p:sldId id="403" r:id="rId13"/>
    <p:sldId id="410" r:id="rId14"/>
    <p:sldId id="412" r:id="rId15"/>
    <p:sldId id="413" r:id="rId16"/>
    <p:sldId id="404" r:id="rId17"/>
    <p:sldId id="414" r:id="rId18"/>
    <p:sldId id="401" r:id="rId19"/>
    <p:sldId id="279" r:id="rId20"/>
    <p:sldId id="405" r:id="rId21"/>
    <p:sldId id="275" r:id="rId22"/>
    <p:sldId id="285" r:id="rId23"/>
    <p:sldId id="289" r:id="rId24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89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8F9A4C-2E0C-4913-A6D4-375C4EBEBA7B}" v="12" dt="2023-11-09T07:06:47.5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804" y="-4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ards Deidulis" userId="03205da9529d126d" providerId="LiveId" clId="{45694C15-C811-4E16-9A32-49AA19E018CE}"/>
    <pc:docChg chg="undo custSel addSld delSld modSld">
      <pc:chgData name="Linards Deidulis" userId="03205da9529d126d" providerId="LiveId" clId="{45694C15-C811-4E16-9A32-49AA19E018CE}" dt="2022-11-21T18:56:05.565" v="1581" actId="1076"/>
      <pc:docMkLst>
        <pc:docMk/>
      </pc:docMkLst>
      <pc:sldChg chg="addSp delSp modSp mod">
        <pc:chgData name="Linards Deidulis" userId="03205da9529d126d" providerId="LiveId" clId="{45694C15-C811-4E16-9A32-49AA19E018CE}" dt="2022-11-21T13:11:36.157" v="6"/>
        <pc:sldMkLst>
          <pc:docMk/>
          <pc:sldMk cId="544902210" sldId="256"/>
        </pc:sldMkLst>
        <pc:spChg chg="add mod">
          <ac:chgData name="Linards Deidulis" userId="03205da9529d126d" providerId="LiveId" clId="{45694C15-C811-4E16-9A32-49AA19E018CE}" dt="2022-11-21T13:11:36.157" v="6"/>
          <ac:spMkLst>
            <pc:docMk/>
            <pc:sldMk cId="544902210" sldId="256"/>
            <ac:spMk id="2" creationId="{B9217E13-5030-268C-13E9-F2FD9B0CBF6C}"/>
          </ac:spMkLst>
        </pc:spChg>
        <pc:spChg chg="del">
          <ac:chgData name="Linards Deidulis" userId="03205da9529d126d" providerId="LiveId" clId="{45694C15-C811-4E16-9A32-49AA19E018CE}" dt="2022-11-21T13:11:35.210" v="5" actId="478"/>
          <ac:spMkLst>
            <pc:docMk/>
            <pc:sldMk cId="544902210" sldId="256"/>
            <ac:spMk id="6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3:11:19.141" v="4" actId="255"/>
          <ac:spMkLst>
            <pc:docMk/>
            <pc:sldMk cId="544902210" sldId="256"/>
            <ac:spMk id="7" creationId="{00000000-0000-0000-0000-000000000000}"/>
          </ac:spMkLst>
        </pc:spChg>
      </pc:sldChg>
      <pc:sldChg chg="addSp delSp modSp mod">
        <pc:chgData name="Linards Deidulis" userId="03205da9529d126d" providerId="LiveId" clId="{45694C15-C811-4E16-9A32-49AA19E018CE}" dt="2022-11-21T18:54:34.072" v="1574" actId="20577"/>
        <pc:sldMkLst>
          <pc:docMk/>
          <pc:sldMk cId="170399056" sldId="264"/>
        </pc:sldMkLst>
        <pc:spChg chg="mod">
          <ac:chgData name="Linards Deidulis" userId="03205da9529d126d" providerId="LiveId" clId="{45694C15-C811-4E16-9A32-49AA19E018CE}" dt="2022-11-21T18:54:34.072" v="1574" actId="20577"/>
          <ac:spMkLst>
            <pc:docMk/>
            <pc:sldMk cId="170399056" sldId="264"/>
            <ac:spMk id="3" creationId="{00000000-0000-0000-0000-000000000000}"/>
          </ac:spMkLst>
        </pc:spChg>
        <pc:spChg chg="add mod">
          <ac:chgData name="Linards Deidulis" userId="03205da9529d126d" providerId="LiveId" clId="{45694C15-C811-4E16-9A32-49AA19E018CE}" dt="2022-11-21T17:29:50.895" v="51" actId="20577"/>
          <ac:spMkLst>
            <pc:docMk/>
            <pc:sldMk cId="170399056" sldId="264"/>
            <ac:spMk id="4" creationId="{AB082188-AE0F-89F6-F04D-C887AC4611FA}"/>
          </ac:spMkLst>
        </pc:spChg>
        <pc:picChg chg="del mod">
          <ac:chgData name="Linards Deidulis" userId="03205da9529d126d" providerId="LiveId" clId="{45694C15-C811-4E16-9A32-49AA19E018CE}" dt="2022-11-21T17:28:03.363" v="23" actId="478"/>
          <ac:picMkLst>
            <pc:docMk/>
            <pc:sldMk cId="170399056" sldId="264"/>
            <ac:picMk id="5" creationId="{00000000-0000-0000-0000-000000000000}"/>
          </ac:picMkLst>
        </pc:picChg>
        <pc:picChg chg="add mod modCrop">
          <ac:chgData name="Linards Deidulis" userId="03205da9529d126d" providerId="LiveId" clId="{45694C15-C811-4E16-9A32-49AA19E018CE}" dt="2022-11-21T17:29:38.456" v="35" actId="1076"/>
          <ac:picMkLst>
            <pc:docMk/>
            <pc:sldMk cId="170399056" sldId="264"/>
            <ac:picMk id="7" creationId="{82928D1D-5A4F-1A06-5EF5-4883BA22E306}"/>
          </ac:picMkLst>
        </pc:picChg>
      </pc:sldChg>
      <pc:sldChg chg="addSp delSp modSp mod">
        <pc:chgData name="Linards Deidulis" userId="03205da9529d126d" providerId="LiveId" clId="{45694C15-C811-4E16-9A32-49AA19E018CE}" dt="2022-11-21T18:55:23.147" v="1576" actId="20577"/>
        <pc:sldMkLst>
          <pc:docMk/>
          <pc:sldMk cId="3361979209" sldId="266"/>
        </pc:sldMkLst>
        <pc:spChg chg="mod">
          <ac:chgData name="Linards Deidulis" userId="03205da9529d126d" providerId="LiveId" clId="{45694C15-C811-4E16-9A32-49AA19E018CE}" dt="2022-11-21T18:55:23.147" v="1576" actId="20577"/>
          <ac:spMkLst>
            <pc:docMk/>
            <pc:sldMk cId="3361979209" sldId="266"/>
            <ac:spMk id="6" creationId="{00000000-0000-0000-0000-000000000000}"/>
          </ac:spMkLst>
        </pc:spChg>
        <pc:graphicFrameChg chg="mod">
          <ac:chgData name="Linards Deidulis" userId="03205da9529d126d" providerId="LiveId" clId="{45694C15-C811-4E16-9A32-49AA19E018CE}" dt="2022-11-21T17:41:26.697" v="65" actId="1076"/>
          <ac:graphicFrameMkLst>
            <pc:docMk/>
            <pc:sldMk cId="3361979209" sldId="266"/>
            <ac:graphicFrameMk id="4" creationId="{00000000-0000-0000-0000-000000000000}"/>
          </ac:graphicFrameMkLst>
        </pc:graphicFrameChg>
        <pc:picChg chg="del">
          <ac:chgData name="Linards Deidulis" userId="03205da9529d126d" providerId="LiveId" clId="{45694C15-C811-4E16-9A32-49AA19E018CE}" dt="2022-11-21T17:21:41.303" v="9" actId="478"/>
          <ac:picMkLst>
            <pc:docMk/>
            <pc:sldMk cId="3361979209" sldId="266"/>
            <ac:picMk id="3" creationId="{00000000-0000-0000-0000-000000000000}"/>
          </ac:picMkLst>
        </pc:picChg>
        <pc:picChg chg="add mod">
          <ac:chgData name="Linards Deidulis" userId="03205da9529d126d" providerId="LiveId" clId="{45694C15-C811-4E16-9A32-49AA19E018CE}" dt="2022-11-21T17:42:49.435" v="88" actId="1037"/>
          <ac:picMkLst>
            <pc:docMk/>
            <pc:sldMk cId="3361979209" sldId="266"/>
            <ac:picMk id="7" creationId="{F5887BDB-CC28-813B-2AE6-FB849BBC4CD2}"/>
          </ac:picMkLst>
        </pc:picChg>
        <pc:picChg chg="add mod">
          <ac:chgData name="Linards Deidulis" userId="03205da9529d126d" providerId="LiveId" clId="{45694C15-C811-4E16-9A32-49AA19E018CE}" dt="2022-11-21T17:43:02.092" v="105" actId="14100"/>
          <ac:picMkLst>
            <pc:docMk/>
            <pc:sldMk cId="3361979209" sldId="266"/>
            <ac:picMk id="9" creationId="{7782D18C-DB2E-B1BA-E9AD-6D268324E729}"/>
          </ac:picMkLst>
        </pc:picChg>
      </pc:sldChg>
      <pc:sldChg chg="modSp mod">
        <pc:chgData name="Linards Deidulis" userId="03205da9529d126d" providerId="LiveId" clId="{45694C15-C811-4E16-9A32-49AA19E018CE}" dt="2022-11-21T17:45:16.521" v="106" actId="20577"/>
        <pc:sldMkLst>
          <pc:docMk/>
          <pc:sldMk cId="1660469331" sldId="268"/>
        </pc:sldMkLst>
        <pc:spChg chg="mod">
          <ac:chgData name="Linards Deidulis" userId="03205da9529d126d" providerId="LiveId" clId="{45694C15-C811-4E16-9A32-49AA19E018CE}" dt="2022-11-21T17:45:16.521" v="106" actId="20577"/>
          <ac:spMkLst>
            <pc:docMk/>
            <pc:sldMk cId="1660469331" sldId="268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45694C15-C811-4E16-9A32-49AA19E018CE}" dt="2022-11-21T17:46:19.128" v="192" actId="14100"/>
        <pc:sldMkLst>
          <pc:docMk/>
          <pc:sldMk cId="484201343" sldId="271"/>
        </pc:sldMkLst>
        <pc:spChg chg="mod">
          <ac:chgData name="Linards Deidulis" userId="03205da9529d126d" providerId="LiveId" clId="{45694C15-C811-4E16-9A32-49AA19E018CE}" dt="2022-11-21T17:46:19.128" v="192" actId="14100"/>
          <ac:spMkLst>
            <pc:docMk/>
            <pc:sldMk cId="484201343" sldId="271"/>
            <ac:spMk id="3" creationId="{00000000-0000-0000-0000-000000000000}"/>
          </ac:spMkLst>
        </pc:spChg>
      </pc:sldChg>
      <pc:sldChg chg="addSp delSp modSp mod">
        <pc:chgData name="Linards Deidulis" userId="03205da9529d126d" providerId="LiveId" clId="{45694C15-C811-4E16-9A32-49AA19E018CE}" dt="2022-11-21T18:55:48.772" v="1577" actId="255"/>
        <pc:sldMkLst>
          <pc:docMk/>
          <pc:sldMk cId="190420102" sldId="272"/>
        </pc:sldMkLst>
        <pc:spChg chg="add mod">
          <ac:chgData name="Linards Deidulis" userId="03205da9529d126d" providerId="LiveId" clId="{45694C15-C811-4E16-9A32-49AA19E018CE}" dt="2022-11-21T18:55:48.772" v="1577" actId="255"/>
          <ac:spMkLst>
            <pc:docMk/>
            <pc:sldMk cId="190420102" sldId="272"/>
            <ac:spMk id="6" creationId="{631393BF-D647-BB09-3560-3192473B39D7}"/>
          </ac:spMkLst>
        </pc:spChg>
        <pc:graphicFrameChg chg="add mod">
          <ac:chgData name="Linards Deidulis" userId="03205da9529d126d" providerId="LiveId" clId="{45694C15-C811-4E16-9A32-49AA19E018CE}" dt="2022-11-21T17:48:21.693" v="196" actId="1076"/>
          <ac:graphicFrameMkLst>
            <pc:docMk/>
            <pc:sldMk cId="190420102" sldId="272"/>
            <ac:graphicFrameMk id="3" creationId="{E0176ED2-76A4-64EB-AF1A-9E10C40FDFAC}"/>
          </ac:graphicFrameMkLst>
        </pc:graphicFrameChg>
        <pc:picChg chg="del">
          <ac:chgData name="Linards Deidulis" userId="03205da9529d126d" providerId="LiveId" clId="{45694C15-C811-4E16-9A32-49AA19E018CE}" dt="2022-11-21T17:47:50.043" v="193" actId="478"/>
          <ac:picMkLst>
            <pc:docMk/>
            <pc:sldMk cId="190420102" sldId="272"/>
            <ac:picMk id="4" creationId="{FE19227C-EED9-4000-9D3D-3ACB1CE4DB6C}"/>
          </ac:picMkLst>
        </pc:picChg>
      </pc:sldChg>
      <pc:sldChg chg="addSp delSp modSp mod">
        <pc:chgData name="Linards Deidulis" userId="03205da9529d126d" providerId="LiveId" clId="{45694C15-C811-4E16-9A32-49AA19E018CE}" dt="2022-11-21T18:56:05.565" v="1581" actId="1076"/>
        <pc:sldMkLst>
          <pc:docMk/>
          <pc:sldMk cId="3625702756" sldId="273"/>
        </pc:sldMkLst>
        <pc:spChg chg="mod">
          <ac:chgData name="Linards Deidulis" userId="03205da9529d126d" providerId="LiveId" clId="{45694C15-C811-4E16-9A32-49AA19E018CE}" dt="2022-11-21T18:26:45.104" v="1103" actId="20577"/>
          <ac:spMkLst>
            <pc:docMk/>
            <pc:sldMk cId="3625702756" sldId="273"/>
            <ac:spMk id="3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56:05.565" v="1581" actId="1076"/>
          <ac:spMkLst>
            <pc:docMk/>
            <pc:sldMk cId="3625702756" sldId="273"/>
            <ac:spMk id="5" creationId="{00000000-0000-0000-0000-000000000000}"/>
          </ac:spMkLst>
        </pc:spChg>
        <pc:picChg chg="add del mod">
          <ac:chgData name="Linards Deidulis" userId="03205da9529d126d" providerId="LiveId" clId="{45694C15-C811-4E16-9A32-49AA19E018CE}" dt="2022-11-21T17:59:44.273" v="454" actId="478"/>
          <ac:picMkLst>
            <pc:docMk/>
            <pc:sldMk cId="3625702756" sldId="273"/>
            <ac:picMk id="6" creationId="{8D36112F-603C-293C-5F04-E494ED87BF79}"/>
          </ac:picMkLst>
        </pc:picChg>
        <pc:picChg chg="add mod">
          <ac:chgData name="Linards Deidulis" userId="03205da9529d126d" providerId="LiveId" clId="{45694C15-C811-4E16-9A32-49AA19E018CE}" dt="2022-11-21T18:55:59.526" v="1579" actId="1076"/>
          <ac:picMkLst>
            <pc:docMk/>
            <pc:sldMk cId="3625702756" sldId="273"/>
            <ac:picMk id="8" creationId="{B0D63BB0-0444-FF99-6C97-6EBEA685F9D2}"/>
          </ac:picMkLst>
        </pc:picChg>
        <pc:picChg chg="del">
          <ac:chgData name="Linards Deidulis" userId="03205da9529d126d" providerId="LiveId" clId="{45694C15-C811-4E16-9A32-49AA19E018CE}" dt="2022-11-21T17:56:03.526" v="263" actId="478"/>
          <ac:picMkLst>
            <pc:docMk/>
            <pc:sldMk cId="3625702756" sldId="273"/>
            <ac:picMk id="1026" creationId="{00000000-0000-0000-0000-000000000000}"/>
          </ac:picMkLst>
        </pc:picChg>
      </pc:sldChg>
      <pc:sldChg chg="del">
        <pc:chgData name="Linards Deidulis" userId="03205da9529d126d" providerId="LiveId" clId="{45694C15-C811-4E16-9A32-49AA19E018CE}" dt="2022-11-21T18:31:58.491" v="1329" actId="47"/>
        <pc:sldMkLst>
          <pc:docMk/>
          <pc:sldMk cId="1163359465" sldId="274"/>
        </pc:sldMkLst>
      </pc:sldChg>
      <pc:sldChg chg="addSp modSp mod">
        <pc:chgData name="Linards Deidulis" userId="03205da9529d126d" providerId="LiveId" clId="{45694C15-C811-4E16-9A32-49AA19E018CE}" dt="2022-11-21T18:53:05.815" v="1550" actId="20577"/>
        <pc:sldMkLst>
          <pc:docMk/>
          <pc:sldMk cId="1719813498" sldId="275"/>
        </pc:sldMkLst>
        <pc:spChg chg="mod">
          <ac:chgData name="Linards Deidulis" userId="03205da9529d126d" providerId="LiveId" clId="{45694C15-C811-4E16-9A32-49AA19E018CE}" dt="2022-11-21T18:48:50.473" v="1361" actId="20577"/>
          <ac:spMkLst>
            <pc:docMk/>
            <pc:sldMk cId="1719813498" sldId="275"/>
            <ac:spMk id="2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53:05.815" v="1550" actId="20577"/>
          <ac:spMkLst>
            <pc:docMk/>
            <pc:sldMk cId="1719813498" sldId="275"/>
            <ac:spMk id="4" creationId="{00000000-0000-0000-0000-000000000000}"/>
          </ac:spMkLst>
        </pc:spChg>
        <pc:spChg chg="add mod">
          <ac:chgData name="Linards Deidulis" userId="03205da9529d126d" providerId="LiveId" clId="{45694C15-C811-4E16-9A32-49AA19E018CE}" dt="2022-11-21T18:52:54.817" v="1526" actId="20577"/>
          <ac:spMkLst>
            <pc:docMk/>
            <pc:sldMk cId="1719813498" sldId="275"/>
            <ac:spMk id="7" creationId="{71EF7791-2561-4AC6-22A5-F7844E47F296}"/>
          </ac:spMkLst>
        </pc:spChg>
        <pc:picChg chg="add mod">
          <ac:chgData name="Linards Deidulis" userId="03205da9529d126d" providerId="LiveId" clId="{45694C15-C811-4E16-9A32-49AA19E018CE}" dt="2022-11-21T18:52:40.507" v="1521" actId="1076"/>
          <ac:picMkLst>
            <pc:docMk/>
            <pc:sldMk cId="1719813498" sldId="275"/>
            <ac:picMk id="6" creationId="{9F58D5C4-399D-545E-76BF-1ED8709D3352}"/>
          </ac:picMkLst>
        </pc:picChg>
      </pc:sldChg>
      <pc:sldChg chg="del">
        <pc:chgData name="Linards Deidulis" userId="03205da9529d126d" providerId="LiveId" clId="{45694C15-C811-4E16-9A32-49AA19E018CE}" dt="2022-11-21T18:29:31.140" v="1215" actId="47"/>
        <pc:sldMkLst>
          <pc:docMk/>
          <pc:sldMk cId="178731947" sldId="277"/>
        </pc:sldMkLst>
      </pc:sldChg>
      <pc:sldChg chg="del">
        <pc:chgData name="Linards Deidulis" userId="03205da9529d126d" providerId="LiveId" clId="{45694C15-C811-4E16-9A32-49AA19E018CE}" dt="2022-11-21T17:52:26.351" v="245" actId="47"/>
        <pc:sldMkLst>
          <pc:docMk/>
          <pc:sldMk cId="0" sldId="278"/>
        </pc:sldMkLst>
      </pc:sldChg>
      <pc:sldChg chg="addSp delSp modSp mod">
        <pc:chgData name="Linards Deidulis" userId="03205da9529d126d" providerId="LiveId" clId="{45694C15-C811-4E16-9A32-49AA19E018CE}" dt="2022-11-21T18:39:58.145" v="1353" actId="1076"/>
        <pc:sldMkLst>
          <pc:docMk/>
          <pc:sldMk cId="178731947" sldId="279"/>
        </pc:sldMkLst>
        <pc:spChg chg="mod">
          <ac:chgData name="Linards Deidulis" userId="03205da9529d126d" providerId="LiveId" clId="{45694C15-C811-4E16-9A32-49AA19E018CE}" dt="2022-11-21T18:33:57.598" v="1342" actId="20577"/>
          <ac:spMkLst>
            <pc:docMk/>
            <pc:sldMk cId="178731947" sldId="279"/>
            <ac:spMk id="2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29:48.707" v="1217" actId="20577"/>
          <ac:spMkLst>
            <pc:docMk/>
            <pc:sldMk cId="178731947" sldId="279"/>
            <ac:spMk id="6" creationId="{00000000-0000-0000-0000-000000000000}"/>
          </ac:spMkLst>
        </pc:spChg>
        <pc:picChg chg="add mod">
          <ac:chgData name="Linards Deidulis" userId="03205da9529d126d" providerId="LiveId" clId="{45694C15-C811-4E16-9A32-49AA19E018CE}" dt="2022-11-21T18:35:05.645" v="1346" actId="1076"/>
          <ac:picMkLst>
            <pc:docMk/>
            <pc:sldMk cId="178731947" sldId="279"/>
            <ac:picMk id="4" creationId="{29252084-46E2-AFC8-1C4F-29A5922ADCAF}"/>
          </ac:picMkLst>
        </pc:picChg>
        <pc:picChg chg="del">
          <ac:chgData name="Linards Deidulis" userId="03205da9529d126d" providerId="LiveId" clId="{45694C15-C811-4E16-9A32-49AA19E018CE}" dt="2022-11-21T18:29:44.833" v="1216" actId="478"/>
          <ac:picMkLst>
            <pc:docMk/>
            <pc:sldMk cId="178731947" sldId="279"/>
            <ac:picMk id="5" creationId="{FA361555-7D93-42E0-A7A4-1A07DD5CE054}"/>
          </ac:picMkLst>
        </pc:picChg>
        <pc:picChg chg="add mod modCrop">
          <ac:chgData name="Linards Deidulis" userId="03205da9529d126d" providerId="LiveId" clId="{45694C15-C811-4E16-9A32-49AA19E018CE}" dt="2022-11-21T18:39:58.145" v="1353" actId="1076"/>
          <ac:picMkLst>
            <pc:docMk/>
            <pc:sldMk cId="178731947" sldId="279"/>
            <ac:picMk id="8" creationId="{2650B9D2-DDBC-8C54-3BEC-F5D27F8F027F}"/>
          </ac:picMkLst>
        </pc:picChg>
      </pc:sldChg>
      <pc:sldChg chg="addSp delSp modSp mod">
        <pc:chgData name="Linards Deidulis" userId="03205da9529d126d" providerId="LiveId" clId="{45694C15-C811-4E16-9A32-49AA19E018CE}" dt="2022-11-21T18:53:12.972" v="1552" actId="1076"/>
        <pc:sldMkLst>
          <pc:docMk/>
          <pc:sldMk cId="1644654515" sldId="289"/>
        </pc:sldMkLst>
        <pc:spChg chg="mod">
          <ac:chgData name="Linards Deidulis" userId="03205da9529d126d" providerId="LiveId" clId="{45694C15-C811-4E16-9A32-49AA19E018CE}" dt="2022-11-21T18:49:24.990" v="1363" actId="14100"/>
          <ac:spMkLst>
            <pc:docMk/>
            <pc:sldMk cId="1644654515" sldId="289"/>
            <ac:spMk id="3" creationId="{00000000-0000-0000-0000-000000000000}"/>
          </ac:spMkLst>
        </pc:spChg>
        <pc:picChg chg="add mod">
          <ac:chgData name="Linards Deidulis" userId="03205da9529d126d" providerId="LiveId" clId="{45694C15-C811-4E16-9A32-49AA19E018CE}" dt="2022-11-21T18:53:12.972" v="1552" actId="1076"/>
          <ac:picMkLst>
            <pc:docMk/>
            <pc:sldMk cId="1644654515" sldId="289"/>
            <ac:picMk id="5" creationId="{B00D596C-EFF9-01BA-9693-539BDBC07DF7}"/>
          </ac:picMkLst>
        </pc:picChg>
        <pc:picChg chg="del">
          <ac:chgData name="Linards Deidulis" userId="03205da9529d126d" providerId="LiveId" clId="{45694C15-C811-4E16-9A32-49AA19E018CE}" dt="2022-11-21T18:32:04.059" v="1330" actId="478"/>
          <ac:picMkLst>
            <pc:docMk/>
            <pc:sldMk cId="1644654515" sldId="289"/>
            <ac:picMk id="6" creationId="{636F48E2-9D11-4C13-90FB-54A88A5ECCB5}"/>
          </ac:picMkLst>
        </pc:picChg>
      </pc:sldChg>
      <pc:sldChg chg="modSp add mod">
        <pc:chgData name="Linards Deidulis" userId="03205da9529d126d" providerId="LiveId" clId="{45694C15-C811-4E16-9A32-49AA19E018CE}" dt="2022-11-21T17:26:45.289" v="21"/>
        <pc:sldMkLst>
          <pc:docMk/>
          <pc:sldMk cId="0" sldId="399"/>
        </pc:sldMkLst>
        <pc:graphicFrameChg chg="mod">
          <ac:chgData name="Linards Deidulis" userId="03205da9529d126d" providerId="LiveId" clId="{45694C15-C811-4E16-9A32-49AA19E018CE}" dt="2022-11-21T17:26:45.289" v="21"/>
          <ac:graphicFrameMkLst>
            <pc:docMk/>
            <pc:sldMk cId="0" sldId="399"/>
            <ac:graphicFrameMk id="5" creationId="{D6C85EC8-D982-4C4D-61A6-18E4E237E51F}"/>
          </ac:graphicFrameMkLst>
        </pc:graphicFrameChg>
      </pc:sldChg>
      <pc:sldChg chg="addSp delSp modSp add mod">
        <pc:chgData name="Linards Deidulis" userId="03205da9529d126d" providerId="LiveId" clId="{45694C15-C811-4E16-9A32-49AA19E018CE}" dt="2022-11-21T18:33:46.609" v="1341" actId="207"/>
        <pc:sldMkLst>
          <pc:docMk/>
          <pc:sldMk cId="534791524" sldId="401"/>
        </pc:sldMkLst>
        <pc:spChg chg="mod">
          <ac:chgData name="Linards Deidulis" userId="03205da9529d126d" providerId="LiveId" clId="{45694C15-C811-4E16-9A32-49AA19E018CE}" dt="2022-11-21T18:33:46.609" v="1341" actId="207"/>
          <ac:spMkLst>
            <pc:docMk/>
            <pc:sldMk cId="534791524" sldId="401"/>
            <ac:spMk id="2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7:52:36.449" v="248" actId="20577"/>
          <ac:spMkLst>
            <pc:docMk/>
            <pc:sldMk cId="534791524" sldId="401"/>
            <ac:spMk id="6" creationId="{00000000-0000-0000-0000-000000000000}"/>
          </ac:spMkLst>
        </pc:spChg>
        <pc:picChg chg="del mod">
          <ac:chgData name="Linards Deidulis" userId="03205da9529d126d" providerId="LiveId" clId="{45694C15-C811-4E16-9A32-49AA19E018CE}" dt="2022-11-21T17:52:43.263" v="250" actId="478"/>
          <ac:picMkLst>
            <pc:docMk/>
            <pc:sldMk cId="534791524" sldId="401"/>
            <ac:picMk id="4" creationId="{F9143665-D73A-9D48-AF36-F9215E770FCC}"/>
          </ac:picMkLst>
        </pc:picChg>
        <pc:picChg chg="add mod">
          <ac:chgData name="Linards Deidulis" userId="03205da9529d126d" providerId="LiveId" clId="{45694C15-C811-4E16-9A32-49AA19E018CE}" dt="2022-11-21T17:54:41.554" v="257" actId="14100"/>
          <ac:picMkLst>
            <pc:docMk/>
            <pc:sldMk cId="534791524" sldId="401"/>
            <ac:picMk id="5" creationId="{7EDF3266-DBFB-E890-0BB3-AAD90DBA4118}"/>
          </ac:picMkLst>
        </pc:picChg>
      </pc:sldChg>
      <pc:sldChg chg="addSp delSp modSp add mod">
        <pc:chgData name="Linards Deidulis" userId="03205da9529d126d" providerId="LiveId" clId="{45694C15-C811-4E16-9A32-49AA19E018CE}" dt="2022-11-21T18:05:24.240" v="784"/>
        <pc:sldMkLst>
          <pc:docMk/>
          <pc:sldMk cId="2995255892" sldId="402"/>
        </pc:sldMkLst>
        <pc:spChg chg="mod">
          <ac:chgData name="Linards Deidulis" userId="03205da9529d126d" providerId="LiveId" clId="{45694C15-C811-4E16-9A32-49AA19E018CE}" dt="2022-11-21T18:03:17.250" v="654" actId="20577"/>
          <ac:spMkLst>
            <pc:docMk/>
            <pc:sldMk cId="2995255892" sldId="402"/>
            <ac:spMk id="2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04:26.643" v="779" actId="20577"/>
          <ac:spMkLst>
            <pc:docMk/>
            <pc:sldMk cId="2995255892" sldId="402"/>
            <ac:spMk id="3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05:14.233" v="783" actId="1076"/>
          <ac:spMkLst>
            <pc:docMk/>
            <pc:sldMk cId="2995255892" sldId="402"/>
            <ac:spMk id="5" creationId="{00000000-0000-0000-0000-000000000000}"/>
          </ac:spMkLst>
        </pc:spChg>
        <pc:picChg chg="add">
          <ac:chgData name="Linards Deidulis" userId="03205da9529d126d" providerId="LiveId" clId="{45694C15-C811-4E16-9A32-49AA19E018CE}" dt="2022-11-21T18:05:07.744" v="781" actId="22"/>
          <ac:picMkLst>
            <pc:docMk/>
            <pc:sldMk cId="2995255892" sldId="402"/>
            <ac:picMk id="6" creationId="{9B8A1284-2A28-0C58-5380-BB717B199CF8}"/>
          </ac:picMkLst>
        </pc:picChg>
        <pc:picChg chg="add mod">
          <ac:chgData name="Linards Deidulis" userId="03205da9529d126d" providerId="LiveId" clId="{45694C15-C811-4E16-9A32-49AA19E018CE}" dt="2022-11-21T18:05:24.240" v="784"/>
          <ac:picMkLst>
            <pc:docMk/>
            <pc:sldMk cId="2995255892" sldId="402"/>
            <ac:picMk id="7" creationId="{6F584B49-5119-CEF9-C6BF-93D04CFFE23B}"/>
          </ac:picMkLst>
        </pc:picChg>
        <pc:picChg chg="del">
          <ac:chgData name="Linards Deidulis" userId="03205da9529d126d" providerId="LiveId" clId="{45694C15-C811-4E16-9A32-49AA19E018CE}" dt="2022-11-21T18:04:29.768" v="780" actId="478"/>
          <ac:picMkLst>
            <pc:docMk/>
            <pc:sldMk cId="2995255892" sldId="402"/>
            <ac:picMk id="8" creationId="{B0D63BB0-0444-FF99-6C97-6EBEA685F9D2}"/>
          </ac:picMkLst>
        </pc:picChg>
      </pc:sldChg>
      <pc:sldChg chg="addSp delSp modSp add mod">
        <pc:chgData name="Linards Deidulis" userId="03205da9529d126d" providerId="LiveId" clId="{45694C15-C811-4E16-9A32-49AA19E018CE}" dt="2022-11-21T18:23:05.989" v="956" actId="14100"/>
        <pc:sldMkLst>
          <pc:docMk/>
          <pc:sldMk cId="2977491521" sldId="403"/>
        </pc:sldMkLst>
        <pc:spChg chg="mod">
          <ac:chgData name="Linards Deidulis" userId="03205da9529d126d" providerId="LiveId" clId="{45694C15-C811-4E16-9A32-49AA19E018CE}" dt="2022-11-21T18:05:36.906" v="786" actId="20577"/>
          <ac:spMkLst>
            <pc:docMk/>
            <pc:sldMk cId="2977491521" sldId="403"/>
            <ac:spMk id="2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22:11.117" v="947" actId="20577"/>
          <ac:spMkLst>
            <pc:docMk/>
            <pc:sldMk cId="2977491521" sldId="403"/>
            <ac:spMk id="3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22:56.691" v="951" actId="1076"/>
          <ac:spMkLst>
            <pc:docMk/>
            <pc:sldMk cId="2977491521" sldId="403"/>
            <ac:spMk id="5" creationId="{00000000-0000-0000-0000-000000000000}"/>
          </ac:spMkLst>
        </pc:spChg>
        <pc:picChg chg="del">
          <ac:chgData name="Linards Deidulis" userId="03205da9529d126d" providerId="LiveId" clId="{45694C15-C811-4E16-9A32-49AA19E018CE}" dt="2022-11-21T18:07:42.682" v="821" actId="478"/>
          <ac:picMkLst>
            <pc:docMk/>
            <pc:sldMk cId="2977491521" sldId="403"/>
            <ac:picMk id="6" creationId="{9B8A1284-2A28-0C58-5380-BB717B199CF8}"/>
          </ac:picMkLst>
        </pc:picChg>
        <pc:picChg chg="del">
          <ac:chgData name="Linards Deidulis" userId="03205da9529d126d" providerId="LiveId" clId="{45694C15-C811-4E16-9A32-49AA19E018CE}" dt="2022-11-21T18:07:44.889" v="822" actId="478"/>
          <ac:picMkLst>
            <pc:docMk/>
            <pc:sldMk cId="2977491521" sldId="403"/>
            <ac:picMk id="7" creationId="{6F584B49-5119-CEF9-C6BF-93D04CFFE23B}"/>
          </ac:picMkLst>
        </pc:picChg>
        <pc:picChg chg="add del mod">
          <ac:chgData name="Linards Deidulis" userId="03205da9529d126d" providerId="LiveId" clId="{45694C15-C811-4E16-9A32-49AA19E018CE}" dt="2022-11-21T18:22:48.996" v="948" actId="478"/>
          <ac:picMkLst>
            <pc:docMk/>
            <pc:sldMk cId="2977491521" sldId="403"/>
            <ac:picMk id="8" creationId="{9D6139FE-6A2F-8B02-4109-5F65B6725080}"/>
          </ac:picMkLst>
        </pc:picChg>
        <pc:picChg chg="add mod">
          <ac:chgData name="Linards Deidulis" userId="03205da9529d126d" providerId="LiveId" clId="{45694C15-C811-4E16-9A32-49AA19E018CE}" dt="2022-11-21T18:23:05.989" v="956" actId="14100"/>
          <ac:picMkLst>
            <pc:docMk/>
            <pc:sldMk cId="2977491521" sldId="403"/>
            <ac:picMk id="10" creationId="{DFFAC66A-D4E4-694F-07B4-8E9A9FA56B9C}"/>
          </ac:picMkLst>
        </pc:picChg>
      </pc:sldChg>
      <pc:sldChg chg="addSp delSp modSp add mod">
        <pc:chgData name="Linards Deidulis" userId="03205da9529d126d" providerId="LiveId" clId="{45694C15-C811-4E16-9A32-49AA19E018CE}" dt="2022-11-21T18:33:29.431" v="1339" actId="20577"/>
        <pc:sldMkLst>
          <pc:docMk/>
          <pc:sldMk cId="4069360130" sldId="404"/>
        </pc:sldMkLst>
        <pc:spChg chg="mod">
          <ac:chgData name="Linards Deidulis" userId="03205da9529d126d" providerId="LiveId" clId="{45694C15-C811-4E16-9A32-49AA19E018CE}" dt="2022-11-21T18:33:29.431" v="1339" actId="20577"/>
          <ac:spMkLst>
            <pc:docMk/>
            <pc:sldMk cId="4069360130" sldId="404"/>
            <ac:spMk id="2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33:06.192" v="1338" actId="1076"/>
          <ac:spMkLst>
            <pc:docMk/>
            <pc:sldMk cId="4069360130" sldId="404"/>
            <ac:spMk id="3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30:27.103" v="1221" actId="1076"/>
          <ac:spMkLst>
            <pc:docMk/>
            <pc:sldMk cId="4069360130" sldId="404"/>
            <ac:spMk id="5" creationId="{00000000-0000-0000-0000-000000000000}"/>
          </ac:spMkLst>
        </pc:spChg>
        <pc:picChg chg="add mod">
          <ac:chgData name="Linards Deidulis" userId="03205da9529d126d" providerId="LiveId" clId="{45694C15-C811-4E16-9A32-49AA19E018CE}" dt="2022-11-21T18:30:28.768" v="1222" actId="1076"/>
          <ac:picMkLst>
            <pc:docMk/>
            <pc:sldMk cId="4069360130" sldId="404"/>
            <ac:picMk id="6" creationId="{B8E52424-C270-BE18-16D1-2E1117E97A7E}"/>
          </ac:picMkLst>
        </pc:picChg>
        <pc:picChg chg="del">
          <ac:chgData name="Linards Deidulis" userId="03205da9529d126d" providerId="LiveId" clId="{45694C15-C811-4E16-9A32-49AA19E018CE}" dt="2022-11-21T18:27:40.461" v="1212" actId="478"/>
          <ac:picMkLst>
            <pc:docMk/>
            <pc:sldMk cId="4069360130" sldId="404"/>
            <ac:picMk id="10" creationId="{DFFAC66A-D4E4-694F-07B4-8E9A9FA56B9C}"/>
          </ac:picMkLst>
        </pc:picChg>
      </pc:sldChg>
      <pc:sldChg chg="addSp delSp modSp add mod">
        <pc:chgData name="Linards Deidulis" userId="03205da9529d126d" providerId="LiveId" clId="{45694C15-C811-4E16-9A32-49AA19E018CE}" dt="2022-11-21T18:52:44.660" v="1522" actId="1076"/>
        <pc:sldMkLst>
          <pc:docMk/>
          <pc:sldMk cId="749859246" sldId="405"/>
        </pc:sldMkLst>
        <pc:spChg chg="del">
          <ac:chgData name="Linards Deidulis" userId="03205da9529d126d" providerId="LiveId" clId="{45694C15-C811-4E16-9A32-49AA19E018CE}" dt="2022-11-21T18:32:40.110" v="1332" actId="478"/>
          <ac:spMkLst>
            <pc:docMk/>
            <pc:sldMk cId="749859246" sldId="405"/>
            <ac:spMk id="2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48:33.173" v="1359" actId="1076"/>
          <ac:spMkLst>
            <pc:docMk/>
            <pc:sldMk cId="749859246" sldId="405"/>
            <ac:spMk id="3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52:44.660" v="1522" actId="1076"/>
          <ac:spMkLst>
            <pc:docMk/>
            <pc:sldMk cId="749859246" sldId="405"/>
            <ac:spMk id="6" creationId="{878D38B3-45BB-6024-86B4-85DEB310FE18}"/>
          </ac:spMkLst>
        </pc:spChg>
        <pc:spChg chg="add del mod">
          <ac:chgData name="Linards Deidulis" userId="03205da9529d126d" providerId="LiveId" clId="{45694C15-C811-4E16-9A32-49AA19E018CE}" dt="2022-11-21T18:32:43.985" v="1333" actId="478"/>
          <ac:spMkLst>
            <pc:docMk/>
            <pc:sldMk cId="749859246" sldId="405"/>
            <ac:spMk id="7" creationId="{F64D944B-FFBC-E520-863C-C012FC72A1F5}"/>
          </ac:spMkLst>
        </pc:spChg>
        <pc:spChg chg="add mod">
          <ac:chgData name="Linards Deidulis" userId="03205da9529d126d" providerId="LiveId" clId="{45694C15-C811-4E16-9A32-49AA19E018CE}" dt="2022-11-21T18:48:46.423" v="1360" actId="20577"/>
          <ac:spMkLst>
            <pc:docMk/>
            <pc:sldMk cId="749859246" sldId="405"/>
            <ac:spMk id="8" creationId="{B30A1CED-F0A2-AD07-9987-84901B5F4F8F}"/>
          </ac:spMkLst>
        </pc:spChg>
        <pc:picChg chg="del">
          <ac:chgData name="Linards Deidulis" userId="03205da9529d126d" providerId="LiveId" clId="{45694C15-C811-4E16-9A32-49AA19E018CE}" dt="2022-11-21T18:47:20.726" v="1354" actId="478"/>
          <ac:picMkLst>
            <pc:docMk/>
            <pc:sldMk cId="749859246" sldId="405"/>
            <ac:picMk id="5" creationId="{A4DC8E49-5D5A-A9F4-E3CD-AADD74ADFE52}"/>
          </ac:picMkLst>
        </pc:picChg>
        <pc:picChg chg="add mod">
          <ac:chgData name="Linards Deidulis" userId="03205da9529d126d" providerId="LiveId" clId="{45694C15-C811-4E16-9A32-49AA19E018CE}" dt="2022-11-21T18:48:27.165" v="1358" actId="1076"/>
          <ac:picMkLst>
            <pc:docMk/>
            <pc:sldMk cId="749859246" sldId="405"/>
            <ac:picMk id="10" creationId="{B28981AE-9868-9AD5-6B95-301624345BE3}"/>
          </ac:picMkLst>
        </pc:picChg>
      </pc:sldChg>
    </pc:docChg>
  </pc:docChgLst>
  <pc:docChgLst>
    <pc:chgData name="Linards Deidulis" userId="03205da9529d126d" providerId="LiveId" clId="{6ED2F2C1-D12F-48B1-B20E-9D26E0560BEA}"/>
    <pc:docChg chg="undo custSel addSld delSld modSld">
      <pc:chgData name="Linards Deidulis" userId="03205da9529d126d" providerId="LiveId" clId="{6ED2F2C1-D12F-48B1-B20E-9D26E0560BEA}" dt="2021-11-22T22:35:38.650" v="67" actId="1076"/>
      <pc:docMkLst>
        <pc:docMk/>
      </pc:docMkLst>
      <pc:sldChg chg="modSp mod">
        <pc:chgData name="Linards Deidulis" userId="03205da9529d126d" providerId="LiveId" clId="{6ED2F2C1-D12F-48B1-B20E-9D26E0560BEA}" dt="2021-11-22T17:39:10.716" v="8" actId="20577"/>
        <pc:sldMkLst>
          <pc:docMk/>
          <pc:sldMk cId="3361979209" sldId="266"/>
        </pc:sldMkLst>
        <pc:spChg chg="mod">
          <ac:chgData name="Linards Deidulis" userId="03205da9529d126d" providerId="LiveId" clId="{6ED2F2C1-D12F-48B1-B20E-9D26E0560BEA}" dt="2021-11-22T17:39:10.716" v="8" actId="20577"/>
          <ac:spMkLst>
            <pc:docMk/>
            <pc:sldMk cId="3361979209" sldId="266"/>
            <ac:spMk id="6" creationId="{00000000-0000-0000-0000-000000000000}"/>
          </ac:spMkLst>
        </pc:spChg>
      </pc:sldChg>
      <pc:sldChg chg="addSp delSp modSp mod">
        <pc:chgData name="Linards Deidulis" userId="03205da9529d126d" providerId="LiveId" clId="{6ED2F2C1-D12F-48B1-B20E-9D26E0560BEA}" dt="2021-11-22T22:17:18.686" v="13" actId="1076"/>
        <pc:sldMkLst>
          <pc:docMk/>
          <pc:sldMk cId="2037911840" sldId="270"/>
        </pc:sldMkLst>
        <pc:graphicFrameChg chg="del">
          <ac:chgData name="Linards Deidulis" userId="03205da9529d126d" providerId="LiveId" clId="{6ED2F2C1-D12F-48B1-B20E-9D26E0560BEA}" dt="2021-11-22T22:17:15.449" v="11" actId="478"/>
          <ac:graphicFrameMkLst>
            <pc:docMk/>
            <pc:sldMk cId="2037911840" sldId="270"/>
            <ac:graphicFrameMk id="4" creationId="{00000000-0000-0000-0000-000000000000}"/>
          </ac:graphicFrameMkLst>
        </pc:graphicFrameChg>
        <pc:picChg chg="add mod">
          <ac:chgData name="Linards Deidulis" userId="03205da9529d126d" providerId="LiveId" clId="{6ED2F2C1-D12F-48B1-B20E-9D26E0560BEA}" dt="2021-11-22T22:17:18.686" v="13" actId="1076"/>
          <ac:picMkLst>
            <pc:docMk/>
            <pc:sldMk cId="2037911840" sldId="270"/>
            <ac:picMk id="5" creationId="{0D36E976-71C3-44FB-8C10-9601E7971437}"/>
          </ac:picMkLst>
        </pc:picChg>
      </pc:sldChg>
      <pc:sldChg chg="modSp mod">
        <pc:chgData name="Linards Deidulis" userId="03205da9529d126d" providerId="LiveId" clId="{6ED2F2C1-D12F-48B1-B20E-9D26E0560BEA}" dt="2021-11-22T22:19:27.855" v="24" actId="20577"/>
        <pc:sldMkLst>
          <pc:docMk/>
          <pc:sldMk cId="3625702756" sldId="273"/>
        </pc:sldMkLst>
        <pc:spChg chg="mod">
          <ac:chgData name="Linards Deidulis" userId="03205da9529d126d" providerId="LiveId" clId="{6ED2F2C1-D12F-48B1-B20E-9D26E0560BEA}" dt="2021-11-22T22:19:27.855" v="24" actId="20577"/>
          <ac:spMkLst>
            <pc:docMk/>
            <pc:sldMk cId="3625702756" sldId="273"/>
            <ac:spMk id="5" creationId="{00000000-0000-0000-0000-000000000000}"/>
          </ac:spMkLst>
        </pc:spChg>
      </pc:sldChg>
      <pc:sldChg chg="modSp mod">
        <pc:chgData name="Linards Deidulis" userId="03205da9529d126d" providerId="LiveId" clId="{6ED2F2C1-D12F-48B1-B20E-9D26E0560BEA}" dt="2021-11-22T22:22:56.428" v="53" actId="20577"/>
        <pc:sldMkLst>
          <pc:docMk/>
          <pc:sldMk cId="1163359465" sldId="274"/>
        </pc:sldMkLst>
        <pc:spChg chg="mod">
          <ac:chgData name="Linards Deidulis" userId="03205da9529d126d" providerId="LiveId" clId="{6ED2F2C1-D12F-48B1-B20E-9D26E0560BEA}" dt="2021-11-22T22:22:56.428" v="53" actId="20577"/>
          <ac:spMkLst>
            <pc:docMk/>
            <pc:sldMk cId="1163359465" sldId="274"/>
            <ac:spMk id="6" creationId="{00000000-0000-0000-0000-000000000000}"/>
          </ac:spMkLst>
        </pc:spChg>
      </pc:sldChg>
      <pc:sldChg chg="modSp mod">
        <pc:chgData name="Linards Deidulis" userId="03205da9529d126d" providerId="LiveId" clId="{6ED2F2C1-D12F-48B1-B20E-9D26E0560BEA}" dt="2021-11-22T22:27:28.145" v="63" actId="20577"/>
        <pc:sldMkLst>
          <pc:docMk/>
          <pc:sldMk cId="1719813498" sldId="275"/>
        </pc:sldMkLst>
        <pc:spChg chg="mod">
          <ac:chgData name="Linards Deidulis" userId="03205da9529d126d" providerId="LiveId" clId="{6ED2F2C1-D12F-48B1-B20E-9D26E0560BEA}" dt="2021-11-22T22:27:28.145" v="63" actId="20577"/>
          <ac:spMkLst>
            <pc:docMk/>
            <pc:sldMk cId="1719813498" sldId="275"/>
            <ac:spMk id="4" creationId="{00000000-0000-0000-0000-000000000000}"/>
          </ac:spMkLst>
        </pc:spChg>
      </pc:sldChg>
      <pc:sldChg chg="del">
        <pc:chgData name="Linards Deidulis" userId="03205da9529d126d" providerId="LiveId" clId="{6ED2F2C1-D12F-48B1-B20E-9D26E0560BEA}" dt="2021-11-22T22:12:32.167" v="10" actId="47"/>
        <pc:sldMkLst>
          <pc:docMk/>
          <pc:sldMk cId="2059280025" sldId="276"/>
        </pc:sldMkLst>
      </pc:sldChg>
      <pc:sldChg chg="addSp delSp modSp mod">
        <pc:chgData name="Linards Deidulis" userId="03205da9529d126d" providerId="LiveId" clId="{6ED2F2C1-D12F-48B1-B20E-9D26E0560BEA}" dt="2021-11-22T22:21:26.003" v="33" actId="692"/>
        <pc:sldMkLst>
          <pc:docMk/>
          <pc:sldMk cId="0" sldId="278"/>
        </pc:sldMkLst>
        <pc:spChg chg="mod">
          <ac:chgData name="Linards Deidulis" userId="03205da9529d126d" providerId="LiveId" clId="{6ED2F2C1-D12F-48B1-B20E-9D26E0560BEA}" dt="2021-11-22T22:20:49.007" v="28" actId="122"/>
          <ac:spMkLst>
            <pc:docMk/>
            <pc:sldMk cId="0" sldId="278"/>
            <ac:spMk id="6" creationId="{00000000-0000-0000-0000-000000000000}"/>
          </ac:spMkLst>
        </pc:spChg>
        <pc:picChg chg="add mod">
          <ac:chgData name="Linards Deidulis" userId="03205da9529d126d" providerId="LiveId" clId="{6ED2F2C1-D12F-48B1-B20E-9D26E0560BEA}" dt="2021-11-22T22:20:31.123" v="27" actId="1076"/>
          <ac:picMkLst>
            <pc:docMk/>
            <pc:sldMk cId="0" sldId="278"/>
            <ac:picMk id="3" creationId="{E0544906-1F2C-443A-A3DC-B696A301A735}"/>
          </ac:picMkLst>
        </pc:picChg>
        <pc:picChg chg="del">
          <ac:chgData name="Linards Deidulis" userId="03205da9529d126d" providerId="LiveId" clId="{6ED2F2C1-D12F-48B1-B20E-9D26E0560BEA}" dt="2021-11-22T22:20:26.062" v="25" actId="478"/>
          <ac:picMkLst>
            <pc:docMk/>
            <pc:sldMk cId="0" sldId="278"/>
            <ac:picMk id="2050" creationId="{00000000-0000-0000-0000-000000000000}"/>
          </ac:picMkLst>
        </pc:picChg>
        <pc:cxnChg chg="add mod">
          <ac:chgData name="Linards Deidulis" userId="03205da9529d126d" providerId="LiveId" clId="{6ED2F2C1-D12F-48B1-B20E-9D26E0560BEA}" dt="2021-11-22T22:21:26.003" v="33" actId="692"/>
          <ac:cxnSpMkLst>
            <pc:docMk/>
            <pc:sldMk cId="0" sldId="278"/>
            <ac:cxnSpMk id="7" creationId="{26550A58-C817-4F69-9970-744C783B06EC}"/>
          </ac:cxnSpMkLst>
        </pc:cxnChg>
      </pc:sldChg>
      <pc:sldChg chg="addSp delSp modSp mod">
        <pc:chgData name="Linards Deidulis" userId="03205da9529d126d" providerId="LiveId" clId="{6ED2F2C1-D12F-48B1-B20E-9D26E0560BEA}" dt="2021-11-22T22:35:38.650" v="67" actId="1076"/>
        <pc:sldMkLst>
          <pc:docMk/>
          <pc:sldMk cId="178731947" sldId="279"/>
        </pc:sldMkLst>
        <pc:spChg chg="mod">
          <ac:chgData name="Linards Deidulis" userId="03205da9529d126d" providerId="LiveId" clId="{6ED2F2C1-D12F-48B1-B20E-9D26E0560BEA}" dt="2021-11-22T22:22:22.480" v="38" actId="122"/>
          <ac:spMkLst>
            <pc:docMk/>
            <pc:sldMk cId="178731947" sldId="279"/>
            <ac:spMk id="6" creationId="{00000000-0000-0000-0000-000000000000}"/>
          </ac:spMkLst>
        </pc:spChg>
        <pc:picChg chg="add del mod">
          <ac:chgData name="Linards Deidulis" userId="03205da9529d126d" providerId="LiveId" clId="{6ED2F2C1-D12F-48B1-B20E-9D26E0560BEA}" dt="2021-11-22T22:35:31.220" v="64" actId="478"/>
          <ac:picMkLst>
            <pc:docMk/>
            <pc:sldMk cId="178731947" sldId="279"/>
            <ac:picMk id="4" creationId="{DDC6D5ED-833F-4DDF-84CD-26B36AD537D8}"/>
          </ac:picMkLst>
        </pc:picChg>
        <pc:picChg chg="add mod">
          <ac:chgData name="Linards Deidulis" userId="03205da9529d126d" providerId="LiveId" clId="{6ED2F2C1-D12F-48B1-B20E-9D26E0560BEA}" dt="2021-11-22T22:35:38.650" v="67" actId="1076"/>
          <ac:picMkLst>
            <pc:docMk/>
            <pc:sldMk cId="178731947" sldId="279"/>
            <ac:picMk id="5" creationId="{FA361555-7D93-42E0-A7A4-1A07DD5CE054}"/>
          </ac:picMkLst>
        </pc:picChg>
        <pc:picChg chg="del">
          <ac:chgData name="Linards Deidulis" userId="03205da9529d126d" providerId="LiveId" clId="{6ED2F2C1-D12F-48B1-B20E-9D26E0560BEA}" dt="2021-11-22T22:21:54.344" v="34" actId="478"/>
          <ac:picMkLst>
            <pc:docMk/>
            <pc:sldMk cId="178731947" sldId="279"/>
            <ac:picMk id="3074" creationId="{00000000-0000-0000-0000-000000000000}"/>
          </ac:picMkLst>
        </pc:picChg>
      </pc:sldChg>
      <pc:sldChg chg="add">
        <pc:chgData name="Linards Deidulis" userId="03205da9529d126d" providerId="LiveId" clId="{6ED2F2C1-D12F-48B1-B20E-9D26E0560BEA}" dt="2021-11-22T22:12:29.191" v="9"/>
        <pc:sldMkLst>
          <pc:docMk/>
          <pc:sldMk cId="1644654515" sldId="289"/>
        </pc:sldMkLst>
      </pc:sldChg>
    </pc:docChg>
  </pc:docChgLst>
  <pc:docChgLst>
    <pc:chgData name="Linards Deidulis" userId="03205da9529d126d" providerId="LiveId" clId="{798F9A4C-2E0C-4913-A6D4-375C4EBEBA7B}"/>
    <pc:docChg chg="undo custSel addSld modSld">
      <pc:chgData name="Linards Deidulis" userId="03205da9529d126d" providerId="LiveId" clId="{798F9A4C-2E0C-4913-A6D4-375C4EBEBA7B}" dt="2023-11-09T12:30:22.882" v="153" actId="20577"/>
      <pc:docMkLst>
        <pc:docMk/>
      </pc:docMkLst>
      <pc:sldChg chg="modSp mod">
        <pc:chgData name="Linards Deidulis" userId="03205da9529d126d" providerId="LiveId" clId="{798F9A4C-2E0C-4913-A6D4-375C4EBEBA7B}" dt="2023-11-09T06:47:30.836" v="5" actId="14100"/>
        <pc:sldMkLst>
          <pc:docMk/>
          <pc:sldMk cId="544902210" sldId="256"/>
        </pc:sldMkLst>
        <pc:spChg chg="mod">
          <ac:chgData name="Linards Deidulis" userId="03205da9529d126d" providerId="LiveId" clId="{798F9A4C-2E0C-4913-A6D4-375C4EBEBA7B}" dt="2023-11-09T06:47:30.836" v="5" actId="14100"/>
          <ac:spMkLst>
            <pc:docMk/>
            <pc:sldMk cId="544902210" sldId="256"/>
            <ac:spMk id="7" creationId="{00000000-0000-0000-0000-000000000000}"/>
          </ac:spMkLst>
        </pc:spChg>
      </pc:sldChg>
      <pc:sldChg chg="modSp mod">
        <pc:chgData name="Linards Deidulis" userId="03205da9529d126d" providerId="LiveId" clId="{798F9A4C-2E0C-4913-A6D4-375C4EBEBA7B}" dt="2023-11-09T06:48:10.586" v="26" actId="20577"/>
        <pc:sldMkLst>
          <pc:docMk/>
          <pc:sldMk cId="3361979209" sldId="266"/>
        </pc:sldMkLst>
        <pc:spChg chg="mod">
          <ac:chgData name="Linards Deidulis" userId="03205da9529d126d" providerId="LiveId" clId="{798F9A4C-2E0C-4913-A6D4-375C4EBEBA7B}" dt="2023-11-09T06:48:10.586" v="26" actId="20577"/>
          <ac:spMkLst>
            <pc:docMk/>
            <pc:sldMk cId="3361979209" sldId="266"/>
            <ac:spMk id="2" creationId="{00000000-0000-0000-0000-000000000000}"/>
          </ac:spMkLst>
        </pc:spChg>
      </pc:sldChg>
      <pc:sldChg chg="modSp mod">
        <pc:chgData name="Linards Deidulis" userId="03205da9529d126d" providerId="LiveId" clId="{798F9A4C-2E0C-4913-A6D4-375C4EBEBA7B}" dt="2023-11-09T12:30:22.882" v="153" actId="20577"/>
        <pc:sldMkLst>
          <pc:docMk/>
          <pc:sldMk cId="190420102" sldId="272"/>
        </pc:sldMkLst>
        <pc:spChg chg="mod">
          <ac:chgData name="Linards Deidulis" userId="03205da9529d126d" providerId="LiveId" clId="{798F9A4C-2E0C-4913-A6D4-375C4EBEBA7B}" dt="2023-11-09T12:30:22.882" v="153" actId="20577"/>
          <ac:spMkLst>
            <pc:docMk/>
            <pc:sldMk cId="190420102" sldId="272"/>
            <ac:spMk id="6" creationId="{631393BF-D647-BB09-3560-3192473B39D7}"/>
          </ac:spMkLst>
        </pc:spChg>
      </pc:sldChg>
      <pc:sldChg chg="modSp add mod">
        <pc:chgData name="Linards Deidulis" userId="03205da9529d126d" providerId="LiveId" clId="{798F9A4C-2E0C-4913-A6D4-375C4EBEBA7B}" dt="2023-11-09T11:44:02.537" v="142" actId="20577"/>
        <pc:sldMkLst>
          <pc:docMk/>
          <pc:sldMk cId="3935682600" sldId="285"/>
        </pc:sldMkLst>
        <pc:spChg chg="mod">
          <ac:chgData name="Linards Deidulis" userId="03205da9529d126d" providerId="LiveId" clId="{798F9A4C-2E0C-4913-A6D4-375C4EBEBA7B}" dt="2023-11-09T11:44:02.537" v="142" actId="20577"/>
          <ac:spMkLst>
            <pc:docMk/>
            <pc:sldMk cId="3935682600" sldId="285"/>
            <ac:spMk id="38915" creationId="{00000000-0000-0000-0000-000000000000}"/>
          </ac:spMkLst>
        </pc:spChg>
      </pc:sldChg>
      <pc:sldChg chg="addSp delSp modSp add mod">
        <pc:chgData name="Linards Deidulis" userId="03205da9529d126d" providerId="LiveId" clId="{798F9A4C-2E0C-4913-A6D4-375C4EBEBA7B}" dt="2023-11-09T07:07:04.179" v="139" actId="1076"/>
        <pc:sldMkLst>
          <pc:docMk/>
          <pc:sldMk cId="0" sldId="340"/>
        </pc:sldMkLst>
        <pc:spChg chg="mod">
          <ac:chgData name="Linards Deidulis" userId="03205da9529d126d" providerId="LiveId" clId="{798F9A4C-2E0C-4913-A6D4-375C4EBEBA7B}" dt="2023-11-09T07:01:17.040" v="129" actId="20577"/>
          <ac:spMkLst>
            <pc:docMk/>
            <pc:sldMk cId="0" sldId="340"/>
            <ac:spMk id="43010" creationId="{B914D122-780B-ADA4-1C84-DF9BB6FC61C9}"/>
          </ac:spMkLst>
        </pc:spChg>
        <pc:spChg chg="mod">
          <ac:chgData name="Linards Deidulis" userId="03205da9529d126d" providerId="LiveId" clId="{798F9A4C-2E0C-4913-A6D4-375C4EBEBA7B}" dt="2023-11-09T07:07:04.179" v="139" actId="1076"/>
          <ac:spMkLst>
            <pc:docMk/>
            <pc:sldMk cId="0" sldId="340"/>
            <ac:spMk id="51203" creationId="{7396AFCD-489D-0BF6-B9F6-3954012678FF}"/>
          </ac:spMkLst>
        </pc:spChg>
        <pc:picChg chg="add del mod">
          <ac:chgData name="Linards Deidulis" userId="03205da9529d126d" providerId="LiveId" clId="{798F9A4C-2E0C-4913-A6D4-375C4EBEBA7B}" dt="2023-11-09T06:59:31.607" v="69" actId="478"/>
          <ac:picMkLst>
            <pc:docMk/>
            <pc:sldMk cId="0" sldId="340"/>
            <ac:picMk id="2" creationId="{10AE93BB-0A64-B50B-2EEE-E710DF29922E}"/>
          </ac:picMkLst>
        </pc:picChg>
        <pc:picChg chg="del">
          <ac:chgData name="Linards Deidulis" userId="03205da9529d126d" providerId="LiveId" clId="{798F9A4C-2E0C-4913-A6D4-375C4EBEBA7B}" dt="2023-11-09T06:51:51.673" v="56" actId="478"/>
          <ac:picMkLst>
            <pc:docMk/>
            <pc:sldMk cId="0" sldId="340"/>
            <ac:picMk id="3" creationId="{30F07055-1C04-9046-725C-600687031577}"/>
          </ac:picMkLst>
        </pc:picChg>
        <pc:picChg chg="add mod">
          <ac:chgData name="Linards Deidulis" userId="03205da9529d126d" providerId="LiveId" clId="{798F9A4C-2E0C-4913-A6D4-375C4EBEBA7B}" dt="2023-11-09T07:07:01.297" v="138" actId="1076"/>
          <ac:picMkLst>
            <pc:docMk/>
            <pc:sldMk cId="0" sldId="340"/>
            <ac:picMk id="5" creationId="{15E7643B-AA3E-28D9-87FC-C9F04553F84B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17A65E-6CDD-48B4-8037-C3419189008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69E6E6-3D2F-458E-9DBD-750F56485A25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radošās darbnīcas, semināri un konferences</a:t>
          </a:r>
          <a:endParaRPr lang="lv-LV" altLang="en-US" sz="20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2143BFDD-E499-4678-A533-D85E4B6B7633}" type="parTrans" cxnId="{6EDBB3DF-E81F-4AC8-BDD6-C3BFCD82F438}">
      <dgm:prSet/>
      <dgm:spPr/>
      <dgm:t>
        <a:bodyPr/>
        <a:lstStyle/>
        <a:p>
          <a:endParaRPr lang="en-US"/>
        </a:p>
      </dgm:t>
    </dgm:pt>
    <dgm:pt modelId="{5DEC1E0E-807A-4FF9-8F1F-8F2037B8F195}" type="sibTrans" cxnId="{6EDBB3DF-E81F-4AC8-BDD6-C3BFCD82F438}">
      <dgm:prSet/>
      <dgm:spPr/>
      <dgm:t>
        <a:bodyPr/>
        <a:lstStyle/>
        <a:p>
          <a:endParaRPr lang="en-US"/>
        </a:p>
      </dgm:t>
    </dgm:pt>
    <dgm:pt modelId="{E509881F-B777-4D45-AC19-6D73C26CCFF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materiālu veidošana inovatīvai valodu apguvei, mācīšanai un tulkošanai</a:t>
          </a:r>
          <a:endParaRPr lang="en-US" sz="2000" dirty="0">
            <a:solidFill>
              <a:schemeClr val="accent1">
                <a:lumMod val="50000"/>
              </a:schemeClr>
            </a:solidFill>
          </a:endParaRPr>
        </a:p>
      </dgm:t>
    </dgm:pt>
    <dgm:pt modelId="{44BC05D9-A836-4D48-943D-6923A19418F7}" type="parTrans" cxnId="{6FE8D327-B31C-4D19-B2A4-296DF105CF6C}">
      <dgm:prSet/>
      <dgm:spPr/>
      <dgm:t>
        <a:bodyPr/>
        <a:lstStyle/>
        <a:p>
          <a:endParaRPr lang="en-US"/>
        </a:p>
      </dgm:t>
    </dgm:pt>
    <dgm:pt modelId="{0525C6C2-8A91-4501-8573-63DF90F6885A}" type="sibTrans" cxnId="{6FE8D327-B31C-4D19-B2A4-296DF105CF6C}">
      <dgm:prSet/>
      <dgm:spPr/>
      <dgm:t>
        <a:bodyPr/>
        <a:lstStyle/>
        <a:p>
          <a:endParaRPr lang="en-US"/>
        </a:p>
      </dgm:t>
    </dgm:pt>
    <dgm:pt modelId="{9062BE87-B0A8-4699-9E03-89814667F7F1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projekti, kas vērsti uz izglītības pētījumu rezultātu izmantošanu</a:t>
          </a:r>
          <a:endParaRPr lang="lv-LV" altLang="en-US" sz="20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5AB9FF4F-8EA5-4991-9778-369F908B9E20}" type="parTrans" cxnId="{DA8984EC-68E8-4C01-A7D5-EBEB02BEE9ED}">
      <dgm:prSet/>
      <dgm:spPr/>
      <dgm:t>
        <a:bodyPr/>
        <a:lstStyle/>
        <a:p>
          <a:endParaRPr lang="en-US"/>
        </a:p>
      </dgm:t>
    </dgm:pt>
    <dgm:pt modelId="{9E8272E9-DF87-40F2-AD2F-C9C1F43C005F}" type="sibTrans" cxnId="{DA8984EC-68E8-4C01-A7D5-EBEB02BEE9ED}">
      <dgm:prSet/>
      <dgm:spPr/>
      <dgm:t>
        <a:bodyPr/>
        <a:lstStyle/>
        <a:p>
          <a:endParaRPr lang="en-US"/>
        </a:p>
      </dgm:t>
    </dgm:pt>
    <dgm:pt modelId="{F95D81BB-8B5D-4DAE-A63F-E9234833600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analītiski un izpētes projekti</a:t>
          </a:r>
          <a:endParaRPr lang="lv-LV" altLang="en-US" sz="20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E3EBE366-8116-4D1A-8264-DCF61734DCE6}" type="parTrans" cxnId="{D24DDF6E-EF1D-4184-855E-52EFEB99D827}">
      <dgm:prSet/>
      <dgm:spPr/>
      <dgm:t>
        <a:bodyPr/>
        <a:lstStyle/>
        <a:p>
          <a:endParaRPr lang="en-US"/>
        </a:p>
      </dgm:t>
    </dgm:pt>
    <dgm:pt modelId="{0B619C0C-BD1B-4F74-B3A9-DFE9F27EAD88}" type="sibTrans" cxnId="{D24DDF6E-EF1D-4184-855E-52EFEB99D827}">
      <dgm:prSet/>
      <dgm:spPr/>
      <dgm:t>
        <a:bodyPr/>
        <a:lstStyle/>
        <a:p>
          <a:endParaRPr lang="en-US"/>
        </a:p>
      </dgm:t>
    </dgm:pt>
    <dgm:pt modelId="{0BC923A2-CDAF-4419-A2D0-C1512D5F9447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defTabSz="355600">
            <a:spcAft>
              <a:spcPct val="35000"/>
            </a:spcAft>
          </a:pPr>
          <a:r>
            <a:rPr lang="lv-LV" altLang="lv-LV" sz="2000" u="none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jaunu mācību rīku un kursu moduļu izveide, izmantojot jaunas mācīšanās un mācīšanas metodes</a:t>
          </a:r>
        </a:p>
      </dgm:t>
    </dgm:pt>
    <dgm:pt modelId="{31A0AA75-7D70-4094-93D6-D7A32A28F411}" type="parTrans" cxnId="{45679C0D-B9AB-408A-BDB9-9FE02A68FC7B}">
      <dgm:prSet/>
      <dgm:spPr/>
      <dgm:t>
        <a:bodyPr/>
        <a:lstStyle/>
        <a:p>
          <a:endParaRPr lang="en-US"/>
        </a:p>
      </dgm:t>
    </dgm:pt>
    <dgm:pt modelId="{A8B498D3-53FD-409B-B2C3-18223D4F9557}" type="sibTrans" cxnId="{45679C0D-B9AB-408A-BDB9-9FE02A68FC7B}">
      <dgm:prSet/>
      <dgm:spPr/>
      <dgm:t>
        <a:bodyPr/>
        <a:lstStyle/>
        <a:p>
          <a:endParaRPr lang="en-US"/>
        </a:p>
      </dgm:t>
    </dgm:pt>
    <dgm:pt modelId="{469DCCCF-576D-4DC7-A099-96045F20AD1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b="0" u="none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izglītības aktivitāšu rezultātu un pieredzes apmaiņa, publicēšana un izplatīšana</a:t>
          </a:r>
        </a:p>
      </dgm:t>
    </dgm:pt>
    <dgm:pt modelId="{39C23A13-3109-48A6-BB36-3C47388CA557}" type="parTrans" cxnId="{F37DFFD3-9057-4261-A0EA-48855D673E2A}">
      <dgm:prSet/>
      <dgm:spPr/>
      <dgm:t>
        <a:bodyPr/>
        <a:lstStyle/>
        <a:p>
          <a:endParaRPr lang="en-US"/>
        </a:p>
      </dgm:t>
    </dgm:pt>
    <dgm:pt modelId="{95FF687B-1B17-4BC4-AC0B-F95439CE2149}" type="sibTrans" cxnId="{F37DFFD3-9057-4261-A0EA-48855D673E2A}">
      <dgm:prSet/>
      <dgm:spPr/>
      <dgm:t>
        <a:bodyPr/>
        <a:lstStyle/>
        <a:p>
          <a:endParaRPr lang="en-US"/>
        </a:p>
      </dgm:t>
    </dgm:pt>
    <dgm:pt modelId="{D194B265-4F0A-4523-AD3A-6374EBFE79B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starpnozaru tīkli un projekti, kuru darbība balstīta līdz šim pastāvošajos </a:t>
          </a:r>
          <a:r>
            <a:rPr lang="lv-LV" altLang="lv-LV" sz="2000" i="1" dirty="0" err="1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Nordplus</a:t>
          </a: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 programmas projektos un sadarbības tīklos</a:t>
          </a:r>
          <a:endParaRPr lang="lv-LV" altLang="lv-LV" sz="2000" u="sng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C52AAC59-CAAC-4629-BD32-6CFD8C8DDC41}" type="parTrans" cxnId="{D88CCAF3-9F8E-4CC5-BB6D-E9C73F47392B}">
      <dgm:prSet/>
      <dgm:spPr/>
      <dgm:t>
        <a:bodyPr/>
        <a:lstStyle/>
        <a:p>
          <a:endParaRPr lang="en-US"/>
        </a:p>
      </dgm:t>
    </dgm:pt>
    <dgm:pt modelId="{B4A5B662-ED27-4C7E-B7F5-BF6CCB93BB21}" type="sibTrans" cxnId="{D88CCAF3-9F8E-4CC5-BB6D-E9C73F47392B}">
      <dgm:prSet/>
      <dgm:spPr/>
      <dgm:t>
        <a:bodyPr/>
        <a:lstStyle/>
        <a:p>
          <a:endParaRPr lang="en-US"/>
        </a:p>
      </dgm:t>
    </dgm:pt>
    <dgm:pt modelId="{736975D6-A479-41D8-8813-20C9F08C29E1}" type="pres">
      <dgm:prSet presAssocID="{0117A65E-6CDD-48B4-8037-C3419189008A}" presName="linear" presStyleCnt="0">
        <dgm:presLayoutVars>
          <dgm:dir/>
          <dgm:animLvl val="lvl"/>
          <dgm:resizeHandles val="exact"/>
        </dgm:presLayoutVars>
      </dgm:prSet>
      <dgm:spPr/>
    </dgm:pt>
    <dgm:pt modelId="{79ED89EB-2006-499C-B3E7-8D6FF637573A}" type="pres">
      <dgm:prSet presAssocID="{BE69E6E6-3D2F-458E-9DBD-750F56485A25}" presName="parentLin" presStyleCnt="0"/>
      <dgm:spPr/>
    </dgm:pt>
    <dgm:pt modelId="{131CEAD5-1177-4CA4-9916-EA3933061C6C}" type="pres">
      <dgm:prSet presAssocID="{BE69E6E6-3D2F-458E-9DBD-750F56485A25}" presName="parentLeftMargin" presStyleLbl="node1" presStyleIdx="0" presStyleCnt="7"/>
      <dgm:spPr/>
    </dgm:pt>
    <dgm:pt modelId="{49CBD0B3-3722-42B4-8D78-D8014AEB0841}" type="pres">
      <dgm:prSet presAssocID="{BE69E6E6-3D2F-458E-9DBD-750F56485A25}" presName="parentText" presStyleLbl="node1" presStyleIdx="0" presStyleCnt="7" custScaleX="142857">
        <dgm:presLayoutVars>
          <dgm:chMax val="0"/>
          <dgm:bulletEnabled val="1"/>
        </dgm:presLayoutVars>
      </dgm:prSet>
      <dgm:spPr/>
    </dgm:pt>
    <dgm:pt modelId="{577590C4-04C2-479F-A612-5E225F6016FC}" type="pres">
      <dgm:prSet presAssocID="{BE69E6E6-3D2F-458E-9DBD-750F56485A25}" presName="negativeSpace" presStyleCnt="0"/>
      <dgm:spPr/>
    </dgm:pt>
    <dgm:pt modelId="{86444468-F83C-4D4B-B9DF-8023F8E0322D}" type="pres">
      <dgm:prSet presAssocID="{BE69E6E6-3D2F-458E-9DBD-750F56485A25}" presName="childText" presStyleLbl="conFgAcc1" presStyleIdx="0" presStyleCnt="7">
        <dgm:presLayoutVars>
          <dgm:bulletEnabled val="1"/>
        </dgm:presLayoutVars>
      </dgm:prSet>
      <dgm:spPr/>
    </dgm:pt>
    <dgm:pt modelId="{5456E1E1-FBF3-4D83-9858-751E6C00CC81}" type="pres">
      <dgm:prSet presAssocID="{5DEC1E0E-807A-4FF9-8F1F-8F2037B8F195}" presName="spaceBetweenRectangles" presStyleCnt="0"/>
      <dgm:spPr/>
    </dgm:pt>
    <dgm:pt modelId="{66F9692F-3B5D-4260-BEC7-062C97B0F9A4}" type="pres">
      <dgm:prSet presAssocID="{F95D81BB-8B5D-4DAE-A63F-E92348336009}" presName="parentLin" presStyleCnt="0"/>
      <dgm:spPr/>
    </dgm:pt>
    <dgm:pt modelId="{E8C60E13-3101-4F49-ABD6-59B063D9CFA1}" type="pres">
      <dgm:prSet presAssocID="{F95D81BB-8B5D-4DAE-A63F-E92348336009}" presName="parentLeftMargin" presStyleLbl="node1" presStyleIdx="0" presStyleCnt="7"/>
      <dgm:spPr/>
    </dgm:pt>
    <dgm:pt modelId="{BC7A0328-9201-40D6-BD30-01FD599AD932}" type="pres">
      <dgm:prSet presAssocID="{F95D81BB-8B5D-4DAE-A63F-E92348336009}" presName="parentText" presStyleLbl="node1" presStyleIdx="1" presStyleCnt="7" custScaleX="142857" custLinFactNeighborX="4086">
        <dgm:presLayoutVars>
          <dgm:chMax val="0"/>
          <dgm:bulletEnabled val="1"/>
        </dgm:presLayoutVars>
      </dgm:prSet>
      <dgm:spPr/>
    </dgm:pt>
    <dgm:pt modelId="{5FFF7971-FC95-474C-A872-1DBFA137AB7C}" type="pres">
      <dgm:prSet presAssocID="{F95D81BB-8B5D-4DAE-A63F-E92348336009}" presName="negativeSpace" presStyleCnt="0"/>
      <dgm:spPr/>
    </dgm:pt>
    <dgm:pt modelId="{D3816CF4-3766-4D98-B445-EAF91A150FA5}" type="pres">
      <dgm:prSet presAssocID="{F95D81BB-8B5D-4DAE-A63F-E92348336009}" presName="childText" presStyleLbl="conFgAcc1" presStyleIdx="1" presStyleCnt="7">
        <dgm:presLayoutVars>
          <dgm:bulletEnabled val="1"/>
        </dgm:presLayoutVars>
      </dgm:prSet>
      <dgm:spPr/>
    </dgm:pt>
    <dgm:pt modelId="{62308212-5BC5-446A-89D4-3119392D35A3}" type="pres">
      <dgm:prSet presAssocID="{0B619C0C-BD1B-4F74-B3A9-DFE9F27EAD88}" presName="spaceBetweenRectangles" presStyleCnt="0"/>
      <dgm:spPr/>
    </dgm:pt>
    <dgm:pt modelId="{2F9F9679-3319-41C0-BD52-B808C3238910}" type="pres">
      <dgm:prSet presAssocID="{9062BE87-B0A8-4699-9E03-89814667F7F1}" presName="parentLin" presStyleCnt="0"/>
      <dgm:spPr/>
    </dgm:pt>
    <dgm:pt modelId="{390D8170-F516-4B59-8A27-59E0B47EF47D}" type="pres">
      <dgm:prSet presAssocID="{9062BE87-B0A8-4699-9E03-89814667F7F1}" presName="parentLeftMargin" presStyleLbl="node1" presStyleIdx="1" presStyleCnt="7"/>
      <dgm:spPr/>
    </dgm:pt>
    <dgm:pt modelId="{CC80105B-CAFD-444E-80BA-11C6C4F15887}" type="pres">
      <dgm:prSet presAssocID="{9062BE87-B0A8-4699-9E03-89814667F7F1}" presName="parentText" presStyleLbl="node1" presStyleIdx="2" presStyleCnt="7" custScaleX="142857" custScaleY="220175">
        <dgm:presLayoutVars>
          <dgm:chMax val="0"/>
          <dgm:bulletEnabled val="1"/>
        </dgm:presLayoutVars>
      </dgm:prSet>
      <dgm:spPr/>
    </dgm:pt>
    <dgm:pt modelId="{7A9B0171-9C16-45D9-8C5E-C0F4EE7CF7F0}" type="pres">
      <dgm:prSet presAssocID="{9062BE87-B0A8-4699-9E03-89814667F7F1}" presName="negativeSpace" presStyleCnt="0"/>
      <dgm:spPr/>
    </dgm:pt>
    <dgm:pt modelId="{04FE1373-5ABD-4CCB-B947-A7F61D2D4349}" type="pres">
      <dgm:prSet presAssocID="{9062BE87-B0A8-4699-9E03-89814667F7F1}" presName="childText" presStyleLbl="conFgAcc1" presStyleIdx="2" presStyleCnt="7">
        <dgm:presLayoutVars>
          <dgm:bulletEnabled val="1"/>
        </dgm:presLayoutVars>
      </dgm:prSet>
      <dgm:spPr/>
    </dgm:pt>
    <dgm:pt modelId="{EFE55348-E19C-4EA3-B1D4-1D2C07366383}" type="pres">
      <dgm:prSet presAssocID="{9E8272E9-DF87-40F2-AD2F-C9C1F43C005F}" presName="spaceBetweenRectangles" presStyleCnt="0"/>
      <dgm:spPr/>
    </dgm:pt>
    <dgm:pt modelId="{0EA31B0D-86CD-40D4-81CC-191459F1DFD3}" type="pres">
      <dgm:prSet presAssocID="{E509881F-B777-4D45-AC19-6D73C26CCFF4}" presName="parentLin" presStyleCnt="0"/>
      <dgm:spPr/>
    </dgm:pt>
    <dgm:pt modelId="{630BF762-F56F-4DC0-A4EA-4BC1B3250652}" type="pres">
      <dgm:prSet presAssocID="{E509881F-B777-4D45-AC19-6D73C26CCFF4}" presName="parentLeftMargin" presStyleLbl="node1" presStyleIdx="2" presStyleCnt="7"/>
      <dgm:spPr/>
    </dgm:pt>
    <dgm:pt modelId="{0AB2A6E9-42E5-46E6-B3B6-C1A651216328}" type="pres">
      <dgm:prSet presAssocID="{E509881F-B777-4D45-AC19-6D73C26CCFF4}" presName="parentText" presStyleLbl="node1" presStyleIdx="3" presStyleCnt="7" custScaleX="150037" custScaleY="294224">
        <dgm:presLayoutVars>
          <dgm:chMax val="0"/>
          <dgm:bulletEnabled val="1"/>
        </dgm:presLayoutVars>
      </dgm:prSet>
      <dgm:spPr/>
    </dgm:pt>
    <dgm:pt modelId="{DEDA7ABC-45D3-4B74-8EE6-6BF5BE0F86AB}" type="pres">
      <dgm:prSet presAssocID="{E509881F-B777-4D45-AC19-6D73C26CCFF4}" presName="negativeSpace" presStyleCnt="0"/>
      <dgm:spPr/>
    </dgm:pt>
    <dgm:pt modelId="{1E6021CB-0244-4E9B-9AF4-775CBEFDD9E2}" type="pres">
      <dgm:prSet presAssocID="{E509881F-B777-4D45-AC19-6D73C26CCFF4}" presName="childText" presStyleLbl="conFgAcc1" presStyleIdx="3" presStyleCnt="7">
        <dgm:presLayoutVars>
          <dgm:bulletEnabled val="1"/>
        </dgm:presLayoutVars>
      </dgm:prSet>
      <dgm:spPr/>
    </dgm:pt>
    <dgm:pt modelId="{B5311439-E649-4436-A290-ADB24AF29F93}" type="pres">
      <dgm:prSet presAssocID="{0525C6C2-8A91-4501-8573-63DF90F6885A}" presName="spaceBetweenRectangles" presStyleCnt="0"/>
      <dgm:spPr/>
    </dgm:pt>
    <dgm:pt modelId="{EFCC2C46-E1B5-4844-B762-03CB8BB92F47}" type="pres">
      <dgm:prSet presAssocID="{0BC923A2-CDAF-4419-A2D0-C1512D5F9447}" presName="parentLin" presStyleCnt="0"/>
      <dgm:spPr/>
    </dgm:pt>
    <dgm:pt modelId="{76760A9A-BB3E-440E-8F0A-239BA69FB7DA}" type="pres">
      <dgm:prSet presAssocID="{0BC923A2-CDAF-4419-A2D0-C1512D5F9447}" presName="parentLeftMargin" presStyleLbl="node1" presStyleIdx="3" presStyleCnt="7"/>
      <dgm:spPr/>
    </dgm:pt>
    <dgm:pt modelId="{D1A2CB04-F374-4947-9056-B497F37BBD2A}" type="pres">
      <dgm:prSet presAssocID="{0BC923A2-CDAF-4419-A2D0-C1512D5F9447}" presName="parentText" presStyleLbl="node1" presStyleIdx="4" presStyleCnt="7" custScaleX="141094" custScaleY="248726" custLinFactX="229" custLinFactNeighborX="100000">
        <dgm:presLayoutVars>
          <dgm:chMax val="0"/>
          <dgm:bulletEnabled val="1"/>
        </dgm:presLayoutVars>
      </dgm:prSet>
      <dgm:spPr/>
    </dgm:pt>
    <dgm:pt modelId="{54CFF1F4-4F0F-440C-B536-71C581BF0AB5}" type="pres">
      <dgm:prSet presAssocID="{0BC923A2-CDAF-4419-A2D0-C1512D5F9447}" presName="negativeSpace" presStyleCnt="0"/>
      <dgm:spPr/>
    </dgm:pt>
    <dgm:pt modelId="{B3FE1E75-79A2-4482-8191-F87F3247EE73}" type="pres">
      <dgm:prSet presAssocID="{0BC923A2-CDAF-4419-A2D0-C1512D5F9447}" presName="childText" presStyleLbl="conFgAcc1" presStyleIdx="4" presStyleCnt="7">
        <dgm:presLayoutVars>
          <dgm:bulletEnabled val="1"/>
        </dgm:presLayoutVars>
      </dgm:prSet>
      <dgm:spPr/>
    </dgm:pt>
    <dgm:pt modelId="{64A0293D-FE4E-425C-AC4F-4BEE2948EC12}" type="pres">
      <dgm:prSet presAssocID="{A8B498D3-53FD-409B-B2C3-18223D4F9557}" presName="spaceBetweenRectangles" presStyleCnt="0"/>
      <dgm:spPr/>
    </dgm:pt>
    <dgm:pt modelId="{78CBAB87-2B85-479F-83E0-670A51D3A8E8}" type="pres">
      <dgm:prSet presAssocID="{469DCCCF-576D-4DC7-A099-96045F20AD14}" presName="parentLin" presStyleCnt="0"/>
      <dgm:spPr/>
    </dgm:pt>
    <dgm:pt modelId="{E1FF6B81-19E1-422E-947A-A6BCC8634699}" type="pres">
      <dgm:prSet presAssocID="{469DCCCF-576D-4DC7-A099-96045F20AD14}" presName="parentLeftMargin" presStyleLbl="node1" presStyleIdx="4" presStyleCnt="7" custScaleX="141094" custScaleY="152700" custLinFactX="229" custLinFactNeighborX="100000"/>
      <dgm:spPr/>
    </dgm:pt>
    <dgm:pt modelId="{29387279-4764-4250-A8BD-3FD7F43BA226}" type="pres">
      <dgm:prSet presAssocID="{469DCCCF-576D-4DC7-A099-96045F20AD14}" presName="parentText" presStyleLbl="node1" presStyleIdx="5" presStyleCnt="7" custScaleX="186889" custScaleY="244783" custLinFactX="121817" custLinFactNeighborX="200000" custLinFactNeighborY="13237">
        <dgm:presLayoutVars>
          <dgm:chMax val="0"/>
          <dgm:bulletEnabled val="1"/>
        </dgm:presLayoutVars>
      </dgm:prSet>
      <dgm:spPr/>
    </dgm:pt>
    <dgm:pt modelId="{7D000A02-81D1-494A-B7D3-0463CD2A753A}" type="pres">
      <dgm:prSet presAssocID="{469DCCCF-576D-4DC7-A099-96045F20AD14}" presName="negativeSpace" presStyleCnt="0"/>
      <dgm:spPr/>
    </dgm:pt>
    <dgm:pt modelId="{9CB5CB13-B4D4-44A3-AC64-D4A58892095E}" type="pres">
      <dgm:prSet presAssocID="{469DCCCF-576D-4DC7-A099-96045F20AD14}" presName="childText" presStyleLbl="conFgAcc1" presStyleIdx="5" presStyleCnt="7">
        <dgm:presLayoutVars>
          <dgm:bulletEnabled val="1"/>
        </dgm:presLayoutVars>
      </dgm:prSet>
      <dgm:spPr/>
    </dgm:pt>
    <dgm:pt modelId="{A087E220-8137-4C6B-B7B6-DB1E2B1273C2}" type="pres">
      <dgm:prSet presAssocID="{95FF687B-1B17-4BC4-AC0B-F95439CE2149}" presName="spaceBetweenRectangles" presStyleCnt="0"/>
      <dgm:spPr/>
    </dgm:pt>
    <dgm:pt modelId="{B2A5FDE9-12C3-41C9-A105-3492B642095E}" type="pres">
      <dgm:prSet presAssocID="{D194B265-4F0A-4523-AD3A-6374EBFE79B9}" presName="parentLin" presStyleCnt="0"/>
      <dgm:spPr/>
    </dgm:pt>
    <dgm:pt modelId="{02EEDB41-2F85-45FE-913D-52BC5C03F6B0}" type="pres">
      <dgm:prSet presAssocID="{D194B265-4F0A-4523-AD3A-6374EBFE79B9}" presName="parentLeftMargin" presStyleLbl="node1" presStyleIdx="5" presStyleCnt="7" custScaleX="169202" custScaleY="132332"/>
      <dgm:spPr/>
    </dgm:pt>
    <dgm:pt modelId="{7B5B9C3B-E8C5-4994-B7B4-E6E373CDF86C}" type="pres">
      <dgm:prSet presAssocID="{D194B265-4F0A-4523-AD3A-6374EBFE79B9}" presName="parentText" presStyleLbl="node1" presStyleIdx="6" presStyleCnt="7" custScaleX="218517" custScaleY="318927">
        <dgm:presLayoutVars>
          <dgm:chMax val="0"/>
          <dgm:bulletEnabled val="1"/>
        </dgm:presLayoutVars>
      </dgm:prSet>
      <dgm:spPr/>
    </dgm:pt>
    <dgm:pt modelId="{F8629212-17CF-4ED3-BECA-4612E9E7AF2F}" type="pres">
      <dgm:prSet presAssocID="{D194B265-4F0A-4523-AD3A-6374EBFE79B9}" presName="negativeSpace" presStyleCnt="0"/>
      <dgm:spPr/>
    </dgm:pt>
    <dgm:pt modelId="{D8A7E2A2-B288-4500-B336-ED900B1E692D}" type="pres">
      <dgm:prSet presAssocID="{D194B265-4F0A-4523-AD3A-6374EBFE79B9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961B8B06-45DF-43BF-8A73-FB2B82976E12}" type="presOf" srcId="{BE69E6E6-3D2F-458E-9DBD-750F56485A25}" destId="{49CBD0B3-3722-42B4-8D78-D8014AEB0841}" srcOrd="1" destOrd="0" presId="urn:microsoft.com/office/officeart/2005/8/layout/list1"/>
    <dgm:cxn modelId="{018CAD07-6B60-4ADA-96F8-BE372D83F139}" type="presOf" srcId="{0117A65E-6CDD-48B4-8037-C3419189008A}" destId="{736975D6-A479-41D8-8813-20C9F08C29E1}" srcOrd="0" destOrd="0" presId="urn:microsoft.com/office/officeart/2005/8/layout/list1"/>
    <dgm:cxn modelId="{45679C0D-B9AB-408A-BDB9-9FE02A68FC7B}" srcId="{0117A65E-6CDD-48B4-8037-C3419189008A}" destId="{0BC923A2-CDAF-4419-A2D0-C1512D5F9447}" srcOrd="4" destOrd="0" parTransId="{31A0AA75-7D70-4094-93D6-D7A32A28F411}" sibTransId="{A8B498D3-53FD-409B-B2C3-18223D4F9557}"/>
    <dgm:cxn modelId="{7450A825-CBB3-4663-8A26-4682FBC42D3B}" type="presOf" srcId="{D194B265-4F0A-4523-AD3A-6374EBFE79B9}" destId="{02EEDB41-2F85-45FE-913D-52BC5C03F6B0}" srcOrd="0" destOrd="0" presId="urn:microsoft.com/office/officeart/2005/8/layout/list1"/>
    <dgm:cxn modelId="{6FE8D327-B31C-4D19-B2A4-296DF105CF6C}" srcId="{0117A65E-6CDD-48B4-8037-C3419189008A}" destId="{E509881F-B777-4D45-AC19-6D73C26CCFF4}" srcOrd="3" destOrd="0" parTransId="{44BC05D9-A836-4D48-943D-6923A19418F7}" sibTransId="{0525C6C2-8A91-4501-8573-63DF90F6885A}"/>
    <dgm:cxn modelId="{DEBEDB3F-B6E4-4319-B72C-C84259248ED9}" type="presOf" srcId="{E509881F-B777-4D45-AC19-6D73C26CCFF4}" destId="{630BF762-F56F-4DC0-A4EA-4BC1B3250652}" srcOrd="0" destOrd="0" presId="urn:microsoft.com/office/officeart/2005/8/layout/list1"/>
    <dgm:cxn modelId="{65F38141-8C33-4530-89E0-B98E9B851DC7}" type="presOf" srcId="{0BC923A2-CDAF-4419-A2D0-C1512D5F9447}" destId="{D1A2CB04-F374-4947-9056-B497F37BBD2A}" srcOrd="1" destOrd="0" presId="urn:microsoft.com/office/officeart/2005/8/layout/list1"/>
    <dgm:cxn modelId="{8217CA41-05A1-44F5-896A-DC43B6C51C64}" type="presOf" srcId="{0BC923A2-CDAF-4419-A2D0-C1512D5F9447}" destId="{76760A9A-BB3E-440E-8F0A-239BA69FB7DA}" srcOrd="0" destOrd="0" presId="urn:microsoft.com/office/officeart/2005/8/layout/list1"/>
    <dgm:cxn modelId="{558FD043-CA79-4619-B4D0-28CC27307DE4}" type="presOf" srcId="{469DCCCF-576D-4DC7-A099-96045F20AD14}" destId="{29387279-4764-4250-A8BD-3FD7F43BA226}" srcOrd="1" destOrd="0" presId="urn:microsoft.com/office/officeart/2005/8/layout/list1"/>
    <dgm:cxn modelId="{14101D45-009A-4FF0-B55D-63856E328D67}" type="presOf" srcId="{E509881F-B777-4D45-AC19-6D73C26CCFF4}" destId="{0AB2A6E9-42E5-46E6-B3B6-C1A651216328}" srcOrd="1" destOrd="0" presId="urn:microsoft.com/office/officeart/2005/8/layout/list1"/>
    <dgm:cxn modelId="{D24DDF6E-EF1D-4184-855E-52EFEB99D827}" srcId="{0117A65E-6CDD-48B4-8037-C3419189008A}" destId="{F95D81BB-8B5D-4DAE-A63F-E92348336009}" srcOrd="1" destOrd="0" parTransId="{E3EBE366-8116-4D1A-8264-DCF61734DCE6}" sibTransId="{0B619C0C-BD1B-4F74-B3A9-DFE9F27EAD88}"/>
    <dgm:cxn modelId="{EE87B051-16B6-485F-B1B4-C2AA7CC6BF43}" type="presOf" srcId="{D194B265-4F0A-4523-AD3A-6374EBFE79B9}" destId="{7B5B9C3B-E8C5-4994-B7B4-E6E373CDF86C}" srcOrd="1" destOrd="0" presId="urn:microsoft.com/office/officeart/2005/8/layout/list1"/>
    <dgm:cxn modelId="{66C2A79D-A385-4B7D-BA28-BC5E08CF735C}" type="presOf" srcId="{9062BE87-B0A8-4699-9E03-89814667F7F1}" destId="{CC80105B-CAFD-444E-80BA-11C6C4F15887}" srcOrd="1" destOrd="0" presId="urn:microsoft.com/office/officeart/2005/8/layout/list1"/>
    <dgm:cxn modelId="{14094C9F-BED2-45E3-A57C-93B6B93E3256}" type="presOf" srcId="{F95D81BB-8B5D-4DAE-A63F-E92348336009}" destId="{BC7A0328-9201-40D6-BD30-01FD599AD932}" srcOrd="1" destOrd="0" presId="urn:microsoft.com/office/officeart/2005/8/layout/list1"/>
    <dgm:cxn modelId="{E24459AD-D5CE-4C02-B606-0F3404FD5716}" type="presOf" srcId="{BE69E6E6-3D2F-458E-9DBD-750F56485A25}" destId="{131CEAD5-1177-4CA4-9916-EA3933061C6C}" srcOrd="0" destOrd="0" presId="urn:microsoft.com/office/officeart/2005/8/layout/list1"/>
    <dgm:cxn modelId="{6F3F2BC0-187E-4F2B-9A7B-64171A92F07C}" type="presOf" srcId="{469DCCCF-576D-4DC7-A099-96045F20AD14}" destId="{E1FF6B81-19E1-422E-947A-A6BCC8634699}" srcOrd="0" destOrd="0" presId="urn:microsoft.com/office/officeart/2005/8/layout/list1"/>
    <dgm:cxn modelId="{E06514C3-A5FA-45B6-8B51-D831B993588C}" type="presOf" srcId="{F95D81BB-8B5D-4DAE-A63F-E92348336009}" destId="{E8C60E13-3101-4F49-ABD6-59B063D9CFA1}" srcOrd="0" destOrd="0" presId="urn:microsoft.com/office/officeart/2005/8/layout/list1"/>
    <dgm:cxn modelId="{F37DFFD3-9057-4261-A0EA-48855D673E2A}" srcId="{0117A65E-6CDD-48B4-8037-C3419189008A}" destId="{469DCCCF-576D-4DC7-A099-96045F20AD14}" srcOrd="5" destOrd="0" parTransId="{39C23A13-3109-48A6-BB36-3C47388CA557}" sibTransId="{95FF687B-1B17-4BC4-AC0B-F95439CE2149}"/>
    <dgm:cxn modelId="{6EDBB3DF-E81F-4AC8-BDD6-C3BFCD82F438}" srcId="{0117A65E-6CDD-48B4-8037-C3419189008A}" destId="{BE69E6E6-3D2F-458E-9DBD-750F56485A25}" srcOrd="0" destOrd="0" parTransId="{2143BFDD-E499-4678-A533-D85E4B6B7633}" sibTransId="{5DEC1E0E-807A-4FF9-8F1F-8F2037B8F195}"/>
    <dgm:cxn modelId="{DA8984EC-68E8-4C01-A7D5-EBEB02BEE9ED}" srcId="{0117A65E-6CDD-48B4-8037-C3419189008A}" destId="{9062BE87-B0A8-4699-9E03-89814667F7F1}" srcOrd="2" destOrd="0" parTransId="{5AB9FF4F-8EA5-4991-9778-369F908B9E20}" sibTransId="{9E8272E9-DF87-40F2-AD2F-C9C1F43C005F}"/>
    <dgm:cxn modelId="{D88CCAF3-9F8E-4CC5-BB6D-E9C73F47392B}" srcId="{0117A65E-6CDD-48B4-8037-C3419189008A}" destId="{D194B265-4F0A-4523-AD3A-6374EBFE79B9}" srcOrd="6" destOrd="0" parTransId="{C52AAC59-CAAC-4629-BD32-6CFD8C8DDC41}" sibTransId="{B4A5B662-ED27-4C7E-B7F5-BF6CCB93BB21}"/>
    <dgm:cxn modelId="{555439FA-BF7A-4AFC-A63C-C0A3CFA5D2E5}" type="presOf" srcId="{9062BE87-B0A8-4699-9E03-89814667F7F1}" destId="{390D8170-F516-4B59-8A27-59E0B47EF47D}" srcOrd="0" destOrd="0" presId="urn:microsoft.com/office/officeart/2005/8/layout/list1"/>
    <dgm:cxn modelId="{39BFF833-A5E4-4E39-B156-3F80B7730BB8}" type="presParOf" srcId="{736975D6-A479-41D8-8813-20C9F08C29E1}" destId="{79ED89EB-2006-499C-B3E7-8D6FF637573A}" srcOrd="0" destOrd="0" presId="urn:microsoft.com/office/officeart/2005/8/layout/list1"/>
    <dgm:cxn modelId="{E01E11E0-6C35-4767-94CF-777B3340FA60}" type="presParOf" srcId="{79ED89EB-2006-499C-B3E7-8D6FF637573A}" destId="{131CEAD5-1177-4CA4-9916-EA3933061C6C}" srcOrd="0" destOrd="0" presId="urn:microsoft.com/office/officeart/2005/8/layout/list1"/>
    <dgm:cxn modelId="{353E1108-E4C2-4C76-B387-1FB9C39E79F5}" type="presParOf" srcId="{79ED89EB-2006-499C-B3E7-8D6FF637573A}" destId="{49CBD0B3-3722-42B4-8D78-D8014AEB0841}" srcOrd="1" destOrd="0" presId="urn:microsoft.com/office/officeart/2005/8/layout/list1"/>
    <dgm:cxn modelId="{E5460A8B-C3F3-48A6-AB4E-CE8BE8C4ACF1}" type="presParOf" srcId="{736975D6-A479-41D8-8813-20C9F08C29E1}" destId="{577590C4-04C2-479F-A612-5E225F6016FC}" srcOrd="1" destOrd="0" presId="urn:microsoft.com/office/officeart/2005/8/layout/list1"/>
    <dgm:cxn modelId="{DD301512-59DB-48B1-B041-56549832CBB9}" type="presParOf" srcId="{736975D6-A479-41D8-8813-20C9F08C29E1}" destId="{86444468-F83C-4D4B-B9DF-8023F8E0322D}" srcOrd="2" destOrd="0" presId="urn:microsoft.com/office/officeart/2005/8/layout/list1"/>
    <dgm:cxn modelId="{25C23AEA-8D6C-49AF-9326-8905B001CC8D}" type="presParOf" srcId="{736975D6-A479-41D8-8813-20C9F08C29E1}" destId="{5456E1E1-FBF3-4D83-9858-751E6C00CC81}" srcOrd="3" destOrd="0" presId="urn:microsoft.com/office/officeart/2005/8/layout/list1"/>
    <dgm:cxn modelId="{FB183BFC-FD5A-4429-8AC4-F6326ED8529F}" type="presParOf" srcId="{736975D6-A479-41D8-8813-20C9F08C29E1}" destId="{66F9692F-3B5D-4260-BEC7-062C97B0F9A4}" srcOrd="4" destOrd="0" presId="urn:microsoft.com/office/officeart/2005/8/layout/list1"/>
    <dgm:cxn modelId="{4C6F113A-C7C4-4E69-8110-10841B2EC43C}" type="presParOf" srcId="{66F9692F-3B5D-4260-BEC7-062C97B0F9A4}" destId="{E8C60E13-3101-4F49-ABD6-59B063D9CFA1}" srcOrd="0" destOrd="0" presId="urn:microsoft.com/office/officeart/2005/8/layout/list1"/>
    <dgm:cxn modelId="{946DB184-CB9C-4BCA-9CD8-E0F868D28C13}" type="presParOf" srcId="{66F9692F-3B5D-4260-BEC7-062C97B0F9A4}" destId="{BC7A0328-9201-40D6-BD30-01FD599AD932}" srcOrd="1" destOrd="0" presId="urn:microsoft.com/office/officeart/2005/8/layout/list1"/>
    <dgm:cxn modelId="{E2B0B56D-D33B-4EC3-93F2-E501EA621629}" type="presParOf" srcId="{736975D6-A479-41D8-8813-20C9F08C29E1}" destId="{5FFF7971-FC95-474C-A872-1DBFA137AB7C}" srcOrd="5" destOrd="0" presId="urn:microsoft.com/office/officeart/2005/8/layout/list1"/>
    <dgm:cxn modelId="{02DEA5A8-D959-4745-9DEE-8679D60E9F7D}" type="presParOf" srcId="{736975D6-A479-41D8-8813-20C9F08C29E1}" destId="{D3816CF4-3766-4D98-B445-EAF91A150FA5}" srcOrd="6" destOrd="0" presId="urn:microsoft.com/office/officeart/2005/8/layout/list1"/>
    <dgm:cxn modelId="{0FC98820-AB50-4674-907F-C4678B782334}" type="presParOf" srcId="{736975D6-A479-41D8-8813-20C9F08C29E1}" destId="{62308212-5BC5-446A-89D4-3119392D35A3}" srcOrd="7" destOrd="0" presId="urn:microsoft.com/office/officeart/2005/8/layout/list1"/>
    <dgm:cxn modelId="{2043E8BD-84D4-4DFD-9178-C3A701F4BD4C}" type="presParOf" srcId="{736975D6-A479-41D8-8813-20C9F08C29E1}" destId="{2F9F9679-3319-41C0-BD52-B808C3238910}" srcOrd="8" destOrd="0" presId="urn:microsoft.com/office/officeart/2005/8/layout/list1"/>
    <dgm:cxn modelId="{0450B7FE-1E1F-4D36-BB82-1EC731F30FE9}" type="presParOf" srcId="{2F9F9679-3319-41C0-BD52-B808C3238910}" destId="{390D8170-F516-4B59-8A27-59E0B47EF47D}" srcOrd="0" destOrd="0" presId="urn:microsoft.com/office/officeart/2005/8/layout/list1"/>
    <dgm:cxn modelId="{0D3E3425-B1FA-438B-834D-9404EE1F53DE}" type="presParOf" srcId="{2F9F9679-3319-41C0-BD52-B808C3238910}" destId="{CC80105B-CAFD-444E-80BA-11C6C4F15887}" srcOrd="1" destOrd="0" presId="urn:microsoft.com/office/officeart/2005/8/layout/list1"/>
    <dgm:cxn modelId="{9FC0FB2E-B756-4F97-B734-947B589BC157}" type="presParOf" srcId="{736975D6-A479-41D8-8813-20C9F08C29E1}" destId="{7A9B0171-9C16-45D9-8C5E-C0F4EE7CF7F0}" srcOrd="9" destOrd="0" presId="urn:microsoft.com/office/officeart/2005/8/layout/list1"/>
    <dgm:cxn modelId="{5CAA2BA6-D6CD-4005-8677-9D1A4D964E73}" type="presParOf" srcId="{736975D6-A479-41D8-8813-20C9F08C29E1}" destId="{04FE1373-5ABD-4CCB-B947-A7F61D2D4349}" srcOrd="10" destOrd="0" presId="urn:microsoft.com/office/officeart/2005/8/layout/list1"/>
    <dgm:cxn modelId="{4C56ECEB-9EC9-4902-B6AB-4FC87B5D85CD}" type="presParOf" srcId="{736975D6-A479-41D8-8813-20C9F08C29E1}" destId="{EFE55348-E19C-4EA3-B1D4-1D2C07366383}" srcOrd="11" destOrd="0" presId="urn:microsoft.com/office/officeart/2005/8/layout/list1"/>
    <dgm:cxn modelId="{CE4339EB-1710-4D65-AA16-98B9316604BC}" type="presParOf" srcId="{736975D6-A479-41D8-8813-20C9F08C29E1}" destId="{0EA31B0D-86CD-40D4-81CC-191459F1DFD3}" srcOrd="12" destOrd="0" presId="urn:microsoft.com/office/officeart/2005/8/layout/list1"/>
    <dgm:cxn modelId="{B568D1A9-82A7-4FDE-91CB-46A741383380}" type="presParOf" srcId="{0EA31B0D-86CD-40D4-81CC-191459F1DFD3}" destId="{630BF762-F56F-4DC0-A4EA-4BC1B3250652}" srcOrd="0" destOrd="0" presId="urn:microsoft.com/office/officeart/2005/8/layout/list1"/>
    <dgm:cxn modelId="{D636C593-274F-4407-A065-9D4DCB88E19F}" type="presParOf" srcId="{0EA31B0D-86CD-40D4-81CC-191459F1DFD3}" destId="{0AB2A6E9-42E5-46E6-B3B6-C1A651216328}" srcOrd="1" destOrd="0" presId="urn:microsoft.com/office/officeart/2005/8/layout/list1"/>
    <dgm:cxn modelId="{B7D4780E-720C-470E-A0BA-8B9FC7111604}" type="presParOf" srcId="{736975D6-A479-41D8-8813-20C9F08C29E1}" destId="{DEDA7ABC-45D3-4B74-8EE6-6BF5BE0F86AB}" srcOrd="13" destOrd="0" presId="urn:microsoft.com/office/officeart/2005/8/layout/list1"/>
    <dgm:cxn modelId="{AC181484-1E11-49DF-A496-3C64589E3B3F}" type="presParOf" srcId="{736975D6-A479-41D8-8813-20C9F08C29E1}" destId="{1E6021CB-0244-4E9B-9AF4-775CBEFDD9E2}" srcOrd="14" destOrd="0" presId="urn:microsoft.com/office/officeart/2005/8/layout/list1"/>
    <dgm:cxn modelId="{C19D0A9A-0A8F-46B9-9051-950E529174CD}" type="presParOf" srcId="{736975D6-A479-41D8-8813-20C9F08C29E1}" destId="{B5311439-E649-4436-A290-ADB24AF29F93}" srcOrd="15" destOrd="0" presId="urn:microsoft.com/office/officeart/2005/8/layout/list1"/>
    <dgm:cxn modelId="{4220EB22-2C8A-45E0-99D0-8CC720BB8FE2}" type="presParOf" srcId="{736975D6-A479-41D8-8813-20C9F08C29E1}" destId="{EFCC2C46-E1B5-4844-B762-03CB8BB92F47}" srcOrd="16" destOrd="0" presId="urn:microsoft.com/office/officeart/2005/8/layout/list1"/>
    <dgm:cxn modelId="{387C14F2-9011-45E8-8F3A-42FDB5E2A049}" type="presParOf" srcId="{EFCC2C46-E1B5-4844-B762-03CB8BB92F47}" destId="{76760A9A-BB3E-440E-8F0A-239BA69FB7DA}" srcOrd="0" destOrd="0" presId="urn:microsoft.com/office/officeart/2005/8/layout/list1"/>
    <dgm:cxn modelId="{9DC921AE-D7D2-4EB7-88C1-D47B2749FACA}" type="presParOf" srcId="{EFCC2C46-E1B5-4844-B762-03CB8BB92F47}" destId="{D1A2CB04-F374-4947-9056-B497F37BBD2A}" srcOrd="1" destOrd="0" presId="urn:microsoft.com/office/officeart/2005/8/layout/list1"/>
    <dgm:cxn modelId="{8D36F7D6-C543-4F26-A406-0ADAC41A071F}" type="presParOf" srcId="{736975D6-A479-41D8-8813-20C9F08C29E1}" destId="{54CFF1F4-4F0F-440C-B536-71C581BF0AB5}" srcOrd="17" destOrd="0" presId="urn:microsoft.com/office/officeart/2005/8/layout/list1"/>
    <dgm:cxn modelId="{FEBAB1E9-3ABE-42EE-B530-4F599C159B3A}" type="presParOf" srcId="{736975D6-A479-41D8-8813-20C9F08C29E1}" destId="{B3FE1E75-79A2-4482-8191-F87F3247EE73}" srcOrd="18" destOrd="0" presId="urn:microsoft.com/office/officeart/2005/8/layout/list1"/>
    <dgm:cxn modelId="{DDD421D8-DBD8-4AB2-BB9E-BF5E034AF377}" type="presParOf" srcId="{736975D6-A479-41D8-8813-20C9F08C29E1}" destId="{64A0293D-FE4E-425C-AC4F-4BEE2948EC12}" srcOrd="19" destOrd="0" presId="urn:microsoft.com/office/officeart/2005/8/layout/list1"/>
    <dgm:cxn modelId="{A3AC2351-51D0-4DD9-BC97-CD6CD4DE8ECC}" type="presParOf" srcId="{736975D6-A479-41D8-8813-20C9F08C29E1}" destId="{78CBAB87-2B85-479F-83E0-670A51D3A8E8}" srcOrd="20" destOrd="0" presId="urn:microsoft.com/office/officeart/2005/8/layout/list1"/>
    <dgm:cxn modelId="{038A6E36-A685-4E7B-BD65-0222B2308765}" type="presParOf" srcId="{78CBAB87-2B85-479F-83E0-670A51D3A8E8}" destId="{E1FF6B81-19E1-422E-947A-A6BCC8634699}" srcOrd="0" destOrd="0" presId="urn:microsoft.com/office/officeart/2005/8/layout/list1"/>
    <dgm:cxn modelId="{6CD8D7BB-3B39-4EA9-8788-B0B961A12B17}" type="presParOf" srcId="{78CBAB87-2B85-479F-83E0-670A51D3A8E8}" destId="{29387279-4764-4250-A8BD-3FD7F43BA226}" srcOrd="1" destOrd="0" presId="urn:microsoft.com/office/officeart/2005/8/layout/list1"/>
    <dgm:cxn modelId="{E85E9BC0-6436-4EE1-ACF4-A3F3F05020A4}" type="presParOf" srcId="{736975D6-A479-41D8-8813-20C9F08C29E1}" destId="{7D000A02-81D1-494A-B7D3-0463CD2A753A}" srcOrd="21" destOrd="0" presId="urn:microsoft.com/office/officeart/2005/8/layout/list1"/>
    <dgm:cxn modelId="{6B4A5680-8435-4045-A977-350ADCDBB535}" type="presParOf" srcId="{736975D6-A479-41D8-8813-20C9F08C29E1}" destId="{9CB5CB13-B4D4-44A3-AC64-D4A58892095E}" srcOrd="22" destOrd="0" presId="urn:microsoft.com/office/officeart/2005/8/layout/list1"/>
    <dgm:cxn modelId="{C1B2B977-32D3-4A1F-9D2A-3C4B5E8226BB}" type="presParOf" srcId="{736975D6-A479-41D8-8813-20C9F08C29E1}" destId="{A087E220-8137-4C6B-B7B6-DB1E2B1273C2}" srcOrd="23" destOrd="0" presId="urn:microsoft.com/office/officeart/2005/8/layout/list1"/>
    <dgm:cxn modelId="{0BD9E3F2-36EF-4CE2-8EA6-0D48C0B94467}" type="presParOf" srcId="{736975D6-A479-41D8-8813-20C9F08C29E1}" destId="{B2A5FDE9-12C3-41C9-A105-3492B642095E}" srcOrd="24" destOrd="0" presId="urn:microsoft.com/office/officeart/2005/8/layout/list1"/>
    <dgm:cxn modelId="{DDAE98EF-DE29-4F54-9AD3-94D3CE206C5D}" type="presParOf" srcId="{B2A5FDE9-12C3-41C9-A105-3492B642095E}" destId="{02EEDB41-2F85-45FE-913D-52BC5C03F6B0}" srcOrd="0" destOrd="0" presId="urn:microsoft.com/office/officeart/2005/8/layout/list1"/>
    <dgm:cxn modelId="{4C901808-87B6-4447-941E-C92BD04A54F1}" type="presParOf" srcId="{B2A5FDE9-12C3-41C9-A105-3492B642095E}" destId="{7B5B9C3B-E8C5-4994-B7B4-E6E373CDF86C}" srcOrd="1" destOrd="0" presId="urn:microsoft.com/office/officeart/2005/8/layout/list1"/>
    <dgm:cxn modelId="{798F38F4-60F6-4E75-96A1-63F0126A3B20}" type="presParOf" srcId="{736975D6-A479-41D8-8813-20C9F08C29E1}" destId="{F8629212-17CF-4ED3-BECA-4612E9E7AF2F}" srcOrd="25" destOrd="0" presId="urn:microsoft.com/office/officeart/2005/8/layout/list1"/>
    <dgm:cxn modelId="{4DC28664-FC3A-4A62-B1B1-81DB6750C576}" type="presParOf" srcId="{736975D6-A479-41D8-8813-20C9F08C29E1}" destId="{D8A7E2A2-B288-4500-B336-ED900B1E692D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44468-F83C-4D4B-B9DF-8023F8E0322D}">
      <dsp:nvSpPr>
        <dsp:cNvPr id="0" name=""/>
        <dsp:cNvSpPr/>
      </dsp:nvSpPr>
      <dsp:spPr>
        <a:xfrm>
          <a:off x="0" y="374403"/>
          <a:ext cx="5973288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BD0B3-3722-42B4-8D78-D8014AEB0841}">
      <dsp:nvSpPr>
        <dsp:cNvPr id="0" name=""/>
        <dsp:cNvSpPr/>
      </dsp:nvSpPr>
      <dsp:spPr>
        <a:xfrm>
          <a:off x="284372" y="256323"/>
          <a:ext cx="5687451" cy="23616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043" tIns="0" rIns="158043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radošās darbnīcas, semināri un konferences</a:t>
          </a:r>
          <a:endParaRPr lang="lv-LV" altLang="en-US" sz="20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295900" y="267851"/>
        <a:ext cx="5664395" cy="213104"/>
      </dsp:txXfrm>
    </dsp:sp>
    <dsp:sp modelId="{D3816CF4-3766-4D98-B445-EAF91A150FA5}">
      <dsp:nvSpPr>
        <dsp:cNvPr id="0" name=""/>
        <dsp:cNvSpPr/>
      </dsp:nvSpPr>
      <dsp:spPr>
        <a:xfrm>
          <a:off x="0" y="737283"/>
          <a:ext cx="5973288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A0328-9201-40D6-BD30-01FD599AD932}">
      <dsp:nvSpPr>
        <dsp:cNvPr id="0" name=""/>
        <dsp:cNvSpPr/>
      </dsp:nvSpPr>
      <dsp:spPr>
        <a:xfrm>
          <a:off x="285836" y="619203"/>
          <a:ext cx="5687451" cy="23616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043" tIns="0" rIns="158043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analītiski un izpētes projekti</a:t>
          </a:r>
          <a:endParaRPr lang="lv-LV" altLang="en-US" sz="20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297364" y="630731"/>
        <a:ext cx="5664395" cy="213104"/>
      </dsp:txXfrm>
    </dsp:sp>
    <dsp:sp modelId="{04FE1373-5ABD-4CCB-B947-A7F61D2D4349}">
      <dsp:nvSpPr>
        <dsp:cNvPr id="0" name=""/>
        <dsp:cNvSpPr/>
      </dsp:nvSpPr>
      <dsp:spPr>
        <a:xfrm>
          <a:off x="0" y="1383969"/>
          <a:ext cx="5973288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80105B-CAFD-444E-80BA-11C6C4F15887}">
      <dsp:nvSpPr>
        <dsp:cNvPr id="0" name=""/>
        <dsp:cNvSpPr/>
      </dsp:nvSpPr>
      <dsp:spPr>
        <a:xfrm>
          <a:off x="284372" y="982083"/>
          <a:ext cx="5687451" cy="519965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043" tIns="0" rIns="158043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projekti, kas vērsti uz izglītības pētījumu rezultātu izmantošanu</a:t>
          </a:r>
          <a:endParaRPr lang="lv-LV" altLang="en-US" sz="20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09755" y="1007466"/>
        <a:ext cx="5636685" cy="469199"/>
      </dsp:txXfrm>
    </dsp:sp>
    <dsp:sp modelId="{1E6021CB-0244-4E9B-9AF4-775CBEFDD9E2}">
      <dsp:nvSpPr>
        <dsp:cNvPr id="0" name=""/>
        <dsp:cNvSpPr/>
      </dsp:nvSpPr>
      <dsp:spPr>
        <a:xfrm>
          <a:off x="0" y="2205528"/>
          <a:ext cx="5973288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2A6E9-42E5-46E6-B3B6-C1A651216328}">
      <dsp:nvSpPr>
        <dsp:cNvPr id="0" name=""/>
        <dsp:cNvSpPr/>
      </dsp:nvSpPr>
      <dsp:spPr>
        <a:xfrm>
          <a:off x="271247" y="1628769"/>
          <a:ext cx="5697611" cy="694839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043" tIns="0" rIns="158043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materiālu veidošana inovatīvai valodu apguvei, mācīšanai un tulkošanai</a:t>
          </a:r>
          <a:endParaRPr lang="en-US" sz="20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05166" y="1662688"/>
        <a:ext cx="5629773" cy="627001"/>
      </dsp:txXfrm>
    </dsp:sp>
    <dsp:sp modelId="{B3FE1E75-79A2-4482-8191-F87F3247EE73}">
      <dsp:nvSpPr>
        <dsp:cNvPr id="0" name=""/>
        <dsp:cNvSpPr/>
      </dsp:nvSpPr>
      <dsp:spPr>
        <a:xfrm>
          <a:off x="0" y="2919639"/>
          <a:ext cx="5973288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A2CB04-F374-4947-9056-B497F37BBD2A}">
      <dsp:nvSpPr>
        <dsp:cNvPr id="0" name=""/>
        <dsp:cNvSpPr/>
      </dsp:nvSpPr>
      <dsp:spPr>
        <a:xfrm>
          <a:off x="292651" y="2450328"/>
          <a:ext cx="5680636" cy="587391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043" tIns="0" rIns="158043" bIns="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u="none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jaunu mācību rīku un kursu moduļu izveide, izmantojot jaunas mācīšanās un mācīšanas metodes</a:t>
          </a:r>
        </a:p>
      </dsp:txBody>
      <dsp:txXfrm>
        <a:off x="321325" y="2479002"/>
        <a:ext cx="5623288" cy="530043"/>
      </dsp:txXfrm>
    </dsp:sp>
    <dsp:sp modelId="{9CB5CB13-B4D4-44A3-AC64-D4A58892095E}">
      <dsp:nvSpPr>
        <dsp:cNvPr id="0" name=""/>
        <dsp:cNvSpPr/>
      </dsp:nvSpPr>
      <dsp:spPr>
        <a:xfrm>
          <a:off x="0" y="3624439"/>
          <a:ext cx="5973288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387279-4764-4250-A8BD-3FD7F43BA226}">
      <dsp:nvSpPr>
        <dsp:cNvPr id="0" name=""/>
        <dsp:cNvSpPr/>
      </dsp:nvSpPr>
      <dsp:spPr>
        <a:xfrm>
          <a:off x="310905" y="3195700"/>
          <a:ext cx="5662382" cy="578079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043" tIns="0" rIns="15804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b="0" u="none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izglītības aktivitāšu rezultātu un pieredzes apmaiņa, publicēšana un izplatīšana</a:t>
          </a:r>
        </a:p>
      </dsp:txBody>
      <dsp:txXfrm>
        <a:off x="339124" y="3223919"/>
        <a:ext cx="5605944" cy="521641"/>
      </dsp:txXfrm>
    </dsp:sp>
    <dsp:sp modelId="{D8A7E2A2-B288-4500-B336-ED900B1E692D}">
      <dsp:nvSpPr>
        <dsp:cNvPr id="0" name=""/>
        <dsp:cNvSpPr/>
      </dsp:nvSpPr>
      <dsp:spPr>
        <a:xfrm>
          <a:off x="0" y="4504337"/>
          <a:ext cx="5973288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5B9C3B-E8C5-4994-B7B4-E6E373CDF86C}">
      <dsp:nvSpPr>
        <dsp:cNvPr id="0" name=""/>
        <dsp:cNvSpPr/>
      </dsp:nvSpPr>
      <dsp:spPr>
        <a:xfrm>
          <a:off x="312880" y="3869239"/>
          <a:ext cx="5656998" cy="753178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043" tIns="0" rIns="15804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starpnozaru tīkli un projekti, kuru darbība balstīta līdz šim pastāvošajos </a:t>
          </a:r>
          <a:r>
            <a:rPr lang="lv-LV" altLang="lv-LV" sz="2000" i="1" kern="1200" dirty="0" err="1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Nordplus</a:t>
          </a: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 programmas projektos un sadarbības tīklos</a:t>
          </a:r>
          <a:endParaRPr lang="lv-LV" altLang="lv-LV" sz="2000" u="sng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49647" y="3906006"/>
        <a:ext cx="5583464" cy="6796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89DC8780-74C1-4439-9A24-D37FBFCC0C20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597396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18DF082F-D133-4D96-8725-866F5FACD6A1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22" tIns="45711" rIns="91422" bIns="4571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5A744067-60E9-4D22-8EDD-4F6DB5F1C0BD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13345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4067-60E9-4D22-8EDD-4F6DB5F1C0BD}" type="slidenum">
              <a:rPr lang="lv-LV" smtClean="0"/>
              <a:pPr/>
              <a:t>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50359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>
            <a:extLst>
              <a:ext uri="{FF2B5EF4-FFF2-40B4-BE49-F238E27FC236}">
                <a16:creationId xmlns:a16="http://schemas.microsoft.com/office/drawing/2014/main" id="{CC02ECD2-C81D-30E6-A3DD-D59DA685AD4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>
            <a:extLst>
              <a:ext uri="{FF2B5EF4-FFF2-40B4-BE49-F238E27FC236}">
                <a16:creationId xmlns:a16="http://schemas.microsoft.com/office/drawing/2014/main" id="{35DBC36D-6A03-03AF-D5DD-C82047E05AB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lv-LV" altLang="lv-LV"/>
          </a:p>
        </p:txBody>
      </p:sp>
      <p:sp>
        <p:nvSpPr>
          <p:cNvPr id="52228" name="Slide Number Placeholder 3">
            <a:extLst>
              <a:ext uri="{FF2B5EF4-FFF2-40B4-BE49-F238E27FC236}">
                <a16:creationId xmlns:a16="http://schemas.microsoft.com/office/drawing/2014/main" id="{5C8DDBF2-57CA-EA9C-CA8C-56BF36C33D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86F2474-28A2-4732-A21D-7DB845878E59}" type="slidenum">
              <a:rPr lang="lv-LV" altLang="lv-LV" smtClean="0"/>
              <a:pPr/>
              <a:t>3</a:t>
            </a:fld>
            <a:endParaRPr lang="lv-LV" altLang="lv-LV"/>
          </a:p>
        </p:txBody>
      </p:sp>
    </p:spTree>
    <p:extLst>
      <p:ext uri="{BB962C8B-B14F-4D97-AF65-F5344CB8AC3E}">
        <p14:creationId xmlns:p14="http://schemas.microsoft.com/office/powerpoint/2010/main" val="1667705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6142038"/>
            <a:ext cx="17145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356CFE89-B9A1-4736-AE09-8B36D4FB1607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2695207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12.11.2024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hkdir.no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espresso.diku.no/projects/nordplus?0&amp;lang=en" TargetMode="External"/><Relationship Id="rId3" Type="http://schemas.openxmlformats.org/officeDocument/2006/relationships/hyperlink" Target="http://www.nordplusonline.org/" TargetMode="External"/><Relationship Id="rId7" Type="http://schemas.openxmlformats.org/officeDocument/2006/relationships/hyperlink" Target="https://www.viaa.gov.lv/lv/nordplus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espresso.diku.no/" TargetMode="External"/><Relationship Id="rId5" Type="http://schemas.openxmlformats.org/officeDocument/2006/relationships/hyperlink" Target="https://www.nordplusonline.org/how-to-apply/handbook/" TargetMode="External"/><Relationship Id="rId4" Type="http://schemas.openxmlformats.org/officeDocument/2006/relationships/hyperlink" Target="https://www.nordplusonline.org/programmes/horizontal/" TargetMode="External"/><Relationship Id="rId9" Type="http://schemas.openxmlformats.org/officeDocument/2006/relationships/hyperlink" Target="https://www.nordplusonline.org/projects/partner-search/#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spresso.diku.no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https://hkdir.no/en" TargetMode="External"/><Relationship Id="rId4" Type="http://schemas.openxmlformats.org/officeDocument/2006/relationships/hyperlink" Target="mailto:nordplus@hkdir.no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071154" y="2410691"/>
            <a:ext cx="7421880" cy="1516875"/>
          </a:xfrm>
        </p:spPr>
        <p:txBody>
          <a:bodyPr>
            <a:noAutofit/>
          </a:bodyPr>
          <a:lstStyle/>
          <a:p>
            <a:r>
              <a:rPr lang="nb-NO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Verdana" pitchFamily="34" charset="0"/>
              </a:rPr>
              <a:t>Nordplus</a:t>
            </a:r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Verdana" pitchFamily="34" charset="0"/>
              </a:rPr>
              <a:t> Horizontālā apakšprogramma </a:t>
            </a:r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– 2025. gada projektu konkurss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20420" y="3927566"/>
            <a:ext cx="7503160" cy="992450"/>
          </a:xfrm>
        </p:spPr>
        <p:txBody>
          <a:bodyPr>
            <a:noAutofit/>
          </a:bodyPr>
          <a:lstStyle/>
          <a:p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Linards Deidulis</a:t>
            </a:r>
          </a:p>
          <a:p>
            <a:pPr algn="ctr"/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Izglītības atbalsta un starptautiskās sadarbības departamenta</a:t>
            </a:r>
          </a:p>
          <a:p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Starptautiskās sadarbības programmu nodaļas vecākais projektu vadītājs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B9217E13-5030-268C-13E9-F2FD9B0CBF6C}"/>
              </a:ext>
            </a:extLst>
          </p:cNvPr>
          <p:cNvSpPr txBox="1">
            <a:spLocks/>
          </p:cNvSpPr>
          <p:nvPr/>
        </p:nvSpPr>
        <p:spPr>
          <a:xfrm>
            <a:off x="1726474" y="5536692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2024.gada13. novembrī</a:t>
            </a:r>
          </a:p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Tiešsaistes seminārs  plkst. 11:00  un 15:00 </a:t>
            </a: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26" y="1029063"/>
            <a:ext cx="8855948" cy="3755618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85800" lvl="2" indent="0" algn="r">
              <a:spcBef>
                <a:spcPct val="0"/>
              </a:spcBef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Nordplus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granta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Horzontālajā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apakšprogrammā var tikt finansēti: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vadības izdevumi -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vienības izmaksas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ceļa un uzturēšanās izdevumi –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vienības izmaksas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;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projekta pasākumi –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faktiskās izmaksas 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(telpu noma semināriem, materiālu drukāšana semināriem, samaksa vieslektoriem un specifisku darbu izpildītājiem, taču nevar ietvert projekta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partnerorganizāciju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pārstāvju darba apmaksu.  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Papildus («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extraordinary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»)  finansējums –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faktiskās izmaksas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(samaksa par darbu un atbalsts dalībniekiem ar īpašām vajadzībām – «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Inclusion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support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»). </a:t>
            </a:r>
            <a:endParaRPr lang="lv-LV" altLang="lv-LV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87651" y="5238006"/>
            <a:ext cx="2565709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33. lpp.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60255F-78C1-4F47-AF45-9A2F3C1220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1450" y="4783948"/>
            <a:ext cx="6168524" cy="1708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702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26" y="1029063"/>
            <a:ext cx="8855948" cy="1891937"/>
          </a:xfrm>
        </p:spPr>
        <p:txBody>
          <a:bodyPr>
            <a:normAutofit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85800" lvl="2" indent="0" algn="just">
              <a:spcBef>
                <a:spcPct val="0"/>
              </a:spcBef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vadības un administrēšanas izdevumi -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4000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euro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koordinatoram un 2000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euro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katram partnerim,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ja partneru skaits nepārsniedz 6.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890688" y="5016464"/>
            <a:ext cx="4589149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34. lpp.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8A1284-2A28-0C58-5380-BB717B199C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196" y="2866996"/>
            <a:ext cx="6953607" cy="11240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84B49-5119-CEF9-C6BF-93D04CFFE2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875" y="3342792"/>
            <a:ext cx="8020248" cy="129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255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0174" y="1226914"/>
            <a:ext cx="7169519" cy="818039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Ceļa un uzturēšanās izmaksas braucieniem uz partneru sanāksmēm, konferencēm, semināriem, kursiem, citiem projekta pasākumiem :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015911" y="6151242"/>
            <a:ext cx="311217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34. lpp.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737C40-CC60-5803-6639-971DAB4F9B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550" y="1887204"/>
            <a:ext cx="7169519" cy="4146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491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ABD501D-EA25-9A6F-389F-AC022C2BF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840039"/>
            <a:ext cx="4960527" cy="54168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5D9838-821F-5DDA-7489-5B1DC775F0B7}"/>
              </a:ext>
            </a:extLst>
          </p:cNvPr>
          <p:cNvSpPr txBox="1"/>
          <p:nvPr/>
        </p:nvSpPr>
        <p:spPr>
          <a:xfrm>
            <a:off x="224367" y="2198125"/>
            <a:ext cx="235796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sz="1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Ceļa izdevumu salīdzinājums ar Erasmus+ likmēm un reālajām izmaksām 2024. gada augustā </a:t>
            </a:r>
          </a:p>
        </p:txBody>
      </p:sp>
    </p:spTree>
    <p:extLst>
      <p:ext uri="{BB962C8B-B14F-4D97-AF65-F5344CB8AC3E}">
        <p14:creationId xmlns:p14="http://schemas.microsoft.com/office/powerpoint/2010/main" val="4248601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0B25AAD-E84C-1011-51D5-E51C6E852B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800" y="-83530"/>
            <a:ext cx="4546600" cy="58058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C4F89BE-708D-C863-EE9F-DC953DF30DE9}"/>
              </a:ext>
            </a:extLst>
          </p:cNvPr>
          <p:cNvSpPr txBox="1"/>
          <p:nvPr/>
        </p:nvSpPr>
        <p:spPr>
          <a:xfrm>
            <a:off x="698499" y="1994005"/>
            <a:ext cx="235796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sz="1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Ceļa izdevumu salīdzinājums ar Erasmus+ likmēm un reālajām izmaksām 2024. gada augustā </a:t>
            </a:r>
          </a:p>
        </p:txBody>
      </p:sp>
    </p:spTree>
    <p:extLst>
      <p:ext uri="{BB962C8B-B14F-4D97-AF65-F5344CB8AC3E}">
        <p14:creationId xmlns:p14="http://schemas.microsoft.com/office/powerpoint/2010/main" val="2446387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0C77C1-8173-AADC-0110-E3B80A53B5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0F3B36B-00D1-DFEA-46DA-3EAD24B37DC6}"/>
              </a:ext>
            </a:extLst>
          </p:cNvPr>
          <p:cNvSpPr txBox="1"/>
          <p:nvPr/>
        </p:nvSpPr>
        <p:spPr>
          <a:xfrm>
            <a:off x="215899" y="2078672"/>
            <a:ext cx="235796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sz="1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Uztu</a:t>
            </a:r>
            <a:r>
              <a:rPr lang="lv-LV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rēšanās</a:t>
            </a:r>
            <a:r>
              <a:rPr lang="lv-LV" sz="1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izdevumu salīdzinājums ar Erasmus+ likmēm un potenciālajām reālajām izmaksām 2024. gada augustā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772A09-FCCD-706C-2D4C-242252E326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0594" y="274048"/>
            <a:ext cx="5435879" cy="23813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BA66001-55CB-5510-69ED-C9050037D6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0594" y="2718793"/>
            <a:ext cx="5607338" cy="252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1368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(5)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247659"/>
            <a:ext cx="6956313" cy="1495541"/>
          </a:xfrm>
        </p:spPr>
        <p:txBody>
          <a:bodyPr>
            <a:normAutofit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237824" y="6288825"/>
            <a:ext cx="311217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34. lpp.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8D07EE-E044-C789-A66F-BDCF361B3B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926" y="3728852"/>
            <a:ext cx="7682380" cy="157432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6D8E9BE-8236-5C66-0EEF-33946943F639}"/>
              </a:ext>
            </a:extLst>
          </p:cNvPr>
          <p:cNvSpPr txBox="1">
            <a:spLocks/>
          </p:cNvSpPr>
          <p:nvPr/>
        </p:nvSpPr>
        <p:spPr>
          <a:xfrm>
            <a:off x="696208" y="1843603"/>
            <a:ext cx="7420098" cy="188524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Atbilstoši faktiskajām izmaksām projekta budžetā var paredzēt finansējumu semināriem, konferencēm, pētījumiem, publikāciju tulkošanai un citām, ar projekta īstenošanu saistītām izmaksām. Te nevar ietvert samaksu par darbu projekta rezultātu izstrādē. </a:t>
            </a: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Plānotās aktivitātes un to rezultāti iespējami detalizēti jāapraksta projekta pieteikumā.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3601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BBF70F-2E77-42CB-CED4-219F3E353F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099AF-F16E-6F31-1374-05792546A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8683A3-AFD0-D0FC-C845-E95F218570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5177" y="1247659"/>
            <a:ext cx="6956313" cy="1495541"/>
          </a:xfrm>
        </p:spPr>
        <p:txBody>
          <a:bodyPr>
            <a:normAutofit fontScale="92500" lnSpcReduction="10000"/>
          </a:bodyPr>
          <a:lstStyle/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rgbClr val="FF0000"/>
                </a:solidFill>
                <a:latin typeface="Calibri" panose="020F0502020204030204" pitchFamily="34" charset="0"/>
              </a:rPr>
              <a:t>!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Iespējama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samaksa par darbu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taču tā ir ļoti argumentēti un  detalizēti jāpamato.</a:t>
            </a:r>
            <a:endParaRPr lang="lv-LV" altLang="lv-LV" sz="2000" dirty="0">
              <a:latin typeface="Calibri" panose="020F0502020204030204" pitchFamily="34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Iespējams papildus finansējums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dalībniekiem ar īpašām vajadzībām («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Inclusion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support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») ,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to iespējams pieprasīt arī papildus projekta īstenošanas laikā. </a:t>
            </a:r>
            <a:endParaRPr lang="lv-LV" altLang="lv-LV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algn="just">
              <a:spcBef>
                <a:spcPct val="0"/>
              </a:spcBef>
              <a:buNone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3B2FD2D-8616-9BE8-DF9F-C3CF03712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7824" y="6288825"/>
            <a:ext cx="311217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35. lpp.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925F90-0FC4-B33C-1300-3D3809F1E8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4987" y="3106240"/>
            <a:ext cx="6744047" cy="281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575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365127"/>
            <a:ext cx="7501466" cy="944928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rgbClr val="00B0F0"/>
                </a:solidFill>
                <a:latin typeface="Verdana" pitchFamily="34" charset="0"/>
                <a:ea typeface="Verdana" pitchFamily="34" charset="0"/>
              </a:rPr>
              <a:t>Finansējums (6)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700928" y="1225365"/>
            <a:ext cx="7249211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24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i="1" dirty="0">
                <a:solidFill>
                  <a:srgbClr val="FF0000"/>
                </a:solidFill>
                <a:latin typeface="Calibri" panose="020F0502020204030204" pitchFamily="34" charset="0"/>
              </a:rPr>
              <a:t>Kopš 2023. gada   līdzfinansējumam vairs nav noteikta % apjoma</a:t>
            </a:r>
            <a:endParaRPr lang="lv-LV" altLang="lv-LV" sz="24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85CEC8-2109-A2E2-B6A6-D2C292FB77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8129" y="2170294"/>
            <a:ext cx="6318138" cy="4470446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7CC36228-2DBB-8F86-2545-302806BEB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33" y="3175131"/>
            <a:ext cx="2719450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24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i="1" dirty="0">
                <a:solidFill>
                  <a:srgbClr val="002060"/>
                </a:solidFill>
                <a:latin typeface="Calibri" panose="020F0502020204030204" pitchFamily="34" charset="0"/>
              </a:rPr>
              <a:t>Budžeta sadaļa projekta pieteikuma veidlapā</a:t>
            </a:r>
            <a:endParaRPr lang="lv-LV" altLang="lv-LV" sz="24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7915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(7)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49087" y="1682494"/>
            <a:ext cx="6038009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Budžeta  MS Excel veidlapa – pielikums projekta pieteikumam, pieejams  Espresso sistēmā  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252084-46E2-AFC8-1C4F-29A5922ADC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177" y="2273425"/>
            <a:ext cx="3014134" cy="7392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B3CFEE1-C670-3296-DD3A-3217EF1F68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62187"/>
            <a:ext cx="9144000" cy="3551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31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6514" y="365126"/>
            <a:ext cx="6468836" cy="1080497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rgbClr val="3E89CE"/>
                </a:solidFill>
                <a:latin typeface="+mn-lt"/>
                <a:ea typeface="MS PGothic" panose="020B0600070205080204" pitchFamily="34" charset="-128"/>
              </a:rPr>
              <a:t>Horizontālā apakšprogramma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4508" y="1445623"/>
            <a:ext cx="5168892" cy="498388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Atbalsta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inovatīvus,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starpnozaru projektus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(dažādu izglītības jomu un dažādu nozaru institūciju vidū) izglītībā;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Apakšprogrammā var iesistīties ikviena programmas dalībvalstu institūcija un organizācija, kuru darbība saistīta ar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izglītību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(formālo, neformālo, profesionālo, vispārējo) </a:t>
            </a:r>
            <a:endParaRPr lang="lv-LV" altLang="lv-LV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>
              <a:buNone/>
            </a:pPr>
            <a:endParaRPr lang="lv-LV" altLang="lv-LV" sz="2800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ü"/>
            </a:pPr>
            <a:endParaRPr lang="lv-LV" altLang="lv-LV" sz="2600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B082188-AE0F-89F6-F04D-C887AC4611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9355" y="6172241"/>
            <a:ext cx="4310879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Par Horizontālo apakšprogrammu -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32. - 35. lpp.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C512E0-222B-F7E0-1BCE-270EE3215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600" y="1739734"/>
            <a:ext cx="2631220" cy="3734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990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6292" y="1511952"/>
            <a:ext cx="7019058" cy="344951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projektu nesaistītie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Pamatlīdzekļu iegāde;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dalībnieku, kas nav programmas dalībvalstu pārstāvji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izdevumi, kas radušies ārpus programmas dalībvalstu teritorijas. 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78D38B3-45BB-6024-86B4-85DEB310FE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3066" y="6322058"/>
            <a:ext cx="513318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35. lpp.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0A1CED-F0A2-AD07-9987-84901B5F4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(8)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1517C6-741A-5538-B767-89F6512C8A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010" y="4599884"/>
            <a:ext cx="6350326" cy="149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8592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(9)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sp>
        <p:nvSpPr>
          <p:cNvPr id="4" name="Rectangle 3"/>
          <p:cNvSpPr/>
          <p:nvPr/>
        </p:nvSpPr>
        <p:spPr>
          <a:xfrm>
            <a:off x="4457985" y="1437835"/>
            <a:ext cx="4504621" cy="4715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Maksimālais finansējuma apmērs vienam projektam nav noteikts.</a:t>
            </a:r>
          </a:p>
          <a:p>
            <a:pPr algn="just">
              <a:lnSpc>
                <a:spcPct val="70000"/>
              </a:lnSpc>
            </a:pPr>
            <a:endPara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marL="342900" indent="-342900" algn="just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marL="792000" indent="-342900" algn="just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Avansa maksājums 80% pēc līguma noslēgšanas ar programmas galveno administratoru </a:t>
            </a:r>
            <a:r>
              <a:rPr 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Norvēģijā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Norvēģijas Augstākās izglītības un kompetenču aģentūra  HKDIR  (</a:t>
            </a:r>
            <a:r>
              <a:rPr lang="lv-LV" sz="20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Direktoratet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for </a:t>
            </a:r>
            <a:r>
              <a:rPr lang="lv-LV" sz="20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høgare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sz="20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utdanning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sz="20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og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sz="20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kompetanse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) 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hlinkClick r:id="rId2"/>
              </a:rPr>
              <a:t>https://hkdir.no/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; iepriekšējais nosaukums – DIKU;  </a:t>
            </a:r>
            <a:endPara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792000" indent="-342900" algn="just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Noslēguma maksājums 20% pēc noslēguma pārskata apstiprināšanas 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HKDIR</a:t>
            </a:r>
          </a:p>
          <a:p>
            <a:pPr marL="449100">
              <a:lnSpc>
                <a:spcPct val="80000"/>
              </a:lnSpc>
            </a:pPr>
            <a:endParaRPr lang="lv-LV" altLang="lv-LV" sz="200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71EF7791-2561-4AC6-22A5-F7844E47F2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393" y="5143778"/>
            <a:ext cx="4130725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35. lpp.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788F0A-49A5-FA64-188D-8B9B559808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393" y="2447867"/>
            <a:ext cx="4276592" cy="225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8134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620713"/>
          </a:xfrm>
        </p:spPr>
        <p:txBody>
          <a:bodyPr/>
          <a:lstStyle/>
          <a:p>
            <a:pPr algn="ctr" eaLnBrk="1" hangingPunct="1">
              <a:spcBef>
                <a:spcPts val="400"/>
              </a:spcBef>
            </a:pPr>
            <a:r>
              <a:rPr lang="lv-LV" altLang="lv-LV" sz="2500">
                <a:solidFill>
                  <a:srgbClr val="0B7D91"/>
                </a:solidFill>
                <a:ea typeface="MS PGothic" panose="020B0600070205080204" pitchFamily="34" charset="-128"/>
                <a:sym typeface="Dancer-Light"/>
              </a:rPr>
              <a:t>Informācijas avoti</a:t>
            </a:r>
            <a:endParaRPr lang="en-GB" altLang="lv-LV" sz="2500">
              <a:solidFill>
                <a:srgbClr val="0B7D91"/>
              </a:solidFill>
              <a:ea typeface="MS PGothic" panose="020B0600070205080204" pitchFamily="34" charset="-128"/>
              <a:sym typeface="Dancer-Light"/>
            </a:endParaRPr>
          </a:p>
        </p:txBody>
      </p:sp>
      <p:sp>
        <p:nvSpPr>
          <p:cNvPr id="38915" name="Content Placeholder 1"/>
          <p:cNvSpPr>
            <a:spLocks noGrp="1"/>
          </p:cNvSpPr>
          <p:nvPr>
            <p:ph idx="1"/>
          </p:nvPr>
        </p:nvSpPr>
        <p:spPr>
          <a:xfrm>
            <a:off x="1783080" y="812801"/>
            <a:ext cx="7360920" cy="552608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  Programmas oficiālā mājas lapa un Horizontālās apakšprogrammas sadaļa: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3"/>
              </a:rPr>
              <a:t>www.nordplusonline.org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 ;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4"/>
              </a:rPr>
              <a:t>https://www.nordplusonline.org/programmes/horizontal/</a:t>
            </a:r>
            <a:endParaRPr lang="lv-LV" altLang="lv-LV" sz="17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700" b="1" i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</a:t>
            </a:r>
            <a:r>
              <a:rPr lang="lv-LV" altLang="lv-LV" sz="17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rokasgrāmata (2025.)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hlinkClick r:id="rId5"/>
              </a:rPr>
              <a:t>https://www.nordplusonline.org/how-to-apply/handbook/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Tiešsaistes sistēma </a:t>
            </a:r>
            <a:r>
              <a:rPr lang="lv-LV" altLang="lv-LV" sz="1700" i="1" dirty="0" err="1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Espresso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(pieteikumu aizpildīšana un iesniegšana) –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6"/>
              </a:rPr>
              <a:t>https://espresso.diku.no/</a:t>
            </a:r>
            <a:endParaRPr lang="lv-LV" altLang="lv-LV" sz="17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VIAA mājas lapa – sadaļa “Nordplus” -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7"/>
              </a:rPr>
              <a:t>https://www.viaa.gov.lv/lv/nordplus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1700" b="1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algn="ctr"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7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Partneru meklēšana:</a:t>
            </a:r>
          </a:p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7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 partneru meklēšanas datu bāze un projektu datubāze  </a:t>
            </a:r>
            <a:r>
              <a:rPr lang="lv-LV" altLang="lv-LV" sz="17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8"/>
              </a:rPr>
              <a:t>h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9"/>
              </a:rPr>
              <a:t>https://www.nordplusonline.org/projects/partner-search/#/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 ;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8"/>
              </a:rPr>
              <a:t>https://espresso.diku.no/projects/nordplus?0&amp;lang=en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17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1700" b="1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6826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1628" y="1669141"/>
            <a:ext cx="6844811" cy="16074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altLang="lv-LV" sz="25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000" b="1" i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 </a:t>
            </a: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 29554403 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sz="20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, </a:t>
            </a:r>
            <a:r>
              <a:rPr lang="lv-LV" altLang="lv-LV" sz="20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Viber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sz="2000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B9C926-5DF3-F9FD-C595-5C4E8406C7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7236" y="3067222"/>
            <a:ext cx="5005136" cy="3129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54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>
            <a:extLst>
              <a:ext uri="{FF2B5EF4-FFF2-40B4-BE49-F238E27FC236}">
                <a16:creationId xmlns:a16="http://schemas.microsoft.com/office/drawing/2014/main" id="{B914D122-780B-ADA4-1C84-DF9BB6FC6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8824" y="475294"/>
            <a:ext cx="7115175" cy="5127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lv-LV" altLang="lv-LV" sz="3200" b="1" dirty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Nordplus horizontālās apakšprogrammas galvenais administrators</a:t>
            </a:r>
          </a:p>
        </p:txBody>
      </p:sp>
      <p:sp>
        <p:nvSpPr>
          <p:cNvPr id="51203" name="Content Placeholder 2">
            <a:extLst>
              <a:ext uri="{FF2B5EF4-FFF2-40B4-BE49-F238E27FC236}">
                <a16:creationId xmlns:a16="http://schemas.microsoft.com/office/drawing/2014/main" id="{7396AFCD-489D-0BF6-B9F6-3954012678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6888" y="1698238"/>
            <a:ext cx="7115175" cy="2436007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lv-LV" sz="2400" b="0" i="0" u="none" strike="noStrike" kern="1200" baseline="0" dirty="0">
                <a:solidFill>
                  <a:srgbClr val="002060"/>
                </a:solidFill>
                <a:latin typeface="Calibri" panose="020F0502020204030204" pitchFamily="34" charset="0"/>
              </a:rPr>
              <a:t>Norvēģijas Augstākās izglītības un kompetenču aģentūra  </a:t>
            </a:r>
            <a:r>
              <a:rPr lang="lv-LV" sz="2400" b="1" i="0" u="none" strike="noStrike" kern="1200" baseline="0" dirty="0">
                <a:solidFill>
                  <a:srgbClr val="002060"/>
                </a:solidFill>
                <a:latin typeface="Calibri" panose="020F0502020204030204" pitchFamily="34" charset="0"/>
              </a:rPr>
              <a:t>HKDIR  </a:t>
            </a:r>
            <a:r>
              <a:rPr lang="lv-LV" sz="2400" b="0" i="0" u="none" strike="noStrike" kern="1200" baseline="0" dirty="0">
                <a:solidFill>
                  <a:srgbClr val="002060"/>
                </a:solidFill>
                <a:latin typeface="Calibri" panose="020F0502020204030204" pitchFamily="34" charset="0"/>
              </a:rPr>
              <a:t>(</a:t>
            </a:r>
            <a:r>
              <a:rPr lang="lv-LV" sz="2400" b="0" i="1" u="none" strike="noStrike" kern="1200" baseline="0" dirty="0" err="1">
                <a:solidFill>
                  <a:srgbClr val="002060"/>
                </a:solidFill>
                <a:latin typeface="Calibri" panose="020F0502020204030204" pitchFamily="34" charset="0"/>
              </a:rPr>
              <a:t>Direktoratet</a:t>
            </a:r>
            <a:r>
              <a:rPr lang="lv-LV" sz="2400" b="0" i="1" u="none" strike="noStrike" kern="1200" baseline="0" dirty="0">
                <a:solidFill>
                  <a:srgbClr val="002060"/>
                </a:solidFill>
                <a:latin typeface="Calibri" panose="020F0502020204030204" pitchFamily="34" charset="0"/>
              </a:rPr>
              <a:t> for </a:t>
            </a:r>
            <a:r>
              <a:rPr lang="lv-LV" sz="2400" b="0" i="1" u="none" strike="noStrike" kern="1200" baseline="0" dirty="0" err="1">
                <a:solidFill>
                  <a:srgbClr val="002060"/>
                </a:solidFill>
                <a:latin typeface="Calibri" panose="020F0502020204030204" pitchFamily="34" charset="0"/>
              </a:rPr>
              <a:t>høgare</a:t>
            </a:r>
            <a:r>
              <a:rPr lang="lv-LV" sz="2400" b="0" i="1" u="none" strike="noStrike" kern="1200" baseline="0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lv-LV" sz="2400" b="0" i="1" u="none" strike="noStrike" kern="1200" baseline="0" dirty="0" err="1">
                <a:solidFill>
                  <a:srgbClr val="002060"/>
                </a:solidFill>
                <a:latin typeface="Calibri" panose="020F0502020204030204" pitchFamily="34" charset="0"/>
              </a:rPr>
              <a:t>utdanning</a:t>
            </a:r>
            <a:r>
              <a:rPr lang="lv-LV" sz="2400" b="0" i="1" u="none" strike="noStrike" kern="1200" baseline="0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lv-LV" sz="2400" b="0" i="1" u="none" strike="noStrike" kern="1200" baseline="0" dirty="0" err="1">
                <a:solidFill>
                  <a:srgbClr val="002060"/>
                </a:solidFill>
                <a:latin typeface="Calibri" panose="020F0502020204030204" pitchFamily="34" charset="0"/>
              </a:rPr>
              <a:t>og</a:t>
            </a:r>
            <a:r>
              <a:rPr lang="lv-LV" sz="2400" b="0" i="1" u="none" strike="noStrike" kern="1200" baseline="0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lv-LV" sz="2400" b="0" i="1" u="none" strike="noStrike" kern="1200" baseline="0" dirty="0" err="1">
                <a:solidFill>
                  <a:srgbClr val="002060"/>
                </a:solidFill>
                <a:latin typeface="Calibri" panose="020F0502020204030204" pitchFamily="34" charset="0"/>
              </a:rPr>
              <a:t>kompetanse</a:t>
            </a:r>
            <a:r>
              <a:rPr lang="lv-LV" sz="2400" b="0" i="0" u="none" strike="noStrike" kern="1200" baseline="0" dirty="0">
                <a:solidFill>
                  <a:srgbClr val="002060"/>
                </a:solidFill>
                <a:latin typeface="Calibri" panose="020F0502020204030204" pitchFamily="34" charset="0"/>
              </a:rPr>
              <a:t>), iepriekšējais nosaukums – DIKU)</a:t>
            </a:r>
          </a:p>
          <a:p>
            <a:pPr marL="0" indent="0">
              <a:lnSpc>
                <a:spcPct val="80000"/>
              </a:lnSpc>
              <a:buNone/>
            </a:pPr>
            <a:endParaRPr lang="lv-LV" sz="2400" b="0" i="0" u="none" strike="noStrike" kern="1200" baseline="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lv-LV" sz="2400" b="0" i="0" u="none" strike="noStrike" kern="1200" baseline="0" dirty="0">
                <a:solidFill>
                  <a:srgbClr val="002060"/>
                </a:solidFill>
                <a:latin typeface="Calibri" panose="020F0502020204030204" pitchFamily="34" charset="0"/>
              </a:rPr>
              <a:t>HKDIR arī nodrošina </a:t>
            </a:r>
            <a:r>
              <a:rPr lang="lv-LV" sz="2400" b="0" i="0" u="none" strike="noStrike" kern="1200" baseline="0" dirty="0" err="1">
                <a:solidFill>
                  <a:srgbClr val="002060"/>
                </a:solidFill>
                <a:latin typeface="Calibri" panose="020F0502020204030204" pitchFamily="34" charset="0"/>
                <a:hlinkClick r:id="rId3"/>
              </a:rPr>
              <a:t>Espresso</a:t>
            </a:r>
            <a:r>
              <a:rPr lang="lv-LV" sz="2400" b="0" i="0" u="none" strike="noStrike" kern="1200" baseline="0" dirty="0">
                <a:solidFill>
                  <a:srgbClr val="002060"/>
                </a:solidFill>
                <a:latin typeface="Calibri" panose="020F0502020204030204" pitchFamily="34" charset="0"/>
                <a:hlinkClick r:id="rId3"/>
              </a:rPr>
              <a:t> sistēmas </a:t>
            </a:r>
            <a:r>
              <a:rPr lang="lv-LV" sz="2400" b="0" i="0" u="none" strike="noStrike" kern="1200" baseline="0" dirty="0">
                <a:solidFill>
                  <a:srgbClr val="002060"/>
                </a:solidFill>
                <a:latin typeface="Calibri" panose="020F0502020204030204" pitchFamily="34" charset="0"/>
              </a:rPr>
              <a:t>darbību</a:t>
            </a:r>
          </a:p>
          <a:p>
            <a:pPr marL="0" indent="0">
              <a:lnSpc>
                <a:spcPct val="80000"/>
              </a:lnSpc>
              <a:buNone/>
            </a:pPr>
            <a:endParaRPr lang="lv-LV" sz="2400" b="0" i="0" u="none" strike="noStrike" kern="1200" baseline="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lv-LV" sz="2400" dirty="0">
                <a:ea typeface="MS PGothic" panose="020B0600070205080204" pitchFamily="34" charset="-128"/>
              </a:rPr>
              <a:t>E-p</a:t>
            </a:r>
            <a:r>
              <a:rPr lang="lv-LV" altLang="lv-LV" sz="2400" dirty="0" err="1">
                <a:ea typeface="MS PGothic" panose="020B0600070205080204" pitchFamily="34" charset="-128"/>
              </a:rPr>
              <a:t>asts</a:t>
            </a:r>
            <a:r>
              <a:rPr lang="en-US" altLang="lv-LV" sz="2400" dirty="0">
                <a:ea typeface="MS PGothic" panose="020B0600070205080204" pitchFamily="34" charset="-128"/>
              </a:rPr>
              <a:t>: </a:t>
            </a:r>
            <a:r>
              <a:rPr lang="en-US" altLang="lv-LV" sz="2200" b="1" dirty="0">
                <a:ea typeface="MS PGothic" panose="020B0600070205080204" pitchFamily="34" charset="-128"/>
                <a:hlinkClick r:id="rId4"/>
              </a:rPr>
              <a:t>nordplus@hkdir.no</a:t>
            </a:r>
            <a:r>
              <a:rPr lang="lv-LV" altLang="lv-LV" sz="2200" b="1" dirty="0">
                <a:ea typeface="MS PGothic" panose="020B0600070205080204" pitchFamily="34" charset="-128"/>
              </a:rPr>
              <a:t> </a:t>
            </a:r>
            <a:endParaRPr lang="lv-LV" altLang="lv-LV" sz="2400" dirty="0">
              <a:ea typeface="MS PGothic" panose="020B0600070205080204" pitchFamily="34" charset="-128"/>
            </a:endParaRPr>
          </a:p>
          <a:p>
            <a:r>
              <a:rPr lang="en-US" altLang="lv-LV" dirty="0">
                <a:ea typeface="MS PGothic" panose="020B0600070205080204" pitchFamily="34" charset="-128"/>
                <a:hlinkClick r:id="rId5"/>
              </a:rPr>
              <a:t>https://hkdir.no/en</a:t>
            </a:r>
            <a:r>
              <a:rPr lang="lv-LV" altLang="lv-LV" dirty="0">
                <a:ea typeface="MS PGothic" panose="020B0600070205080204" pitchFamily="34" charset="-128"/>
              </a:rPr>
              <a:t> </a:t>
            </a:r>
          </a:p>
        </p:txBody>
      </p:sp>
      <p:pic>
        <p:nvPicPr>
          <p:cNvPr id="5" name="Picture 4">
            <a:hlinkClick r:id="rId5"/>
            <a:extLst>
              <a:ext uri="{FF2B5EF4-FFF2-40B4-BE49-F238E27FC236}">
                <a16:creationId xmlns:a16="http://schemas.microsoft.com/office/drawing/2014/main" id="{15E7643B-AA3E-28D9-87FC-C9F04553F8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41964" y="4134245"/>
            <a:ext cx="5301403" cy="2504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80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5672" y="172608"/>
            <a:ext cx="7576457" cy="897617"/>
          </a:xfrm>
        </p:spPr>
        <p:txBody>
          <a:bodyPr>
            <a:normAutofit fontScale="90000"/>
          </a:bodyPr>
          <a:lstStyle/>
          <a:p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Apakšprogrammas aktivitāšu piemēri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72182552"/>
              </p:ext>
            </p:extLst>
          </p:nvPr>
        </p:nvGraphicFramePr>
        <p:xfrm>
          <a:off x="3170712" y="1070225"/>
          <a:ext cx="5973288" cy="49622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1466" y="5441555"/>
            <a:ext cx="226338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 33. lpp.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D2DFD2-E960-92F8-FD4A-76003F9B2C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869" y="2470067"/>
            <a:ext cx="3066843" cy="191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979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65127"/>
            <a:ext cx="7543800" cy="1010828"/>
          </a:xfrm>
        </p:spPr>
        <p:txBody>
          <a:bodyPr>
            <a:normAutofit/>
          </a:bodyPr>
          <a:lstStyle/>
          <a:p>
            <a:r>
              <a:rPr lang="lv-LV" sz="30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Apakšprogrammas nosacījumi (1)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257" y="1593669"/>
            <a:ext cx="7103766" cy="458329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Projektā iesaistīti vismaz 2 sektori, t.i.:</a:t>
            </a:r>
          </a:p>
          <a:p>
            <a:pPr lvl="1">
              <a:buFontTx/>
              <a:buChar char="-"/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2 projekta </a:t>
            </a:r>
            <a:r>
              <a:rPr lang="lv-LV" altLang="lv-LV" sz="3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satura ziņā </a:t>
            </a: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(vispārējā, profesionālā, augstākā izglītība, mūžizglītība, neformālā izglītība) </a:t>
            </a:r>
            <a:r>
              <a:rPr lang="lv-LV" altLang="lv-LV" sz="32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un/vai</a:t>
            </a:r>
          </a:p>
          <a:p>
            <a:pPr lvl="1">
              <a:buFontTx/>
              <a:buChar char="-"/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2 iesaistīto institūciju ziņā (publiskais/nevalstiskais/privātais sektors)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projekta ilgums: - līdz 2 gadi</a:t>
            </a:r>
          </a:p>
          <a:p>
            <a:pPr marL="0" indent="0">
              <a:buNone/>
            </a:pPr>
            <a:endParaRPr lang="lv-LV" sz="3200" dirty="0"/>
          </a:p>
        </p:txBody>
      </p:sp>
    </p:spTree>
    <p:extLst>
      <p:ext uri="{BB962C8B-B14F-4D97-AF65-F5344CB8AC3E}">
        <p14:creationId xmlns:p14="http://schemas.microsoft.com/office/powerpoint/2010/main" val="1660469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D5AFA-B2F6-0794-9D50-C42D207AEF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447" y="1707614"/>
            <a:ext cx="8647553" cy="2057239"/>
          </a:xfrm>
        </p:spPr>
        <p:txBody>
          <a:bodyPr>
            <a:noAutofit/>
          </a:bodyPr>
          <a:lstStyle/>
          <a:p>
            <a:r>
              <a:rPr lang="lv-LV" sz="2500" dirty="0">
                <a:solidFill>
                  <a:srgbClr val="FF0000"/>
                </a:solidFill>
              </a:rPr>
              <a:t>! </a:t>
            </a:r>
            <a:r>
              <a:rPr lang="lv-LV" sz="2500" dirty="0">
                <a:solidFill>
                  <a:srgbClr val="002060"/>
                </a:solidFill>
              </a:rPr>
              <a:t>No 2025. gada organizācija var iesaistīties (gan kā koordinators, gan kā partneris) </a:t>
            </a:r>
            <a:r>
              <a:rPr lang="lv-LV" sz="2500" dirty="0">
                <a:solidFill>
                  <a:srgbClr val="FF0000"/>
                </a:solidFill>
              </a:rPr>
              <a:t>ne vairāk kā divos Horizontālās apakšprogrammas projektos</a:t>
            </a:r>
            <a:r>
              <a:rPr lang="lv-LV" sz="2500" b="1" dirty="0">
                <a:solidFill>
                  <a:srgbClr val="002060"/>
                </a:solidFill>
              </a:rPr>
              <a:t>. </a:t>
            </a:r>
          </a:p>
          <a:p>
            <a:r>
              <a:rPr lang="lv-LV" sz="2500" b="1" dirty="0">
                <a:solidFill>
                  <a:srgbClr val="002060"/>
                </a:solidFill>
              </a:rPr>
              <a:t>Koordinatoram ir jāpievērš partneru uzmanība šai prasībai. </a:t>
            </a:r>
          </a:p>
          <a:p>
            <a:r>
              <a:rPr lang="lv-LV" sz="2500" dirty="0">
                <a:solidFill>
                  <a:srgbClr val="002060"/>
                </a:solidFill>
              </a:rPr>
              <a:t>Šis ierobežojums neattiecas uz  </a:t>
            </a:r>
            <a:r>
              <a:rPr lang="lv-LV" sz="2500" b="1" dirty="0">
                <a:solidFill>
                  <a:srgbClr val="002060"/>
                </a:solidFill>
              </a:rPr>
              <a:t>augstākās izglītības iestādēm</a:t>
            </a:r>
            <a:r>
              <a:rPr lang="lv-LV" sz="2500" dirty="0">
                <a:solidFill>
                  <a:srgbClr val="002060"/>
                </a:solidFill>
              </a:rPr>
              <a:t>. </a:t>
            </a:r>
            <a:endParaRPr lang="ru-RU" sz="2500" dirty="0">
              <a:solidFill>
                <a:srgbClr val="00206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02025C6-8A36-A2ED-1500-F31037545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8270" y="365127"/>
            <a:ext cx="6537080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Izmaiņas Horizontālās apakšprogrammas nosacījumos 2025. gada projektu konkursā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C7A0C0B-C63F-7552-B2B1-273B3E466461}"/>
              </a:ext>
            </a:extLst>
          </p:cNvPr>
          <p:cNvSpPr txBox="1">
            <a:spLocks/>
          </p:cNvSpPr>
          <p:nvPr/>
        </p:nvSpPr>
        <p:spPr>
          <a:xfrm>
            <a:off x="4295283" y="6430074"/>
            <a:ext cx="4516207" cy="427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lv-LV" i="1" dirty="0">
                <a:solidFill>
                  <a:srgbClr val="1F4E79"/>
                </a:solidFill>
              </a:rPr>
              <a:t>Rokasgrāmata 2025., </a:t>
            </a:r>
            <a:r>
              <a:rPr lang="lv-LV" dirty="0">
                <a:solidFill>
                  <a:srgbClr val="1F4E79"/>
                </a:solidFill>
              </a:rPr>
              <a:t>32. - 33 lpp.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F0258E-27CB-CFDB-7874-0552B95CF1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099" y="3657782"/>
            <a:ext cx="8742681" cy="16803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A6A551-37CE-5E18-BD8E-9C88A4465B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099" y="5392122"/>
            <a:ext cx="8553391" cy="88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620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8300" y="365127"/>
            <a:ext cx="7505700" cy="1010828"/>
          </a:xfrm>
        </p:spPr>
        <p:txBody>
          <a:bodyPr>
            <a:normAutofit/>
          </a:bodyPr>
          <a:lstStyle/>
          <a:p>
            <a:r>
              <a:rPr lang="lv-LV" sz="30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Apakšprogrammas nosacījumi (2) </a:t>
            </a:r>
            <a:endParaRPr lang="lv-LV" sz="3000" b="1" dirty="0">
              <a:solidFill>
                <a:schemeClr val="accent1">
                  <a:lumMod val="50000"/>
                </a:schemeClr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257" y="1593669"/>
            <a:ext cx="6730092" cy="4583294"/>
          </a:xfrm>
        </p:spPr>
        <p:txBody>
          <a:bodyPr/>
          <a:lstStyle/>
          <a:p>
            <a:pPr algn="just"/>
            <a:r>
              <a:rPr lang="lv-LV" altLang="en-US" sz="24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īstenotāji - koordinators </a:t>
            </a:r>
            <a:r>
              <a:rPr lang="lv-LV" altLang="en-US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+ vismaz 2 partneri </a:t>
            </a:r>
            <a:r>
              <a:rPr lang="lv-LV" altLang="en-US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dažādām programmas dalībvalstīm</a:t>
            </a: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36E976-71C3-44FB-8C10-9601E7971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5487" y="2462147"/>
            <a:ext cx="4833256" cy="371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911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8775" y="365127"/>
            <a:ext cx="7515225" cy="1010828"/>
          </a:xfrm>
        </p:spPr>
        <p:txBody>
          <a:bodyPr>
            <a:normAutofit/>
          </a:bodyPr>
          <a:lstStyle/>
          <a:p>
            <a:r>
              <a:rPr lang="lv-LV" sz="30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Apakšprogrammas nosacījumi (3) </a:t>
            </a:r>
            <a:endParaRPr lang="lv-LV" sz="3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257" y="1593669"/>
            <a:ext cx="6936712" cy="300063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Ø"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>
              <a:buNone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algn="just"/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Mobilitātes aktivitātes horizontālajā apakšprogrammā nav paredzētas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, </a:t>
            </a:r>
          </a:p>
          <a:p>
            <a:pPr algn="just"/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ceļa izdevumi var būt iekļauti projektā īstenojamo aktivitāšu ietvaros (semināri, darba grupas, konferences un tml.)</a:t>
            </a: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99389" y="1209989"/>
            <a:ext cx="2901828" cy="14484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DEFA11-707F-756D-5B76-55CB1AA759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614" y="4808081"/>
            <a:ext cx="8710258" cy="824468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BB6844BF-7965-4F62-2928-2981108C48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8309" y="5632549"/>
            <a:ext cx="3447382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 32.  lpp. </a:t>
            </a:r>
          </a:p>
        </p:txBody>
      </p:sp>
    </p:spTree>
    <p:extLst>
      <p:ext uri="{BB962C8B-B14F-4D97-AF65-F5344CB8AC3E}">
        <p14:creationId xmlns:p14="http://schemas.microsoft.com/office/powerpoint/2010/main" val="484201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1393BF-D647-BB09-3560-3192473B39D7}"/>
              </a:ext>
            </a:extLst>
          </p:cNvPr>
          <p:cNvSpPr txBox="1"/>
          <p:nvPr/>
        </p:nvSpPr>
        <p:spPr>
          <a:xfrm>
            <a:off x="332509" y="2020117"/>
            <a:ext cx="8686800" cy="39241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sz="2400" b="1" i="1" u="none" strike="noStrike" baseline="0" dirty="0">
                <a:solidFill>
                  <a:srgbClr val="002060"/>
                </a:solidFill>
                <a:latin typeface="Mark OT Light"/>
              </a:rPr>
              <a:t>«</a:t>
            </a:r>
            <a:r>
              <a:rPr lang="en-US" sz="2400" b="1" i="1" u="none" strike="noStrike" baseline="0" dirty="0">
                <a:solidFill>
                  <a:srgbClr val="002060"/>
                </a:solidFill>
                <a:latin typeface="Mark OT Light"/>
              </a:rPr>
              <a:t>Nordplus grants should be seen as a </a:t>
            </a:r>
            <a:r>
              <a:rPr lang="en-US" sz="2400" b="1" i="1" u="sng" strike="noStrike" baseline="0" dirty="0">
                <a:solidFill>
                  <a:srgbClr val="002060"/>
                </a:solidFill>
                <a:latin typeface="Mark OT Light"/>
              </a:rPr>
              <a:t>contributio</a:t>
            </a:r>
            <a:r>
              <a:rPr lang="en-US" sz="2400" b="1" i="1" u="none" strike="noStrike" baseline="0" dirty="0">
                <a:solidFill>
                  <a:srgbClr val="002060"/>
                </a:solidFill>
                <a:latin typeface="Mark OT Light"/>
              </a:rPr>
              <a:t>n towards the actual costs of activities in the project</a:t>
            </a:r>
            <a:r>
              <a:rPr lang="lv-LV" sz="2400" b="1" i="1" dirty="0">
                <a:solidFill>
                  <a:srgbClr val="002060"/>
                </a:solidFill>
                <a:latin typeface="Mark OT Light"/>
              </a:rPr>
              <a:t>». </a:t>
            </a:r>
          </a:p>
          <a:p>
            <a:pPr algn="ctr"/>
            <a:r>
              <a:rPr lang="lv-LV" dirty="0">
                <a:solidFill>
                  <a:srgbClr val="002060"/>
                </a:solidFill>
                <a:latin typeface="Mark OT Light"/>
              </a:rPr>
              <a:t>Rokasgrāmata 2025., 33.lpp</a:t>
            </a:r>
          </a:p>
          <a:p>
            <a:pPr algn="ctr"/>
            <a:endParaRPr lang="lv-LV" sz="2400" dirty="0">
              <a:solidFill>
                <a:srgbClr val="002060"/>
              </a:solidFill>
              <a:latin typeface="Mark OT Light"/>
            </a:endParaRPr>
          </a:p>
          <a:p>
            <a:pPr algn="ctr"/>
            <a:endParaRPr lang="lv-LV" sz="2400" dirty="0">
              <a:solidFill>
                <a:srgbClr val="000000"/>
              </a:solidFill>
              <a:latin typeface="Mark OT Light"/>
            </a:endParaRPr>
          </a:p>
          <a:p>
            <a:pPr algn="ctr"/>
            <a:r>
              <a:rPr lang="lv-LV" sz="3300" dirty="0">
                <a:solidFill>
                  <a:srgbClr val="002060"/>
                </a:solidFill>
                <a:latin typeface="Mark OT Light"/>
              </a:rPr>
              <a:t>Horizontālās programmas projektu izmaksu aprēķināšanā izmanto gan </a:t>
            </a:r>
            <a:r>
              <a:rPr lang="lv-LV" sz="3300" b="1" dirty="0">
                <a:solidFill>
                  <a:srgbClr val="002060"/>
                </a:solidFill>
                <a:latin typeface="Mark OT Light"/>
              </a:rPr>
              <a:t>vienības izmaksu</a:t>
            </a:r>
            <a:r>
              <a:rPr lang="lv-LV" sz="3300" dirty="0">
                <a:solidFill>
                  <a:srgbClr val="002060"/>
                </a:solidFill>
                <a:latin typeface="Mark OT Light"/>
              </a:rPr>
              <a:t>, gan </a:t>
            </a:r>
            <a:r>
              <a:rPr lang="lv-LV" sz="3300" b="1" dirty="0">
                <a:solidFill>
                  <a:srgbClr val="002060"/>
                </a:solidFill>
                <a:latin typeface="Mark OT Light"/>
              </a:rPr>
              <a:t>faktisko izmaksu </a:t>
            </a:r>
            <a:r>
              <a:rPr lang="lv-LV" sz="3300" dirty="0">
                <a:solidFill>
                  <a:srgbClr val="002060"/>
                </a:solidFill>
                <a:latin typeface="Mark OT Light"/>
              </a:rPr>
              <a:t>principu. </a:t>
            </a:r>
          </a:p>
          <a:p>
            <a:endParaRPr lang="lv-LV" dirty="0">
              <a:solidFill>
                <a:srgbClr val="000000"/>
              </a:solidFill>
              <a:latin typeface="Mark OT Ligh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420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4977</TotalTime>
  <Words>1047</Words>
  <Application>Microsoft Office PowerPoint</Application>
  <PresentationFormat>On-screen Show (4:3)</PresentationFormat>
  <Paragraphs>112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MS PGothic</vt:lpstr>
      <vt:lpstr>Arial</vt:lpstr>
      <vt:lpstr>Calibri</vt:lpstr>
      <vt:lpstr>Calibri Light</vt:lpstr>
      <vt:lpstr>Mark OT Light</vt:lpstr>
      <vt:lpstr>Times New Roman</vt:lpstr>
      <vt:lpstr>Verdana</vt:lpstr>
      <vt:lpstr>Wingdings</vt:lpstr>
      <vt:lpstr>Office Theme</vt:lpstr>
      <vt:lpstr>Nordplus Horizontālā apakšprogramma – 2025. gada projektu konkurss</vt:lpstr>
      <vt:lpstr>Horizontālā apakšprogramma</vt:lpstr>
      <vt:lpstr>Nordplus horizontālās apakšprogrammas galvenais administrators</vt:lpstr>
      <vt:lpstr>Apakšprogrammas aktivitāšu piemēri</vt:lpstr>
      <vt:lpstr>Apakšprogrammas nosacījumi (1)  </vt:lpstr>
      <vt:lpstr>Izmaiņas Horizontālās apakšprogrammas nosacījumos 2025. gada projektu konkursā</vt:lpstr>
      <vt:lpstr>Apakšprogrammas nosacījumi (2) </vt:lpstr>
      <vt:lpstr>Apakšprogrammas nosacījumi (3) </vt:lpstr>
      <vt:lpstr>Finansējums (1)</vt:lpstr>
      <vt:lpstr>Finansējums (2)</vt:lpstr>
      <vt:lpstr>Finansējums (3)</vt:lpstr>
      <vt:lpstr>Finansējums (4)</vt:lpstr>
      <vt:lpstr>PowerPoint Presentation</vt:lpstr>
      <vt:lpstr>PowerPoint Presentation</vt:lpstr>
      <vt:lpstr>PowerPoint Presentation</vt:lpstr>
      <vt:lpstr>Finansējums (5)</vt:lpstr>
      <vt:lpstr>Finansējums (6)</vt:lpstr>
      <vt:lpstr>Finansējums (6)</vt:lpstr>
      <vt:lpstr>Finansējums (7)</vt:lpstr>
      <vt:lpstr>Finansējums (8) </vt:lpstr>
      <vt:lpstr>Finansējums (9) </vt:lpstr>
      <vt:lpstr>Informācijas avoti</vt:lpstr>
      <vt:lpstr>Konsultācijas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171</cp:revision>
  <cp:lastPrinted>2020-12-09T08:21:00Z</cp:lastPrinted>
  <dcterms:created xsi:type="dcterms:W3CDTF">2017-03-17T07:53:29Z</dcterms:created>
  <dcterms:modified xsi:type="dcterms:W3CDTF">2024-11-13T15:22:30Z</dcterms:modified>
</cp:coreProperties>
</file>