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0" r:id="rId3"/>
    <p:sldId id="296" r:id="rId4"/>
    <p:sldId id="266" r:id="rId5"/>
    <p:sldId id="405" r:id="rId6"/>
    <p:sldId id="406" r:id="rId7"/>
    <p:sldId id="271" r:id="rId8"/>
    <p:sldId id="268" r:id="rId9"/>
    <p:sldId id="407" r:id="rId10"/>
    <p:sldId id="265" r:id="rId11"/>
    <p:sldId id="408" r:id="rId12"/>
    <p:sldId id="402" r:id="rId13"/>
    <p:sldId id="403" r:id="rId14"/>
    <p:sldId id="409" r:id="rId15"/>
    <p:sldId id="404" r:id="rId16"/>
    <p:sldId id="278" r:id="rId17"/>
    <p:sldId id="279" r:id="rId18"/>
    <p:sldId id="410" r:id="rId19"/>
    <p:sldId id="277" r:id="rId20"/>
    <p:sldId id="274" r:id="rId21"/>
    <p:sldId id="289" r:id="rId22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0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1C65049E-2070-4315-A19B-A1A156B61E2F}"/>
    <pc:docChg chg="modSld">
      <pc:chgData name="Linards Deidulis" userId="03205da9529d126d" providerId="LiveId" clId="{1C65049E-2070-4315-A19B-A1A156B61E2F}" dt="2023-11-08T10:21:15.271" v="0" actId="20577"/>
      <pc:docMkLst>
        <pc:docMk/>
      </pc:docMkLst>
      <pc:sldChg chg="modSp mod">
        <pc:chgData name="Linards Deidulis" userId="03205da9529d126d" providerId="LiveId" clId="{1C65049E-2070-4315-A19B-A1A156B61E2F}" dt="2023-11-08T10:21:15.271" v="0" actId="20577"/>
        <pc:sldMkLst>
          <pc:docMk/>
          <pc:sldMk cId="544902210" sldId="256"/>
        </pc:sldMkLst>
        <pc:spChg chg="mod">
          <ac:chgData name="Linards Deidulis" userId="03205da9529d126d" providerId="LiveId" clId="{1C65049E-2070-4315-A19B-A1A156B61E2F}" dt="2023-11-08T10:21:15.271" v="0" actId="20577"/>
          <ac:spMkLst>
            <pc:docMk/>
            <pc:sldMk cId="544902210" sldId="256"/>
            <ac:spMk id="7" creationId="{00000000-0000-0000-0000-000000000000}"/>
          </ac:spMkLst>
        </pc:spChg>
      </pc:sldChg>
    </pc:docChg>
  </pc:docChgLst>
  <pc:docChgLst>
    <pc:chgData name="Linards Deidulis" userId="03205da9529d126d" providerId="LiveId" clId="{C0503AAD-859C-485D-B38D-5ACBA298B2B1}"/>
    <pc:docChg chg="undo custSel addSld delSld modSld">
      <pc:chgData name="Linards Deidulis" userId="03205da9529d126d" providerId="LiveId" clId="{C0503AAD-859C-485D-B38D-5ACBA298B2B1}" dt="2021-11-22T22:42:33.882" v="115" actId="14100"/>
      <pc:docMkLst>
        <pc:docMk/>
      </pc:docMkLst>
      <pc:sldChg chg="addSp delSp modSp mod">
        <pc:chgData name="Linards Deidulis" userId="03205da9529d126d" providerId="LiveId" clId="{C0503AAD-859C-485D-B38D-5ACBA298B2B1}" dt="2021-11-22T22:39:17.122" v="47" actId="122"/>
        <pc:sldMkLst>
          <pc:docMk/>
          <pc:sldMk cId="3102754248" sldId="265"/>
        </pc:sldMkLst>
        <pc:spChg chg="mod">
          <ac:chgData name="Linards Deidulis" userId="03205da9529d126d" providerId="LiveId" clId="{C0503AAD-859C-485D-B38D-5ACBA298B2B1}" dt="2021-11-22T22:39:17.122" v="47" actId="122"/>
          <ac:spMkLst>
            <pc:docMk/>
            <pc:sldMk cId="3102754248" sldId="265"/>
            <ac:spMk id="4" creationId="{00000000-0000-0000-0000-000000000000}"/>
          </ac:spMkLst>
        </pc:spChg>
        <pc:graphicFrameChg chg="del mod">
          <ac:chgData name="Linards Deidulis" userId="03205da9529d126d" providerId="LiveId" clId="{C0503AAD-859C-485D-B38D-5ACBA298B2B1}" dt="2021-11-22T22:38:45.869" v="34" actId="478"/>
          <ac:graphicFrameMkLst>
            <pc:docMk/>
            <pc:sldMk cId="3102754248" sldId="265"/>
            <ac:graphicFrameMk id="5" creationId="{00000000-0000-0000-0000-000000000000}"/>
          </ac:graphicFrameMkLst>
        </pc:graphicFrameChg>
        <pc:picChg chg="add mod ord">
          <ac:chgData name="Linards Deidulis" userId="03205da9529d126d" providerId="LiveId" clId="{C0503AAD-859C-485D-B38D-5ACBA298B2B1}" dt="2021-11-22T22:39:13.641" v="45" actId="166"/>
          <ac:picMkLst>
            <pc:docMk/>
            <pc:sldMk cId="3102754248" sldId="265"/>
            <ac:picMk id="6" creationId="{8E011F07-3BEF-49F2-8F45-0301BFFD5EA0}"/>
          </ac:picMkLst>
        </pc:picChg>
        <pc:picChg chg="add mod">
          <ac:chgData name="Linards Deidulis" userId="03205da9529d126d" providerId="LiveId" clId="{C0503AAD-859C-485D-B38D-5ACBA298B2B1}" dt="2021-11-22T22:38:52.286" v="37" actId="1076"/>
          <ac:picMkLst>
            <pc:docMk/>
            <pc:sldMk cId="3102754248" sldId="265"/>
            <ac:picMk id="8" creationId="{8CD92858-062F-42B1-A9A0-AC6823E476EB}"/>
          </ac:picMkLst>
        </pc:picChg>
      </pc:sldChg>
      <pc:sldChg chg="addSp modSp mod">
        <pc:chgData name="Linards Deidulis" userId="03205da9529d126d" providerId="LiveId" clId="{C0503AAD-859C-485D-B38D-5ACBA298B2B1}" dt="2021-11-22T22:42:03.832" v="113" actId="1076"/>
        <pc:sldMkLst>
          <pc:docMk/>
          <pc:sldMk cId="3361979209" sldId="266"/>
        </pc:sldMkLst>
        <pc:spChg chg="mod">
          <ac:chgData name="Linards Deidulis" userId="03205da9529d126d" providerId="LiveId" clId="{C0503AAD-859C-485D-B38D-5ACBA298B2B1}" dt="2021-11-22T22:40:13.277" v="63" actId="122"/>
          <ac:spMkLst>
            <pc:docMk/>
            <pc:sldMk cId="3361979209" sldId="266"/>
            <ac:spMk id="5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42:03.832" v="113" actId="1076"/>
          <ac:spMkLst>
            <pc:docMk/>
            <pc:sldMk cId="3361979209" sldId="266"/>
            <ac:spMk id="6" creationId="{EE9BD40B-43F7-4385-A137-274865DF3143}"/>
          </ac:spMkLst>
        </pc:spChg>
      </pc:sldChg>
      <pc:sldChg chg="modSp mod">
        <pc:chgData name="Linards Deidulis" userId="03205da9529d126d" providerId="LiveId" clId="{C0503AAD-859C-485D-B38D-5ACBA298B2B1}" dt="2021-11-22T22:39:45.304" v="55" actId="20577"/>
        <pc:sldMkLst>
          <pc:docMk/>
          <pc:sldMk cId="3915078022" sldId="274"/>
        </pc:sldMkLst>
        <pc:spChg chg="mod">
          <ac:chgData name="Linards Deidulis" userId="03205da9529d126d" providerId="LiveId" clId="{C0503AAD-859C-485D-B38D-5ACBA298B2B1}" dt="2021-11-22T22:39:45.304" v="55" actId="20577"/>
          <ac:spMkLst>
            <pc:docMk/>
            <pc:sldMk cId="3915078022" sldId="274"/>
            <ac:spMk id="3" creationId="{00000000-0000-0000-0000-000000000000}"/>
          </ac:spMkLst>
        </pc:spChg>
      </pc:sldChg>
      <pc:sldChg chg="del">
        <pc:chgData name="Linards Deidulis" userId="03205da9529d126d" providerId="LiveId" clId="{C0503AAD-859C-485D-B38D-5ACBA298B2B1}" dt="2021-11-22T22:12:46.233" v="0" actId="47"/>
        <pc:sldMkLst>
          <pc:docMk/>
          <pc:sldMk cId="429644068" sldId="275"/>
        </pc:sldMkLst>
      </pc:sldChg>
      <pc:sldChg chg="addSp delSp modSp mod">
        <pc:chgData name="Linards Deidulis" userId="03205da9529d126d" providerId="LiveId" clId="{C0503AAD-859C-485D-B38D-5ACBA298B2B1}" dt="2021-11-22T22:42:33.882" v="115" actId="14100"/>
        <pc:sldMkLst>
          <pc:docMk/>
          <pc:sldMk cId="0" sldId="278"/>
        </pc:sldMkLst>
        <pc:spChg chg="del mod">
          <ac:chgData name="Linards Deidulis" userId="03205da9529d126d" providerId="LiveId" clId="{C0503AAD-859C-485D-B38D-5ACBA298B2B1}" dt="2021-11-22T22:33:25.726" v="8" actId="478"/>
          <ac:spMkLst>
            <pc:docMk/>
            <pc:sldMk cId="0" sldId="278"/>
            <ac:spMk id="6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33:28.872" v="9" actId="1076"/>
          <ac:spMkLst>
            <pc:docMk/>
            <pc:sldMk cId="0" sldId="278"/>
            <ac:spMk id="7" creationId="{8C3F9755-A674-47B4-8EB6-EC577F0F9E85}"/>
          </ac:spMkLst>
        </pc:spChg>
        <pc:picChg chg="add mod">
          <ac:chgData name="Linards Deidulis" userId="03205da9529d126d" providerId="LiveId" clId="{C0503AAD-859C-485D-B38D-5ACBA298B2B1}" dt="2021-11-22T22:42:30.848" v="114" actId="14100"/>
          <ac:picMkLst>
            <pc:docMk/>
            <pc:sldMk cId="0" sldId="278"/>
            <ac:picMk id="3" creationId="{DB7B6FF8-4134-48EA-AE34-39648D2E86A6}"/>
          </ac:picMkLst>
        </pc:picChg>
        <pc:picChg chg="del">
          <ac:chgData name="Linards Deidulis" userId="03205da9529d126d" providerId="LiveId" clId="{C0503AAD-859C-485D-B38D-5ACBA298B2B1}" dt="2021-11-22T22:31:57.964" v="2" actId="478"/>
          <ac:picMkLst>
            <pc:docMk/>
            <pc:sldMk cId="0" sldId="278"/>
            <ac:picMk id="1026" creationId="{00000000-0000-0000-0000-000000000000}"/>
          </ac:picMkLst>
        </pc:picChg>
        <pc:cxnChg chg="add mod">
          <ac:chgData name="Linards Deidulis" userId="03205da9529d126d" providerId="LiveId" clId="{C0503AAD-859C-485D-B38D-5ACBA298B2B1}" dt="2021-11-22T22:42:33.882" v="115" actId="14100"/>
          <ac:cxnSpMkLst>
            <pc:docMk/>
            <pc:sldMk cId="0" sldId="278"/>
            <ac:cxnSpMk id="8" creationId="{955F037F-E20D-437D-B552-1D7BFBBFDD47}"/>
          </ac:cxnSpMkLst>
        </pc:cxnChg>
      </pc:sldChg>
      <pc:sldChg chg="addSp delSp modSp mod">
        <pc:chgData name="Linards Deidulis" userId="03205da9529d126d" providerId="LiveId" clId="{C0503AAD-859C-485D-B38D-5ACBA298B2B1}" dt="2021-11-22T22:34:42.476" v="14" actId="1076"/>
        <pc:sldMkLst>
          <pc:docMk/>
          <pc:sldMk cId="0" sldId="279"/>
        </pc:sldMkLst>
        <pc:picChg chg="add mod">
          <ac:chgData name="Linards Deidulis" userId="03205da9529d126d" providerId="LiveId" clId="{C0503AAD-859C-485D-B38D-5ACBA298B2B1}" dt="2021-11-22T22:34:42.476" v="14" actId="1076"/>
          <ac:picMkLst>
            <pc:docMk/>
            <pc:sldMk cId="0" sldId="279"/>
            <ac:picMk id="3" creationId="{63C575DA-A372-4964-9D1B-DA5EE01705EA}"/>
          </ac:picMkLst>
        </pc:picChg>
        <pc:picChg chg="del">
          <ac:chgData name="Linards Deidulis" userId="03205da9529d126d" providerId="LiveId" clId="{C0503AAD-859C-485D-B38D-5ACBA298B2B1}" dt="2021-11-22T22:34:35.725" v="11" actId="478"/>
          <ac:picMkLst>
            <pc:docMk/>
            <pc:sldMk cId="0" sldId="279"/>
            <ac:picMk id="2050" creationId="{00000000-0000-0000-0000-000000000000}"/>
          </ac:picMkLst>
        </pc:picChg>
      </pc:sldChg>
      <pc:sldChg chg="add">
        <pc:chgData name="Linards Deidulis" userId="03205da9529d126d" providerId="LiveId" clId="{C0503AAD-859C-485D-B38D-5ACBA298B2B1}" dt="2021-11-22T22:12:48.699" v="1"/>
        <pc:sldMkLst>
          <pc:docMk/>
          <pc:sldMk cId="1644654515" sldId="289"/>
        </pc:sldMkLst>
      </pc:sldChg>
    </pc:docChg>
  </pc:docChgLst>
  <pc:docChgLst>
    <pc:chgData name="Linards Deidulis" userId="03205da9529d126d" providerId="LiveId" clId="{FF96322E-1CD7-4989-BA7E-BE2F043228B6}"/>
    <pc:docChg chg="custSel addSld delSld modSld">
      <pc:chgData name="Linards Deidulis" userId="03205da9529d126d" providerId="LiveId" clId="{FF96322E-1CD7-4989-BA7E-BE2F043228B6}" dt="2022-11-22T17:15:40.436" v="423" actId="1076"/>
      <pc:docMkLst>
        <pc:docMk/>
      </pc:docMkLst>
      <pc:sldChg chg="addSp delSp modSp mod">
        <pc:chgData name="Linards Deidulis" userId="03205da9529d126d" providerId="LiveId" clId="{FF96322E-1CD7-4989-BA7E-BE2F043228B6}" dt="2022-11-22T17:15:40.436" v="423" actId="1076"/>
        <pc:sldMkLst>
          <pc:docMk/>
          <pc:sldMk cId="544902210" sldId="256"/>
        </pc:sldMkLst>
        <pc:spChg chg="add mod">
          <ac:chgData name="Linards Deidulis" userId="03205da9529d126d" providerId="LiveId" clId="{FF96322E-1CD7-4989-BA7E-BE2F043228B6}" dt="2022-11-22T17:15:34.480" v="422" actId="20577"/>
          <ac:spMkLst>
            <pc:docMk/>
            <pc:sldMk cId="544902210" sldId="256"/>
            <ac:spMk id="2" creationId="{78E4A822-96F1-499E-0E78-DFAE6D9C19DC}"/>
          </ac:spMkLst>
        </pc:spChg>
        <pc:spChg chg="del">
          <ac:chgData name="Linards Deidulis" userId="03205da9529d126d" providerId="LiveId" clId="{FF96322E-1CD7-4989-BA7E-BE2F043228B6}" dt="2022-11-22T14:35:00.328" v="0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5:40.436" v="423" actId="1076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FF96322E-1CD7-4989-BA7E-BE2F043228B6}" dt="2022-11-22T17:15:03" v="419" actId="1076"/>
        <pc:sldMkLst>
          <pc:docMk/>
          <pc:sldMk cId="3102754248" sldId="265"/>
        </pc:sldMkLst>
        <pc:spChg chg="mod">
          <ac:chgData name="Linards Deidulis" userId="03205da9529d126d" providerId="LiveId" clId="{FF96322E-1CD7-4989-BA7E-BE2F043228B6}" dt="2022-11-22T17:06:08.061" v="328" actId="20577"/>
          <ac:spMkLst>
            <pc:docMk/>
            <pc:sldMk cId="3102754248" sldId="265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22:35.621" v="196" actId="1076"/>
          <ac:spMkLst>
            <pc:docMk/>
            <pc:sldMk cId="3102754248" sldId="265"/>
            <ac:spMk id="4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14:30.930" v="412" actId="1076"/>
          <ac:spMkLst>
            <pc:docMk/>
            <pc:sldMk cId="3102754248" sldId="265"/>
            <ac:spMk id="11" creationId="{FA1CF797-13C9-84A5-27E2-9960C3E91AAC}"/>
          </ac:spMkLst>
        </pc:spChg>
        <pc:spChg chg="add del mod">
          <ac:chgData name="Linards Deidulis" userId="03205da9529d126d" providerId="LiveId" clId="{FF96322E-1CD7-4989-BA7E-BE2F043228B6}" dt="2022-11-22T16:21:43.610" v="189"/>
          <ac:spMkLst>
            <pc:docMk/>
            <pc:sldMk cId="3102754248" sldId="265"/>
            <ac:spMk id="12" creationId="{59E13040-C938-EB54-FA15-620BD4114B0B}"/>
          </ac:spMkLst>
        </pc:spChg>
        <pc:spChg chg="add mod">
          <ac:chgData name="Linards Deidulis" userId="03205da9529d126d" providerId="LiveId" clId="{FF96322E-1CD7-4989-BA7E-BE2F043228B6}" dt="2022-11-22T17:15:03" v="419" actId="1076"/>
          <ac:spMkLst>
            <pc:docMk/>
            <pc:sldMk cId="3102754248" sldId="265"/>
            <ac:spMk id="15" creationId="{A23D580E-D82D-D74A-867A-44FF3D66F053}"/>
          </ac:spMkLst>
        </pc:spChg>
        <pc:picChg chg="add del mod">
          <ac:chgData name="Linards Deidulis" userId="03205da9529d126d" providerId="LiveId" clId="{FF96322E-1CD7-4989-BA7E-BE2F043228B6}" dt="2022-11-22T16:19:56.502" v="175" actId="478"/>
          <ac:picMkLst>
            <pc:docMk/>
            <pc:sldMk cId="3102754248" sldId="265"/>
            <ac:picMk id="5" creationId="{8A338BD2-C5A4-0DE4-5E0D-EF81460D127F}"/>
          </ac:picMkLst>
        </pc:picChg>
        <pc:picChg chg="del">
          <ac:chgData name="Linards Deidulis" userId="03205da9529d126d" providerId="LiveId" clId="{FF96322E-1CD7-4989-BA7E-BE2F043228B6}" dt="2022-11-22T16:17:10.460" v="158" actId="478"/>
          <ac:picMkLst>
            <pc:docMk/>
            <pc:sldMk cId="3102754248" sldId="265"/>
            <ac:picMk id="6" creationId="{8E011F07-3BEF-49F2-8F45-0301BFFD5EA0}"/>
          </ac:picMkLst>
        </pc:picChg>
        <pc:picChg chg="del">
          <ac:chgData name="Linards Deidulis" userId="03205da9529d126d" providerId="LiveId" clId="{FF96322E-1CD7-4989-BA7E-BE2F043228B6}" dt="2022-11-22T16:17:47.370" v="159" actId="478"/>
          <ac:picMkLst>
            <pc:docMk/>
            <pc:sldMk cId="3102754248" sldId="265"/>
            <ac:picMk id="8" creationId="{8CD92858-062F-42B1-A9A0-AC6823E476EB}"/>
          </ac:picMkLst>
        </pc:picChg>
        <pc:picChg chg="add mod">
          <ac:chgData name="Linards Deidulis" userId="03205da9529d126d" providerId="LiveId" clId="{FF96322E-1CD7-4989-BA7E-BE2F043228B6}" dt="2022-11-22T17:05:47.494" v="322" actId="1076"/>
          <ac:picMkLst>
            <pc:docMk/>
            <pc:sldMk cId="3102754248" sldId="265"/>
            <ac:picMk id="9" creationId="{26CDAAB6-300D-E032-5D58-3C5634288A6E}"/>
          </ac:picMkLst>
        </pc:picChg>
        <pc:picChg chg="add mod">
          <ac:chgData name="Linards Deidulis" userId="03205da9529d126d" providerId="LiveId" clId="{FF96322E-1CD7-4989-BA7E-BE2F043228B6}" dt="2022-11-22T17:05:56.252" v="323" actId="14100"/>
          <ac:picMkLst>
            <pc:docMk/>
            <pc:sldMk cId="3102754248" sldId="265"/>
            <ac:picMk id="10" creationId="{950A24CC-4B99-24AB-DA25-20A063D31BC7}"/>
          </ac:picMkLst>
        </pc:picChg>
        <pc:picChg chg="add mod">
          <ac:chgData name="Linards Deidulis" userId="03205da9529d126d" providerId="LiveId" clId="{FF96322E-1CD7-4989-BA7E-BE2F043228B6}" dt="2022-11-22T17:14:59.476" v="418" actId="1076"/>
          <ac:picMkLst>
            <pc:docMk/>
            <pc:sldMk cId="3102754248" sldId="265"/>
            <ac:picMk id="14" creationId="{CA787AF3-FC25-AB06-0204-AAF2FC119B89}"/>
          </ac:picMkLst>
        </pc:picChg>
      </pc:sldChg>
      <pc:sldChg chg="addSp delSp modSp mod">
        <pc:chgData name="Linards Deidulis" userId="03205da9529d126d" providerId="LiveId" clId="{FF96322E-1CD7-4989-BA7E-BE2F043228B6}" dt="2022-11-22T17:12:34.089" v="409" actId="27636"/>
        <pc:sldMkLst>
          <pc:docMk/>
          <pc:sldMk cId="3361979209" sldId="266"/>
        </pc:sldMkLst>
        <pc:spChg chg="mod">
          <ac:chgData name="Linards Deidulis" userId="03205da9529d126d" providerId="LiveId" clId="{FF96322E-1CD7-4989-BA7E-BE2F043228B6}" dt="2022-11-22T17:12:34.089" v="409" actId="27636"/>
          <ac:spMkLst>
            <pc:docMk/>
            <pc:sldMk cId="3361979209" sldId="266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2:13.437" v="391" actId="20577"/>
          <ac:spMkLst>
            <pc:docMk/>
            <pc:sldMk cId="3361979209" sldId="266"/>
            <ac:spMk id="5" creationId="{00000000-0000-0000-0000-000000000000}"/>
          </ac:spMkLst>
        </pc:spChg>
        <pc:graphicFrameChg chg="mod">
          <ac:chgData name="Linards Deidulis" userId="03205da9529d126d" providerId="LiveId" clId="{FF96322E-1CD7-4989-BA7E-BE2F043228B6}" dt="2022-11-22T16:04:07.249" v="28" actId="255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FF96322E-1CD7-4989-BA7E-BE2F043228B6}" dt="2022-11-22T14:35:50.597" v="16" actId="478"/>
          <ac:picMkLst>
            <pc:docMk/>
            <pc:sldMk cId="3361979209" sldId="266"/>
            <ac:picMk id="3" creationId="{00000000-0000-0000-0000-000000000000}"/>
          </ac:picMkLst>
        </pc:picChg>
        <pc:picChg chg="add mod modCrop">
          <ac:chgData name="Linards Deidulis" userId="03205da9529d126d" providerId="LiveId" clId="{FF96322E-1CD7-4989-BA7E-BE2F043228B6}" dt="2022-11-22T17:12:23.648" v="392" actId="1076"/>
          <ac:picMkLst>
            <pc:docMk/>
            <pc:sldMk cId="3361979209" sldId="266"/>
            <ac:picMk id="8" creationId="{E768CB32-E092-85A4-92E0-351040EE7BF3}"/>
          </ac:picMkLst>
        </pc:picChg>
      </pc:sldChg>
      <pc:sldChg chg="modSp mod">
        <pc:chgData name="Linards Deidulis" userId="03205da9529d126d" providerId="LiveId" clId="{FF96322E-1CD7-4989-BA7E-BE2F043228B6}" dt="2022-11-22T17:05:40.445" v="321" actId="207"/>
        <pc:sldMkLst>
          <pc:docMk/>
          <pc:sldMk cId="1660469331" sldId="268"/>
        </pc:sldMkLst>
        <pc:spChg chg="mod">
          <ac:chgData name="Linards Deidulis" userId="03205da9529d126d" providerId="LiveId" clId="{FF96322E-1CD7-4989-BA7E-BE2F043228B6}" dt="2022-11-22T17:05:40.445" v="321" actId="207"/>
          <ac:spMkLst>
            <pc:docMk/>
            <pc:sldMk cId="1660469331" sldId="268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12:17.605" v="141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6:11:29.781" v="140" actId="14100"/>
        <pc:sldMkLst>
          <pc:docMk/>
          <pc:sldMk cId="3361124586" sldId="270"/>
        </pc:sldMkLst>
        <pc:spChg chg="mod">
          <ac:chgData name="Linards Deidulis" userId="03205da9529d126d" providerId="LiveId" clId="{FF96322E-1CD7-4989-BA7E-BE2F043228B6}" dt="2022-11-22T16:10:18.755" v="137" actId="1076"/>
          <ac:spMkLst>
            <pc:docMk/>
            <pc:sldMk cId="3361124586" sldId="270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11:29.781" v="140" actId="14100"/>
          <ac:spMkLst>
            <pc:docMk/>
            <pc:sldMk cId="3361124586" sldId="270"/>
            <ac:spMk id="4" creationId="{9E143921-30B0-8239-A5FA-D07B07B43F0B}"/>
          </ac:spMkLst>
        </pc:spChg>
      </pc:sldChg>
      <pc:sldChg chg="del">
        <pc:chgData name="Linards Deidulis" userId="03205da9529d126d" providerId="LiveId" clId="{FF96322E-1CD7-4989-BA7E-BE2F043228B6}" dt="2022-11-22T16:46:16.486" v="214" actId="47"/>
        <pc:sldMkLst>
          <pc:docMk/>
          <pc:sldMk cId="907284649" sldId="272"/>
        </pc:sldMkLst>
      </pc:sldChg>
      <pc:sldChg chg="modSp del mod">
        <pc:chgData name="Linards Deidulis" userId="03205da9529d126d" providerId="LiveId" clId="{FF96322E-1CD7-4989-BA7E-BE2F043228B6}" dt="2022-11-22T17:00:26.767" v="276" actId="47"/>
        <pc:sldMkLst>
          <pc:docMk/>
          <pc:sldMk cId="2426780591" sldId="273"/>
        </pc:sldMkLst>
        <pc:spChg chg="mod">
          <ac:chgData name="Linards Deidulis" userId="03205da9529d126d" providerId="LiveId" clId="{FF96322E-1CD7-4989-BA7E-BE2F043228B6}" dt="2022-11-22T16:59:23.935" v="275" actId="20577"/>
          <ac:spMkLst>
            <pc:docMk/>
            <pc:sldMk cId="2426780591" sldId="273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7:09:32.757" v="379" actId="14100"/>
        <pc:sldMkLst>
          <pc:docMk/>
          <pc:sldMk cId="3915078022" sldId="274"/>
        </pc:sldMkLst>
        <pc:spChg chg="mod">
          <ac:chgData name="Linards Deidulis" userId="03205da9529d126d" providerId="LiveId" clId="{FF96322E-1CD7-4989-BA7E-BE2F043228B6}" dt="2022-11-22T17:09:06.206" v="376" actId="20577"/>
          <ac:spMkLst>
            <pc:docMk/>
            <pc:sldMk cId="3915078022" sldId="27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8:58.520" v="371" actId="1076"/>
          <ac:spMkLst>
            <pc:docMk/>
            <pc:sldMk cId="3915078022" sldId="274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09:29.119" v="378" actId="1076"/>
          <ac:spMkLst>
            <pc:docMk/>
            <pc:sldMk cId="3915078022" sldId="274"/>
            <ac:spMk id="6" creationId="{3FDF36BB-C96D-F68B-96AE-ADFC223A8EFB}"/>
          </ac:spMkLst>
        </pc:spChg>
        <pc:picChg chg="add mod">
          <ac:chgData name="Linards Deidulis" userId="03205da9529d126d" providerId="LiveId" clId="{FF96322E-1CD7-4989-BA7E-BE2F043228B6}" dt="2022-11-22T17:09:32.757" v="379" actId="14100"/>
          <ac:picMkLst>
            <pc:docMk/>
            <pc:sldMk cId="3915078022" sldId="274"/>
            <ac:picMk id="5" creationId="{6875A89E-D8BB-C3A1-BC11-55A8412A1752}"/>
          </ac:picMkLst>
        </pc:picChg>
      </pc:sldChg>
      <pc:sldChg chg="addSp modSp mod">
        <pc:chgData name="Linards Deidulis" userId="03205da9529d126d" providerId="LiveId" clId="{FF96322E-1CD7-4989-BA7E-BE2F043228B6}" dt="2022-11-22T17:06:54.124" v="348" actId="20577"/>
        <pc:sldMkLst>
          <pc:docMk/>
          <pc:sldMk cId="1632988545" sldId="277"/>
        </pc:sldMkLst>
        <pc:spChg chg="mod">
          <ac:chgData name="Linards Deidulis" userId="03205da9529d126d" providerId="LiveId" clId="{FF96322E-1CD7-4989-BA7E-BE2F043228B6}" dt="2022-11-22T17:06:54.124" v="348" actId="20577"/>
          <ac:spMkLst>
            <pc:docMk/>
            <pc:sldMk cId="1632988545" sldId="277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59:18.247" v="272"/>
          <ac:spMkLst>
            <pc:docMk/>
            <pc:sldMk cId="1632988545" sldId="277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58:48.439" v="271" actId="1076"/>
          <ac:spMkLst>
            <pc:docMk/>
            <pc:sldMk cId="1632988545" sldId="277"/>
            <ac:spMk id="6" creationId="{3DA28381-B0B8-4C4B-7260-2DE65C1B2C6E}"/>
          </ac:spMkLst>
        </pc:spChg>
        <pc:picChg chg="add mod">
          <ac:chgData name="Linards Deidulis" userId="03205da9529d126d" providerId="LiveId" clId="{FF96322E-1CD7-4989-BA7E-BE2F043228B6}" dt="2022-11-22T16:58:02.366" v="241" actId="1076"/>
          <ac:picMkLst>
            <pc:docMk/>
            <pc:sldMk cId="1632988545" sldId="277"/>
            <ac:picMk id="5" creationId="{D28158FA-DECC-0E40-9F8E-9771F1E4EFE8}"/>
          </ac:picMkLst>
        </pc:picChg>
      </pc:sldChg>
      <pc:sldChg chg="addSp delSp modSp mod">
        <pc:chgData name="Linards Deidulis" userId="03205da9529d126d" providerId="LiveId" clId="{FF96322E-1CD7-4989-BA7E-BE2F043228B6}" dt="2022-11-22T17:06:31.889" v="336" actId="20577"/>
        <pc:sldMkLst>
          <pc:docMk/>
          <pc:sldMk cId="0" sldId="278"/>
        </pc:sldMkLst>
        <pc:spChg chg="mod">
          <ac:chgData name="Linards Deidulis" userId="03205da9529d126d" providerId="LiveId" clId="{FF96322E-1CD7-4989-BA7E-BE2F043228B6}" dt="2022-11-22T17:06:31.889" v="336" actId="20577"/>
          <ac:spMkLst>
            <pc:docMk/>
            <pc:sldMk cId="0" sldId="278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19.394" v="224" actId="20577"/>
          <ac:spMkLst>
            <pc:docMk/>
            <pc:sldMk cId="0" sldId="278"/>
            <ac:spMk id="7" creationId="{8C3F9755-A674-47B4-8EB6-EC577F0F9E85}"/>
          </ac:spMkLst>
        </pc:spChg>
        <pc:picChg chg="del">
          <ac:chgData name="Linards Deidulis" userId="03205da9529d126d" providerId="LiveId" clId="{FF96322E-1CD7-4989-BA7E-BE2F043228B6}" dt="2022-11-22T16:46:58.802" v="218" actId="478"/>
          <ac:picMkLst>
            <pc:docMk/>
            <pc:sldMk cId="0" sldId="278"/>
            <ac:picMk id="3" creationId="{DB7B6FF8-4134-48EA-AE34-39648D2E86A6}"/>
          </ac:picMkLst>
        </pc:picChg>
        <pc:picChg chg="add mod">
          <ac:chgData name="Linards Deidulis" userId="03205da9529d126d" providerId="LiveId" clId="{FF96322E-1CD7-4989-BA7E-BE2F043228B6}" dt="2022-11-22T16:47:20.289" v="221" actId="1076"/>
          <ac:picMkLst>
            <pc:docMk/>
            <pc:sldMk cId="0" sldId="278"/>
            <ac:picMk id="4" creationId="{667925C0-C053-3FF7-2B39-A8DD63C711DF}"/>
          </ac:picMkLst>
        </pc:picChg>
        <pc:picChg chg="add mod">
          <ac:chgData name="Linards Deidulis" userId="03205da9529d126d" providerId="LiveId" clId="{FF96322E-1CD7-4989-BA7E-BE2F043228B6}" dt="2022-11-22T16:48:14.451" v="223" actId="1076"/>
          <ac:picMkLst>
            <pc:docMk/>
            <pc:sldMk cId="0" sldId="278"/>
            <ac:picMk id="9" creationId="{4585331A-2B71-45D0-696F-FD16EA278EC3}"/>
          </ac:picMkLst>
        </pc:picChg>
      </pc:sldChg>
      <pc:sldChg chg="addSp delSp modSp mod">
        <pc:chgData name="Linards Deidulis" userId="03205da9529d126d" providerId="LiveId" clId="{FF96322E-1CD7-4989-BA7E-BE2F043228B6}" dt="2022-11-22T17:06:41.514" v="341" actId="20577"/>
        <pc:sldMkLst>
          <pc:docMk/>
          <pc:sldMk cId="0" sldId="279"/>
        </pc:sldMkLst>
        <pc:spChg chg="mod">
          <ac:chgData name="Linards Deidulis" userId="03205da9529d126d" providerId="LiveId" clId="{FF96322E-1CD7-4989-BA7E-BE2F043228B6}" dt="2022-11-22T17:06:41.514" v="341" actId="20577"/>
          <ac:spMkLst>
            <pc:docMk/>
            <pc:sldMk cId="0" sldId="279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47.940" v="227" actId="20577"/>
          <ac:spMkLst>
            <pc:docMk/>
            <pc:sldMk cId="0" sldId="279"/>
            <ac:spMk id="6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6:48:54.103" v="228" actId="478"/>
          <ac:picMkLst>
            <pc:docMk/>
            <pc:sldMk cId="0" sldId="279"/>
            <ac:picMk id="3" creationId="{63C575DA-A372-4964-9D1B-DA5EE01705EA}"/>
          </ac:picMkLst>
        </pc:picChg>
        <pc:picChg chg="add mod">
          <ac:chgData name="Linards Deidulis" userId="03205da9529d126d" providerId="LiveId" clId="{FF96322E-1CD7-4989-BA7E-BE2F043228B6}" dt="2022-11-22T16:56:34.229" v="231" actId="1076"/>
          <ac:picMkLst>
            <pc:docMk/>
            <pc:sldMk cId="0" sldId="279"/>
            <ac:picMk id="4" creationId="{A01C11C4-7CB2-8C55-E04C-A11311B7A33F}"/>
          </ac:picMkLst>
        </pc:picChg>
      </pc:sldChg>
      <pc:sldChg chg="addSp delSp modSp mod">
        <pc:chgData name="Linards Deidulis" userId="03205da9529d126d" providerId="LiveId" clId="{FF96322E-1CD7-4989-BA7E-BE2F043228B6}" dt="2022-11-22T17:11:25.376" v="386"/>
        <pc:sldMkLst>
          <pc:docMk/>
          <pc:sldMk cId="0" sldId="280"/>
        </pc:sldMkLst>
        <pc:picChg chg="add mod">
          <ac:chgData name="Linards Deidulis" userId="03205da9529d126d" providerId="LiveId" clId="{FF96322E-1CD7-4989-BA7E-BE2F043228B6}" dt="2022-11-22T17:11:25.376" v="386"/>
          <ac:picMkLst>
            <pc:docMk/>
            <pc:sldMk cId="0" sldId="280"/>
            <ac:picMk id="5" creationId="{2CF73511-0B10-53EB-A360-301F4C6AA31A}"/>
          </ac:picMkLst>
        </pc:picChg>
        <pc:picChg chg="del">
          <ac:chgData name="Linards Deidulis" userId="03205da9529d126d" providerId="LiveId" clId="{FF96322E-1CD7-4989-BA7E-BE2F043228B6}" dt="2022-11-22T17:10:58.486" v="380" actId="478"/>
          <ac:picMkLst>
            <pc:docMk/>
            <pc:sldMk cId="0" sldId="280"/>
            <ac:picMk id="3074" creationId="{00000000-0000-0000-0000-000000000000}"/>
          </ac:picMkLst>
        </pc:picChg>
      </pc:sldChg>
      <pc:sldChg chg="addSp delSp modSp mod">
        <pc:chgData name="Linards Deidulis" userId="03205da9529d126d" providerId="LiveId" clId="{FF96322E-1CD7-4989-BA7E-BE2F043228B6}" dt="2022-11-22T17:11:46.258" v="389" actId="1076"/>
        <pc:sldMkLst>
          <pc:docMk/>
          <pc:sldMk cId="1644654515" sldId="289"/>
        </pc:sldMkLst>
        <pc:spChg chg="mod">
          <ac:chgData name="Linards Deidulis" userId="03205da9529d126d" providerId="LiveId" clId="{FF96322E-1CD7-4989-BA7E-BE2F043228B6}" dt="2022-11-22T16:57:22.887" v="237" actId="14100"/>
          <ac:spMkLst>
            <pc:docMk/>
            <pc:sldMk cId="1644654515" sldId="289"/>
            <ac:spMk id="3" creationId="{00000000-0000-0000-0000-000000000000}"/>
          </ac:spMkLst>
        </pc:spChg>
        <pc:picChg chg="add del mod">
          <ac:chgData name="Linards Deidulis" userId="03205da9529d126d" providerId="LiveId" clId="{FF96322E-1CD7-4989-BA7E-BE2F043228B6}" dt="2022-11-22T17:11:34.371" v="387" actId="478"/>
          <ac:picMkLst>
            <pc:docMk/>
            <pc:sldMk cId="1644654515" sldId="289"/>
            <ac:picMk id="4" creationId="{4DCC41A0-4D52-5861-2012-A1A17AD9AF00}"/>
          </ac:picMkLst>
        </pc:picChg>
        <pc:picChg chg="add mod">
          <ac:chgData name="Linards Deidulis" userId="03205da9529d126d" providerId="LiveId" clId="{FF96322E-1CD7-4989-BA7E-BE2F043228B6}" dt="2022-11-22T17:11:46.258" v="389" actId="1076"/>
          <ac:picMkLst>
            <pc:docMk/>
            <pc:sldMk cId="1644654515" sldId="289"/>
            <ac:picMk id="5" creationId="{8D339457-355C-129D-5181-EEDD5D87320F}"/>
          </ac:picMkLst>
        </pc:picChg>
        <pc:picChg chg="del">
          <ac:chgData name="Linards Deidulis" userId="03205da9529d126d" providerId="LiveId" clId="{FF96322E-1CD7-4989-BA7E-BE2F043228B6}" dt="2022-11-22T16:56:57.082" v="233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FF96322E-1CD7-4989-BA7E-BE2F043228B6}" dt="2022-11-22T16:16:59.175" v="157"/>
        <pc:sldMkLst>
          <pc:docMk/>
          <pc:sldMk cId="0" sldId="399"/>
        </pc:sldMkLst>
        <pc:spChg chg="mod">
          <ac:chgData name="Linards Deidulis" userId="03205da9529d126d" providerId="LiveId" clId="{FF96322E-1CD7-4989-BA7E-BE2F043228B6}" dt="2022-11-22T16:16:28.071" v="149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FF96322E-1CD7-4989-BA7E-BE2F043228B6}" dt="2022-11-22T16:16:59.175" v="157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modSp add mod">
        <pc:chgData name="Linards Deidulis" userId="03205da9529d126d" providerId="LiveId" clId="{FF96322E-1CD7-4989-BA7E-BE2F043228B6}" dt="2022-11-22T17:13:35.617" v="411" actId="20577"/>
        <pc:sldMkLst>
          <pc:docMk/>
          <pc:sldMk cId="2995255892" sldId="402"/>
        </pc:sldMkLst>
        <pc:spChg chg="mod">
          <ac:chgData name="Linards Deidulis" userId="03205da9529d126d" providerId="LiveId" clId="{FF96322E-1CD7-4989-BA7E-BE2F043228B6}" dt="2022-11-22T17:06:12.232" v="329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3:35.617" v="411" actId="20577"/>
          <ac:spMkLst>
            <pc:docMk/>
            <pc:sldMk cId="2995255892" sldId="402"/>
            <ac:spMk id="5" creationId="{00000000-0000-0000-0000-000000000000}"/>
          </ac:spMkLst>
        </pc:spChg>
      </pc:sldChg>
      <pc:sldChg chg="modSp add mod">
        <pc:chgData name="Linards Deidulis" userId="03205da9529d126d" providerId="LiveId" clId="{FF96322E-1CD7-4989-BA7E-BE2F043228B6}" dt="2022-11-22T17:06:19.675" v="330" actId="20577"/>
        <pc:sldMkLst>
          <pc:docMk/>
          <pc:sldMk cId="2977491521" sldId="403"/>
        </pc:sldMkLst>
        <pc:spChg chg="mod">
          <ac:chgData name="Linards Deidulis" userId="03205da9529d126d" providerId="LiveId" clId="{FF96322E-1CD7-4989-BA7E-BE2F043228B6}" dt="2022-11-22T17:06:19.675" v="330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6:50.356" v="217" actId="20577"/>
          <ac:spMkLst>
            <pc:docMk/>
            <pc:sldMk cId="2977491521" sldId="403"/>
            <ac:spMk id="5" creationId="{00000000-0000-0000-0000-000000000000}"/>
          </ac:spMkLst>
        </pc:spChg>
      </pc:sldChg>
      <pc:sldChg chg="addSp delSp modSp add mod">
        <pc:chgData name="Linards Deidulis" userId="03205da9529d126d" providerId="LiveId" clId="{FF96322E-1CD7-4989-BA7E-BE2F043228B6}" dt="2022-11-22T17:06:23.853" v="331" actId="20577"/>
        <pc:sldMkLst>
          <pc:docMk/>
          <pc:sldMk cId="4069360130" sldId="404"/>
        </pc:sldMkLst>
        <pc:spChg chg="mod">
          <ac:chgData name="Linards Deidulis" userId="03205da9529d126d" providerId="LiveId" clId="{FF96322E-1CD7-4989-BA7E-BE2F043228B6}" dt="2022-11-22T17:06:23.853" v="331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0:53.820" v="316" actId="20577"/>
          <ac:spMkLst>
            <pc:docMk/>
            <pc:sldMk cId="4069360130" sldId="404"/>
            <ac:spMk id="3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7:00:36.905" v="278" actId="478"/>
          <ac:picMkLst>
            <pc:docMk/>
            <pc:sldMk cId="4069360130" sldId="404"/>
            <ac:picMk id="6" creationId="{B8E52424-C270-BE18-16D1-2E1117E97A7E}"/>
          </ac:picMkLst>
        </pc:picChg>
        <pc:picChg chg="add mod modCrop">
          <ac:chgData name="Linards Deidulis" userId="03205da9529d126d" providerId="LiveId" clId="{FF96322E-1CD7-4989-BA7E-BE2F043228B6}" dt="2022-11-22T17:05:25.560" v="320" actId="732"/>
          <ac:picMkLst>
            <pc:docMk/>
            <pc:sldMk cId="4069360130" sldId="404"/>
            <ac:picMk id="7" creationId="{A0094708-030E-EE6A-52BD-D149D36053BD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000" b="1" dirty="0">
              <a:solidFill>
                <a:srgbClr val="00B050"/>
              </a:solidFill>
            </a:rPr>
            <a:t>Ziemeļvalstu valodu kursi </a:t>
          </a:r>
          <a:endParaRPr lang="en-US" sz="2000" b="1" dirty="0">
            <a:solidFill>
              <a:srgbClr val="00B050"/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en-US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publikācijas, 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terminoloģijas izstrāde un vārdnīcu sagatavošana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272306" y="114299"/>
          <a:ext cx="5446117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13191" y="155184"/>
        <a:ext cx="5364347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272306" y="1046878"/>
          <a:ext cx="5446117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08214" y="1082786"/>
        <a:ext cx="5374301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272306" y="1877496"/>
          <a:ext cx="5446117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31007" y="1936197"/>
        <a:ext cx="5328715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72306" y="3175040"/>
          <a:ext cx="5446117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b="1" kern="1200" dirty="0">
              <a:solidFill>
                <a:srgbClr val="00B050"/>
              </a:solidFill>
            </a:rPr>
            <a:t>Ziemeļvalstu valodu kursi </a:t>
          </a:r>
          <a:endParaRPr lang="en-US" sz="2000" b="1" kern="1200" dirty="0">
            <a:solidFill>
              <a:srgbClr val="00B050"/>
            </a:solidFill>
          </a:endParaRPr>
        </a:p>
      </dsp:txBody>
      <dsp:txXfrm>
        <a:off x="300624" y="3203358"/>
        <a:ext cx="5389481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280233" y="3850187"/>
          <a:ext cx="5439592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publikācijas, 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terminoloģijas izstrāde un vārdnīcu sagatavošana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609" y="3887563"/>
        <a:ext cx="5364840" cy="69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spresso.diku.no/espresso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ub.norden.org/politiknord2024-710/declaration-on-nordic-language-policy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aa.gov.lv/lv/nordplu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plus.is/" TargetMode="External"/><Relationship Id="rId2" Type="http://schemas.openxmlformats.org/officeDocument/2006/relationships/hyperlink" Target="mailto:nordplus@rannis.i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58032" y="3056545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apakšprogramma – 2025. gada projektu konkurss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42900" y="3927566"/>
            <a:ext cx="84582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proj.vadītājs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8E4A822-96F1-499E-0E78-DFAE6D9C19DC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2024.gada 13.novembrī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86612" y="1941040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0A24CC-4B99-24AB-DA25-20A063D31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87" y="1690405"/>
            <a:ext cx="4368122" cy="21160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A1CF797-13C9-84A5-27E2-9960C3E9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81" y="3705054"/>
            <a:ext cx="7105000" cy="2230412"/>
          </a:xfrm>
        </p:spPr>
        <p:txBody>
          <a:bodyPr>
            <a:normAutofit fontScale="77500" lnSpcReduction="20000"/>
          </a:bodyPr>
          <a:lstStyle/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Valodu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finansējums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– «</a:t>
            </a:r>
            <a:r>
              <a:rPr lang="lv-LV" altLang="lv-LV" sz="2800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Project </a:t>
            </a:r>
            <a:r>
              <a:rPr lang="lv-LV" altLang="lv-LV" sz="2800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Activities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un atbalsts dalībniekiem ar īpašām vajadzībām – «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 ). </a:t>
            </a:r>
            <a:endParaRPr lang="lv-LV" altLang="lv-LV" sz="2400" dirty="0"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B44D2A-E059-60E8-0012-67E41BC57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000" y="940249"/>
            <a:ext cx="7245722" cy="86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172A3-ED6D-6288-20F5-B28E54BE7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6D58E-570E-0851-C47E-7B3A89B5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07ECD-4AD5-4182-E853-E88A5C4F6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26" y="1029064"/>
            <a:ext cx="8855948" cy="234067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Sagatavošanas vizītēm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īsiem (līdz 5 dienām, ieskaitot ceļu) braucieniem  tiek segti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vizītes dalībnieku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(1 – 2 personas)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 </a:t>
            </a:r>
          </a:p>
          <a:p>
            <a:pPr lvl="2"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Uzņemošās organizācijas izmaksas vizītes sagatavošanai un norisei segtas netiek.</a:t>
            </a:r>
          </a:p>
          <a:p>
            <a:pPr marL="685800" lvl="2" indent="0" algn="just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C3FA95E-5BCE-FAE2-06F3-BC780E91D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14" y="4008651"/>
            <a:ext cx="262121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E33D6-2FED-261C-A680-486A08C71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066" y="3285267"/>
            <a:ext cx="5571068" cy="28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19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un administrēšanas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05396" y="2920999"/>
            <a:ext cx="21422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40" y="2660592"/>
            <a:ext cx="6442725" cy="104142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C71A43-253C-9646-D5AF-F99E2BFE51F8}"/>
              </a:ext>
            </a:extLst>
          </p:cNvPr>
          <p:cNvSpPr txBox="1">
            <a:spLocks/>
          </p:cNvSpPr>
          <p:nvPr/>
        </p:nvSpPr>
        <p:spPr>
          <a:xfrm>
            <a:off x="406493" y="3991005"/>
            <a:ext cx="7399774" cy="809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Ziemeļvalstu valodu kursu projektiem nav noteikts finansējuma ierobežojums šajā pozīcijā: .\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3628C8-B307-20F0-34EA-A3AC7FCC8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361" y="5060529"/>
            <a:ext cx="5435706" cy="713436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274374B0-D33E-5073-75DA-EAB32E975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395" y="4910665"/>
            <a:ext cx="21422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40. lpp. </a:t>
            </a:r>
          </a:p>
        </p:txBody>
      </p:sp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-77668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821705"/>
            <a:ext cx="7169519" cy="81803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pasākumiem.  Šajās izmaksās ietverti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gan ceļa, gan uzturēšanās izdevumi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86576" y="5584213"/>
            <a:ext cx="349249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80" y="2139277"/>
            <a:ext cx="7572319" cy="337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DC354-44CE-31A6-2737-4B75FA793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27498-0D39-3C74-C1BC-4D2D2FDE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0EE9E-0124-BACA-E5DD-3054A1E58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5534" y="1851993"/>
            <a:ext cx="3707629" cy="3417475"/>
          </a:xfrm>
        </p:spPr>
        <p:txBody>
          <a:bodyPr>
            <a:normAutofit/>
          </a:bodyPr>
          <a:lstStyle/>
          <a:p>
            <a:pPr marL="93663" indent="-93663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Ziemeļvalstu valodu kursiem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ir: </a:t>
            </a:r>
          </a:p>
          <a:p>
            <a:pPr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atšķirīgas ceļa izdevumu likmes,   </a:t>
            </a:r>
          </a:p>
          <a:p>
            <a:pPr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uzturēšanās izmaksas  tiek aprēķinātas atsevišķi,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F065F0B-35B3-0982-B376-5DB7C5535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585" y="5513799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40.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94195-B619-5935-132C-B7F8410BC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8" y="1707485"/>
            <a:ext cx="5088573" cy="370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2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444" y="-21734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872067"/>
            <a:ext cx="7169519" cy="1481666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dalībniekiem («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ar īpašām vajadzībām atbilstoši faktiskajām izmaksām. </a:t>
            </a: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(«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Project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activities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detalizēti jāpamato.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iespējama arī Ziemeļvalstu valodu projektos. 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143294" y="3560182"/>
            <a:ext cx="38378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40.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42232C-B456-48C0-4F01-1C525A955A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592" b="1388"/>
          <a:stretch/>
        </p:blipFill>
        <p:spPr>
          <a:xfrm>
            <a:off x="370459" y="2267197"/>
            <a:ext cx="4506271" cy="291440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7C75CFEF-D66E-B619-B09D-67B048895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49" y="5518565"/>
            <a:ext cx="349249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4C31BC-E6C8-BC3C-2D47-FAFE63574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02" y="2777093"/>
            <a:ext cx="4000698" cy="52072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566DD6-480D-7AB3-250A-A92972001330}"/>
              </a:ext>
            </a:extLst>
          </p:cNvPr>
          <p:cNvCxnSpPr/>
          <p:nvPr/>
        </p:nvCxnSpPr>
        <p:spPr>
          <a:xfrm>
            <a:off x="5808133" y="2267197"/>
            <a:ext cx="491067" cy="50989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C3F9755-A674-47B4-8EB6-EC577F0F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39" y="2833559"/>
            <a:ext cx="181356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 </a:t>
            </a: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55F037F-E20D-437D-B552-1D7BFBBFDD47}"/>
              </a:ext>
            </a:extLst>
          </p:cNvPr>
          <p:cNvCxnSpPr>
            <a:cxnSpLocks/>
          </p:cNvCxnSpPr>
          <p:nvPr/>
        </p:nvCxnSpPr>
        <p:spPr>
          <a:xfrm>
            <a:off x="914400" y="4129238"/>
            <a:ext cx="4081112" cy="17937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9E7A5B0-9D38-86EE-208B-75B7DB7EE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1" y="1053737"/>
            <a:ext cx="5350932" cy="3238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85F541-E9DA-16BC-B9D6-A65BA9573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541" y="6032475"/>
            <a:ext cx="4877051" cy="92079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(8)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8329" y="1053737"/>
            <a:ext cx="74656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un tīklu pieteikumam, pieejams  Espresso sistēmā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https://espresso.diku.no/espresso/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01229-4711-D6D6-8007-6F232512D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196" y="1835068"/>
            <a:ext cx="7893456" cy="31878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22CBC-3C89-A6AB-E115-33A0CC8E0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15710FB-CE21-5796-7A38-006B63F1A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(9)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FFBB50F-A31F-D821-F4CE-FDACD19C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8329" y="1053737"/>
            <a:ext cx="746567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! Ziemeļvalstu valodu kursu projektiem ir cita budžeta veidlapa!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72E813-FAB9-A194-29A1-860C90A46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6762"/>
            <a:ext cx="9144000" cy="294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86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DA28381-B0B8-4C4B-7260-2DE65C1B2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0836" y="6176963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41.lpp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3097E-834D-48CA-19FD-9C6F5E93C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873" y="4936067"/>
            <a:ext cx="5004655" cy="121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077697"/>
            <a:ext cx="5974080" cy="48619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mācību materiālu, metožu un stratēģiju izstrādi visu līmeņu izglītības un mācību sistēmās;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valodas – dāņu, somu, norvēģu, zviedru, sāmu, islandiešu, fēriešu, grenlandiešu valoda, citas oficiālās minoritāšu valodas Ziemeļvalstīs *), zīmju valoda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grupa -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ieinteresētie Ziemeļvalstu valodu apguvē, mācīšanā, popularizēšanā. </a:t>
            </a: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E143921-30B0-8239-A5FA-D07B07B43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53" y="5702367"/>
            <a:ext cx="666913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*)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https://pub.norden.org/politiknord2024-710/declaration-on-nordic-language-policy.html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080" y="96694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inansējums (8)</a:t>
            </a:r>
            <a:endParaRPr lang="lv-LV" sz="4000" b="1" dirty="0">
              <a:solidFill>
                <a:srgbClr val="0070C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856" y="1140643"/>
            <a:ext cx="5215145" cy="578805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RANNIS;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maksājums 20% pēc noslēguma pārskata apstiprināšanas.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FDF36BB-C96D-F68B-96AE-ADFC223A8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08" y="4196712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41.lpp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5793EA-9C8B-5BF0-2C0A-2D37F64B8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91" y="2058404"/>
            <a:ext cx="3887748" cy="19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2"/>
            <a:ext cx="6844811" cy="121049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altLang="lv-LV" sz="2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2A802A6D-18C8-D828-DD6A-01AEB885F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170" y="2504859"/>
            <a:ext cx="5967664" cy="39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30854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>
                <a:solidFill>
                  <a:srgbClr val="002060"/>
                </a:solidFill>
              </a:rPr>
              <a:t>The Icelandic Centre for Research</a:t>
            </a:r>
            <a:r>
              <a:rPr lang="lv-LV" b="1" dirty="0">
                <a:solidFill>
                  <a:srgbClr val="002060"/>
                </a:solidFill>
              </a:rPr>
              <a:t> (</a:t>
            </a:r>
            <a:r>
              <a:rPr lang="lv-LV" b="1" dirty="0" err="1">
                <a:solidFill>
                  <a:srgbClr val="002060"/>
                </a:solidFill>
              </a:rPr>
              <a:t>Rannís</a:t>
            </a:r>
            <a:r>
              <a:rPr lang="lv-LV" b="1" dirty="0">
                <a:solidFill>
                  <a:srgbClr val="002060"/>
                </a:solidFill>
              </a:rPr>
              <a:t>)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</a:rPr>
              <a:t>E-mail: </a:t>
            </a:r>
            <a:r>
              <a:rPr lang="lv-LV" dirty="0">
                <a:solidFill>
                  <a:srgbClr val="002060"/>
                </a:solidFill>
                <a:hlinkClick r:id="rId2"/>
              </a:rPr>
              <a:t>nordplus@rannis.is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  <a:hlinkClick r:id="rId3"/>
              </a:rPr>
              <a:t>www.nordplus.is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  apakšprogrammas galvenais administrators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6BFDE-7798-883F-421F-0C3B9752E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890" y="3224927"/>
            <a:ext cx="6026460" cy="344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1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561505" cy="653777"/>
          </a:xfrm>
        </p:spPr>
        <p:txBody>
          <a:bodyPr>
            <a:normAutofit/>
          </a:bodyPr>
          <a:lstStyle/>
          <a:p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 - piemēri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69374668"/>
              </p:ext>
            </p:extLst>
          </p:nvPr>
        </p:nvGraphicFramePr>
        <p:xfrm>
          <a:off x="3355842" y="1080784"/>
          <a:ext cx="5719826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1543" y="5578102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35. – 39. lpp.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BD40B-43F7-4385-A137-274865DF3143}"/>
              </a:ext>
            </a:extLst>
          </p:cNvPr>
          <p:cNvSpPr txBox="1">
            <a:spLocks/>
          </p:cNvSpPr>
          <p:nvPr/>
        </p:nvSpPr>
        <p:spPr>
          <a:xfrm>
            <a:off x="1890639" y="5918969"/>
            <a:ext cx="7421880" cy="74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altLang="lv-LV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!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projektu izstrādei iespējamas </a:t>
            </a: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sagatavošanas vizītes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(pieteikumi – 3.febr. un 1.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okt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)! 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FA720C-D2A3-6288-DE90-7586B6C7E6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806" y="1710722"/>
            <a:ext cx="2683036" cy="353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AB0AEC0-39D7-1E05-1FF9-7A3D3425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Izmaiņas Ziemeļvalstu valodu apakšprogrammā 2025. gada projektu konkursā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3B44F-5BD4-3B2B-B265-0256A309B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86" y="1929740"/>
            <a:ext cx="7808028" cy="299852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CE2433EF-2BAD-6C82-2EBD-BC45891B0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612" y="5735236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22CCE25-F112-11C6-23D4-668FEA3F1650}"/>
              </a:ext>
            </a:extLst>
          </p:cNvPr>
          <p:cNvSpPr txBox="1">
            <a:spLocks/>
          </p:cNvSpPr>
          <p:nvPr/>
        </p:nvSpPr>
        <p:spPr>
          <a:xfrm>
            <a:off x="1237433" y="4880019"/>
            <a:ext cx="6669133" cy="949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rgbClr val="00B050"/>
                </a:solidFill>
                <a:latin typeface="+mn-lt"/>
                <a:ea typeface="MS PGothic" panose="020B0600070205080204" pitchFamily="34" charset="-128"/>
              </a:rPr>
              <a:t>Jauns projektu veids – Ziemeļvalstu valodu kursi</a:t>
            </a:r>
          </a:p>
        </p:txBody>
      </p:sp>
    </p:spTree>
    <p:extLst>
      <p:ext uri="{BB962C8B-B14F-4D97-AF65-F5344CB8AC3E}">
        <p14:creationId xmlns:p14="http://schemas.microsoft.com/office/powerpoint/2010/main" val="377527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F60F0D-A645-8827-CDE1-22B17A9A7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Tādējādi no 2025. gada Ziemeļvalstu valodu apakšprogrammā ir divi projektu veidi: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EC1AE4-C1AE-0022-361A-01989492CD0C}"/>
              </a:ext>
            </a:extLst>
          </p:cNvPr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3316DD-8410-825A-7A3F-255609255CB9}"/>
              </a:ext>
            </a:extLst>
          </p:cNvPr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16">
            <a:extLst>
              <a:ext uri="{FF2B5EF4-FFF2-40B4-BE49-F238E27FC236}">
                <a16:creationId xmlns:a16="http://schemas.microsoft.com/office/drawing/2014/main" id="{AE19A320-AA63-EBFD-CC43-A9300BAB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308" y="2761933"/>
            <a:ext cx="462033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 un sadarbības tīkli  </a:t>
            </a: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48CCEBA0-079C-C1C3-A85A-B28DB9B3F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442" y="2705725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Mobilitātes projekti – sagatavošanas vizītes un  Ziemeļvalstu valodu kursi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081742-AA47-3E8E-2F10-DDDAC9CC9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20514"/>
            <a:ext cx="2846756" cy="251163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94E4618C-AD4D-A391-5FDB-8FC66BCC6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32" y="3655923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7A66178-0184-04BF-BF7D-C64B83651BE6}"/>
              </a:ext>
            </a:extLst>
          </p:cNvPr>
          <p:cNvSpPr txBox="1">
            <a:spLocks/>
          </p:cNvSpPr>
          <p:nvPr/>
        </p:nvSpPr>
        <p:spPr>
          <a:xfrm>
            <a:off x="3321065" y="4797044"/>
            <a:ext cx="5537928" cy="1010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Ir  atšķirības dažāda veida projektu administratīvajos un finanšu nosacījumos</a:t>
            </a:r>
          </a:p>
        </p:txBody>
      </p:sp>
    </p:spTree>
    <p:extLst>
      <p:ext uri="{BB962C8B-B14F-4D97-AF65-F5344CB8AC3E}">
        <p14:creationId xmlns:p14="http://schemas.microsoft.com/office/powerpoint/2010/main" val="204018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projektu īstenotāji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355" y="1445623"/>
            <a:ext cx="7951046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3"/>
          <p:cNvSpPr/>
          <p:nvPr/>
        </p:nvSpPr>
        <p:spPr>
          <a:xfrm>
            <a:off x="152401" y="2395953"/>
            <a:ext cx="8883808" cy="4168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iesniedzējs (koordinators) un sadarbības partneris var būt jebkura juridiska persona, kuras pašreizējā vai plānotā darbība saistāma ar ziemeļvalstu valodu apguvi vai popularizāciju. Piemēram: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pamatskolas,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organizācijas, 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</a:p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>
                <a:solidFill>
                  <a:srgbClr val="002060"/>
                </a:solidFill>
              </a:rPr>
              <a:t>! Piedalās vismaz divas juridiskas personas no 2 Nodplus dalībvalstīm – koordinators + vismaz 1 partneris no citas programmas dalībvalsts.  </a:t>
            </a: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74453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Kopīgie galvenie Ziemeļvalstu valodu apakšprogrammas 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dāņu, norvēģu, zviedru vai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ilgums: līdz 2 gadiem (sagatavošanas vizītes – 1 gads). 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B3FA7-C0FF-2C28-83BB-01DB06EDC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4421"/>
            <a:ext cx="8293030" cy="4818452"/>
          </a:xfrm>
        </p:spPr>
        <p:txBody>
          <a:bodyPr>
            <a:normAutofit lnSpcReduction="10000"/>
          </a:bodyPr>
          <a:lstStyle/>
          <a:p>
            <a:pPr algn="just"/>
            <a:r>
              <a:rPr lang="lv-LV" dirty="0">
                <a:solidFill>
                  <a:srgbClr val="002060"/>
                </a:solidFill>
              </a:rPr>
              <a:t>Kursu mērķis – popularizēt galvenokārt </a:t>
            </a:r>
            <a:r>
              <a:rPr lang="lv-LV" b="1" dirty="0">
                <a:solidFill>
                  <a:srgbClr val="002060"/>
                </a:solidFill>
              </a:rPr>
              <a:t>zviedru, norvēģu un dāņu </a:t>
            </a:r>
            <a:r>
              <a:rPr lang="lv-LV" dirty="0">
                <a:solidFill>
                  <a:srgbClr val="002060"/>
                </a:solidFill>
              </a:rPr>
              <a:t>valodu apguvi, taču iespējams atbalsts arī somu, </a:t>
            </a:r>
            <a:r>
              <a:rPr lang="lv-LV" dirty="0" err="1">
                <a:solidFill>
                  <a:srgbClr val="002060"/>
                </a:solidFill>
              </a:rPr>
              <a:t>fēriešu</a:t>
            </a:r>
            <a:r>
              <a:rPr lang="lv-LV" dirty="0">
                <a:solidFill>
                  <a:srgbClr val="002060"/>
                </a:solidFill>
              </a:rPr>
              <a:t>, islandiešu, sāmu un </a:t>
            </a:r>
            <a:r>
              <a:rPr lang="lv-LV" dirty="0" err="1">
                <a:solidFill>
                  <a:srgbClr val="002060"/>
                </a:solidFill>
              </a:rPr>
              <a:t>inuītu</a:t>
            </a:r>
            <a:r>
              <a:rPr lang="lv-LV" dirty="0">
                <a:solidFill>
                  <a:srgbClr val="002060"/>
                </a:solidFill>
              </a:rPr>
              <a:t> valodu kursiem. Projekta ietvaros var tikt sniegts atbalsts gan kursa sagatavošanai, gan īstenošanai.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Prioritāte – projektiem, kuri paredz zviedru, norvēģu un dāņu valodu kursus. (pie vienāda punktu skaita šiem projektiem būs priekšrocība pret citu minēto valodu kursiem).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Kursu ilgums – no 2 dienām līdz 2 mēnešiem, projekta ilgums – līdz 2 gadiem.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 Projektus par valodu kursiem varēs koordinēt un tajos piedalīties </a:t>
            </a:r>
            <a:r>
              <a:rPr lang="lv-LV" b="1" dirty="0">
                <a:solidFill>
                  <a:srgbClr val="002060"/>
                </a:solidFill>
              </a:rPr>
              <a:t>gan augstākās izglītības iestādes</a:t>
            </a:r>
            <a:r>
              <a:rPr lang="lv-LV" dirty="0">
                <a:solidFill>
                  <a:srgbClr val="002060"/>
                </a:solidFill>
              </a:rPr>
              <a:t>,   gan arī bet arī citas juridiskas personas, kuras darbojas Ziemeļvalstu valodu jomā (piem., vispārizglītojošās skolas, mācību centri)</a:t>
            </a:r>
          </a:p>
          <a:p>
            <a:r>
              <a:rPr lang="lv-LV" dirty="0">
                <a:solidFill>
                  <a:srgbClr val="002060"/>
                </a:solidFill>
              </a:rPr>
              <a:t>Kursu dalībnieki – gan </a:t>
            </a:r>
            <a:r>
              <a:rPr lang="lv-LV" b="1" dirty="0">
                <a:solidFill>
                  <a:srgbClr val="002060"/>
                </a:solidFill>
              </a:rPr>
              <a:t>augstskolu studenti un mācībspēki</a:t>
            </a:r>
            <a:r>
              <a:rPr lang="lv-LV" dirty="0">
                <a:solidFill>
                  <a:srgbClr val="002060"/>
                </a:solidFill>
              </a:rPr>
              <a:t>, gan arī pasniedzēji un skolotāji, kuri darbojas citos izglītības veidos un pakāpēs, mācot Ziemeļvalstu valodas.</a:t>
            </a:r>
          </a:p>
          <a:p>
            <a:pPr marL="0" indent="0">
              <a:buNone/>
            </a:pPr>
            <a:endParaRPr lang="lv-LV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C0ED739-5EFD-E03F-8C6A-8C9AE4345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804" y="365127"/>
            <a:ext cx="6997876" cy="10108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Ziemeļvalstu valodu kursi – jauns projektu veids no 2025. gada. </a:t>
            </a:r>
          </a:p>
        </p:txBody>
      </p:sp>
    </p:spTree>
    <p:extLst>
      <p:ext uri="{BB962C8B-B14F-4D97-AF65-F5344CB8AC3E}">
        <p14:creationId xmlns:p14="http://schemas.microsoft.com/office/powerpoint/2010/main" val="502098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4338</TotalTime>
  <Words>1106</Words>
  <Application>Microsoft Office PowerPoint</Application>
  <PresentationFormat>On-screen Show (4:3)</PresentationFormat>
  <Paragraphs>124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Ziemeļvalstu valodu apakšprogramma – 2025. gada projektu konkurss</vt:lpstr>
      <vt:lpstr>Ziemeļvalstu valodu apakšprogramma</vt:lpstr>
      <vt:lpstr>Ziemeļvalstu valodu   apakšprogrammas galvenais administrators </vt:lpstr>
      <vt:lpstr>Atbalstāmās aktivitātes - piemēri</vt:lpstr>
      <vt:lpstr>Izmaiņas Ziemeļvalstu valodu apakšprogrammā 2025. gada projektu konkursā</vt:lpstr>
      <vt:lpstr>Tādējādi no 2025. gada Ziemeļvalstu valodu apakšprogrammā ir divi projektu veidi:</vt:lpstr>
      <vt:lpstr>Ziemeļvalstu valodu apakšprogrammas projektu īstenotāji</vt:lpstr>
      <vt:lpstr>Kopīgie galvenie Ziemeļvalstu valodu apakšprogrammas nosacījumi</vt:lpstr>
      <vt:lpstr>Ziemeļvalstu valodu kursi – jauns projektu veids no 2025. gada. 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</vt:lpstr>
      <vt:lpstr>Finansējums (8)</vt:lpstr>
      <vt:lpstr>Finansējums (9)</vt:lpstr>
      <vt:lpstr>Finansējums (7) </vt:lpstr>
      <vt:lpstr>Finansējums (8)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141</cp:revision>
  <cp:lastPrinted>2020-12-09T08:28:11Z</cp:lastPrinted>
  <dcterms:created xsi:type="dcterms:W3CDTF">2017-03-17T07:53:29Z</dcterms:created>
  <dcterms:modified xsi:type="dcterms:W3CDTF">2024-11-12T21:13:07Z</dcterms:modified>
</cp:coreProperties>
</file>