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4"/>
  </p:notesMasterIdLst>
  <p:handoutMasterIdLst>
    <p:handoutMasterId r:id="rId25"/>
  </p:handoutMasterIdLst>
  <p:sldIdLst>
    <p:sldId id="2435" r:id="rId5"/>
    <p:sldId id="260" r:id="rId6"/>
    <p:sldId id="2459" r:id="rId7"/>
    <p:sldId id="2443" r:id="rId8"/>
    <p:sldId id="2444" r:id="rId9"/>
    <p:sldId id="259" r:id="rId10"/>
    <p:sldId id="2439" r:id="rId11"/>
    <p:sldId id="2432" r:id="rId12"/>
    <p:sldId id="2448" r:id="rId13"/>
    <p:sldId id="2433" r:id="rId14"/>
    <p:sldId id="2458" r:id="rId15"/>
    <p:sldId id="2449" r:id="rId16"/>
    <p:sldId id="2450" r:id="rId17"/>
    <p:sldId id="2455" r:id="rId18"/>
    <p:sldId id="2452" r:id="rId19"/>
    <p:sldId id="2456" r:id="rId20"/>
    <p:sldId id="2454" r:id="rId21"/>
    <p:sldId id="2457" r:id="rId22"/>
    <p:sldId id="243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FFA6"/>
    <a:srgbClr val="E99757"/>
    <a:srgbClr val="A53F52"/>
    <a:srgbClr val="FFFFFF"/>
    <a:srgbClr val="828282"/>
    <a:srgbClr val="A3A3A3"/>
    <a:srgbClr val="898989"/>
    <a:srgbClr val="2F3342"/>
    <a:srgbClr val="2C2153"/>
    <a:srgbClr val="0102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1" autoAdjust="0"/>
    <p:restoredTop sz="87580" autoAdjust="0"/>
  </p:normalViewPr>
  <p:slideViewPr>
    <p:cSldViewPr snapToGrid="0">
      <p:cViewPr varScale="1">
        <p:scale>
          <a:sx n="59" d="100"/>
          <a:sy n="59" d="100"/>
        </p:scale>
        <p:origin x="1134" y="60"/>
      </p:cViewPr>
      <p:guideLst>
        <p:guide orient="horz" pos="2160"/>
        <p:guide pos="3840"/>
      </p:guideLst>
    </p:cSldViewPr>
  </p:slideViewPr>
  <p:notesTextViewPr>
    <p:cViewPr>
      <p:scale>
        <a:sx n="1" d="1"/>
        <a:sy n="1" d="1"/>
      </p:scale>
      <p:origin x="0" y="0"/>
    </p:cViewPr>
  </p:notesTextViewPr>
  <p:notesViewPr>
    <p:cSldViewPr snapToGrid="0">
      <p:cViewPr varScale="1">
        <p:scale>
          <a:sx n="99" d="100"/>
          <a:sy n="99" d="100"/>
        </p:scale>
        <p:origin x="4416"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F97DFCF-F890-A143-9133-C8B65C9B01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FE2C281-2434-D94F-B4BD-BA3CD4DB84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6D5B4E-BF3E-3B45-A4BA-D6C3B92870D7}" type="datetimeFigureOut">
              <a:rPr lang="en-US" smtClean="0"/>
              <a:t>12/29/2019</a:t>
            </a:fld>
            <a:endParaRPr lang="en-US" dirty="0"/>
          </a:p>
        </p:txBody>
      </p:sp>
      <p:sp>
        <p:nvSpPr>
          <p:cNvPr id="4" name="Footer Placeholder 3">
            <a:extLst>
              <a:ext uri="{FF2B5EF4-FFF2-40B4-BE49-F238E27FC236}">
                <a16:creationId xmlns:a16="http://schemas.microsoft.com/office/drawing/2014/main" id="{5C17CBFA-633D-5540-AFAA-BE1F495EC6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26B5631-D714-AD41-853B-A883ADC344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5AE8BC-2AB3-9E4C-9797-2A6F8A74C74E}" type="slidenum">
              <a:rPr lang="en-US" smtClean="0"/>
              <a:t>‹#›</a:t>
            </a:fld>
            <a:endParaRPr lang="en-US" dirty="0"/>
          </a:p>
        </p:txBody>
      </p:sp>
    </p:spTree>
    <p:extLst>
      <p:ext uri="{BB962C8B-B14F-4D97-AF65-F5344CB8AC3E}">
        <p14:creationId xmlns:p14="http://schemas.microsoft.com/office/powerpoint/2010/main" val="4273987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A8621B-8C8E-49BA-8772-41D0FE75A082}" type="datetimeFigureOut">
              <a:rPr lang="en-US" smtClean="0"/>
              <a:t>12/29/2019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8B34ED-4CDD-41C9-90F7-D768D5559A6F}" type="slidenum">
              <a:rPr lang="en-US" smtClean="0"/>
              <a:t>‹#›</a:t>
            </a:fld>
            <a:endParaRPr lang="en-US" dirty="0"/>
          </a:p>
        </p:txBody>
      </p:sp>
    </p:spTree>
    <p:extLst>
      <p:ext uri="{BB962C8B-B14F-4D97-AF65-F5344CB8AC3E}">
        <p14:creationId xmlns:p14="http://schemas.microsoft.com/office/powerpoint/2010/main" val="4225970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1</a:t>
            </a:fld>
            <a:endParaRPr lang="en-US" dirty="0"/>
          </a:p>
        </p:txBody>
      </p:sp>
    </p:spTree>
    <p:extLst>
      <p:ext uri="{BB962C8B-B14F-4D97-AF65-F5344CB8AC3E}">
        <p14:creationId xmlns:p14="http://schemas.microsoft.com/office/powerpoint/2010/main" val="287740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a:t>Attēls</a:t>
            </a:r>
            <a:r>
              <a:rPr lang="lv-LV" baseline="0" dirty="0"/>
              <a:t>: https://www.publicdomainpictures.net/en/view-image.php?image=93099&amp;picture=microwave-tower</a:t>
            </a:r>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12</a:t>
            </a:fld>
            <a:endParaRPr lang="en-US" dirty="0"/>
          </a:p>
        </p:txBody>
      </p:sp>
    </p:spTree>
    <p:extLst>
      <p:ext uri="{BB962C8B-B14F-4D97-AF65-F5344CB8AC3E}">
        <p14:creationId xmlns:p14="http://schemas.microsoft.com/office/powerpoint/2010/main" val="1342680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Prezentācijas dizains no https://templates.office.com/en-US/Tech-presentation-TM55661986</a:t>
            </a:r>
          </a:p>
          <a:p>
            <a:endParaRPr lang="en-US" dirty="0"/>
          </a:p>
        </p:txBody>
      </p:sp>
      <p:sp>
        <p:nvSpPr>
          <p:cNvPr id="4" name="Slide Number Placeholder 3"/>
          <p:cNvSpPr>
            <a:spLocks noGrp="1"/>
          </p:cNvSpPr>
          <p:nvPr>
            <p:ph type="sldNum" sz="quarter" idx="10"/>
          </p:nvPr>
        </p:nvSpPr>
        <p:spPr/>
        <p:txBody>
          <a:bodyPr/>
          <a:lstStyle/>
          <a:p>
            <a:fld id="{228B34ED-4CDD-41C9-90F7-D768D5559A6F}" type="slidenum">
              <a:rPr lang="en-US" smtClean="0"/>
              <a:t>2</a:t>
            </a:fld>
            <a:endParaRPr lang="en-US" dirty="0"/>
          </a:p>
        </p:txBody>
      </p:sp>
    </p:spTree>
    <p:extLst>
      <p:ext uri="{BB962C8B-B14F-4D97-AF65-F5344CB8AC3E}">
        <p14:creationId xmlns:p14="http://schemas.microsoft.com/office/powerpoint/2010/main" val="1360010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3</a:t>
            </a:fld>
            <a:endParaRPr lang="en-US" dirty="0"/>
          </a:p>
        </p:txBody>
      </p:sp>
    </p:spTree>
    <p:extLst>
      <p:ext uri="{BB962C8B-B14F-4D97-AF65-F5344CB8AC3E}">
        <p14:creationId xmlns:p14="http://schemas.microsoft.com/office/powerpoint/2010/main" val="3447440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b="1" dirty="0"/>
              <a:t>«Lai veicinātu uzņēmēju piekļuvi jauniem eksporta tirgiem, LIAA organizē uzņēmēju vizītes uz ārvalstīm. LIAA piedāvā vizīšu plānošanu, programmas sastādīšanu, uzturēšanās un transporta organizēšanu.</a:t>
            </a:r>
          </a:p>
          <a:p>
            <a:r>
              <a:rPr lang="lv-LV" b="1" dirty="0"/>
              <a:t>Dodoties tirdzniecības misijās, uzņēmēju galvenie ieguvumi ir kontakti ar potenciālajiem sadarbības partneriem, papildus informācija par tirgu, cenu politiku un uzņēmējdarbības vidi, kā arī atpazīstamība un publicitāte interesējošās nozares speciālistu vidū, iespēja apmeklēt sadarbības veicināšanas pasākumus un priekšstata par savas produkcijas konkurētspēju jaunajā tirgū gūšana.»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lv-LV"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lv-LV" dirty="0"/>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Atsauces:</a:t>
            </a:r>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Attēls: http://eksports.liaa.gov.lv/nas-uz-m-ji-v-las-latvij-izveidot-v-rien-gu-e-komercijas-un-lo-istikas-centru</a:t>
            </a:r>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Teksts: </a:t>
            </a:r>
            <a:r>
              <a:rPr lang="lv-LV" sz="1200" kern="1200" dirty="0">
                <a:solidFill>
                  <a:schemeClr val="tx1"/>
                </a:solidFill>
                <a:effectLst/>
                <a:latin typeface="+mn-lt"/>
                <a:ea typeface="+mn-ea"/>
                <a:cs typeface="+mn-cs"/>
              </a:rPr>
              <a:t>http://eksports.liaa.gov.lv/pakalpojumi/tirdzniecibas-misijas</a:t>
            </a:r>
          </a:p>
          <a:p>
            <a:endParaRPr lang="lv-LV" sz="1200" kern="1200" dirty="0">
              <a:solidFill>
                <a:schemeClr val="tx1"/>
              </a:solidFill>
              <a:effectLst/>
              <a:latin typeface="+mn-lt"/>
              <a:ea typeface="+mn-ea"/>
              <a:cs typeface="+mn-cs"/>
            </a:endParaRPr>
          </a:p>
          <a:p>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4</a:t>
            </a:fld>
            <a:endParaRPr lang="en-US" dirty="0"/>
          </a:p>
        </p:txBody>
      </p:sp>
    </p:spTree>
    <p:extLst>
      <p:ext uri="{BB962C8B-B14F-4D97-AF65-F5344CB8AC3E}">
        <p14:creationId xmlns:p14="http://schemas.microsoft.com/office/powerpoint/2010/main" val="2892781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sz="1200" b="1" i="0" kern="1200" dirty="0" smtClean="0">
                <a:solidFill>
                  <a:schemeClr val="tx1"/>
                </a:solidFill>
                <a:effectLst/>
                <a:latin typeface="+mn-lt"/>
                <a:ea typeface="+mn-ea"/>
                <a:cs typeface="+mn-cs"/>
              </a:rPr>
              <a:t>Lai pārliecinoši demonstrētu dažādu nozaru potenciālu un iepazīstinātu ārvalstu kompānijas ar Latvijas produktu klāstu, LIAA</a:t>
            </a:r>
            <a:r>
              <a:rPr lang="lv-LV" sz="1200" b="1" i="0" kern="1200" baseline="0" dirty="0" smtClean="0">
                <a:solidFill>
                  <a:schemeClr val="tx1"/>
                </a:solidFill>
                <a:effectLst/>
                <a:latin typeface="+mn-lt"/>
                <a:ea typeface="+mn-ea"/>
                <a:cs typeface="+mn-cs"/>
              </a:rPr>
              <a:t> </a:t>
            </a:r>
            <a:r>
              <a:rPr lang="lv-LV" sz="1200" b="1" i="0" kern="1200" dirty="0" smtClean="0">
                <a:solidFill>
                  <a:schemeClr val="tx1"/>
                </a:solidFill>
                <a:effectLst/>
                <a:latin typeface="+mn-lt"/>
                <a:ea typeface="+mn-ea"/>
                <a:cs typeface="+mn-cs"/>
              </a:rPr>
              <a:t>piedāvā Latvijas uzņēmējiem bezmaksas laukumu nacionālajā stendā, kā arī sniedz visplašāko atbalstu sagatavojoties izstādei, uzrunājot potenciālos partnerus un organizējot tikšanās</a:t>
            </a:r>
            <a:r>
              <a:rPr lang="lv-LV" sz="1200" b="1" i="0" kern="1200" baseline="0" dirty="0" smtClean="0">
                <a:solidFill>
                  <a:schemeClr val="tx1"/>
                </a:solidFill>
                <a:effectLst/>
                <a:latin typeface="+mn-lt"/>
                <a:ea typeface="+mn-ea"/>
                <a:cs typeface="+mn-cs"/>
              </a:rPr>
              <a:t> ar tiem</a:t>
            </a:r>
            <a:r>
              <a:rPr lang="lv-LV" sz="1200" b="1" i="0" kern="1200" dirty="0" smtClean="0">
                <a:solidFill>
                  <a:schemeClr val="tx1"/>
                </a:solidFill>
                <a:effectLst/>
                <a:latin typeface="+mn-lt"/>
                <a:ea typeface="+mn-ea"/>
                <a:cs typeface="+mn-cs"/>
              </a:rPr>
              <a:t>.</a:t>
            </a:r>
            <a:endParaRPr lang="lv-LV"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lv-LV" dirty="0"/>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Atsauces:</a:t>
            </a:r>
          </a:p>
          <a:p>
            <a:r>
              <a:rPr lang="lv-LV" dirty="0"/>
              <a:t>Attēls: https://business.facebook.com/LIAALatvija/photos/a.1162829533873367/1162829657206688/?type=3&amp;theater</a:t>
            </a:r>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Teksts:  </a:t>
            </a:r>
            <a:r>
              <a:rPr lang="lv-LV" sz="1200" kern="1200" dirty="0">
                <a:solidFill>
                  <a:schemeClr val="tx1"/>
                </a:solidFill>
                <a:effectLst/>
                <a:latin typeface="+mn-lt"/>
                <a:ea typeface="+mn-ea"/>
                <a:cs typeface="+mn-cs"/>
              </a:rPr>
              <a:t>http://eksports.liaa.gov.lv/pakalpojumi/nacionalie-stendi</a:t>
            </a:r>
          </a:p>
          <a:p>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5</a:t>
            </a:fld>
            <a:endParaRPr lang="en-US" dirty="0"/>
          </a:p>
        </p:txBody>
      </p:sp>
    </p:spTree>
    <p:extLst>
      <p:ext uri="{BB962C8B-B14F-4D97-AF65-F5344CB8AC3E}">
        <p14:creationId xmlns:p14="http://schemas.microsoft.com/office/powerpoint/2010/main" val="93158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sz="1200" b="1" i="0" kern="1200" dirty="0" smtClean="0">
                <a:solidFill>
                  <a:schemeClr val="tx1"/>
                </a:solidFill>
                <a:effectLst/>
                <a:latin typeface="+mn-lt"/>
                <a:ea typeface="+mn-ea"/>
                <a:cs typeface="+mn-cs"/>
              </a:rPr>
              <a:t>Lai veicinātu uzņēmēju piekļuvi jauniem eksporta tirgiem, LIAA organizē uzņēmēju vizītes uz ārvalstīm valsts augstāko amatpersonu vizīšu ietvaros. LIAA piedāvā uzņēmēju delegāciju vizīšu plānošanu un programmas sastādīšanu, kā arī palīdz organizēt uzturēšano</a:t>
            </a:r>
            <a:r>
              <a:rPr lang="lv-LV" sz="1200" b="1" i="0" kern="1200" baseline="0" dirty="0" smtClean="0">
                <a:solidFill>
                  <a:schemeClr val="tx1"/>
                </a:solidFill>
                <a:effectLst/>
                <a:latin typeface="+mn-lt"/>
                <a:ea typeface="+mn-ea"/>
                <a:cs typeface="+mn-cs"/>
              </a:rPr>
              <a:t>s un nokļūšanu konkrētajā valstī.</a:t>
            </a:r>
            <a:endParaRPr lang="lv-LV" sz="1200" b="1"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lv-LV" b="1" dirty="0"/>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smtClean="0"/>
              <a:t>Atsauces</a:t>
            </a:r>
            <a:r>
              <a:rPr lang="lv-LV"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Attēls: http://eksports.liaa.gov.lv/seminars-partikas-produktu-izplatisana-singapura-un-da-azija</a:t>
            </a:r>
          </a:p>
          <a:p>
            <a:pPr marL="0" marR="0" lvl="0" indent="0" algn="l" defTabSz="914400" rtl="0" eaLnBrk="1" fontAlgn="auto" latinLnBrk="0" hangingPunct="1">
              <a:lnSpc>
                <a:spcPct val="100000"/>
              </a:lnSpc>
              <a:spcBef>
                <a:spcPts val="0"/>
              </a:spcBef>
              <a:spcAft>
                <a:spcPts val="0"/>
              </a:spcAft>
              <a:buClrTx/>
              <a:buSzTx/>
              <a:buFontTx/>
              <a:buNone/>
              <a:tabLst/>
              <a:defRPr/>
            </a:pPr>
            <a:r>
              <a:rPr lang="lv-LV" dirty="0"/>
              <a:t>Teksts: </a:t>
            </a:r>
            <a:r>
              <a:rPr lang="lv-LV" sz="1200" kern="1200" dirty="0" smtClean="0">
                <a:solidFill>
                  <a:schemeClr val="tx1"/>
                </a:solidFill>
                <a:effectLst/>
                <a:latin typeface="+mn-lt"/>
                <a:ea typeface="+mn-ea"/>
                <a:cs typeface="+mn-cs"/>
              </a:rPr>
              <a:t>http://eksports.liaa.gov.lv/pakalpojumi/valsts-vizites</a:t>
            </a:r>
            <a:endParaRPr lang="lv-LV"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28B34ED-4CDD-41C9-90F7-D768D5559A6F}" type="slidenum">
              <a:rPr lang="en-US" smtClean="0"/>
              <a:t>6</a:t>
            </a:fld>
            <a:endParaRPr lang="en-US" dirty="0"/>
          </a:p>
        </p:txBody>
      </p:sp>
    </p:spTree>
    <p:extLst>
      <p:ext uri="{BB962C8B-B14F-4D97-AF65-F5344CB8AC3E}">
        <p14:creationId xmlns:p14="http://schemas.microsoft.com/office/powerpoint/2010/main" val="3203617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a:t>Attēls: http://www.spilva.lv/zinas/zinas-presei/pieaug-spilvas-eksports-uz-austrumiem-ukrainu-krieviju-baltkrieviju/</a:t>
            </a:r>
          </a:p>
        </p:txBody>
      </p:sp>
      <p:sp>
        <p:nvSpPr>
          <p:cNvPr id="4" name="Slide Number Placeholder 3"/>
          <p:cNvSpPr>
            <a:spLocks noGrp="1"/>
          </p:cNvSpPr>
          <p:nvPr>
            <p:ph type="sldNum" sz="quarter" idx="10"/>
          </p:nvPr>
        </p:nvSpPr>
        <p:spPr/>
        <p:txBody>
          <a:bodyPr/>
          <a:lstStyle/>
          <a:p>
            <a:fld id="{228B34ED-4CDD-41C9-90F7-D768D5559A6F}" type="slidenum">
              <a:rPr lang="en-US" smtClean="0"/>
              <a:t>7</a:t>
            </a:fld>
            <a:endParaRPr lang="en-US" dirty="0"/>
          </a:p>
        </p:txBody>
      </p:sp>
    </p:spTree>
    <p:extLst>
      <p:ext uri="{BB962C8B-B14F-4D97-AF65-F5344CB8AC3E}">
        <p14:creationId xmlns:p14="http://schemas.microsoft.com/office/powerpoint/2010/main" val="272203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a:t>Atsauce:</a:t>
            </a:r>
            <a:r>
              <a:rPr lang="lv-LV" baseline="0" dirty="0"/>
              <a:t> </a:t>
            </a:r>
            <a:r>
              <a:rPr lang="lv-LV" sz="1200" kern="1200" dirty="0">
                <a:solidFill>
                  <a:schemeClr val="tx1"/>
                </a:solidFill>
                <a:effectLst/>
                <a:latin typeface="+mn-lt"/>
                <a:ea typeface="+mn-ea"/>
                <a:cs typeface="+mn-cs"/>
              </a:rPr>
              <a:t>https://data1.csb.gov.lv/pxweb/lv/atirdz/atirdz__atirdz__isterm/AT020c.px/table/tableViewLayout1/?rxid=f4142bf2-f1c2-4660-9bb7-e973459aee37</a:t>
            </a:r>
            <a:endParaRPr lang="lv-LV" dirty="0"/>
          </a:p>
        </p:txBody>
      </p:sp>
      <p:sp>
        <p:nvSpPr>
          <p:cNvPr id="4" name="Slide Number Placeholder 3"/>
          <p:cNvSpPr>
            <a:spLocks noGrp="1"/>
          </p:cNvSpPr>
          <p:nvPr>
            <p:ph type="sldNum" sz="quarter" idx="10"/>
          </p:nvPr>
        </p:nvSpPr>
        <p:spPr/>
        <p:txBody>
          <a:bodyPr/>
          <a:lstStyle/>
          <a:p>
            <a:fld id="{228B34ED-4CDD-41C9-90F7-D768D5559A6F}" type="slidenum">
              <a:rPr lang="en-US" smtClean="0"/>
              <a:t>10</a:t>
            </a:fld>
            <a:endParaRPr lang="en-US" dirty="0"/>
          </a:p>
        </p:txBody>
      </p:sp>
    </p:spTree>
    <p:extLst>
      <p:ext uri="{BB962C8B-B14F-4D97-AF65-F5344CB8AC3E}">
        <p14:creationId xmlns:p14="http://schemas.microsoft.com/office/powerpoint/2010/main" val="3016779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a:t>Atsauce: https://www.csb.gov.lv/lv/statistika/statistikas-temas/areja-tirdznieciba/apkopojums/meklet-tema/367-latvijas-areja-tirdznieciba-svarigakas</a:t>
            </a:r>
          </a:p>
        </p:txBody>
      </p:sp>
      <p:sp>
        <p:nvSpPr>
          <p:cNvPr id="4" name="Slide Number Placeholder 3"/>
          <p:cNvSpPr>
            <a:spLocks noGrp="1"/>
          </p:cNvSpPr>
          <p:nvPr>
            <p:ph type="sldNum" sz="quarter" idx="10"/>
          </p:nvPr>
        </p:nvSpPr>
        <p:spPr/>
        <p:txBody>
          <a:bodyPr/>
          <a:lstStyle/>
          <a:p>
            <a:fld id="{228B34ED-4CDD-41C9-90F7-D768D5559A6F}" type="slidenum">
              <a:rPr lang="en-US" smtClean="0"/>
              <a:t>11</a:t>
            </a:fld>
            <a:endParaRPr lang="en-US" dirty="0"/>
          </a:p>
        </p:txBody>
      </p:sp>
    </p:spTree>
    <p:extLst>
      <p:ext uri="{BB962C8B-B14F-4D97-AF65-F5344CB8AC3E}">
        <p14:creationId xmlns:p14="http://schemas.microsoft.com/office/powerpoint/2010/main" val="900482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2A27944-63F0-4B2F-AD45-448C6DF71C85}"/>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AF5DAC0D-26BC-4E19-94BF-7F158080FB62}"/>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2" name="Title 1">
            <a:extLst>
              <a:ext uri="{FF2B5EF4-FFF2-40B4-BE49-F238E27FC236}">
                <a16:creationId xmlns:a16="http://schemas.microsoft.com/office/drawing/2014/main" id="{2C63BDE4-1CD0-AC4C-A2A9-C858427B0E20}"/>
              </a:ext>
            </a:extLst>
          </p:cNvPr>
          <p:cNvSpPr>
            <a:spLocks noGrp="1"/>
          </p:cNvSpPr>
          <p:nvPr>
            <p:ph type="title" hasCustomPrompt="1"/>
          </p:nvPr>
        </p:nvSpPr>
        <p:spPr/>
        <p:txBody>
          <a:bodyPr/>
          <a:lstStyle>
            <a:lvl1pPr>
              <a:lnSpc>
                <a:spcPct val="100000"/>
              </a:lnSpc>
              <a:defRPr/>
            </a:lvl1pPr>
          </a:lstStyle>
          <a:p>
            <a:r>
              <a:rPr lang="en-US" dirty="0"/>
              <a:t>CLICK TO EDIT MASTER TITLE STYLE</a:t>
            </a:r>
          </a:p>
        </p:txBody>
      </p:sp>
      <p:sp>
        <p:nvSpPr>
          <p:cNvPr id="8" name="Text Placeholder 2">
            <a:extLst>
              <a:ext uri="{FF2B5EF4-FFF2-40B4-BE49-F238E27FC236}">
                <a16:creationId xmlns:a16="http://schemas.microsoft.com/office/drawing/2014/main" id="{67265051-1E5A-D844-BA21-383315517276}"/>
              </a:ext>
            </a:extLst>
          </p:cNvPr>
          <p:cNvSpPr>
            <a:spLocks noGrp="1"/>
          </p:cNvSpPr>
          <p:nvPr>
            <p:ph idx="1"/>
          </p:nvPr>
        </p:nvSpPr>
        <p:spPr>
          <a:xfrm>
            <a:off x="594519" y="1690117"/>
            <a:ext cx="10989920" cy="4486845"/>
          </a:xfrm>
          <a:prstGeom prst="rect">
            <a:avLst/>
          </a:prstGeom>
        </p:spPr>
        <p:txBody>
          <a:bodyPr vert="horz" lIns="91440" tIns="45720" rIns="91440" bIns="45720" rtlCol="0">
            <a:normAutofit/>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5">
            <a:extLst>
              <a:ext uri="{FF2B5EF4-FFF2-40B4-BE49-F238E27FC236}">
                <a16:creationId xmlns:a16="http://schemas.microsoft.com/office/drawing/2014/main" id="{2914F6FF-E574-0340-AD3E-E6747297E034}"/>
              </a:ext>
            </a:extLst>
          </p:cNvPr>
          <p:cNvSpPr>
            <a:spLocks noGrp="1"/>
          </p:cNvSpPr>
          <p:nvPr>
            <p:ph type="body" sz="quarter" idx="32" hasCustomPrompt="1"/>
          </p:nvPr>
        </p:nvSpPr>
        <p:spPr>
          <a:xfrm>
            <a:off x="594519" y="1262642"/>
            <a:ext cx="11002962" cy="353872"/>
          </a:xfrm>
        </p:spPr>
        <p:txBody>
          <a:bodyPr anchor="ctr">
            <a:noAutofit/>
          </a:bodyPr>
          <a:lstStyle>
            <a:lvl1pPr marL="0" indent="0" algn="ctr">
              <a:lnSpc>
                <a:spcPct val="100000"/>
              </a:lnSpc>
              <a:buNone/>
              <a:defRPr sz="2000" spc="0" baseline="0">
                <a:solidFill>
                  <a:srgbClr val="898989"/>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dirty="0"/>
              <a:t>SUBTITLE</a:t>
            </a:r>
            <a:endParaRPr lang="en-ZA" dirty="0"/>
          </a:p>
        </p:txBody>
      </p:sp>
      <p:sp>
        <p:nvSpPr>
          <p:cNvPr id="7"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1535182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2A27944-63F0-4B2F-AD45-448C6DF71C85}"/>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AF5DAC0D-26BC-4E19-94BF-7F158080FB62}"/>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2" name="Title 1">
            <a:extLst>
              <a:ext uri="{FF2B5EF4-FFF2-40B4-BE49-F238E27FC236}">
                <a16:creationId xmlns:a16="http://schemas.microsoft.com/office/drawing/2014/main" id="{2C63BDE4-1CD0-AC4C-A2A9-C858427B0E20}"/>
              </a:ext>
            </a:extLst>
          </p:cNvPr>
          <p:cNvSpPr>
            <a:spLocks noGrp="1"/>
          </p:cNvSpPr>
          <p:nvPr>
            <p:ph type="title" hasCustomPrompt="1"/>
          </p:nvPr>
        </p:nvSpPr>
        <p:spPr/>
        <p:txBody>
          <a:bodyPr/>
          <a:lstStyle>
            <a:lvl1pPr>
              <a:lnSpc>
                <a:spcPct val="100000"/>
              </a:lnSpc>
              <a:defRPr/>
            </a:lvl1pPr>
          </a:lstStyle>
          <a:p>
            <a:r>
              <a:rPr lang="en-US" dirty="0"/>
              <a:t>CLICK TO EDIT MASTER TITLE STYLE</a:t>
            </a:r>
          </a:p>
        </p:txBody>
      </p:sp>
      <p:sp>
        <p:nvSpPr>
          <p:cNvPr id="8" name="Text Placeholder 2">
            <a:extLst>
              <a:ext uri="{FF2B5EF4-FFF2-40B4-BE49-F238E27FC236}">
                <a16:creationId xmlns:a16="http://schemas.microsoft.com/office/drawing/2014/main" id="{67265051-1E5A-D844-BA21-383315517276}"/>
              </a:ext>
            </a:extLst>
          </p:cNvPr>
          <p:cNvSpPr>
            <a:spLocks noGrp="1"/>
          </p:cNvSpPr>
          <p:nvPr>
            <p:ph idx="1"/>
          </p:nvPr>
        </p:nvSpPr>
        <p:spPr>
          <a:xfrm>
            <a:off x="594519" y="1690117"/>
            <a:ext cx="10989920" cy="4486845"/>
          </a:xfrm>
          <a:prstGeom prst="rect">
            <a:avLst/>
          </a:prstGeom>
        </p:spPr>
        <p:txBody>
          <a:bodyPr vert="horz" lIns="91440" tIns="45720" rIns="91440" bIns="45720" rtlCol="0">
            <a:normAutofit/>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dirty="0"/>
          </a:p>
        </p:txBody>
      </p:sp>
    </p:spTree>
    <p:extLst>
      <p:ext uri="{BB962C8B-B14F-4D97-AF65-F5344CB8AC3E}">
        <p14:creationId xmlns:p14="http://schemas.microsoft.com/office/powerpoint/2010/main" val="2762968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1CCD8B1-7DA9-46E5-8EC4-7B1E0D7E9B20}"/>
              </a:ext>
            </a:extLst>
          </p:cNvPr>
          <p:cNvSpPr/>
          <p:nvPr userDrawn="1"/>
        </p:nvSpPr>
        <p:spPr>
          <a:xfrm>
            <a:off x="6084094" y="1189038"/>
            <a:ext cx="6107906" cy="5668962"/>
          </a:xfrm>
          <a:prstGeom prst="rect">
            <a:avLst/>
          </a:prstGeom>
          <a:gradFill>
            <a:gsLst>
              <a:gs pos="0">
                <a:srgbClr val="01023B">
                  <a:alpha val="80000"/>
                </a:srgbClr>
              </a:gs>
              <a:gs pos="100000">
                <a:srgbClr val="E99757">
                  <a:lumMod val="97000"/>
                  <a:lumOff val="3000"/>
                  <a:alpha val="80000"/>
                </a:srgbClr>
              </a:gs>
              <a:gs pos="50000">
                <a:srgbClr val="A53F52">
                  <a:alpha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0E18C59-4654-4610-A461-4DAD6B9AA844}"/>
              </a:ext>
            </a:extLst>
          </p:cNvPr>
          <p:cNvSpPr/>
          <p:nvPr userDrawn="1"/>
        </p:nvSpPr>
        <p:spPr>
          <a:xfrm>
            <a:off x="0" y="1189038"/>
            <a:ext cx="6096000" cy="5668962"/>
          </a:xfrm>
          <a:prstGeom prst="rect">
            <a:avLst/>
          </a:prstGeom>
          <a:solidFill>
            <a:srgbClr val="2F3342"/>
          </a:solidFill>
          <a:ln>
            <a:noFill/>
          </a:ln>
          <a:effectLst>
            <a:innerShdw blurRad="254000" dist="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4E289BF-FC60-4B0A-9338-19DFADB75B3E}"/>
              </a:ext>
            </a:extLst>
          </p:cNvPr>
          <p:cNvSpPr>
            <a:spLocks noGrp="1"/>
          </p:cNvSpPr>
          <p:nvPr>
            <p:ph type="title" hasCustomPrompt="1"/>
          </p:nvPr>
        </p:nvSpPr>
        <p:spPr>
          <a:xfrm>
            <a:off x="594519" y="0"/>
            <a:ext cx="11002962" cy="1189038"/>
          </a:xfrm>
        </p:spPr>
        <p:txBody>
          <a:bodyPr>
            <a:normAutofit/>
          </a:bodyPr>
          <a:lstStyle>
            <a:lvl1pPr algn="ctr">
              <a:defRPr sz="3600" spc="300"/>
            </a:lvl1pPr>
          </a:lstStyle>
          <a:p>
            <a:r>
              <a:rPr lang="en-US" dirty="0"/>
              <a:t>CLICK TO EDIT MASTER TITLE STYLE</a:t>
            </a:r>
          </a:p>
        </p:txBody>
      </p:sp>
      <p:sp>
        <p:nvSpPr>
          <p:cNvPr id="3" name="Text Placeholder 2">
            <a:extLst>
              <a:ext uri="{FF2B5EF4-FFF2-40B4-BE49-F238E27FC236}">
                <a16:creationId xmlns:a16="http://schemas.microsoft.com/office/drawing/2014/main" id="{9BDA91F3-AE43-4DDA-AB24-49CF87963D72}"/>
              </a:ext>
            </a:extLst>
          </p:cNvPr>
          <p:cNvSpPr>
            <a:spLocks noGrp="1"/>
          </p:cNvSpPr>
          <p:nvPr>
            <p:ph type="body" idx="1"/>
          </p:nvPr>
        </p:nvSpPr>
        <p:spPr>
          <a:xfrm>
            <a:off x="469107" y="1827972"/>
            <a:ext cx="5157787" cy="494506"/>
          </a:xfrm>
        </p:spPr>
        <p:txBody>
          <a:bodyPr lIns="0" tIns="0" rIns="0" bIns="0" anchor="ctr"/>
          <a:lstStyle>
            <a:lvl1pPr marL="0" indent="0">
              <a:buNone/>
              <a:defRPr sz="2400" b="0" spc="60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24A648F6-CDB4-4032-9F98-6ED11F980765}"/>
              </a:ext>
            </a:extLst>
          </p:cNvPr>
          <p:cNvSpPr>
            <a:spLocks noGrp="1"/>
          </p:cNvSpPr>
          <p:nvPr>
            <p:ph sz="half" idx="2"/>
          </p:nvPr>
        </p:nvSpPr>
        <p:spPr>
          <a:xfrm>
            <a:off x="469107" y="2342356"/>
            <a:ext cx="5157787" cy="3684588"/>
          </a:xfrm>
        </p:spPr>
        <p:txBody>
          <a:bodyPr lIns="0" tIns="0" rIns="0" bIns="0">
            <a:normAutofit/>
          </a:bodyPr>
          <a:lstStyle>
            <a:lvl1pPr>
              <a:lnSpc>
                <a:spcPct val="150000"/>
              </a:lnSpc>
              <a:defRPr sz="2400">
                <a:solidFill>
                  <a:schemeClr val="bg1"/>
                </a:solidFill>
              </a:defRPr>
            </a:lvl1pPr>
            <a:lvl2pPr>
              <a:lnSpc>
                <a:spcPct val="150000"/>
              </a:lnSpc>
              <a:defRPr sz="2000">
                <a:solidFill>
                  <a:schemeClr val="bg1"/>
                </a:solidFill>
              </a:defRPr>
            </a:lvl2pPr>
            <a:lvl3pPr>
              <a:lnSpc>
                <a:spcPct val="150000"/>
              </a:lnSpc>
              <a:defRPr sz="2000">
                <a:solidFill>
                  <a:schemeClr val="bg1"/>
                </a:solidFill>
              </a:defRPr>
            </a:lvl3pPr>
            <a:lvl4pPr>
              <a:lnSpc>
                <a:spcPct val="150000"/>
              </a:lnSpc>
              <a:defRPr sz="1800">
                <a:solidFill>
                  <a:schemeClr val="bg1"/>
                </a:solidFill>
              </a:defRPr>
            </a:lvl4pPr>
            <a:lvl5pPr>
              <a:lnSpc>
                <a:spcPct val="150000"/>
              </a:lnSpc>
              <a:defRPr sz="18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58F648F-0299-4352-914D-9ACEEF6FE597}"/>
              </a:ext>
            </a:extLst>
          </p:cNvPr>
          <p:cNvSpPr>
            <a:spLocks noGrp="1"/>
          </p:cNvSpPr>
          <p:nvPr>
            <p:ph type="body" sz="quarter" idx="3"/>
          </p:nvPr>
        </p:nvSpPr>
        <p:spPr>
          <a:xfrm>
            <a:off x="6565107" y="1827972"/>
            <a:ext cx="5183188" cy="494506"/>
          </a:xfrm>
        </p:spPr>
        <p:txBody>
          <a:bodyPr lIns="0" tIns="0" rIns="0" bIns="0" anchor="ctr"/>
          <a:lstStyle>
            <a:lvl1pPr marL="0" indent="0">
              <a:buNone/>
              <a:defRPr sz="2400" b="0" spc="60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5215A19-FA39-4BD0-87C2-8DA3B8C587BB}"/>
              </a:ext>
            </a:extLst>
          </p:cNvPr>
          <p:cNvSpPr>
            <a:spLocks noGrp="1"/>
          </p:cNvSpPr>
          <p:nvPr>
            <p:ph sz="quarter" idx="4"/>
          </p:nvPr>
        </p:nvSpPr>
        <p:spPr>
          <a:xfrm>
            <a:off x="6565107" y="2342356"/>
            <a:ext cx="5183188" cy="3684588"/>
          </a:xfrm>
        </p:spPr>
        <p:txBody>
          <a:bodyPr lIns="0" tIns="0" rIns="0" bIns="0">
            <a:normAutofit/>
          </a:bodyPr>
          <a:lstStyle>
            <a:lvl1pPr>
              <a:lnSpc>
                <a:spcPct val="150000"/>
              </a:lnSpc>
              <a:defRPr sz="2400">
                <a:solidFill>
                  <a:schemeClr val="bg1"/>
                </a:solidFill>
              </a:defRPr>
            </a:lvl1pPr>
            <a:lvl2pPr>
              <a:lnSpc>
                <a:spcPct val="150000"/>
              </a:lnSpc>
              <a:defRPr sz="2000">
                <a:solidFill>
                  <a:schemeClr val="bg1"/>
                </a:solidFill>
              </a:defRPr>
            </a:lvl2pPr>
            <a:lvl3pPr>
              <a:lnSpc>
                <a:spcPct val="150000"/>
              </a:lnSpc>
              <a:defRPr sz="2000">
                <a:solidFill>
                  <a:schemeClr val="bg1"/>
                </a:solidFill>
              </a:defRPr>
            </a:lvl3pPr>
            <a:lvl4pPr>
              <a:lnSpc>
                <a:spcPct val="150000"/>
              </a:lnSpc>
              <a:defRPr sz="1800">
                <a:solidFill>
                  <a:schemeClr val="bg1"/>
                </a:solidFill>
              </a:defRPr>
            </a:lvl4pPr>
            <a:lvl5pPr>
              <a:lnSpc>
                <a:spcPct val="150000"/>
              </a:lnSpc>
              <a:defRPr sz="18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A719B710-B005-42F3-BB0B-EDD61A824BF6}"/>
              </a:ext>
            </a:extLst>
          </p:cNvPr>
          <p:cNvSpPr>
            <a:spLocks noGrp="1"/>
          </p:cNvSpPr>
          <p:nvPr>
            <p:ph type="ftr" sz="quarter" idx="11"/>
          </p:nvPr>
        </p:nvSpPr>
        <p:spPr/>
        <p:txBody>
          <a:bodyPr/>
          <a:lstStyle/>
          <a:p>
            <a:r>
              <a:rPr lang="en-US"/>
              <a:t>Add a footer</a:t>
            </a:r>
            <a:endParaRPr lang="en-US" dirty="0"/>
          </a:p>
        </p:txBody>
      </p:sp>
      <p:sp>
        <p:nvSpPr>
          <p:cNvPr id="9" name="Slide Number Placeholder 8">
            <a:extLst>
              <a:ext uri="{FF2B5EF4-FFF2-40B4-BE49-F238E27FC236}">
                <a16:creationId xmlns:a16="http://schemas.microsoft.com/office/drawing/2014/main" id="{6B457843-7A19-4C1A-A6EB-82840DAE997E}"/>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4" name="Date Placeholder 3"/>
          <p:cNvSpPr>
            <a:spLocks noGrp="1"/>
          </p:cNvSpPr>
          <p:nvPr>
            <p:ph type="dt" sz="half" idx="13"/>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4145592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1CCD8B1-7DA9-46E5-8EC4-7B1E0D7E9B20}"/>
              </a:ext>
            </a:extLst>
          </p:cNvPr>
          <p:cNvSpPr/>
          <p:nvPr userDrawn="1"/>
        </p:nvSpPr>
        <p:spPr>
          <a:xfrm>
            <a:off x="6084094" y="1189038"/>
            <a:ext cx="6107906" cy="5668962"/>
          </a:xfrm>
          <a:prstGeom prst="rect">
            <a:avLst/>
          </a:prstGeom>
          <a:gradFill>
            <a:gsLst>
              <a:gs pos="0">
                <a:srgbClr val="01023B">
                  <a:alpha val="80000"/>
                </a:srgbClr>
              </a:gs>
              <a:gs pos="100000">
                <a:srgbClr val="E99757">
                  <a:lumMod val="97000"/>
                  <a:lumOff val="3000"/>
                  <a:alpha val="80000"/>
                </a:srgbClr>
              </a:gs>
              <a:gs pos="50000">
                <a:srgbClr val="A53F52">
                  <a:alpha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0E18C59-4654-4610-A461-4DAD6B9AA844}"/>
              </a:ext>
            </a:extLst>
          </p:cNvPr>
          <p:cNvSpPr/>
          <p:nvPr userDrawn="1"/>
        </p:nvSpPr>
        <p:spPr>
          <a:xfrm>
            <a:off x="0" y="1189038"/>
            <a:ext cx="6096000" cy="5668962"/>
          </a:xfrm>
          <a:prstGeom prst="rect">
            <a:avLst/>
          </a:prstGeom>
          <a:solidFill>
            <a:srgbClr val="2F3342"/>
          </a:solidFill>
          <a:ln>
            <a:noFill/>
          </a:ln>
          <a:effectLst>
            <a:innerShdw blurRad="254000" dist="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4E289BF-FC60-4B0A-9338-19DFADB75B3E}"/>
              </a:ext>
            </a:extLst>
          </p:cNvPr>
          <p:cNvSpPr>
            <a:spLocks noGrp="1"/>
          </p:cNvSpPr>
          <p:nvPr>
            <p:ph type="title" hasCustomPrompt="1"/>
          </p:nvPr>
        </p:nvSpPr>
        <p:spPr>
          <a:xfrm>
            <a:off x="594519" y="0"/>
            <a:ext cx="11002962" cy="1189038"/>
          </a:xfrm>
        </p:spPr>
        <p:txBody>
          <a:bodyPr>
            <a:normAutofit/>
          </a:bodyPr>
          <a:lstStyle>
            <a:lvl1pPr algn="ctr">
              <a:defRPr sz="3600" spc="300"/>
            </a:lvl1pPr>
          </a:lstStyle>
          <a:p>
            <a:r>
              <a:rPr lang="en-US" dirty="0"/>
              <a:t>CLICK TO EDIT MASTER TITLE STYLE</a:t>
            </a:r>
          </a:p>
        </p:txBody>
      </p:sp>
      <p:sp>
        <p:nvSpPr>
          <p:cNvPr id="8" name="Footer Placeholder 7">
            <a:extLst>
              <a:ext uri="{FF2B5EF4-FFF2-40B4-BE49-F238E27FC236}">
                <a16:creationId xmlns:a16="http://schemas.microsoft.com/office/drawing/2014/main" id="{A719B710-B005-42F3-BB0B-EDD61A824BF6}"/>
              </a:ext>
            </a:extLst>
          </p:cNvPr>
          <p:cNvSpPr>
            <a:spLocks noGrp="1"/>
          </p:cNvSpPr>
          <p:nvPr>
            <p:ph type="ftr" sz="quarter" idx="11"/>
          </p:nvPr>
        </p:nvSpPr>
        <p:spPr/>
        <p:txBody>
          <a:bodyPr/>
          <a:lstStyle/>
          <a:p>
            <a:r>
              <a:rPr lang="en-US"/>
              <a:t>Add a footer</a:t>
            </a:r>
            <a:endParaRPr lang="en-US" dirty="0"/>
          </a:p>
        </p:txBody>
      </p:sp>
      <p:sp>
        <p:nvSpPr>
          <p:cNvPr id="9" name="Slide Number Placeholder 8">
            <a:extLst>
              <a:ext uri="{FF2B5EF4-FFF2-40B4-BE49-F238E27FC236}">
                <a16:creationId xmlns:a16="http://schemas.microsoft.com/office/drawing/2014/main" id="{6B457843-7A19-4C1A-A6EB-82840DAE997E}"/>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5" name="Content Placeholder 2">
            <a:extLst>
              <a:ext uri="{FF2B5EF4-FFF2-40B4-BE49-F238E27FC236}">
                <a16:creationId xmlns:a16="http://schemas.microsoft.com/office/drawing/2014/main" id="{2B178DD2-BCD4-4E9E-8EAA-0A3AB74C6160}"/>
              </a:ext>
            </a:extLst>
          </p:cNvPr>
          <p:cNvSpPr>
            <a:spLocks noGrp="1"/>
          </p:cNvSpPr>
          <p:nvPr>
            <p:ph sz="half" idx="1"/>
          </p:nvPr>
        </p:nvSpPr>
        <p:spPr>
          <a:xfrm>
            <a:off x="594519"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a:extLst>
              <a:ext uri="{FF2B5EF4-FFF2-40B4-BE49-F238E27FC236}">
                <a16:creationId xmlns:a16="http://schemas.microsoft.com/office/drawing/2014/main" id="{0B7D881D-13DE-4377-AA74-0EBFD9C9926A}"/>
              </a:ext>
            </a:extLst>
          </p:cNvPr>
          <p:cNvSpPr>
            <a:spLocks noGrp="1"/>
          </p:cNvSpPr>
          <p:nvPr>
            <p:ph sz="half" idx="2"/>
          </p:nvPr>
        </p:nvSpPr>
        <p:spPr>
          <a:xfrm>
            <a:off x="6415881"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13"/>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4005847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0E18C59-4654-4610-A461-4DAD6B9AA844}"/>
              </a:ext>
            </a:extLst>
          </p:cNvPr>
          <p:cNvSpPr/>
          <p:nvPr userDrawn="1"/>
        </p:nvSpPr>
        <p:spPr>
          <a:xfrm>
            <a:off x="0" y="0"/>
            <a:ext cx="5032374" cy="6858000"/>
          </a:xfrm>
          <a:prstGeom prst="rect">
            <a:avLst/>
          </a:prstGeom>
          <a:solidFill>
            <a:srgbClr val="2F3342"/>
          </a:solidFill>
          <a:ln>
            <a:noFill/>
          </a:ln>
          <a:effectLst>
            <a:innerShdw blurRad="254000" dist="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4E289BF-FC60-4B0A-9338-19DFADB75B3E}"/>
              </a:ext>
            </a:extLst>
          </p:cNvPr>
          <p:cNvSpPr>
            <a:spLocks noGrp="1"/>
          </p:cNvSpPr>
          <p:nvPr>
            <p:ph type="title" hasCustomPrompt="1"/>
          </p:nvPr>
        </p:nvSpPr>
        <p:spPr>
          <a:xfrm>
            <a:off x="839788" y="801277"/>
            <a:ext cx="3932238" cy="1583703"/>
          </a:xfrm>
        </p:spPr>
        <p:txBody>
          <a:bodyPr>
            <a:normAutofit/>
          </a:bodyPr>
          <a:lstStyle>
            <a:lvl1pPr algn="l">
              <a:defRPr sz="3600" spc="300">
                <a:solidFill>
                  <a:schemeClr val="bg1"/>
                </a:solidFill>
              </a:defRPr>
            </a:lvl1pPr>
          </a:lstStyle>
          <a:p>
            <a:r>
              <a:rPr lang="en-US" dirty="0"/>
              <a:t>CLICK TO EDIT MASTER TITLE STYLE</a:t>
            </a:r>
          </a:p>
        </p:txBody>
      </p:sp>
      <p:sp>
        <p:nvSpPr>
          <p:cNvPr id="8" name="Footer Placeholder 7">
            <a:extLst>
              <a:ext uri="{FF2B5EF4-FFF2-40B4-BE49-F238E27FC236}">
                <a16:creationId xmlns:a16="http://schemas.microsoft.com/office/drawing/2014/main" id="{A719B710-B005-42F3-BB0B-EDD61A824BF6}"/>
              </a:ext>
            </a:extLst>
          </p:cNvPr>
          <p:cNvSpPr>
            <a:spLocks noGrp="1"/>
          </p:cNvSpPr>
          <p:nvPr>
            <p:ph type="ftr" sz="quarter" idx="11"/>
          </p:nvPr>
        </p:nvSpPr>
        <p:spPr/>
        <p:txBody>
          <a:bodyPr/>
          <a:lstStyle/>
          <a:p>
            <a:r>
              <a:rPr lang="en-US"/>
              <a:t>Add a footer</a:t>
            </a:r>
            <a:endParaRPr lang="en-US" dirty="0"/>
          </a:p>
        </p:txBody>
      </p:sp>
      <p:sp>
        <p:nvSpPr>
          <p:cNvPr id="9" name="Slide Number Placeholder 8">
            <a:extLst>
              <a:ext uri="{FF2B5EF4-FFF2-40B4-BE49-F238E27FC236}">
                <a16:creationId xmlns:a16="http://schemas.microsoft.com/office/drawing/2014/main" id="{6B457843-7A19-4C1A-A6EB-82840DAE997E}"/>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3" name="Shape 61">
            <a:extLst>
              <a:ext uri="{FF2B5EF4-FFF2-40B4-BE49-F238E27FC236}">
                <a16:creationId xmlns:a16="http://schemas.microsoft.com/office/drawing/2014/main" id="{675B8062-1FC4-4E68-B7AF-45AB92A9F7B4}"/>
              </a:ext>
            </a:extLst>
          </p:cNvPr>
          <p:cNvSpPr/>
          <p:nvPr userDrawn="1"/>
        </p:nvSpPr>
        <p:spPr>
          <a:xfrm>
            <a:off x="10184825" y="6413649"/>
            <a:ext cx="1399614" cy="407804"/>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400" b="1" kern="1200" dirty="0">
                <a:solidFill>
                  <a:schemeClr val="bg1"/>
                </a:solidFill>
                <a:latin typeface="+mn-lt"/>
                <a:ea typeface="+mn-ea"/>
                <a:cs typeface="+mn-cs"/>
                <a:sym typeface="Bebas"/>
              </a:rPr>
              <a:t>FABRIKAM</a:t>
            </a:r>
            <a:endParaRPr lang="en-US" sz="2400" b="1" i="0" spc="0" dirty="0">
              <a:solidFill>
                <a:schemeClr val="bg1"/>
              </a:solidFill>
              <a:latin typeface="Gill Sans" panose="020B0502020104020203" pitchFamily="34" charset="-79"/>
              <a:cs typeface="Gill Sans" panose="020B0502020104020203" pitchFamily="34" charset="-79"/>
            </a:endParaRPr>
          </a:p>
        </p:txBody>
      </p:sp>
      <p:sp>
        <p:nvSpPr>
          <p:cNvPr id="16" name="Text Placeholder 3">
            <a:extLst>
              <a:ext uri="{FF2B5EF4-FFF2-40B4-BE49-F238E27FC236}">
                <a16:creationId xmlns:a16="http://schemas.microsoft.com/office/drawing/2014/main" id="{1B8C1683-B5FA-422D-82FD-3E04C0D01AC4}"/>
              </a:ext>
            </a:extLst>
          </p:cNvPr>
          <p:cNvSpPr>
            <a:spLocks noGrp="1"/>
          </p:cNvSpPr>
          <p:nvPr>
            <p:ph type="body" sz="half" idx="2"/>
          </p:nvPr>
        </p:nvSpPr>
        <p:spPr>
          <a:xfrm>
            <a:off x="839788" y="2480552"/>
            <a:ext cx="3932237" cy="3388435"/>
          </a:xfrm>
        </p:spPr>
        <p:txBody>
          <a:bodyPr>
            <a:normAutofit/>
          </a:bodyPr>
          <a:lstStyle>
            <a:lvl1pPr marL="0" indent="0">
              <a:buNone/>
              <a:defRPr sz="2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7" name="Content Placeholder 2">
            <a:extLst>
              <a:ext uri="{FF2B5EF4-FFF2-40B4-BE49-F238E27FC236}">
                <a16:creationId xmlns:a16="http://schemas.microsoft.com/office/drawing/2014/main" id="{64332CC6-AF18-49EE-9933-50E3E93F6B86}"/>
              </a:ext>
            </a:extLst>
          </p:cNvPr>
          <p:cNvSpPr>
            <a:spLocks noGrp="1"/>
          </p:cNvSpPr>
          <p:nvPr>
            <p:ph idx="1"/>
          </p:nvPr>
        </p:nvSpPr>
        <p:spPr>
          <a:xfrm>
            <a:off x="5183188" y="801277"/>
            <a:ext cx="6565106" cy="505977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13"/>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1140794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0E18C59-4654-4610-A461-4DAD6B9AA844}"/>
              </a:ext>
            </a:extLst>
          </p:cNvPr>
          <p:cNvSpPr/>
          <p:nvPr userDrawn="1"/>
        </p:nvSpPr>
        <p:spPr>
          <a:xfrm>
            <a:off x="0" y="0"/>
            <a:ext cx="5032374" cy="6858000"/>
          </a:xfrm>
          <a:prstGeom prst="rect">
            <a:avLst/>
          </a:prstGeom>
          <a:solidFill>
            <a:srgbClr val="2F3342"/>
          </a:solidFill>
          <a:ln>
            <a:noFill/>
          </a:ln>
          <a:effectLst>
            <a:innerShdw blurRad="254000" dist="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4E289BF-FC60-4B0A-9338-19DFADB75B3E}"/>
              </a:ext>
            </a:extLst>
          </p:cNvPr>
          <p:cNvSpPr>
            <a:spLocks noGrp="1"/>
          </p:cNvSpPr>
          <p:nvPr>
            <p:ph type="title" hasCustomPrompt="1"/>
          </p:nvPr>
        </p:nvSpPr>
        <p:spPr>
          <a:xfrm>
            <a:off x="839788" y="801277"/>
            <a:ext cx="3932238" cy="1583703"/>
          </a:xfrm>
        </p:spPr>
        <p:txBody>
          <a:bodyPr>
            <a:normAutofit/>
          </a:bodyPr>
          <a:lstStyle>
            <a:lvl1pPr algn="l">
              <a:defRPr sz="3600" spc="300">
                <a:solidFill>
                  <a:schemeClr val="bg1"/>
                </a:solidFill>
              </a:defRPr>
            </a:lvl1pPr>
          </a:lstStyle>
          <a:p>
            <a:r>
              <a:rPr lang="en-US" dirty="0"/>
              <a:t>CLICK TO EDIT MASTER TITLE STYLE</a:t>
            </a:r>
          </a:p>
        </p:txBody>
      </p:sp>
      <p:sp>
        <p:nvSpPr>
          <p:cNvPr id="8" name="Footer Placeholder 7">
            <a:extLst>
              <a:ext uri="{FF2B5EF4-FFF2-40B4-BE49-F238E27FC236}">
                <a16:creationId xmlns:a16="http://schemas.microsoft.com/office/drawing/2014/main" id="{A719B710-B005-42F3-BB0B-EDD61A824BF6}"/>
              </a:ext>
            </a:extLst>
          </p:cNvPr>
          <p:cNvSpPr>
            <a:spLocks noGrp="1"/>
          </p:cNvSpPr>
          <p:nvPr>
            <p:ph type="ftr" sz="quarter" idx="11"/>
          </p:nvPr>
        </p:nvSpPr>
        <p:spPr/>
        <p:txBody>
          <a:bodyPr/>
          <a:lstStyle/>
          <a:p>
            <a:r>
              <a:rPr lang="en-US"/>
              <a:t>Add a footer</a:t>
            </a:r>
            <a:endParaRPr lang="en-US" dirty="0"/>
          </a:p>
        </p:txBody>
      </p:sp>
      <p:sp>
        <p:nvSpPr>
          <p:cNvPr id="9" name="Slide Number Placeholder 8">
            <a:extLst>
              <a:ext uri="{FF2B5EF4-FFF2-40B4-BE49-F238E27FC236}">
                <a16:creationId xmlns:a16="http://schemas.microsoft.com/office/drawing/2014/main" id="{6B457843-7A19-4C1A-A6EB-82840DAE997E}"/>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3" name="Shape 61">
            <a:extLst>
              <a:ext uri="{FF2B5EF4-FFF2-40B4-BE49-F238E27FC236}">
                <a16:creationId xmlns:a16="http://schemas.microsoft.com/office/drawing/2014/main" id="{675B8062-1FC4-4E68-B7AF-45AB92A9F7B4}"/>
              </a:ext>
            </a:extLst>
          </p:cNvPr>
          <p:cNvSpPr/>
          <p:nvPr userDrawn="1"/>
        </p:nvSpPr>
        <p:spPr>
          <a:xfrm>
            <a:off x="10184825" y="6413649"/>
            <a:ext cx="1399614" cy="407804"/>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400" b="1" kern="1200" dirty="0">
                <a:solidFill>
                  <a:schemeClr val="bg1"/>
                </a:solidFill>
                <a:latin typeface="+mn-lt"/>
                <a:ea typeface="+mn-ea"/>
                <a:cs typeface="+mn-cs"/>
                <a:sym typeface="Bebas"/>
              </a:rPr>
              <a:t>FABRIKAM</a:t>
            </a:r>
            <a:endParaRPr lang="en-US" sz="2400" b="1" i="0" spc="0" dirty="0">
              <a:solidFill>
                <a:schemeClr val="bg1"/>
              </a:solidFill>
              <a:latin typeface="Gill Sans" panose="020B0502020104020203" pitchFamily="34" charset="-79"/>
              <a:cs typeface="Gill Sans" panose="020B0502020104020203" pitchFamily="34" charset="-79"/>
            </a:endParaRPr>
          </a:p>
        </p:txBody>
      </p:sp>
      <p:sp>
        <p:nvSpPr>
          <p:cNvPr id="15" name="Text Placeholder 3">
            <a:extLst>
              <a:ext uri="{FF2B5EF4-FFF2-40B4-BE49-F238E27FC236}">
                <a16:creationId xmlns:a16="http://schemas.microsoft.com/office/drawing/2014/main" id="{73C3E625-3996-4407-8E4D-475EF610D90C}"/>
              </a:ext>
            </a:extLst>
          </p:cNvPr>
          <p:cNvSpPr>
            <a:spLocks noGrp="1"/>
          </p:cNvSpPr>
          <p:nvPr>
            <p:ph type="body" sz="half" idx="2"/>
          </p:nvPr>
        </p:nvSpPr>
        <p:spPr>
          <a:xfrm>
            <a:off x="839788" y="2384980"/>
            <a:ext cx="3932237" cy="3484008"/>
          </a:xfrm>
        </p:spPr>
        <p:txBody>
          <a:bodyPr>
            <a:normAutofit/>
          </a:bodyPr>
          <a:lstStyle>
            <a:lvl1pPr marL="0" indent="0">
              <a:buNone/>
              <a:defRPr sz="2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7" name="Picture Placeholder 2">
            <a:extLst>
              <a:ext uri="{FF2B5EF4-FFF2-40B4-BE49-F238E27FC236}">
                <a16:creationId xmlns:a16="http://schemas.microsoft.com/office/drawing/2014/main" id="{E87E45D5-103F-4407-822F-E7FAE02D6ABB}"/>
              </a:ext>
            </a:extLst>
          </p:cNvPr>
          <p:cNvSpPr>
            <a:spLocks noGrp="1"/>
          </p:cNvSpPr>
          <p:nvPr>
            <p:ph type="pic" idx="1"/>
          </p:nvPr>
        </p:nvSpPr>
        <p:spPr>
          <a:xfrm>
            <a:off x="5183188" y="801277"/>
            <a:ext cx="6565106" cy="50597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Date Placeholder 3"/>
          <p:cNvSpPr>
            <a:spLocks noGrp="1"/>
          </p:cNvSpPr>
          <p:nvPr>
            <p:ph type="dt" sz="half" idx="13"/>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2918662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DB0C003-2795-4473-BA28-C10CB461998B}"/>
              </a:ext>
            </a:extLst>
          </p:cNvPr>
          <p:cNvSpPr>
            <a:spLocks noGrp="1"/>
          </p:cNvSpPr>
          <p:nvPr>
            <p:ph type="ftr" sz="quarter" idx="11"/>
          </p:nvPr>
        </p:nvSpPr>
        <p:spPr/>
        <p:txBody>
          <a:bodyPr/>
          <a:lstStyle/>
          <a:p>
            <a:r>
              <a:rPr lang="en-US"/>
              <a:t>Add a footer</a:t>
            </a:r>
            <a:endParaRPr lang="en-US" dirty="0"/>
          </a:p>
        </p:txBody>
      </p:sp>
      <p:sp>
        <p:nvSpPr>
          <p:cNvPr id="4" name="Slide Number Placeholder 3">
            <a:extLst>
              <a:ext uri="{FF2B5EF4-FFF2-40B4-BE49-F238E27FC236}">
                <a16:creationId xmlns:a16="http://schemas.microsoft.com/office/drawing/2014/main" id="{82A626D5-ACB5-4E77-B485-5F611FBCFFA3}"/>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5"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1919432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6D712C6-2A37-4F08-AF12-D70F8C809441}"/>
              </a:ext>
            </a:extLst>
          </p:cNvPr>
          <p:cNvSpPr>
            <a:spLocks noGrp="1"/>
          </p:cNvSpPr>
          <p:nvPr>
            <p:ph type="title"/>
          </p:nvPr>
        </p:nvSpPr>
        <p:spPr/>
        <p:txBody>
          <a:bodyPr/>
          <a:lstStyle/>
          <a:p>
            <a:r>
              <a:rPr lang="en-US"/>
              <a:t>Click to edit Master title style</a:t>
            </a:r>
          </a:p>
        </p:txBody>
      </p:sp>
      <p:sp>
        <p:nvSpPr>
          <p:cNvPr id="4" name="Footer Placeholder 4">
            <a:extLst>
              <a:ext uri="{FF2B5EF4-FFF2-40B4-BE49-F238E27FC236}">
                <a16:creationId xmlns:a16="http://schemas.microsoft.com/office/drawing/2014/main" id="{9FA99539-2C1B-4A7A-AACA-5CACE5D8C62A}"/>
              </a:ext>
            </a:extLst>
          </p:cNvPr>
          <p:cNvSpPr>
            <a:spLocks noGrp="1"/>
          </p:cNvSpPr>
          <p:nvPr>
            <p:ph type="ftr" sz="quarter" idx="11"/>
          </p:nvPr>
        </p:nvSpPr>
        <p:spPr>
          <a:xfrm>
            <a:off x="6047675" y="6479956"/>
            <a:ext cx="4114800" cy="365125"/>
          </a:xfrm>
        </p:spPr>
        <p:txBody>
          <a:bodyPr/>
          <a:lstStyle/>
          <a:p>
            <a:r>
              <a:rPr lang="en-US"/>
              <a:t>Add a footer</a:t>
            </a:r>
            <a:endParaRPr lang="en-US" dirty="0"/>
          </a:p>
        </p:txBody>
      </p:sp>
      <p:sp>
        <p:nvSpPr>
          <p:cNvPr id="5" name="Slide Number Placeholder 5">
            <a:extLst>
              <a:ext uri="{FF2B5EF4-FFF2-40B4-BE49-F238E27FC236}">
                <a16:creationId xmlns:a16="http://schemas.microsoft.com/office/drawing/2014/main" id="{FC785E38-E72B-40FF-865E-E51D93C5CBB3}"/>
              </a:ext>
            </a:extLst>
          </p:cNvPr>
          <p:cNvSpPr>
            <a:spLocks noGrp="1"/>
          </p:cNvSpPr>
          <p:nvPr>
            <p:ph type="sldNum" sz="quarter" idx="12"/>
          </p:nvPr>
        </p:nvSpPr>
        <p:spPr>
          <a:xfrm>
            <a:off x="11549269" y="6468303"/>
            <a:ext cx="443948" cy="365125"/>
          </a:xfrm>
        </p:spPr>
        <p:txBody>
          <a:bodyPr/>
          <a:lstStyle/>
          <a:p>
            <a:fld id="{8C2E478F-E849-4A8C-AF1F-CBCC78A7CBFA}" type="slidenum">
              <a:rPr lang="en-US" smtClean="0"/>
              <a:t>‹#›</a:t>
            </a:fld>
            <a:endParaRPr lang="en-US" dirty="0"/>
          </a:p>
        </p:txBody>
      </p:sp>
      <p:sp>
        <p:nvSpPr>
          <p:cNvPr id="6" name="Date Placeholder 3">
            <a:extLst>
              <a:ext uri="{FF2B5EF4-FFF2-40B4-BE49-F238E27FC236}">
                <a16:creationId xmlns:a16="http://schemas.microsoft.com/office/drawing/2014/main" id="{803163F2-87CC-4CF0-A736-D1E011A84F4B}"/>
              </a:ext>
            </a:extLst>
          </p:cNvPr>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79555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lstStyle>
            <a:lvl1pPr marL="0" indent="0" algn="ctr">
              <a:buNone/>
              <a:defRPr/>
            </a:lvl1pPr>
          </a:lstStyle>
          <a:p>
            <a:r>
              <a:rPr lang="en-US"/>
              <a:t>Click icon to add picture</a:t>
            </a:r>
            <a:endParaRPr lang="en-US" dirty="0"/>
          </a:p>
        </p:txBody>
      </p:sp>
      <p:sp>
        <p:nvSpPr>
          <p:cNvPr id="4" name="Title 1">
            <a:extLst>
              <a:ext uri="{FF2B5EF4-FFF2-40B4-BE49-F238E27FC236}">
                <a16:creationId xmlns:a16="http://schemas.microsoft.com/office/drawing/2014/main" id="{01219AD9-34B1-4C27-8648-E7D7C69C07F9}"/>
              </a:ext>
            </a:extLst>
          </p:cNvPr>
          <p:cNvSpPr>
            <a:spLocks noGrp="1"/>
          </p:cNvSpPr>
          <p:nvPr>
            <p:ph type="title" hasCustomPrompt="1"/>
          </p:nvPr>
        </p:nvSpPr>
        <p:spPr>
          <a:xfrm>
            <a:off x="702365" y="3013675"/>
            <a:ext cx="10787270" cy="830649"/>
          </a:xfrm>
        </p:spPr>
        <p:txBody>
          <a:bodyPr anchor="ctr"/>
          <a:lstStyle>
            <a:lvl1pPr algn="ctr">
              <a:defRPr sz="6000" spc="300">
                <a:solidFill>
                  <a:schemeClr val="bg1"/>
                </a:solidFill>
              </a:defRPr>
            </a:lvl1pPr>
          </a:lstStyle>
          <a:p>
            <a:r>
              <a:rPr lang="en-US" dirty="0"/>
              <a:t>CLICK TO EDIT MASTER TITLE</a:t>
            </a:r>
          </a:p>
        </p:txBody>
      </p:sp>
      <p:sp>
        <p:nvSpPr>
          <p:cNvPr id="5" name="Text Placeholder 2">
            <a:extLst>
              <a:ext uri="{FF2B5EF4-FFF2-40B4-BE49-F238E27FC236}">
                <a16:creationId xmlns:a16="http://schemas.microsoft.com/office/drawing/2014/main" id="{40849B93-E2CE-4654-9EC7-7DFA141A5500}"/>
              </a:ext>
            </a:extLst>
          </p:cNvPr>
          <p:cNvSpPr>
            <a:spLocks noGrp="1"/>
          </p:cNvSpPr>
          <p:nvPr>
            <p:ph type="body" idx="1" hasCustomPrompt="1"/>
          </p:nvPr>
        </p:nvSpPr>
        <p:spPr>
          <a:xfrm>
            <a:off x="3470275" y="3890624"/>
            <a:ext cx="5251450" cy="365125"/>
          </a:xfrm>
        </p:spPr>
        <p:txBody>
          <a:bodyPr anchor="ctr"/>
          <a:lstStyle>
            <a:lvl1pPr marL="0" indent="0" algn="ctr">
              <a:lnSpc>
                <a:spcPct val="100000"/>
              </a:lnSpc>
              <a:buNone/>
              <a:defRPr sz="2400" spc="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6" name="Footer Placeholder 4">
            <a:extLst>
              <a:ext uri="{FF2B5EF4-FFF2-40B4-BE49-F238E27FC236}">
                <a16:creationId xmlns:a16="http://schemas.microsoft.com/office/drawing/2014/main" id="{26B0BCF0-2203-47BA-B0F3-06A9B7EE50EB}"/>
              </a:ext>
            </a:extLst>
          </p:cNvPr>
          <p:cNvSpPr>
            <a:spLocks noGrp="1"/>
          </p:cNvSpPr>
          <p:nvPr>
            <p:ph type="ftr" sz="quarter" idx="11"/>
          </p:nvPr>
        </p:nvSpPr>
        <p:spPr>
          <a:xfrm>
            <a:off x="6047675" y="6479956"/>
            <a:ext cx="4114800" cy="365125"/>
          </a:xfrm>
        </p:spPr>
        <p:txBody>
          <a:bodyPr/>
          <a:lstStyle/>
          <a:p>
            <a:r>
              <a:rPr lang="en-US"/>
              <a:t>Add a footer</a:t>
            </a:r>
            <a:endParaRPr lang="en-US" dirty="0"/>
          </a:p>
        </p:txBody>
      </p:sp>
      <p:sp>
        <p:nvSpPr>
          <p:cNvPr id="7" name="Slide Number Placeholder 5">
            <a:extLst>
              <a:ext uri="{FF2B5EF4-FFF2-40B4-BE49-F238E27FC236}">
                <a16:creationId xmlns:a16="http://schemas.microsoft.com/office/drawing/2014/main" id="{E9F637A4-A399-4640-BA4A-C6E74D40CB96}"/>
              </a:ext>
            </a:extLst>
          </p:cNvPr>
          <p:cNvSpPr>
            <a:spLocks noGrp="1"/>
          </p:cNvSpPr>
          <p:nvPr>
            <p:ph type="sldNum" sz="quarter" idx="12"/>
          </p:nvPr>
        </p:nvSpPr>
        <p:spPr>
          <a:xfrm>
            <a:off x="11549269" y="6468303"/>
            <a:ext cx="443948" cy="365125"/>
          </a:xfrm>
        </p:spPr>
        <p:txBody>
          <a:bodyPr/>
          <a:lstStyle/>
          <a:p>
            <a:fld id="{8C2E478F-E849-4A8C-AF1F-CBCC78A7CBFA}" type="slidenum">
              <a:rPr lang="en-US" smtClean="0"/>
              <a:t>‹#›</a:t>
            </a:fld>
            <a:endParaRPr lang="en-US" dirty="0"/>
          </a:p>
        </p:txBody>
      </p:sp>
      <p:sp>
        <p:nvSpPr>
          <p:cNvPr id="8" name="Date Placeholder 3">
            <a:extLst>
              <a:ext uri="{FF2B5EF4-FFF2-40B4-BE49-F238E27FC236}">
                <a16:creationId xmlns:a16="http://schemas.microsoft.com/office/drawing/2014/main" id="{9422CA47-31BB-4555-AEB2-C076BB1552B0}"/>
              </a:ext>
            </a:extLst>
          </p:cNvPr>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3182303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4242487 w 6096000"/>
              <a:gd name="connsiteY2" fmla="*/ 6833286 h 6858000"/>
              <a:gd name="connsiteX3" fmla="*/ 0 w 6096000"/>
              <a:gd name="connsiteY3" fmla="*/ 6858000 h 6858000"/>
              <a:gd name="connsiteX4" fmla="*/ 0 w 6096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8000">
                <a:moveTo>
                  <a:pt x="0" y="0"/>
                </a:moveTo>
                <a:lnTo>
                  <a:pt x="6096000" y="0"/>
                </a:lnTo>
                <a:lnTo>
                  <a:pt x="4242487" y="6833286"/>
                </a:lnTo>
                <a:lnTo>
                  <a:pt x="0" y="6858000"/>
                </a:lnTo>
                <a:lnTo>
                  <a:pt x="0" y="0"/>
                </a:lnTo>
                <a:close/>
              </a:path>
            </a:pathLst>
          </a:custGeom>
          <a:effectLst>
            <a:innerShdw blurRad="254000" dist="127000">
              <a:prstClr val="black">
                <a:alpha val="50000"/>
              </a:prstClr>
            </a:innerShdw>
          </a:effectLst>
        </p:spPr>
        <p:txBody>
          <a:bodyPr anchor="ctr"/>
          <a:lstStyle>
            <a:lvl1pPr marL="0" indent="0" algn="ctr">
              <a:buNone/>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893C356F-E483-4AFD-856C-13BB8E8A5605}"/>
              </a:ext>
            </a:extLst>
          </p:cNvPr>
          <p:cNvSpPr>
            <a:spLocks noGrp="1"/>
          </p:cNvSpPr>
          <p:nvPr>
            <p:ph type="body" idx="1" hasCustomPrompt="1"/>
          </p:nvPr>
        </p:nvSpPr>
        <p:spPr>
          <a:xfrm>
            <a:off x="6096000" y="4209064"/>
            <a:ext cx="5251450" cy="365125"/>
          </a:xfrm>
        </p:spPr>
        <p:txBody>
          <a:bodyPr anchor="ctr"/>
          <a:lstStyle>
            <a:lvl1pPr marL="0" indent="0">
              <a:lnSpc>
                <a:spcPct val="100000"/>
              </a:lnSpc>
              <a:buNone/>
              <a:defRPr sz="2400" spc="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8" name="Title 1">
            <a:extLst>
              <a:ext uri="{FF2B5EF4-FFF2-40B4-BE49-F238E27FC236}">
                <a16:creationId xmlns:a16="http://schemas.microsoft.com/office/drawing/2014/main" id="{AABA725B-4BCB-1D48-9C5D-46706B18719E}"/>
              </a:ext>
            </a:extLst>
          </p:cNvPr>
          <p:cNvSpPr>
            <a:spLocks noGrp="1"/>
          </p:cNvSpPr>
          <p:nvPr>
            <p:ph type="title" hasCustomPrompt="1"/>
          </p:nvPr>
        </p:nvSpPr>
        <p:spPr>
          <a:xfrm>
            <a:off x="6096000" y="2520779"/>
            <a:ext cx="5251450" cy="1661297"/>
          </a:xfrm>
        </p:spPr>
        <p:txBody>
          <a:bodyPr anchor="ctr"/>
          <a:lstStyle>
            <a:lvl1pPr algn="l">
              <a:defRPr sz="6000" spc="300"/>
            </a:lvl1pPr>
          </a:lstStyle>
          <a:p>
            <a:r>
              <a:rPr lang="en-US" dirty="0"/>
              <a:t>CLICK TO EDIT MASTER TITLE</a:t>
            </a:r>
          </a:p>
        </p:txBody>
      </p:sp>
      <p:sp>
        <p:nvSpPr>
          <p:cNvPr id="7"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5289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58000"/>
          </a:xfrm>
          <a:prstGeom prst="parallelogram">
            <a:avLst/>
          </a:prstGeom>
          <a:effectLst>
            <a:innerShdw blurRad="254000" dist="127000">
              <a:prstClr val="black">
                <a:alpha val="50000"/>
              </a:prstClr>
            </a:innerShdw>
          </a:effectLst>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7230B2C-7250-4568-96CF-7E5A34B3CAD3}"/>
              </a:ext>
            </a:extLst>
          </p:cNvPr>
          <p:cNvSpPr>
            <a:spLocks noGrp="1"/>
          </p:cNvSpPr>
          <p:nvPr>
            <p:ph type="title" hasCustomPrompt="1"/>
          </p:nvPr>
        </p:nvSpPr>
        <p:spPr>
          <a:xfrm>
            <a:off x="6096000" y="2520779"/>
            <a:ext cx="5251450" cy="1661297"/>
          </a:xfrm>
        </p:spPr>
        <p:txBody>
          <a:bodyPr anchor="ctr"/>
          <a:lstStyle>
            <a:lvl1pPr algn="l">
              <a:defRPr sz="6000" spc="300"/>
            </a:lvl1pPr>
          </a:lstStyle>
          <a:p>
            <a:r>
              <a:rPr lang="en-US" dirty="0"/>
              <a:t>CLICK TO EDIT MASTER TITLE</a:t>
            </a:r>
          </a:p>
        </p:txBody>
      </p:sp>
      <p:sp>
        <p:nvSpPr>
          <p:cNvPr id="3" name="Text Placeholder 2">
            <a:extLst>
              <a:ext uri="{FF2B5EF4-FFF2-40B4-BE49-F238E27FC236}">
                <a16:creationId xmlns:a16="http://schemas.microsoft.com/office/drawing/2014/main" id="{893C356F-E483-4AFD-856C-13BB8E8A5605}"/>
              </a:ext>
            </a:extLst>
          </p:cNvPr>
          <p:cNvSpPr>
            <a:spLocks noGrp="1"/>
          </p:cNvSpPr>
          <p:nvPr>
            <p:ph type="body" idx="1" hasCustomPrompt="1"/>
          </p:nvPr>
        </p:nvSpPr>
        <p:spPr>
          <a:xfrm>
            <a:off x="6096000" y="4209064"/>
            <a:ext cx="5251450" cy="365125"/>
          </a:xfrm>
        </p:spPr>
        <p:txBody>
          <a:bodyPr anchor="ctr"/>
          <a:lstStyle>
            <a:lvl1pPr marL="0" indent="0">
              <a:lnSpc>
                <a:spcPct val="100000"/>
              </a:lnSpc>
              <a:buNone/>
              <a:defRPr sz="2400" spc="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7"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1629115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Imag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7792279" y="365125"/>
            <a:ext cx="4018722" cy="573989"/>
          </a:xfrm>
        </p:spPr>
        <p:txBody>
          <a:bodyPr lIns="0" rIns="0">
            <a:noAutofit/>
          </a:bodyPr>
          <a:lstStyle>
            <a:lvl1pPr algn="l">
              <a:defRPr sz="3200" spc="300"/>
            </a:lvl1pPr>
          </a:lstStyle>
          <a:p>
            <a:r>
              <a:rPr lang="en-US" dirty="0"/>
              <a:t>SLIDE TITLE HERE</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7792279" y="1625512"/>
            <a:ext cx="4018722" cy="4636392"/>
          </a:xfrm>
        </p:spPr>
        <p:txBody>
          <a:bodyPr lIns="0" rIns="0">
            <a:normAutofit/>
          </a:bodyPr>
          <a:lstStyle>
            <a:lvl1pPr>
              <a:lnSpc>
                <a:spcPct val="150000"/>
              </a:lnSpc>
              <a:spcBef>
                <a:spcPts val="500"/>
              </a:spcBef>
              <a:defRPr sz="2400"/>
            </a:lvl1pPr>
            <a:lvl2pPr>
              <a:lnSpc>
                <a:spcPct val="150000"/>
              </a:lnSpc>
              <a:spcBef>
                <a:spcPts val="500"/>
              </a:spcBef>
              <a:defRPr sz="2000"/>
            </a:lvl2pPr>
            <a:lvl3pPr>
              <a:lnSpc>
                <a:spcPct val="150000"/>
              </a:lnSpc>
              <a:spcBef>
                <a:spcPts val="500"/>
              </a:spcBef>
              <a:defRPr sz="2000"/>
            </a:lvl3pPr>
            <a:lvl4pPr>
              <a:lnSpc>
                <a:spcPct val="150000"/>
              </a:lnSpc>
              <a:spcBef>
                <a:spcPts val="500"/>
              </a:spcBef>
              <a:defRPr sz="1800"/>
            </a:lvl4pPr>
            <a:lvl5pPr>
              <a:lnSpc>
                <a:spcPct val="150000"/>
              </a:lnSpc>
              <a:spcBef>
                <a:spcPts val="500"/>
              </a:spcBef>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3" name="Picture Placeholder 52">
            <a:extLst>
              <a:ext uri="{FF2B5EF4-FFF2-40B4-BE49-F238E27FC236}">
                <a16:creationId xmlns:a16="http://schemas.microsoft.com/office/drawing/2014/main" id="{86917B65-8F50-454E-AF7E-D53FE2DE8F04}"/>
              </a:ext>
            </a:extLst>
          </p:cNvPr>
          <p:cNvSpPr>
            <a:spLocks noGrp="1"/>
          </p:cNvSpPr>
          <p:nvPr>
            <p:ph type="pic" sz="quarter" idx="14"/>
          </p:nvPr>
        </p:nvSpPr>
        <p:spPr>
          <a:xfrm>
            <a:off x="0" y="-19878"/>
            <a:ext cx="7406905" cy="6866810"/>
          </a:xfrm>
          <a:custGeom>
            <a:avLst/>
            <a:gdLst>
              <a:gd name="connsiteX0" fmla="*/ 1312985 w 5251939"/>
              <a:gd name="connsiteY0" fmla="*/ 0 h 4878432"/>
              <a:gd name="connsiteX1" fmla="*/ 1975340 w 5251939"/>
              <a:gd name="connsiteY1" fmla="*/ 0 h 4878432"/>
              <a:gd name="connsiteX2" fmla="*/ 1975340 w 5251939"/>
              <a:gd name="connsiteY2" fmla="*/ 982231 h 4878432"/>
              <a:gd name="connsiteX3" fmla="*/ 2648832 w 5251939"/>
              <a:gd name="connsiteY3" fmla="*/ 982231 h 4878432"/>
              <a:gd name="connsiteX4" fmla="*/ 2648832 w 5251939"/>
              <a:gd name="connsiteY4" fmla="*/ 1148083 h 4878432"/>
              <a:gd name="connsiteX5" fmla="*/ 3328771 w 5251939"/>
              <a:gd name="connsiteY5" fmla="*/ 1148083 h 4878432"/>
              <a:gd name="connsiteX6" fmla="*/ 3328771 w 5251939"/>
              <a:gd name="connsiteY6" fmla="*/ 0 h 4878432"/>
              <a:gd name="connsiteX7" fmla="*/ 4572000 w 5251939"/>
              <a:gd name="connsiteY7" fmla="*/ 0 h 4878432"/>
              <a:gd name="connsiteX8" fmla="*/ 4572000 w 5251939"/>
              <a:gd name="connsiteY8" fmla="*/ 1000460 h 4878432"/>
              <a:gd name="connsiteX9" fmla="*/ 5251939 w 5251939"/>
              <a:gd name="connsiteY9" fmla="*/ 1000460 h 4878432"/>
              <a:gd name="connsiteX10" fmla="*/ 5251939 w 5251939"/>
              <a:gd name="connsiteY10" fmla="*/ 4279967 h 4878432"/>
              <a:gd name="connsiteX11" fmla="*/ 4572000 w 5251939"/>
              <a:gd name="connsiteY11" fmla="*/ 4279967 h 4878432"/>
              <a:gd name="connsiteX12" fmla="*/ 4572000 w 5251939"/>
              <a:gd name="connsiteY12" fmla="*/ 4878432 h 4878432"/>
              <a:gd name="connsiteX13" fmla="*/ 4570834 w 5251939"/>
              <a:gd name="connsiteY13" fmla="*/ 4878432 h 4878432"/>
              <a:gd name="connsiteX14" fmla="*/ 4570834 w 5251939"/>
              <a:gd name="connsiteY14" fmla="*/ 3563909 h 4878432"/>
              <a:gd name="connsiteX15" fmla="*/ 3890895 w 5251939"/>
              <a:gd name="connsiteY15" fmla="*/ 3563909 h 4878432"/>
              <a:gd name="connsiteX16" fmla="*/ 3890895 w 5251939"/>
              <a:gd name="connsiteY16" fmla="*/ 4878432 h 4878432"/>
              <a:gd name="connsiteX17" fmla="*/ 3297114 w 5251939"/>
              <a:gd name="connsiteY17" fmla="*/ 4878432 h 4878432"/>
              <a:gd name="connsiteX18" fmla="*/ 3297114 w 5251939"/>
              <a:gd name="connsiteY18" fmla="*/ 3911406 h 4878432"/>
              <a:gd name="connsiteX19" fmla="*/ 2617175 w 5251939"/>
              <a:gd name="connsiteY19" fmla="*/ 3911406 h 4878432"/>
              <a:gd name="connsiteX20" fmla="*/ 2617175 w 5251939"/>
              <a:gd name="connsiteY20" fmla="*/ 4324451 h 4878432"/>
              <a:gd name="connsiteX21" fmla="*/ 1968893 w 5251939"/>
              <a:gd name="connsiteY21" fmla="*/ 4324451 h 4878432"/>
              <a:gd name="connsiteX22" fmla="*/ 1968893 w 5251939"/>
              <a:gd name="connsiteY22" fmla="*/ 4878432 h 4878432"/>
              <a:gd name="connsiteX23" fmla="*/ 1312985 w 5251939"/>
              <a:gd name="connsiteY23" fmla="*/ 4878432 h 4878432"/>
              <a:gd name="connsiteX24" fmla="*/ 1312985 w 5251939"/>
              <a:gd name="connsiteY24" fmla="*/ 4324451 h 4878432"/>
              <a:gd name="connsiteX25" fmla="*/ 642230 w 5251939"/>
              <a:gd name="connsiteY25" fmla="*/ 4324451 h 4878432"/>
              <a:gd name="connsiteX26" fmla="*/ 642230 w 5251939"/>
              <a:gd name="connsiteY26" fmla="*/ 3624890 h 4878432"/>
              <a:gd name="connsiteX27" fmla="*/ 0 w 5251939"/>
              <a:gd name="connsiteY27" fmla="*/ 3624890 h 4878432"/>
              <a:gd name="connsiteX28" fmla="*/ 0 w 5251939"/>
              <a:gd name="connsiteY28" fmla="*/ 375409 h 4878432"/>
              <a:gd name="connsiteX29" fmla="*/ 633046 w 5251939"/>
              <a:gd name="connsiteY29" fmla="*/ 375409 h 4878432"/>
              <a:gd name="connsiteX30" fmla="*/ 633046 w 5251939"/>
              <a:gd name="connsiteY30" fmla="*/ 1379096 h 4878432"/>
              <a:gd name="connsiteX31" fmla="*/ 1312985 w 5251939"/>
              <a:gd name="connsiteY31" fmla="*/ 1379096 h 4878432"/>
              <a:gd name="connsiteX0" fmla="*/ 1312985 w 5251939"/>
              <a:gd name="connsiteY0" fmla="*/ 0 h 4878432"/>
              <a:gd name="connsiteX1" fmla="*/ 1975340 w 5251939"/>
              <a:gd name="connsiteY1" fmla="*/ 0 h 4878432"/>
              <a:gd name="connsiteX2" fmla="*/ 1975340 w 5251939"/>
              <a:gd name="connsiteY2" fmla="*/ 982231 h 4878432"/>
              <a:gd name="connsiteX3" fmla="*/ 2648832 w 5251939"/>
              <a:gd name="connsiteY3" fmla="*/ 982231 h 4878432"/>
              <a:gd name="connsiteX4" fmla="*/ 2648832 w 5251939"/>
              <a:gd name="connsiteY4" fmla="*/ 1148083 h 4878432"/>
              <a:gd name="connsiteX5" fmla="*/ 3328771 w 5251939"/>
              <a:gd name="connsiteY5" fmla="*/ 1148083 h 4878432"/>
              <a:gd name="connsiteX6" fmla="*/ 3328771 w 5251939"/>
              <a:gd name="connsiteY6" fmla="*/ 0 h 4878432"/>
              <a:gd name="connsiteX7" fmla="*/ 4572000 w 5251939"/>
              <a:gd name="connsiteY7" fmla="*/ 0 h 4878432"/>
              <a:gd name="connsiteX8" fmla="*/ 4572000 w 5251939"/>
              <a:gd name="connsiteY8" fmla="*/ 1000460 h 4878432"/>
              <a:gd name="connsiteX9" fmla="*/ 5251939 w 5251939"/>
              <a:gd name="connsiteY9" fmla="*/ 1000460 h 4878432"/>
              <a:gd name="connsiteX10" fmla="*/ 5251939 w 5251939"/>
              <a:gd name="connsiteY10" fmla="*/ 4279967 h 4878432"/>
              <a:gd name="connsiteX11" fmla="*/ 4572000 w 5251939"/>
              <a:gd name="connsiteY11" fmla="*/ 4279967 h 4878432"/>
              <a:gd name="connsiteX12" fmla="*/ 4572000 w 5251939"/>
              <a:gd name="connsiteY12" fmla="*/ 4878432 h 4878432"/>
              <a:gd name="connsiteX13" fmla="*/ 4570834 w 5251939"/>
              <a:gd name="connsiteY13" fmla="*/ 3563909 h 4878432"/>
              <a:gd name="connsiteX14" fmla="*/ 3890895 w 5251939"/>
              <a:gd name="connsiteY14" fmla="*/ 3563909 h 4878432"/>
              <a:gd name="connsiteX15" fmla="*/ 3890895 w 5251939"/>
              <a:gd name="connsiteY15" fmla="*/ 4878432 h 4878432"/>
              <a:gd name="connsiteX16" fmla="*/ 3297114 w 5251939"/>
              <a:gd name="connsiteY16" fmla="*/ 4878432 h 4878432"/>
              <a:gd name="connsiteX17" fmla="*/ 3297114 w 5251939"/>
              <a:gd name="connsiteY17" fmla="*/ 3911406 h 4878432"/>
              <a:gd name="connsiteX18" fmla="*/ 2617175 w 5251939"/>
              <a:gd name="connsiteY18" fmla="*/ 3911406 h 4878432"/>
              <a:gd name="connsiteX19" fmla="*/ 2617175 w 5251939"/>
              <a:gd name="connsiteY19" fmla="*/ 4324451 h 4878432"/>
              <a:gd name="connsiteX20" fmla="*/ 1968893 w 5251939"/>
              <a:gd name="connsiteY20" fmla="*/ 4324451 h 4878432"/>
              <a:gd name="connsiteX21" fmla="*/ 1968893 w 5251939"/>
              <a:gd name="connsiteY21" fmla="*/ 4878432 h 4878432"/>
              <a:gd name="connsiteX22" fmla="*/ 1312985 w 5251939"/>
              <a:gd name="connsiteY22" fmla="*/ 4878432 h 4878432"/>
              <a:gd name="connsiteX23" fmla="*/ 1312985 w 5251939"/>
              <a:gd name="connsiteY23" fmla="*/ 4324451 h 4878432"/>
              <a:gd name="connsiteX24" fmla="*/ 642230 w 5251939"/>
              <a:gd name="connsiteY24" fmla="*/ 4324451 h 4878432"/>
              <a:gd name="connsiteX25" fmla="*/ 642230 w 5251939"/>
              <a:gd name="connsiteY25" fmla="*/ 3624890 h 4878432"/>
              <a:gd name="connsiteX26" fmla="*/ 0 w 5251939"/>
              <a:gd name="connsiteY26" fmla="*/ 3624890 h 4878432"/>
              <a:gd name="connsiteX27" fmla="*/ 0 w 5251939"/>
              <a:gd name="connsiteY27" fmla="*/ 375409 h 4878432"/>
              <a:gd name="connsiteX28" fmla="*/ 633046 w 5251939"/>
              <a:gd name="connsiteY28" fmla="*/ 375409 h 4878432"/>
              <a:gd name="connsiteX29" fmla="*/ 633046 w 5251939"/>
              <a:gd name="connsiteY29" fmla="*/ 1379096 h 4878432"/>
              <a:gd name="connsiteX30" fmla="*/ 1312985 w 5251939"/>
              <a:gd name="connsiteY30" fmla="*/ 1379096 h 4878432"/>
              <a:gd name="connsiteX31" fmla="*/ 1312985 w 5251939"/>
              <a:gd name="connsiteY31" fmla="*/ 0 h 4878432"/>
              <a:gd name="connsiteX0" fmla="*/ 1312985 w 5251939"/>
              <a:gd name="connsiteY0" fmla="*/ 0 h 4878432"/>
              <a:gd name="connsiteX1" fmla="*/ 1975340 w 5251939"/>
              <a:gd name="connsiteY1" fmla="*/ 0 h 4878432"/>
              <a:gd name="connsiteX2" fmla="*/ 1975340 w 5251939"/>
              <a:gd name="connsiteY2" fmla="*/ 982231 h 4878432"/>
              <a:gd name="connsiteX3" fmla="*/ 2648832 w 5251939"/>
              <a:gd name="connsiteY3" fmla="*/ 982231 h 4878432"/>
              <a:gd name="connsiteX4" fmla="*/ 2648832 w 5251939"/>
              <a:gd name="connsiteY4" fmla="*/ 1148083 h 4878432"/>
              <a:gd name="connsiteX5" fmla="*/ 3328771 w 5251939"/>
              <a:gd name="connsiteY5" fmla="*/ 1148083 h 4878432"/>
              <a:gd name="connsiteX6" fmla="*/ 3328771 w 5251939"/>
              <a:gd name="connsiteY6" fmla="*/ 0 h 4878432"/>
              <a:gd name="connsiteX7" fmla="*/ 4572000 w 5251939"/>
              <a:gd name="connsiteY7" fmla="*/ 0 h 4878432"/>
              <a:gd name="connsiteX8" fmla="*/ 4572000 w 5251939"/>
              <a:gd name="connsiteY8" fmla="*/ 1000460 h 4878432"/>
              <a:gd name="connsiteX9" fmla="*/ 5251939 w 5251939"/>
              <a:gd name="connsiteY9" fmla="*/ 1000460 h 4878432"/>
              <a:gd name="connsiteX10" fmla="*/ 5251939 w 5251939"/>
              <a:gd name="connsiteY10" fmla="*/ 4279967 h 4878432"/>
              <a:gd name="connsiteX11" fmla="*/ 4572000 w 5251939"/>
              <a:gd name="connsiteY11" fmla="*/ 4279967 h 4878432"/>
              <a:gd name="connsiteX12" fmla="*/ 4570834 w 5251939"/>
              <a:gd name="connsiteY12" fmla="*/ 3563909 h 4878432"/>
              <a:gd name="connsiteX13" fmla="*/ 3890895 w 5251939"/>
              <a:gd name="connsiteY13" fmla="*/ 3563909 h 4878432"/>
              <a:gd name="connsiteX14" fmla="*/ 3890895 w 5251939"/>
              <a:gd name="connsiteY14" fmla="*/ 4878432 h 4878432"/>
              <a:gd name="connsiteX15" fmla="*/ 3297114 w 5251939"/>
              <a:gd name="connsiteY15" fmla="*/ 4878432 h 4878432"/>
              <a:gd name="connsiteX16" fmla="*/ 3297114 w 5251939"/>
              <a:gd name="connsiteY16" fmla="*/ 3911406 h 4878432"/>
              <a:gd name="connsiteX17" fmla="*/ 2617175 w 5251939"/>
              <a:gd name="connsiteY17" fmla="*/ 3911406 h 4878432"/>
              <a:gd name="connsiteX18" fmla="*/ 2617175 w 5251939"/>
              <a:gd name="connsiteY18" fmla="*/ 4324451 h 4878432"/>
              <a:gd name="connsiteX19" fmla="*/ 1968893 w 5251939"/>
              <a:gd name="connsiteY19" fmla="*/ 4324451 h 4878432"/>
              <a:gd name="connsiteX20" fmla="*/ 1968893 w 5251939"/>
              <a:gd name="connsiteY20" fmla="*/ 4878432 h 4878432"/>
              <a:gd name="connsiteX21" fmla="*/ 1312985 w 5251939"/>
              <a:gd name="connsiteY21" fmla="*/ 4878432 h 4878432"/>
              <a:gd name="connsiteX22" fmla="*/ 1312985 w 5251939"/>
              <a:gd name="connsiteY22" fmla="*/ 4324451 h 4878432"/>
              <a:gd name="connsiteX23" fmla="*/ 642230 w 5251939"/>
              <a:gd name="connsiteY23" fmla="*/ 4324451 h 4878432"/>
              <a:gd name="connsiteX24" fmla="*/ 642230 w 5251939"/>
              <a:gd name="connsiteY24" fmla="*/ 3624890 h 4878432"/>
              <a:gd name="connsiteX25" fmla="*/ 0 w 5251939"/>
              <a:gd name="connsiteY25" fmla="*/ 3624890 h 4878432"/>
              <a:gd name="connsiteX26" fmla="*/ 0 w 5251939"/>
              <a:gd name="connsiteY26" fmla="*/ 375409 h 4878432"/>
              <a:gd name="connsiteX27" fmla="*/ 633046 w 5251939"/>
              <a:gd name="connsiteY27" fmla="*/ 375409 h 4878432"/>
              <a:gd name="connsiteX28" fmla="*/ 633046 w 5251939"/>
              <a:gd name="connsiteY28" fmla="*/ 1379096 h 4878432"/>
              <a:gd name="connsiteX29" fmla="*/ 1312985 w 5251939"/>
              <a:gd name="connsiteY29" fmla="*/ 1379096 h 4878432"/>
              <a:gd name="connsiteX30" fmla="*/ 1312985 w 5251939"/>
              <a:gd name="connsiteY30" fmla="*/ 0 h 487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51939" h="4878432">
                <a:moveTo>
                  <a:pt x="1312985" y="0"/>
                </a:moveTo>
                <a:lnTo>
                  <a:pt x="1975340" y="0"/>
                </a:lnTo>
                <a:lnTo>
                  <a:pt x="1975340" y="982231"/>
                </a:lnTo>
                <a:lnTo>
                  <a:pt x="2648832" y="982231"/>
                </a:lnTo>
                <a:lnTo>
                  <a:pt x="2648832" y="1148083"/>
                </a:lnTo>
                <a:lnTo>
                  <a:pt x="3328771" y="1148083"/>
                </a:lnTo>
                <a:lnTo>
                  <a:pt x="3328771" y="0"/>
                </a:lnTo>
                <a:lnTo>
                  <a:pt x="4572000" y="0"/>
                </a:lnTo>
                <a:lnTo>
                  <a:pt x="4572000" y="1000460"/>
                </a:lnTo>
                <a:lnTo>
                  <a:pt x="5251939" y="1000460"/>
                </a:lnTo>
                <a:lnTo>
                  <a:pt x="5251939" y="4279967"/>
                </a:lnTo>
                <a:lnTo>
                  <a:pt x="4572000" y="4279967"/>
                </a:lnTo>
                <a:cubicBezTo>
                  <a:pt x="4571611" y="4041281"/>
                  <a:pt x="4571223" y="3802595"/>
                  <a:pt x="4570834" y="3563909"/>
                </a:cubicBezTo>
                <a:lnTo>
                  <a:pt x="3890895" y="3563909"/>
                </a:lnTo>
                <a:lnTo>
                  <a:pt x="3890895" y="4878432"/>
                </a:lnTo>
                <a:lnTo>
                  <a:pt x="3297114" y="4878432"/>
                </a:lnTo>
                <a:lnTo>
                  <a:pt x="3297114" y="3911406"/>
                </a:lnTo>
                <a:lnTo>
                  <a:pt x="2617175" y="3911406"/>
                </a:lnTo>
                <a:lnTo>
                  <a:pt x="2617175" y="4324451"/>
                </a:lnTo>
                <a:lnTo>
                  <a:pt x="1968893" y="4324451"/>
                </a:lnTo>
                <a:lnTo>
                  <a:pt x="1968893" y="4878432"/>
                </a:lnTo>
                <a:lnTo>
                  <a:pt x="1312985" y="4878432"/>
                </a:lnTo>
                <a:lnTo>
                  <a:pt x="1312985" y="4324451"/>
                </a:lnTo>
                <a:lnTo>
                  <a:pt x="642230" y="4324451"/>
                </a:lnTo>
                <a:lnTo>
                  <a:pt x="642230" y="3624890"/>
                </a:lnTo>
                <a:lnTo>
                  <a:pt x="0" y="3624890"/>
                </a:lnTo>
                <a:lnTo>
                  <a:pt x="0" y="375409"/>
                </a:lnTo>
                <a:lnTo>
                  <a:pt x="633046" y="375409"/>
                </a:lnTo>
                <a:lnTo>
                  <a:pt x="633046" y="1379096"/>
                </a:lnTo>
                <a:lnTo>
                  <a:pt x="1312985" y="1379096"/>
                </a:lnTo>
                <a:lnTo>
                  <a:pt x="1312985" y="0"/>
                </a:lnTo>
                <a:close/>
              </a:path>
            </a:pathLst>
          </a:custGeom>
          <a:effectLst>
            <a:innerShdw blurRad="254000" dist="127000">
              <a:prstClr val="black">
                <a:alpha val="50000"/>
              </a:prstClr>
            </a:innerShdw>
          </a:effectLst>
        </p:spPr>
        <p:txBody>
          <a:bodyPr wrap="square" anchor="ctr">
            <a:noAutofit/>
          </a:bodyPr>
          <a:lstStyle>
            <a:lvl1pPr marL="0" indent="0" algn="ctr">
              <a:buNone/>
              <a:defRPr/>
            </a:lvl1pPr>
          </a:lstStyle>
          <a:p>
            <a:r>
              <a:rPr lang="en-US"/>
              <a:t>Click icon to add picture</a:t>
            </a:r>
            <a:endParaRPr lang="en-US" dirty="0"/>
          </a:p>
        </p:txBody>
      </p:sp>
      <p:sp>
        <p:nvSpPr>
          <p:cNvPr id="58" name="Text Placeholder 2">
            <a:extLst>
              <a:ext uri="{FF2B5EF4-FFF2-40B4-BE49-F238E27FC236}">
                <a16:creationId xmlns:a16="http://schemas.microsoft.com/office/drawing/2014/main" id="{75065C5E-8027-4266-B6BE-BA117C6F7ACA}"/>
              </a:ext>
            </a:extLst>
          </p:cNvPr>
          <p:cNvSpPr>
            <a:spLocks noGrp="1"/>
          </p:cNvSpPr>
          <p:nvPr>
            <p:ph type="body" idx="13" hasCustomPrompt="1"/>
          </p:nvPr>
        </p:nvSpPr>
        <p:spPr>
          <a:xfrm>
            <a:off x="7819116" y="1003687"/>
            <a:ext cx="3991884" cy="407670"/>
          </a:xfrm>
        </p:spPr>
        <p:txBody>
          <a:bodyPr lIns="0" rIns="0" anchor="ctr">
            <a:noAutofit/>
          </a:bodyPr>
          <a:lstStyle>
            <a:lvl1pPr marL="0" indent="0">
              <a:buNone/>
              <a:defRPr sz="2000" spc="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 HERE</a:t>
            </a:r>
          </a:p>
        </p:txBody>
      </p:sp>
      <p:sp>
        <p:nvSpPr>
          <p:cNvPr id="59" name="Slide Number Placeholder 5">
            <a:extLst>
              <a:ext uri="{FF2B5EF4-FFF2-40B4-BE49-F238E27FC236}">
                <a16:creationId xmlns:a16="http://schemas.microsoft.com/office/drawing/2014/main" id="{3DEB48E0-328C-45EE-A8BD-90E6AB26108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7"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
        <p:nvSpPr>
          <p:cNvPr id="8"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a:xfrm>
            <a:off x="6047675" y="6479956"/>
            <a:ext cx="4114800" cy="365125"/>
          </a:xfrm>
        </p:spPr>
        <p:txBody>
          <a:bodyPr/>
          <a:lstStyle/>
          <a:p>
            <a:r>
              <a:rPr lang="en-US"/>
              <a:t>Add a footer</a:t>
            </a:r>
            <a:endParaRPr lang="en-US" dirty="0"/>
          </a:p>
        </p:txBody>
      </p:sp>
    </p:spTree>
    <p:extLst>
      <p:ext uri="{BB962C8B-B14F-4D97-AF65-F5344CB8AC3E}">
        <p14:creationId xmlns:p14="http://schemas.microsoft.com/office/powerpoint/2010/main" val="175396809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8F64841-5495-4B23-A74E-409C28CB7AC1}"/>
              </a:ext>
            </a:extLst>
          </p:cNvPr>
          <p:cNvSpPr/>
          <p:nvPr userDrawn="1"/>
        </p:nvSpPr>
        <p:spPr>
          <a:xfrm>
            <a:off x="7415213" y="0"/>
            <a:ext cx="4776787" cy="6846932"/>
          </a:xfrm>
          <a:prstGeom prst="rect">
            <a:avLst/>
          </a:prstGeom>
          <a:solidFill>
            <a:srgbClr val="2F3342"/>
          </a:solidFill>
          <a:ln>
            <a:noFill/>
          </a:ln>
          <a:effectLst>
            <a:innerShdw blurRad="254000" dist="1270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7792279" y="365125"/>
            <a:ext cx="4018722" cy="573989"/>
          </a:xfrm>
        </p:spPr>
        <p:txBody>
          <a:bodyPr lIns="0" rIns="0" anchor="ctr">
            <a:noAutofit/>
          </a:bodyPr>
          <a:lstStyle>
            <a:lvl1pPr algn="l">
              <a:defRPr sz="3200" spc="300">
                <a:solidFill>
                  <a:schemeClr val="bg1"/>
                </a:solidFill>
              </a:defRPr>
            </a:lvl1pPr>
          </a:lstStyle>
          <a:p>
            <a:r>
              <a:rPr lang="en-US" dirty="0"/>
              <a:t>SLIDE TITLE HERE</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7792279" y="1625512"/>
            <a:ext cx="4018722" cy="4636392"/>
          </a:xfrm>
        </p:spPr>
        <p:txBody>
          <a:bodyPr lIns="0" rIns="0">
            <a:normAutofit/>
          </a:bodyPr>
          <a:lstStyle>
            <a:lvl1pPr>
              <a:lnSpc>
                <a:spcPct val="150000"/>
              </a:lnSpc>
              <a:defRPr sz="2400">
                <a:solidFill>
                  <a:schemeClr val="bg1"/>
                </a:solidFill>
              </a:defRPr>
            </a:lvl1pPr>
            <a:lvl2pPr>
              <a:lnSpc>
                <a:spcPct val="150000"/>
              </a:lnSpc>
              <a:defRPr sz="2000">
                <a:solidFill>
                  <a:schemeClr val="bg1"/>
                </a:solidFill>
              </a:defRPr>
            </a:lvl2pPr>
            <a:lvl3pPr>
              <a:lnSpc>
                <a:spcPct val="150000"/>
              </a:lnSpc>
              <a:defRPr sz="2000">
                <a:solidFill>
                  <a:schemeClr val="bg1"/>
                </a:solidFill>
              </a:defRPr>
            </a:lvl3pPr>
            <a:lvl4pPr>
              <a:lnSpc>
                <a:spcPct val="150000"/>
              </a:lnSpc>
              <a:defRPr sz="1800">
                <a:solidFill>
                  <a:schemeClr val="bg1"/>
                </a:solidFill>
              </a:defRPr>
            </a:lvl4pPr>
            <a:lvl5pPr>
              <a:lnSpc>
                <a:spcPct val="150000"/>
              </a:lnSpc>
              <a:defRPr sz="18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7819116" y="1003687"/>
            <a:ext cx="3991884" cy="407670"/>
          </a:xfrm>
        </p:spPr>
        <p:txBody>
          <a:bodyPr lIns="0" rIns="0" anchor="ctr">
            <a:noAutofit/>
          </a:bodyPr>
          <a:lstStyle>
            <a:lvl1pPr marL="0" indent="0">
              <a:buNone/>
              <a:defRPr sz="2000" spc="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 HERE</a:t>
            </a:r>
          </a:p>
        </p:txBody>
      </p:sp>
      <p:sp>
        <p:nvSpPr>
          <p:cNvPr id="13" name="Content Placeholder 12">
            <a:extLst>
              <a:ext uri="{FF2B5EF4-FFF2-40B4-BE49-F238E27FC236}">
                <a16:creationId xmlns:a16="http://schemas.microsoft.com/office/drawing/2014/main" id="{483349C3-B089-45CF-9643-0D25E709663B}"/>
              </a:ext>
            </a:extLst>
          </p:cNvPr>
          <p:cNvSpPr>
            <a:spLocks noGrp="1"/>
          </p:cNvSpPr>
          <p:nvPr>
            <p:ph sz="quarter" idx="14"/>
          </p:nvPr>
        </p:nvSpPr>
        <p:spPr>
          <a:xfrm>
            <a:off x="0" y="0"/>
            <a:ext cx="7415213" cy="6858000"/>
          </a:xfrm>
        </p:spPr>
        <p:txBody>
          <a:bodyPr anchor="ctr"/>
          <a:lstStyle>
            <a:lvl1pPr marL="0" indent="0" algn="ctr">
              <a:buNone/>
              <a:defRPr/>
            </a:lvl1pPr>
          </a:lstStyle>
          <a:p>
            <a:pPr lvl="0"/>
            <a:r>
              <a:rPr lang="en-US"/>
              <a:t>Edit Master text styles</a:t>
            </a:r>
          </a:p>
        </p:txBody>
      </p:sp>
      <p:sp>
        <p:nvSpPr>
          <p:cNvPr id="16" name="Slide Number Placeholder 5">
            <a:extLst>
              <a:ext uri="{FF2B5EF4-FFF2-40B4-BE49-F238E27FC236}">
                <a16:creationId xmlns:a16="http://schemas.microsoft.com/office/drawing/2014/main" id="{E7D247BC-E419-4355-8738-B9CE5CA19B5C}"/>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bg1"/>
                </a:solidFill>
              </a:defRPr>
            </a:lvl1pPr>
          </a:lstStyle>
          <a:p>
            <a:fld id="{8C2E478F-E849-4A8C-AF1F-CBCC78A7CBFA}" type="slidenum">
              <a:rPr lang="en-US" smtClean="0"/>
              <a:pPr/>
              <a:t>‹#›</a:t>
            </a:fld>
            <a:endParaRPr lang="en-US" dirty="0"/>
          </a:p>
        </p:txBody>
      </p:sp>
      <p:sp>
        <p:nvSpPr>
          <p:cNvPr id="9"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
        <p:nvSpPr>
          <p:cNvPr id="10"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a:xfrm>
            <a:off x="6047675" y="6479956"/>
            <a:ext cx="4114800" cy="365125"/>
          </a:xfrm>
        </p:spPr>
        <p:txBody>
          <a:bodyPr/>
          <a:lstStyle/>
          <a:p>
            <a:r>
              <a:rPr lang="en-US"/>
              <a:t>Add a footer</a:t>
            </a:r>
            <a:endParaRPr lang="en-US" dirty="0"/>
          </a:p>
        </p:txBody>
      </p:sp>
    </p:spTree>
    <p:extLst>
      <p:ext uri="{BB962C8B-B14F-4D97-AF65-F5344CB8AC3E}">
        <p14:creationId xmlns:p14="http://schemas.microsoft.com/office/powerpoint/2010/main" val="22676957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767754" y="365125"/>
            <a:ext cx="6043246" cy="573989"/>
          </a:xfrm>
        </p:spPr>
        <p:txBody>
          <a:bodyPr anchor="ctr">
            <a:noAutofit/>
          </a:bodyPr>
          <a:lstStyle>
            <a:lvl1pPr algn="l">
              <a:defRPr sz="3600" spc="300"/>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767754" y="1625512"/>
            <a:ext cx="6043246" cy="4636392"/>
          </a:xfrm>
        </p:spPr>
        <p:txBody>
          <a:bodyPr>
            <a:normAutofit/>
          </a:bodyPr>
          <a:lstStyle>
            <a:lvl1pPr>
              <a:lnSpc>
                <a:spcPct val="150000"/>
              </a:lnSpc>
              <a:defRPr sz="2400"/>
            </a:lvl1pPr>
            <a:lvl2pPr>
              <a:lnSpc>
                <a:spcPct val="150000"/>
              </a:lnSpc>
              <a:defRPr sz="2000"/>
            </a:lvl2pPr>
            <a:lvl3pPr>
              <a:lnSpc>
                <a:spcPct val="150000"/>
              </a:lnSpc>
              <a:defRPr sz="2000"/>
            </a:lvl3pPr>
            <a:lvl4pPr>
              <a:lnSpc>
                <a:spcPct val="150000"/>
              </a:lnSpc>
              <a:defRPr sz="1800"/>
            </a:lvl4pPr>
            <a:lvl5pPr>
              <a:lnSpc>
                <a:spcPct val="150000"/>
              </a:lnSpc>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5767754" y="1003687"/>
            <a:ext cx="6043246" cy="365125"/>
          </a:xfrm>
        </p:spPr>
        <p:txBody>
          <a:bodyPr anchor="ctr">
            <a:noAutofit/>
          </a:bodyPr>
          <a:lstStyle>
            <a:lvl1pPr marL="0" indent="0">
              <a:buNone/>
              <a:defRPr sz="2000" spc="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Picture Placeholder 8">
            <a:extLst>
              <a:ext uri="{FF2B5EF4-FFF2-40B4-BE49-F238E27FC236}">
                <a16:creationId xmlns:a16="http://schemas.microsoft.com/office/drawing/2014/main" id="{186FE9B2-6286-484B-8943-95EE0B6B0267}"/>
              </a:ext>
            </a:extLst>
          </p:cNvPr>
          <p:cNvSpPr>
            <a:spLocks noGrp="1"/>
          </p:cNvSpPr>
          <p:nvPr>
            <p:ph type="pic" sz="quarter" idx="14"/>
          </p:nvPr>
        </p:nvSpPr>
        <p:spPr>
          <a:xfrm>
            <a:off x="0" y="0"/>
            <a:ext cx="5416550" cy="6846932"/>
          </a:xfrm>
          <a:effectLst>
            <a:innerShdw blurRad="254000" dist="127000">
              <a:prstClr val="black">
                <a:alpha val="50000"/>
              </a:prstClr>
            </a:innerShdw>
          </a:effectLst>
        </p:spPr>
        <p:txBody>
          <a:bodyPr anchor="ctr"/>
          <a:lstStyle>
            <a:lvl1pPr marL="0" indent="0" algn="ctr">
              <a:buNone/>
              <a:defRPr/>
            </a:lvl1pPr>
          </a:lstStyle>
          <a:p>
            <a:r>
              <a:rPr lang="en-US"/>
              <a:t>Click icon to add picture</a:t>
            </a:r>
            <a:endParaRPr lang="en-US" dirty="0"/>
          </a:p>
        </p:txBody>
      </p:sp>
      <p:sp>
        <p:nvSpPr>
          <p:cNvPr id="11" name="Slide Number Placeholder 5">
            <a:extLst>
              <a:ext uri="{FF2B5EF4-FFF2-40B4-BE49-F238E27FC236}">
                <a16:creationId xmlns:a16="http://schemas.microsoft.com/office/drawing/2014/main" id="{7D4E8708-8565-4A5B-9D9E-1D4F40EAF909}"/>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8"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
        <p:nvSpPr>
          <p:cNvPr id="10"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a:xfrm>
            <a:off x="6047675" y="6479956"/>
            <a:ext cx="4114800" cy="365125"/>
          </a:xfrm>
        </p:spPr>
        <p:txBody>
          <a:bodyPr/>
          <a:lstStyle/>
          <a:p>
            <a:r>
              <a:rPr lang="en-US"/>
              <a:t>Add a footer</a:t>
            </a:r>
            <a:endParaRPr lang="en-US" dirty="0"/>
          </a:p>
        </p:txBody>
      </p:sp>
    </p:spTree>
    <p:extLst>
      <p:ext uri="{BB962C8B-B14F-4D97-AF65-F5344CB8AC3E}">
        <p14:creationId xmlns:p14="http://schemas.microsoft.com/office/powerpoint/2010/main" val="124783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40849B93-E2CE-4654-9EC7-7DFA141A5500}"/>
              </a:ext>
            </a:extLst>
          </p:cNvPr>
          <p:cNvSpPr>
            <a:spLocks noGrp="1"/>
          </p:cNvSpPr>
          <p:nvPr>
            <p:ph type="body" idx="1" hasCustomPrompt="1"/>
          </p:nvPr>
        </p:nvSpPr>
        <p:spPr>
          <a:xfrm>
            <a:off x="5904689" y="5038489"/>
            <a:ext cx="5933872" cy="365125"/>
          </a:xfrm>
        </p:spPr>
        <p:txBody>
          <a:bodyPr anchor="ctr"/>
          <a:lstStyle>
            <a:lvl1pPr marL="0" indent="0" algn="ctr">
              <a:lnSpc>
                <a:spcPct val="100000"/>
              </a:lnSpc>
              <a:buNone/>
              <a:defRPr sz="2400" spc="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7" name="Rectangle 6">
            <a:extLst>
              <a:ext uri="{FF2B5EF4-FFF2-40B4-BE49-F238E27FC236}">
                <a16:creationId xmlns:a16="http://schemas.microsoft.com/office/drawing/2014/main" id="{E7E94348-3BFC-4B39-9C3B-628E777B98F4}"/>
              </a:ext>
            </a:extLst>
          </p:cNvPr>
          <p:cNvSpPr/>
          <p:nvPr userDrawn="1"/>
        </p:nvSpPr>
        <p:spPr>
          <a:xfrm>
            <a:off x="0" y="0"/>
            <a:ext cx="6107906" cy="6858000"/>
          </a:xfrm>
          <a:custGeom>
            <a:avLst/>
            <a:gdLst>
              <a:gd name="connsiteX0" fmla="*/ 0 w 6107906"/>
              <a:gd name="connsiteY0" fmla="*/ 0 h 6858000"/>
              <a:gd name="connsiteX1" fmla="*/ 6107906 w 6107906"/>
              <a:gd name="connsiteY1" fmla="*/ 0 h 6858000"/>
              <a:gd name="connsiteX2" fmla="*/ 6107906 w 6107906"/>
              <a:gd name="connsiteY2" fmla="*/ 6858000 h 6858000"/>
              <a:gd name="connsiteX3" fmla="*/ 0 w 6107906"/>
              <a:gd name="connsiteY3" fmla="*/ 6858000 h 6858000"/>
              <a:gd name="connsiteX4" fmla="*/ 0 w 6107906"/>
              <a:gd name="connsiteY4" fmla="*/ 0 h 6858000"/>
              <a:gd name="connsiteX0" fmla="*/ 0 w 6107906"/>
              <a:gd name="connsiteY0" fmla="*/ 0 h 6858000"/>
              <a:gd name="connsiteX1" fmla="*/ 6107906 w 6107906"/>
              <a:gd name="connsiteY1" fmla="*/ 0 h 6858000"/>
              <a:gd name="connsiteX2" fmla="*/ 4233386 w 6107906"/>
              <a:gd name="connsiteY2" fmla="*/ 6858000 h 6858000"/>
              <a:gd name="connsiteX3" fmla="*/ 0 w 6107906"/>
              <a:gd name="connsiteY3" fmla="*/ 6858000 h 6858000"/>
              <a:gd name="connsiteX4" fmla="*/ 0 w 6107906"/>
              <a:gd name="connsiteY4" fmla="*/ 0 h 6858000"/>
              <a:gd name="connsiteX0" fmla="*/ 0 w 6107906"/>
              <a:gd name="connsiteY0" fmla="*/ 0 h 6858000"/>
              <a:gd name="connsiteX1" fmla="*/ 6107906 w 6107906"/>
              <a:gd name="connsiteY1" fmla="*/ 0 h 6858000"/>
              <a:gd name="connsiteX2" fmla="*/ 4593309 w 6107906"/>
              <a:gd name="connsiteY2" fmla="*/ 6848272 h 6858000"/>
              <a:gd name="connsiteX3" fmla="*/ 0 w 6107906"/>
              <a:gd name="connsiteY3" fmla="*/ 6858000 h 6858000"/>
              <a:gd name="connsiteX4" fmla="*/ 0 w 6107906"/>
              <a:gd name="connsiteY4" fmla="*/ 0 h 6858000"/>
              <a:gd name="connsiteX0" fmla="*/ 1517515 w 6107906"/>
              <a:gd name="connsiteY0" fmla="*/ 0 h 6858000"/>
              <a:gd name="connsiteX1" fmla="*/ 6107906 w 6107906"/>
              <a:gd name="connsiteY1" fmla="*/ 0 h 6858000"/>
              <a:gd name="connsiteX2" fmla="*/ 4593309 w 6107906"/>
              <a:gd name="connsiteY2" fmla="*/ 6848272 h 6858000"/>
              <a:gd name="connsiteX3" fmla="*/ 0 w 6107906"/>
              <a:gd name="connsiteY3" fmla="*/ 6858000 h 6858000"/>
              <a:gd name="connsiteX4" fmla="*/ 1517515 w 610790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7906" h="6858000">
                <a:moveTo>
                  <a:pt x="1517515" y="0"/>
                </a:moveTo>
                <a:lnTo>
                  <a:pt x="6107906" y="0"/>
                </a:lnTo>
                <a:lnTo>
                  <a:pt x="4593309" y="6848272"/>
                </a:lnTo>
                <a:lnTo>
                  <a:pt x="0" y="6858000"/>
                </a:lnTo>
                <a:lnTo>
                  <a:pt x="1517515" y="0"/>
                </a:lnTo>
                <a:close/>
              </a:path>
            </a:pathLst>
          </a:custGeom>
          <a:gradFill>
            <a:gsLst>
              <a:gs pos="0">
                <a:srgbClr val="01023B">
                  <a:alpha val="80000"/>
                </a:srgbClr>
              </a:gs>
              <a:gs pos="100000">
                <a:srgbClr val="E99757">
                  <a:lumMod val="97000"/>
                  <a:lumOff val="3000"/>
                  <a:alpha val="80000"/>
                </a:srgbClr>
              </a:gs>
              <a:gs pos="50000">
                <a:srgbClr val="A53F52">
                  <a:alpha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01219AD9-34B1-4C27-8648-E7D7C69C07F9}"/>
              </a:ext>
            </a:extLst>
          </p:cNvPr>
          <p:cNvSpPr>
            <a:spLocks noGrp="1"/>
          </p:cNvSpPr>
          <p:nvPr>
            <p:ph type="title" hasCustomPrompt="1"/>
          </p:nvPr>
        </p:nvSpPr>
        <p:spPr>
          <a:xfrm>
            <a:off x="5904689" y="1546699"/>
            <a:ext cx="5933872" cy="3491790"/>
          </a:xfrm>
        </p:spPr>
        <p:txBody>
          <a:bodyPr anchor="ctr"/>
          <a:lstStyle>
            <a:lvl1pPr algn="ctr">
              <a:defRPr sz="6000" b="1" spc="300">
                <a:solidFill>
                  <a:schemeClr val="tx1"/>
                </a:solidFill>
              </a:defRPr>
            </a:lvl1pPr>
          </a:lstStyle>
          <a:p>
            <a:r>
              <a:rPr lang="en-US" dirty="0"/>
              <a:t>CLICK TO EDIT MASTER TITLE</a:t>
            </a:r>
          </a:p>
        </p:txBody>
      </p:sp>
    </p:spTree>
    <p:extLst>
      <p:ext uri="{BB962C8B-B14F-4D97-AF65-F5344CB8AC3E}">
        <p14:creationId xmlns:p14="http://schemas.microsoft.com/office/powerpoint/2010/main" val="1257312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66B20-A484-4A16-A015-2118F9AF2101}"/>
              </a:ext>
            </a:extLst>
          </p:cNvPr>
          <p:cNvSpPr/>
          <p:nvPr userDrawn="1"/>
        </p:nvSpPr>
        <p:spPr>
          <a:xfrm>
            <a:off x="0" y="0"/>
            <a:ext cx="6107906" cy="6858000"/>
          </a:xfrm>
          <a:custGeom>
            <a:avLst/>
            <a:gdLst>
              <a:gd name="connsiteX0" fmla="*/ 0 w 6107906"/>
              <a:gd name="connsiteY0" fmla="*/ 0 h 6858000"/>
              <a:gd name="connsiteX1" fmla="*/ 6107906 w 6107906"/>
              <a:gd name="connsiteY1" fmla="*/ 0 h 6858000"/>
              <a:gd name="connsiteX2" fmla="*/ 6107906 w 6107906"/>
              <a:gd name="connsiteY2" fmla="*/ 6858000 h 6858000"/>
              <a:gd name="connsiteX3" fmla="*/ 0 w 6107906"/>
              <a:gd name="connsiteY3" fmla="*/ 6858000 h 6858000"/>
              <a:gd name="connsiteX4" fmla="*/ 0 w 6107906"/>
              <a:gd name="connsiteY4" fmla="*/ 0 h 6858000"/>
              <a:gd name="connsiteX0" fmla="*/ 0 w 6107906"/>
              <a:gd name="connsiteY0" fmla="*/ 0 h 6858000"/>
              <a:gd name="connsiteX1" fmla="*/ 6107906 w 6107906"/>
              <a:gd name="connsiteY1" fmla="*/ 0 h 6858000"/>
              <a:gd name="connsiteX2" fmla="*/ 4233386 w 6107906"/>
              <a:gd name="connsiteY2" fmla="*/ 6858000 h 6858000"/>
              <a:gd name="connsiteX3" fmla="*/ 0 w 6107906"/>
              <a:gd name="connsiteY3" fmla="*/ 6858000 h 6858000"/>
              <a:gd name="connsiteX4" fmla="*/ 0 w 610790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7906" h="6858000">
                <a:moveTo>
                  <a:pt x="0" y="0"/>
                </a:moveTo>
                <a:lnTo>
                  <a:pt x="6107906" y="0"/>
                </a:lnTo>
                <a:lnTo>
                  <a:pt x="4233386" y="6858000"/>
                </a:lnTo>
                <a:lnTo>
                  <a:pt x="0" y="6858000"/>
                </a:lnTo>
                <a:lnTo>
                  <a:pt x="0" y="0"/>
                </a:lnTo>
                <a:close/>
              </a:path>
            </a:pathLst>
          </a:custGeom>
          <a:gradFill>
            <a:gsLst>
              <a:gs pos="0">
                <a:srgbClr val="01023B">
                  <a:alpha val="80000"/>
                </a:srgbClr>
              </a:gs>
              <a:gs pos="100000">
                <a:srgbClr val="E99757">
                  <a:lumMod val="97000"/>
                  <a:lumOff val="3000"/>
                  <a:alpha val="80000"/>
                </a:srgbClr>
              </a:gs>
              <a:gs pos="50000">
                <a:srgbClr val="A53F52">
                  <a:alpha val="8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893C356F-E483-4AFD-856C-13BB8E8A5605}"/>
              </a:ext>
            </a:extLst>
          </p:cNvPr>
          <p:cNvSpPr>
            <a:spLocks noGrp="1"/>
          </p:cNvSpPr>
          <p:nvPr>
            <p:ph type="body" idx="1" hasCustomPrompt="1"/>
          </p:nvPr>
        </p:nvSpPr>
        <p:spPr>
          <a:xfrm>
            <a:off x="6096000" y="4209064"/>
            <a:ext cx="5251450" cy="365125"/>
          </a:xfrm>
        </p:spPr>
        <p:txBody>
          <a:bodyPr anchor="ctr"/>
          <a:lstStyle>
            <a:lvl1pPr marL="0" indent="0">
              <a:lnSpc>
                <a:spcPct val="100000"/>
              </a:lnSpc>
              <a:buNone/>
              <a:defRPr sz="2400" spc="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8" name="Title 1">
            <a:extLst>
              <a:ext uri="{FF2B5EF4-FFF2-40B4-BE49-F238E27FC236}">
                <a16:creationId xmlns:a16="http://schemas.microsoft.com/office/drawing/2014/main" id="{AABA725B-4BCB-1D48-9C5D-46706B18719E}"/>
              </a:ext>
            </a:extLst>
          </p:cNvPr>
          <p:cNvSpPr>
            <a:spLocks noGrp="1"/>
          </p:cNvSpPr>
          <p:nvPr>
            <p:ph type="title" hasCustomPrompt="1"/>
          </p:nvPr>
        </p:nvSpPr>
        <p:spPr>
          <a:xfrm>
            <a:off x="6096000" y="2520779"/>
            <a:ext cx="5251450" cy="1661297"/>
          </a:xfrm>
        </p:spPr>
        <p:txBody>
          <a:bodyPr anchor="ctr"/>
          <a:lstStyle>
            <a:lvl1pPr algn="l">
              <a:defRPr sz="6000" spc="300"/>
            </a:lvl1pPr>
          </a:lstStyle>
          <a:p>
            <a:r>
              <a:rPr lang="en-US" dirty="0"/>
              <a:t>CLICK TO EDIT MASTER TITLE</a:t>
            </a:r>
          </a:p>
        </p:txBody>
      </p:sp>
      <p:sp>
        <p:nvSpPr>
          <p:cNvPr id="9"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245735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05F96C-D634-4A69-95EC-3D002BD68752}"/>
              </a:ext>
            </a:extLst>
          </p:cNvPr>
          <p:cNvSpPr>
            <a:spLocks noGrp="1"/>
          </p:cNvSpPr>
          <p:nvPr>
            <p:ph type="title"/>
          </p:nvPr>
        </p:nvSpPr>
        <p:spPr>
          <a:xfrm>
            <a:off x="594519" y="365125"/>
            <a:ext cx="11002962" cy="82391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7757E98-D0FB-43E3-98BC-711F6A2F5372}"/>
              </a:ext>
            </a:extLst>
          </p:cNvPr>
          <p:cNvSpPr>
            <a:spLocks noGrp="1"/>
          </p:cNvSpPr>
          <p:nvPr>
            <p:ph type="body" idx="1"/>
          </p:nvPr>
        </p:nvSpPr>
        <p:spPr>
          <a:xfrm>
            <a:off x="594519" y="1365813"/>
            <a:ext cx="10989920" cy="481115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BFA65B72-2E86-4BA3-94F2-3ADFA40B7AEE}"/>
              </a:ext>
            </a:extLst>
          </p:cNvPr>
          <p:cNvSpPr>
            <a:spLocks noGrp="1"/>
          </p:cNvSpPr>
          <p:nvPr>
            <p:ph type="ftr" sz="quarter" idx="3"/>
          </p:nvPr>
        </p:nvSpPr>
        <p:spPr>
          <a:xfrm>
            <a:off x="6047675" y="6479956"/>
            <a:ext cx="411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73C1F3FD-3DB9-46B7-85E1-E8B8878A401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4" name="Date Placeholder 3"/>
          <p:cNvSpPr>
            <a:spLocks noGrp="1"/>
          </p:cNvSpPr>
          <p:nvPr>
            <p:ph type="dt" sz="half" idx="2"/>
          </p:nvPr>
        </p:nvSpPr>
        <p:spPr>
          <a:xfrm>
            <a:off x="10226565" y="6479956"/>
            <a:ext cx="1258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F4C44-0D9E-432E-A05E-D1DDCD732FD5}" type="datetimeFigureOut">
              <a:rPr lang="lv-LV" smtClean="0"/>
              <a:pPr/>
              <a:t>29.12.2019</a:t>
            </a:fld>
            <a:endParaRPr lang="lv-LV"/>
          </a:p>
        </p:txBody>
      </p:sp>
    </p:spTree>
    <p:extLst>
      <p:ext uri="{BB962C8B-B14F-4D97-AF65-F5344CB8AC3E}">
        <p14:creationId xmlns:p14="http://schemas.microsoft.com/office/powerpoint/2010/main" val="692820"/>
      </p:ext>
    </p:extLst>
  </p:cSld>
  <p:clrMap bg1="lt1" tx1="dk1" bg2="lt2" tx2="dk2" accent1="accent1" accent2="accent2" accent3="accent3" accent4="accent4" accent5="accent5" accent6="accent6" hlink="hlink" folHlink="folHlink"/>
  <p:sldLayoutIdLst>
    <p:sldLayoutId id="2147483650" r:id="rId1"/>
    <p:sldLayoutId id="2147483667" r:id="rId2"/>
    <p:sldLayoutId id="2147483651" r:id="rId3"/>
    <p:sldLayoutId id="2147483668" r:id="rId4"/>
    <p:sldLayoutId id="2147483660" r:id="rId5"/>
    <p:sldLayoutId id="2147483664" r:id="rId6"/>
    <p:sldLayoutId id="2147483661" r:id="rId7"/>
    <p:sldLayoutId id="2147483674" r:id="rId8"/>
    <p:sldLayoutId id="2147483675" r:id="rId9"/>
    <p:sldLayoutId id="2147483673" r:id="rId10"/>
    <p:sldLayoutId id="2147483653" r:id="rId11"/>
    <p:sldLayoutId id="2147483670" r:id="rId12"/>
    <p:sldLayoutId id="2147483671" r:id="rId13"/>
    <p:sldLayoutId id="2147483672" r:id="rId14"/>
    <p:sldLayoutId id="2147483655" r:id="rId15"/>
    <p:sldLayoutId id="2147483666" r:id="rId16"/>
  </p:sldLayoutIdLst>
  <p:hf sldNum="0" hdr="0" ftr="0"/>
  <p:txStyles>
    <p:titleStyle>
      <a:lvl1pPr algn="ctr" defTabSz="914400" rtl="0" eaLnBrk="1" latinLnBrk="0" hangingPunct="1">
        <a:lnSpc>
          <a:spcPct val="10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eksports.liaa.gov.lv/pakalpojumi/tirdzniecibas-misijas"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eksports.liaa.gov.lv/pakalpojumi/nacionalie-stendi"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eksports.liaa.gov.lv/pakalpojumi/valsts-vizite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Abstract Building">
            <a:extLst>
              <a:ext uri="{FF2B5EF4-FFF2-40B4-BE49-F238E27FC236}">
                <a16:creationId xmlns:a16="http://schemas.microsoft.com/office/drawing/2014/main" id="{CE10ABE1-BE78-4DEC-9C0A-46282D549DF0}"/>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a:stretch>
            <a:fillRect/>
          </a:stretch>
        </p:blipFill>
        <p:spPr/>
      </p:pic>
      <p:sp>
        <p:nvSpPr>
          <p:cNvPr id="5" name="Rectangle 4" descr="Accent block">
            <a:extLst>
              <a:ext uri="{FF2B5EF4-FFF2-40B4-BE49-F238E27FC236}">
                <a16:creationId xmlns:a16="http://schemas.microsoft.com/office/drawing/2014/main" id="{979F9DAD-F6B0-4ECC-8632-4B5E050986A8}"/>
              </a:ext>
              <a:ext uri="{C183D7F6-B498-43B3-948B-1728B52AA6E4}">
                <adec:decorative xmlns="" xmlns:adec="http://schemas.microsoft.com/office/drawing/2017/decorative" val="1"/>
              </a:ext>
            </a:extLst>
          </p:cNvPr>
          <p:cNvSpPr/>
          <p:nvPr/>
        </p:nvSpPr>
        <p:spPr>
          <a:xfrm>
            <a:off x="0" y="0"/>
            <a:ext cx="12192000" cy="6858000"/>
          </a:xfrm>
          <a:prstGeom prst="rect">
            <a:avLst/>
          </a:prstGeom>
          <a:gradFill>
            <a:gsLst>
              <a:gs pos="0">
                <a:srgbClr val="01023B">
                  <a:alpha val="70000"/>
                </a:srgbClr>
              </a:gs>
              <a:gs pos="100000">
                <a:srgbClr val="E99757">
                  <a:lumMod val="97000"/>
                  <a:lumOff val="3000"/>
                  <a:alpha val="70000"/>
                </a:srgbClr>
              </a:gs>
              <a:gs pos="50000">
                <a:srgbClr val="A53F52">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4F7706BE-EF2E-459C-8778-01DDD354C634}"/>
              </a:ext>
            </a:extLst>
          </p:cNvPr>
          <p:cNvSpPr>
            <a:spLocks noGrp="1"/>
          </p:cNvSpPr>
          <p:nvPr>
            <p:ph type="title"/>
          </p:nvPr>
        </p:nvSpPr>
        <p:spPr/>
        <p:txBody>
          <a:bodyPr>
            <a:normAutofit fontScale="90000"/>
          </a:bodyPr>
          <a:lstStyle/>
          <a:p>
            <a:r>
              <a:rPr lang="lv-LV" dirty="0">
                <a:solidFill>
                  <a:schemeClr val="bg1"/>
                </a:solidFill>
              </a:rPr>
              <a:t>RAŽOŠANA UN EKSPORTS</a:t>
            </a:r>
            <a:endParaRPr lang="en-US" dirty="0">
              <a:solidFill>
                <a:schemeClr val="bg1"/>
              </a:solidFill>
            </a:endParaRPr>
          </a:p>
        </p:txBody>
      </p:sp>
      <p:sp>
        <p:nvSpPr>
          <p:cNvPr id="7" name="Text Placeholder 6">
            <a:extLst>
              <a:ext uri="{FF2B5EF4-FFF2-40B4-BE49-F238E27FC236}">
                <a16:creationId xmlns:a16="http://schemas.microsoft.com/office/drawing/2014/main" id="{5D865526-EC39-4780-A2A8-274A80A5C19B}"/>
              </a:ext>
            </a:extLst>
          </p:cNvPr>
          <p:cNvSpPr>
            <a:spLocks noGrp="1"/>
          </p:cNvSpPr>
          <p:nvPr>
            <p:ph type="body" idx="1"/>
          </p:nvPr>
        </p:nvSpPr>
        <p:spPr>
          <a:xfrm>
            <a:off x="966952" y="3890624"/>
            <a:ext cx="10258096" cy="365125"/>
          </a:xfrm>
        </p:spPr>
        <p:txBody>
          <a:bodyPr>
            <a:normAutofit fontScale="85000" lnSpcReduction="20000"/>
          </a:bodyPr>
          <a:lstStyle/>
          <a:p>
            <a:r>
              <a:rPr lang="lv-LV" dirty="0"/>
              <a:t>LATVIJA</a:t>
            </a:r>
            <a:endParaRPr lang="en-US" dirty="0">
              <a:solidFill>
                <a:schemeClr val="bg1"/>
              </a:solidFill>
            </a:endParaRPr>
          </a:p>
        </p:txBody>
      </p:sp>
    </p:spTree>
    <p:extLst>
      <p:ext uri="{BB962C8B-B14F-4D97-AF65-F5344CB8AC3E}">
        <p14:creationId xmlns:p14="http://schemas.microsoft.com/office/powerpoint/2010/main" val="1102045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D671F4D-9614-41E9-BA0C-7977DEBBBBB3}"/>
              </a:ext>
            </a:extLst>
          </p:cNvPr>
          <p:cNvSpPr>
            <a:spLocks noGrp="1"/>
          </p:cNvSpPr>
          <p:nvPr>
            <p:ph type="title"/>
          </p:nvPr>
        </p:nvSpPr>
        <p:spPr/>
        <p:txBody>
          <a:bodyPr>
            <a:normAutofit fontScale="90000"/>
          </a:bodyPr>
          <a:lstStyle/>
          <a:p>
            <a:r>
              <a:rPr lang="lv-LV" dirty="0"/>
              <a:t>Eksports un imports pa valstu grupām pa ceturkšņiem</a:t>
            </a:r>
            <a:br>
              <a:rPr lang="lv-LV" dirty="0"/>
            </a:br>
            <a:r>
              <a:rPr lang="lv-LV" dirty="0"/>
              <a:t>(</a:t>
            </a:r>
            <a:r>
              <a:rPr lang="lv-LV" dirty="0" err="1"/>
              <a:t>mlj</a:t>
            </a:r>
            <a:r>
              <a:rPr lang="lv-LV" dirty="0"/>
              <a:t>. </a:t>
            </a:r>
            <a:r>
              <a:rPr lang="lv-LV" dirty="0" err="1"/>
              <a:t>euro</a:t>
            </a:r>
            <a:r>
              <a:rPr lang="lv-LV" dirty="0"/>
              <a:t>)</a:t>
            </a:r>
            <a:endParaRPr lang="en-US" dirty="0"/>
          </a:p>
        </p:txBody>
      </p:sp>
      <p:graphicFrame>
        <p:nvGraphicFramePr>
          <p:cNvPr id="6" name="Table 2" descr="Table Goes Here">
            <a:extLst>
              <a:ext uri="{FF2B5EF4-FFF2-40B4-BE49-F238E27FC236}">
                <a16:creationId xmlns:a16="http://schemas.microsoft.com/office/drawing/2014/main" id="{0E9A2E70-9C73-45A4-9B0C-E2433CF2A835}"/>
              </a:ext>
            </a:extLst>
          </p:cNvPr>
          <p:cNvGraphicFramePr>
            <a:graphicFrameLocks noGrp="1"/>
          </p:cNvGraphicFramePr>
          <p:nvPr>
            <p:ph idx="1"/>
            <p:extLst>
              <p:ext uri="{D42A27DB-BD31-4B8C-83A1-F6EECF244321}">
                <p14:modId xmlns:p14="http://schemas.microsoft.com/office/powerpoint/2010/main" val="1962357736"/>
              </p:ext>
            </p:extLst>
          </p:nvPr>
        </p:nvGraphicFramePr>
        <p:xfrm>
          <a:off x="594519" y="1338263"/>
          <a:ext cx="11002580" cy="5220000"/>
        </p:xfrm>
        <a:graphic>
          <a:graphicData uri="http://schemas.openxmlformats.org/drawingml/2006/table">
            <a:tbl>
              <a:tblPr firstRow="1" bandRow="1">
                <a:tableStyleId>{F2DE63D5-997A-4646-A377-4702673A728D}</a:tableStyleId>
              </a:tblPr>
              <a:tblGrid>
                <a:gridCol w="3825081">
                  <a:extLst>
                    <a:ext uri="{9D8B030D-6E8A-4147-A177-3AD203B41FA5}">
                      <a16:colId xmlns:a16="http://schemas.microsoft.com/office/drawing/2014/main" val="2481577866"/>
                    </a:ext>
                  </a:extLst>
                </a:gridCol>
                <a:gridCol w="2776467">
                  <a:extLst>
                    <a:ext uri="{9D8B030D-6E8A-4147-A177-3AD203B41FA5}">
                      <a16:colId xmlns:a16="http://schemas.microsoft.com/office/drawing/2014/main" val="2379895881"/>
                    </a:ext>
                  </a:extLst>
                </a:gridCol>
                <a:gridCol w="2200516">
                  <a:extLst>
                    <a:ext uri="{9D8B030D-6E8A-4147-A177-3AD203B41FA5}">
                      <a16:colId xmlns:a16="http://schemas.microsoft.com/office/drawing/2014/main" val="310093864"/>
                    </a:ext>
                  </a:extLst>
                </a:gridCol>
                <a:gridCol w="2200516">
                  <a:extLst>
                    <a:ext uri="{9D8B030D-6E8A-4147-A177-3AD203B41FA5}">
                      <a16:colId xmlns:a16="http://schemas.microsoft.com/office/drawing/2014/main" val="2023951014"/>
                    </a:ext>
                  </a:extLst>
                </a:gridCol>
              </a:tblGrid>
              <a:tr h="522000">
                <a:tc>
                  <a:txBody>
                    <a:bodyPr/>
                    <a:lstStyle/>
                    <a:p>
                      <a:pPr algn="ctr">
                        <a:lnSpc>
                          <a:spcPct val="115000"/>
                        </a:lnSpc>
                        <a:spcAft>
                          <a:spcPts val="0"/>
                        </a:spcAft>
                      </a:pPr>
                      <a:r>
                        <a:rPr lang="lv-LV" sz="2800" b="1" dirty="0">
                          <a:effectLst/>
                          <a:latin typeface="Times New Roman" panose="02020603050405020304" pitchFamily="18" charset="0"/>
                          <a:ea typeface="Times New Roman" panose="02020603050405020304" pitchFamily="18" charset="0"/>
                          <a:cs typeface="Times New Roman" panose="02020603050405020304" pitchFamily="18" charset="0"/>
                        </a:rPr>
                        <a:t>Gads, ceturksnis</a:t>
                      </a: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Neto eksports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ctr">
                        <a:lnSpc>
                          <a:spcPct val="115000"/>
                        </a:lnSpc>
                        <a:spcAft>
                          <a:spcPts val="0"/>
                        </a:spcAft>
                      </a:pPr>
                      <a:r>
                        <a:rPr lang="lv-LV" sz="2800" b="1" dirty="0">
                          <a:effectLst/>
                          <a:latin typeface="Times New Roman" panose="02020603050405020304" pitchFamily="18" charset="0"/>
                          <a:ea typeface="Times New Roman" panose="02020603050405020304" pitchFamily="18" charset="0"/>
                          <a:cs typeface="Times New Roman" panose="02020603050405020304" pitchFamily="18" charset="0"/>
                        </a:rPr>
                        <a:t>Eksports</a:t>
                      </a: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ctr">
                        <a:lnSpc>
                          <a:spcPct val="115000"/>
                        </a:lnSpc>
                        <a:spcAft>
                          <a:spcPts val="0"/>
                        </a:spcAft>
                      </a:pPr>
                      <a:r>
                        <a:rPr lang="lv-LV" sz="2800" b="1" dirty="0">
                          <a:effectLst/>
                          <a:latin typeface="Times New Roman" panose="02020603050405020304" pitchFamily="18" charset="0"/>
                          <a:ea typeface="Times New Roman" panose="02020603050405020304" pitchFamily="18" charset="0"/>
                          <a:cs typeface="Times New Roman" panose="02020603050405020304" pitchFamily="18" charset="0"/>
                        </a:rPr>
                        <a:t>Imports</a:t>
                      </a: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lumMod val="50000"/>
                      </a:schemeClr>
                    </a:solidFill>
                  </a:tcPr>
                </a:tc>
                <a:extLst>
                  <a:ext uri="{0D108BD9-81ED-4DB2-BD59-A6C34878D82A}">
                    <a16:rowId xmlns:a16="http://schemas.microsoft.com/office/drawing/2014/main" val="983420419"/>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endParaRPr lang="lv-LV" sz="2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047585"/>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2017., 1.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-548.5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2681,2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a:effectLst/>
                          <a:latin typeface="Calibri" panose="020F0502020204030204" pitchFamily="34" charset="0"/>
                          <a:ea typeface="Times New Roman" panose="02020603050405020304" pitchFamily="18" charset="0"/>
                          <a:cs typeface="Times New Roman" panose="02020603050405020304" pitchFamily="18" charset="0"/>
                        </a:rPr>
                        <a:t>3229,7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3246291"/>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2017., 2.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-668.9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2753,3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3422,2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2607855"/>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2017., 3.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-807.6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2922,9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3730,5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7125802"/>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2017., 4.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a:effectLst/>
                          <a:latin typeface="Calibri" panose="020F0502020204030204" pitchFamily="34" charset="0"/>
                          <a:ea typeface="Times New Roman" panose="02020603050405020304" pitchFamily="18" charset="0"/>
                          <a:cs typeface="Times New Roman" panose="02020603050405020304" pitchFamily="18" charset="0"/>
                        </a:rPr>
                        <a:t>3149,7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3658,7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5255528"/>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2018., 1.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2892,5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3446,5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9646690"/>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2018., 2.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-682.4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a:effectLst/>
                          <a:latin typeface="Calibri" panose="020F0502020204030204" pitchFamily="34" charset="0"/>
                          <a:ea typeface="Times New Roman" panose="02020603050405020304" pitchFamily="18" charset="0"/>
                          <a:cs typeface="Times New Roman" panose="02020603050405020304" pitchFamily="18" charset="0"/>
                        </a:rPr>
                        <a:t>3097,3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3779,7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3117077"/>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2018., 3.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-1150.5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3082,2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4232,7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970745"/>
                  </a:ext>
                </a:extLst>
              </a:tr>
              <a:tr h="522000">
                <a:tc>
                  <a:txBody>
                    <a:bodyPr/>
                    <a:lstStyle/>
                    <a:p>
                      <a:pPr algn="ct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2018., 4.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lv-LV" sz="2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-733.5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3268,9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lv-LV" sz="2800" dirty="0">
                          <a:effectLst/>
                          <a:latin typeface="Calibri" panose="020F0502020204030204" pitchFamily="34" charset="0"/>
                          <a:ea typeface="Times New Roman" panose="02020603050405020304" pitchFamily="18" charset="0"/>
                          <a:cs typeface="Times New Roman" panose="02020603050405020304" pitchFamily="18" charset="0"/>
                        </a:rPr>
                        <a:t>4002,4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314759"/>
                  </a:ext>
                </a:extLst>
              </a:tr>
            </a:tbl>
          </a:graphicData>
        </a:graphic>
      </p:graphicFrame>
    </p:spTree>
    <p:extLst>
      <p:ext uri="{BB962C8B-B14F-4D97-AF65-F5344CB8AC3E}">
        <p14:creationId xmlns:p14="http://schemas.microsoft.com/office/powerpoint/2010/main" val="2779095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ADB54-3897-4872-B9B3-1888BB60FDFF}"/>
              </a:ext>
            </a:extLst>
          </p:cNvPr>
          <p:cNvSpPr>
            <a:spLocks noGrp="1"/>
          </p:cNvSpPr>
          <p:nvPr>
            <p:ph type="title"/>
          </p:nvPr>
        </p:nvSpPr>
        <p:spPr/>
        <p:txBody>
          <a:bodyPr/>
          <a:lstStyle/>
          <a:p>
            <a:r>
              <a:rPr lang="lv-LV" dirty="0" smtClean="0"/>
              <a:t>Eksporta preces un to galamērķi</a:t>
            </a:r>
            <a:endParaRPr lang="en-US" dirty="0"/>
          </a:p>
        </p:txBody>
      </p:sp>
      <p:sp>
        <p:nvSpPr>
          <p:cNvPr id="3" name="Content Placeholder 2">
            <a:extLst>
              <a:ext uri="{FF2B5EF4-FFF2-40B4-BE49-F238E27FC236}">
                <a16:creationId xmlns:a16="http://schemas.microsoft.com/office/drawing/2014/main" id="{A999491B-46DB-4307-8E1A-E1066E4FBAEB}"/>
              </a:ext>
            </a:extLst>
          </p:cNvPr>
          <p:cNvSpPr>
            <a:spLocks noGrp="1"/>
          </p:cNvSpPr>
          <p:nvPr>
            <p:ph idx="1"/>
          </p:nvPr>
        </p:nvSpPr>
        <p:spPr/>
        <p:txBody>
          <a:bodyPr>
            <a:normAutofit/>
          </a:bodyPr>
          <a:lstStyle/>
          <a:p>
            <a:endParaRPr lang="en-US" dirty="0"/>
          </a:p>
        </p:txBody>
      </p:sp>
    </p:spTree>
    <p:extLst>
      <p:ext uri="{BB962C8B-B14F-4D97-AF65-F5344CB8AC3E}">
        <p14:creationId xmlns:p14="http://schemas.microsoft.com/office/powerpoint/2010/main" val="2635738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BE52127-9518-4872-A0A9-09A7D0871423}"/>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a:xfrm>
            <a:off x="0" y="0"/>
            <a:ext cx="6096000" cy="6858000"/>
          </a:xfrm>
          <a:prstGeom prst="parallelogram">
            <a:avLst>
              <a:gd name="adj" fmla="val 19000"/>
            </a:avLst>
          </a:prstGeom>
        </p:spPr>
      </p:pic>
      <p:sp>
        <p:nvSpPr>
          <p:cNvPr id="3" name="Title 2">
            <a:extLst>
              <a:ext uri="{FF2B5EF4-FFF2-40B4-BE49-F238E27FC236}">
                <a16:creationId xmlns:a16="http://schemas.microsoft.com/office/drawing/2014/main" id="{1D24B42B-925B-494C-A986-BD85E8117E1E}"/>
              </a:ext>
            </a:extLst>
          </p:cNvPr>
          <p:cNvSpPr>
            <a:spLocks noGrp="1"/>
          </p:cNvSpPr>
          <p:nvPr>
            <p:ph type="title"/>
          </p:nvPr>
        </p:nvSpPr>
        <p:spPr/>
        <p:txBody>
          <a:bodyPr/>
          <a:lstStyle/>
          <a:p>
            <a:r>
              <a:rPr lang="lv-LV"/>
              <a:t>Iekārtu attēli</a:t>
            </a:r>
            <a:endParaRPr lang="en-US" dirty="0"/>
          </a:p>
        </p:txBody>
      </p:sp>
      <p:sp>
        <p:nvSpPr>
          <p:cNvPr id="4" name="Text Placeholder 3">
            <a:extLst>
              <a:ext uri="{FF2B5EF4-FFF2-40B4-BE49-F238E27FC236}">
                <a16:creationId xmlns:a16="http://schemas.microsoft.com/office/drawing/2014/main" id="{A8CA6DEC-302B-49C8-AC11-FD6F37AFA854}"/>
              </a:ext>
            </a:extLst>
          </p:cNvPr>
          <p:cNvSpPr>
            <a:spLocks noGrp="1"/>
          </p:cNvSpPr>
          <p:nvPr>
            <p:ph type="body" idx="1"/>
          </p:nvPr>
        </p:nvSpPr>
        <p:spPr/>
        <p:txBody>
          <a:bodyPr>
            <a:noAutofit/>
          </a:bodyPr>
          <a:lstStyle/>
          <a:p>
            <a:r>
              <a:rPr lang="lv-LV" dirty="0"/>
              <a:t>Latvijā ražo aparatūru iekārtu savienošanai</a:t>
            </a:r>
            <a:endParaRPr lang="en-US" dirty="0"/>
          </a:p>
        </p:txBody>
      </p:sp>
      <p:sp>
        <p:nvSpPr>
          <p:cNvPr id="14" name="Rectangle 13" descr="Accent block">
            <a:extLst>
              <a:ext uri="{FF2B5EF4-FFF2-40B4-BE49-F238E27FC236}">
                <a16:creationId xmlns:a16="http://schemas.microsoft.com/office/drawing/2014/main" id="{D687D26E-D67A-4318-AAB1-DCEAA89EEB21}"/>
              </a:ext>
              <a:ext uri="{C183D7F6-B498-43B3-948B-1728B52AA6E4}">
                <adec:decorative xmlns="" xmlns:adec="http://schemas.microsoft.com/office/drawing/2017/decorative" val="1"/>
              </a:ext>
            </a:extLst>
          </p:cNvPr>
          <p:cNvSpPr/>
          <p:nvPr/>
        </p:nvSpPr>
        <p:spPr>
          <a:xfrm>
            <a:off x="0" y="0"/>
            <a:ext cx="6096000" cy="6882714"/>
          </a:xfrm>
          <a:prstGeom prst="parallelogram">
            <a:avLst>
              <a:gd name="adj" fmla="val 19000"/>
            </a:avLst>
          </a:prstGeom>
          <a:gradFill flip="none" rotWithShape="1">
            <a:gsLst>
              <a:gs pos="0">
                <a:srgbClr val="01023B">
                  <a:alpha val="50000"/>
                </a:srgbClr>
              </a:gs>
              <a:gs pos="100000">
                <a:srgbClr val="E99757">
                  <a:alpha val="50000"/>
                </a:srgbClr>
              </a:gs>
              <a:gs pos="50000">
                <a:srgbClr val="A53F52">
                  <a:alpha val="5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68989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9503" y="365125"/>
            <a:ext cx="9397978" cy="823913"/>
          </a:xfrm>
        </p:spPr>
        <p:txBody>
          <a:bodyPr vert="horz" lIns="91440" tIns="45720" rIns="91440" bIns="45720" rtlCol="0" anchor="ctr">
            <a:noAutofit/>
          </a:bodyPr>
          <a:lstStyle/>
          <a:p>
            <a:r>
              <a:rPr lang="lv-LV" spc="300" dirty="0"/>
              <a:t>Maršrutētājs 1</a:t>
            </a:r>
          </a:p>
        </p:txBody>
      </p:sp>
      <p:sp>
        <p:nvSpPr>
          <p:cNvPr id="4" name="Rounded Rectangle 3"/>
          <p:cNvSpPr/>
          <p:nvPr/>
        </p:nvSpPr>
        <p:spPr>
          <a:xfrm>
            <a:off x="1664905" y="4709292"/>
            <a:ext cx="6762750" cy="1219200"/>
          </a:xfrm>
          <a:prstGeom prst="roundRect">
            <a:avLst/>
          </a:prstGeom>
          <a:gradFill flip="none" rotWithShape="1">
            <a:gsLst>
              <a:gs pos="0">
                <a:srgbClr val="898989">
                  <a:shade val="30000"/>
                  <a:satMod val="115000"/>
                </a:srgbClr>
              </a:gs>
              <a:gs pos="50000">
                <a:srgbClr val="898989">
                  <a:shade val="67500"/>
                  <a:satMod val="115000"/>
                </a:srgbClr>
              </a:gs>
              <a:gs pos="100000">
                <a:srgbClr val="898989">
                  <a:shade val="100000"/>
                  <a:satMod val="115000"/>
                </a:srgbClr>
              </a:gs>
            </a:gsLst>
            <a:lin ang="18900000" scaled="1"/>
            <a:tileRect/>
          </a:gra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5" name="Oval 4"/>
          <p:cNvSpPr/>
          <p:nvPr/>
        </p:nvSpPr>
        <p:spPr>
          <a:xfrm>
            <a:off x="2569780" y="5071241"/>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 name="Oval 5"/>
          <p:cNvSpPr/>
          <p:nvPr/>
        </p:nvSpPr>
        <p:spPr>
          <a:xfrm>
            <a:off x="3198430" y="5220433"/>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 name="Oval 6"/>
          <p:cNvSpPr/>
          <p:nvPr/>
        </p:nvSpPr>
        <p:spPr>
          <a:xfrm>
            <a:off x="3827080" y="5171252"/>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 name="Oval 7"/>
          <p:cNvSpPr/>
          <p:nvPr/>
        </p:nvSpPr>
        <p:spPr>
          <a:xfrm>
            <a:off x="4455730" y="5071240"/>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9" name="Trapezoid 8"/>
          <p:cNvSpPr/>
          <p:nvPr/>
        </p:nvSpPr>
        <p:spPr>
          <a:xfrm>
            <a:off x="6779830" y="2048176"/>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Oval 11"/>
          <p:cNvSpPr/>
          <p:nvPr/>
        </p:nvSpPr>
        <p:spPr>
          <a:xfrm>
            <a:off x="5084380" y="5171253"/>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3" name="Oval 12"/>
          <p:cNvSpPr/>
          <p:nvPr/>
        </p:nvSpPr>
        <p:spPr>
          <a:xfrm>
            <a:off x="5713030" y="5420458"/>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4" name="Oval 13"/>
          <p:cNvSpPr/>
          <p:nvPr/>
        </p:nvSpPr>
        <p:spPr>
          <a:xfrm>
            <a:off x="6341680" y="5216252"/>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5" name="Oval 14"/>
          <p:cNvSpPr/>
          <p:nvPr/>
        </p:nvSpPr>
        <p:spPr>
          <a:xfrm>
            <a:off x="6970330" y="4971227"/>
            <a:ext cx="216000" cy="216000"/>
          </a:xfrm>
          <a:prstGeom prst="ellipse">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9" name="Rounded Rectangle 18"/>
          <p:cNvSpPr/>
          <p:nvPr/>
        </p:nvSpPr>
        <p:spPr>
          <a:xfrm rot="5400000">
            <a:off x="7748271" y="5061715"/>
            <a:ext cx="381000" cy="200025"/>
          </a:xfrm>
          <a:prstGeom prst="roundRect">
            <a:avLst>
              <a:gd name="adj"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1063742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lv-LV" spc="300" dirty="0"/>
              <a:t>Maršrutētājs 2</a:t>
            </a:r>
          </a:p>
        </p:txBody>
      </p:sp>
      <p:sp>
        <p:nvSpPr>
          <p:cNvPr id="9" name="Trapezoid 8"/>
          <p:cNvSpPr/>
          <p:nvPr/>
        </p:nvSpPr>
        <p:spPr>
          <a:xfrm>
            <a:off x="4935895" y="2754511"/>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4" name="Rounded Rectangle 3"/>
          <p:cNvSpPr/>
          <p:nvPr/>
        </p:nvSpPr>
        <p:spPr>
          <a:xfrm rot="16200000">
            <a:off x="3653835" y="3487503"/>
            <a:ext cx="5110535" cy="921336"/>
          </a:xfrm>
          <a:prstGeom prst="roundRect">
            <a:avLst/>
          </a:prstGeom>
          <a:gradFill flip="none" rotWithShape="1">
            <a:gsLst>
              <a:gs pos="0">
                <a:srgbClr val="898989">
                  <a:shade val="30000"/>
                  <a:satMod val="115000"/>
                </a:srgbClr>
              </a:gs>
              <a:gs pos="50000">
                <a:srgbClr val="898989">
                  <a:shade val="67500"/>
                  <a:satMod val="115000"/>
                </a:srgbClr>
              </a:gs>
              <a:gs pos="100000">
                <a:srgbClr val="898989">
                  <a:shade val="100000"/>
                  <a:satMod val="115000"/>
                </a:srgbClr>
              </a:gs>
            </a:gsLst>
            <a:path path="circle">
              <a:fillToRect t="100000" r="100000"/>
            </a:path>
            <a:tileRect l="-100000" b="-100000"/>
          </a:gra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5" name="Oval 4"/>
          <p:cNvSpPr/>
          <p:nvPr/>
        </p:nvSpPr>
        <p:spPr>
          <a:xfrm rot="16200000">
            <a:off x="6104873" y="5603633"/>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 name="Oval 5"/>
          <p:cNvSpPr/>
          <p:nvPr/>
        </p:nvSpPr>
        <p:spPr>
          <a:xfrm rot="16200000">
            <a:off x="6217615" y="5128570"/>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 name="Oval 6"/>
          <p:cNvSpPr/>
          <p:nvPr/>
        </p:nvSpPr>
        <p:spPr>
          <a:xfrm rot="16200000">
            <a:off x="6180450" y="4653506"/>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 name="Oval 7"/>
          <p:cNvSpPr/>
          <p:nvPr/>
        </p:nvSpPr>
        <p:spPr>
          <a:xfrm rot="16200000">
            <a:off x="6104872" y="4178442"/>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Oval 11"/>
          <p:cNvSpPr/>
          <p:nvPr/>
        </p:nvSpPr>
        <p:spPr>
          <a:xfrm rot="16200000">
            <a:off x="6180451" y="3703378"/>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3" name="Oval 12"/>
          <p:cNvSpPr/>
          <p:nvPr/>
        </p:nvSpPr>
        <p:spPr>
          <a:xfrm rot="16200000">
            <a:off x="6285854" y="3228314"/>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4" name="Oval 13"/>
          <p:cNvSpPr/>
          <p:nvPr/>
        </p:nvSpPr>
        <p:spPr>
          <a:xfrm rot="16200000">
            <a:off x="6131538" y="2753251"/>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5" name="Oval 14"/>
          <p:cNvSpPr/>
          <p:nvPr/>
        </p:nvSpPr>
        <p:spPr>
          <a:xfrm rot="16200000">
            <a:off x="5946375" y="2278187"/>
            <a:ext cx="216000" cy="216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Rectangle 9"/>
          <p:cNvSpPr/>
          <p:nvPr/>
        </p:nvSpPr>
        <p:spPr>
          <a:xfrm>
            <a:off x="4935895" y="5299537"/>
            <a:ext cx="812539" cy="2321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6" name="Rounded Rectangle 15"/>
          <p:cNvSpPr/>
          <p:nvPr/>
        </p:nvSpPr>
        <p:spPr>
          <a:xfrm>
            <a:off x="5948292" y="1673623"/>
            <a:ext cx="287917" cy="151157"/>
          </a:xfrm>
          <a:prstGeom prst="roundRect">
            <a:avLst>
              <a:gd name="adj" fmla="val 50000"/>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1351342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lv-LV" spc="300" dirty="0"/>
              <a:t>Maršrutētājs 3</a:t>
            </a:r>
          </a:p>
        </p:txBody>
      </p:sp>
      <p:sp>
        <p:nvSpPr>
          <p:cNvPr id="9" name="Trapezoid 8"/>
          <p:cNvSpPr/>
          <p:nvPr/>
        </p:nvSpPr>
        <p:spPr>
          <a:xfrm rot="1114350">
            <a:off x="7867650" y="2063035"/>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Trapezoid 8"/>
          <p:cNvSpPr/>
          <p:nvPr/>
        </p:nvSpPr>
        <p:spPr>
          <a:xfrm rot="20363278">
            <a:off x="4038600" y="2063035"/>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4" name="Rounded Rectangle 3"/>
          <p:cNvSpPr/>
          <p:nvPr/>
        </p:nvSpPr>
        <p:spPr>
          <a:xfrm>
            <a:off x="2752725" y="4553728"/>
            <a:ext cx="6762750" cy="1219200"/>
          </a:xfrm>
          <a:prstGeom prst="roundRect">
            <a:avLst/>
          </a:prstGeom>
          <a:gradFill flip="none" rotWithShape="1">
            <a:gsLst>
              <a:gs pos="0">
                <a:srgbClr val="898989">
                  <a:shade val="30000"/>
                  <a:satMod val="115000"/>
                </a:srgbClr>
              </a:gs>
              <a:gs pos="50000">
                <a:srgbClr val="898989">
                  <a:shade val="67500"/>
                  <a:satMod val="115000"/>
                </a:srgbClr>
              </a:gs>
              <a:gs pos="100000">
                <a:srgbClr val="898989">
                  <a:shade val="100000"/>
                  <a:satMod val="115000"/>
                </a:srgbClr>
              </a:gs>
            </a:gsLst>
            <a:lin ang="16200000" scaled="1"/>
            <a:tileRect/>
          </a:gra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5" name="Rounded Rectangle 4"/>
          <p:cNvSpPr/>
          <p:nvPr/>
        </p:nvSpPr>
        <p:spPr>
          <a:xfrm>
            <a:off x="6124575" y="5094598"/>
            <a:ext cx="381000" cy="200025"/>
          </a:xfrm>
          <a:prstGeom prst="roundRect">
            <a:avLst>
              <a:gd name="adj" fmla="val 50000"/>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 name="Rounded Rectangle 5"/>
          <p:cNvSpPr/>
          <p:nvPr/>
        </p:nvSpPr>
        <p:spPr>
          <a:xfrm>
            <a:off x="6753225" y="5094598"/>
            <a:ext cx="381000" cy="200025"/>
          </a:xfrm>
          <a:prstGeom prst="roundRect">
            <a:avLst>
              <a:gd name="adj" fmla="val 50000"/>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 name="Rounded Rectangle 6"/>
          <p:cNvSpPr/>
          <p:nvPr/>
        </p:nvSpPr>
        <p:spPr>
          <a:xfrm>
            <a:off x="7381875" y="5094598"/>
            <a:ext cx="381000" cy="200025"/>
          </a:xfrm>
          <a:prstGeom prst="roundRect">
            <a:avLst>
              <a:gd name="adj" fmla="val 50000"/>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 name="Rounded Rectangle 7"/>
          <p:cNvSpPr/>
          <p:nvPr/>
        </p:nvSpPr>
        <p:spPr>
          <a:xfrm>
            <a:off x="8010525" y="5094598"/>
            <a:ext cx="381000" cy="200025"/>
          </a:xfrm>
          <a:prstGeom prst="roundRect">
            <a:avLst>
              <a:gd name="adj" fmla="val 50000"/>
            </a:avLst>
          </a:prstGeom>
          <a:solidFill>
            <a:srgbClr val="5DFF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3849566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lv-LV" spc="300" dirty="0"/>
              <a:t>Maršrutētājs 4</a:t>
            </a:r>
          </a:p>
        </p:txBody>
      </p:sp>
      <p:grpSp>
        <p:nvGrpSpPr>
          <p:cNvPr id="13" name="Group 12"/>
          <p:cNvGrpSpPr/>
          <p:nvPr/>
        </p:nvGrpSpPr>
        <p:grpSpPr>
          <a:xfrm>
            <a:off x="2752725" y="2100357"/>
            <a:ext cx="6762750" cy="3709893"/>
            <a:chOff x="2752725" y="2100357"/>
            <a:chExt cx="6762750" cy="3709893"/>
          </a:xfrm>
        </p:grpSpPr>
        <p:sp>
          <p:nvSpPr>
            <p:cNvPr id="11" name="Trapezoid 8"/>
            <p:cNvSpPr/>
            <p:nvPr/>
          </p:nvSpPr>
          <p:spPr>
            <a:xfrm rot="1114350">
              <a:off x="8417182" y="2100357"/>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Trapezoid 8"/>
            <p:cNvSpPr/>
            <p:nvPr/>
          </p:nvSpPr>
          <p:spPr>
            <a:xfrm rot="20363278">
              <a:off x="7210962" y="2100357"/>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9" name="Trapezoid 8"/>
            <p:cNvSpPr/>
            <p:nvPr/>
          </p:nvSpPr>
          <p:spPr>
            <a:xfrm rot="1114350">
              <a:off x="4684982" y="2100357"/>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Trapezoid 8"/>
            <p:cNvSpPr/>
            <p:nvPr/>
          </p:nvSpPr>
          <p:spPr>
            <a:xfrm rot="20363278">
              <a:off x="3478762" y="2100357"/>
              <a:ext cx="333375" cy="2661115"/>
            </a:xfrm>
            <a:custGeom>
              <a:avLst/>
              <a:gdLst>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09850 h 2609850"/>
                <a:gd name="connsiteX1" fmla="*/ 100015 w 514350"/>
                <a:gd name="connsiteY1" fmla="*/ 0 h 2609850"/>
                <a:gd name="connsiteX2" fmla="*/ 414335 w 514350"/>
                <a:gd name="connsiteY2" fmla="*/ 0 h 2609850"/>
                <a:gd name="connsiteX3" fmla="*/ 514350 w 514350"/>
                <a:gd name="connsiteY3" fmla="*/ 2609850 h 2609850"/>
                <a:gd name="connsiteX4" fmla="*/ 0 w 514350"/>
                <a:gd name="connsiteY4" fmla="*/ 2609850 h 2609850"/>
                <a:gd name="connsiteX0" fmla="*/ 0 w 514350"/>
                <a:gd name="connsiteY0" fmla="*/ 2643716 h 2643716"/>
                <a:gd name="connsiteX1" fmla="*/ 100015 w 514350"/>
                <a:gd name="connsiteY1" fmla="*/ 33866 h 2643716"/>
                <a:gd name="connsiteX2" fmla="*/ 414335 w 514350"/>
                <a:gd name="connsiteY2" fmla="*/ 33866 h 2643716"/>
                <a:gd name="connsiteX3" fmla="*/ 514350 w 514350"/>
                <a:gd name="connsiteY3" fmla="*/ 2643716 h 2643716"/>
                <a:gd name="connsiteX4" fmla="*/ 0 w 514350"/>
                <a:gd name="connsiteY4" fmla="*/ 2643716 h 264371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58476 h 2658476"/>
                <a:gd name="connsiteX1" fmla="*/ 100015 w 514350"/>
                <a:gd name="connsiteY1" fmla="*/ 48626 h 2658476"/>
                <a:gd name="connsiteX2" fmla="*/ 414335 w 514350"/>
                <a:gd name="connsiteY2" fmla="*/ 48626 h 2658476"/>
                <a:gd name="connsiteX3" fmla="*/ 514350 w 514350"/>
                <a:gd name="connsiteY3" fmla="*/ 2658476 h 2658476"/>
                <a:gd name="connsiteX4" fmla="*/ 0 w 514350"/>
                <a:gd name="connsiteY4" fmla="*/ 2658476 h 2658476"/>
                <a:gd name="connsiteX0" fmla="*/ 0 w 514350"/>
                <a:gd name="connsiteY0" fmla="*/ 2662849 h 2662849"/>
                <a:gd name="connsiteX1" fmla="*/ 100015 w 514350"/>
                <a:gd name="connsiteY1" fmla="*/ 52999 h 2662849"/>
                <a:gd name="connsiteX2" fmla="*/ 409573 w 514350"/>
                <a:gd name="connsiteY2" fmla="*/ 43474 h 2662849"/>
                <a:gd name="connsiteX3" fmla="*/ 514350 w 514350"/>
                <a:gd name="connsiteY3" fmla="*/ 2662849 h 2662849"/>
                <a:gd name="connsiteX4" fmla="*/ 0 w 514350"/>
                <a:gd name="connsiteY4" fmla="*/ 2662849 h 2662849"/>
                <a:gd name="connsiteX0" fmla="*/ 0 w 514350"/>
                <a:gd name="connsiteY0" fmla="*/ 2661115 h 2661115"/>
                <a:gd name="connsiteX1" fmla="*/ 100015 w 514350"/>
                <a:gd name="connsiteY1" fmla="*/ 51265 h 2661115"/>
                <a:gd name="connsiteX2" fmla="*/ 409573 w 514350"/>
                <a:gd name="connsiteY2" fmla="*/ 41740 h 2661115"/>
                <a:gd name="connsiteX3" fmla="*/ 514350 w 514350"/>
                <a:gd name="connsiteY3" fmla="*/ 2661115 h 2661115"/>
                <a:gd name="connsiteX4" fmla="*/ 0 w 514350"/>
                <a:gd name="connsiteY4" fmla="*/ 2661115 h 266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50" h="2661115">
                  <a:moveTo>
                    <a:pt x="0" y="2661115"/>
                  </a:moveTo>
                  <a:cubicBezTo>
                    <a:pt x="33338" y="1791165"/>
                    <a:pt x="-19048" y="921215"/>
                    <a:pt x="100015" y="51265"/>
                  </a:cubicBezTo>
                  <a:cubicBezTo>
                    <a:pt x="195263" y="-24935"/>
                    <a:pt x="333375" y="-5884"/>
                    <a:pt x="409573" y="41740"/>
                  </a:cubicBezTo>
                  <a:cubicBezTo>
                    <a:pt x="514348" y="916453"/>
                    <a:pt x="481012" y="1791165"/>
                    <a:pt x="514350" y="2661115"/>
                  </a:cubicBezTo>
                  <a:lnTo>
                    <a:pt x="0" y="26611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4" name="Rounded Rectangle 3"/>
            <p:cNvSpPr/>
            <p:nvPr/>
          </p:nvSpPr>
          <p:spPr>
            <a:xfrm>
              <a:off x="2752725" y="4591050"/>
              <a:ext cx="6762750" cy="1219200"/>
            </a:xfrm>
            <a:prstGeom prst="roundRect">
              <a:avLst/>
            </a:prstGeom>
            <a:gradFill flip="none" rotWithShape="1">
              <a:gsLst>
                <a:gs pos="0">
                  <a:srgbClr val="898989">
                    <a:shade val="30000"/>
                    <a:satMod val="115000"/>
                  </a:srgbClr>
                </a:gs>
                <a:gs pos="50000">
                  <a:srgbClr val="898989">
                    <a:shade val="67500"/>
                    <a:satMod val="115000"/>
                  </a:srgbClr>
                </a:gs>
                <a:gs pos="100000">
                  <a:srgbClr val="898989">
                    <a:shade val="100000"/>
                    <a:satMod val="115000"/>
                  </a:srgbClr>
                </a:gs>
              </a:gsLst>
              <a:lin ang="16200000" scaled="1"/>
              <a:tileRect/>
            </a:gra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5" name="Rounded Rectangle 4"/>
            <p:cNvSpPr/>
            <p:nvPr/>
          </p:nvSpPr>
          <p:spPr>
            <a:xfrm>
              <a:off x="3409367" y="5309202"/>
              <a:ext cx="381000" cy="200025"/>
            </a:xfrm>
            <a:prstGeom prst="roundRect">
              <a:avLst>
                <a:gd name="adj"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 name="Rounded Rectangle 5"/>
            <p:cNvSpPr/>
            <p:nvPr/>
          </p:nvSpPr>
          <p:spPr>
            <a:xfrm>
              <a:off x="4038017" y="5309202"/>
              <a:ext cx="381000" cy="200025"/>
            </a:xfrm>
            <a:prstGeom prst="roundRect">
              <a:avLst>
                <a:gd name="adj"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 name="Rounded Rectangle 6"/>
            <p:cNvSpPr/>
            <p:nvPr/>
          </p:nvSpPr>
          <p:spPr>
            <a:xfrm>
              <a:off x="4666667" y="5309202"/>
              <a:ext cx="381000" cy="200025"/>
            </a:xfrm>
            <a:prstGeom prst="roundRect">
              <a:avLst>
                <a:gd name="adj"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 name="Rounded Rectangle 7"/>
            <p:cNvSpPr/>
            <p:nvPr/>
          </p:nvSpPr>
          <p:spPr>
            <a:xfrm>
              <a:off x="5295317" y="5309202"/>
              <a:ext cx="381000" cy="200025"/>
            </a:xfrm>
            <a:prstGeom prst="roundRect">
              <a:avLst>
                <a:gd name="adj"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Tree>
    <p:extLst>
      <p:ext uri="{BB962C8B-B14F-4D97-AF65-F5344CB8AC3E}">
        <p14:creationId xmlns:p14="http://schemas.microsoft.com/office/powerpoint/2010/main" val="1377091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rot="5400000">
            <a:off x="4245506" y="1601833"/>
            <a:ext cx="90652" cy="1279444"/>
            <a:chOff x="6248392" y="2002220"/>
            <a:chExt cx="381010" cy="4700500"/>
          </a:xfrm>
        </p:grpSpPr>
        <p:sp>
          <p:nvSpPr>
            <p:cNvPr id="19" name="Rectangle 18"/>
            <p:cNvSpPr/>
            <p:nvPr/>
          </p:nvSpPr>
          <p:spPr>
            <a:xfrm>
              <a:off x="6248392" y="2082788"/>
              <a:ext cx="381010" cy="4619932"/>
            </a:xfrm>
            <a:custGeom>
              <a:avLst/>
              <a:gdLst>
                <a:gd name="connsiteX0" fmla="*/ 0 w 90652"/>
                <a:gd name="connsiteY0" fmla="*/ 0 h 1213361"/>
                <a:gd name="connsiteX1" fmla="*/ 90652 w 90652"/>
                <a:gd name="connsiteY1" fmla="*/ 0 h 1213361"/>
                <a:gd name="connsiteX2" fmla="*/ 90652 w 90652"/>
                <a:gd name="connsiteY2" fmla="*/ 1213361 h 1213361"/>
                <a:gd name="connsiteX3" fmla="*/ 0 w 90652"/>
                <a:gd name="connsiteY3" fmla="*/ 1213361 h 1213361"/>
                <a:gd name="connsiteX4" fmla="*/ 0 w 90652"/>
                <a:gd name="connsiteY4" fmla="*/ 0 h 1213361"/>
                <a:gd name="connsiteX0" fmla="*/ 0 w 90652"/>
                <a:gd name="connsiteY0" fmla="*/ 0 h 1263805"/>
                <a:gd name="connsiteX1" fmla="*/ 90652 w 90652"/>
                <a:gd name="connsiteY1" fmla="*/ 0 h 1263805"/>
                <a:gd name="connsiteX2" fmla="*/ 90652 w 90652"/>
                <a:gd name="connsiteY2" fmla="*/ 1213361 h 1263805"/>
                <a:gd name="connsiteX3" fmla="*/ 37143 w 90652"/>
                <a:gd name="connsiteY3" fmla="*/ 1263805 h 1263805"/>
                <a:gd name="connsiteX4" fmla="*/ 0 w 90652"/>
                <a:gd name="connsiteY4" fmla="*/ 1213361 h 1263805"/>
                <a:gd name="connsiteX5" fmla="*/ 0 w 90652"/>
                <a:gd name="connsiteY5" fmla="*/ 0 h 1263805"/>
                <a:gd name="connsiteX0" fmla="*/ 0 w 90652"/>
                <a:gd name="connsiteY0" fmla="*/ 0 h 1409061"/>
                <a:gd name="connsiteX1" fmla="*/ 90652 w 90652"/>
                <a:gd name="connsiteY1" fmla="*/ 0 h 1409061"/>
                <a:gd name="connsiteX2" fmla="*/ 90652 w 90652"/>
                <a:gd name="connsiteY2" fmla="*/ 1213361 h 1409061"/>
                <a:gd name="connsiteX3" fmla="*/ 44289 w 90652"/>
                <a:gd name="connsiteY3" fmla="*/ 1409061 h 1409061"/>
                <a:gd name="connsiteX4" fmla="*/ 0 w 90652"/>
                <a:gd name="connsiteY4" fmla="*/ 1213361 h 1409061"/>
                <a:gd name="connsiteX5" fmla="*/ 0 w 90652"/>
                <a:gd name="connsiteY5" fmla="*/ 0 h 1409061"/>
                <a:gd name="connsiteX0" fmla="*/ 0 w 90652"/>
                <a:gd name="connsiteY0" fmla="*/ 0 h 1439942"/>
                <a:gd name="connsiteX1" fmla="*/ 90652 w 90652"/>
                <a:gd name="connsiteY1" fmla="*/ 0 h 1439942"/>
                <a:gd name="connsiteX2" fmla="*/ 90652 w 90652"/>
                <a:gd name="connsiteY2" fmla="*/ 1213361 h 1439942"/>
                <a:gd name="connsiteX3" fmla="*/ 44289 w 90652"/>
                <a:gd name="connsiteY3" fmla="*/ 1409061 h 1439942"/>
                <a:gd name="connsiteX4" fmla="*/ 0 w 90652"/>
                <a:gd name="connsiteY4" fmla="*/ 1213361 h 1439942"/>
                <a:gd name="connsiteX5" fmla="*/ 0 w 90652"/>
                <a:gd name="connsiteY5" fmla="*/ 0 h 1439942"/>
                <a:gd name="connsiteX0" fmla="*/ 0 w 90652"/>
                <a:gd name="connsiteY0" fmla="*/ 0 h 1417820"/>
                <a:gd name="connsiteX1" fmla="*/ 90652 w 90652"/>
                <a:gd name="connsiteY1" fmla="*/ 0 h 1417820"/>
                <a:gd name="connsiteX2" fmla="*/ 90652 w 90652"/>
                <a:gd name="connsiteY2" fmla="*/ 1213361 h 1417820"/>
                <a:gd name="connsiteX3" fmla="*/ 44289 w 90652"/>
                <a:gd name="connsiteY3" fmla="*/ 1409061 h 1417820"/>
                <a:gd name="connsiteX4" fmla="*/ 0 w 90652"/>
                <a:gd name="connsiteY4" fmla="*/ 1213361 h 1417820"/>
                <a:gd name="connsiteX5" fmla="*/ 0 w 90652"/>
                <a:gd name="connsiteY5" fmla="*/ 0 h 1417820"/>
                <a:gd name="connsiteX0" fmla="*/ 1084 w 91736"/>
                <a:gd name="connsiteY0" fmla="*/ 0 h 1410994"/>
                <a:gd name="connsiteX1" fmla="*/ 91736 w 91736"/>
                <a:gd name="connsiteY1" fmla="*/ 0 h 1410994"/>
                <a:gd name="connsiteX2" fmla="*/ 91736 w 91736"/>
                <a:gd name="connsiteY2" fmla="*/ 1213361 h 1410994"/>
                <a:gd name="connsiteX3" fmla="*/ 45373 w 91736"/>
                <a:gd name="connsiteY3" fmla="*/ 1409061 h 1410994"/>
                <a:gd name="connsiteX4" fmla="*/ 1084 w 91736"/>
                <a:gd name="connsiteY4" fmla="*/ 1213361 h 1410994"/>
                <a:gd name="connsiteX5" fmla="*/ 1084 w 91736"/>
                <a:gd name="connsiteY5" fmla="*/ 0 h 1410994"/>
                <a:gd name="connsiteX0" fmla="*/ 1172 w 91824"/>
                <a:gd name="connsiteY0" fmla="*/ 0 h 1411998"/>
                <a:gd name="connsiteX1" fmla="*/ 91824 w 91824"/>
                <a:gd name="connsiteY1" fmla="*/ 0 h 1411998"/>
                <a:gd name="connsiteX2" fmla="*/ 91824 w 91824"/>
                <a:gd name="connsiteY2" fmla="*/ 1213361 h 1411998"/>
                <a:gd name="connsiteX3" fmla="*/ 45461 w 91824"/>
                <a:gd name="connsiteY3" fmla="*/ 1409061 h 1411998"/>
                <a:gd name="connsiteX4" fmla="*/ 1172 w 91824"/>
                <a:gd name="connsiteY4" fmla="*/ 1213361 h 1411998"/>
                <a:gd name="connsiteX5" fmla="*/ 1172 w 91824"/>
                <a:gd name="connsiteY5" fmla="*/ 0 h 1411998"/>
                <a:gd name="connsiteX0" fmla="*/ 1172 w 91824"/>
                <a:gd name="connsiteY0" fmla="*/ 0 h 1410994"/>
                <a:gd name="connsiteX1" fmla="*/ 91824 w 91824"/>
                <a:gd name="connsiteY1" fmla="*/ 0 h 1410994"/>
                <a:gd name="connsiteX2" fmla="*/ 91824 w 91824"/>
                <a:gd name="connsiteY2" fmla="*/ 1213361 h 1410994"/>
                <a:gd name="connsiteX3" fmla="*/ 45461 w 91824"/>
                <a:gd name="connsiteY3" fmla="*/ 1409061 h 1410994"/>
                <a:gd name="connsiteX4" fmla="*/ 1172 w 91824"/>
                <a:gd name="connsiteY4" fmla="*/ 1213361 h 1410994"/>
                <a:gd name="connsiteX5" fmla="*/ 1172 w 91824"/>
                <a:gd name="connsiteY5" fmla="*/ 0 h 1410994"/>
                <a:gd name="connsiteX0" fmla="*/ 0 w 90652"/>
                <a:gd name="connsiteY0" fmla="*/ 0 h 1411843"/>
                <a:gd name="connsiteX1" fmla="*/ 90652 w 90652"/>
                <a:gd name="connsiteY1" fmla="*/ 0 h 1411843"/>
                <a:gd name="connsiteX2" fmla="*/ 90652 w 90652"/>
                <a:gd name="connsiteY2" fmla="*/ 1213361 h 1411843"/>
                <a:gd name="connsiteX3" fmla="*/ 44289 w 90652"/>
                <a:gd name="connsiteY3" fmla="*/ 1409061 h 1411843"/>
                <a:gd name="connsiteX4" fmla="*/ 0 w 90652"/>
                <a:gd name="connsiteY4" fmla="*/ 1213361 h 1411843"/>
                <a:gd name="connsiteX5" fmla="*/ 0 w 90652"/>
                <a:gd name="connsiteY5" fmla="*/ 0 h 1411843"/>
                <a:gd name="connsiteX0" fmla="*/ 0 w 90652"/>
                <a:gd name="connsiteY0" fmla="*/ 0 h 1328967"/>
                <a:gd name="connsiteX1" fmla="*/ 90652 w 90652"/>
                <a:gd name="connsiteY1" fmla="*/ 0 h 1328967"/>
                <a:gd name="connsiteX2" fmla="*/ 90652 w 90652"/>
                <a:gd name="connsiteY2" fmla="*/ 1213361 h 1328967"/>
                <a:gd name="connsiteX3" fmla="*/ 49053 w 90652"/>
                <a:gd name="connsiteY3" fmla="*/ 1251899 h 1328967"/>
                <a:gd name="connsiteX4" fmla="*/ 0 w 90652"/>
                <a:gd name="connsiteY4" fmla="*/ 1213361 h 1328967"/>
                <a:gd name="connsiteX5" fmla="*/ 0 w 90652"/>
                <a:gd name="connsiteY5" fmla="*/ 0 h 1328967"/>
                <a:gd name="connsiteX0" fmla="*/ 0 w 90652"/>
                <a:gd name="connsiteY0" fmla="*/ 0 h 1335479"/>
                <a:gd name="connsiteX1" fmla="*/ 90652 w 90652"/>
                <a:gd name="connsiteY1" fmla="*/ 0 h 1335479"/>
                <a:gd name="connsiteX2" fmla="*/ 90652 w 90652"/>
                <a:gd name="connsiteY2" fmla="*/ 1213361 h 1335479"/>
                <a:gd name="connsiteX3" fmla="*/ 49053 w 90652"/>
                <a:gd name="connsiteY3" fmla="*/ 1251899 h 1335479"/>
                <a:gd name="connsiteX4" fmla="*/ 0 w 90652"/>
                <a:gd name="connsiteY4" fmla="*/ 1213361 h 1335479"/>
                <a:gd name="connsiteX5" fmla="*/ 0 w 90652"/>
                <a:gd name="connsiteY5" fmla="*/ 0 h 1335479"/>
                <a:gd name="connsiteX0" fmla="*/ 0 w 90652"/>
                <a:gd name="connsiteY0" fmla="*/ 0 h 1323842"/>
                <a:gd name="connsiteX1" fmla="*/ 90652 w 90652"/>
                <a:gd name="connsiteY1" fmla="*/ 0 h 1323842"/>
                <a:gd name="connsiteX2" fmla="*/ 90652 w 90652"/>
                <a:gd name="connsiteY2" fmla="*/ 1213361 h 1323842"/>
                <a:gd name="connsiteX3" fmla="*/ 49053 w 90652"/>
                <a:gd name="connsiteY3" fmla="*/ 1251899 h 1323842"/>
                <a:gd name="connsiteX4" fmla="*/ 0 w 90652"/>
                <a:gd name="connsiteY4" fmla="*/ 1213361 h 1323842"/>
                <a:gd name="connsiteX5" fmla="*/ 0 w 90652"/>
                <a:gd name="connsiteY5" fmla="*/ 0 h 1323842"/>
                <a:gd name="connsiteX0" fmla="*/ 0 w 90652"/>
                <a:gd name="connsiteY0" fmla="*/ 0 h 1365031"/>
                <a:gd name="connsiteX1" fmla="*/ 90652 w 90652"/>
                <a:gd name="connsiteY1" fmla="*/ 0 h 1365031"/>
                <a:gd name="connsiteX2" fmla="*/ 90652 w 90652"/>
                <a:gd name="connsiteY2" fmla="*/ 1213361 h 1365031"/>
                <a:gd name="connsiteX3" fmla="*/ 0 w 90652"/>
                <a:gd name="connsiteY3" fmla="*/ 1213361 h 1365031"/>
                <a:gd name="connsiteX4" fmla="*/ 0 w 90652"/>
                <a:gd name="connsiteY4" fmla="*/ 0 h 1365031"/>
                <a:gd name="connsiteX0" fmla="*/ 0 w 90652"/>
                <a:gd name="connsiteY0" fmla="*/ 0 h 1330458"/>
                <a:gd name="connsiteX1" fmla="*/ 90652 w 90652"/>
                <a:gd name="connsiteY1" fmla="*/ 0 h 1330458"/>
                <a:gd name="connsiteX2" fmla="*/ 90652 w 90652"/>
                <a:gd name="connsiteY2" fmla="*/ 1213361 h 1330458"/>
                <a:gd name="connsiteX3" fmla="*/ 0 w 90652"/>
                <a:gd name="connsiteY3" fmla="*/ 1213361 h 1330458"/>
                <a:gd name="connsiteX4" fmla="*/ 0 w 90652"/>
                <a:gd name="connsiteY4" fmla="*/ 0 h 1330458"/>
                <a:gd name="connsiteX0" fmla="*/ 0 w 90652"/>
                <a:gd name="connsiteY0" fmla="*/ 0 h 1277321"/>
                <a:gd name="connsiteX1" fmla="*/ 90652 w 90652"/>
                <a:gd name="connsiteY1" fmla="*/ 0 h 1277321"/>
                <a:gd name="connsiteX2" fmla="*/ 90652 w 90652"/>
                <a:gd name="connsiteY2" fmla="*/ 1213361 h 1277321"/>
                <a:gd name="connsiteX3" fmla="*/ 0 w 90652"/>
                <a:gd name="connsiteY3" fmla="*/ 1213361 h 1277321"/>
                <a:gd name="connsiteX4" fmla="*/ 0 w 90652"/>
                <a:gd name="connsiteY4" fmla="*/ 0 h 1277321"/>
                <a:gd name="connsiteX0" fmla="*/ 0 w 90652"/>
                <a:gd name="connsiteY0" fmla="*/ 0 h 1270534"/>
                <a:gd name="connsiteX1" fmla="*/ 90652 w 90652"/>
                <a:gd name="connsiteY1" fmla="*/ 0 h 1270534"/>
                <a:gd name="connsiteX2" fmla="*/ 90652 w 90652"/>
                <a:gd name="connsiteY2" fmla="*/ 1213361 h 1270534"/>
                <a:gd name="connsiteX3" fmla="*/ 0 w 90652"/>
                <a:gd name="connsiteY3" fmla="*/ 1213361 h 1270534"/>
                <a:gd name="connsiteX4" fmla="*/ 0 w 90652"/>
                <a:gd name="connsiteY4" fmla="*/ 0 h 1270534"/>
                <a:gd name="connsiteX0" fmla="*/ 0 w 90652"/>
                <a:gd name="connsiteY0" fmla="*/ 0 h 1257521"/>
                <a:gd name="connsiteX1" fmla="*/ 90652 w 90652"/>
                <a:gd name="connsiteY1" fmla="*/ 0 h 1257521"/>
                <a:gd name="connsiteX2" fmla="*/ 90652 w 90652"/>
                <a:gd name="connsiteY2" fmla="*/ 1213361 h 1257521"/>
                <a:gd name="connsiteX3" fmla="*/ 0 w 90652"/>
                <a:gd name="connsiteY3" fmla="*/ 1213361 h 1257521"/>
                <a:gd name="connsiteX4" fmla="*/ 0 w 90652"/>
                <a:gd name="connsiteY4" fmla="*/ 0 h 1257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52" h="1257521">
                  <a:moveTo>
                    <a:pt x="0" y="0"/>
                  </a:moveTo>
                  <a:lnTo>
                    <a:pt x="90652" y="0"/>
                  </a:lnTo>
                  <a:lnTo>
                    <a:pt x="90652" y="1213361"/>
                  </a:lnTo>
                  <a:cubicBezTo>
                    <a:pt x="87451" y="1258424"/>
                    <a:pt x="17492" y="1284620"/>
                    <a:pt x="0" y="1213361"/>
                  </a:cubicBez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20" name="Oval 19"/>
            <p:cNvSpPr/>
            <p:nvPr/>
          </p:nvSpPr>
          <p:spPr>
            <a:xfrm>
              <a:off x="6248400" y="2002220"/>
              <a:ext cx="381000" cy="173421"/>
            </a:xfrm>
            <a:prstGeom prst="ellipse">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grpSp>
      <p:sp>
        <p:nvSpPr>
          <p:cNvPr id="15" name="Oval 14"/>
          <p:cNvSpPr/>
          <p:nvPr/>
        </p:nvSpPr>
        <p:spPr>
          <a:xfrm>
            <a:off x="2878600" y="791127"/>
            <a:ext cx="1545021" cy="2900856"/>
          </a:xfrm>
          <a:prstGeom prst="ellipse">
            <a:avLst/>
          </a:prstGeom>
          <a:gradFill flip="none" rotWithShape="1">
            <a:gsLst>
              <a:gs pos="0">
                <a:srgbClr val="A3A3A3"/>
              </a:gs>
              <a:gs pos="100000">
                <a:srgbClr val="FFFFFF"/>
              </a:gs>
            </a:gsLst>
            <a:path path="circle">
              <a:fillToRect l="50000" t="50000" r="50000" b="50000"/>
            </a:path>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21" name="Rectangle 20"/>
          <p:cNvSpPr/>
          <p:nvPr/>
        </p:nvSpPr>
        <p:spPr>
          <a:xfrm>
            <a:off x="2747016" y="1949893"/>
            <a:ext cx="695544" cy="583324"/>
          </a:xfrm>
          <a:prstGeom prst="rect">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3" name="Title 2"/>
          <p:cNvSpPr>
            <a:spLocks noGrp="1"/>
          </p:cNvSpPr>
          <p:nvPr>
            <p:ph type="title"/>
          </p:nvPr>
        </p:nvSpPr>
        <p:spPr/>
        <p:txBody>
          <a:bodyPr vert="horz" lIns="91440" tIns="45720" rIns="91440" bIns="45720" rtlCol="0" anchor="ctr">
            <a:noAutofit/>
          </a:bodyPr>
          <a:lstStyle/>
          <a:p>
            <a:r>
              <a:rPr lang="lv-LV" spc="300" dirty="0"/>
              <a:t>Antena 1</a:t>
            </a:r>
          </a:p>
        </p:txBody>
      </p:sp>
      <p:grpSp>
        <p:nvGrpSpPr>
          <p:cNvPr id="17" name="Group 16"/>
          <p:cNvGrpSpPr/>
          <p:nvPr/>
        </p:nvGrpSpPr>
        <p:grpSpPr>
          <a:xfrm>
            <a:off x="2645980" y="1534706"/>
            <a:ext cx="381000" cy="4538280"/>
            <a:chOff x="6248400" y="2002220"/>
            <a:chExt cx="381000" cy="4538280"/>
          </a:xfrm>
        </p:grpSpPr>
        <p:sp>
          <p:nvSpPr>
            <p:cNvPr id="13" name="Rectangle 12"/>
            <p:cNvSpPr/>
            <p:nvPr/>
          </p:nvSpPr>
          <p:spPr>
            <a:xfrm>
              <a:off x="6248400" y="2082800"/>
              <a:ext cx="381000" cy="445770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14" name="Oval 13"/>
            <p:cNvSpPr/>
            <p:nvPr/>
          </p:nvSpPr>
          <p:spPr>
            <a:xfrm>
              <a:off x="6248400" y="2002220"/>
              <a:ext cx="381000" cy="173421"/>
            </a:xfrm>
            <a:prstGeom prst="ellipse">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gr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0397" y="709366"/>
            <a:ext cx="2482620" cy="5439267"/>
          </a:xfrm>
          <a:prstGeom prst="rect">
            <a:avLst/>
          </a:prstGeom>
        </p:spPr>
      </p:pic>
      <p:sp>
        <p:nvSpPr>
          <p:cNvPr id="12" name="TextBox 11">
            <a:extLst>
              <a:ext uri="{FF2B5EF4-FFF2-40B4-BE49-F238E27FC236}">
                <a16:creationId xmlns:a16="http://schemas.microsoft.com/office/drawing/2014/main" id="{F78351D8-0E8A-4C99-B789-F3AC071C0744}"/>
              </a:ext>
            </a:extLst>
          </p:cNvPr>
          <p:cNvSpPr txBox="1"/>
          <p:nvPr/>
        </p:nvSpPr>
        <p:spPr>
          <a:xfrm>
            <a:off x="1888476" y="6176062"/>
            <a:ext cx="1808893" cy="369332"/>
          </a:xfrm>
          <a:prstGeom prst="rect">
            <a:avLst/>
          </a:prstGeom>
          <a:noFill/>
        </p:spPr>
        <p:txBody>
          <a:bodyPr wrap="none" rtlCol="0">
            <a:spAutoFit/>
          </a:bodyPr>
          <a:lstStyle/>
          <a:p>
            <a:r>
              <a:rPr lang="lv-LV" i="1" dirty="0"/>
              <a:t>Maināmais attēls</a:t>
            </a:r>
          </a:p>
        </p:txBody>
      </p:sp>
      <p:sp>
        <p:nvSpPr>
          <p:cNvPr id="22" name="TextBox 21">
            <a:extLst>
              <a:ext uri="{FF2B5EF4-FFF2-40B4-BE49-F238E27FC236}">
                <a16:creationId xmlns:a16="http://schemas.microsoft.com/office/drawing/2014/main" id="{74BC6160-BE60-45B9-89FB-7E078A8EE688}"/>
              </a:ext>
            </a:extLst>
          </p:cNvPr>
          <p:cNvSpPr txBox="1"/>
          <p:nvPr/>
        </p:nvSpPr>
        <p:spPr>
          <a:xfrm>
            <a:off x="7552708" y="6176062"/>
            <a:ext cx="941925" cy="369332"/>
          </a:xfrm>
          <a:prstGeom prst="rect">
            <a:avLst/>
          </a:prstGeom>
          <a:noFill/>
        </p:spPr>
        <p:txBody>
          <a:bodyPr wrap="none" rtlCol="0">
            <a:spAutoFit/>
          </a:bodyPr>
          <a:lstStyle/>
          <a:p>
            <a:r>
              <a:rPr lang="lv-LV" i="1" dirty="0"/>
              <a:t>Paraugs</a:t>
            </a:r>
          </a:p>
        </p:txBody>
      </p:sp>
    </p:spTree>
    <p:extLst>
      <p:ext uri="{BB962C8B-B14F-4D97-AF65-F5344CB8AC3E}">
        <p14:creationId xmlns:p14="http://schemas.microsoft.com/office/powerpoint/2010/main" val="184354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n 1"/>
          <p:cNvSpPr/>
          <p:nvPr/>
        </p:nvSpPr>
        <p:spPr>
          <a:xfrm rot="5400000">
            <a:off x="2618736" y="1954295"/>
            <a:ext cx="2248677" cy="776023"/>
          </a:xfrm>
          <a:prstGeom prst="can">
            <a:avLst>
              <a:gd name="adj" fmla="val 45240"/>
            </a:avLst>
          </a:prstGeom>
          <a:gradFill flip="none" rotWithShape="1">
            <a:gsLst>
              <a:gs pos="0">
                <a:schemeClr val="bg1">
                  <a:lumMod val="95000"/>
                </a:schemeClr>
              </a:gs>
              <a:gs pos="100000">
                <a:schemeClr val="bg1">
                  <a:lumMod val="50000"/>
                </a:schemeClr>
              </a:gs>
            </a:gsLst>
            <a:path path="circle">
              <a:fillToRect l="50000" t="50000" r="50000" b="50000"/>
            </a:path>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26" name="Rectangle 25"/>
          <p:cNvSpPr/>
          <p:nvPr/>
        </p:nvSpPr>
        <p:spPr>
          <a:xfrm>
            <a:off x="2550730" y="1965073"/>
            <a:ext cx="571498" cy="754470"/>
          </a:xfrm>
          <a:custGeom>
            <a:avLst/>
            <a:gdLst>
              <a:gd name="connsiteX0" fmla="*/ 0 w 381000"/>
              <a:gd name="connsiteY0" fmla="*/ 0 h 556502"/>
              <a:gd name="connsiteX1" fmla="*/ 381000 w 381000"/>
              <a:gd name="connsiteY1" fmla="*/ 0 h 556502"/>
              <a:gd name="connsiteX2" fmla="*/ 381000 w 381000"/>
              <a:gd name="connsiteY2" fmla="*/ 556502 h 556502"/>
              <a:gd name="connsiteX3" fmla="*/ 0 w 381000"/>
              <a:gd name="connsiteY3" fmla="*/ 556502 h 556502"/>
              <a:gd name="connsiteX4" fmla="*/ 0 w 381000"/>
              <a:gd name="connsiteY4" fmla="*/ 0 h 556502"/>
              <a:gd name="connsiteX0" fmla="*/ 0 w 381000"/>
              <a:gd name="connsiteY0" fmla="*/ 0 h 638446"/>
              <a:gd name="connsiteX1" fmla="*/ 381000 w 381000"/>
              <a:gd name="connsiteY1" fmla="*/ 0 h 638446"/>
              <a:gd name="connsiteX2" fmla="*/ 381000 w 381000"/>
              <a:gd name="connsiteY2" fmla="*/ 556502 h 638446"/>
              <a:gd name="connsiteX3" fmla="*/ 185738 w 381000"/>
              <a:gd name="connsiteY3" fmla="*/ 638446 h 638446"/>
              <a:gd name="connsiteX4" fmla="*/ 0 w 381000"/>
              <a:gd name="connsiteY4" fmla="*/ 556502 h 638446"/>
              <a:gd name="connsiteX5" fmla="*/ 0 w 381000"/>
              <a:gd name="connsiteY5" fmla="*/ 0 h 638446"/>
              <a:gd name="connsiteX0" fmla="*/ 0 w 381000"/>
              <a:gd name="connsiteY0" fmla="*/ 0 h 626064"/>
              <a:gd name="connsiteX1" fmla="*/ 381000 w 381000"/>
              <a:gd name="connsiteY1" fmla="*/ 0 h 626064"/>
              <a:gd name="connsiteX2" fmla="*/ 381000 w 381000"/>
              <a:gd name="connsiteY2" fmla="*/ 556502 h 626064"/>
              <a:gd name="connsiteX3" fmla="*/ 0 w 381000"/>
              <a:gd name="connsiteY3" fmla="*/ 556502 h 626064"/>
              <a:gd name="connsiteX4" fmla="*/ 0 w 381000"/>
              <a:gd name="connsiteY4" fmla="*/ 0 h 626064"/>
              <a:gd name="connsiteX0" fmla="*/ 0 w 381000"/>
              <a:gd name="connsiteY0" fmla="*/ 17 h 626081"/>
              <a:gd name="connsiteX1" fmla="*/ 182289 w 381000"/>
              <a:gd name="connsiteY1" fmla="*/ 48128 h 626081"/>
              <a:gd name="connsiteX2" fmla="*/ 381000 w 381000"/>
              <a:gd name="connsiteY2" fmla="*/ 17 h 626081"/>
              <a:gd name="connsiteX3" fmla="*/ 381000 w 381000"/>
              <a:gd name="connsiteY3" fmla="*/ 556519 h 626081"/>
              <a:gd name="connsiteX4" fmla="*/ 0 w 381000"/>
              <a:gd name="connsiteY4" fmla="*/ 556519 h 626081"/>
              <a:gd name="connsiteX5" fmla="*/ 0 w 381000"/>
              <a:gd name="connsiteY5" fmla="*/ 17 h 626081"/>
              <a:gd name="connsiteX0" fmla="*/ 0 w 381000"/>
              <a:gd name="connsiteY0" fmla="*/ 69562 h 695626"/>
              <a:gd name="connsiteX1" fmla="*/ 381000 w 381000"/>
              <a:gd name="connsiteY1" fmla="*/ 69562 h 695626"/>
              <a:gd name="connsiteX2" fmla="*/ 381000 w 381000"/>
              <a:gd name="connsiteY2" fmla="*/ 626064 h 695626"/>
              <a:gd name="connsiteX3" fmla="*/ 0 w 381000"/>
              <a:gd name="connsiteY3" fmla="*/ 626064 h 695626"/>
              <a:gd name="connsiteX4" fmla="*/ 0 w 381000"/>
              <a:gd name="connsiteY4" fmla="*/ 69562 h 695626"/>
              <a:gd name="connsiteX0" fmla="*/ 0 w 381000"/>
              <a:gd name="connsiteY0" fmla="*/ 26750 h 652814"/>
              <a:gd name="connsiteX1" fmla="*/ 381000 w 381000"/>
              <a:gd name="connsiteY1" fmla="*/ 26750 h 652814"/>
              <a:gd name="connsiteX2" fmla="*/ 381000 w 381000"/>
              <a:gd name="connsiteY2" fmla="*/ 583252 h 652814"/>
              <a:gd name="connsiteX3" fmla="*/ 0 w 381000"/>
              <a:gd name="connsiteY3" fmla="*/ 583252 h 652814"/>
              <a:gd name="connsiteX4" fmla="*/ 0 w 381000"/>
              <a:gd name="connsiteY4" fmla="*/ 26750 h 652814"/>
              <a:gd name="connsiteX0" fmla="*/ 0 w 381000"/>
              <a:gd name="connsiteY0" fmla="*/ 0 h 626064"/>
              <a:gd name="connsiteX1" fmla="*/ 381000 w 381000"/>
              <a:gd name="connsiteY1" fmla="*/ 0 h 626064"/>
              <a:gd name="connsiteX2" fmla="*/ 381000 w 381000"/>
              <a:gd name="connsiteY2" fmla="*/ 556502 h 626064"/>
              <a:gd name="connsiteX3" fmla="*/ 0 w 381000"/>
              <a:gd name="connsiteY3" fmla="*/ 556502 h 626064"/>
              <a:gd name="connsiteX4" fmla="*/ 0 w 381000"/>
              <a:gd name="connsiteY4" fmla="*/ 0 h 626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 h="626064">
                <a:moveTo>
                  <a:pt x="0" y="0"/>
                </a:moveTo>
                <a:cubicBezTo>
                  <a:pt x="98425" y="92992"/>
                  <a:pt x="260350" y="96943"/>
                  <a:pt x="381000" y="0"/>
                </a:cubicBezTo>
                <a:lnTo>
                  <a:pt x="381000" y="556502"/>
                </a:lnTo>
                <a:cubicBezTo>
                  <a:pt x="317500" y="649252"/>
                  <a:pt x="63500" y="649252"/>
                  <a:pt x="0" y="556502"/>
                </a:cubicBez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dirty="0"/>
          </a:p>
        </p:txBody>
      </p:sp>
      <p:sp>
        <p:nvSpPr>
          <p:cNvPr id="3" name="Title 2"/>
          <p:cNvSpPr>
            <a:spLocks noGrp="1"/>
          </p:cNvSpPr>
          <p:nvPr>
            <p:ph type="title"/>
          </p:nvPr>
        </p:nvSpPr>
        <p:spPr/>
        <p:txBody>
          <a:bodyPr vert="horz" lIns="91440" tIns="45720" rIns="91440" bIns="45720" rtlCol="0" anchor="ctr">
            <a:noAutofit/>
          </a:bodyPr>
          <a:lstStyle/>
          <a:p>
            <a:r>
              <a:rPr lang="lv-LV" spc="300" dirty="0"/>
              <a:t>Antena 2</a:t>
            </a:r>
          </a:p>
        </p:txBody>
      </p:sp>
      <p:grpSp>
        <p:nvGrpSpPr>
          <p:cNvPr id="4" name="Group 3"/>
          <p:cNvGrpSpPr/>
          <p:nvPr/>
        </p:nvGrpSpPr>
        <p:grpSpPr>
          <a:xfrm>
            <a:off x="2550730" y="1507744"/>
            <a:ext cx="571498" cy="4538280"/>
            <a:chOff x="2550730" y="1932617"/>
            <a:chExt cx="571498" cy="4538280"/>
          </a:xfrm>
        </p:grpSpPr>
        <p:sp>
          <p:nvSpPr>
            <p:cNvPr id="27" name="Oval 26"/>
            <p:cNvSpPr/>
            <p:nvPr/>
          </p:nvSpPr>
          <p:spPr>
            <a:xfrm>
              <a:off x="2550730" y="2292839"/>
              <a:ext cx="571498" cy="208990"/>
            </a:xfrm>
            <a:prstGeom prst="ellipse">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grpSp>
          <p:nvGrpSpPr>
            <p:cNvPr id="17" name="Group 16"/>
            <p:cNvGrpSpPr/>
            <p:nvPr/>
          </p:nvGrpSpPr>
          <p:grpSpPr>
            <a:xfrm>
              <a:off x="2645980" y="1932617"/>
              <a:ext cx="381000" cy="4538280"/>
              <a:chOff x="6248400" y="2002220"/>
              <a:chExt cx="381000" cy="4538280"/>
            </a:xfrm>
          </p:grpSpPr>
          <p:sp>
            <p:nvSpPr>
              <p:cNvPr id="13" name="Rectangle 12"/>
              <p:cNvSpPr/>
              <p:nvPr/>
            </p:nvSpPr>
            <p:spPr>
              <a:xfrm>
                <a:off x="6248400" y="2082800"/>
                <a:ext cx="381000" cy="445770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14" name="Oval 13"/>
              <p:cNvSpPr/>
              <p:nvPr/>
            </p:nvSpPr>
            <p:spPr>
              <a:xfrm>
                <a:off x="6248400" y="2002220"/>
                <a:ext cx="381000" cy="173421"/>
              </a:xfrm>
              <a:prstGeom prst="ellipse">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grpSp>
      </p:grpSp>
      <p:grpSp>
        <p:nvGrpSpPr>
          <p:cNvPr id="16" name="Group 15"/>
          <p:cNvGrpSpPr/>
          <p:nvPr/>
        </p:nvGrpSpPr>
        <p:grpSpPr>
          <a:xfrm rot="5400000">
            <a:off x="3168608" y="1923469"/>
            <a:ext cx="381002" cy="837681"/>
            <a:chOff x="6248400" y="2002220"/>
            <a:chExt cx="381002" cy="837681"/>
          </a:xfrm>
        </p:grpSpPr>
        <p:sp>
          <p:nvSpPr>
            <p:cNvPr id="23" name="Rectangle 22"/>
            <p:cNvSpPr/>
            <p:nvPr/>
          </p:nvSpPr>
          <p:spPr>
            <a:xfrm>
              <a:off x="6248402" y="2082801"/>
              <a:ext cx="381000" cy="75710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sp>
          <p:nvSpPr>
            <p:cNvPr id="24" name="Oval 23"/>
            <p:cNvSpPr/>
            <p:nvPr/>
          </p:nvSpPr>
          <p:spPr>
            <a:xfrm>
              <a:off x="6248400" y="2002220"/>
              <a:ext cx="381000" cy="173421"/>
            </a:xfrm>
            <a:prstGeom prst="ellipse">
              <a:avLst/>
            </a:prstGeom>
            <a:solidFill>
              <a:schemeClr val="bg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v-LV"/>
            </a:p>
          </p:txBody>
        </p:sp>
      </p:gr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8388" y="1189038"/>
            <a:ext cx="1804139" cy="4883202"/>
          </a:xfrm>
          <a:prstGeom prst="rect">
            <a:avLst/>
          </a:prstGeom>
        </p:spPr>
      </p:pic>
      <p:sp>
        <p:nvSpPr>
          <p:cNvPr id="5" name="TextBox 4">
            <a:extLst>
              <a:ext uri="{FF2B5EF4-FFF2-40B4-BE49-F238E27FC236}">
                <a16:creationId xmlns:a16="http://schemas.microsoft.com/office/drawing/2014/main" id="{FF90E962-D51B-4D5B-89B9-FB4B1F51577C}"/>
              </a:ext>
            </a:extLst>
          </p:cNvPr>
          <p:cNvSpPr txBox="1"/>
          <p:nvPr/>
        </p:nvSpPr>
        <p:spPr>
          <a:xfrm>
            <a:off x="1888476" y="6176062"/>
            <a:ext cx="1808893" cy="369332"/>
          </a:xfrm>
          <a:prstGeom prst="rect">
            <a:avLst/>
          </a:prstGeom>
          <a:noFill/>
        </p:spPr>
        <p:txBody>
          <a:bodyPr wrap="none" rtlCol="0">
            <a:spAutoFit/>
          </a:bodyPr>
          <a:lstStyle/>
          <a:p>
            <a:r>
              <a:rPr lang="lv-LV" i="1" dirty="0"/>
              <a:t>Maināmais attēls</a:t>
            </a:r>
          </a:p>
        </p:txBody>
      </p:sp>
      <p:sp>
        <p:nvSpPr>
          <p:cNvPr id="18" name="TextBox 17">
            <a:extLst>
              <a:ext uri="{FF2B5EF4-FFF2-40B4-BE49-F238E27FC236}">
                <a16:creationId xmlns:a16="http://schemas.microsoft.com/office/drawing/2014/main" id="{14062995-D71B-4C41-B438-A199B0B323A8}"/>
              </a:ext>
            </a:extLst>
          </p:cNvPr>
          <p:cNvSpPr txBox="1"/>
          <p:nvPr/>
        </p:nvSpPr>
        <p:spPr>
          <a:xfrm>
            <a:off x="7552708" y="6176062"/>
            <a:ext cx="941925" cy="369332"/>
          </a:xfrm>
          <a:prstGeom prst="rect">
            <a:avLst/>
          </a:prstGeom>
          <a:noFill/>
        </p:spPr>
        <p:txBody>
          <a:bodyPr wrap="none" rtlCol="0">
            <a:spAutoFit/>
          </a:bodyPr>
          <a:lstStyle/>
          <a:p>
            <a:r>
              <a:rPr lang="lv-LV" i="1" dirty="0"/>
              <a:t>Paraugs</a:t>
            </a:r>
          </a:p>
        </p:txBody>
      </p:sp>
    </p:spTree>
    <p:extLst>
      <p:ext uri="{BB962C8B-B14F-4D97-AF65-F5344CB8AC3E}">
        <p14:creationId xmlns:p14="http://schemas.microsoft.com/office/powerpoint/2010/main" val="198376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Picture placeholder">
            <a:extLst>
              <a:ext uri="{FF2B5EF4-FFF2-40B4-BE49-F238E27FC236}">
                <a16:creationId xmlns:a16="http://schemas.microsoft.com/office/drawing/2014/main" id="{4D593114-653B-4F83-A72F-17932C080578}"/>
              </a:ext>
            </a:extLst>
          </p:cNvPr>
          <p:cNvPicPr>
            <a:picLocks noGrp="1" noChangeAspect="1"/>
          </p:cNvPicPr>
          <p:nvPr>
            <p:ph type="pic" sz="quarter" idx="10"/>
          </p:nvPr>
        </p:nvPicPr>
        <p:blipFill>
          <a:blip r:embed="rId2" cstate="email">
            <a:extLst>
              <a:ext uri="{28A0092B-C50C-407E-A947-70E740481C1C}">
                <a14:useLocalDpi xmlns:a14="http://schemas.microsoft.com/office/drawing/2010/main" val="0"/>
              </a:ext>
            </a:extLst>
          </a:blip>
          <a:srcRect/>
          <a:stretch>
            <a:fillRect/>
          </a:stretch>
        </p:blipFill>
        <p:spPr/>
      </p:pic>
      <p:sp>
        <p:nvSpPr>
          <p:cNvPr id="5" name="Rectangle 4" descr="Accent block">
            <a:extLst>
              <a:ext uri="{FF2B5EF4-FFF2-40B4-BE49-F238E27FC236}">
                <a16:creationId xmlns:a16="http://schemas.microsoft.com/office/drawing/2014/main" id="{979F9DAD-F6B0-4ECC-8632-4B5E050986A8}"/>
              </a:ext>
            </a:extLst>
          </p:cNvPr>
          <p:cNvSpPr/>
          <p:nvPr/>
        </p:nvSpPr>
        <p:spPr>
          <a:xfrm>
            <a:off x="0" y="-6507"/>
            <a:ext cx="12192000" cy="6858000"/>
          </a:xfrm>
          <a:prstGeom prst="rect">
            <a:avLst/>
          </a:prstGeom>
          <a:gradFill>
            <a:gsLst>
              <a:gs pos="0">
                <a:srgbClr val="01023B">
                  <a:alpha val="70000"/>
                </a:srgbClr>
              </a:gs>
              <a:gs pos="100000">
                <a:srgbClr val="E99757">
                  <a:lumMod val="97000"/>
                  <a:lumOff val="3000"/>
                  <a:alpha val="70000"/>
                </a:srgbClr>
              </a:gs>
              <a:gs pos="50000">
                <a:srgbClr val="A53F52">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4F7706BE-EF2E-459C-8778-01DDD354C634}"/>
              </a:ext>
            </a:extLst>
          </p:cNvPr>
          <p:cNvSpPr>
            <a:spLocks noGrp="1"/>
          </p:cNvSpPr>
          <p:nvPr>
            <p:ph type="title"/>
          </p:nvPr>
        </p:nvSpPr>
        <p:spPr>
          <a:xfrm>
            <a:off x="702365" y="901880"/>
            <a:ext cx="10787270" cy="830649"/>
          </a:xfrm>
        </p:spPr>
        <p:txBody>
          <a:bodyPr>
            <a:normAutofit fontScale="90000"/>
          </a:bodyPr>
          <a:lstStyle/>
          <a:p>
            <a:r>
              <a:rPr lang="lv-LV" dirty="0"/>
              <a:t>Ražošana Latvijā ir!</a:t>
            </a:r>
            <a:endParaRPr lang="lv-LV" dirty="0">
              <a:solidFill>
                <a:schemeClr val="bg1"/>
              </a:solidFill>
            </a:endParaRPr>
          </a:p>
        </p:txBody>
      </p:sp>
      <p:sp>
        <p:nvSpPr>
          <p:cNvPr id="8" name="Parallelogram 7"/>
          <p:cNvSpPr/>
          <p:nvPr/>
        </p:nvSpPr>
        <p:spPr>
          <a:xfrm>
            <a:off x="4907902" y="830935"/>
            <a:ext cx="5485515" cy="535244"/>
          </a:xfrm>
          <a:prstGeom prst="parallelogram">
            <a:avLst/>
          </a:prstGeom>
          <a:solidFill>
            <a:srgbClr val="E99757">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 name="Parallelogram 6"/>
          <p:cNvSpPr/>
          <p:nvPr/>
        </p:nvSpPr>
        <p:spPr>
          <a:xfrm>
            <a:off x="1798584" y="1366178"/>
            <a:ext cx="5759212" cy="535244"/>
          </a:xfrm>
          <a:prstGeom prst="parallelogram">
            <a:avLst/>
          </a:prstGeom>
          <a:solidFill>
            <a:srgbClr val="A53F5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927727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50AEA731-C7D0-4A0E-B871-4F369D8BEAC5}"/>
              </a:ext>
            </a:extLst>
          </p:cNvPr>
          <p:cNvSpPr>
            <a:spLocks noGrp="1"/>
          </p:cNvSpPr>
          <p:nvPr>
            <p:ph type="title"/>
          </p:nvPr>
        </p:nvSpPr>
        <p:spPr>
          <a:xfrm>
            <a:off x="7044856" y="365125"/>
            <a:ext cx="4766145" cy="573989"/>
          </a:xfrm>
        </p:spPr>
        <p:txBody>
          <a:bodyPr/>
          <a:lstStyle/>
          <a:p>
            <a:r>
              <a:rPr lang="en-US"/>
              <a:t>RAŽOŠANAS </a:t>
            </a:r>
            <a:r>
              <a:rPr lang="lv-LV"/>
              <a:t>NOZARES</a:t>
            </a:r>
            <a:endParaRPr lang="en-US" dirty="0"/>
          </a:p>
        </p:txBody>
      </p:sp>
      <p:sp>
        <p:nvSpPr>
          <p:cNvPr id="13" name="Content Placeholder 12">
            <a:extLst>
              <a:ext uri="{FF2B5EF4-FFF2-40B4-BE49-F238E27FC236}">
                <a16:creationId xmlns:a16="http://schemas.microsoft.com/office/drawing/2014/main" id="{A4E49AC7-7A73-4B51-BDF6-EABA3162F4B7}"/>
              </a:ext>
            </a:extLst>
          </p:cNvPr>
          <p:cNvSpPr>
            <a:spLocks noGrp="1"/>
          </p:cNvSpPr>
          <p:nvPr>
            <p:ph idx="1"/>
          </p:nvPr>
        </p:nvSpPr>
        <p:spPr>
          <a:xfrm>
            <a:off x="7044856" y="1625512"/>
            <a:ext cx="4766145" cy="4636392"/>
          </a:xfrm>
        </p:spPr>
        <p:txBody>
          <a:bodyPr/>
          <a:lstStyle/>
          <a:p>
            <a:r>
              <a:rPr lang="lv-LV" dirty="0"/>
              <a:t>Elektrotehnika un elektronika</a:t>
            </a:r>
          </a:p>
          <a:p>
            <a:r>
              <a:rPr lang="lv-LV" dirty="0"/>
              <a:t>Metālapstrāde un mašīnbūve</a:t>
            </a:r>
          </a:p>
          <a:p>
            <a:r>
              <a:rPr lang="lv-LV" dirty="0"/>
              <a:t>Poligrāfija</a:t>
            </a:r>
          </a:p>
          <a:p>
            <a:r>
              <a:rPr lang="lv-LV" dirty="0"/>
              <a:t>Vieglā rūpniecība, iepakojums</a:t>
            </a:r>
          </a:p>
          <a:p>
            <a:r>
              <a:rPr lang="lv-LV" dirty="0"/>
              <a:t>Zinātniskā pētniecība un ražošana</a:t>
            </a:r>
          </a:p>
          <a:p>
            <a:r>
              <a:rPr lang="lv-LV" dirty="0"/>
              <a:t>Ķīmiskā rūpniecība</a:t>
            </a:r>
            <a:endParaRPr lang="en-US" dirty="0"/>
          </a:p>
        </p:txBody>
      </p:sp>
      <p:pic>
        <p:nvPicPr>
          <p:cNvPr id="39" name="Picture Placeholder 38" descr="Person using smart Tablet">
            <a:extLst>
              <a:ext uri="{FF2B5EF4-FFF2-40B4-BE49-F238E27FC236}">
                <a16:creationId xmlns:a16="http://schemas.microsoft.com/office/drawing/2014/main" id="{BA6D7FF8-B03E-48E8-9A54-F677EBB6C0B6}"/>
              </a:ext>
            </a:extLst>
          </p:cNvPr>
          <p:cNvPicPr>
            <a:picLocks noGrp="1" noChangeAspect="1"/>
          </p:cNvPicPr>
          <p:nvPr>
            <p:ph type="pic" sz="quarter" idx="14"/>
          </p:nvPr>
        </p:nvPicPr>
        <p:blipFill>
          <a:blip r:embed="rId3" cstate="email">
            <a:extLst>
              <a:ext uri="{28A0092B-C50C-407E-A947-70E740481C1C}">
                <a14:useLocalDpi xmlns:a14="http://schemas.microsoft.com/office/drawing/2010/main" val="0"/>
              </a:ext>
            </a:extLst>
          </a:blip>
          <a:srcRect l="21" r="21"/>
          <a:stretch>
            <a:fillRect/>
          </a:stretch>
        </p:blipFill>
        <p:spPr>
          <a:xfrm>
            <a:off x="1" y="-19878"/>
            <a:ext cx="6647290" cy="6866810"/>
          </a:xfrm>
        </p:spPr>
      </p:pic>
      <p:sp>
        <p:nvSpPr>
          <p:cNvPr id="44" name="Freeform: Shape 43" descr="Accent block">
            <a:extLst>
              <a:ext uri="{FF2B5EF4-FFF2-40B4-BE49-F238E27FC236}">
                <a16:creationId xmlns:a16="http://schemas.microsoft.com/office/drawing/2014/main" id="{785F2504-A35A-4AAB-94E4-C1479349F703}"/>
              </a:ext>
              <a:ext uri="{C183D7F6-B498-43B3-948B-1728B52AA6E4}">
                <adec:decorative xmlns="" xmlns:adec="http://schemas.microsoft.com/office/drawing/2017/decorative" val="1"/>
              </a:ext>
            </a:extLst>
          </p:cNvPr>
          <p:cNvSpPr/>
          <p:nvPr/>
        </p:nvSpPr>
        <p:spPr>
          <a:xfrm>
            <a:off x="-1" y="-19878"/>
            <a:ext cx="6647291" cy="6866810"/>
          </a:xfrm>
          <a:custGeom>
            <a:avLst/>
            <a:gdLst>
              <a:gd name="connsiteX0" fmla="*/ 1851727 w 7406905"/>
              <a:gd name="connsiteY0" fmla="*/ 0 h 6866810"/>
              <a:gd name="connsiteX1" fmla="*/ 2785858 w 7406905"/>
              <a:gd name="connsiteY1" fmla="*/ 0 h 6866810"/>
              <a:gd name="connsiteX2" fmla="*/ 2785858 w 7406905"/>
              <a:gd name="connsiteY2" fmla="*/ 1382574 h 6866810"/>
              <a:gd name="connsiteX3" fmla="*/ 3735696 w 7406905"/>
              <a:gd name="connsiteY3" fmla="*/ 1382574 h 6866810"/>
              <a:gd name="connsiteX4" fmla="*/ 3735696 w 7406905"/>
              <a:gd name="connsiteY4" fmla="*/ 1616025 h 6866810"/>
              <a:gd name="connsiteX5" fmla="*/ 4694626 w 7406905"/>
              <a:gd name="connsiteY5" fmla="*/ 1616025 h 6866810"/>
              <a:gd name="connsiteX6" fmla="*/ 4694626 w 7406905"/>
              <a:gd name="connsiteY6" fmla="*/ 0 h 6866810"/>
              <a:gd name="connsiteX7" fmla="*/ 6447975 w 7406905"/>
              <a:gd name="connsiteY7" fmla="*/ 0 h 6866810"/>
              <a:gd name="connsiteX8" fmla="*/ 6447975 w 7406905"/>
              <a:gd name="connsiteY8" fmla="*/ 1408233 h 6866810"/>
              <a:gd name="connsiteX9" fmla="*/ 7406905 w 7406905"/>
              <a:gd name="connsiteY9" fmla="*/ 1408233 h 6866810"/>
              <a:gd name="connsiteX10" fmla="*/ 7406905 w 7406905"/>
              <a:gd name="connsiteY10" fmla="*/ 6024420 h 6866810"/>
              <a:gd name="connsiteX11" fmla="*/ 6447975 w 7406905"/>
              <a:gd name="connsiteY11" fmla="*/ 6024420 h 6866810"/>
              <a:gd name="connsiteX12" fmla="*/ 6446330 w 7406905"/>
              <a:gd name="connsiteY12" fmla="*/ 5016507 h 6866810"/>
              <a:gd name="connsiteX13" fmla="*/ 5487400 w 7406905"/>
              <a:gd name="connsiteY13" fmla="*/ 5016507 h 6866810"/>
              <a:gd name="connsiteX14" fmla="*/ 5487400 w 7406905"/>
              <a:gd name="connsiteY14" fmla="*/ 6866810 h 6866810"/>
              <a:gd name="connsiteX15" fmla="*/ 4649980 w 7406905"/>
              <a:gd name="connsiteY15" fmla="*/ 6866810 h 6866810"/>
              <a:gd name="connsiteX16" fmla="*/ 4649980 w 7406905"/>
              <a:gd name="connsiteY16" fmla="*/ 5505639 h 6866810"/>
              <a:gd name="connsiteX17" fmla="*/ 3691050 w 7406905"/>
              <a:gd name="connsiteY17" fmla="*/ 5505639 h 6866810"/>
              <a:gd name="connsiteX18" fmla="*/ 3691050 w 7406905"/>
              <a:gd name="connsiteY18" fmla="*/ 6087035 h 6866810"/>
              <a:gd name="connsiteX19" fmla="*/ 2776766 w 7406905"/>
              <a:gd name="connsiteY19" fmla="*/ 6087035 h 6866810"/>
              <a:gd name="connsiteX20" fmla="*/ 2776766 w 7406905"/>
              <a:gd name="connsiteY20" fmla="*/ 6866810 h 6866810"/>
              <a:gd name="connsiteX21" fmla="*/ 1851727 w 7406905"/>
              <a:gd name="connsiteY21" fmla="*/ 6866810 h 6866810"/>
              <a:gd name="connsiteX22" fmla="*/ 1851727 w 7406905"/>
              <a:gd name="connsiteY22" fmla="*/ 6087035 h 6866810"/>
              <a:gd name="connsiteX23" fmla="*/ 905749 w 7406905"/>
              <a:gd name="connsiteY23" fmla="*/ 6087035 h 6866810"/>
              <a:gd name="connsiteX24" fmla="*/ 905749 w 7406905"/>
              <a:gd name="connsiteY24" fmla="*/ 5102343 h 6866810"/>
              <a:gd name="connsiteX25" fmla="*/ 0 w 7406905"/>
              <a:gd name="connsiteY25" fmla="*/ 5102343 h 6866810"/>
              <a:gd name="connsiteX26" fmla="*/ 0 w 7406905"/>
              <a:gd name="connsiteY26" fmla="*/ 528420 h 6866810"/>
              <a:gd name="connsiteX27" fmla="*/ 892796 w 7406905"/>
              <a:gd name="connsiteY27" fmla="*/ 528420 h 6866810"/>
              <a:gd name="connsiteX28" fmla="*/ 892796 w 7406905"/>
              <a:gd name="connsiteY28" fmla="*/ 1941196 h 6866810"/>
              <a:gd name="connsiteX29" fmla="*/ 1851727 w 7406905"/>
              <a:gd name="connsiteY29" fmla="*/ 1941196 h 686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406905" h="6866810">
                <a:moveTo>
                  <a:pt x="1851727" y="0"/>
                </a:moveTo>
                <a:lnTo>
                  <a:pt x="2785858" y="0"/>
                </a:lnTo>
                <a:lnTo>
                  <a:pt x="2785858" y="1382574"/>
                </a:lnTo>
                <a:lnTo>
                  <a:pt x="3735696" y="1382574"/>
                </a:lnTo>
                <a:lnTo>
                  <a:pt x="3735696" y="1616025"/>
                </a:lnTo>
                <a:lnTo>
                  <a:pt x="4694626" y="1616025"/>
                </a:lnTo>
                <a:lnTo>
                  <a:pt x="4694626" y="0"/>
                </a:lnTo>
                <a:lnTo>
                  <a:pt x="6447975" y="0"/>
                </a:lnTo>
                <a:lnTo>
                  <a:pt x="6447975" y="1408233"/>
                </a:lnTo>
                <a:lnTo>
                  <a:pt x="7406905" y="1408233"/>
                </a:lnTo>
                <a:lnTo>
                  <a:pt x="7406905" y="6024420"/>
                </a:lnTo>
                <a:lnTo>
                  <a:pt x="6447975" y="6024420"/>
                </a:lnTo>
                <a:cubicBezTo>
                  <a:pt x="6447426" y="5688449"/>
                  <a:pt x="6446879" y="5352478"/>
                  <a:pt x="6446330" y="5016507"/>
                </a:cubicBezTo>
                <a:lnTo>
                  <a:pt x="5487400" y="5016507"/>
                </a:lnTo>
                <a:lnTo>
                  <a:pt x="5487400" y="6866810"/>
                </a:lnTo>
                <a:lnTo>
                  <a:pt x="4649980" y="6866810"/>
                </a:lnTo>
                <a:lnTo>
                  <a:pt x="4649980" y="5505639"/>
                </a:lnTo>
                <a:lnTo>
                  <a:pt x="3691050" y="5505639"/>
                </a:lnTo>
                <a:lnTo>
                  <a:pt x="3691050" y="6087035"/>
                </a:lnTo>
                <a:lnTo>
                  <a:pt x="2776766" y="6087035"/>
                </a:lnTo>
                <a:lnTo>
                  <a:pt x="2776766" y="6866810"/>
                </a:lnTo>
                <a:lnTo>
                  <a:pt x="1851727" y="6866810"/>
                </a:lnTo>
                <a:lnTo>
                  <a:pt x="1851727" y="6087035"/>
                </a:lnTo>
                <a:lnTo>
                  <a:pt x="905749" y="6087035"/>
                </a:lnTo>
                <a:lnTo>
                  <a:pt x="905749" y="5102343"/>
                </a:lnTo>
                <a:lnTo>
                  <a:pt x="0" y="5102343"/>
                </a:lnTo>
                <a:lnTo>
                  <a:pt x="0" y="528420"/>
                </a:lnTo>
                <a:lnTo>
                  <a:pt x="892796" y="528420"/>
                </a:lnTo>
                <a:lnTo>
                  <a:pt x="892796" y="1941196"/>
                </a:lnTo>
                <a:lnTo>
                  <a:pt x="1851727" y="1941196"/>
                </a:lnTo>
                <a:close/>
              </a:path>
            </a:pathLst>
          </a:custGeom>
          <a:gradFill>
            <a:gsLst>
              <a:gs pos="0">
                <a:srgbClr val="01023B">
                  <a:alpha val="50000"/>
                </a:srgbClr>
              </a:gs>
              <a:gs pos="100000">
                <a:srgbClr val="E99757">
                  <a:alpha val="50000"/>
                </a:srgbClr>
              </a:gs>
              <a:gs pos="50000">
                <a:srgbClr val="A53F52">
                  <a:alpha val="5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0361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0" y="3988501"/>
            <a:ext cx="5251450" cy="1816179"/>
          </a:xfrm>
        </p:spPr>
        <p:txBody>
          <a:bodyPr>
            <a:normAutofit/>
          </a:bodyPr>
          <a:lstStyle/>
          <a:p>
            <a:pPr marL="342900" indent="-342900">
              <a:buFont typeface="Arial" panose="020B0604020202020204" pitchFamily="34" charset="0"/>
              <a:buChar char="•"/>
            </a:pPr>
            <a:r>
              <a:rPr lang="lv-LV" dirty="0">
                <a:solidFill>
                  <a:schemeClr val="tx1"/>
                </a:solidFill>
              </a:rPr>
              <a:t>Tirdzniecības misijas</a:t>
            </a:r>
          </a:p>
          <a:p>
            <a:pPr marL="342900" indent="-342900">
              <a:buFont typeface="Arial" panose="020B0604020202020204" pitchFamily="34" charset="0"/>
              <a:buChar char="•"/>
            </a:pPr>
            <a:r>
              <a:rPr lang="lv-LV" dirty="0">
                <a:solidFill>
                  <a:schemeClr val="tx1"/>
                </a:solidFill>
              </a:rPr>
              <a:t>Nacionālie stendi</a:t>
            </a:r>
          </a:p>
          <a:p>
            <a:pPr marL="342900" indent="-342900">
              <a:buFont typeface="Arial" panose="020B0604020202020204" pitchFamily="34" charset="0"/>
              <a:buChar char="•"/>
            </a:pPr>
            <a:r>
              <a:rPr lang="lv-LV" dirty="0">
                <a:solidFill>
                  <a:schemeClr val="tx1"/>
                </a:solidFill>
              </a:rPr>
              <a:t>Eksporta semināri</a:t>
            </a:r>
          </a:p>
        </p:txBody>
      </p:sp>
      <p:sp>
        <p:nvSpPr>
          <p:cNvPr id="4" name="Title 3"/>
          <p:cNvSpPr>
            <a:spLocks noGrp="1"/>
          </p:cNvSpPr>
          <p:nvPr>
            <p:ph type="title"/>
          </p:nvPr>
        </p:nvSpPr>
        <p:spPr>
          <a:xfrm>
            <a:off x="6096000" y="1273884"/>
            <a:ext cx="5251450" cy="1661297"/>
          </a:xfrm>
        </p:spPr>
        <p:txBody>
          <a:bodyPr>
            <a:noAutofit/>
          </a:bodyPr>
          <a:lstStyle/>
          <a:p>
            <a:r>
              <a:rPr lang="lv-LV" sz="4800" dirty="0"/>
              <a:t>L</a:t>
            </a:r>
            <a:r>
              <a:rPr lang="en-US" sz="4800" dirty="0"/>
              <a:t>IAA PAKALPOJUMI EKSPORTĒTĀJIEM</a:t>
            </a:r>
            <a:endParaRPr lang="lv-LV" sz="4800" dirty="0"/>
          </a:p>
        </p:txBody>
      </p:sp>
      <p:pic>
        <p:nvPicPr>
          <p:cNvPr id="6" name="Picture Placeholder 6" descr="Abstract Coding&#10;">
            <a:extLst>
              <a:ext uri="{FF2B5EF4-FFF2-40B4-BE49-F238E27FC236}">
                <a16:creationId xmlns:a16="http://schemas.microsoft.com/office/drawing/2014/main" id="{5F76566E-36EF-4E0C-8563-ABC2D25923BA}"/>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82" b="182"/>
          <a:stretch>
            <a:fillRect/>
          </a:stretch>
        </p:blipFill>
        <p:spPr/>
      </p:pic>
      <p:sp>
        <p:nvSpPr>
          <p:cNvPr id="7" name="Rectangle 13" descr="Accent block">
            <a:extLst>
              <a:ext uri="{FF2B5EF4-FFF2-40B4-BE49-F238E27FC236}">
                <a16:creationId xmlns:a16="http://schemas.microsoft.com/office/drawing/2014/main" id="{D687D26E-D67A-4318-AAB1-DCEAA89EEB21}"/>
              </a:ext>
              <a:ext uri="{C183D7F6-B498-43B3-948B-1728B52AA6E4}">
                <adec:decorative xmlns="" xmlns:adec="http://schemas.microsoft.com/office/drawing/2017/decorative" val="1"/>
              </a:ext>
            </a:extLst>
          </p:cNvPr>
          <p:cNvSpPr/>
          <p:nvPr/>
        </p:nvSpPr>
        <p:spPr>
          <a:xfrm>
            <a:off x="0" y="-24714"/>
            <a:ext cx="6096000" cy="688271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2734962 w 6096000"/>
              <a:gd name="connsiteY2" fmla="*/ 6808573 h 6858000"/>
              <a:gd name="connsiteX3" fmla="*/ 0 w 6096000"/>
              <a:gd name="connsiteY3" fmla="*/ 6858000 h 6858000"/>
              <a:gd name="connsiteX4" fmla="*/ 0 w 6096000"/>
              <a:gd name="connsiteY4" fmla="*/ 0 h 6858000"/>
              <a:gd name="connsiteX0" fmla="*/ 0 w 6096000"/>
              <a:gd name="connsiteY0" fmla="*/ 0 h 6882714"/>
              <a:gd name="connsiteX1" fmla="*/ 6096000 w 6096000"/>
              <a:gd name="connsiteY1" fmla="*/ 0 h 6882714"/>
              <a:gd name="connsiteX2" fmla="*/ 4242486 w 6096000"/>
              <a:gd name="connsiteY2" fmla="*/ 6882714 h 6882714"/>
              <a:gd name="connsiteX3" fmla="*/ 0 w 6096000"/>
              <a:gd name="connsiteY3" fmla="*/ 6858000 h 6882714"/>
              <a:gd name="connsiteX4" fmla="*/ 0 w 6096000"/>
              <a:gd name="connsiteY4" fmla="*/ 0 h 6882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82714">
                <a:moveTo>
                  <a:pt x="0" y="0"/>
                </a:moveTo>
                <a:lnTo>
                  <a:pt x="6096000" y="0"/>
                </a:lnTo>
                <a:lnTo>
                  <a:pt x="4242486" y="6882714"/>
                </a:lnTo>
                <a:lnTo>
                  <a:pt x="0" y="6858000"/>
                </a:lnTo>
                <a:lnTo>
                  <a:pt x="0" y="0"/>
                </a:lnTo>
                <a:close/>
              </a:path>
            </a:pathLst>
          </a:custGeom>
          <a:gradFill flip="none" rotWithShape="1">
            <a:gsLst>
              <a:gs pos="0">
                <a:srgbClr val="01023B">
                  <a:alpha val="70000"/>
                </a:srgbClr>
              </a:gs>
              <a:gs pos="100000">
                <a:srgbClr val="E99757">
                  <a:alpha val="70000"/>
                </a:srgbClr>
              </a:gs>
              <a:gs pos="50000">
                <a:srgbClr val="A53F52">
                  <a:alpha val="7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553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3F530F9-BDB1-49E4-9EFF-B9535CF653A7}"/>
              </a:ext>
            </a:extLst>
          </p:cNvPr>
          <p:cNvSpPr>
            <a:spLocks noGrp="1"/>
          </p:cNvSpPr>
          <p:nvPr>
            <p:ph type="title"/>
          </p:nvPr>
        </p:nvSpPr>
        <p:spPr/>
        <p:txBody>
          <a:bodyPr/>
          <a:lstStyle/>
          <a:p>
            <a:r>
              <a:rPr lang="lv-LV" dirty="0">
                <a:hlinkClick r:id="rId3"/>
              </a:rPr>
              <a:t>Tirdzniecības misijas</a:t>
            </a:r>
            <a:endParaRPr lang="en-US" dirty="0"/>
          </a:p>
        </p:txBody>
      </p:sp>
      <p:sp>
        <p:nvSpPr>
          <p:cNvPr id="9" name="Content Placeholder 8">
            <a:extLst>
              <a:ext uri="{FF2B5EF4-FFF2-40B4-BE49-F238E27FC236}">
                <a16:creationId xmlns:a16="http://schemas.microsoft.com/office/drawing/2014/main" id="{256319DF-036A-473B-95D3-C5F6FF849FD4}"/>
              </a:ext>
            </a:extLst>
          </p:cNvPr>
          <p:cNvSpPr>
            <a:spLocks noGrp="1"/>
          </p:cNvSpPr>
          <p:nvPr>
            <p:ph idx="1"/>
          </p:nvPr>
        </p:nvSpPr>
        <p:spPr/>
        <p:txBody>
          <a:bodyPr>
            <a:normAutofit/>
          </a:bodyPr>
          <a:lstStyle/>
          <a:p>
            <a:pPr marL="0" indent="0">
              <a:buNone/>
            </a:pPr>
            <a:r>
              <a:rPr lang="lv-LV" sz="800" dirty="0"/>
              <a:t>LIAA organizē uzņēmēju vizītes uz ārvalstīm:</a:t>
            </a:r>
          </a:p>
          <a:p>
            <a:pPr marL="0" indent="0">
              <a:buNone/>
            </a:pPr>
            <a:r>
              <a:rPr lang="lv-LV" sz="800" dirty="0"/>
              <a:t>vizīšu plānošanu</a:t>
            </a:r>
          </a:p>
          <a:p>
            <a:pPr marL="0" indent="0">
              <a:buNone/>
            </a:pPr>
            <a:r>
              <a:rPr lang="lv-LV" sz="800" dirty="0"/>
              <a:t>uzturēšanās organizēšanu</a:t>
            </a:r>
          </a:p>
          <a:p>
            <a:pPr marL="0" indent="0">
              <a:buNone/>
            </a:pPr>
            <a:r>
              <a:rPr lang="lv-LV" sz="800" dirty="0"/>
              <a:t>Galvenie ieguvumi:</a:t>
            </a:r>
          </a:p>
          <a:p>
            <a:pPr marL="0" indent="0">
              <a:buNone/>
            </a:pPr>
            <a:r>
              <a:rPr lang="lv-LV" sz="800" dirty="0"/>
              <a:t>kontakti</a:t>
            </a:r>
          </a:p>
          <a:p>
            <a:pPr marL="0" indent="0">
              <a:buNone/>
            </a:pPr>
            <a:r>
              <a:rPr lang="lv-LV" sz="800" dirty="0"/>
              <a:t>atpazīstamība</a:t>
            </a:r>
          </a:p>
          <a:p>
            <a:pPr marL="0" indent="0">
              <a:buNone/>
            </a:pPr>
            <a:r>
              <a:rPr lang="lv-LV" sz="800" dirty="0"/>
              <a:t>publicitāte</a:t>
            </a:r>
          </a:p>
        </p:txBody>
      </p:sp>
      <p:pic>
        <p:nvPicPr>
          <p:cNvPr id="3" name="Picture Placeholder 2"/>
          <p:cNvPicPr>
            <a:picLocks noGrp="1" noChangeAspect="1"/>
          </p:cNvPicPr>
          <p:nvPr>
            <p:ph type="pic" sz="quarter" idx="14"/>
          </p:nvPr>
        </p:nvPicPr>
        <p:blipFill rotWithShape="1">
          <a:blip r:embed="rId4" cstate="email">
            <a:extLst>
              <a:ext uri="{28A0092B-C50C-407E-A947-70E740481C1C}">
                <a14:useLocalDpi xmlns:a14="http://schemas.microsoft.com/office/drawing/2010/main"/>
              </a:ext>
            </a:extLst>
          </a:blip>
          <a:srcRect t="274" b="274"/>
          <a:stretch/>
        </p:blipFill>
        <p:spPr/>
      </p:pic>
      <p:sp>
        <p:nvSpPr>
          <p:cNvPr id="11" name="Rectangle 13" descr="Accent block">
            <a:extLst>
              <a:ext uri="{FF2B5EF4-FFF2-40B4-BE49-F238E27FC236}">
                <a16:creationId xmlns:a16="http://schemas.microsoft.com/office/drawing/2014/main" id="{D59D4F5E-0D68-46FB-B499-329ED58DA289}"/>
              </a:ext>
              <a:ext uri="{C183D7F6-B498-43B3-948B-1728B52AA6E4}">
                <adec:decorative xmlns="" xmlns:adec="http://schemas.microsoft.com/office/drawing/2017/decorative" val="1"/>
              </a:ext>
            </a:extLst>
          </p:cNvPr>
          <p:cNvSpPr/>
          <p:nvPr/>
        </p:nvSpPr>
        <p:spPr>
          <a:xfrm>
            <a:off x="0" y="11068"/>
            <a:ext cx="5416550" cy="6846932"/>
          </a:xfrm>
          <a:prstGeom prst="rect">
            <a:avLst/>
          </a:prstGeom>
          <a:gradFill flip="none" rotWithShape="1">
            <a:gsLst>
              <a:gs pos="0">
                <a:srgbClr val="01023B">
                  <a:alpha val="50000"/>
                </a:srgbClr>
              </a:gs>
              <a:gs pos="100000">
                <a:srgbClr val="E99757">
                  <a:alpha val="50000"/>
                </a:srgbClr>
              </a:gs>
              <a:gs pos="50000">
                <a:srgbClr val="A53F52">
                  <a:alpha val="5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5940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3F530F9-BDB1-49E4-9EFF-B9535CF653A7}"/>
              </a:ext>
            </a:extLst>
          </p:cNvPr>
          <p:cNvSpPr>
            <a:spLocks noGrp="1"/>
          </p:cNvSpPr>
          <p:nvPr>
            <p:ph type="title"/>
          </p:nvPr>
        </p:nvSpPr>
        <p:spPr>
          <a:xfrm>
            <a:off x="5767754" y="6662"/>
            <a:ext cx="6043246" cy="1290916"/>
          </a:xfrm>
        </p:spPr>
        <p:txBody>
          <a:bodyPr/>
          <a:lstStyle/>
          <a:p>
            <a:r>
              <a:rPr lang="lv-LV" dirty="0" smtClean="0">
                <a:hlinkClick r:id="rId3"/>
              </a:rPr>
              <a:t>LIAA atbalsts</a:t>
            </a:r>
            <a:br>
              <a:rPr lang="lv-LV" dirty="0" smtClean="0">
                <a:hlinkClick r:id="rId3"/>
              </a:rPr>
            </a:br>
            <a:r>
              <a:rPr lang="lv-LV" dirty="0" smtClean="0">
                <a:hlinkClick r:id="rId3"/>
              </a:rPr>
              <a:t>stendu organizēšanā</a:t>
            </a:r>
            <a:endParaRPr lang="en-US" dirty="0"/>
          </a:p>
        </p:txBody>
      </p:sp>
      <p:sp>
        <p:nvSpPr>
          <p:cNvPr id="9" name="Content Placeholder 8">
            <a:extLst>
              <a:ext uri="{FF2B5EF4-FFF2-40B4-BE49-F238E27FC236}">
                <a16:creationId xmlns:a16="http://schemas.microsoft.com/office/drawing/2014/main" id="{256319DF-036A-473B-95D3-C5F6FF849FD4}"/>
              </a:ext>
            </a:extLst>
          </p:cNvPr>
          <p:cNvSpPr>
            <a:spLocks noGrp="1"/>
          </p:cNvSpPr>
          <p:nvPr>
            <p:ph idx="1"/>
          </p:nvPr>
        </p:nvSpPr>
        <p:spPr/>
        <p:txBody>
          <a:bodyPr/>
          <a:lstStyle/>
          <a:p>
            <a:endParaRPr lang="lv-LV" dirty="0"/>
          </a:p>
        </p:txBody>
      </p:sp>
      <p:pic>
        <p:nvPicPr>
          <p:cNvPr id="5" name="Picture Placeholder 4"/>
          <p:cNvPicPr>
            <a:picLocks noGrp="1" noChangeAspect="1"/>
          </p:cNvPicPr>
          <p:nvPr>
            <p:ph type="pic" sz="quarter" idx="14"/>
          </p:nvPr>
        </p:nvPicPr>
        <p:blipFill>
          <a:blip r:embed="rId4"/>
          <a:srcRect l="69" r="69"/>
          <a:stretch>
            <a:fillRect/>
          </a:stretch>
        </p:blipFill>
        <p:spPr/>
      </p:pic>
      <p:sp>
        <p:nvSpPr>
          <p:cNvPr id="11" name="Rectangle 13" descr="Accent block">
            <a:extLst>
              <a:ext uri="{FF2B5EF4-FFF2-40B4-BE49-F238E27FC236}">
                <a16:creationId xmlns:a16="http://schemas.microsoft.com/office/drawing/2014/main" id="{D59D4F5E-0D68-46FB-B499-329ED58DA289}"/>
              </a:ext>
              <a:ext uri="{C183D7F6-B498-43B3-948B-1728B52AA6E4}">
                <adec:decorative xmlns="" xmlns:adec="http://schemas.microsoft.com/office/drawing/2017/decorative" val="1"/>
              </a:ext>
            </a:extLst>
          </p:cNvPr>
          <p:cNvSpPr/>
          <p:nvPr/>
        </p:nvSpPr>
        <p:spPr>
          <a:xfrm>
            <a:off x="0" y="11068"/>
            <a:ext cx="5416550" cy="6846932"/>
          </a:xfrm>
          <a:prstGeom prst="rect">
            <a:avLst/>
          </a:prstGeom>
          <a:gradFill flip="none" rotWithShape="1">
            <a:gsLst>
              <a:gs pos="0">
                <a:srgbClr val="01023B">
                  <a:alpha val="50000"/>
                </a:srgbClr>
              </a:gs>
              <a:gs pos="100000">
                <a:srgbClr val="E99757">
                  <a:alpha val="50000"/>
                </a:srgbClr>
              </a:gs>
              <a:gs pos="50000">
                <a:srgbClr val="A53F52">
                  <a:alpha val="5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1705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3F530F9-BDB1-49E4-9EFF-B9535CF653A7}"/>
              </a:ext>
            </a:extLst>
          </p:cNvPr>
          <p:cNvSpPr>
            <a:spLocks noGrp="1"/>
          </p:cNvSpPr>
          <p:nvPr>
            <p:ph type="title"/>
          </p:nvPr>
        </p:nvSpPr>
        <p:spPr>
          <a:xfrm>
            <a:off x="5767754" y="6662"/>
            <a:ext cx="6043246" cy="1290916"/>
          </a:xfrm>
        </p:spPr>
        <p:txBody>
          <a:bodyPr/>
          <a:lstStyle/>
          <a:p>
            <a:r>
              <a:rPr lang="lv-LV" dirty="0" smtClean="0">
                <a:hlinkClick r:id="rId3"/>
              </a:rPr>
              <a:t>LIAA atbalsts ārvalstu vizīšu organizēšanā</a:t>
            </a:r>
            <a:endParaRPr lang="lv-LV" dirty="0"/>
          </a:p>
        </p:txBody>
      </p:sp>
      <p:sp>
        <p:nvSpPr>
          <p:cNvPr id="9" name="Content Placeholder 8">
            <a:extLst>
              <a:ext uri="{FF2B5EF4-FFF2-40B4-BE49-F238E27FC236}">
                <a16:creationId xmlns:a16="http://schemas.microsoft.com/office/drawing/2014/main" id="{256319DF-036A-473B-95D3-C5F6FF849FD4}"/>
              </a:ext>
            </a:extLst>
          </p:cNvPr>
          <p:cNvSpPr>
            <a:spLocks noGrp="1"/>
          </p:cNvSpPr>
          <p:nvPr>
            <p:ph idx="1"/>
          </p:nvPr>
        </p:nvSpPr>
        <p:spPr/>
        <p:txBody>
          <a:bodyPr>
            <a:normAutofit/>
          </a:bodyPr>
          <a:lstStyle/>
          <a:p>
            <a:endParaRPr lang="lv-LV" dirty="0"/>
          </a:p>
        </p:txBody>
      </p:sp>
      <p:pic>
        <p:nvPicPr>
          <p:cNvPr id="13" name="Picture Placeholder 12"/>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t="8622" b="8622"/>
          <a:stretch>
            <a:fillRect/>
          </a:stretch>
        </p:blipFill>
        <p:spPr/>
      </p:pic>
      <p:sp>
        <p:nvSpPr>
          <p:cNvPr id="11" name="Rectangle 13" descr="Accent block">
            <a:extLst>
              <a:ext uri="{FF2B5EF4-FFF2-40B4-BE49-F238E27FC236}">
                <a16:creationId xmlns:a16="http://schemas.microsoft.com/office/drawing/2014/main" id="{D59D4F5E-0D68-46FB-B499-329ED58DA289}"/>
              </a:ext>
              <a:ext uri="{C183D7F6-B498-43B3-948B-1728B52AA6E4}">
                <adec:decorative xmlns="" xmlns:adec="http://schemas.microsoft.com/office/drawing/2017/decorative" val="1"/>
              </a:ext>
            </a:extLst>
          </p:cNvPr>
          <p:cNvSpPr/>
          <p:nvPr/>
        </p:nvSpPr>
        <p:spPr>
          <a:xfrm>
            <a:off x="0" y="11068"/>
            <a:ext cx="5416550" cy="6846932"/>
          </a:xfrm>
          <a:prstGeom prst="rect">
            <a:avLst/>
          </a:prstGeom>
          <a:gradFill flip="none" rotWithShape="1">
            <a:gsLst>
              <a:gs pos="0">
                <a:srgbClr val="01023B">
                  <a:alpha val="50000"/>
                </a:srgbClr>
              </a:gs>
              <a:gs pos="100000">
                <a:srgbClr val="E99757">
                  <a:alpha val="50000"/>
                </a:srgbClr>
              </a:gs>
              <a:gs pos="50000">
                <a:srgbClr val="A53F52">
                  <a:alpha val="5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537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l="8307" r="8307"/>
          <a:stretch>
            <a:fillRect/>
          </a:stretch>
        </p:blipFill>
        <p:spPr/>
      </p:pic>
      <p:sp>
        <p:nvSpPr>
          <p:cNvPr id="14" name="Rectangle 13" descr="Accent block">
            <a:extLst>
              <a:ext uri="{FF2B5EF4-FFF2-40B4-BE49-F238E27FC236}">
                <a16:creationId xmlns:a16="http://schemas.microsoft.com/office/drawing/2014/main" id="{D687D26E-D67A-4318-AAB1-DCEAA89EEB21}"/>
              </a:ext>
              <a:ext uri="{C183D7F6-B498-43B3-948B-1728B52AA6E4}">
                <adec:decorative xmlns="" xmlns:adec="http://schemas.microsoft.com/office/drawing/2017/decorative" val="1"/>
              </a:ext>
            </a:extLst>
          </p:cNvPr>
          <p:cNvSpPr/>
          <p:nvPr/>
        </p:nvSpPr>
        <p:spPr>
          <a:xfrm>
            <a:off x="0" y="0"/>
            <a:ext cx="6096000" cy="6882714"/>
          </a:xfrm>
          <a:prstGeom prst="parallelogram">
            <a:avLst/>
          </a:prstGeom>
          <a:gradFill flip="none" rotWithShape="1">
            <a:gsLst>
              <a:gs pos="0">
                <a:srgbClr val="01023B">
                  <a:alpha val="50000"/>
                </a:srgbClr>
              </a:gs>
              <a:gs pos="100000">
                <a:srgbClr val="E99757">
                  <a:alpha val="50000"/>
                </a:srgbClr>
              </a:gs>
              <a:gs pos="50000">
                <a:srgbClr val="A53F52">
                  <a:alpha val="5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D24B42B-925B-494C-A986-BD85E8117E1E}"/>
              </a:ext>
            </a:extLst>
          </p:cNvPr>
          <p:cNvSpPr>
            <a:spLocks noGrp="1"/>
          </p:cNvSpPr>
          <p:nvPr>
            <p:ph type="title"/>
          </p:nvPr>
        </p:nvSpPr>
        <p:spPr/>
        <p:txBody>
          <a:bodyPr>
            <a:normAutofit/>
          </a:bodyPr>
          <a:lstStyle/>
          <a:p>
            <a:r>
              <a:rPr lang="lv-LV" dirty="0"/>
              <a:t>EKSPORTS</a:t>
            </a:r>
            <a:endParaRPr lang="en-US" dirty="0"/>
          </a:p>
        </p:txBody>
      </p:sp>
      <p:sp>
        <p:nvSpPr>
          <p:cNvPr id="4" name="Text Placeholder 3">
            <a:extLst>
              <a:ext uri="{FF2B5EF4-FFF2-40B4-BE49-F238E27FC236}">
                <a16:creationId xmlns:a16="http://schemas.microsoft.com/office/drawing/2014/main" id="{A8CA6DEC-302B-49C8-AC11-FD6F37AFA854}"/>
              </a:ext>
            </a:extLst>
          </p:cNvPr>
          <p:cNvSpPr>
            <a:spLocks noGrp="1"/>
          </p:cNvSpPr>
          <p:nvPr>
            <p:ph type="body" idx="1"/>
          </p:nvPr>
        </p:nvSpPr>
        <p:spPr>
          <a:xfrm>
            <a:off x="6096000" y="4209064"/>
            <a:ext cx="5251450" cy="2210786"/>
          </a:xfrm>
        </p:spPr>
        <p:txBody>
          <a:bodyPr>
            <a:normAutofit/>
          </a:bodyPr>
          <a:lstStyle/>
          <a:p>
            <a:r>
              <a:rPr lang="lv-LV" dirty="0"/>
              <a:t>Eksports ir valstī saražoto preču vai pakalpojumu pārdošana uz citām valstīm</a:t>
            </a:r>
            <a:endParaRPr lang="en-US" dirty="0"/>
          </a:p>
        </p:txBody>
      </p:sp>
    </p:spTree>
    <p:extLst>
      <p:ext uri="{BB962C8B-B14F-4D97-AF65-F5344CB8AC3E}">
        <p14:creationId xmlns:p14="http://schemas.microsoft.com/office/powerpoint/2010/main" val="3834210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ADB54-3897-4872-B9B3-1888BB60FDFF}"/>
              </a:ext>
            </a:extLst>
          </p:cNvPr>
          <p:cNvSpPr>
            <a:spLocks noGrp="1"/>
          </p:cNvSpPr>
          <p:nvPr>
            <p:ph type="title"/>
          </p:nvPr>
        </p:nvSpPr>
        <p:spPr/>
        <p:txBody>
          <a:bodyPr/>
          <a:lstStyle/>
          <a:p>
            <a:r>
              <a:rPr lang="lv-LV" sz="3600" dirty="0"/>
              <a:t>Eksports</a:t>
            </a:r>
            <a:endParaRPr lang="en-US" sz="3600" dirty="0"/>
          </a:p>
        </p:txBody>
      </p:sp>
      <p:sp>
        <p:nvSpPr>
          <p:cNvPr id="4" name="Text Placeholder 3">
            <a:extLst>
              <a:ext uri="{FF2B5EF4-FFF2-40B4-BE49-F238E27FC236}">
                <a16:creationId xmlns:a16="http://schemas.microsoft.com/office/drawing/2014/main" id="{46E2CC9E-302A-4500-B0E3-4BE84867E197}"/>
              </a:ext>
            </a:extLst>
          </p:cNvPr>
          <p:cNvSpPr>
            <a:spLocks noGrp="1"/>
          </p:cNvSpPr>
          <p:nvPr>
            <p:ph type="body" idx="13"/>
          </p:nvPr>
        </p:nvSpPr>
        <p:spPr/>
        <p:txBody>
          <a:bodyPr/>
          <a:lstStyle/>
          <a:p>
            <a:r>
              <a:rPr lang="en-US" sz="2400" dirty="0"/>
              <a:t>201</a:t>
            </a:r>
            <a:r>
              <a:rPr lang="lv-LV" sz="2400" dirty="0"/>
              <a:t>7</a:t>
            </a:r>
            <a:r>
              <a:rPr lang="en-US" sz="2400" dirty="0"/>
              <a:t>. gad</a:t>
            </a:r>
            <a:r>
              <a:rPr lang="lv-LV" sz="2400" dirty="0"/>
              <a:t>ā</a:t>
            </a:r>
            <a:endParaRPr lang="en-US" sz="2400" dirty="0"/>
          </a:p>
        </p:txBody>
      </p:sp>
      <p:sp>
        <p:nvSpPr>
          <p:cNvPr id="9" name="Content Placeholder 8"/>
          <p:cNvSpPr>
            <a:spLocks noGrp="1"/>
          </p:cNvSpPr>
          <p:nvPr>
            <p:ph sz="quarter" idx="14"/>
          </p:nvPr>
        </p:nvSpPr>
        <p:spPr/>
        <p:txBody>
          <a:bodyPr/>
          <a:lstStyle/>
          <a:p>
            <a:endParaRPr lang="lv-LV" dirty="0"/>
          </a:p>
        </p:txBody>
      </p:sp>
    </p:spTree>
    <p:extLst>
      <p:ext uri="{BB962C8B-B14F-4D97-AF65-F5344CB8AC3E}">
        <p14:creationId xmlns:p14="http://schemas.microsoft.com/office/powerpoint/2010/main" val="869470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ADB54-3897-4872-B9B3-1888BB60FDFF}"/>
              </a:ext>
            </a:extLst>
          </p:cNvPr>
          <p:cNvSpPr>
            <a:spLocks noGrp="1"/>
          </p:cNvSpPr>
          <p:nvPr>
            <p:ph type="title"/>
          </p:nvPr>
        </p:nvSpPr>
        <p:spPr/>
        <p:txBody>
          <a:bodyPr/>
          <a:lstStyle/>
          <a:p>
            <a:r>
              <a:rPr lang="lv-LV" sz="3600" dirty="0"/>
              <a:t>Eksports</a:t>
            </a:r>
            <a:endParaRPr lang="en-US" sz="3600" dirty="0"/>
          </a:p>
        </p:txBody>
      </p:sp>
      <p:sp>
        <p:nvSpPr>
          <p:cNvPr id="4" name="Text Placeholder 3">
            <a:extLst>
              <a:ext uri="{FF2B5EF4-FFF2-40B4-BE49-F238E27FC236}">
                <a16:creationId xmlns:a16="http://schemas.microsoft.com/office/drawing/2014/main" id="{46E2CC9E-302A-4500-B0E3-4BE84867E197}"/>
              </a:ext>
            </a:extLst>
          </p:cNvPr>
          <p:cNvSpPr>
            <a:spLocks noGrp="1"/>
          </p:cNvSpPr>
          <p:nvPr>
            <p:ph type="body" idx="13"/>
          </p:nvPr>
        </p:nvSpPr>
        <p:spPr/>
        <p:txBody>
          <a:bodyPr/>
          <a:lstStyle/>
          <a:p>
            <a:r>
              <a:rPr lang="en-US" sz="2400"/>
              <a:t>2018. gad</a:t>
            </a:r>
            <a:r>
              <a:rPr lang="lv-LV" sz="2400"/>
              <a:t>ā</a:t>
            </a:r>
            <a:endParaRPr lang="en-US" sz="2400" dirty="0"/>
          </a:p>
        </p:txBody>
      </p:sp>
      <p:sp>
        <p:nvSpPr>
          <p:cNvPr id="5" name="Content Placeholder 4"/>
          <p:cNvSpPr>
            <a:spLocks noGrp="1"/>
          </p:cNvSpPr>
          <p:nvPr>
            <p:ph sz="quarter" idx="14"/>
          </p:nvPr>
        </p:nvSpPr>
        <p:spPr/>
        <p:txBody>
          <a:bodyPr/>
          <a:lstStyle/>
          <a:p>
            <a:endParaRPr lang="lv-LV" dirty="0"/>
          </a:p>
        </p:txBody>
      </p:sp>
    </p:spTree>
    <p:extLst>
      <p:ext uri="{BB962C8B-B14F-4D97-AF65-F5344CB8AC3E}">
        <p14:creationId xmlns:p14="http://schemas.microsoft.com/office/powerpoint/2010/main" val="1349538553"/>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A53F52"/>
      </a:accent1>
      <a:accent2>
        <a:srgbClr val="E99757"/>
      </a:accent2>
      <a:accent3>
        <a:srgbClr val="2F3342"/>
      </a:accent3>
      <a:accent4>
        <a:srgbClr val="2C2153"/>
      </a:accent4>
      <a:accent5>
        <a:srgbClr val="01023B"/>
      </a:accent5>
      <a:accent6>
        <a:srgbClr val="7F7F7F"/>
      </a:accent6>
      <a:hlink>
        <a:srgbClr val="3A3838"/>
      </a:hlink>
      <a:folHlink>
        <a:srgbClr val="D0CE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nical_Presentation_01_AS - v5" id="{E8D6DDC5-0F6D-45B7-B131-D0E18166558C}" vid="{A5BE99D8-16B2-4823-A7C9-A4C93BD888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264107-8248-43DA-8012-F707E0E46E9C}">
  <ds:schemaRefs>
    <ds:schemaRef ds:uri="http://schemas.microsoft.com/sharepoint/v3/contenttype/forms"/>
  </ds:schemaRefs>
</ds:datastoreItem>
</file>

<file path=customXml/itemProps2.xml><?xml version="1.0" encoding="utf-8"?>
<ds:datastoreItem xmlns:ds="http://schemas.openxmlformats.org/officeDocument/2006/customXml" ds:itemID="{40C9F62E-0773-4164-B986-3E326BE687C9}">
  <ds:schemaRefs>
    <ds:schemaRef ds:uri="http://schemas.microsoft.com/office/2006/metadata/properties"/>
    <ds:schemaRef ds:uri="http://schemas.microsoft.com/sharepoint/v3"/>
    <ds:schemaRef ds:uri="http://schemas.microsoft.com/office/infopath/2007/PartnerControls"/>
    <ds:schemaRef ds:uri="http://purl.org/dc/terms/"/>
    <ds:schemaRef ds:uri="http://schemas.openxmlformats.org/package/2006/metadata/core-properties"/>
    <ds:schemaRef ds:uri="6dc4bcd6-49db-4c07-9060-8acfc67cef9f"/>
    <ds:schemaRef ds:uri="http://schemas.microsoft.com/office/2006/documentManagement/types"/>
    <ds:schemaRef ds:uri="fb0879af-3eba-417a-a55a-ffe6dcd6ca77"/>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F3C5BC67-BC5F-49A0-B382-4FB47F800C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TF55661986</Template>
  <TotalTime>0</TotalTime>
  <Words>406</Words>
  <Application>Microsoft Office PowerPoint</Application>
  <PresentationFormat>Widescreen</PresentationFormat>
  <Paragraphs>113</Paragraphs>
  <Slides>19</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Bebas</vt:lpstr>
      <vt:lpstr>Calibri</vt:lpstr>
      <vt:lpstr>Calibri Light</vt:lpstr>
      <vt:lpstr>Gill Sans</vt:lpstr>
      <vt:lpstr>Times New Roman</vt:lpstr>
      <vt:lpstr>Office Theme</vt:lpstr>
      <vt:lpstr>RAŽOŠANA UN EKSPORTS</vt:lpstr>
      <vt:lpstr>RAŽOŠANAS NOZARES</vt:lpstr>
      <vt:lpstr>LIAA PAKALPOJUMI EKSPORTĒTĀJIEM</vt:lpstr>
      <vt:lpstr>Tirdzniecības misijas</vt:lpstr>
      <vt:lpstr>LIAA atbalsts stendu organizēšanā</vt:lpstr>
      <vt:lpstr>LIAA atbalsts ārvalstu vizīšu organizēšanā</vt:lpstr>
      <vt:lpstr>EKSPORTS</vt:lpstr>
      <vt:lpstr>Eksports</vt:lpstr>
      <vt:lpstr>Eksports</vt:lpstr>
      <vt:lpstr>Eksports un imports pa valstu grupām pa ceturkšņiem (mlj. euro)</vt:lpstr>
      <vt:lpstr>Eksporta preces un to galamērķi</vt:lpstr>
      <vt:lpstr>Iekārtu attēli</vt:lpstr>
      <vt:lpstr>Maršrutētājs 1</vt:lpstr>
      <vt:lpstr>Maršrutētājs 2</vt:lpstr>
      <vt:lpstr>Maršrutētājs 3</vt:lpstr>
      <vt:lpstr>Maršrutētājs 4</vt:lpstr>
      <vt:lpstr>Antena 1</vt:lpstr>
      <vt:lpstr>Antena 2</vt:lpstr>
      <vt:lpstr>Ražošana Latvijā 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2019-03-12T21:53:57Z</dcterms:created>
  <dcterms:modified xsi:type="dcterms:W3CDTF">2019-12-29T16:08:38Z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