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9" r:id="rId4"/>
    <p:sldId id="258" r:id="rId5"/>
    <p:sldId id="260" r:id="rId6"/>
    <p:sldId id="261" r:id="rId7"/>
  </p:sldIdLst>
  <p:sldSz cx="9144000" cy="6858000" type="screen4x3"/>
  <p:notesSz cx="6858000" cy="9144000"/>
  <p:defaultTextStyle>
    <a:defPPr>
      <a:defRPr lang="lv-LV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9785" autoAdjust="0"/>
  </p:normalViewPr>
  <p:slideViewPr>
    <p:cSldViewPr>
      <p:cViewPr varScale="1">
        <p:scale>
          <a:sx n="61" d="100"/>
          <a:sy n="61" d="100"/>
        </p:scale>
        <p:origin x="-153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lv-LV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31FF9EC-1B3A-48B2-B63E-234F269CC35A}" type="datetimeFigureOut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lv-LV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3556265-AD9A-4A0B-B089-726A83EC2851}" type="slidenum">
              <a:rPr lang="lv-LV" smtClean="0"/>
              <a:pPr/>
              <a:t>‹#›</a:t>
            </a:fld>
            <a:endParaRPr lang="lv-LV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lv-LV" dirty="0" err="1" smtClean="0"/>
              <a:t>Fédération</a:t>
            </a:r>
            <a:r>
              <a:rPr lang="lv-LV" dirty="0" smtClean="0"/>
              <a:t> </a:t>
            </a:r>
            <a:r>
              <a:rPr lang="lv-LV" dirty="0" err="1" smtClean="0"/>
              <a:t>Internationale</a:t>
            </a:r>
            <a:r>
              <a:rPr lang="lv-LV" dirty="0" smtClean="0"/>
              <a:t> </a:t>
            </a:r>
            <a:r>
              <a:rPr lang="lv-LV" dirty="0" err="1" smtClean="0"/>
              <a:t>de</a:t>
            </a:r>
            <a:r>
              <a:rPr lang="lv-LV" dirty="0" smtClean="0"/>
              <a:t> </a:t>
            </a:r>
            <a:r>
              <a:rPr lang="lv-LV" dirty="0" err="1" smtClean="0"/>
              <a:t>Natation</a:t>
            </a:r>
            <a:r>
              <a:rPr lang="lv-LV" dirty="0" smtClean="0"/>
              <a:t>, FINA</a:t>
            </a:r>
            <a:endParaRPr lang="lv-LV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3556265-AD9A-4A0B-B089-726A83EC2851}" type="slidenum">
              <a:rPr lang="lv-LV" smtClean="0"/>
              <a:pPr/>
              <a:t>3</a:t>
            </a:fld>
            <a:endParaRPr lang="lv-LV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lv-LV" dirty="0" smtClean="0"/>
              <a:t>tauriņstils, uz muguras, brass, </a:t>
            </a:r>
            <a:r>
              <a:rPr lang="lv-LV" smtClean="0"/>
              <a:t>brīvais stils</a:t>
            </a:r>
            <a:endParaRPr lang="lv-LV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3556265-AD9A-4A0B-B089-726A83EC2851}" type="slidenum">
              <a:rPr lang="lv-LV" smtClean="0"/>
              <a:pPr/>
              <a:t>4</a:t>
            </a:fld>
            <a:endParaRPr lang="lv-LV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lv-LV" dirty="0" smtClean="0"/>
              <a:t>garajā baseinā</a:t>
            </a:r>
            <a:endParaRPr lang="lv-LV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3556265-AD9A-4A0B-B089-726A83EC2851}" type="slidenum">
              <a:rPr lang="lv-LV" smtClean="0"/>
              <a:pPr/>
              <a:t>5</a:t>
            </a:fld>
            <a:endParaRPr lang="lv-LV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lv-LV" smtClean="0"/>
              <a:t>*.</a:t>
            </a:r>
            <a:endParaRPr lang="lv-LV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3556265-AD9A-4A0B-B089-726A83EC2851}" type="slidenum">
              <a:rPr lang="lv-LV" smtClean="0"/>
              <a:pPr/>
              <a:t>6</a:t>
            </a:fld>
            <a:endParaRPr lang="lv-LV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7B780-88A5-4C6D-93A0-07DBECCC6752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08E58F-E3EF-405D-8005-368AB384B203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C49FB-ADB0-4FDE-B469-C46E093B5BC7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E9C53-6185-460D-B369-E20401D9A52C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021A5-F5D2-4F9B-A75C-2D2E583BE33D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8853F2-17FD-4262-AB1D-935F55A12821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FC9EA-8AD5-4ACD-A6D8-82D07F60E9E8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D008E-EA34-464C-BDD4-E092839ED287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BB0DA1-04FE-42D8-B5F8-ACA0586F1863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BFDB5-561A-448C-B67D-D7B4C367EFAE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lv-LV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F38C6-62A0-47D0-BE64-31E8CB463977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2DF9BC-91A6-4800-9AEA-69CC61B020F1}" type="datetime1">
              <a:rPr lang="lv-LV" smtClean="0"/>
              <a:pPr/>
              <a:t>2017.04.15.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5A34DD-FD0F-48D1-87FA-4A16D18AF664}" type="slidenum">
              <a:rPr lang="lv-LV" smtClean="0"/>
              <a:pPr/>
              <a:t>‹#›</a:t>
            </a:fld>
            <a:endParaRPr lang="lv-LV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v-LV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lv-LV" b="1" dirty="0" smtClean="0">
                <a:solidFill>
                  <a:schemeClr val="accent5">
                    <a:lumMod val="40000"/>
                    <a:lumOff val="60000"/>
                  </a:schemeClr>
                </a:solidFill>
              </a:rPr>
              <a:t>Sporta peldēšana</a:t>
            </a:r>
            <a:endParaRPr lang="lv-LV" b="1" dirty="0">
              <a:solidFill>
                <a:schemeClr val="accent5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lv-LV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dirty="0" smtClean="0"/>
              <a:t>Peldēšanas veidi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4546848" cy="4525963"/>
          </a:xfrm>
        </p:spPr>
        <p:txBody>
          <a:bodyPr/>
          <a:lstStyle/>
          <a:p>
            <a:r>
              <a:rPr lang="lv-LV" dirty="0" smtClean="0"/>
              <a:t>Krauls uz krūtīm</a:t>
            </a:r>
          </a:p>
          <a:p>
            <a:r>
              <a:rPr lang="lv-LV" dirty="0" smtClean="0"/>
              <a:t>Krauls uz muguras</a:t>
            </a:r>
          </a:p>
          <a:p>
            <a:r>
              <a:rPr lang="lv-LV" dirty="0" smtClean="0"/>
              <a:t>Tauriņstils</a:t>
            </a:r>
          </a:p>
          <a:p>
            <a:r>
              <a:rPr lang="lv-LV" dirty="0" smtClean="0"/>
              <a:t>Brass</a:t>
            </a:r>
          </a:p>
          <a:p>
            <a:endParaRPr lang="lv-LV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436096" y="1412776"/>
            <a:ext cx="2715730" cy="47525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dirty="0" err="1" smtClean="0"/>
              <a:t>Peldešanas</a:t>
            </a:r>
            <a:r>
              <a:rPr lang="lv-LV" dirty="0" smtClean="0"/>
              <a:t> sporta veids 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81128"/>
          </a:xfrm>
        </p:spPr>
        <p:txBody>
          <a:bodyPr>
            <a:normAutofit/>
          </a:bodyPr>
          <a:lstStyle/>
          <a:p>
            <a:r>
              <a:rPr lang="lv-LV" smtClean="0"/>
              <a:t>Peldēšana ir ir ūdens sporta veids, ko starptautiski pārvalda Starptautiskā Peldēšanas federācija (), kas dibināta 1908. gadā</a:t>
            </a:r>
          </a:p>
          <a:p>
            <a:r>
              <a:rPr lang="lv-LV" smtClean="0"/>
              <a:t>Sporta </a:t>
            </a:r>
            <a:r>
              <a:rPr lang="lv-LV" dirty="0" smtClean="0"/>
              <a:t>sacensībās peldēšanā uzvar tas, kurš uzstāda labāko laiku</a:t>
            </a:r>
          </a:p>
          <a:p>
            <a:r>
              <a:rPr lang="lv-LV" dirty="0" smtClean="0"/>
              <a:t>Sacensības baseinos </a:t>
            </a:r>
            <a:r>
              <a:rPr lang="lv-LV" dirty="0" err="1" smtClean="0"/>
              <a:t>noteik</a:t>
            </a:r>
            <a:r>
              <a:rPr lang="lv-LV" dirty="0" smtClean="0"/>
              <a:t> 50-1500 metrus garās distancēs</a:t>
            </a:r>
            <a:endParaRPr lang="lv-LV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dirty="0" err="1" smtClean="0"/>
              <a:t>Sacensibas</a:t>
            </a:r>
            <a:r>
              <a:rPr lang="lv-LV" dirty="0" smtClean="0"/>
              <a:t> 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dirty="0" smtClean="0"/>
              <a:t>Sacensības peldēšanā notiek četros veidos: brīvajā stilā, uz muguras, brasā un </a:t>
            </a:r>
            <a:r>
              <a:rPr lang="lv-LV" dirty="0" err="1" smtClean="0"/>
              <a:t>tuariņstilā</a:t>
            </a:r>
            <a:endParaRPr lang="lv-LV" dirty="0" smtClean="0"/>
          </a:p>
          <a:p>
            <a:r>
              <a:rPr lang="lv-LV" dirty="0" smtClean="0"/>
              <a:t>Kompleksajā peldējumā ir noteikta veidu secība ()</a:t>
            </a:r>
          </a:p>
          <a:p>
            <a:r>
              <a:rPr lang="lv-LV" dirty="0" smtClean="0"/>
              <a:t>Brīvajā stilā tiek </a:t>
            </a:r>
            <a:r>
              <a:rPr lang="lv-LV" dirty="0" err="1" smtClean="0"/>
              <a:t>tiek</a:t>
            </a:r>
            <a:r>
              <a:rPr lang="lv-LV" dirty="0" smtClean="0"/>
              <a:t> izmantots visātrākais peldēšanas veids — krauls uz krūtīm</a:t>
            </a:r>
            <a:endParaRPr lang="lv-LV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dirty="0" smtClean="0"/>
              <a:t>Sacensību </a:t>
            </a:r>
            <a:r>
              <a:rPr lang="lv-LV" dirty="0" err="1" smtClean="0"/>
              <a:t>vēstūre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lv-LV" dirty="0" smtClean="0"/>
              <a:t>Peldēšana ir </a:t>
            </a:r>
            <a:r>
              <a:rPr lang="lv-LV" dirty="0" err="1" smtClean="0"/>
              <a:t>ir</a:t>
            </a:r>
            <a:r>
              <a:rPr lang="lv-LV" dirty="0" smtClean="0"/>
              <a:t> iekļauta Olimpiskajās spēlēs:</a:t>
            </a:r>
          </a:p>
          <a:p>
            <a:pPr lvl="1"/>
            <a:r>
              <a:rPr lang="lv-LV" dirty="0" smtClean="0"/>
              <a:t>kopš 1896. gada Atēnu Olimpiskajām spēlēm vīriešiem</a:t>
            </a:r>
          </a:p>
          <a:p>
            <a:pPr lvl="1"/>
            <a:r>
              <a:rPr lang="lv-LV" dirty="0" smtClean="0"/>
              <a:t>kopš 1912. gada Stokholmas Olimpiskajām spēlēm sievietēm</a:t>
            </a:r>
          </a:p>
          <a:p>
            <a:r>
              <a:rPr lang="lv-LV" dirty="0" smtClean="0"/>
              <a:t>No 1890. gada </a:t>
            </a:r>
            <a:r>
              <a:rPr lang="lv-LV" dirty="0" err="1" smtClean="0"/>
              <a:t>teik</a:t>
            </a:r>
            <a:r>
              <a:rPr lang="lv-LV" dirty="0" smtClean="0"/>
              <a:t> rīkots Eiropas čempionāts</a:t>
            </a:r>
          </a:p>
          <a:p>
            <a:r>
              <a:rPr lang="lv-LV" dirty="0" smtClean="0"/>
              <a:t>No 1973. gada tiek rīkots Pasaules čempionāts ()</a:t>
            </a:r>
            <a:endParaRPr lang="lv-LV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lv-LV" dirty="0" smtClean="0"/>
              <a:t>Peldēšana citos sporta veidos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dirty="0" smtClean="0"/>
              <a:t>Modernajā pieccīņā  200 m brīvajā stilā (līdz 2000. gada Olimpiskajām spēlēm distance bija 300 m)</a:t>
            </a:r>
          </a:p>
          <a:p>
            <a:r>
              <a:rPr lang="lv-LV" dirty="0" err="1" smtClean="0"/>
              <a:t>Trialonā</a:t>
            </a:r>
            <a:r>
              <a:rPr lang="lv-LV" dirty="0" smtClean="0"/>
              <a:t>  1500 m brīvajā stilā (vidējā jeb Olimpiskā distance</a:t>
            </a:r>
            <a:r>
              <a:rPr lang="lv-LV" dirty="0" smtClean="0"/>
              <a:t>)</a:t>
            </a:r>
          </a:p>
          <a:p>
            <a:r>
              <a:rPr lang="lv-LV" dirty="0" smtClean="0"/>
              <a:t>Ūdenspolo</a:t>
            </a:r>
            <a:endParaRPr lang="lv-LV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808</TotalTime>
  <Words>184</Words>
  <Application>Microsoft Office PowerPoint</Application>
  <PresentationFormat>On-screen Show (4:3)</PresentationFormat>
  <Paragraphs>32</Paragraphs>
  <Slides>6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Sporta peldēšana</vt:lpstr>
      <vt:lpstr>Peldēšanas veidi</vt:lpstr>
      <vt:lpstr>Peldešanas sporta veids </vt:lpstr>
      <vt:lpstr>Sacensibas </vt:lpstr>
      <vt:lpstr>Sacensību vēstūre</vt:lpstr>
      <vt:lpstr>Peldēšana citos sporta veidos</vt:lpstr>
    </vt:vector>
  </TitlesOfParts>
  <Company>Organization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Peldēšanas veidi</dc:title>
  <dc:creator>User</dc:creator>
  <cp:lastModifiedBy>User</cp:lastModifiedBy>
  <cp:revision>12</cp:revision>
  <dcterms:created xsi:type="dcterms:W3CDTF">2017-03-10T11:37:20Z</dcterms:created>
  <dcterms:modified xsi:type="dcterms:W3CDTF">2017-04-15T07:32:14Z</dcterms:modified>
</cp:coreProperties>
</file>

<file path=docProps/thumbnail.jpeg>
</file>