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Default Extension="xlsx" ContentType="application/vnd.openxmlformats-officedocument.spreadsheetml.sheet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2" r:id="rId5"/>
    <p:sldId id="261" r:id="rId6"/>
    <p:sldId id="259" r:id="rId7"/>
    <p:sldId id="260" r:id="rId8"/>
    <p:sldId id="263" r:id="rId9"/>
    <p:sldId id="264" r:id="rId10"/>
  </p:sldIdLst>
  <p:sldSz cx="9144000" cy="6858000" type="screen4x3"/>
  <p:notesSz cx="6858000" cy="9144000"/>
  <p:defaultTextStyle>
    <a:defPPr>
      <a:defRPr lang="lv-LV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CC"/>
    <a:srgbClr val="FFFF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47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lv-LV"/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Platība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Jērcēnu pagasts</c:v>
                </c:pt>
                <c:pt idx="1">
                  <c:v>Plāņu pagasts</c:v>
                </c:pt>
                <c:pt idx="2">
                  <c:v>Sedas pilsēta ar lauku teritoriju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76.8</c:v>
                </c:pt>
                <c:pt idx="1">
                  <c:v>219.1</c:v>
                </c:pt>
                <c:pt idx="2">
                  <c:v>74.599999999999994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lv-LV"/>
    </a:p>
  </c:txPr>
  <c:externalData r:id="rId1"/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A8BB740-2F09-456B-9B4D-34679F64D4A4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lv-LV"/>
        </a:p>
      </dgm:t>
    </dgm:pt>
    <dgm:pt modelId="{97A68F5B-7B5D-41EA-9583-FB96062868CA}">
      <dgm:prSet phldrT="[Text]"/>
      <dgm:spPr/>
      <dgm:t>
        <a:bodyPr/>
        <a:lstStyle/>
        <a:p>
          <a:r>
            <a:rPr lang="lv-LV" dirty="0" smtClean="0"/>
            <a:t>Jērcēnu</a:t>
          </a:r>
          <a:endParaRPr lang="lv-LV" dirty="0"/>
        </a:p>
      </dgm:t>
    </dgm:pt>
    <dgm:pt modelId="{AF3D00EF-F2B0-4ADC-BBAE-08B093988451}" type="parTrans" cxnId="{C1386E82-D559-421A-BF62-8E485513B437}">
      <dgm:prSet/>
      <dgm:spPr/>
      <dgm:t>
        <a:bodyPr/>
        <a:lstStyle/>
        <a:p>
          <a:endParaRPr lang="lv-LV"/>
        </a:p>
      </dgm:t>
    </dgm:pt>
    <dgm:pt modelId="{50A9BF4D-8E0E-498D-82A1-25E708FE2E69}" type="sibTrans" cxnId="{C1386E82-D559-421A-BF62-8E485513B437}">
      <dgm:prSet/>
      <dgm:spPr/>
      <dgm:t>
        <a:bodyPr/>
        <a:lstStyle/>
        <a:p>
          <a:endParaRPr lang="lv-LV"/>
        </a:p>
      </dgm:t>
    </dgm:pt>
    <dgm:pt modelId="{7C5FDF54-4D31-44A3-A886-780C312D18AC}">
      <dgm:prSet/>
      <dgm:spPr/>
      <dgm:t>
        <a:bodyPr/>
        <a:lstStyle/>
        <a:p>
          <a:r>
            <a:rPr lang="lv-LV" dirty="0" smtClean="0"/>
            <a:t>Strenči</a:t>
          </a:r>
          <a:endParaRPr lang="lv-LV" dirty="0"/>
        </a:p>
      </dgm:t>
    </dgm:pt>
    <dgm:pt modelId="{F1E37E1B-C50C-4D3B-9F6A-F05671B7B4F5}" type="parTrans" cxnId="{7A853A9D-DFE4-43D8-9A6E-61EC9FDD6C8D}">
      <dgm:prSet/>
      <dgm:spPr/>
      <dgm:t>
        <a:bodyPr/>
        <a:lstStyle/>
        <a:p>
          <a:endParaRPr lang="lv-LV"/>
        </a:p>
      </dgm:t>
    </dgm:pt>
    <dgm:pt modelId="{89A6CD90-881E-407B-935D-9DEA164EF246}" type="sibTrans" cxnId="{7A853A9D-DFE4-43D8-9A6E-61EC9FDD6C8D}">
      <dgm:prSet/>
      <dgm:spPr/>
      <dgm:t>
        <a:bodyPr/>
        <a:lstStyle/>
        <a:p>
          <a:endParaRPr lang="lv-LV"/>
        </a:p>
      </dgm:t>
    </dgm:pt>
    <dgm:pt modelId="{152258FE-3604-4DF8-9FBA-9251486CBD23}">
      <dgm:prSet/>
      <dgm:spPr/>
      <dgm:t>
        <a:bodyPr/>
        <a:lstStyle/>
        <a:p>
          <a:r>
            <a:rPr lang="lv-LV" dirty="0" smtClean="0"/>
            <a:t>Plāņu</a:t>
          </a:r>
        </a:p>
      </dgm:t>
    </dgm:pt>
    <dgm:pt modelId="{0D7C8F04-2660-49A4-B707-7D5400144934}" type="parTrans" cxnId="{C542507A-B7B1-4BFE-B93A-245EBF716773}">
      <dgm:prSet/>
      <dgm:spPr/>
      <dgm:t>
        <a:bodyPr/>
        <a:lstStyle/>
        <a:p>
          <a:endParaRPr lang="lv-LV"/>
        </a:p>
      </dgm:t>
    </dgm:pt>
    <dgm:pt modelId="{FF00BD10-48E0-41C2-953E-906149ACD948}" type="sibTrans" cxnId="{C542507A-B7B1-4BFE-B93A-245EBF716773}">
      <dgm:prSet/>
      <dgm:spPr/>
      <dgm:t>
        <a:bodyPr/>
        <a:lstStyle/>
        <a:p>
          <a:endParaRPr lang="lv-LV"/>
        </a:p>
      </dgm:t>
    </dgm:pt>
    <dgm:pt modelId="{28F4478D-8E6D-46B6-AA9B-3701213349BE}">
      <dgm:prSet/>
      <dgm:spPr/>
      <dgm:t>
        <a:bodyPr/>
        <a:lstStyle/>
        <a:p>
          <a:r>
            <a:rPr lang="lv-LV" dirty="0" smtClean="0"/>
            <a:t>Pilsētas</a:t>
          </a:r>
        </a:p>
      </dgm:t>
    </dgm:pt>
    <dgm:pt modelId="{21D50607-EAA1-429F-B214-DCEEECD06DC7}" type="parTrans" cxnId="{4765E7AA-0C62-4770-B4F3-0E1B0469884C}">
      <dgm:prSet/>
      <dgm:spPr/>
      <dgm:t>
        <a:bodyPr/>
        <a:lstStyle/>
        <a:p>
          <a:endParaRPr lang="lv-LV"/>
        </a:p>
      </dgm:t>
    </dgm:pt>
    <dgm:pt modelId="{933E9F2E-9FD1-408B-9FA5-DBD223BCEFC8}" type="sibTrans" cxnId="{4765E7AA-0C62-4770-B4F3-0E1B0469884C}">
      <dgm:prSet/>
      <dgm:spPr/>
      <dgm:t>
        <a:bodyPr/>
        <a:lstStyle/>
        <a:p>
          <a:endParaRPr lang="lv-LV"/>
        </a:p>
      </dgm:t>
    </dgm:pt>
    <dgm:pt modelId="{812587BD-22F2-416A-BA00-D8D8325CEC42}">
      <dgm:prSet phldrT="[Text]"/>
      <dgm:spPr/>
      <dgm:t>
        <a:bodyPr/>
        <a:lstStyle/>
        <a:p>
          <a:r>
            <a:rPr lang="lv-LV" dirty="0" smtClean="0"/>
            <a:t>Pagasti</a:t>
          </a:r>
          <a:endParaRPr lang="lv-LV" dirty="0"/>
        </a:p>
      </dgm:t>
    </dgm:pt>
    <dgm:pt modelId="{990C332A-91E5-40EE-B104-0F3A3A5F8610}" type="parTrans" cxnId="{EF6004EF-16D1-4781-AC13-B5A55505B4EA}">
      <dgm:prSet/>
      <dgm:spPr/>
      <dgm:t>
        <a:bodyPr/>
        <a:lstStyle/>
        <a:p>
          <a:endParaRPr lang="lv-LV"/>
        </a:p>
      </dgm:t>
    </dgm:pt>
    <dgm:pt modelId="{7B556F4A-CE05-4722-A325-0BDA47B8AF7C}" type="sibTrans" cxnId="{EF6004EF-16D1-4781-AC13-B5A55505B4EA}">
      <dgm:prSet/>
      <dgm:spPr/>
      <dgm:t>
        <a:bodyPr/>
        <a:lstStyle/>
        <a:p>
          <a:endParaRPr lang="lv-LV"/>
        </a:p>
      </dgm:t>
    </dgm:pt>
    <dgm:pt modelId="{1966EC53-1FDF-490D-9570-1C5208561051}">
      <dgm:prSet phldrT="[Text]"/>
      <dgm:spPr/>
      <dgm:t>
        <a:bodyPr/>
        <a:lstStyle/>
        <a:p>
          <a:r>
            <a:rPr lang="lv-LV" dirty="0" smtClean="0"/>
            <a:t>Strenču novads</a:t>
          </a:r>
          <a:endParaRPr lang="lv-LV" dirty="0"/>
        </a:p>
      </dgm:t>
    </dgm:pt>
    <dgm:pt modelId="{FFF197B7-C6BA-4ADF-9F65-F76D194242EF}" type="parTrans" cxnId="{51285313-22DB-48AA-B553-73B2F16BEC47}">
      <dgm:prSet/>
      <dgm:spPr/>
      <dgm:t>
        <a:bodyPr/>
        <a:lstStyle/>
        <a:p>
          <a:endParaRPr lang="lv-LV"/>
        </a:p>
      </dgm:t>
    </dgm:pt>
    <dgm:pt modelId="{D3B092FF-1680-4D3F-BA7C-E3873D712344}" type="sibTrans" cxnId="{51285313-22DB-48AA-B553-73B2F16BEC47}">
      <dgm:prSet/>
      <dgm:spPr/>
      <dgm:t>
        <a:bodyPr/>
        <a:lstStyle/>
        <a:p>
          <a:endParaRPr lang="lv-LV"/>
        </a:p>
      </dgm:t>
    </dgm:pt>
    <dgm:pt modelId="{E887DB47-466E-49B2-A0E5-D4CA5A324D9C}" type="pres">
      <dgm:prSet presAssocID="{AA8BB740-2F09-456B-9B4D-34679F64D4A4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lv-LV"/>
        </a:p>
      </dgm:t>
    </dgm:pt>
    <dgm:pt modelId="{FC12B569-2EC9-4C2C-AD63-797FE2E3515E}" type="pres">
      <dgm:prSet presAssocID="{1966EC53-1FDF-490D-9570-1C5208561051}" presName="hierRoot1" presStyleCnt="0"/>
      <dgm:spPr/>
    </dgm:pt>
    <dgm:pt modelId="{1C812F68-EE2C-442A-AA5E-084A882272CC}" type="pres">
      <dgm:prSet presAssocID="{1966EC53-1FDF-490D-9570-1C5208561051}" presName="composite" presStyleCnt="0"/>
      <dgm:spPr/>
    </dgm:pt>
    <dgm:pt modelId="{44F88429-DB61-43B2-911E-C949861674FE}" type="pres">
      <dgm:prSet presAssocID="{1966EC53-1FDF-490D-9570-1C5208561051}" presName="background" presStyleLbl="node0" presStyleIdx="0" presStyleCnt="1"/>
      <dgm:spPr/>
    </dgm:pt>
    <dgm:pt modelId="{92A9DB7C-AC9F-4148-B503-52B0AAD8C07C}" type="pres">
      <dgm:prSet presAssocID="{1966EC53-1FDF-490D-9570-1C5208561051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lv-LV"/>
        </a:p>
      </dgm:t>
    </dgm:pt>
    <dgm:pt modelId="{EE9C2F45-0F30-468B-BE86-2530BCB16565}" type="pres">
      <dgm:prSet presAssocID="{1966EC53-1FDF-490D-9570-1C5208561051}" presName="hierChild2" presStyleCnt="0"/>
      <dgm:spPr/>
    </dgm:pt>
    <dgm:pt modelId="{D4122158-58F7-4097-9902-62D7090B5C19}" type="pres">
      <dgm:prSet presAssocID="{990C332A-91E5-40EE-B104-0F3A3A5F8610}" presName="Name10" presStyleLbl="parChTrans1D2" presStyleIdx="0" presStyleCnt="2"/>
      <dgm:spPr/>
      <dgm:t>
        <a:bodyPr/>
        <a:lstStyle/>
        <a:p>
          <a:endParaRPr lang="lv-LV"/>
        </a:p>
      </dgm:t>
    </dgm:pt>
    <dgm:pt modelId="{FBEB503E-94D5-4980-8710-3F845E48B7A5}" type="pres">
      <dgm:prSet presAssocID="{812587BD-22F2-416A-BA00-D8D8325CEC42}" presName="hierRoot2" presStyleCnt="0"/>
      <dgm:spPr/>
    </dgm:pt>
    <dgm:pt modelId="{D741F8AD-FFA6-4F0D-B5B5-CA35B2F1E924}" type="pres">
      <dgm:prSet presAssocID="{812587BD-22F2-416A-BA00-D8D8325CEC42}" presName="composite2" presStyleCnt="0"/>
      <dgm:spPr/>
    </dgm:pt>
    <dgm:pt modelId="{80A2A0BD-75C2-479E-9EA9-0B5EDA7B392C}" type="pres">
      <dgm:prSet presAssocID="{812587BD-22F2-416A-BA00-D8D8325CEC42}" presName="background2" presStyleLbl="node2" presStyleIdx="0" presStyleCnt="2"/>
      <dgm:spPr/>
    </dgm:pt>
    <dgm:pt modelId="{D094EEDF-6730-45A2-A3BD-2DAC16A91C9A}" type="pres">
      <dgm:prSet presAssocID="{812587BD-22F2-416A-BA00-D8D8325CEC42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lv-LV"/>
        </a:p>
      </dgm:t>
    </dgm:pt>
    <dgm:pt modelId="{CD6B4206-DFE6-4FD9-B204-2AB5C1E7959A}" type="pres">
      <dgm:prSet presAssocID="{812587BD-22F2-416A-BA00-D8D8325CEC42}" presName="hierChild3" presStyleCnt="0"/>
      <dgm:spPr/>
    </dgm:pt>
    <dgm:pt modelId="{54A175E2-2277-430C-B8CC-DA0168C2EA27}" type="pres">
      <dgm:prSet presAssocID="{AF3D00EF-F2B0-4ADC-BBAE-08B093988451}" presName="Name17" presStyleLbl="parChTrans1D3" presStyleIdx="0" presStyleCnt="3"/>
      <dgm:spPr/>
      <dgm:t>
        <a:bodyPr/>
        <a:lstStyle/>
        <a:p>
          <a:endParaRPr lang="lv-LV"/>
        </a:p>
      </dgm:t>
    </dgm:pt>
    <dgm:pt modelId="{3124E7BA-0755-4106-91B3-2B2739193642}" type="pres">
      <dgm:prSet presAssocID="{97A68F5B-7B5D-41EA-9583-FB96062868CA}" presName="hierRoot3" presStyleCnt="0"/>
      <dgm:spPr/>
    </dgm:pt>
    <dgm:pt modelId="{6ED4B1DE-4DC9-4655-A6EA-11973FBBAF00}" type="pres">
      <dgm:prSet presAssocID="{97A68F5B-7B5D-41EA-9583-FB96062868CA}" presName="composite3" presStyleCnt="0"/>
      <dgm:spPr/>
    </dgm:pt>
    <dgm:pt modelId="{09BBA840-57CA-4BF4-8285-53FD40BF36EA}" type="pres">
      <dgm:prSet presAssocID="{97A68F5B-7B5D-41EA-9583-FB96062868CA}" presName="background3" presStyleLbl="node3" presStyleIdx="0" presStyleCnt="3"/>
      <dgm:spPr/>
    </dgm:pt>
    <dgm:pt modelId="{3154E380-2AD2-4A99-86E5-DE82A903A254}" type="pres">
      <dgm:prSet presAssocID="{97A68F5B-7B5D-41EA-9583-FB96062868CA}" presName="text3" presStyleLbl="fgAcc3" presStyleIdx="0" presStyleCnt="3">
        <dgm:presLayoutVars>
          <dgm:chPref val="3"/>
        </dgm:presLayoutVars>
      </dgm:prSet>
      <dgm:spPr/>
      <dgm:t>
        <a:bodyPr/>
        <a:lstStyle/>
        <a:p>
          <a:endParaRPr lang="lv-LV"/>
        </a:p>
      </dgm:t>
    </dgm:pt>
    <dgm:pt modelId="{7B21F34D-C56B-4F73-B56F-7F5AE4AD7C39}" type="pres">
      <dgm:prSet presAssocID="{97A68F5B-7B5D-41EA-9583-FB96062868CA}" presName="hierChild4" presStyleCnt="0"/>
      <dgm:spPr/>
    </dgm:pt>
    <dgm:pt modelId="{E1141F7F-D689-49BC-AEB2-197005697EED}" type="pres">
      <dgm:prSet presAssocID="{0D7C8F04-2660-49A4-B707-7D5400144934}" presName="Name17" presStyleLbl="parChTrans1D3" presStyleIdx="1" presStyleCnt="3"/>
      <dgm:spPr/>
      <dgm:t>
        <a:bodyPr/>
        <a:lstStyle/>
        <a:p>
          <a:endParaRPr lang="lv-LV"/>
        </a:p>
      </dgm:t>
    </dgm:pt>
    <dgm:pt modelId="{9D0AEDC4-72B6-4C29-A757-9B2C4628C22A}" type="pres">
      <dgm:prSet presAssocID="{152258FE-3604-4DF8-9FBA-9251486CBD23}" presName="hierRoot3" presStyleCnt="0"/>
      <dgm:spPr/>
    </dgm:pt>
    <dgm:pt modelId="{187E9DE7-D029-4360-BEE6-76D945415F08}" type="pres">
      <dgm:prSet presAssocID="{152258FE-3604-4DF8-9FBA-9251486CBD23}" presName="composite3" presStyleCnt="0"/>
      <dgm:spPr/>
    </dgm:pt>
    <dgm:pt modelId="{70ADF21F-BAEA-4430-8263-639BE905D8B8}" type="pres">
      <dgm:prSet presAssocID="{152258FE-3604-4DF8-9FBA-9251486CBD23}" presName="background3" presStyleLbl="node3" presStyleIdx="1" presStyleCnt="3"/>
      <dgm:spPr/>
    </dgm:pt>
    <dgm:pt modelId="{F93B2AEC-2C8E-4103-8FF7-D14C4C52B21B}" type="pres">
      <dgm:prSet presAssocID="{152258FE-3604-4DF8-9FBA-9251486CBD23}" presName="text3" presStyleLbl="fgAcc3" presStyleIdx="1" presStyleCnt="3">
        <dgm:presLayoutVars>
          <dgm:chPref val="3"/>
        </dgm:presLayoutVars>
      </dgm:prSet>
      <dgm:spPr/>
      <dgm:t>
        <a:bodyPr/>
        <a:lstStyle/>
        <a:p>
          <a:endParaRPr lang="lv-LV"/>
        </a:p>
      </dgm:t>
    </dgm:pt>
    <dgm:pt modelId="{D7B53756-377C-407B-A1D2-A024F5848FAA}" type="pres">
      <dgm:prSet presAssocID="{152258FE-3604-4DF8-9FBA-9251486CBD23}" presName="hierChild4" presStyleCnt="0"/>
      <dgm:spPr/>
    </dgm:pt>
    <dgm:pt modelId="{71C5075A-F164-4363-91F8-2816B436CC42}" type="pres">
      <dgm:prSet presAssocID="{21D50607-EAA1-429F-B214-DCEEECD06DC7}" presName="Name10" presStyleLbl="parChTrans1D2" presStyleIdx="1" presStyleCnt="2"/>
      <dgm:spPr/>
      <dgm:t>
        <a:bodyPr/>
        <a:lstStyle/>
        <a:p>
          <a:endParaRPr lang="lv-LV"/>
        </a:p>
      </dgm:t>
    </dgm:pt>
    <dgm:pt modelId="{B3C68C8E-C0B7-45FB-9358-61EB42294D91}" type="pres">
      <dgm:prSet presAssocID="{28F4478D-8E6D-46B6-AA9B-3701213349BE}" presName="hierRoot2" presStyleCnt="0"/>
      <dgm:spPr/>
    </dgm:pt>
    <dgm:pt modelId="{5770BCD7-C571-4E78-BC68-79B3F7498D16}" type="pres">
      <dgm:prSet presAssocID="{28F4478D-8E6D-46B6-AA9B-3701213349BE}" presName="composite2" presStyleCnt="0"/>
      <dgm:spPr/>
    </dgm:pt>
    <dgm:pt modelId="{71BD17F0-216A-407C-8580-C9AC6178F56D}" type="pres">
      <dgm:prSet presAssocID="{28F4478D-8E6D-46B6-AA9B-3701213349BE}" presName="background2" presStyleLbl="node2" presStyleIdx="1" presStyleCnt="2"/>
      <dgm:spPr/>
    </dgm:pt>
    <dgm:pt modelId="{36B3C18F-E023-4D2C-A7C0-22349C1CA731}" type="pres">
      <dgm:prSet presAssocID="{28F4478D-8E6D-46B6-AA9B-3701213349BE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lv-LV"/>
        </a:p>
      </dgm:t>
    </dgm:pt>
    <dgm:pt modelId="{742318A0-BC37-4C4F-BBB7-D9620E2A39CA}" type="pres">
      <dgm:prSet presAssocID="{28F4478D-8E6D-46B6-AA9B-3701213349BE}" presName="hierChild3" presStyleCnt="0"/>
      <dgm:spPr/>
    </dgm:pt>
    <dgm:pt modelId="{7CA2AE4C-E172-40A8-901D-1AA6946838A8}" type="pres">
      <dgm:prSet presAssocID="{F1E37E1B-C50C-4D3B-9F6A-F05671B7B4F5}" presName="Name17" presStyleLbl="parChTrans1D3" presStyleIdx="2" presStyleCnt="3"/>
      <dgm:spPr/>
      <dgm:t>
        <a:bodyPr/>
        <a:lstStyle/>
        <a:p>
          <a:endParaRPr lang="lv-LV"/>
        </a:p>
      </dgm:t>
    </dgm:pt>
    <dgm:pt modelId="{72D3C7D3-7CBF-4A9F-98BB-A77BBDD15969}" type="pres">
      <dgm:prSet presAssocID="{7C5FDF54-4D31-44A3-A886-780C312D18AC}" presName="hierRoot3" presStyleCnt="0"/>
      <dgm:spPr/>
    </dgm:pt>
    <dgm:pt modelId="{44DC43AF-13B3-44F6-93FE-84B7372558CA}" type="pres">
      <dgm:prSet presAssocID="{7C5FDF54-4D31-44A3-A886-780C312D18AC}" presName="composite3" presStyleCnt="0"/>
      <dgm:spPr/>
    </dgm:pt>
    <dgm:pt modelId="{B9E46E08-A29E-4670-ABCC-EAE8A5067BE0}" type="pres">
      <dgm:prSet presAssocID="{7C5FDF54-4D31-44A3-A886-780C312D18AC}" presName="background3" presStyleLbl="node3" presStyleIdx="2" presStyleCnt="3"/>
      <dgm:spPr/>
    </dgm:pt>
    <dgm:pt modelId="{ACD3E15A-73CA-4ADF-8DC2-5697C19F4D51}" type="pres">
      <dgm:prSet presAssocID="{7C5FDF54-4D31-44A3-A886-780C312D18AC}" presName="text3" presStyleLbl="fgAcc3" presStyleIdx="2" presStyleCnt="3">
        <dgm:presLayoutVars>
          <dgm:chPref val="3"/>
        </dgm:presLayoutVars>
      </dgm:prSet>
      <dgm:spPr/>
      <dgm:t>
        <a:bodyPr/>
        <a:lstStyle/>
        <a:p>
          <a:endParaRPr lang="lv-LV"/>
        </a:p>
      </dgm:t>
    </dgm:pt>
    <dgm:pt modelId="{8E6EE57F-3C03-4ED8-B9DA-833B4F0F9CBB}" type="pres">
      <dgm:prSet presAssocID="{7C5FDF54-4D31-44A3-A886-780C312D18AC}" presName="hierChild4" presStyleCnt="0"/>
      <dgm:spPr/>
    </dgm:pt>
  </dgm:ptLst>
  <dgm:cxnLst>
    <dgm:cxn modelId="{EF6004EF-16D1-4781-AC13-B5A55505B4EA}" srcId="{1966EC53-1FDF-490D-9570-1C5208561051}" destId="{812587BD-22F2-416A-BA00-D8D8325CEC42}" srcOrd="0" destOrd="0" parTransId="{990C332A-91E5-40EE-B104-0F3A3A5F8610}" sibTransId="{7B556F4A-CE05-4722-A325-0BDA47B8AF7C}"/>
    <dgm:cxn modelId="{4765E7AA-0C62-4770-B4F3-0E1B0469884C}" srcId="{1966EC53-1FDF-490D-9570-1C5208561051}" destId="{28F4478D-8E6D-46B6-AA9B-3701213349BE}" srcOrd="1" destOrd="0" parTransId="{21D50607-EAA1-429F-B214-DCEEECD06DC7}" sibTransId="{933E9F2E-9FD1-408B-9FA5-DBD223BCEFC8}"/>
    <dgm:cxn modelId="{E309337C-3C27-477C-B094-66BD244F1AD7}" type="presOf" srcId="{7C5FDF54-4D31-44A3-A886-780C312D18AC}" destId="{ACD3E15A-73CA-4ADF-8DC2-5697C19F4D51}" srcOrd="0" destOrd="0" presId="urn:microsoft.com/office/officeart/2005/8/layout/hierarchy1"/>
    <dgm:cxn modelId="{183CABF8-EA43-40D1-AF5C-DBD29A9D9FA8}" type="presOf" srcId="{28F4478D-8E6D-46B6-AA9B-3701213349BE}" destId="{36B3C18F-E023-4D2C-A7C0-22349C1CA731}" srcOrd="0" destOrd="0" presId="urn:microsoft.com/office/officeart/2005/8/layout/hierarchy1"/>
    <dgm:cxn modelId="{DFDB9EDB-0B24-4C20-B4A0-9E4DB2154D75}" type="presOf" srcId="{152258FE-3604-4DF8-9FBA-9251486CBD23}" destId="{F93B2AEC-2C8E-4103-8FF7-D14C4C52B21B}" srcOrd="0" destOrd="0" presId="urn:microsoft.com/office/officeart/2005/8/layout/hierarchy1"/>
    <dgm:cxn modelId="{7A853A9D-DFE4-43D8-9A6E-61EC9FDD6C8D}" srcId="{28F4478D-8E6D-46B6-AA9B-3701213349BE}" destId="{7C5FDF54-4D31-44A3-A886-780C312D18AC}" srcOrd="0" destOrd="0" parTransId="{F1E37E1B-C50C-4D3B-9F6A-F05671B7B4F5}" sibTransId="{89A6CD90-881E-407B-935D-9DEA164EF246}"/>
    <dgm:cxn modelId="{CB572F85-72C1-4E41-BAD3-B1FB42CC5911}" type="presOf" srcId="{990C332A-91E5-40EE-B104-0F3A3A5F8610}" destId="{D4122158-58F7-4097-9902-62D7090B5C19}" srcOrd="0" destOrd="0" presId="urn:microsoft.com/office/officeart/2005/8/layout/hierarchy1"/>
    <dgm:cxn modelId="{DE938716-E669-4921-82F0-2201C6917082}" type="presOf" srcId="{AA8BB740-2F09-456B-9B4D-34679F64D4A4}" destId="{E887DB47-466E-49B2-A0E5-D4CA5A324D9C}" srcOrd="0" destOrd="0" presId="urn:microsoft.com/office/officeart/2005/8/layout/hierarchy1"/>
    <dgm:cxn modelId="{DD251303-B44C-4464-BC9D-0747299DAAAF}" type="presOf" srcId="{0D7C8F04-2660-49A4-B707-7D5400144934}" destId="{E1141F7F-D689-49BC-AEB2-197005697EED}" srcOrd="0" destOrd="0" presId="urn:microsoft.com/office/officeart/2005/8/layout/hierarchy1"/>
    <dgm:cxn modelId="{43B9F16A-351E-48B2-81C7-0CD518897D48}" type="presOf" srcId="{AF3D00EF-F2B0-4ADC-BBAE-08B093988451}" destId="{54A175E2-2277-430C-B8CC-DA0168C2EA27}" srcOrd="0" destOrd="0" presId="urn:microsoft.com/office/officeart/2005/8/layout/hierarchy1"/>
    <dgm:cxn modelId="{C542507A-B7B1-4BFE-B93A-245EBF716773}" srcId="{812587BD-22F2-416A-BA00-D8D8325CEC42}" destId="{152258FE-3604-4DF8-9FBA-9251486CBD23}" srcOrd="1" destOrd="0" parTransId="{0D7C8F04-2660-49A4-B707-7D5400144934}" sibTransId="{FF00BD10-48E0-41C2-953E-906149ACD948}"/>
    <dgm:cxn modelId="{4709D71D-85EE-4671-AE82-D6CC5EC05F5E}" type="presOf" srcId="{812587BD-22F2-416A-BA00-D8D8325CEC42}" destId="{D094EEDF-6730-45A2-A3BD-2DAC16A91C9A}" srcOrd="0" destOrd="0" presId="urn:microsoft.com/office/officeart/2005/8/layout/hierarchy1"/>
    <dgm:cxn modelId="{10028E18-6718-4A65-BAD7-79089BEC7400}" type="presOf" srcId="{1966EC53-1FDF-490D-9570-1C5208561051}" destId="{92A9DB7C-AC9F-4148-B503-52B0AAD8C07C}" srcOrd="0" destOrd="0" presId="urn:microsoft.com/office/officeart/2005/8/layout/hierarchy1"/>
    <dgm:cxn modelId="{DED14011-0096-4A13-AD29-4EFAF00F70ED}" type="presOf" srcId="{21D50607-EAA1-429F-B214-DCEEECD06DC7}" destId="{71C5075A-F164-4363-91F8-2816B436CC42}" srcOrd="0" destOrd="0" presId="urn:microsoft.com/office/officeart/2005/8/layout/hierarchy1"/>
    <dgm:cxn modelId="{C1386E82-D559-421A-BF62-8E485513B437}" srcId="{812587BD-22F2-416A-BA00-D8D8325CEC42}" destId="{97A68F5B-7B5D-41EA-9583-FB96062868CA}" srcOrd="0" destOrd="0" parTransId="{AF3D00EF-F2B0-4ADC-BBAE-08B093988451}" sibTransId="{50A9BF4D-8E0E-498D-82A1-25E708FE2E69}"/>
    <dgm:cxn modelId="{51285313-22DB-48AA-B553-73B2F16BEC47}" srcId="{AA8BB740-2F09-456B-9B4D-34679F64D4A4}" destId="{1966EC53-1FDF-490D-9570-1C5208561051}" srcOrd="0" destOrd="0" parTransId="{FFF197B7-C6BA-4ADF-9F65-F76D194242EF}" sibTransId="{D3B092FF-1680-4D3F-BA7C-E3873D712344}"/>
    <dgm:cxn modelId="{424C687D-F0F3-4389-9C11-76DD6FB30624}" type="presOf" srcId="{F1E37E1B-C50C-4D3B-9F6A-F05671B7B4F5}" destId="{7CA2AE4C-E172-40A8-901D-1AA6946838A8}" srcOrd="0" destOrd="0" presId="urn:microsoft.com/office/officeart/2005/8/layout/hierarchy1"/>
    <dgm:cxn modelId="{1C0433E5-34A0-4535-9C31-97DB003321BC}" type="presOf" srcId="{97A68F5B-7B5D-41EA-9583-FB96062868CA}" destId="{3154E380-2AD2-4A99-86E5-DE82A903A254}" srcOrd="0" destOrd="0" presId="urn:microsoft.com/office/officeart/2005/8/layout/hierarchy1"/>
    <dgm:cxn modelId="{49C10822-8636-4D3C-AE1C-DFC3F936971C}" type="presParOf" srcId="{E887DB47-466E-49B2-A0E5-D4CA5A324D9C}" destId="{FC12B569-2EC9-4C2C-AD63-797FE2E3515E}" srcOrd="0" destOrd="0" presId="urn:microsoft.com/office/officeart/2005/8/layout/hierarchy1"/>
    <dgm:cxn modelId="{99F336D6-EBA6-43E5-84AE-91B83A8D2C09}" type="presParOf" srcId="{FC12B569-2EC9-4C2C-AD63-797FE2E3515E}" destId="{1C812F68-EE2C-442A-AA5E-084A882272CC}" srcOrd="0" destOrd="0" presId="urn:microsoft.com/office/officeart/2005/8/layout/hierarchy1"/>
    <dgm:cxn modelId="{2123BA7D-7884-4CA4-9F41-50B8345235D8}" type="presParOf" srcId="{1C812F68-EE2C-442A-AA5E-084A882272CC}" destId="{44F88429-DB61-43B2-911E-C949861674FE}" srcOrd="0" destOrd="0" presId="urn:microsoft.com/office/officeart/2005/8/layout/hierarchy1"/>
    <dgm:cxn modelId="{1B67D115-683E-4879-B882-54CE00FA7F3F}" type="presParOf" srcId="{1C812F68-EE2C-442A-AA5E-084A882272CC}" destId="{92A9DB7C-AC9F-4148-B503-52B0AAD8C07C}" srcOrd="1" destOrd="0" presId="urn:microsoft.com/office/officeart/2005/8/layout/hierarchy1"/>
    <dgm:cxn modelId="{70745C3D-C405-48F8-87D7-80D2ACFA60BD}" type="presParOf" srcId="{FC12B569-2EC9-4C2C-AD63-797FE2E3515E}" destId="{EE9C2F45-0F30-468B-BE86-2530BCB16565}" srcOrd="1" destOrd="0" presId="urn:microsoft.com/office/officeart/2005/8/layout/hierarchy1"/>
    <dgm:cxn modelId="{2C2EEB30-16F4-4A27-B7F6-1A36A6E41695}" type="presParOf" srcId="{EE9C2F45-0F30-468B-BE86-2530BCB16565}" destId="{D4122158-58F7-4097-9902-62D7090B5C19}" srcOrd="0" destOrd="0" presId="urn:microsoft.com/office/officeart/2005/8/layout/hierarchy1"/>
    <dgm:cxn modelId="{7D059C5F-431C-4D58-8E43-8A3FADFC655D}" type="presParOf" srcId="{EE9C2F45-0F30-468B-BE86-2530BCB16565}" destId="{FBEB503E-94D5-4980-8710-3F845E48B7A5}" srcOrd="1" destOrd="0" presId="urn:microsoft.com/office/officeart/2005/8/layout/hierarchy1"/>
    <dgm:cxn modelId="{FA9C2102-3EE4-4D06-B9DE-39029CC0B5B8}" type="presParOf" srcId="{FBEB503E-94D5-4980-8710-3F845E48B7A5}" destId="{D741F8AD-FFA6-4F0D-B5B5-CA35B2F1E924}" srcOrd="0" destOrd="0" presId="urn:microsoft.com/office/officeart/2005/8/layout/hierarchy1"/>
    <dgm:cxn modelId="{482ECCFD-D10F-4307-91AC-B4E05E07F401}" type="presParOf" srcId="{D741F8AD-FFA6-4F0D-B5B5-CA35B2F1E924}" destId="{80A2A0BD-75C2-479E-9EA9-0B5EDA7B392C}" srcOrd="0" destOrd="0" presId="urn:microsoft.com/office/officeart/2005/8/layout/hierarchy1"/>
    <dgm:cxn modelId="{2D095B1E-E547-4E22-83DC-3CA465CECA12}" type="presParOf" srcId="{D741F8AD-FFA6-4F0D-B5B5-CA35B2F1E924}" destId="{D094EEDF-6730-45A2-A3BD-2DAC16A91C9A}" srcOrd="1" destOrd="0" presId="urn:microsoft.com/office/officeart/2005/8/layout/hierarchy1"/>
    <dgm:cxn modelId="{10BA3A25-F91B-4F4F-861A-22782B0AE6F1}" type="presParOf" srcId="{FBEB503E-94D5-4980-8710-3F845E48B7A5}" destId="{CD6B4206-DFE6-4FD9-B204-2AB5C1E7959A}" srcOrd="1" destOrd="0" presId="urn:microsoft.com/office/officeart/2005/8/layout/hierarchy1"/>
    <dgm:cxn modelId="{CD6EE198-37AA-4AB6-94D1-55834B90B1F4}" type="presParOf" srcId="{CD6B4206-DFE6-4FD9-B204-2AB5C1E7959A}" destId="{54A175E2-2277-430C-B8CC-DA0168C2EA27}" srcOrd="0" destOrd="0" presId="urn:microsoft.com/office/officeart/2005/8/layout/hierarchy1"/>
    <dgm:cxn modelId="{CD3B4D63-4D6C-4191-9EBB-6DDA0AD68065}" type="presParOf" srcId="{CD6B4206-DFE6-4FD9-B204-2AB5C1E7959A}" destId="{3124E7BA-0755-4106-91B3-2B2739193642}" srcOrd="1" destOrd="0" presId="urn:microsoft.com/office/officeart/2005/8/layout/hierarchy1"/>
    <dgm:cxn modelId="{F86ECB8D-3C97-4BFF-87BB-16BE9F7A53D0}" type="presParOf" srcId="{3124E7BA-0755-4106-91B3-2B2739193642}" destId="{6ED4B1DE-4DC9-4655-A6EA-11973FBBAF00}" srcOrd="0" destOrd="0" presId="urn:microsoft.com/office/officeart/2005/8/layout/hierarchy1"/>
    <dgm:cxn modelId="{C150A874-9AE4-494E-9AC3-11D043581739}" type="presParOf" srcId="{6ED4B1DE-4DC9-4655-A6EA-11973FBBAF00}" destId="{09BBA840-57CA-4BF4-8285-53FD40BF36EA}" srcOrd="0" destOrd="0" presId="urn:microsoft.com/office/officeart/2005/8/layout/hierarchy1"/>
    <dgm:cxn modelId="{64642273-16CA-4CA3-882A-A34A2BC4B3F7}" type="presParOf" srcId="{6ED4B1DE-4DC9-4655-A6EA-11973FBBAF00}" destId="{3154E380-2AD2-4A99-86E5-DE82A903A254}" srcOrd="1" destOrd="0" presId="urn:microsoft.com/office/officeart/2005/8/layout/hierarchy1"/>
    <dgm:cxn modelId="{0B43B9C6-D832-4499-96B8-E77A6BCB9940}" type="presParOf" srcId="{3124E7BA-0755-4106-91B3-2B2739193642}" destId="{7B21F34D-C56B-4F73-B56F-7F5AE4AD7C39}" srcOrd="1" destOrd="0" presId="urn:microsoft.com/office/officeart/2005/8/layout/hierarchy1"/>
    <dgm:cxn modelId="{33624130-F459-4192-9F7B-28A0C44AD0A1}" type="presParOf" srcId="{CD6B4206-DFE6-4FD9-B204-2AB5C1E7959A}" destId="{E1141F7F-D689-49BC-AEB2-197005697EED}" srcOrd="2" destOrd="0" presId="urn:microsoft.com/office/officeart/2005/8/layout/hierarchy1"/>
    <dgm:cxn modelId="{3AE32E02-4EF3-4BB3-BCE7-4698A805120D}" type="presParOf" srcId="{CD6B4206-DFE6-4FD9-B204-2AB5C1E7959A}" destId="{9D0AEDC4-72B6-4C29-A757-9B2C4628C22A}" srcOrd="3" destOrd="0" presId="urn:microsoft.com/office/officeart/2005/8/layout/hierarchy1"/>
    <dgm:cxn modelId="{56972501-258D-455B-8FCA-0DE8B7DB8998}" type="presParOf" srcId="{9D0AEDC4-72B6-4C29-A757-9B2C4628C22A}" destId="{187E9DE7-D029-4360-BEE6-76D945415F08}" srcOrd="0" destOrd="0" presId="urn:microsoft.com/office/officeart/2005/8/layout/hierarchy1"/>
    <dgm:cxn modelId="{7AFA3BB4-FAFC-4BAA-9DB9-AEC0B3018870}" type="presParOf" srcId="{187E9DE7-D029-4360-BEE6-76D945415F08}" destId="{70ADF21F-BAEA-4430-8263-639BE905D8B8}" srcOrd="0" destOrd="0" presId="urn:microsoft.com/office/officeart/2005/8/layout/hierarchy1"/>
    <dgm:cxn modelId="{B5577359-6435-4899-B4CF-91497AE96453}" type="presParOf" srcId="{187E9DE7-D029-4360-BEE6-76D945415F08}" destId="{F93B2AEC-2C8E-4103-8FF7-D14C4C52B21B}" srcOrd="1" destOrd="0" presId="urn:microsoft.com/office/officeart/2005/8/layout/hierarchy1"/>
    <dgm:cxn modelId="{485CF6DC-46B8-49A5-A2D4-5ACE221C356F}" type="presParOf" srcId="{9D0AEDC4-72B6-4C29-A757-9B2C4628C22A}" destId="{D7B53756-377C-407B-A1D2-A024F5848FAA}" srcOrd="1" destOrd="0" presId="urn:microsoft.com/office/officeart/2005/8/layout/hierarchy1"/>
    <dgm:cxn modelId="{13FCF40A-6A4A-4198-BA49-8EECA3417C33}" type="presParOf" srcId="{EE9C2F45-0F30-468B-BE86-2530BCB16565}" destId="{71C5075A-F164-4363-91F8-2816B436CC42}" srcOrd="2" destOrd="0" presId="urn:microsoft.com/office/officeart/2005/8/layout/hierarchy1"/>
    <dgm:cxn modelId="{5AE3BD5F-A571-4958-BDF4-CA89E24C30AD}" type="presParOf" srcId="{EE9C2F45-0F30-468B-BE86-2530BCB16565}" destId="{B3C68C8E-C0B7-45FB-9358-61EB42294D91}" srcOrd="3" destOrd="0" presId="urn:microsoft.com/office/officeart/2005/8/layout/hierarchy1"/>
    <dgm:cxn modelId="{14E1081D-9488-418F-87BE-E575747A6751}" type="presParOf" srcId="{B3C68C8E-C0B7-45FB-9358-61EB42294D91}" destId="{5770BCD7-C571-4E78-BC68-79B3F7498D16}" srcOrd="0" destOrd="0" presId="urn:microsoft.com/office/officeart/2005/8/layout/hierarchy1"/>
    <dgm:cxn modelId="{4BD28031-BC0A-46D9-B6E0-C8B6D4D90338}" type="presParOf" srcId="{5770BCD7-C571-4E78-BC68-79B3F7498D16}" destId="{71BD17F0-216A-407C-8580-C9AC6178F56D}" srcOrd="0" destOrd="0" presId="urn:microsoft.com/office/officeart/2005/8/layout/hierarchy1"/>
    <dgm:cxn modelId="{0BEF493F-9C02-4AF4-9DAA-B252DBFDB8C4}" type="presParOf" srcId="{5770BCD7-C571-4E78-BC68-79B3F7498D16}" destId="{36B3C18F-E023-4D2C-A7C0-22349C1CA731}" srcOrd="1" destOrd="0" presId="urn:microsoft.com/office/officeart/2005/8/layout/hierarchy1"/>
    <dgm:cxn modelId="{F5D29B94-6FD3-47A2-8E77-B7983B49BBCB}" type="presParOf" srcId="{B3C68C8E-C0B7-45FB-9358-61EB42294D91}" destId="{742318A0-BC37-4C4F-BBB7-D9620E2A39CA}" srcOrd="1" destOrd="0" presId="urn:microsoft.com/office/officeart/2005/8/layout/hierarchy1"/>
    <dgm:cxn modelId="{60DB2B78-A564-42A7-AA00-366238FD28F7}" type="presParOf" srcId="{742318A0-BC37-4C4F-BBB7-D9620E2A39CA}" destId="{7CA2AE4C-E172-40A8-901D-1AA6946838A8}" srcOrd="0" destOrd="0" presId="urn:microsoft.com/office/officeart/2005/8/layout/hierarchy1"/>
    <dgm:cxn modelId="{4BAC645B-7208-48D2-AC72-E409927788EF}" type="presParOf" srcId="{742318A0-BC37-4C4F-BBB7-D9620E2A39CA}" destId="{72D3C7D3-7CBF-4A9F-98BB-A77BBDD15969}" srcOrd="1" destOrd="0" presId="urn:microsoft.com/office/officeart/2005/8/layout/hierarchy1"/>
    <dgm:cxn modelId="{FBEEC988-BF29-4D49-95C9-05974817AB4F}" type="presParOf" srcId="{72D3C7D3-7CBF-4A9F-98BB-A77BBDD15969}" destId="{44DC43AF-13B3-44F6-93FE-84B7372558CA}" srcOrd="0" destOrd="0" presId="urn:microsoft.com/office/officeart/2005/8/layout/hierarchy1"/>
    <dgm:cxn modelId="{6CF60E50-0062-4807-A860-BC4E8FC06C63}" type="presParOf" srcId="{44DC43AF-13B3-44F6-93FE-84B7372558CA}" destId="{B9E46E08-A29E-4670-ABCC-EAE8A5067BE0}" srcOrd="0" destOrd="0" presId="urn:microsoft.com/office/officeart/2005/8/layout/hierarchy1"/>
    <dgm:cxn modelId="{CB03889A-8360-470E-8FEC-65026FC7341F}" type="presParOf" srcId="{44DC43AF-13B3-44F6-93FE-84B7372558CA}" destId="{ACD3E15A-73CA-4ADF-8DC2-5697C19F4D51}" srcOrd="1" destOrd="0" presId="urn:microsoft.com/office/officeart/2005/8/layout/hierarchy1"/>
    <dgm:cxn modelId="{C13C5AD6-DDE1-4DE4-ABA1-9CB4944D921F}" type="presParOf" srcId="{72D3C7D3-7CBF-4A9F-98BB-A77BBDD15969}" destId="{8E6EE57F-3C03-4ED8-B9DA-833B4F0F9CBB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7CA2AE4C-E172-40A8-901D-1AA6946838A8}">
      <dsp:nvSpPr>
        <dsp:cNvPr id="0" name=""/>
        <dsp:cNvSpPr/>
      </dsp:nvSpPr>
      <dsp:spPr>
        <a:xfrm>
          <a:off x="6104881" y="2724914"/>
          <a:ext cx="91440" cy="50749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5074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1C5075A-F164-4363-91F8-2816B436CC42}">
      <dsp:nvSpPr>
        <dsp:cNvPr id="0" name=""/>
        <dsp:cNvSpPr/>
      </dsp:nvSpPr>
      <dsp:spPr>
        <a:xfrm>
          <a:off x="4551043" y="1109360"/>
          <a:ext cx="1599558" cy="5074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45843"/>
              </a:lnTo>
              <a:lnTo>
                <a:pt x="1599558" y="345843"/>
              </a:lnTo>
              <a:lnTo>
                <a:pt x="1599558" y="50749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1141F7F-D689-49BC-AEB2-197005697EED}">
      <dsp:nvSpPr>
        <dsp:cNvPr id="0" name=""/>
        <dsp:cNvSpPr/>
      </dsp:nvSpPr>
      <dsp:spPr>
        <a:xfrm>
          <a:off x="2951484" y="2724914"/>
          <a:ext cx="1066372" cy="5074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45843"/>
              </a:lnTo>
              <a:lnTo>
                <a:pt x="1066372" y="345843"/>
              </a:lnTo>
              <a:lnTo>
                <a:pt x="1066372" y="5074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4A175E2-2277-430C-B8CC-DA0168C2EA27}">
      <dsp:nvSpPr>
        <dsp:cNvPr id="0" name=""/>
        <dsp:cNvSpPr/>
      </dsp:nvSpPr>
      <dsp:spPr>
        <a:xfrm>
          <a:off x="1885112" y="2724914"/>
          <a:ext cx="1066372" cy="507496"/>
        </a:xfrm>
        <a:custGeom>
          <a:avLst/>
          <a:gdLst/>
          <a:ahLst/>
          <a:cxnLst/>
          <a:rect l="0" t="0" r="0" b="0"/>
          <a:pathLst>
            <a:path>
              <a:moveTo>
                <a:pt x="1066372" y="0"/>
              </a:moveTo>
              <a:lnTo>
                <a:pt x="1066372" y="345843"/>
              </a:lnTo>
              <a:lnTo>
                <a:pt x="0" y="345843"/>
              </a:lnTo>
              <a:lnTo>
                <a:pt x="0" y="5074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122158-58F7-4097-9902-62D7090B5C19}">
      <dsp:nvSpPr>
        <dsp:cNvPr id="0" name=""/>
        <dsp:cNvSpPr/>
      </dsp:nvSpPr>
      <dsp:spPr>
        <a:xfrm>
          <a:off x="2951484" y="1109360"/>
          <a:ext cx="1599558" cy="507496"/>
        </a:xfrm>
        <a:custGeom>
          <a:avLst/>
          <a:gdLst/>
          <a:ahLst/>
          <a:cxnLst/>
          <a:rect l="0" t="0" r="0" b="0"/>
          <a:pathLst>
            <a:path>
              <a:moveTo>
                <a:pt x="1599558" y="0"/>
              </a:moveTo>
              <a:lnTo>
                <a:pt x="1599558" y="345843"/>
              </a:lnTo>
              <a:lnTo>
                <a:pt x="0" y="345843"/>
              </a:lnTo>
              <a:lnTo>
                <a:pt x="0" y="50749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4F88429-DB61-43B2-911E-C949861674FE}">
      <dsp:nvSpPr>
        <dsp:cNvPr id="0" name=""/>
        <dsp:cNvSpPr/>
      </dsp:nvSpPr>
      <dsp:spPr>
        <a:xfrm>
          <a:off x="3678556" y="1303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A9DB7C-AC9F-4148-B503-52B0AAD8C07C}">
      <dsp:nvSpPr>
        <dsp:cNvPr id="0" name=""/>
        <dsp:cNvSpPr/>
      </dsp:nvSpPr>
      <dsp:spPr>
        <a:xfrm>
          <a:off x="3872442" y="185494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lv-LV" sz="2900" kern="1200" dirty="0" smtClean="0"/>
            <a:t>Strenču novads</a:t>
          </a:r>
          <a:endParaRPr lang="lv-LV" sz="2900" kern="1200" dirty="0"/>
        </a:p>
      </dsp:txBody>
      <dsp:txXfrm>
        <a:off x="3872442" y="185494"/>
        <a:ext cx="1744972" cy="1108057"/>
      </dsp:txXfrm>
    </dsp:sp>
    <dsp:sp modelId="{80A2A0BD-75C2-479E-9EA9-0B5EDA7B392C}">
      <dsp:nvSpPr>
        <dsp:cNvPr id="0" name=""/>
        <dsp:cNvSpPr/>
      </dsp:nvSpPr>
      <dsp:spPr>
        <a:xfrm>
          <a:off x="2078998" y="1616856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094EEDF-6730-45A2-A3BD-2DAC16A91C9A}">
      <dsp:nvSpPr>
        <dsp:cNvPr id="0" name=""/>
        <dsp:cNvSpPr/>
      </dsp:nvSpPr>
      <dsp:spPr>
        <a:xfrm>
          <a:off x="2272884" y="1801048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lv-LV" sz="2900" kern="1200" dirty="0" smtClean="0"/>
            <a:t>Pagasti</a:t>
          </a:r>
          <a:endParaRPr lang="lv-LV" sz="2900" kern="1200" dirty="0"/>
        </a:p>
      </dsp:txBody>
      <dsp:txXfrm>
        <a:off x="2272884" y="1801048"/>
        <a:ext cx="1744972" cy="1108057"/>
      </dsp:txXfrm>
    </dsp:sp>
    <dsp:sp modelId="{09BBA840-57CA-4BF4-8285-53FD40BF36EA}">
      <dsp:nvSpPr>
        <dsp:cNvPr id="0" name=""/>
        <dsp:cNvSpPr/>
      </dsp:nvSpPr>
      <dsp:spPr>
        <a:xfrm>
          <a:off x="1012626" y="3232410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154E380-2AD2-4A99-86E5-DE82A903A254}">
      <dsp:nvSpPr>
        <dsp:cNvPr id="0" name=""/>
        <dsp:cNvSpPr/>
      </dsp:nvSpPr>
      <dsp:spPr>
        <a:xfrm>
          <a:off x="1206512" y="3416602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lv-LV" sz="2900" kern="1200" dirty="0" smtClean="0"/>
            <a:t>Jērcēnu</a:t>
          </a:r>
          <a:endParaRPr lang="lv-LV" sz="2900" kern="1200" dirty="0"/>
        </a:p>
      </dsp:txBody>
      <dsp:txXfrm>
        <a:off x="1206512" y="3416602"/>
        <a:ext cx="1744972" cy="1108057"/>
      </dsp:txXfrm>
    </dsp:sp>
    <dsp:sp modelId="{70ADF21F-BAEA-4430-8263-639BE905D8B8}">
      <dsp:nvSpPr>
        <dsp:cNvPr id="0" name=""/>
        <dsp:cNvSpPr/>
      </dsp:nvSpPr>
      <dsp:spPr>
        <a:xfrm>
          <a:off x="3145370" y="3232410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93B2AEC-2C8E-4103-8FF7-D14C4C52B21B}">
      <dsp:nvSpPr>
        <dsp:cNvPr id="0" name=""/>
        <dsp:cNvSpPr/>
      </dsp:nvSpPr>
      <dsp:spPr>
        <a:xfrm>
          <a:off x="3339256" y="3416602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lv-LV" sz="2900" kern="1200" dirty="0" smtClean="0"/>
            <a:t>Plāņu</a:t>
          </a:r>
        </a:p>
      </dsp:txBody>
      <dsp:txXfrm>
        <a:off x="3339256" y="3416602"/>
        <a:ext cx="1744972" cy="1108057"/>
      </dsp:txXfrm>
    </dsp:sp>
    <dsp:sp modelId="{71BD17F0-216A-407C-8580-C9AC6178F56D}">
      <dsp:nvSpPr>
        <dsp:cNvPr id="0" name=""/>
        <dsp:cNvSpPr/>
      </dsp:nvSpPr>
      <dsp:spPr>
        <a:xfrm>
          <a:off x="5278115" y="1616856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6B3C18F-E023-4D2C-A7C0-22349C1CA731}">
      <dsp:nvSpPr>
        <dsp:cNvPr id="0" name=""/>
        <dsp:cNvSpPr/>
      </dsp:nvSpPr>
      <dsp:spPr>
        <a:xfrm>
          <a:off x="5472000" y="1801048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lv-LV" sz="2900" kern="1200" dirty="0" smtClean="0"/>
            <a:t>Pilsētas</a:t>
          </a:r>
        </a:p>
      </dsp:txBody>
      <dsp:txXfrm>
        <a:off x="5472000" y="1801048"/>
        <a:ext cx="1744972" cy="1108057"/>
      </dsp:txXfrm>
    </dsp:sp>
    <dsp:sp modelId="{B9E46E08-A29E-4670-ABCC-EAE8A5067BE0}">
      <dsp:nvSpPr>
        <dsp:cNvPr id="0" name=""/>
        <dsp:cNvSpPr/>
      </dsp:nvSpPr>
      <dsp:spPr>
        <a:xfrm>
          <a:off x="5278115" y="3232410"/>
          <a:ext cx="1744972" cy="110805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CD3E15A-73CA-4ADF-8DC2-5697C19F4D51}">
      <dsp:nvSpPr>
        <dsp:cNvPr id="0" name=""/>
        <dsp:cNvSpPr/>
      </dsp:nvSpPr>
      <dsp:spPr>
        <a:xfrm>
          <a:off x="5472000" y="3416602"/>
          <a:ext cx="1744972" cy="1108057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lv-LV" sz="2900" kern="1200" dirty="0" smtClean="0"/>
            <a:t>Strenči</a:t>
          </a:r>
          <a:endParaRPr lang="lv-LV" sz="2900" kern="1200" dirty="0"/>
        </a:p>
      </dsp:txBody>
      <dsp:txXfrm>
        <a:off x="5472000" y="3416602"/>
        <a:ext cx="1744972" cy="110805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jpe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  <p:pic>
        <p:nvPicPr>
          <p:cNvPr id="19462" name="Picture 6" descr="https://upload.wikimedia.org/wikipedia/lv/thumb/b/b6/Stren%C4%8Du_novads_COA.png/75px-Stren%C4%8Du_novads_COA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39552" y="404664"/>
            <a:ext cx="714375" cy="876300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lv-LV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9FFC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612FCF-BADB-4031-A822-459E8BDBC582}" type="datetimeFigureOut">
              <a:rPr lang="lv-LV" smtClean="0"/>
              <a:pPr/>
              <a:t>2016.11.03.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2C2F61-F98F-4649-87DF-C9675E9768EE}" type="slidenum">
              <a:rPr lang="lv-LV" smtClean="0"/>
              <a:pPr/>
              <a:t>‹#›</a:t>
            </a:fld>
            <a:endParaRPr lang="lv-LV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v-LV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trencunovads.lv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11560" y="2060848"/>
            <a:ext cx="7772400" cy="1470025"/>
          </a:xfrm>
        </p:spPr>
        <p:txBody>
          <a:bodyPr/>
          <a:lstStyle/>
          <a:p>
            <a:r>
              <a:rPr lang="lv-LV" b="1" dirty="0" smtClean="0"/>
              <a:t>Strenču novads</a:t>
            </a:r>
            <a:endParaRPr lang="lv-LV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lv-LV" dirty="0" smtClean="0">
                <a:hlinkClick r:id="rId2"/>
              </a:rPr>
              <a:t>http://www.strencunovads.lv/</a:t>
            </a:r>
            <a:r>
              <a:rPr lang="lv-LV" dirty="0" smtClean="0"/>
              <a:t> </a:t>
            </a:r>
            <a:endParaRPr lang="lv-LV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lv-LV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lv-LV" dirty="0" smtClean="0"/>
              <a:t>Novada teritorija atrodas Vidzemes ziemeļaustrumos</a:t>
            </a:r>
            <a:endParaRPr lang="lv-LV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6" name="Picture 2" descr="Stren&amp;ccaron;u novads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627784" y="548680"/>
            <a:ext cx="4933950" cy="5000625"/>
          </a:xfrm>
          <a:prstGeom prst="rect">
            <a:avLst/>
          </a:prstGeom>
          <a:noFill/>
        </p:spPr>
      </p:pic>
      <p:sp>
        <p:nvSpPr>
          <p:cNvPr id="5" name="Left Arrow 4"/>
          <p:cNvSpPr/>
          <p:nvPr/>
        </p:nvSpPr>
        <p:spPr>
          <a:xfrm rot="20580328">
            <a:off x="168390" y="3684968"/>
            <a:ext cx="2356637" cy="752221"/>
          </a:xfrm>
          <a:prstGeom prst="leftArrow">
            <a:avLst/>
          </a:prstGeom>
          <a:solidFill>
            <a:schemeClr val="accent6">
              <a:lumMod val="75000"/>
            </a:schemeClr>
          </a:solidFill>
          <a:ln w="5715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lv-LV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dirty="0" smtClean="0"/>
              <a:t>Platība </a:t>
            </a:r>
            <a:r>
              <a:rPr lang="lv-LV" dirty="0"/>
              <a:t>km</a:t>
            </a:r>
            <a:r>
              <a:rPr lang="lv-LV" baseline="30000" dirty="0"/>
              <a:t>2</a:t>
            </a:r>
            <a:endParaRPr lang="lv-LV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 descr="http://www.daba.gov.lv/upload/Image/Ilusracijas_IADT/DL_Seda_FOTO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419872" y="3717032"/>
            <a:ext cx="4762500" cy="2676525"/>
          </a:xfrm>
          <a:prstGeom prst="rect">
            <a:avLst/>
          </a:prstGeom>
          <a:noFill/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dirty="0" smtClean="0"/>
              <a:t>Sedas purvs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2776"/>
            <a:ext cx="7787208" cy="3024336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lv-LV" dirty="0" smtClean="0"/>
              <a:t>Daļa teritorijas atrodas:</a:t>
            </a:r>
          </a:p>
          <a:p>
            <a:pPr lvl="1"/>
            <a:r>
              <a:rPr lang="lv-LV" dirty="0" smtClean="0"/>
              <a:t>Jērcēnu pagastā</a:t>
            </a:r>
          </a:p>
          <a:p>
            <a:pPr lvl="1"/>
            <a:r>
              <a:rPr lang="lv-LV" dirty="0" smtClean="0"/>
              <a:t>Plāņu pagastā</a:t>
            </a:r>
          </a:p>
          <a:p>
            <a:r>
              <a:rPr lang="lv-LV" dirty="0" smtClean="0"/>
              <a:t>Dabas liegums </a:t>
            </a:r>
            <a:r>
              <a:rPr lang="lv-LV" dirty="0" err="1" smtClean="0"/>
              <a:t>Natura</a:t>
            </a:r>
            <a:r>
              <a:rPr lang="lv-LV" dirty="0" smtClean="0"/>
              <a:t> 2000 teritorija, ietilpst Ziemeļvidzemes biosfēras rezervātā</a:t>
            </a:r>
          </a:p>
          <a:p>
            <a:endParaRPr lang="lv-LV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 descr="http://static.panoramio.com/photos/large/11109814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987824" y="2276872"/>
            <a:ext cx="5210175" cy="3905251"/>
          </a:xfrm>
          <a:prstGeom prst="rect">
            <a:avLst/>
          </a:prstGeom>
          <a:noFill/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dirty="0" smtClean="0"/>
              <a:t>Novada upes </a:t>
            </a:r>
            <a:endParaRPr lang="lv-LV" dirty="0"/>
          </a:p>
        </p:txBody>
      </p:sp>
      <p:sp>
        <p:nvSpPr>
          <p:cNvPr id="5" name="TextBox 4"/>
          <p:cNvSpPr txBox="1"/>
          <p:nvPr/>
        </p:nvSpPr>
        <p:spPr>
          <a:xfrm>
            <a:off x="539552" y="1628800"/>
            <a:ext cx="7776864" cy="2862322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pPr marL="360363" indent="-360363">
              <a:buFont typeface="Arial" pitchFamily="34" charset="0"/>
              <a:buChar char="•"/>
            </a:pPr>
            <a:r>
              <a:rPr lang="lv-LV" sz="3600" dirty="0" err="1" smtClean="0"/>
              <a:t>Krāčupe</a:t>
            </a:r>
            <a:endParaRPr lang="lv-LV" sz="3600" dirty="0" smtClean="0"/>
          </a:p>
          <a:p>
            <a:pPr marL="360363" indent="-360363">
              <a:buFont typeface="Arial" pitchFamily="34" charset="0"/>
              <a:buChar char="•"/>
            </a:pPr>
            <a:r>
              <a:rPr lang="lv-LV" sz="3600" dirty="0" err="1" smtClean="0"/>
              <a:t>Nārvelis</a:t>
            </a:r>
            <a:endParaRPr lang="lv-LV" sz="3600" dirty="0" smtClean="0"/>
          </a:p>
          <a:p>
            <a:pPr marL="360363" indent="-360363">
              <a:buFont typeface="Arial" pitchFamily="34" charset="0"/>
              <a:buChar char="•"/>
            </a:pPr>
            <a:r>
              <a:rPr lang="lv-LV" sz="3600" dirty="0" smtClean="0"/>
              <a:t>Seda</a:t>
            </a:r>
          </a:p>
          <a:p>
            <a:pPr marL="360363" indent="-360363">
              <a:buFont typeface="Arial" pitchFamily="34" charset="0"/>
              <a:buChar char="•"/>
            </a:pPr>
            <a:r>
              <a:rPr lang="lv-LV" sz="3600" dirty="0" smtClean="0"/>
              <a:t>Vija</a:t>
            </a:r>
          </a:p>
          <a:p>
            <a:endParaRPr lang="lv-LV" sz="36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lv-LV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lv-LV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2416</TotalTime>
  <Words>46</Words>
  <Application>Microsoft Office PowerPoint</Application>
  <PresentationFormat>On-screen Show (4:3)</PresentationFormat>
  <Paragraphs>20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Strenču novads</vt:lpstr>
      <vt:lpstr>Slide 2</vt:lpstr>
      <vt:lpstr>Slide 3</vt:lpstr>
      <vt:lpstr>Slide 4</vt:lpstr>
      <vt:lpstr>Platība km2</vt:lpstr>
      <vt:lpstr>Sedas purvs</vt:lpstr>
      <vt:lpstr>Novada upes </vt:lpstr>
      <vt:lpstr>Slide 8</vt:lpstr>
      <vt:lpstr>Slide 9</vt:lpstr>
    </vt:vector>
  </TitlesOfParts>
  <Company>Organization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Viļānu novads</dc:title>
  <dc:creator>User</dc:creator>
  <cp:lastModifiedBy>User</cp:lastModifiedBy>
  <cp:revision>13</cp:revision>
  <dcterms:created xsi:type="dcterms:W3CDTF">2016-03-01T16:03:58Z</dcterms:created>
  <dcterms:modified xsi:type="dcterms:W3CDTF">2016-11-03T11:05:43Z</dcterms:modified>
</cp:coreProperties>
</file>

<file path=docProps/thumbnail.jpeg>
</file>