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v-LV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Platība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Aiviekstes pagasts</c:v>
                </c:pt>
                <c:pt idx="1">
                  <c:v>Klintaines pagasts</c:v>
                </c:pt>
                <c:pt idx="2">
                  <c:v>Pļaviņu pilsēta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145</c:v>
                </c:pt>
                <c:pt idx="1">
                  <c:v>94.1</c:v>
                </c:pt>
                <c:pt idx="2">
                  <c:v>7.2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lv-LV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BB740-2F09-456B-9B4D-34679F64D4A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7A68F5B-7B5D-41EA-9583-FB96062868CA}">
      <dgm:prSet phldrT="[Text]"/>
      <dgm:spPr/>
      <dgm:t>
        <a:bodyPr/>
        <a:lstStyle/>
        <a:p>
          <a:r>
            <a:rPr lang="lv-LV" dirty="0" smtClean="0"/>
            <a:t>Aiviekstes</a:t>
          </a:r>
          <a:endParaRPr lang="lv-LV" dirty="0"/>
        </a:p>
      </dgm:t>
    </dgm:pt>
    <dgm:pt modelId="{AF3D00EF-F2B0-4ADC-BBAE-08B093988451}" type="parTrans" cxnId="{C1386E82-D559-421A-BF62-8E485513B437}">
      <dgm:prSet/>
      <dgm:spPr/>
      <dgm:t>
        <a:bodyPr/>
        <a:lstStyle/>
        <a:p>
          <a:endParaRPr lang="lv-LV"/>
        </a:p>
      </dgm:t>
    </dgm:pt>
    <dgm:pt modelId="{50A9BF4D-8E0E-498D-82A1-25E708FE2E69}" type="sibTrans" cxnId="{C1386E82-D559-421A-BF62-8E485513B437}">
      <dgm:prSet/>
      <dgm:spPr/>
      <dgm:t>
        <a:bodyPr/>
        <a:lstStyle/>
        <a:p>
          <a:endParaRPr lang="lv-LV"/>
        </a:p>
      </dgm:t>
    </dgm:pt>
    <dgm:pt modelId="{152258FE-3604-4DF8-9FBA-9251486CBD23}">
      <dgm:prSet/>
      <dgm:spPr/>
      <dgm:t>
        <a:bodyPr/>
        <a:lstStyle/>
        <a:p>
          <a:r>
            <a:rPr lang="lv-LV" dirty="0" smtClean="0"/>
            <a:t>Klintaines</a:t>
          </a:r>
        </a:p>
      </dgm:t>
    </dgm:pt>
    <dgm:pt modelId="{0D7C8F04-2660-49A4-B707-7D5400144934}" type="parTrans" cxnId="{C542507A-B7B1-4BFE-B93A-245EBF716773}">
      <dgm:prSet/>
      <dgm:spPr/>
      <dgm:t>
        <a:bodyPr/>
        <a:lstStyle/>
        <a:p>
          <a:endParaRPr lang="lv-LV"/>
        </a:p>
      </dgm:t>
    </dgm:pt>
    <dgm:pt modelId="{FF00BD10-48E0-41C2-953E-906149ACD948}" type="sibTrans" cxnId="{C542507A-B7B1-4BFE-B93A-245EBF716773}">
      <dgm:prSet/>
      <dgm:spPr/>
      <dgm:t>
        <a:bodyPr/>
        <a:lstStyle/>
        <a:p>
          <a:endParaRPr lang="lv-LV"/>
        </a:p>
      </dgm:t>
    </dgm:pt>
    <dgm:pt modelId="{28F4478D-8E6D-46B6-AA9B-3701213349BE}">
      <dgm:prSet/>
      <dgm:spPr/>
      <dgm:t>
        <a:bodyPr/>
        <a:lstStyle/>
        <a:p>
          <a:r>
            <a:rPr lang="lv-LV" dirty="0" smtClean="0"/>
            <a:t>Pilsētas</a:t>
          </a:r>
        </a:p>
      </dgm:t>
    </dgm:pt>
    <dgm:pt modelId="{21D50607-EAA1-429F-B214-DCEEECD06DC7}" type="parTrans" cxnId="{4765E7AA-0C62-4770-B4F3-0E1B0469884C}">
      <dgm:prSet/>
      <dgm:spPr/>
      <dgm:t>
        <a:bodyPr/>
        <a:lstStyle/>
        <a:p>
          <a:endParaRPr lang="lv-LV"/>
        </a:p>
      </dgm:t>
    </dgm:pt>
    <dgm:pt modelId="{933E9F2E-9FD1-408B-9FA5-DBD223BCEFC8}" type="sibTrans" cxnId="{4765E7AA-0C62-4770-B4F3-0E1B0469884C}">
      <dgm:prSet/>
      <dgm:spPr/>
      <dgm:t>
        <a:bodyPr/>
        <a:lstStyle/>
        <a:p>
          <a:endParaRPr lang="lv-LV"/>
        </a:p>
      </dgm:t>
    </dgm:pt>
    <dgm:pt modelId="{812587BD-22F2-416A-BA00-D8D8325CEC42}">
      <dgm:prSet phldrT="[Text]"/>
      <dgm:spPr/>
      <dgm:t>
        <a:bodyPr/>
        <a:lstStyle/>
        <a:p>
          <a:r>
            <a:rPr lang="lv-LV" dirty="0" smtClean="0"/>
            <a:t>Pagasti</a:t>
          </a:r>
          <a:endParaRPr lang="lv-LV" dirty="0"/>
        </a:p>
      </dgm:t>
    </dgm:pt>
    <dgm:pt modelId="{990C332A-91E5-40EE-B104-0F3A3A5F8610}" type="parTrans" cxnId="{EF6004EF-16D1-4781-AC13-B5A55505B4EA}">
      <dgm:prSet/>
      <dgm:spPr/>
      <dgm:t>
        <a:bodyPr/>
        <a:lstStyle/>
        <a:p>
          <a:endParaRPr lang="lv-LV"/>
        </a:p>
      </dgm:t>
    </dgm:pt>
    <dgm:pt modelId="{7B556F4A-CE05-4722-A325-0BDA47B8AF7C}" type="sibTrans" cxnId="{EF6004EF-16D1-4781-AC13-B5A55505B4EA}">
      <dgm:prSet/>
      <dgm:spPr/>
      <dgm:t>
        <a:bodyPr/>
        <a:lstStyle/>
        <a:p>
          <a:endParaRPr lang="lv-LV"/>
        </a:p>
      </dgm:t>
    </dgm:pt>
    <dgm:pt modelId="{1966EC53-1FDF-490D-9570-1C5208561051}">
      <dgm:prSet phldrT="[Text]"/>
      <dgm:spPr/>
      <dgm:t>
        <a:bodyPr/>
        <a:lstStyle/>
        <a:p>
          <a:r>
            <a:rPr lang="lv-LV" dirty="0" smtClean="0"/>
            <a:t>Pļaviņu novads</a:t>
          </a:r>
          <a:endParaRPr lang="lv-LV" dirty="0"/>
        </a:p>
      </dgm:t>
    </dgm:pt>
    <dgm:pt modelId="{FFF197B7-C6BA-4ADF-9F65-F76D194242EF}" type="parTrans" cxnId="{51285313-22DB-48AA-B553-73B2F16BEC47}">
      <dgm:prSet/>
      <dgm:spPr/>
      <dgm:t>
        <a:bodyPr/>
        <a:lstStyle/>
        <a:p>
          <a:endParaRPr lang="lv-LV"/>
        </a:p>
      </dgm:t>
    </dgm:pt>
    <dgm:pt modelId="{D3B092FF-1680-4D3F-BA7C-E3873D712344}" type="sibTrans" cxnId="{51285313-22DB-48AA-B553-73B2F16BEC47}">
      <dgm:prSet/>
      <dgm:spPr/>
      <dgm:t>
        <a:bodyPr/>
        <a:lstStyle/>
        <a:p>
          <a:endParaRPr lang="lv-LV"/>
        </a:p>
      </dgm:t>
    </dgm:pt>
    <dgm:pt modelId="{7C5FDF54-4D31-44A3-A886-780C312D18AC}">
      <dgm:prSet/>
      <dgm:spPr/>
      <dgm:t>
        <a:bodyPr/>
        <a:lstStyle/>
        <a:p>
          <a:r>
            <a:rPr lang="lv-LV" dirty="0" smtClean="0"/>
            <a:t>Pļaviņas</a:t>
          </a:r>
          <a:endParaRPr lang="lv-LV" dirty="0"/>
        </a:p>
      </dgm:t>
    </dgm:pt>
    <dgm:pt modelId="{89A6CD90-881E-407B-935D-9DEA164EF246}" type="sibTrans" cxnId="{7A853A9D-DFE4-43D8-9A6E-61EC9FDD6C8D}">
      <dgm:prSet/>
      <dgm:spPr/>
      <dgm:t>
        <a:bodyPr/>
        <a:lstStyle/>
        <a:p>
          <a:endParaRPr lang="lv-LV"/>
        </a:p>
      </dgm:t>
    </dgm:pt>
    <dgm:pt modelId="{F1E37E1B-C50C-4D3B-9F6A-F05671B7B4F5}" type="parTrans" cxnId="{7A853A9D-DFE4-43D8-9A6E-61EC9FDD6C8D}">
      <dgm:prSet/>
      <dgm:spPr/>
      <dgm:t>
        <a:bodyPr/>
        <a:lstStyle/>
        <a:p>
          <a:endParaRPr lang="lv-LV"/>
        </a:p>
      </dgm:t>
    </dgm:pt>
    <dgm:pt modelId="{E887DB47-466E-49B2-A0E5-D4CA5A324D9C}" type="pres">
      <dgm:prSet presAssocID="{AA8BB740-2F09-456B-9B4D-34679F64D4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FC12B569-2EC9-4C2C-AD63-797FE2E3515E}" type="pres">
      <dgm:prSet presAssocID="{1966EC53-1FDF-490D-9570-1C5208561051}" presName="hierRoot1" presStyleCnt="0"/>
      <dgm:spPr/>
    </dgm:pt>
    <dgm:pt modelId="{1C812F68-EE2C-442A-AA5E-084A882272CC}" type="pres">
      <dgm:prSet presAssocID="{1966EC53-1FDF-490D-9570-1C5208561051}" presName="composite" presStyleCnt="0"/>
      <dgm:spPr/>
    </dgm:pt>
    <dgm:pt modelId="{44F88429-DB61-43B2-911E-C949861674FE}" type="pres">
      <dgm:prSet presAssocID="{1966EC53-1FDF-490D-9570-1C5208561051}" presName="background" presStyleLbl="node0" presStyleIdx="0" presStyleCnt="1"/>
      <dgm:spPr/>
    </dgm:pt>
    <dgm:pt modelId="{92A9DB7C-AC9F-4148-B503-52B0AAD8C07C}" type="pres">
      <dgm:prSet presAssocID="{1966EC53-1FDF-490D-9570-1C520856105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E9C2F45-0F30-468B-BE86-2530BCB16565}" type="pres">
      <dgm:prSet presAssocID="{1966EC53-1FDF-490D-9570-1C5208561051}" presName="hierChild2" presStyleCnt="0"/>
      <dgm:spPr/>
    </dgm:pt>
    <dgm:pt modelId="{D4122158-58F7-4097-9902-62D7090B5C19}" type="pres">
      <dgm:prSet presAssocID="{990C332A-91E5-40EE-B104-0F3A3A5F8610}" presName="Name10" presStyleLbl="parChTrans1D2" presStyleIdx="0" presStyleCnt="2"/>
      <dgm:spPr/>
      <dgm:t>
        <a:bodyPr/>
        <a:lstStyle/>
        <a:p>
          <a:endParaRPr lang="lv-LV"/>
        </a:p>
      </dgm:t>
    </dgm:pt>
    <dgm:pt modelId="{FBEB503E-94D5-4980-8710-3F845E48B7A5}" type="pres">
      <dgm:prSet presAssocID="{812587BD-22F2-416A-BA00-D8D8325CEC42}" presName="hierRoot2" presStyleCnt="0"/>
      <dgm:spPr/>
    </dgm:pt>
    <dgm:pt modelId="{D741F8AD-FFA6-4F0D-B5B5-CA35B2F1E924}" type="pres">
      <dgm:prSet presAssocID="{812587BD-22F2-416A-BA00-D8D8325CEC42}" presName="composite2" presStyleCnt="0"/>
      <dgm:spPr/>
    </dgm:pt>
    <dgm:pt modelId="{80A2A0BD-75C2-479E-9EA9-0B5EDA7B392C}" type="pres">
      <dgm:prSet presAssocID="{812587BD-22F2-416A-BA00-D8D8325CEC42}" presName="background2" presStyleLbl="node2" presStyleIdx="0" presStyleCnt="2"/>
      <dgm:spPr/>
    </dgm:pt>
    <dgm:pt modelId="{D094EEDF-6730-45A2-A3BD-2DAC16A91C9A}" type="pres">
      <dgm:prSet presAssocID="{812587BD-22F2-416A-BA00-D8D8325CEC4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D6B4206-DFE6-4FD9-B204-2AB5C1E7959A}" type="pres">
      <dgm:prSet presAssocID="{812587BD-22F2-416A-BA00-D8D8325CEC42}" presName="hierChild3" presStyleCnt="0"/>
      <dgm:spPr/>
    </dgm:pt>
    <dgm:pt modelId="{54A175E2-2277-430C-B8CC-DA0168C2EA27}" type="pres">
      <dgm:prSet presAssocID="{AF3D00EF-F2B0-4ADC-BBAE-08B093988451}" presName="Name17" presStyleLbl="parChTrans1D3" presStyleIdx="0" presStyleCnt="3"/>
      <dgm:spPr/>
      <dgm:t>
        <a:bodyPr/>
        <a:lstStyle/>
        <a:p>
          <a:endParaRPr lang="lv-LV"/>
        </a:p>
      </dgm:t>
    </dgm:pt>
    <dgm:pt modelId="{3124E7BA-0755-4106-91B3-2B2739193642}" type="pres">
      <dgm:prSet presAssocID="{97A68F5B-7B5D-41EA-9583-FB96062868CA}" presName="hierRoot3" presStyleCnt="0"/>
      <dgm:spPr/>
    </dgm:pt>
    <dgm:pt modelId="{6ED4B1DE-4DC9-4655-A6EA-11973FBBAF00}" type="pres">
      <dgm:prSet presAssocID="{97A68F5B-7B5D-41EA-9583-FB96062868CA}" presName="composite3" presStyleCnt="0"/>
      <dgm:spPr/>
    </dgm:pt>
    <dgm:pt modelId="{09BBA840-57CA-4BF4-8285-53FD40BF36EA}" type="pres">
      <dgm:prSet presAssocID="{97A68F5B-7B5D-41EA-9583-FB96062868CA}" presName="background3" presStyleLbl="node3" presStyleIdx="0" presStyleCnt="3"/>
      <dgm:spPr/>
    </dgm:pt>
    <dgm:pt modelId="{3154E380-2AD2-4A99-86E5-DE82A903A254}" type="pres">
      <dgm:prSet presAssocID="{97A68F5B-7B5D-41EA-9583-FB96062868C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B21F34D-C56B-4F73-B56F-7F5AE4AD7C39}" type="pres">
      <dgm:prSet presAssocID="{97A68F5B-7B5D-41EA-9583-FB96062868CA}" presName="hierChild4" presStyleCnt="0"/>
      <dgm:spPr/>
    </dgm:pt>
    <dgm:pt modelId="{E1141F7F-D689-49BC-AEB2-197005697EED}" type="pres">
      <dgm:prSet presAssocID="{0D7C8F04-2660-49A4-B707-7D5400144934}" presName="Name17" presStyleLbl="parChTrans1D3" presStyleIdx="1" presStyleCnt="3"/>
      <dgm:spPr/>
      <dgm:t>
        <a:bodyPr/>
        <a:lstStyle/>
        <a:p>
          <a:endParaRPr lang="lv-LV"/>
        </a:p>
      </dgm:t>
    </dgm:pt>
    <dgm:pt modelId="{9D0AEDC4-72B6-4C29-A757-9B2C4628C22A}" type="pres">
      <dgm:prSet presAssocID="{152258FE-3604-4DF8-9FBA-9251486CBD23}" presName="hierRoot3" presStyleCnt="0"/>
      <dgm:spPr/>
    </dgm:pt>
    <dgm:pt modelId="{187E9DE7-D029-4360-BEE6-76D945415F08}" type="pres">
      <dgm:prSet presAssocID="{152258FE-3604-4DF8-9FBA-9251486CBD23}" presName="composite3" presStyleCnt="0"/>
      <dgm:spPr/>
    </dgm:pt>
    <dgm:pt modelId="{70ADF21F-BAEA-4430-8263-639BE905D8B8}" type="pres">
      <dgm:prSet presAssocID="{152258FE-3604-4DF8-9FBA-9251486CBD23}" presName="background3" presStyleLbl="node3" presStyleIdx="1" presStyleCnt="3"/>
      <dgm:spPr/>
    </dgm:pt>
    <dgm:pt modelId="{F93B2AEC-2C8E-4103-8FF7-D14C4C52B21B}" type="pres">
      <dgm:prSet presAssocID="{152258FE-3604-4DF8-9FBA-9251486CBD2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7B53756-377C-407B-A1D2-A024F5848FAA}" type="pres">
      <dgm:prSet presAssocID="{152258FE-3604-4DF8-9FBA-9251486CBD23}" presName="hierChild4" presStyleCnt="0"/>
      <dgm:spPr/>
    </dgm:pt>
    <dgm:pt modelId="{71C5075A-F164-4363-91F8-2816B436CC42}" type="pres">
      <dgm:prSet presAssocID="{21D50607-EAA1-429F-B214-DCEEECD06DC7}" presName="Name10" presStyleLbl="parChTrans1D2" presStyleIdx="1" presStyleCnt="2"/>
      <dgm:spPr/>
      <dgm:t>
        <a:bodyPr/>
        <a:lstStyle/>
        <a:p>
          <a:endParaRPr lang="lv-LV"/>
        </a:p>
      </dgm:t>
    </dgm:pt>
    <dgm:pt modelId="{B3C68C8E-C0B7-45FB-9358-61EB42294D91}" type="pres">
      <dgm:prSet presAssocID="{28F4478D-8E6D-46B6-AA9B-3701213349BE}" presName="hierRoot2" presStyleCnt="0"/>
      <dgm:spPr/>
    </dgm:pt>
    <dgm:pt modelId="{5770BCD7-C571-4E78-BC68-79B3F7498D16}" type="pres">
      <dgm:prSet presAssocID="{28F4478D-8E6D-46B6-AA9B-3701213349BE}" presName="composite2" presStyleCnt="0"/>
      <dgm:spPr/>
    </dgm:pt>
    <dgm:pt modelId="{71BD17F0-216A-407C-8580-C9AC6178F56D}" type="pres">
      <dgm:prSet presAssocID="{28F4478D-8E6D-46B6-AA9B-3701213349BE}" presName="background2" presStyleLbl="node2" presStyleIdx="1" presStyleCnt="2"/>
      <dgm:spPr/>
    </dgm:pt>
    <dgm:pt modelId="{36B3C18F-E023-4D2C-A7C0-22349C1CA731}" type="pres">
      <dgm:prSet presAssocID="{28F4478D-8E6D-46B6-AA9B-3701213349B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42318A0-BC37-4C4F-BBB7-D9620E2A39CA}" type="pres">
      <dgm:prSet presAssocID="{28F4478D-8E6D-46B6-AA9B-3701213349BE}" presName="hierChild3" presStyleCnt="0"/>
      <dgm:spPr/>
    </dgm:pt>
    <dgm:pt modelId="{7CA2AE4C-E172-40A8-901D-1AA6946838A8}" type="pres">
      <dgm:prSet presAssocID="{F1E37E1B-C50C-4D3B-9F6A-F05671B7B4F5}" presName="Name17" presStyleLbl="parChTrans1D3" presStyleIdx="2" presStyleCnt="3"/>
      <dgm:spPr/>
      <dgm:t>
        <a:bodyPr/>
        <a:lstStyle/>
        <a:p>
          <a:endParaRPr lang="lv-LV"/>
        </a:p>
      </dgm:t>
    </dgm:pt>
    <dgm:pt modelId="{72D3C7D3-7CBF-4A9F-98BB-A77BBDD15969}" type="pres">
      <dgm:prSet presAssocID="{7C5FDF54-4D31-44A3-A886-780C312D18AC}" presName="hierRoot3" presStyleCnt="0"/>
      <dgm:spPr/>
    </dgm:pt>
    <dgm:pt modelId="{44DC43AF-13B3-44F6-93FE-84B7372558CA}" type="pres">
      <dgm:prSet presAssocID="{7C5FDF54-4D31-44A3-A886-780C312D18AC}" presName="composite3" presStyleCnt="0"/>
      <dgm:spPr/>
    </dgm:pt>
    <dgm:pt modelId="{B9E46E08-A29E-4670-ABCC-EAE8A5067BE0}" type="pres">
      <dgm:prSet presAssocID="{7C5FDF54-4D31-44A3-A886-780C312D18AC}" presName="background3" presStyleLbl="node3" presStyleIdx="2" presStyleCnt="3"/>
      <dgm:spPr/>
    </dgm:pt>
    <dgm:pt modelId="{ACD3E15A-73CA-4ADF-8DC2-5697C19F4D51}" type="pres">
      <dgm:prSet presAssocID="{7C5FDF54-4D31-44A3-A886-780C312D18A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E6EE57F-3C03-4ED8-B9DA-833B4F0F9CBB}" type="pres">
      <dgm:prSet presAssocID="{7C5FDF54-4D31-44A3-A886-780C312D18AC}" presName="hierChild4" presStyleCnt="0"/>
      <dgm:spPr/>
    </dgm:pt>
  </dgm:ptLst>
  <dgm:cxnLst>
    <dgm:cxn modelId="{EF6004EF-16D1-4781-AC13-B5A55505B4EA}" srcId="{1966EC53-1FDF-490D-9570-1C5208561051}" destId="{812587BD-22F2-416A-BA00-D8D8325CEC42}" srcOrd="0" destOrd="0" parTransId="{990C332A-91E5-40EE-B104-0F3A3A5F8610}" sibTransId="{7B556F4A-CE05-4722-A325-0BDA47B8AF7C}"/>
    <dgm:cxn modelId="{4765E7AA-0C62-4770-B4F3-0E1B0469884C}" srcId="{1966EC53-1FDF-490D-9570-1C5208561051}" destId="{28F4478D-8E6D-46B6-AA9B-3701213349BE}" srcOrd="1" destOrd="0" parTransId="{21D50607-EAA1-429F-B214-DCEEECD06DC7}" sibTransId="{933E9F2E-9FD1-408B-9FA5-DBD223BCEFC8}"/>
    <dgm:cxn modelId="{E309337C-3C27-477C-B094-66BD244F1AD7}" type="presOf" srcId="{7C5FDF54-4D31-44A3-A886-780C312D18AC}" destId="{ACD3E15A-73CA-4ADF-8DC2-5697C19F4D51}" srcOrd="0" destOrd="0" presId="urn:microsoft.com/office/officeart/2005/8/layout/hierarchy1"/>
    <dgm:cxn modelId="{183CABF8-EA43-40D1-AF5C-DBD29A9D9FA8}" type="presOf" srcId="{28F4478D-8E6D-46B6-AA9B-3701213349BE}" destId="{36B3C18F-E023-4D2C-A7C0-22349C1CA731}" srcOrd="0" destOrd="0" presId="urn:microsoft.com/office/officeart/2005/8/layout/hierarchy1"/>
    <dgm:cxn modelId="{DFDB9EDB-0B24-4C20-B4A0-9E4DB2154D75}" type="presOf" srcId="{152258FE-3604-4DF8-9FBA-9251486CBD23}" destId="{F93B2AEC-2C8E-4103-8FF7-D14C4C52B21B}" srcOrd="0" destOrd="0" presId="urn:microsoft.com/office/officeart/2005/8/layout/hierarchy1"/>
    <dgm:cxn modelId="{7A853A9D-DFE4-43D8-9A6E-61EC9FDD6C8D}" srcId="{28F4478D-8E6D-46B6-AA9B-3701213349BE}" destId="{7C5FDF54-4D31-44A3-A886-780C312D18AC}" srcOrd="0" destOrd="0" parTransId="{F1E37E1B-C50C-4D3B-9F6A-F05671B7B4F5}" sibTransId="{89A6CD90-881E-407B-935D-9DEA164EF246}"/>
    <dgm:cxn modelId="{CB572F85-72C1-4E41-BAD3-B1FB42CC5911}" type="presOf" srcId="{990C332A-91E5-40EE-B104-0F3A3A5F8610}" destId="{D4122158-58F7-4097-9902-62D7090B5C19}" srcOrd="0" destOrd="0" presId="urn:microsoft.com/office/officeart/2005/8/layout/hierarchy1"/>
    <dgm:cxn modelId="{DE938716-E669-4921-82F0-2201C6917082}" type="presOf" srcId="{AA8BB740-2F09-456B-9B4D-34679F64D4A4}" destId="{E887DB47-466E-49B2-A0E5-D4CA5A324D9C}" srcOrd="0" destOrd="0" presId="urn:microsoft.com/office/officeart/2005/8/layout/hierarchy1"/>
    <dgm:cxn modelId="{DD251303-B44C-4464-BC9D-0747299DAAAF}" type="presOf" srcId="{0D7C8F04-2660-49A4-B707-7D5400144934}" destId="{E1141F7F-D689-49BC-AEB2-197005697EED}" srcOrd="0" destOrd="0" presId="urn:microsoft.com/office/officeart/2005/8/layout/hierarchy1"/>
    <dgm:cxn modelId="{43B9F16A-351E-48B2-81C7-0CD518897D48}" type="presOf" srcId="{AF3D00EF-F2B0-4ADC-BBAE-08B093988451}" destId="{54A175E2-2277-430C-B8CC-DA0168C2EA27}" srcOrd="0" destOrd="0" presId="urn:microsoft.com/office/officeart/2005/8/layout/hierarchy1"/>
    <dgm:cxn modelId="{C542507A-B7B1-4BFE-B93A-245EBF716773}" srcId="{812587BD-22F2-416A-BA00-D8D8325CEC42}" destId="{152258FE-3604-4DF8-9FBA-9251486CBD23}" srcOrd="1" destOrd="0" parTransId="{0D7C8F04-2660-49A4-B707-7D5400144934}" sibTransId="{FF00BD10-48E0-41C2-953E-906149ACD948}"/>
    <dgm:cxn modelId="{4709D71D-85EE-4671-AE82-D6CC5EC05F5E}" type="presOf" srcId="{812587BD-22F2-416A-BA00-D8D8325CEC42}" destId="{D094EEDF-6730-45A2-A3BD-2DAC16A91C9A}" srcOrd="0" destOrd="0" presId="urn:microsoft.com/office/officeart/2005/8/layout/hierarchy1"/>
    <dgm:cxn modelId="{10028E18-6718-4A65-BAD7-79089BEC7400}" type="presOf" srcId="{1966EC53-1FDF-490D-9570-1C5208561051}" destId="{92A9DB7C-AC9F-4148-B503-52B0AAD8C07C}" srcOrd="0" destOrd="0" presId="urn:microsoft.com/office/officeart/2005/8/layout/hierarchy1"/>
    <dgm:cxn modelId="{DED14011-0096-4A13-AD29-4EFAF00F70ED}" type="presOf" srcId="{21D50607-EAA1-429F-B214-DCEEECD06DC7}" destId="{71C5075A-F164-4363-91F8-2816B436CC42}" srcOrd="0" destOrd="0" presId="urn:microsoft.com/office/officeart/2005/8/layout/hierarchy1"/>
    <dgm:cxn modelId="{C1386E82-D559-421A-BF62-8E485513B437}" srcId="{812587BD-22F2-416A-BA00-D8D8325CEC42}" destId="{97A68F5B-7B5D-41EA-9583-FB96062868CA}" srcOrd="0" destOrd="0" parTransId="{AF3D00EF-F2B0-4ADC-BBAE-08B093988451}" sibTransId="{50A9BF4D-8E0E-498D-82A1-25E708FE2E69}"/>
    <dgm:cxn modelId="{51285313-22DB-48AA-B553-73B2F16BEC47}" srcId="{AA8BB740-2F09-456B-9B4D-34679F64D4A4}" destId="{1966EC53-1FDF-490D-9570-1C5208561051}" srcOrd="0" destOrd="0" parTransId="{FFF197B7-C6BA-4ADF-9F65-F76D194242EF}" sibTransId="{D3B092FF-1680-4D3F-BA7C-E3873D712344}"/>
    <dgm:cxn modelId="{424C687D-F0F3-4389-9C11-76DD6FB30624}" type="presOf" srcId="{F1E37E1B-C50C-4D3B-9F6A-F05671B7B4F5}" destId="{7CA2AE4C-E172-40A8-901D-1AA6946838A8}" srcOrd="0" destOrd="0" presId="urn:microsoft.com/office/officeart/2005/8/layout/hierarchy1"/>
    <dgm:cxn modelId="{1C0433E5-34A0-4535-9C31-97DB003321BC}" type="presOf" srcId="{97A68F5B-7B5D-41EA-9583-FB96062868CA}" destId="{3154E380-2AD2-4A99-86E5-DE82A903A254}" srcOrd="0" destOrd="0" presId="urn:microsoft.com/office/officeart/2005/8/layout/hierarchy1"/>
    <dgm:cxn modelId="{49C10822-8636-4D3C-AE1C-DFC3F936971C}" type="presParOf" srcId="{E887DB47-466E-49B2-A0E5-D4CA5A324D9C}" destId="{FC12B569-2EC9-4C2C-AD63-797FE2E3515E}" srcOrd="0" destOrd="0" presId="urn:microsoft.com/office/officeart/2005/8/layout/hierarchy1"/>
    <dgm:cxn modelId="{99F336D6-EBA6-43E5-84AE-91B83A8D2C09}" type="presParOf" srcId="{FC12B569-2EC9-4C2C-AD63-797FE2E3515E}" destId="{1C812F68-EE2C-442A-AA5E-084A882272CC}" srcOrd="0" destOrd="0" presId="urn:microsoft.com/office/officeart/2005/8/layout/hierarchy1"/>
    <dgm:cxn modelId="{2123BA7D-7884-4CA4-9F41-50B8345235D8}" type="presParOf" srcId="{1C812F68-EE2C-442A-AA5E-084A882272CC}" destId="{44F88429-DB61-43B2-911E-C949861674FE}" srcOrd="0" destOrd="0" presId="urn:microsoft.com/office/officeart/2005/8/layout/hierarchy1"/>
    <dgm:cxn modelId="{1B67D115-683E-4879-B882-54CE00FA7F3F}" type="presParOf" srcId="{1C812F68-EE2C-442A-AA5E-084A882272CC}" destId="{92A9DB7C-AC9F-4148-B503-52B0AAD8C07C}" srcOrd="1" destOrd="0" presId="urn:microsoft.com/office/officeart/2005/8/layout/hierarchy1"/>
    <dgm:cxn modelId="{70745C3D-C405-48F8-87D7-80D2ACFA60BD}" type="presParOf" srcId="{FC12B569-2EC9-4C2C-AD63-797FE2E3515E}" destId="{EE9C2F45-0F30-468B-BE86-2530BCB16565}" srcOrd="1" destOrd="0" presId="urn:microsoft.com/office/officeart/2005/8/layout/hierarchy1"/>
    <dgm:cxn modelId="{2C2EEB30-16F4-4A27-B7F6-1A36A6E41695}" type="presParOf" srcId="{EE9C2F45-0F30-468B-BE86-2530BCB16565}" destId="{D4122158-58F7-4097-9902-62D7090B5C19}" srcOrd="0" destOrd="0" presId="urn:microsoft.com/office/officeart/2005/8/layout/hierarchy1"/>
    <dgm:cxn modelId="{7D059C5F-431C-4D58-8E43-8A3FADFC655D}" type="presParOf" srcId="{EE9C2F45-0F30-468B-BE86-2530BCB16565}" destId="{FBEB503E-94D5-4980-8710-3F845E48B7A5}" srcOrd="1" destOrd="0" presId="urn:microsoft.com/office/officeart/2005/8/layout/hierarchy1"/>
    <dgm:cxn modelId="{FA9C2102-3EE4-4D06-B9DE-39029CC0B5B8}" type="presParOf" srcId="{FBEB503E-94D5-4980-8710-3F845E48B7A5}" destId="{D741F8AD-FFA6-4F0D-B5B5-CA35B2F1E924}" srcOrd="0" destOrd="0" presId="urn:microsoft.com/office/officeart/2005/8/layout/hierarchy1"/>
    <dgm:cxn modelId="{482ECCFD-D10F-4307-91AC-B4E05E07F401}" type="presParOf" srcId="{D741F8AD-FFA6-4F0D-B5B5-CA35B2F1E924}" destId="{80A2A0BD-75C2-479E-9EA9-0B5EDA7B392C}" srcOrd="0" destOrd="0" presId="urn:microsoft.com/office/officeart/2005/8/layout/hierarchy1"/>
    <dgm:cxn modelId="{2D095B1E-E547-4E22-83DC-3CA465CECA12}" type="presParOf" srcId="{D741F8AD-FFA6-4F0D-B5B5-CA35B2F1E924}" destId="{D094EEDF-6730-45A2-A3BD-2DAC16A91C9A}" srcOrd="1" destOrd="0" presId="urn:microsoft.com/office/officeart/2005/8/layout/hierarchy1"/>
    <dgm:cxn modelId="{10BA3A25-F91B-4F4F-861A-22782B0AE6F1}" type="presParOf" srcId="{FBEB503E-94D5-4980-8710-3F845E48B7A5}" destId="{CD6B4206-DFE6-4FD9-B204-2AB5C1E7959A}" srcOrd="1" destOrd="0" presId="urn:microsoft.com/office/officeart/2005/8/layout/hierarchy1"/>
    <dgm:cxn modelId="{CD6EE198-37AA-4AB6-94D1-55834B90B1F4}" type="presParOf" srcId="{CD6B4206-DFE6-4FD9-B204-2AB5C1E7959A}" destId="{54A175E2-2277-430C-B8CC-DA0168C2EA27}" srcOrd="0" destOrd="0" presId="urn:microsoft.com/office/officeart/2005/8/layout/hierarchy1"/>
    <dgm:cxn modelId="{CD3B4D63-4D6C-4191-9EBB-6DDA0AD68065}" type="presParOf" srcId="{CD6B4206-DFE6-4FD9-B204-2AB5C1E7959A}" destId="{3124E7BA-0755-4106-91B3-2B2739193642}" srcOrd="1" destOrd="0" presId="urn:microsoft.com/office/officeart/2005/8/layout/hierarchy1"/>
    <dgm:cxn modelId="{F86ECB8D-3C97-4BFF-87BB-16BE9F7A53D0}" type="presParOf" srcId="{3124E7BA-0755-4106-91B3-2B2739193642}" destId="{6ED4B1DE-4DC9-4655-A6EA-11973FBBAF00}" srcOrd="0" destOrd="0" presId="urn:microsoft.com/office/officeart/2005/8/layout/hierarchy1"/>
    <dgm:cxn modelId="{C150A874-9AE4-494E-9AC3-11D043581739}" type="presParOf" srcId="{6ED4B1DE-4DC9-4655-A6EA-11973FBBAF00}" destId="{09BBA840-57CA-4BF4-8285-53FD40BF36EA}" srcOrd="0" destOrd="0" presId="urn:microsoft.com/office/officeart/2005/8/layout/hierarchy1"/>
    <dgm:cxn modelId="{64642273-16CA-4CA3-882A-A34A2BC4B3F7}" type="presParOf" srcId="{6ED4B1DE-4DC9-4655-A6EA-11973FBBAF00}" destId="{3154E380-2AD2-4A99-86E5-DE82A903A254}" srcOrd="1" destOrd="0" presId="urn:microsoft.com/office/officeart/2005/8/layout/hierarchy1"/>
    <dgm:cxn modelId="{0B43B9C6-D832-4499-96B8-E77A6BCB9940}" type="presParOf" srcId="{3124E7BA-0755-4106-91B3-2B2739193642}" destId="{7B21F34D-C56B-4F73-B56F-7F5AE4AD7C39}" srcOrd="1" destOrd="0" presId="urn:microsoft.com/office/officeart/2005/8/layout/hierarchy1"/>
    <dgm:cxn modelId="{33624130-F459-4192-9F7B-28A0C44AD0A1}" type="presParOf" srcId="{CD6B4206-DFE6-4FD9-B204-2AB5C1E7959A}" destId="{E1141F7F-D689-49BC-AEB2-197005697EED}" srcOrd="2" destOrd="0" presId="urn:microsoft.com/office/officeart/2005/8/layout/hierarchy1"/>
    <dgm:cxn modelId="{3AE32E02-4EF3-4BB3-BCE7-4698A805120D}" type="presParOf" srcId="{CD6B4206-DFE6-4FD9-B204-2AB5C1E7959A}" destId="{9D0AEDC4-72B6-4C29-A757-9B2C4628C22A}" srcOrd="3" destOrd="0" presId="urn:microsoft.com/office/officeart/2005/8/layout/hierarchy1"/>
    <dgm:cxn modelId="{56972501-258D-455B-8FCA-0DE8B7DB8998}" type="presParOf" srcId="{9D0AEDC4-72B6-4C29-A757-9B2C4628C22A}" destId="{187E9DE7-D029-4360-BEE6-76D945415F08}" srcOrd="0" destOrd="0" presId="urn:microsoft.com/office/officeart/2005/8/layout/hierarchy1"/>
    <dgm:cxn modelId="{7AFA3BB4-FAFC-4BAA-9DB9-AEC0B3018870}" type="presParOf" srcId="{187E9DE7-D029-4360-BEE6-76D945415F08}" destId="{70ADF21F-BAEA-4430-8263-639BE905D8B8}" srcOrd="0" destOrd="0" presId="urn:microsoft.com/office/officeart/2005/8/layout/hierarchy1"/>
    <dgm:cxn modelId="{B5577359-6435-4899-B4CF-91497AE96453}" type="presParOf" srcId="{187E9DE7-D029-4360-BEE6-76D945415F08}" destId="{F93B2AEC-2C8E-4103-8FF7-D14C4C52B21B}" srcOrd="1" destOrd="0" presId="urn:microsoft.com/office/officeart/2005/8/layout/hierarchy1"/>
    <dgm:cxn modelId="{485CF6DC-46B8-49A5-A2D4-5ACE221C356F}" type="presParOf" srcId="{9D0AEDC4-72B6-4C29-A757-9B2C4628C22A}" destId="{D7B53756-377C-407B-A1D2-A024F5848FAA}" srcOrd="1" destOrd="0" presId="urn:microsoft.com/office/officeart/2005/8/layout/hierarchy1"/>
    <dgm:cxn modelId="{13FCF40A-6A4A-4198-BA49-8EECA3417C33}" type="presParOf" srcId="{EE9C2F45-0F30-468B-BE86-2530BCB16565}" destId="{71C5075A-F164-4363-91F8-2816B436CC42}" srcOrd="2" destOrd="0" presId="urn:microsoft.com/office/officeart/2005/8/layout/hierarchy1"/>
    <dgm:cxn modelId="{5AE3BD5F-A571-4958-BDF4-CA89E24C30AD}" type="presParOf" srcId="{EE9C2F45-0F30-468B-BE86-2530BCB16565}" destId="{B3C68C8E-C0B7-45FB-9358-61EB42294D91}" srcOrd="3" destOrd="0" presId="urn:microsoft.com/office/officeart/2005/8/layout/hierarchy1"/>
    <dgm:cxn modelId="{14E1081D-9488-418F-87BE-E575747A6751}" type="presParOf" srcId="{B3C68C8E-C0B7-45FB-9358-61EB42294D91}" destId="{5770BCD7-C571-4E78-BC68-79B3F7498D16}" srcOrd="0" destOrd="0" presId="urn:microsoft.com/office/officeart/2005/8/layout/hierarchy1"/>
    <dgm:cxn modelId="{4BD28031-BC0A-46D9-B6E0-C8B6D4D90338}" type="presParOf" srcId="{5770BCD7-C571-4E78-BC68-79B3F7498D16}" destId="{71BD17F0-216A-407C-8580-C9AC6178F56D}" srcOrd="0" destOrd="0" presId="urn:microsoft.com/office/officeart/2005/8/layout/hierarchy1"/>
    <dgm:cxn modelId="{0BEF493F-9C02-4AF4-9DAA-B252DBFDB8C4}" type="presParOf" srcId="{5770BCD7-C571-4E78-BC68-79B3F7498D16}" destId="{36B3C18F-E023-4D2C-A7C0-22349C1CA731}" srcOrd="1" destOrd="0" presId="urn:microsoft.com/office/officeart/2005/8/layout/hierarchy1"/>
    <dgm:cxn modelId="{F5D29B94-6FD3-47A2-8E77-B7983B49BBCB}" type="presParOf" srcId="{B3C68C8E-C0B7-45FB-9358-61EB42294D91}" destId="{742318A0-BC37-4C4F-BBB7-D9620E2A39CA}" srcOrd="1" destOrd="0" presId="urn:microsoft.com/office/officeart/2005/8/layout/hierarchy1"/>
    <dgm:cxn modelId="{60DB2B78-A564-42A7-AA00-366238FD28F7}" type="presParOf" srcId="{742318A0-BC37-4C4F-BBB7-D9620E2A39CA}" destId="{7CA2AE4C-E172-40A8-901D-1AA6946838A8}" srcOrd="0" destOrd="0" presId="urn:microsoft.com/office/officeart/2005/8/layout/hierarchy1"/>
    <dgm:cxn modelId="{4BAC645B-7208-48D2-AC72-E409927788EF}" type="presParOf" srcId="{742318A0-BC37-4C4F-BBB7-D9620E2A39CA}" destId="{72D3C7D3-7CBF-4A9F-98BB-A77BBDD15969}" srcOrd="1" destOrd="0" presId="urn:microsoft.com/office/officeart/2005/8/layout/hierarchy1"/>
    <dgm:cxn modelId="{FBEEC988-BF29-4D49-95C9-05974817AB4F}" type="presParOf" srcId="{72D3C7D3-7CBF-4A9F-98BB-A77BBDD15969}" destId="{44DC43AF-13B3-44F6-93FE-84B7372558CA}" srcOrd="0" destOrd="0" presId="urn:microsoft.com/office/officeart/2005/8/layout/hierarchy1"/>
    <dgm:cxn modelId="{6CF60E50-0062-4807-A860-BC4E8FC06C63}" type="presParOf" srcId="{44DC43AF-13B3-44F6-93FE-84B7372558CA}" destId="{B9E46E08-A29E-4670-ABCC-EAE8A5067BE0}" srcOrd="0" destOrd="0" presId="urn:microsoft.com/office/officeart/2005/8/layout/hierarchy1"/>
    <dgm:cxn modelId="{CB03889A-8360-470E-8FEC-65026FC7341F}" type="presParOf" srcId="{44DC43AF-13B3-44F6-93FE-84B7372558CA}" destId="{ACD3E15A-73CA-4ADF-8DC2-5697C19F4D51}" srcOrd="1" destOrd="0" presId="urn:microsoft.com/office/officeart/2005/8/layout/hierarchy1"/>
    <dgm:cxn modelId="{C13C5AD6-DDE1-4DE4-ABA1-9CB4944D921F}" type="presParOf" srcId="{72D3C7D3-7CBF-4A9F-98BB-A77BBDD15969}" destId="{8E6EE57F-3C03-4ED8-B9DA-833B4F0F9C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A2AE4C-E172-40A8-901D-1AA6946838A8}">
      <dsp:nvSpPr>
        <dsp:cNvPr id="0" name=""/>
        <dsp:cNvSpPr/>
      </dsp:nvSpPr>
      <dsp:spPr>
        <a:xfrm>
          <a:off x="6330612" y="3028162"/>
          <a:ext cx="91440" cy="5637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37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5075A-F164-4363-91F8-2816B436CC42}">
      <dsp:nvSpPr>
        <dsp:cNvPr id="0" name=""/>
        <dsp:cNvSpPr/>
      </dsp:nvSpPr>
      <dsp:spPr>
        <a:xfrm>
          <a:off x="4599414" y="1233474"/>
          <a:ext cx="1776918" cy="563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91"/>
              </a:lnTo>
              <a:lnTo>
                <a:pt x="1776918" y="384191"/>
              </a:lnTo>
              <a:lnTo>
                <a:pt x="1776918" y="5637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41F7F-D689-49BC-AEB2-197005697EED}">
      <dsp:nvSpPr>
        <dsp:cNvPr id="0" name=""/>
        <dsp:cNvSpPr/>
      </dsp:nvSpPr>
      <dsp:spPr>
        <a:xfrm>
          <a:off x="2822495" y="3028162"/>
          <a:ext cx="1184612" cy="563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91"/>
              </a:lnTo>
              <a:lnTo>
                <a:pt x="1184612" y="384191"/>
              </a:lnTo>
              <a:lnTo>
                <a:pt x="1184612" y="5637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175E2-2277-430C-B8CC-DA0168C2EA27}">
      <dsp:nvSpPr>
        <dsp:cNvPr id="0" name=""/>
        <dsp:cNvSpPr/>
      </dsp:nvSpPr>
      <dsp:spPr>
        <a:xfrm>
          <a:off x="1637883" y="3028162"/>
          <a:ext cx="1184612" cy="563767"/>
        </a:xfrm>
        <a:custGeom>
          <a:avLst/>
          <a:gdLst/>
          <a:ahLst/>
          <a:cxnLst/>
          <a:rect l="0" t="0" r="0" b="0"/>
          <a:pathLst>
            <a:path>
              <a:moveTo>
                <a:pt x="1184612" y="0"/>
              </a:moveTo>
              <a:lnTo>
                <a:pt x="1184612" y="384191"/>
              </a:lnTo>
              <a:lnTo>
                <a:pt x="0" y="384191"/>
              </a:lnTo>
              <a:lnTo>
                <a:pt x="0" y="5637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22158-58F7-4097-9902-62D7090B5C19}">
      <dsp:nvSpPr>
        <dsp:cNvPr id="0" name=""/>
        <dsp:cNvSpPr/>
      </dsp:nvSpPr>
      <dsp:spPr>
        <a:xfrm>
          <a:off x="2822495" y="1233474"/>
          <a:ext cx="1776918" cy="563767"/>
        </a:xfrm>
        <a:custGeom>
          <a:avLst/>
          <a:gdLst/>
          <a:ahLst/>
          <a:cxnLst/>
          <a:rect l="0" t="0" r="0" b="0"/>
          <a:pathLst>
            <a:path>
              <a:moveTo>
                <a:pt x="1776918" y="0"/>
              </a:moveTo>
              <a:lnTo>
                <a:pt x="1776918" y="384191"/>
              </a:lnTo>
              <a:lnTo>
                <a:pt x="0" y="384191"/>
              </a:lnTo>
              <a:lnTo>
                <a:pt x="0" y="5637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8429-DB61-43B2-911E-C949861674FE}">
      <dsp:nvSpPr>
        <dsp:cNvPr id="0" name=""/>
        <dsp:cNvSpPr/>
      </dsp:nvSpPr>
      <dsp:spPr>
        <a:xfrm>
          <a:off x="3630185" y="2554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9DB7C-AC9F-4148-B503-52B0AAD8C07C}">
      <dsp:nvSpPr>
        <dsp:cNvPr id="0" name=""/>
        <dsp:cNvSpPr/>
      </dsp:nvSpPr>
      <dsp:spPr>
        <a:xfrm>
          <a:off x="3845569" y="207169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Pļaviņu novads</a:t>
          </a:r>
          <a:endParaRPr lang="lv-LV" sz="3100" kern="1200" dirty="0"/>
        </a:p>
      </dsp:txBody>
      <dsp:txXfrm>
        <a:off x="3845569" y="207169"/>
        <a:ext cx="1938456" cy="1230919"/>
      </dsp:txXfrm>
    </dsp:sp>
    <dsp:sp modelId="{80A2A0BD-75C2-479E-9EA9-0B5EDA7B392C}">
      <dsp:nvSpPr>
        <dsp:cNvPr id="0" name=""/>
        <dsp:cNvSpPr/>
      </dsp:nvSpPr>
      <dsp:spPr>
        <a:xfrm>
          <a:off x="1853267" y="1797242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4EEDF-6730-45A2-A3BD-2DAC16A91C9A}">
      <dsp:nvSpPr>
        <dsp:cNvPr id="0" name=""/>
        <dsp:cNvSpPr/>
      </dsp:nvSpPr>
      <dsp:spPr>
        <a:xfrm>
          <a:off x="2068651" y="2001856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Pagasti</a:t>
          </a:r>
          <a:endParaRPr lang="lv-LV" sz="3100" kern="1200" dirty="0"/>
        </a:p>
      </dsp:txBody>
      <dsp:txXfrm>
        <a:off x="2068651" y="2001856"/>
        <a:ext cx="1938456" cy="1230919"/>
      </dsp:txXfrm>
    </dsp:sp>
    <dsp:sp modelId="{09BBA840-57CA-4BF4-8285-53FD40BF36EA}">
      <dsp:nvSpPr>
        <dsp:cNvPr id="0" name=""/>
        <dsp:cNvSpPr/>
      </dsp:nvSpPr>
      <dsp:spPr>
        <a:xfrm>
          <a:off x="668655" y="3591929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54E380-2AD2-4A99-86E5-DE82A903A254}">
      <dsp:nvSpPr>
        <dsp:cNvPr id="0" name=""/>
        <dsp:cNvSpPr/>
      </dsp:nvSpPr>
      <dsp:spPr>
        <a:xfrm>
          <a:off x="884039" y="3796544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Aiviekstes</a:t>
          </a:r>
          <a:endParaRPr lang="lv-LV" sz="3100" kern="1200" dirty="0"/>
        </a:p>
      </dsp:txBody>
      <dsp:txXfrm>
        <a:off x="884039" y="3796544"/>
        <a:ext cx="1938456" cy="1230919"/>
      </dsp:txXfrm>
    </dsp:sp>
    <dsp:sp modelId="{70ADF21F-BAEA-4430-8263-639BE905D8B8}">
      <dsp:nvSpPr>
        <dsp:cNvPr id="0" name=""/>
        <dsp:cNvSpPr/>
      </dsp:nvSpPr>
      <dsp:spPr>
        <a:xfrm>
          <a:off x="3037879" y="3591929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B2AEC-2C8E-4103-8FF7-D14C4C52B21B}">
      <dsp:nvSpPr>
        <dsp:cNvPr id="0" name=""/>
        <dsp:cNvSpPr/>
      </dsp:nvSpPr>
      <dsp:spPr>
        <a:xfrm>
          <a:off x="3253263" y="3796544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Klintaines</a:t>
          </a:r>
        </a:p>
      </dsp:txBody>
      <dsp:txXfrm>
        <a:off x="3253263" y="3796544"/>
        <a:ext cx="1938456" cy="1230919"/>
      </dsp:txXfrm>
    </dsp:sp>
    <dsp:sp modelId="{71BD17F0-216A-407C-8580-C9AC6178F56D}">
      <dsp:nvSpPr>
        <dsp:cNvPr id="0" name=""/>
        <dsp:cNvSpPr/>
      </dsp:nvSpPr>
      <dsp:spPr>
        <a:xfrm>
          <a:off x="5407104" y="1797242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3C18F-E023-4D2C-A7C0-22349C1CA731}">
      <dsp:nvSpPr>
        <dsp:cNvPr id="0" name=""/>
        <dsp:cNvSpPr/>
      </dsp:nvSpPr>
      <dsp:spPr>
        <a:xfrm>
          <a:off x="5622488" y="2001856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Pilsētas</a:t>
          </a:r>
        </a:p>
      </dsp:txBody>
      <dsp:txXfrm>
        <a:off x="5622488" y="2001856"/>
        <a:ext cx="1938456" cy="1230919"/>
      </dsp:txXfrm>
    </dsp:sp>
    <dsp:sp modelId="{B9E46E08-A29E-4670-ABCC-EAE8A5067BE0}">
      <dsp:nvSpPr>
        <dsp:cNvPr id="0" name=""/>
        <dsp:cNvSpPr/>
      </dsp:nvSpPr>
      <dsp:spPr>
        <a:xfrm>
          <a:off x="5407104" y="3591929"/>
          <a:ext cx="1938456" cy="123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3E15A-73CA-4ADF-8DC2-5697C19F4D51}">
      <dsp:nvSpPr>
        <dsp:cNvPr id="0" name=""/>
        <dsp:cNvSpPr/>
      </dsp:nvSpPr>
      <dsp:spPr>
        <a:xfrm>
          <a:off x="5622488" y="3796544"/>
          <a:ext cx="1938456" cy="123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/>
            <a:t>Pļaviņas</a:t>
          </a:r>
          <a:endParaRPr lang="lv-LV" sz="3100" kern="1200" dirty="0"/>
        </a:p>
      </dsp:txBody>
      <dsp:txXfrm>
        <a:off x="5622488" y="3796544"/>
        <a:ext cx="1938456" cy="1230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  <p:pic>
        <p:nvPicPr>
          <p:cNvPr id="8" name="Picture 7" descr="http://www.plavinunovads.lv/sites/default/files/styles/large/public/images/logo_0.png?itok=yxl-tckW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260648"/>
            <a:ext cx="677669" cy="84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12FCF-BADB-4031-A822-459E8BDBC582}" type="datetimeFigureOut">
              <a:rPr lang="lv-LV" smtClean="0"/>
              <a:pPr/>
              <a:t>2016.11.03.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C2F61-F98F-4649-87DF-C9675E9768E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vinunovads.l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/>
          <a:lstStyle/>
          <a:p>
            <a:r>
              <a:rPr lang="lv-LV" b="1" dirty="0" smtClean="0"/>
              <a:t>Pļaviņu </a:t>
            </a:r>
            <a:r>
              <a:rPr lang="lv-LV" b="1" dirty="0"/>
              <a:t>novads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u="sng" dirty="0" smtClean="0">
                <a:hlinkClick r:id="rId2" tooltip="http://www.plavinunovads.lv/"/>
              </a:rPr>
              <a:t>http://www.plavinunovads.lv/</a:t>
            </a:r>
            <a:endParaRPr lang="lv-LV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95536" y="980728"/>
          <a:ext cx="8229600" cy="5030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6414272" cy="591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20255544">
            <a:off x="7093528" y="1063963"/>
            <a:ext cx="1760504" cy="752221"/>
          </a:xfrm>
          <a:prstGeom prst="rightArrow">
            <a:avLst/>
          </a:prstGeom>
          <a:solidFill>
            <a:srgbClr val="FFFF00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Novada teritorija atrodas:</a:t>
            </a:r>
          </a:p>
          <a:p>
            <a:r>
              <a:rPr lang="lv-LV" dirty="0" smtClean="0"/>
              <a:t>Vidzemes dienvidos</a:t>
            </a:r>
          </a:p>
          <a:p>
            <a:r>
              <a:rPr lang="lv-LV" dirty="0" smtClean="0"/>
              <a:t>Daugavas labajā krastā </a:t>
            </a:r>
            <a:endParaRPr lang="lv-LV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Platība </a:t>
            </a:r>
            <a:r>
              <a:rPr lang="lv-LV" dirty="0"/>
              <a:t>km</a:t>
            </a:r>
            <a:r>
              <a:rPr lang="lv-LV" baseline="30000" dirty="0"/>
              <a:t>2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Senvietas</a:t>
            </a:r>
            <a:endParaRPr lang="lv-LV" dirty="0"/>
          </a:p>
        </p:txBody>
      </p:sp>
      <p:pic>
        <p:nvPicPr>
          <p:cNvPr id="4098" name="Picture 2" descr="http://i.vietas.lv/userfiles/image_gal/big/17/image-17617.jpg"/>
          <p:cNvPicPr>
            <a:picLocks noChangeAspect="1" noChangeArrowheads="1"/>
          </p:cNvPicPr>
          <p:nvPr/>
        </p:nvPicPr>
        <p:blipFill>
          <a:blip r:embed="rId2" cstate="print"/>
          <a:srcRect l="8356" r="9759"/>
          <a:stretch>
            <a:fillRect/>
          </a:stretch>
        </p:blipFill>
        <p:spPr bwMode="auto">
          <a:xfrm>
            <a:off x="4644008" y="1772816"/>
            <a:ext cx="3888432" cy="26750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700808"/>
            <a:ext cx="6198107" cy="36625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360363" indent="-360363">
              <a:spcBef>
                <a:spcPts val="1200"/>
              </a:spcBef>
              <a:buFont typeface="Arial" pitchFamily="34" charset="0"/>
              <a:buChar char="•"/>
            </a:pPr>
            <a:r>
              <a:rPr lang="lv-LV" sz="3200" dirty="0" err="1" smtClean="0"/>
              <a:t>Oliņkalna</a:t>
            </a:r>
            <a:r>
              <a:rPr lang="lv-LV" sz="3200" dirty="0" smtClean="0"/>
              <a:t> pilskalns</a:t>
            </a:r>
          </a:p>
          <a:p>
            <a:pPr marL="360363" indent="-360363">
              <a:spcBef>
                <a:spcPts val="1200"/>
              </a:spcBef>
              <a:buFont typeface="Arial" pitchFamily="34" charset="0"/>
              <a:buChar char="•"/>
            </a:pPr>
            <a:r>
              <a:rPr lang="lv-LV" sz="3200" dirty="0" err="1" smtClean="0"/>
              <a:t>Lokstenes</a:t>
            </a:r>
            <a:r>
              <a:rPr lang="lv-LV" sz="3200" dirty="0" smtClean="0"/>
              <a:t> pilskalns</a:t>
            </a:r>
          </a:p>
          <a:p>
            <a:pPr marL="360363" indent="-360363">
              <a:spcBef>
                <a:spcPts val="1200"/>
              </a:spcBef>
              <a:buFont typeface="Arial" pitchFamily="34" charset="0"/>
              <a:buChar char="•"/>
            </a:pPr>
            <a:r>
              <a:rPr lang="lv-LV" sz="3200" dirty="0" smtClean="0"/>
              <a:t>Sēlpils pilskalns</a:t>
            </a:r>
          </a:p>
          <a:p>
            <a:pPr marL="360363" indent="-360363">
              <a:spcBef>
                <a:spcPts val="1200"/>
              </a:spcBef>
              <a:buFont typeface="Arial" pitchFamily="34" charset="0"/>
              <a:buChar char="•"/>
            </a:pPr>
            <a:r>
              <a:rPr lang="lv-LV" sz="3200" dirty="0" smtClean="0"/>
              <a:t>Pļaviņu pilskalns</a:t>
            </a:r>
          </a:p>
          <a:p>
            <a:pPr marL="360363" indent="-360363">
              <a:spcBef>
                <a:spcPts val="1200"/>
              </a:spcBef>
              <a:buFont typeface="Arial" pitchFamily="34" charset="0"/>
              <a:buChar char="•"/>
            </a:pPr>
            <a:r>
              <a:rPr lang="lv-LV" sz="3200" dirty="0" err="1" smtClean="0"/>
              <a:t>Draudavu</a:t>
            </a:r>
            <a:r>
              <a:rPr lang="lv-LV" sz="3200" dirty="0" smtClean="0"/>
              <a:t> senkapi ar </a:t>
            </a:r>
            <a:r>
              <a:rPr lang="lv-LV" sz="3200" dirty="0" err="1" smtClean="0"/>
              <a:t>krustakmeni</a:t>
            </a:r>
            <a:r>
              <a:rPr lang="lv-LV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lv-LV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pesoga.lv/_mm/rimg/201508/608/608_55d6dcea00b2d_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348880"/>
            <a:ext cx="5256584" cy="32811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Ūdeņu teritorijas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lv-LV" dirty="0" smtClean="0"/>
              <a:t>Pļaviņu ūdenskrātuve</a:t>
            </a:r>
          </a:p>
          <a:p>
            <a:r>
              <a:rPr lang="lv-LV" dirty="0" smtClean="0"/>
              <a:t>Vesetas upe</a:t>
            </a:r>
          </a:p>
          <a:p>
            <a:r>
              <a:rPr lang="lv-LV" dirty="0" smtClean="0"/>
              <a:t>Aiviekstes upe</a:t>
            </a:r>
          </a:p>
          <a:p>
            <a:r>
              <a:rPr lang="lv-LV" dirty="0" smtClean="0"/>
              <a:t>Odzes ezers</a:t>
            </a:r>
          </a:p>
          <a:p>
            <a:r>
              <a:rPr lang="lv-LV" dirty="0" smtClean="0"/>
              <a:t>Apaļais ezers</a:t>
            </a:r>
          </a:p>
          <a:p>
            <a:r>
              <a:rPr lang="lv-LV" dirty="0" err="1" smtClean="0"/>
              <a:t>Līdaces</a:t>
            </a:r>
            <a:r>
              <a:rPr lang="lv-LV" dirty="0" smtClean="0"/>
              <a:t> ezers</a:t>
            </a:r>
            <a:endParaRPr lang="lv-LV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Ūdeņi</a:t>
            </a:r>
            <a:endParaRPr lang="lv-LV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52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Pļaviņu novads</vt:lpstr>
      <vt:lpstr>Slide 2</vt:lpstr>
      <vt:lpstr>Slide 3</vt:lpstr>
      <vt:lpstr>Slide 4</vt:lpstr>
      <vt:lpstr>Platība km2</vt:lpstr>
      <vt:lpstr>Senvietas</vt:lpstr>
      <vt:lpstr>Ūdeņu teritorijas</vt:lpstr>
      <vt:lpstr>Ūdeņi</vt:lpstr>
      <vt:lpstr>Slide 9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Viļānu novads</dc:title>
  <dc:creator>User</dc:creator>
  <cp:lastModifiedBy>User</cp:lastModifiedBy>
  <cp:revision>14</cp:revision>
  <dcterms:created xsi:type="dcterms:W3CDTF">2016-03-01T16:03:58Z</dcterms:created>
  <dcterms:modified xsi:type="dcterms:W3CDTF">2016-11-03T11:11:52Z</dcterms:modified>
</cp:coreProperties>
</file>