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9" r:id="rId4"/>
    <p:sldId id="264" r:id="rId5"/>
    <p:sldId id="261" r:id="rId6"/>
    <p:sldId id="262" r:id="rId7"/>
    <p:sldId id="263" r:id="rId8"/>
    <p:sldId id="265" r:id="rId9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63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-10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51075E-D943-43C2-BBA4-4335029F6D29}" type="datetimeFigureOut">
              <a:rPr lang="lv-LV" smtClean="0"/>
              <a:pPr/>
              <a:t>2015.04.17.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045F7-4D5F-43B1-A1F9-BA199D7750AE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Pirms izmešanas plastmasas nepieciešams saplacināt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045F7-4D5F-43B1-A1F9-BA199D7750AE}" type="slidenum">
              <a:rPr lang="lv-LV" smtClean="0"/>
              <a:pPr/>
              <a:t>3</a:t>
            </a:fld>
            <a:endParaRPr lang="lv-LV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2015.04.17.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2015.04.17.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2015.04.17.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2015.04.17.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2015.04.17.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2015.04.17.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2015.04.17.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2015.04.17.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2015.04.17.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2015.04.17.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2015.04.17.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39AF5-1721-44F2-A14B-33956812CA14}" type="datetimeFigureOut">
              <a:rPr lang="lv-LV" smtClean="0"/>
              <a:pPr/>
              <a:t>2015.04.17.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Plastmasas pārstrāde</a:t>
            </a:r>
            <a:endParaRPr lang="lv-LV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Pārstrādes cikls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62872" cy="4525963"/>
          </a:xfrm>
        </p:spPr>
        <p:txBody>
          <a:bodyPr>
            <a:normAutofit/>
          </a:bodyPr>
          <a:lstStyle/>
          <a:p>
            <a:r>
              <a:rPr lang="lv-LV" dirty="0" smtClean="0"/>
              <a:t>Šķirošana</a:t>
            </a:r>
          </a:p>
          <a:p>
            <a:r>
              <a:rPr lang="lv-LV" dirty="0" smtClean="0"/>
              <a:t>Pāršķirošana</a:t>
            </a:r>
            <a:endParaRPr lang="lv-LV" dirty="0"/>
          </a:p>
          <a:p>
            <a:r>
              <a:rPr lang="lv-LV" dirty="0" smtClean="0"/>
              <a:t>Smalcināšana</a:t>
            </a:r>
          </a:p>
          <a:p>
            <a:r>
              <a:rPr lang="lv-LV" dirty="0" smtClean="0"/>
              <a:t>Mazgāšana, atdalīšana un žāvēšana</a:t>
            </a:r>
          </a:p>
          <a:p>
            <a:r>
              <a:rPr lang="lv-LV" dirty="0" smtClean="0"/>
              <a:t>Granulēšana</a:t>
            </a:r>
          </a:p>
          <a:p>
            <a:r>
              <a:rPr lang="lv-LV" dirty="0" smtClean="0"/>
              <a:t>Otrreizējo izejvielu izmantošana</a:t>
            </a:r>
            <a:endParaRPr lang="lv-LV" dirty="0"/>
          </a:p>
        </p:txBody>
      </p:sp>
      <p:sp>
        <p:nvSpPr>
          <p:cNvPr id="7" name="Freeform 6"/>
          <p:cNvSpPr/>
          <p:nvPr/>
        </p:nvSpPr>
        <p:spPr>
          <a:xfrm>
            <a:off x="6229350" y="2457450"/>
            <a:ext cx="1066800" cy="762000"/>
          </a:xfrm>
          <a:custGeom>
            <a:avLst/>
            <a:gdLst>
              <a:gd name="connsiteX0" fmla="*/ 0 w 1066800"/>
              <a:gd name="connsiteY0" fmla="*/ 0 h 762000"/>
              <a:gd name="connsiteX1" fmla="*/ 714375 w 1066800"/>
              <a:gd name="connsiteY1" fmla="*/ 9525 h 762000"/>
              <a:gd name="connsiteX2" fmla="*/ 876300 w 1066800"/>
              <a:gd name="connsiteY2" fmla="*/ 323850 h 762000"/>
              <a:gd name="connsiteX3" fmla="*/ 1066800 w 1066800"/>
              <a:gd name="connsiteY3" fmla="*/ 238125 h 762000"/>
              <a:gd name="connsiteX4" fmla="*/ 781050 w 1066800"/>
              <a:gd name="connsiteY4" fmla="*/ 723900 h 762000"/>
              <a:gd name="connsiteX5" fmla="*/ 209550 w 1066800"/>
              <a:gd name="connsiteY5" fmla="*/ 762000 h 762000"/>
              <a:gd name="connsiteX6" fmla="*/ 438150 w 1066800"/>
              <a:gd name="connsiteY6" fmla="*/ 647700 h 762000"/>
              <a:gd name="connsiteX7" fmla="*/ 47625 w 1066800"/>
              <a:gd name="connsiteY7" fmla="*/ 47625 h 762000"/>
              <a:gd name="connsiteX8" fmla="*/ 0 w 1066800"/>
              <a:gd name="connsiteY8" fmla="*/ 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66800" h="762000">
                <a:moveTo>
                  <a:pt x="0" y="0"/>
                </a:moveTo>
                <a:lnTo>
                  <a:pt x="714375" y="9525"/>
                </a:lnTo>
                <a:lnTo>
                  <a:pt x="876300" y="323850"/>
                </a:lnTo>
                <a:lnTo>
                  <a:pt x="1066800" y="238125"/>
                </a:lnTo>
                <a:lnTo>
                  <a:pt x="781050" y="723900"/>
                </a:lnTo>
                <a:lnTo>
                  <a:pt x="209550" y="762000"/>
                </a:lnTo>
                <a:lnTo>
                  <a:pt x="438150" y="647700"/>
                </a:lnTo>
                <a:lnTo>
                  <a:pt x="47625" y="47625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6858000" y="3181350"/>
            <a:ext cx="742950" cy="809625"/>
          </a:xfrm>
          <a:custGeom>
            <a:avLst/>
            <a:gdLst>
              <a:gd name="connsiteX0" fmla="*/ 0 w 742950"/>
              <a:gd name="connsiteY0" fmla="*/ 295275 h 809625"/>
              <a:gd name="connsiteX1" fmla="*/ 476250 w 742950"/>
              <a:gd name="connsiteY1" fmla="*/ 0 h 809625"/>
              <a:gd name="connsiteX2" fmla="*/ 733425 w 742950"/>
              <a:gd name="connsiteY2" fmla="*/ 476250 h 809625"/>
              <a:gd name="connsiteX3" fmla="*/ 742950 w 742950"/>
              <a:gd name="connsiteY3" fmla="*/ 609600 h 809625"/>
              <a:gd name="connsiteX4" fmla="*/ 685800 w 742950"/>
              <a:gd name="connsiteY4" fmla="*/ 723900 h 809625"/>
              <a:gd name="connsiteX5" fmla="*/ 581025 w 742950"/>
              <a:gd name="connsiteY5" fmla="*/ 790575 h 809625"/>
              <a:gd name="connsiteX6" fmla="*/ 381000 w 742950"/>
              <a:gd name="connsiteY6" fmla="*/ 809625 h 809625"/>
              <a:gd name="connsiteX7" fmla="*/ 266700 w 742950"/>
              <a:gd name="connsiteY7" fmla="*/ 809625 h 809625"/>
              <a:gd name="connsiteX8" fmla="*/ 0 w 742950"/>
              <a:gd name="connsiteY8" fmla="*/ 295275 h 809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2950" h="809625">
                <a:moveTo>
                  <a:pt x="0" y="295275"/>
                </a:moveTo>
                <a:lnTo>
                  <a:pt x="476250" y="0"/>
                </a:lnTo>
                <a:lnTo>
                  <a:pt x="733425" y="476250"/>
                </a:lnTo>
                <a:lnTo>
                  <a:pt x="742950" y="609600"/>
                </a:lnTo>
                <a:lnTo>
                  <a:pt x="685800" y="723900"/>
                </a:lnTo>
                <a:lnTo>
                  <a:pt x="581025" y="790575"/>
                </a:lnTo>
                <a:lnTo>
                  <a:pt x="381000" y="809625"/>
                </a:lnTo>
                <a:lnTo>
                  <a:pt x="266700" y="809625"/>
                </a:lnTo>
                <a:lnTo>
                  <a:pt x="0" y="295275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solidFill>
                <a:srgbClr val="00B050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6477000" y="3886200"/>
            <a:ext cx="1028700" cy="952500"/>
          </a:xfrm>
          <a:custGeom>
            <a:avLst/>
            <a:gdLst>
              <a:gd name="connsiteX0" fmla="*/ 1028700 w 1028700"/>
              <a:gd name="connsiteY0" fmla="*/ 123825 h 952500"/>
              <a:gd name="connsiteX1" fmla="*/ 981075 w 1028700"/>
              <a:gd name="connsiteY1" fmla="*/ 219075 h 952500"/>
              <a:gd name="connsiteX2" fmla="*/ 276225 w 1028700"/>
              <a:gd name="connsiteY2" fmla="*/ 200025 h 952500"/>
              <a:gd name="connsiteX3" fmla="*/ 266700 w 1028700"/>
              <a:gd name="connsiteY3" fmla="*/ 0 h 952500"/>
              <a:gd name="connsiteX4" fmla="*/ 0 w 1028700"/>
              <a:gd name="connsiteY4" fmla="*/ 457200 h 952500"/>
              <a:gd name="connsiteX5" fmla="*/ 266700 w 1028700"/>
              <a:gd name="connsiteY5" fmla="*/ 952500 h 952500"/>
              <a:gd name="connsiteX6" fmla="*/ 276225 w 1028700"/>
              <a:gd name="connsiteY6" fmla="*/ 762000 h 952500"/>
              <a:gd name="connsiteX7" fmla="*/ 695325 w 1028700"/>
              <a:gd name="connsiteY7" fmla="*/ 733425 h 952500"/>
              <a:gd name="connsiteX8" fmla="*/ 1028700 w 1028700"/>
              <a:gd name="connsiteY8" fmla="*/ 123825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28700" h="952500">
                <a:moveTo>
                  <a:pt x="1028700" y="123825"/>
                </a:moveTo>
                <a:lnTo>
                  <a:pt x="981075" y="219075"/>
                </a:lnTo>
                <a:lnTo>
                  <a:pt x="276225" y="200025"/>
                </a:lnTo>
                <a:lnTo>
                  <a:pt x="266700" y="0"/>
                </a:lnTo>
                <a:lnTo>
                  <a:pt x="0" y="457200"/>
                </a:lnTo>
                <a:lnTo>
                  <a:pt x="266700" y="952500"/>
                </a:lnTo>
                <a:lnTo>
                  <a:pt x="276225" y="762000"/>
                </a:lnTo>
                <a:lnTo>
                  <a:pt x="695325" y="733425"/>
                </a:lnTo>
                <a:lnTo>
                  <a:pt x="1028700" y="123825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0" name="Freeform 9"/>
          <p:cNvSpPr/>
          <p:nvPr/>
        </p:nvSpPr>
        <p:spPr>
          <a:xfrm>
            <a:off x="5286375" y="4029075"/>
            <a:ext cx="1038225" cy="619125"/>
          </a:xfrm>
          <a:custGeom>
            <a:avLst/>
            <a:gdLst>
              <a:gd name="connsiteX0" fmla="*/ 0 w 1038225"/>
              <a:gd name="connsiteY0" fmla="*/ 0 h 619125"/>
              <a:gd name="connsiteX1" fmla="*/ 361950 w 1038225"/>
              <a:gd name="connsiteY1" fmla="*/ 619125 h 619125"/>
              <a:gd name="connsiteX2" fmla="*/ 1038225 w 1038225"/>
              <a:gd name="connsiteY2" fmla="*/ 619125 h 619125"/>
              <a:gd name="connsiteX3" fmla="*/ 1028700 w 1038225"/>
              <a:gd name="connsiteY3" fmla="*/ 38100 h 619125"/>
              <a:gd name="connsiteX4" fmla="*/ 28575 w 1038225"/>
              <a:gd name="connsiteY4" fmla="*/ 47625 h 619125"/>
              <a:gd name="connsiteX5" fmla="*/ 0 w 1038225"/>
              <a:gd name="connsiteY5" fmla="*/ 0 h 619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8225" h="619125">
                <a:moveTo>
                  <a:pt x="0" y="0"/>
                </a:moveTo>
                <a:lnTo>
                  <a:pt x="361950" y="619125"/>
                </a:lnTo>
                <a:lnTo>
                  <a:pt x="1038225" y="619125"/>
                </a:lnTo>
                <a:lnTo>
                  <a:pt x="1028700" y="38100"/>
                </a:lnTo>
                <a:lnTo>
                  <a:pt x="28575" y="47625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solidFill>
                <a:srgbClr val="00B050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5172075" y="3305175"/>
            <a:ext cx="847725" cy="685800"/>
          </a:xfrm>
          <a:custGeom>
            <a:avLst/>
            <a:gdLst>
              <a:gd name="connsiteX0" fmla="*/ 28575 w 847725"/>
              <a:gd name="connsiteY0" fmla="*/ 0 h 685800"/>
              <a:gd name="connsiteX1" fmla="*/ 581025 w 847725"/>
              <a:gd name="connsiteY1" fmla="*/ 9525 h 685800"/>
              <a:gd name="connsiteX2" fmla="*/ 847725 w 847725"/>
              <a:gd name="connsiteY2" fmla="*/ 466725 h 685800"/>
              <a:gd name="connsiteX3" fmla="*/ 685800 w 847725"/>
              <a:gd name="connsiteY3" fmla="*/ 390525 h 685800"/>
              <a:gd name="connsiteX4" fmla="*/ 476250 w 847725"/>
              <a:gd name="connsiteY4" fmla="*/ 666750 h 685800"/>
              <a:gd name="connsiteX5" fmla="*/ 333375 w 847725"/>
              <a:gd name="connsiteY5" fmla="*/ 685800 h 685800"/>
              <a:gd name="connsiteX6" fmla="*/ 180975 w 847725"/>
              <a:gd name="connsiteY6" fmla="*/ 657225 h 685800"/>
              <a:gd name="connsiteX7" fmla="*/ 95250 w 847725"/>
              <a:gd name="connsiteY7" fmla="*/ 590550 h 685800"/>
              <a:gd name="connsiteX8" fmla="*/ 57150 w 847725"/>
              <a:gd name="connsiteY8" fmla="*/ 485775 h 685800"/>
              <a:gd name="connsiteX9" fmla="*/ 0 w 847725"/>
              <a:gd name="connsiteY9" fmla="*/ 371475 h 685800"/>
              <a:gd name="connsiteX10" fmla="*/ 180975 w 847725"/>
              <a:gd name="connsiteY10" fmla="*/ 114300 h 685800"/>
              <a:gd name="connsiteX11" fmla="*/ 28575 w 847725"/>
              <a:gd name="connsiteY11" fmla="*/ 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47725" h="685800">
                <a:moveTo>
                  <a:pt x="28575" y="0"/>
                </a:moveTo>
                <a:lnTo>
                  <a:pt x="581025" y="9525"/>
                </a:lnTo>
                <a:lnTo>
                  <a:pt x="847725" y="466725"/>
                </a:lnTo>
                <a:lnTo>
                  <a:pt x="685800" y="390525"/>
                </a:lnTo>
                <a:lnTo>
                  <a:pt x="476250" y="666750"/>
                </a:lnTo>
                <a:lnTo>
                  <a:pt x="333375" y="685800"/>
                </a:lnTo>
                <a:lnTo>
                  <a:pt x="180975" y="657225"/>
                </a:lnTo>
                <a:lnTo>
                  <a:pt x="95250" y="590550"/>
                </a:lnTo>
                <a:lnTo>
                  <a:pt x="57150" y="485775"/>
                </a:lnTo>
                <a:lnTo>
                  <a:pt x="0" y="371475"/>
                </a:lnTo>
                <a:lnTo>
                  <a:pt x="180975" y="114300"/>
                </a:lnTo>
                <a:lnTo>
                  <a:pt x="28575" y="0"/>
                </a:lnTo>
                <a:close/>
              </a:path>
            </a:pathLst>
          </a:cu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2" name="Freeform 11"/>
          <p:cNvSpPr/>
          <p:nvPr/>
        </p:nvSpPr>
        <p:spPr>
          <a:xfrm>
            <a:off x="5562600" y="2486025"/>
            <a:ext cx="781050" cy="847725"/>
          </a:xfrm>
          <a:custGeom>
            <a:avLst/>
            <a:gdLst>
              <a:gd name="connsiteX0" fmla="*/ 0 w 781050"/>
              <a:gd name="connsiteY0" fmla="*/ 533400 h 847725"/>
              <a:gd name="connsiteX1" fmla="*/ 285750 w 781050"/>
              <a:gd name="connsiteY1" fmla="*/ 9525 h 847725"/>
              <a:gd name="connsiteX2" fmla="*/ 561975 w 781050"/>
              <a:gd name="connsiteY2" fmla="*/ 0 h 847725"/>
              <a:gd name="connsiteX3" fmla="*/ 676275 w 781050"/>
              <a:gd name="connsiteY3" fmla="*/ 114300 h 847725"/>
              <a:gd name="connsiteX4" fmla="*/ 781050 w 781050"/>
              <a:gd name="connsiteY4" fmla="*/ 285750 h 847725"/>
              <a:gd name="connsiteX5" fmla="*/ 485775 w 781050"/>
              <a:gd name="connsiteY5" fmla="*/ 847725 h 847725"/>
              <a:gd name="connsiteX6" fmla="*/ 0 w 781050"/>
              <a:gd name="connsiteY6" fmla="*/ 533400 h 847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81050" h="847725">
                <a:moveTo>
                  <a:pt x="0" y="533400"/>
                </a:moveTo>
                <a:lnTo>
                  <a:pt x="285750" y="9525"/>
                </a:lnTo>
                <a:lnTo>
                  <a:pt x="561975" y="0"/>
                </a:lnTo>
                <a:lnTo>
                  <a:pt x="676275" y="114300"/>
                </a:lnTo>
                <a:lnTo>
                  <a:pt x="781050" y="285750"/>
                </a:lnTo>
                <a:lnTo>
                  <a:pt x="485775" y="847725"/>
                </a:lnTo>
                <a:lnTo>
                  <a:pt x="0" y="533400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Šķirošana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/>
          </a:bodyPr>
          <a:lstStyle/>
          <a:p>
            <a:r>
              <a:rPr lang="lv-LV" dirty="0" smtClean="0"/>
              <a:t>Konteinerā drīkst mest tikai tīru iepakojumu. To nav nepieciešams mazgāt ar trauku mazgāšanas līdzekli – pietiks, ja to rūpīgi izskalos ar ūdeni</a:t>
            </a:r>
          </a:p>
          <a:p>
            <a:r>
              <a:rPr lang="lv-LV" dirty="0" smtClean="0"/>
              <a:t>Plastmasai paredzētajā konteinerā nedrīkst mest plastmasas rotaļlietas un sadzīves priekšmetus, kā arī vienreizlietojamos traukus</a:t>
            </a:r>
          </a:p>
        </p:txBody>
      </p:sp>
      <p:pic>
        <p:nvPicPr>
          <p:cNvPr id="6" name="Picture 5" descr="kont_2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tretch>
            <a:fillRect/>
          </a:stretch>
        </p:blipFill>
        <p:spPr>
          <a:xfrm>
            <a:off x="4899128" y="1961369"/>
            <a:ext cx="3345461" cy="3279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Pāršķirošana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lv-LV" dirty="0" smtClean="0"/>
              <a:t>Uz šķirošanas līnijas plastmasas iepakojums ar rokām tiek sašķirots pa materiālu veidiem: PET pudeles, plēve, HDPE pudeles un kanniņas</a:t>
            </a:r>
          </a:p>
          <a:p>
            <a:pPr algn="ctr"/>
            <a:r>
              <a:rPr lang="lv-LV" dirty="0" smtClean="0"/>
              <a:t>Lai iegūtu augstvērtīgas otrreizējās izejvielas, PET pudeles un plēves tiek sašķirotas arī pēc krāsas.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Smalcināšana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Pārstrādes rūpnīcā iepakojums tiek sasmalcināts</a:t>
            </a:r>
          </a:p>
          <a:p>
            <a:r>
              <a:rPr lang="lv-LV" dirty="0" smtClean="0"/>
              <a:t>Pirms smalcināšanas ir svarīgi atdalīt visus svešķermeņus, kas reizēm atrodami plastmasas iepakojumā</a:t>
            </a:r>
          </a:p>
          <a:p>
            <a:endParaRPr lang="lv-LV" dirty="0"/>
          </a:p>
        </p:txBody>
      </p:sp>
      <p:pic>
        <p:nvPicPr>
          <p:cNvPr id="4" name="Picture 3" descr="ev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99802" y="1777858"/>
            <a:ext cx="3016599" cy="37385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Mazgāšana, atdalīšana un žāvēšana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 smtClean="0"/>
              <a:t>Iegūtais materiāls tiek mazgāts</a:t>
            </a:r>
          </a:p>
          <a:p>
            <a:r>
              <a:rPr lang="lv-LV" dirty="0" smtClean="0"/>
              <a:t>PET pārstrādē atsevišķi tiek atdalīts PET un HDPE materiāls, no kā gatavoti pudeļu korķīši</a:t>
            </a:r>
          </a:p>
          <a:p>
            <a:r>
              <a:rPr lang="lv-LV" dirty="0" smtClean="0"/>
              <a:t>Iegūtās pārslas tiek žāvētas</a:t>
            </a:r>
            <a:endParaRPr lang="lv-LV" dirty="0"/>
          </a:p>
        </p:txBody>
      </p:sp>
      <p:pic>
        <p:nvPicPr>
          <p:cNvPr id="5" name="Picture 2" descr="http://www.cleanmiddleeast.ae/editor_files/image/october/cover_story/horizon-62-%282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3962" y="4051101"/>
            <a:ext cx="3457055" cy="22972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Granulēšana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952282" cy="2582056"/>
          </a:xfrm>
        </p:spPr>
        <p:txBody>
          <a:bodyPr/>
          <a:lstStyle/>
          <a:p>
            <a:r>
              <a:rPr lang="lv-LV" dirty="0" smtClean="0"/>
              <a:t>HDPE un LDPE pārstrādes procesā iegūtās pārslas tiek pārvērstas granulās</a:t>
            </a:r>
          </a:p>
          <a:p>
            <a:r>
              <a:rPr lang="lv-LV" dirty="0" smtClean="0"/>
              <a:t>PET pārslas, kā arī HDPE un LDPE granulas fasē maisos un pārdod dažādu plastmasas izstrādājumu ražotājiem</a:t>
            </a:r>
            <a:endParaRPr lang="lv-LV" dirty="0"/>
          </a:p>
        </p:txBody>
      </p:sp>
      <p:sp>
        <p:nvSpPr>
          <p:cNvPr id="5" name="Flowchart: Direct Access Storage 4"/>
          <p:cNvSpPr/>
          <p:nvPr/>
        </p:nvSpPr>
        <p:spPr>
          <a:xfrm>
            <a:off x="1828799" y="4272197"/>
            <a:ext cx="1573967" cy="764499"/>
          </a:xfrm>
          <a:prstGeom prst="flowChartMagneticDrum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8" name="Flowchart: Direct Access Storage 7"/>
          <p:cNvSpPr/>
          <p:nvPr/>
        </p:nvSpPr>
        <p:spPr>
          <a:xfrm rot="-900000">
            <a:off x="3925500" y="5109506"/>
            <a:ext cx="1464755" cy="764499"/>
          </a:xfrm>
          <a:prstGeom prst="flowChartMagneticDru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9" name="Oval 8"/>
          <p:cNvSpPr/>
          <p:nvPr/>
        </p:nvSpPr>
        <p:spPr>
          <a:xfrm rot="-900000">
            <a:off x="5051682" y="5156618"/>
            <a:ext cx="179882" cy="329784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0" name="Flowchart: Direct Access Storage 9"/>
          <p:cNvSpPr/>
          <p:nvPr/>
        </p:nvSpPr>
        <p:spPr>
          <a:xfrm rot="900000">
            <a:off x="6192336" y="4413632"/>
            <a:ext cx="1430877" cy="764499"/>
          </a:xfrm>
          <a:prstGeom prst="flowChartMagneticDrum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1" name="Oval 10"/>
          <p:cNvSpPr/>
          <p:nvPr/>
        </p:nvSpPr>
        <p:spPr>
          <a:xfrm rot="900000">
            <a:off x="7270230" y="4751877"/>
            <a:ext cx="179882" cy="32978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Otrreizējo izejvielu izmantošana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69239" cy="4710659"/>
          </a:xfrm>
        </p:spPr>
        <p:txBody>
          <a:bodyPr>
            <a:normAutofit/>
          </a:bodyPr>
          <a:lstStyle/>
          <a:p>
            <a:r>
              <a:rPr lang="lv-LV" dirty="0" smtClean="0"/>
              <a:t>PET pārslas galvenokārt izmanto poliestera šķiedras, kā arī jaunu PET pudeļu ražošanai</a:t>
            </a:r>
          </a:p>
          <a:p>
            <a:r>
              <a:rPr lang="lv-LV" dirty="0" smtClean="0"/>
              <a:t>No otrreizējās HDPE un LDPE plastmasas gatavo gan jaunu plēvi, gan sadzīvē noderīgus plastmasas izstrādājumus</a:t>
            </a:r>
          </a:p>
        </p:txBody>
      </p:sp>
      <p:pic>
        <p:nvPicPr>
          <p:cNvPr id="1026" name="Picture 2" descr="http://st.houzz.com/simgs/7d9124c80f8cc43a_4-0178/contemporary-dining-bow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67221" y="2081212"/>
            <a:ext cx="3467100" cy="3295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906</TotalTime>
  <Words>208</Words>
  <Application>Microsoft Office PowerPoint</Application>
  <PresentationFormat>On-screen Show (4:3)</PresentationFormat>
  <Paragraphs>29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Plastmasas pārstrāde</vt:lpstr>
      <vt:lpstr>Pārstrādes cikls</vt:lpstr>
      <vt:lpstr>Šķirošana</vt:lpstr>
      <vt:lpstr>Pāršķirošana</vt:lpstr>
      <vt:lpstr>Smalcināšana</vt:lpstr>
      <vt:lpstr>Mazgāšana, atdalīšana un žāvēšana</vt:lpstr>
      <vt:lpstr>Granulēšana</vt:lpstr>
      <vt:lpstr>Otrreizējo izejvielu izmantošana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Papīra pārstrāde</dc:title>
  <dc:creator>User</dc:creator>
  <cp:lastModifiedBy>Admin</cp:lastModifiedBy>
  <cp:revision>41</cp:revision>
  <dcterms:created xsi:type="dcterms:W3CDTF">2015-02-18T10:30:24Z</dcterms:created>
  <dcterms:modified xsi:type="dcterms:W3CDTF">2015-04-17T11:29:44Z</dcterms:modified>
</cp:coreProperties>
</file>