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4" r:id="rId5"/>
    <p:sldId id="261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3" autoAdjust="0"/>
    <p:restoredTop sz="94660"/>
  </p:normalViewPr>
  <p:slideViewPr>
    <p:cSldViewPr snapToGrid="0">
      <p:cViewPr varScale="1">
        <p:scale>
          <a:sx n="98" d="100"/>
          <a:sy n="98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1075E-D943-43C2-BBA4-4335029F6D29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45F7-4D5F-43B1-A1F9-BA199D7750A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lv-LV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Papīram paredzētajā konteinerā drīkst mest papīru, avīzes, grāmatas, kartona kastes un kārbas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45F7-4D5F-43B1-A1F9-BA199D7750AE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Stikla pārstrāde</a:t>
            </a:r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Pārstrādes cikls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r>
              <a:rPr lang="lv-LV" dirty="0" smtClean="0"/>
              <a:t>Šķirošana</a:t>
            </a:r>
          </a:p>
          <a:p>
            <a:r>
              <a:rPr lang="lv-LV" dirty="0" smtClean="0"/>
              <a:t>Pāršķirošana un svešķermeņu atdalīšana</a:t>
            </a:r>
            <a:endParaRPr lang="lv-LV" dirty="0"/>
          </a:p>
          <a:p>
            <a:r>
              <a:rPr lang="lv-LV" dirty="0" smtClean="0"/>
              <a:t>Smalcināšana</a:t>
            </a:r>
          </a:p>
          <a:p>
            <a:r>
              <a:rPr lang="lv-LV" dirty="0" smtClean="0"/>
              <a:t>Kausēšana</a:t>
            </a:r>
          </a:p>
          <a:p>
            <a:r>
              <a:rPr lang="lv-LV" dirty="0" smtClean="0"/>
              <a:t>Jauna iepakojuma izgatavošana</a:t>
            </a:r>
            <a:endParaRPr lang="lv-LV" dirty="0"/>
          </a:p>
        </p:txBody>
      </p:sp>
      <p:sp>
        <p:nvSpPr>
          <p:cNvPr id="7" name="Freeform 6"/>
          <p:cNvSpPr/>
          <p:nvPr/>
        </p:nvSpPr>
        <p:spPr>
          <a:xfrm>
            <a:off x="6229350" y="2457450"/>
            <a:ext cx="1066800" cy="762000"/>
          </a:xfrm>
          <a:custGeom>
            <a:avLst/>
            <a:gdLst>
              <a:gd name="connsiteX0" fmla="*/ 0 w 1066800"/>
              <a:gd name="connsiteY0" fmla="*/ 0 h 762000"/>
              <a:gd name="connsiteX1" fmla="*/ 714375 w 1066800"/>
              <a:gd name="connsiteY1" fmla="*/ 9525 h 762000"/>
              <a:gd name="connsiteX2" fmla="*/ 876300 w 1066800"/>
              <a:gd name="connsiteY2" fmla="*/ 323850 h 762000"/>
              <a:gd name="connsiteX3" fmla="*/ 1066800 w 1066800"/>
              <a:gd name="connsiteY3" fmla="*/ 238125 h 762000"/>
              <a:gd name="connsiteX4" fmla="*/ 781050 w 1066800"/>
              <a:gd name="connsiteY4" fmla="*/ 723900 h 762000"/>
              <a:gd name="connsiteX5" fmla="*/ 209550 w 1066800"/>
              <a:gd name="connsiteY5" fmla="*/ 762000 h 762000"/>
              <a:gd name="connsiteX6" fmla="*/ 438150 w 1066800"/>
              <a:gd name="connsiteY6" fmla="*/ 647700 h 762000"/>
              <a:gd name="connsiteX7" fmla="*/ 47625 w 1066800"/>
              <a:gd name="connsiteY7" fmla="*/ 47625 h 762000"/>
              <a:gd name="connsiteX8" fmla="*/ 0 w 1066800"/>
              <a:gd name="connsiteY8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800" h="762000">
                <a:moveTo>
                  <a:pt x="0" y="0"/>
                </a:moveTo>
                <a:lnTo>
                  <a:pt x="714375" y="9525"/>
                </a:lnTo>
                <a:lnTo>
                  <a:pt x="876300" y="323850"/>
                </a:lnTo>
                <a:lnTo>
                  <a:pt x="1066800" y="238125"/>
                </a:lnTo>
                <a:lnTo>
                  <a:pt x="781050" y="723900"/>
                </a:lnTo>
                <a:lnTo>
                  <a:pt x="209550" y="762000"/>
                </a:lnTo>
                <a:lnTo>
                  <a:pt x="438150" y="647700"/>
                </a:lnTo>
                <a:lnTo>
                  <a:pt x="4762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858000" y="3181350"/>
            <a:ext cx="742950" cy="809625"/>
          </a:xfrm>
          <a:custGeom>
            <a:avLst/>
            <a:gdLst>
              <a:gd name="connsiteX0" fmla="*/ 0 w 742950"/>
              <a:gd name="connsiteY0" fmla="*/ 295275 h 809625"/>
              <a:gd name="connsiteX1" fmla="*/ 476250 w 742950"/>
              <a:gd name="connsiteY1" fmla="*/ 0 h 809625"/>
              <a:gd name="connsiteX2" fmla="*/ 733425 w 742950"/>
              <a:gd name="connsiteY2" fmla="*/ 476250 h 809625"/>
              <a:gd name="connsiteX3" fmla="*/ 742950 w 742950"/>
              <a:gd name="connsiteY3" fmla="*/ 609600 h 809625"/>
              <a:gd name="connsiteX4" fmla="*/ 685800 w 742950"/>
              <a:gd name="connsiteY4" fmla="*/ 723900 h 809625"/>
              <a:gd name="connsiteX5" fmla="*/ 581025 w 742950"/>
              <a:gd name="connsiteY5" fmla="*/ 790575 h 809625"/>
              <a:gd name="connsiteX6" fmla="*/ 381000 w 742950"/>
              <a:gd name="connsiteY6" fmla="*/ 809625 h 809625"/>
              <a:gd name="connsiteX7" fmla="*/ 266700 w 742950"/>
              <a:gd name="connsiteY7" fmla="*/ 809625 h 809625"/>
              <a:gd name="connsiteX8" fmla="*/ 0 w 742950"/>
              <a:gd name="connsiteY8" fmla="*/ 29527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2950" h="809625">
                <a:moveTo>
                  <a:pt x="0" y="295275"/>
                </a:moveTo>
                <a:lnTo>
                  <a:pt x="476250" y="0"/>
                </a:lnTo>
                <a:lnTo>
                  <a:pt x="733425" y="476250"/>
                </a:lnTo>
                <a:lnTo>
                  <a:pt x="742950" y="609600"/>
                </a:lnTo>
                <a:lnTo>
                  <a:pt x="685800" y="723900"/>
                </a:lnTo>
                <a:lnTo>
                  <a:pt x="581025" y="790575"/>
                </a:lnTo>
                <a:lnTo>
                  <a:pt x="381000" y="809625"/>
                </a:lnTo>
                <a:lnTo>
                  <a:pt x="266700" y="809625"/>
                </a:lnTo>
                <a:lnTo>
                  <a:pt x="0" y="295275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477000" y="3886200"/>
            <a:ext cx="1028700" cy="952500"/>
          </a:xfrm>
          <a:custGeom>
            <a:avLst/>
            <a:gdLst>
              <a:gd name="connsiteX0" fmla="*/ 1028700 w 1028700"/>
              <a:gd name="connsiteY0" fmla="*/ 123825 h 952500"/>
              <a:gd name="connsiteX1" fmla="*/ 981075 w 1028700"/>
              <a:gd name="connsiteY1" fmla="*/ 219075 h 952500"/>
              <a:gd name="connsiteX2" fmla="*/ 276225 w 1028700"/>
              <a:gd name="connsiteY2" fmla="*/ 200025 h 952500"/>
              <a:gd name="connsiteX3" fmla="*/ 266700 w 1028700"/>
              <a:gd name="connsiteY3" fmla="*/ 0 h 952500"/>
              <a:gd name="connsiteX4" fmla="*/ 0 w 1028700"/>
              <a:gd name="connsiteY4" fmla="*/ 457200 h 952500"/>
              <a:gd name="connsiteX5" fmla="*/ 266700 w 1028700"/>
              <a:gd name="connsiteY5" fmla="*/ 952500 h 952500"/>
              <a:gd name="connsiteX6" fmla="*/ 276225 w 1028700"/>
              <a:gd name="connsiteY6" fmla="*/ 762000 h 952500"/>
              <a:gd name="connsiteX7" fmla="*/ 695325 w 1028700"/>
              <a:gd name="connsiteY7" fmla="*/ 733425 h 952500"/>
              <a:gd name="connsiteX8" fmla="*/ 1028700 w 1028700"/>
              <a:gd name="connsiteY8" fmla="*/ 123825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" h="952500">
                <a:moveTo>
                  <a:pt x="1028700" y="123825"/>
                </a:moveTo>
                <a:lnTo>
                  <a:pt x="981075" y="219075"/>
                </a:lnTo>
                <a:lnTo>
                  <a:pt x="276225" y="200025"/>
                </a:lnTo>
                <a:lnTo>
                  <a:pt x="266700" y="0"/>
                </a:lnTo>
                <a:lnTo>
                  <a:pt x="0" y="457200"/>
                </a:lnTo>
                <a:lnTo>
                  <a:pt x="266700" y="952500"/>
                </a:lnTo>
                <a:lnTo>
                  <a:pt x="276225" y="762000"/>
                </a:lnTo>
                <a:lnTo>
                  <a:pt x="695325" y="733425"/>
                </a:lnTo>
                <a:lnTo>
                  <a:pt x="1028700" y="1238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Freeform 9"/>
          <p:cNvSpPr/>
          <p:nvPr/>
        </p:nvSpPr>
        <p:spPr>
          <a:xfrm>
            <a:off x="5286375" y="4029075"/>
            <a:ext cx="1038225" cy="619125"/>
          </a:xfrm>
          <a:custGeom>
            <a:avLst/>
            <a:gdLst>
              <a:gd name="connsiteX0" fmla="*/ 0 w 1038225"/>
              <a:gd name="connsiteY0" fmla="*/ 0 h 619125"/>
              <a:gd name="connsiteX1" fmla="*/ 361950 w 1038225"/>
              <a:gd name="connsiteY1" fmla="*/ 619125 h 619125"/>
              <a:gd name="connsiteX2" fmla="*/ 1038225 w 1038225"/>
              <a:gd name="connsiteY2" fmla="*/ 619125 h 619125"/>
              <a:gd name="connsiteX3" fmla="*/ 1028700 w 1038225"/>
              <a:gd name="connsiteY3" fmla="*/ 38100 h 619125"/>
              <a:gd name="connsiteX4" fmla="*/ 28575 w 1038225"/>
              <a:gd name="connsiteY4" fmla="*/ 47625 h 619125"/>
              <a:gd name="connsiteX5" fmla="*/ 0 w 1038225"/>
              <a:gd name="connsiteY5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8225" h="619125">
                <a:moveTo>
                  <a:pt x="0" y="0"/>
                </a:moveTo>
                <a:lnTo>
                  <a:pt x="361950" y="619125"/>
                </a:lnTo>
                <a:lnTo>
                  <a:pt x="1038225" y="619125"/>
                </a:lnTo>
                <a:lnTo>
                  <a:pt x="1028700" y="38100"/>
                </a:lnTo>
                <a:lnTo>
                  <a:pt x="2857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5172075" y="3305175"/>
            <a:ext cx="847725" cy="685800"/>
          </a:xfrm>
          <a:custGeom>
            <a:avLst/>
            <a:gdLst>
              <a:gd name="connsiteX0" fmla="*/ 28575 w 847725"/>
              <a:gd name="connsiteY0" fmla="*/ 0 h 685800"/>
              <a:gd name="connsiteX1" fmla="*/ 581025 w 847725"/>
              <a:gd name="connsiteY1" fmla="*/ 9525 h 685800"/>
              <a:gd name="connsiteX2" fmla="*/ 847725 w 847725"/>
              <a:gd name="connsiteY2" fmla="*/ 466725 h 685800"/>
              <a:gd name="connsiteX3" fmla="*/ 685800 w 847725"/>
              <a:gd name="connsiteY3" fmla="*/ 390525 h 685800"/>
              <a:gd name="connsiteX4" fmla="*/ 476250 w 847725"/>
              <a:gd name="connsiteY4" fmla="*/ 666750 h 685800"/>
              <a:gd name="connsiteX5" fmla="*/ 333375 w 847725"/>
              <a:gd name="connsiteY5" fmla="*/ 685800 h 685800"/>
              <a:gd name="connsiteX6" fmla="*/ 180975 w 847725"/>
              <a:gd name="connsiteY6" fmla="*/ 657225 h 685800"/>
              <a:gd name="connsiteX7" fmla="*/ 95250 w 847725"/>
              <a:gd name="connsiteY7" fmla="*/ 590550 h 685800"/>
              <a:gd name="connsiteX8" fmla="*/ 57150 w 847725"/>
              <a:gd name="connsiteY8" fmla="*/ 485775 h 685800"/>
              <a:gd name="connsiteX9" fmla="*/ 0 w 847725"/>
              <a:gd name="connsiteY9" fmla="*/ 371475 h 685800"/>
              <a:gd name="connsiteX10" fmla="*/ 180975 w 847725"/>
              <a:gd name="connsiteY10" fmla="*/ 114300 h 685800"/>
              <a:gd name="connsiteX11" fmla="*/ 28575 w 847725"/>
              <a:gd name="connsiteY1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7725" h="685800">
                <a:moveTo>
                  <a:pt x="28575" y="0"/>
                </a:moveTo>
                <a:lnTo>
                  <a:pt x="581025" y="9525"/>
                </a:lnTo>
                <a:lnTo>
                  <a:pt x="847725" y="466725"/>
                </a:lnTo>
                <a:lnTo>
                  <a:pt x="685800" y="390525"/>
                </a:lnTo>
                <a:lnTo>
                  <a:pt x="476250" y="666750"/>
                </a:lnTo>
                <a:lnTo>
                  <a:pt x="333375" y="685800"/>
                </a:lnTo>
                <a:lnTo>
                  <a:pt x="180975" y="657225"/>
                </a:lnTo>
                <a:lnTo>
                  <a:pt x="95250" y="590550"/>
                </a:lnTo>
                <a:lnTo>
                  <a:pt x="57150" y="485775"/>
                </a:lnTo>
                <a:lnTo>
                  <a:pt x="0" y="371475"/>
                </a:lnTo>
                <a:lnTo>
                  <a:pt x="180975" y="114300"/>
                </a:lnTo>
                <a:lnTo>
                  <a:pt x="28575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Freeform 11"/>
          <p:cNvSpPr/>
          <p:nvPr/>
        </p:nvSpPr>
        <p:spPr>
          <a:xfrm>
            <a:off x="5562600" y="2486025"/>
            <a:ext cx="781050" cy="847725"/>
          </a:xfrm>
          <a:custGeom>
            <a:avLst/>
            <a:gdLst>
              <a:gd name="connsiteX0" fmla="*/ 0 w 781050"/>
              <a:gd name="connsiteY0" fmla="*/ 533400 h 847725"/>
              <a:gd name="connsiteX1" fmla="*/ 285750 w 781050"/>
              <a:gd name="connsiteY1" fmla="*/ 9525 h 847725"/>
              <a:gd name="connsiteX2" fmla="*/ 561975 w 781050"/>
              <a:gd name="connsiteY2" fmla="*/ 0 h 847725"/>
              <a:gd name="connsiteX3" fmla="*/ 676275 w 781050"/>
              <a:gd name="connsiteY3" fmla="*/ 114300 h 847725"/>
              <a:gd name="connsiteX4" fmla="*/ 781050 w 781050"/>
              <a:gd name="connsiteY4" fmla="*/ 285750 h 847725"/>
              <a:gd name="connsiteX5" fmla="*/ 485775 w 781050"/>
              <a:gd name="connsiteY5" fmla="*/ 847725 h 847725"/>
              <a:gd name="connsiteX6" fmla="*/ 0 w 781050"/>
              <a:gd name="connsiteY6" fmla="*/ 53340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1050" h="847725">
                <a:moveTo>
                  <a:pt x="0" y="533400"/>
                </a:moveTo>
                <a:lnTo>
                  <a:pt x="285750" y="9525"/>
                </a:lnTo>
                <a:lnTo>
                  <a:pt x="561975" y="0"/>
                </a:lnTo>
                <a:lnTo>
                  <a:pt x="676275" y="114300"/>
                </a:lnTo>
                <a:lnTo>
                  <a:pt x="781050" y="285750"/>
                </a:lnTo>
                <a:lnTo>
                  <a:pt x="485775" y="847725"/>
                </a:lnTo>
                <a:lnTo>
                  <a:pt x="0" y="53340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Šķirošana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lv-LV" dirty="0" smtClean="0"/>
              <a:t>Zaļajā konteinerā drīkst mest tikai stikla iepakojumu – pudeles un burkas</a:t>
            </a:r>
          </a:p>
          <a:p>
            <a:r>
              <a:rPr lang="lv-LV" dirty="0" smtClean="0"/>
              <a:t>Konteinerā drīkst mest tikai tīru iepakojumu</a:t>
            </a:r>
          </a:p>
          <a:p>
            <a:r>
              <a:rPr lang="lv-LV" dirty="0" smtClean="0"/>
              <a:t>Nav nepieciešams iepakojumu mazgāt ar trauku mazgāšanas līdzekli – pietiks, ja to rūpīgi izskalos ar ūdeni</a:t>
            </a:r>
          </a:p>
          <a:p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 descr="kont_3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4392820" y="2096281"/>
            <a:ext cx="3596937" cy="3652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Pāršķirošana un svešķermeņu atdalīšana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Izmantojot mūsdienīgas šķirošanas līnijas, stiklu ir iespējams sašķirot pa krāsām</a:t>
            </a:r>
          </a:p>
          <a:p>
            <a:r>
              <a:rPr lang="lv-LV" dirty="0" smtClean="0"/>
              <a:t>Šķirošanas līnijās automatizētā procesā tiek atdalīti dažādi piemaisījumi, piemēram, metāls, keramika, akmeņi u.tml.</a:t>
            </a:r>
          </a:p>
        </p:txBody>
      </p:sp>
      <p:pic>
        <p:nvPicPr>
          <p:cNvPr id="5122" name="Picture 2" descr="http://www.acedisposal.com/wp-content/uploads/2014/06/glass-2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8853" y="4382749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Smalcināšana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626" y="1600200"/>
            <a:ext cx="7674782" cy="4620717"/>
          </a:xfrm>
        </p:spPr>
        <p:txBody>
          <a:bodyPr/>
          <a:lstStyle/>
          <a:p>
            <a:r>
              <a:rPr lang="lv-LV" dirty="0" smtClean="0"/>
              <a:t>Tīrais stikla iepakojums tiek sasmalcināts</a:t>
            </a:r>
          </a:p>
          <a:p>
            <a:r>
              <a:rPr lang="lv-LV" dirty="0" smtClean="0"/>
              <a:t>Latvijā sašķirotais stikla iepakojums nonāk pārstrādes rūpnīcās Lietuvā un Ukrainā</a:t>
            </a:r>
            <a:endParaRPr lang="lv-LV" dirty="0"/>
          </a:p>
        </p:txBody>
      </p:sp>
      <p:pic>
        <p:nvPicPr>
          <p:cNvPr id="4098" name="Picture 2" descr="http://www.return-it.ca/images/Green-Bottle-Cul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1124" y="2014484"/>
            <a:ext cx="3758911" cy="2572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Kausēšana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7952283" cy="3256613"/>
          </a:xfrm>
        </p:spPr>
        <p:txBody>
          <a:bodyPr/>
          <a:lstStyle/>
          <a:p>
            <a:r>
              <a:rPr lang="lv-LV" dirty="0" smtClean="0"/>
              <a:t>Sasmalcinātais stikls tiek izkausēts milzīgā krāsnī un sajaukts ar pirmreizējām stikla izejvielām</a:t>
            </a:r>
          </a:p>
          <a:p>
            <a:r>
              <a:rPr lang="lv-LV" dirty="0" smtClean="0"/>
              <a:t>Stikla ražošanai izmanto kvarca smiltis, sodu un kaļķakmeni, bet 30–40% no kopējās izejvielu masas aizvietojot ar otrreizēji pārstrādātu materiālu</a:t>
            </a:r>
          </a:p>
        </p:txBody>
      </p:sp>
      <p:pic>
        <p:nvPicPr>
          <p:cNvPr id="3074" name="Picture 2" descr="http://www.agc-glass.eu/01/MyImages/2260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9110" y="4067397"/>
            <a:ext cx="4206562" cy="2386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Jauna iepakojuma izgatavošana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92500" lnSpcReduction="10000"/>
          </a:bodyPr>
          <a:lstStyle/>
          <a:p>
            <a:r>
              <a:rPr lang="lv-LV" dirty="0" smtClean="0"/>
              <a:t>No viendabīgās stikla masas ražo jaunu stikla iepakojumu</a:t>
            </a:r>
          </a:p>
          <a:p>
            <a:r>
              <a:rPr lang="lv-LV" dirty="0" smtClean="0"/>
              <a:t>No pārstrādāta materiāla gatavotai pudelei ir tāda pati kvalitāte kā tai, kas ražota no smiltīm</a:t>
            </a:r>
            <a:endParaRPr lang="lv-LV" dirty="0"/>
          </a:p>
        </p:txBody>
      </p:sp>
      <p:sp>
        <p:nvSpPr>
          <p:cNvPr id="2056" name="AutoShape 8" descr="http://www.clker.com/cliparts/z/C/v/d/k/N/jar-with-blue-lid.svg"/>
          <p:cNvSpPr>
            <a:spLocks noChangeAspect="1" noChangeArrowheads="1"/>
          </p:cNvSpPr>
          <p:nvPr/>
        </p:nvSpPr>
        <p:spPr bwMode="auto">
          <a:xfrm>
            <a:off x="155575" y="-868363"/>
            <a:ext cx="12382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58" name="AutoShape 10" descr="http://www.clker.com/cliparts/z/C/v/d/k/N/jar-with-blue-lid.svg"/>
          <p:cNvSpPr>
            <a:spLocks noChangeAspect="1" noChangeArrowheads="1"/>
          </p:cNvSpPr>
          <p:nvPr/>
        </p:nvSpPr>
        <p:spPr bwMode="auto">
          <a:xfrm>
            <a:off x="155575" y="-868363"/>
            <a:ext cx="12382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0" name="AutoShape 12" descr="http://www.clker.com/cliparts/z/C/v/d/k/N/jar-with-blue-lid.svg"/>
          <p:cNvSpPr>
            <a:spLocks noChangeAspect="1" noChangeArrowheads="1"/>
          </p:cNvSpPr>
          <p:nvPr/>
        </p:nvSpPr>
        <p:spPr bwMode="auto">
          <a:xfrm>
            <a:off x="155575" y="-868363"/>
            <a:ext cx="12382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2" name="AutoShape 14" descr="http://www.clker.com/cliparts/z/C/v/d/k/N/jar-with-blue-lid.svg"/>
          <p:cNvSpPr>
            <a:spLocks noChangeAspect="1" noChangeArrowheads="1"/>
          </p:cNvSpPr>
          <p:nvPr/>
        </p:nvSpPr>
        <p:spPr bwMode="auto">
          <a:xfrm>
            <a:off x="155575" y="-868363"/>
            <a:ext cx="12382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4" name="AutoShape 16" descr="Att&amp;emacr;lu rezult&amp;amacr;ti vaic&amp;amacr;jumam “jar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6" name="AutoShape 18" descr="Att&amp;emacr;lu rezult&amp;amacr;ti vaic&amp;amacr;jumam “jar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8" name="AutoShape 20" descr="Att&amp;emacr;lu rezult&amp;amacr;ti vaic&amp;amacr;jumam “jar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2" name="Picture 21" descr="m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62003" y="3769387"/>
            <a:ext cx="1498765" cy="2432611"/>
          </a:xfrm>
          <a:prstGeom prst="rect">
            <a:avLst/>
          </a:prstGeom>
        </p:spPr>
      </p:pic>
      <p:pic>
        <p:nvPicPr>
          <p:cNvPr id="25" name="Picture 24" descr="m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3291" y="4144895"/>
            <a:ext cx="1309915" cy="1981665"/>
          </a:xfrm>
          <a:prstGeom prst="rect">
            <a:avLst/>
          </a:prstGeom>
        </p:spPr>
      </p:pic>
      <p:pic>
        <p:nvPicPr>
          <p:cNvPr id="26" name="Picture 25" descr="m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2669" y="4152321"/>
            <a:ext cx="1351911" cy="2040157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1794294" y="4226944"/>
            <a:ext cx="974786" cy="28467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8" name="Oval 27"/>
          <p:cNvSpPr/>
          <p:nvPr/>
        </p:nvSpPr>
        <p:spPr>
          <a:xfrm>
            <a:off x="6409426" y="4244198"/>
            <a:ext cx="974786" cy="25879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Pudeļu izgatavošana 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lv-LV" dirty="0" smtClean="0"/>
              <a:t>Tā sauktajā </a:t>
            </a:r>
            <a:r>
              <a:rPr lang="lv-LV" dirty="0" err="1" smtClean="0"/>
              <a:t>pudeļmašīnā</a:t>
            </a:r>
            <a:r>
              <a:rPr lang="lv-LV" dirty="0" smtClean="0"/>
              <a:t> 1200°C temperatūrā īpašās formās top stikla pudeles</a:t>
            </a:r>
          </a:p>
          <a:p>
            <a:pPr algn="r"/>
            <a:r>
              <a:rPr lang="lv-LV" dirty="0" smtClean="0"/>
              <a:t>Kad pudeles gatavas, tās lēnām atdziest jeb norūdās</a:t>
            </a:r>
          </a:p>
          <a:p>
            <a:pPr algn="r"/>
            <a:r>
              <a:rPr lang="lv-LV" dirty="0" smtClean="0"/>
              <a:t>Pēc rūdīšanas pudeles aizceļo uz šķirošanu, kur tās automātiski pārbauda</a:t>
            </a:r>
          </a:p>
          <a:p>
            <a:pPr algn="r"/>
            <a:r>
              <a:rPr lang="lv-LV" dirty="0" smtClean="0"/>
              <a:t>Brāķētās pudeles atgriežas kausēšanas krāsnī, veselās tiek iepakotas vakuumā un nosūtītas pudeļu pildītājiem</a:t>
            </a:r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223</Words>
  <Application>Microsoft Office PowerPoint</Application>
  <PresentationFormat>On-screen Show (4:3)</PresentationFormat>
  <Paragraphs>31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Stikla pārstrāde</vt:lpstr>
      <vt:lpstr>Pārstrādes cikls</vt:lpstr>
      <vt:lpstr>Šķirošana</vt:lpstr>
      <vt:lpstr>Pāršķirošana un svešķermeņu atdalīšana</vt:lpstr>
      <vt:lpstr>Smalcināšana</vt:lpstr>
      <vt:lpstr>Kausēšana</vt:lpstr>
      <vt:lpstr>Jauna iepakojuma izgatavošana</vt:lpstr>
      <vt:lpstr>Pudeļu izgatavošana 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Papīra pārstrāde</dc:title>
  <dc:creator>User</dc:creator>
  <cp:lastModifiedBy>Admin</cp:lastModifiedBy>
  <cp:revision>38</cp:revision>
  <dcterms:created xsi:type="dcterms:W3CDTF">2015-02-18T10:30:24Z</dcterms:created>
  <dcterms:modified xsi:type="dcterms:W3CDTF">2015-04-17T11:36:36Z</dcterms:modified>
</cp:coreProperties>
</file>