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 id="2147483752" r:id="rId5"/>
  </p:sldMasterIdLst>
  <p:notesMasterIdLst>
    <p:notesMasterId r:id="rId33"/>
  </p:notesMasterIdLst>
  <p:sldIdLst>
    <p:sldId id="1633" r:id="rId6"/>
    <p:sldId id="5155" r:id="rId7"/>
    <p:sldId id="5148" r:id="rId8"/>
    <p:sldId id="5150" r:id="rId9"/>
    <p:sldId id="5118" r:id="rId10"/>
    <p:sldId id="5151" r:id="rId11"/>
    <p:sldId id="5152" r:id="rId12"/>
    <p:sldId id="5153" r:id="rId13"/>
    <p:sldId id="5161" r:id="rId14"/>
    <p:sldId id="5163" r:id="rId15"/>
    <p:sldId id="5172" r:id="rId16"/>
    <p:sldId id="5169" r:id="rId17"/>
    <p:sldId id="5162" r:id="rId18"/>
    <p:sldId id="5173" r:id="rId19"/>
    <p:sldId id="5154" r:id="rId20"/>
    <p:sldId id="5156" r:id="rId21"/>
    <p:sldId id="5157" r:id="rId22"/>
    <p:sldId id="5164" r:id="rId23"/>
    <p:sldId id="5159" r:id="rId24"/>
    <p:sldId id="5160" r:id="rId25"/>
    <p:sldId id="289" r:id="rId26"/>
    <p:sldId id="5168" r:id="rId27"/>
    <p:sldId id="5167" r:id="rId28"/>
    <p:sldId id="5166" r:id="rId29"/>
    <p:sldId id="5174" r:id="rId30"/>
    <p:sldId id="5170" r:id="rId31"/>
    <p:sldId id="163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5FC3B-D199-279C-B418-62BBD37A743F}" name="Gita Feldmane" initials="GF" userId="S::gita.feldmane@visc.gov.lv::a7f69b57-5689-401d-b07a-261409015de5" providerId="AD"/>
  <p188:author id="{8C770AB2-58B5-896C-2D1F-96AFD4CDB8ED}" name="Inta Ozola" initials="IO" userId="S::inta.ozola@visc.gov.lv::b9cb50a0-72c0-458d-95db-f57bc0dad6f7" providerId="AD"/>
  <p188:author id="{4C4F47EA-F62B-2218-CC82-0EB550C74BDE}" name="Guest User" initials="GU" userId="S::urn:spo:anon#68f06ed296ca7746ccb54c8a2ae2186a29303e5e5a60a67a8120c91fbada02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7D8"/>
    <a:srgbClr val="EB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D083AE6-46FA-4A59-8FB0-9F97EB10719F}" styleName="Gaišs stils 3 - izcēlums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Gaišs stils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 Veinberga" userId="a79d061d-afb0-4704-85b7-47840795b585" providerId="ADAL" clId="{146FB8D7-7E86-46A8-B606-F86E489DA3B6}"/>
    <pc:docChg chg="modSld">
      <pc:chgData name="Jana Veinberga" userId="a79d061d-afb0-4704-85b7-47840795b585" providerId="ADAL" clId="{146FB8D7-7E86-46A8-B606-F86E489DA3B6}" dt="2024-10-25T10:27:01.744" v="6" actId="20577"/>
      <pc:docMkLst>
        <pc:docMk/>
      </pc:docMkLst>
      <pc:sldChg chg="modNotesTx">
        <pc:chgData name="Jana Veinberga" userId="a79d061d-afb0-4704-85b7-47840795b585" providerId="ADAL" clId="{146FB8D7-7E86-46A8-B606-F86E489DA3B6}" dt="2024-10-25T10:27:01.744" v="6" actId="20577"/>
        <pc:sldMkLst>
          <pc:docMk/>
          <pc:sldMk cId="401255032" sldId="1634"/>
        </pc:sldMkLst>
      </pc:sldChg>
      <pc:sldChg chg="modSp mod">
        <pc:chgData name="Jana Veinberga" userId="a79d061d-afb0-4704-85b7-47840795b585" providerId="ADAL" clId="{146FB8D7-7E86-46A8-B606-F86E489DA3B6}" dt="2024-10-25T10:25:27.664" v="5" actId="20577"/>
        <pc:sldMkLst>
          <pc:docMk/>
          <pc:sldMk cId="2801225421" sldId="5154"/>
        </pc:sldMkLst>
        <pc:spChg chg="mod">
          <ac:chgData name="Jana Veinberga" userId="a79d061d-afb0-4704-85b7-47840795b585" providerId="ADAL" clId="{146FB8D7-7E86-46A8-B606-F86E489DA3B6}" dt="2024-10-25T10:25:27.664" v="5" actId="20577"/>
          <ac:spMkLst>
            <pc:docMk/>
            <pc:sldMk cId="2801225421" sldId="5154"/>
            <ac:spMk id="15" creationId="{C122E1E5-8658-BD14-51C1-4415BF12CFB8}"/>
          </ac:spMkLst>
        </pc:spChg>
      </pc:sldChg>
      <pc:sldChg chg="modSp mod">
        <pc:chgData name="Jana Veinberga" userId="a79d061d-afb0-4704-85b7-47840795b585" providerId="ADAL" clId="{146FB8D7-7E86-46A8-B606-F86E489DA3B6}" dt="2024-10-25T10:24:59.283" v="3" actId="20577"/>
        <pc:sldMkLst>
          <pc:docMk/>
          <pc:sldMk cId="2320509396" sldId="5159"/>
        </pc:sldMkLst>
        <pc:spChg chg="mod">
          <ac:chgData name="Jana Veinberga" userId="a79d061d-afb0-4704-85b7-47840795b585" providerId="ADAL" clId="{146FB8D7-7E86-46A8-B606-F86E489DA3B6}" dt="2024-10-25T10:24:59.283" v="3" actId="20577"/>
          <ac:spMkLst>
            <pc:docMk/>
            <pc:sldMk cId="2320509396" sldId="5159"/>
            <ac:spMk id="15" creationId="{C122E1E5-8658-BD14-51C1-4415BF12CFB8}"/>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zpd@visc.gov.l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zpd@visc.gov.lv" TargetMode="Externa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9E610-1145-4CED-B66D-F485EBF01A30}" type="doc">
      <dgm:prSet loTypeId="urn:microsoft.com/office/officeart/2005/8/layout/vList2" loCatId="list" qsTypeId="urn:microsoft.com/office/officeart/2005/8/quickstyle/3d4" qsCatId="3D" csTypeId="urn:microsoft.com/office/officeart/2005/8/colors/accent0_2" csCatId="mainScheme" phldr="1"/>
      <dgm:spPr/>
      <dgm:t>
        <a:bodyPr/>
        <a:lstStyle/>
        <a:p>
          <a:endParaRPr lang="lv-LV"/>
        </a:p>
      </dgm:t>
    </dgm:pt>
    <dgm:pt modelId="{F2B477F2-5253-49EC-A27E-07525797FBEE}">
      <dgm:prSet phldrT="[Teksts]" phldr="0"/>
      <dgm:spPr/>
      <dgm:t>
        <a:bodyPr/>
        <a:lstStyle/>
        <a:p>
          <a:pPr rtl="0"/>
          <a:r>
            <a:rPr lang="en-US" b="0">
              <a:latin typeface="Verdana"/>
              <a:ea typeface="Verdana"/>
              <a:cs typeface="Times New Roman"/>
            </a:rPr>
            <a:t> </a:t>
          </a:r>
          <a:r>
            <a:rPr lang="en-US">
              <a:solidFill>
                <a:srgbClr val="7030A0"/>
              </a:solidFill>
              <a:latin typeface="Verdana"/>
              <a:ea typeface="Verdana"/>
              <a:cs typeface="Times New Roman"/>
            </a:rPr>
            <a:t>L</a:t>
          </a:r>
          <a:r>
            <a:rPr lang="lv-LV" err="1">
              <a:solidFill>
                <a:srgbClr val="7030A0"/>
              </a:solidFill>
              <a:latin typeface="Verdana"/>
              <a:ea typeface="Verdana"/>
              <a:cs typeface="Times New Roman"/>
            </a:rPr>
            <a:t>īdz</a:t>
          </a:r>
          <a:r>
            <a:rPr lang="lv-LV">
              <a:solidFill>
                <a:srgbClr val="7030A0"/>
              </a:solidFill>
              <a:latin typeface="Verdana"/>
              <a:ea typeface="Verdana"/>
              <a:cs typeface="Times New Roman"/>
            </a:rPr>
            <a:t> 2024. gada 15. novembrim</a:t>
          </a:r>
          <a:endParaRPr lang="lv-LV" b="0">
            <a:solidFill>
              <a:srgbClr val="7030A0"/>
            </a:solidFill>
            <a:latin typeface="Verdana"/>
            <a:ea typeface="Verdana"/>
            <a:cs typeface="Times New Roman"/>
          </a:endParaRPr>
        </a:p>
      </dgm:t>
    </dgm:pt>
    <dgm:pt modelId="{9BBBE819-7DA1-4605-BB84-938075F6A5C4}" type="parTrans" cxnId="{9E36BA05-266A-4992-949F-37CE60796860}">
      <dgm:prSet/>
      <dgm:spPr/>
      <dgm:t>
        <a:bodyPr/>
        <a:lstStyle/>
        <a:p>
          <a:endParaRPr lang="lv-LV"/>
        </a:p>
      </dgm:t>
    </dgm:pt>
    <dgm:pt modelId="{C176F712-0681-4670-A4FB-8A7A796844D0}" type="sibTrans" cxnId="{9E36BA05-266A-4992-949F-37CE60796860}">
      <dgm:prSet/>
      <dgm:spPr/>
      <dgm:t>
        <a:bodyPr/>
        <a:lstStyle/>
        <a:p>
          <a:endParaRPr lang="lv-LV"/>
        </a:p>
      </dgm:t>
    </dgm:pt>
    <dgm:pt modelId="{C49FA48B-55D9-4D11-8F8F-FAF402B104D3}">
      <dgm:prSet phldrT="[Teksts]" phldr="0"/>
      <dgm:spPr/>
      <dgm:t>
        <a:bodyPr/>
        <a:lstStyle/>
        <a:p>
          <a:pPr rtl="0"/>
          <a:r>
            <a:rPr lang="lv-LV" b="1">
              <a:latin typeface="Verdana"/>
              <a:ea typeface="Verdana"/>
              <a:cs typeface="Times New Roman"/>
            </a:rPr>
            <a:t>pašvaldība</a:t>
          </a:r>
          <a:r>
            <a:rPr lang="lv-LV">
              <a:latin typeface="Verdana"/>
              <a:ea typeface="Verdana"/>
              <a:cs typeface="Times New Roman"/>
            </a:rPr>
            <a:t> – pilsēta/novads Valsts izglītības satura centram paziņo savas pašvaldības – pilsētas/novada atbildīgo personu, informāciju nosūtot uz e–pastu: </a:t>
          </a:r>
          <a:r>
            <a:rPr lang="lv-LV">
              <a:solidFill>
                <a:srgbClr val="7030A0"/>
              </a:solidFill>
              <a:latin typeface="Verdana"/>
              <a:ea typeface="Verdana"/>
              <a:cs typeface="Times New Roman"/>
              <a:hlinkClick xmlns:r="http://schemas.openxmlformats.org/officeDocument/2006/relationships" r:id="rId1">
                <a:extLst>
                  <a:ext uri="{A12FA001-AC4F-418D-AE19-62706E023703}">
                    <ahyp:hlinkClr xmlns:ahyp="http://schemas.microsoft.com/office/drawing/2018/hyperlinkcolor" val="tx"/>
                  </a:ext>
                </a:extLst>
              </a:hlinkClick>
            </a:rPr>
            <a:t>zpd@visc.gov.lv</a:t>
          </a:r>
          <a:r>
            <a:rPr lang="lv-LV">
              <a:solidFill>
                <a:srgbClr val="7030A0"/>
              </a:solidFill>
              <a:latin typeface="Verdana"/>
              <a:ea typeface="Verdana"/>
              <a:cs typeface="Times New Roman"/>
            </a:rPr>
            <a:t> </a:t>
          </a:r>
        </a:p>
      </dgm:t>
    </dgm:pt>
    <dgm:pt modelId="{BBA4992A-9D46-436C-AEE5-6504658CE36E}" type="parTrans" cxnId="{31AD881A-4223-495F-9059-0EB43E1BB669}">
      <dgm:prSet/>
      <dgm:spPr/>
      <dgm:t>
        <a:bodyPr/>
        <a:lstStyle/>
        <a:p>
          <a:endParaRPr lang="lv-LV"/>
        </a:p>
      </dgm:t>
    </dgm:pt>
    <dgm:pt modelId="{7B734679-39F2-4235-B53D-F1B496A73738}" type="sibTrans" cxnId="{31AD881A-4223-495F-9059-0EB43E1BB669}">
      <dgm:prSet/>
      <dgm:spPr/>
      <dgm:t>
        <a:bodyPr/>
        <a:lstStyle/>
        <a:p>
          <a:endParaRPr lang="lv-LV"/>
        </a:p>
      </dgm:t>
    </dgm:pt>
    <dgm:pt modelId="{674F56D7-ADE4-4506-88E3-AB845F0155E3}">
      <dgm:prSet phldrT="[Teksts]" phldr="0"/>
      <dgm:spPr/>
      <dgm:t>
        <a:bodyPr/>
        <a:lstStyle/>
        <a:p>
          <a:r>
            <a:rPr lang="lv-LV">
              <a:solidFill>
                <a:srgbClr val="7030A0"/>
              </a:solidFill>
              <a:latin typeface="Verdana"/>
              <a:ea typeface="Verdana"/>
              <a:cs typeface="Times New Roman"/>
            </a:rPr>
            <a:t>Līdz 2024. gada 20. novembrim</a:t>
          </a:r>
          <a:endParaRPr lang="lv-LV">
            <a:solidFill>
              <a:srgbClr val="7030A0"/>
            </a:solidFill>
            <a:latin typeface="Verdana"/>
            <a:ea typeface="Verdana"/>
          </a:endParaRPr>
        </a:p>
      </dgm:t>
    </dgm:pt>
    <dgm:pt modelId="{0ADAF626-3ADD-4F36-B642-2B45FF2DE435}" type="parTrans" cxnId="{4E3B3CCD-CBDB-4C56-AE77-0D8AC849EB80}">
      <dgm:prSet/>
      <dgm:spPr/>
      <dgm:t>
        <a:bodyPr/>
        <a:lstStyle/>
        <a:p>
          <a:endParaRPr lang="lv-LV"/>
        </a:p>
      </dgm:t>
    </dgm:pt>
    <dgm:pt modelId="{485D5FDA-6FB4-4242-88B1-227EF0D5B853}" type="sibTrans" cxnId="{4E3B3CCD-CBDB-4C56-AE77-0D8AC849EB80}">
      <dgm:prSet/>
      <dgm:spPr/>
      <dgm:t>
        <a:bodyPr/>
        <a:lstStyle/>
        <a:p>
          <a:endParaRPr lang="lv-LV"/>
        </a:p>
      </dgm:t>
    </dgm:pt>
    <dgm:pt modelId="{C51ACEC0-AF25-43AC-80F2-6C5988AAF0C7}">
      <dgm:prSet phldrT="[Teksts]" phldr="0"/>
      <dgm:spPr/>
      <dgm:t>
        <a:bodyPr/>
        <a:lstStyle/>
        <a:p>
          <a:pPr rtl="0"/>
          <a:r>
            <a:rPr lang="lv-LV" b="1">
              <a:latin typeface="Verdana"/>
              <a:ea typeface="Verdana"/>
              <a:cs typeface="Times New Roman"/>
            </a:rPr>
            <a:t>izglītības iestāde</a:t>
          </a:r>
          <a:r>
            <a:rPr lang="lv-LV">
              <a:latin typeface="Verdana"/>
              <a:ea typeface="Verdana"/>
              <a:cs typeface="Times New Roman"/>
            </a:rPr>
            <a:t> paziņo pašvaldības – pilsētas/novada atbildīgajai personai izglītības iestādes atbildīgo kontaktpersonu</a:t>
          </a:r>
        </a:p>
      </dgm:t>
    </dgm:pt>
    <dgm:pt modelId="{0ED6B1C0-0D78-4050-A365-11EE6203C218}" type="parTrans" cxnId="{FDE39D6A-83BB-48E1-982A-E0CA5D77A173}">
      <dgm:prSet/>
      <dgm:spPr/>
      <dgm:t>
        <a:bodyPr/>
        <a:lstStyle/>
        <a:p>
          <a:endParaRPr lang="lv-LV"/>
        </a:p>
      </dgm:t>
    </dgm:pt>
    <dgm:pt modelId="{DEF88D9D-6924-4CF8-BE0B-3490B1AD4F2A}" type="sibTrans" cxnId="{FDE39D6A-83BB-48E1-982A-E0CA5D77A173}">
      <dgm:prSet/>
      <dgm:spPr/>
      <dgm:t>
        <a:bodyPr/>
        <a:lstStyle/>
        <a:p>
          <a:endParaRPr lang="lv-LV"/>
        </a:p>
      </dgm:t>
    </dgm:pt>
    <dgm:pt modelId="{43A349DB-62F9-49FC-B487-60365B515A57}" type="pres">
      <dgm:prSet presAssocID="{EB09E610-1145-4CED-B66D-F485EBF01A30}" presName="linear" presStyleCnt="0">
        <dgm:presLayoutVars>
          <dgm:animLvl val="lvl"/>
          <dgm:resizeHandles val="exact"/>
        </dgm:presLayoutVars>
      </dgm:prSet>
      <dgm:spPr/>
    </dgm:pt>
    <dgm:pt modelId="{8C2BCFBF-4353-4209-8CFE-40BE63EEF9C7}" type="pres">
      <dgm:prSet presAssocID="{F2B477F2-5253-49EC-A27E-07525797FBEE}" presName="parentText" presStyleLbl="node1" presStyleIdx="0" presStyleCnt="2">
        <dgm:presLayoutVars>
          <dgm:chMax val="0"/>
          <dgm:bulletEnabled val="1"/>
        </dgm:presLayoutVars>
      </dgm:prSet>
      <dgm:spPr/>
    </dgm:pt>
    <dgm:pt modelId="{65539B7D-AB3F-4F75-900E-C0D83DE1F703}" type="pres">
      <dgm:prSet presAssocID="{F2B477F2-5253-49EC-A27E-07525797FBEE}" presName="childText" presStyleLbl="revTx" presStyleIdx="0" presStyleCnt="2">
        <dgm:presLayoutVars>
          <dgm:bulletEnabled val="1"/>
        </dgm:presLayoutVars>
      </dgm:prSet>
      <dgm:spPr/>
    </dgm:pt>
    <dgm:pt modelId="{C73A2422-4820-46C1-AF87-5ABB217BC943}" type="pres">
      <dgm:prSet presAssocID="{674F56D7-ADE4-4506-88E3-AB845F0155E3}" presName="parentText" presStyleLbl="node1" presStyleIdx="1" presStyleCnt="2">
        <dgm:presLayoutVars>
          <dgm:chMax val="0"/>
          <dgm:bulletEnabled val="1"/>
        </dgm:presLayoutVars>
      </dgm:prSet>
      <dgm:spPr/>
    </dgm:pt>
    <dgm:pt modelId="{175D05E0-E6CA-428B-9948-F17D682CBD4A}" type="pres">
      <dgm:prSet presAssocID="{674F56D7-ADE4-4506-88E3-AB845F0155E3}" presName="childText" presStyleLbl="revTx" presStyleIdx="1" presStyleCnt="2">
        <dgm:presLayoutVars>
          <dgm:bulletEnabled val="1"/>
        </dgm:presLayoutVars>
      </dgm:prSet>
      <dgm:spPr/>
    </dgm:pt>
  </dgm:ptLst>
  <dgm:cxnLst>
    <dgm:cxn modelId="{9E36BA05-266A-4992-949F-37CE60796860}" srcId="{EB09E610-1145-4CED-B66D-F485EBF01A30}" destId="{F2B477F2-5253-49EC-A27E-07525797FBEE}" srcOrd="0" destOrd="0" parTransId="{9BBBE819-7DA1-4605-BB84-938075F6A5C4}" sibTransId="{C176F712-0681-4670-A4FB-8A7A796844D0}"/>
    <dgm:cxn modelId="{31AD881A-4223-495F-9059-0EB43E1BB669}" srcId="{F2B477F2-5253-49EC-A27E-07525797FBEE}" destId="{C49FA48B-55D9-4D11-8F8F-FAF402B104D3}" srcOrd="0" destOrd="0" parTransId="{BBA4992A-9D46-436C-AEE5-6504658CE36E}" sibTransId="{7B734679-39F2-4235-B53D-F1B496A73738}"/>
    <dgm:cxn modelId="{19852964-3172-47BD-99CB-84F42004C447}" type="presOf" srcId="{F2B477F2-5253-49EC-A27E-07525797FBEE}" destId="{8C2BCFBF-4353-4209-8CFE-40BE63EEF9C7}" srcOrd="0" destOrd="0" presId="urn:microsoft.com/office/officeart/2005/8/layout/vList2"/>
    <dgm:cxn modelId="{FDE39D6A-83BB-48E1-982A-E0CA5D77A173}" srcId="{674F56D7-ADE4-4506-88E3-AB845F0155E3}" destId="{C51ACEC0-AF25-43AC-80F2-6C5988AAF0C7}" srcOrd="0" destOrd="0" parTransId="{0ED6B1C0-0D78-4050-A365-11EE6203C218}" sibTransId="{DEF88D9D-6924-4CF8-BE0B-3490B1AD4F2A}"/>
    <dgm:cxn modelId="{48878A86-9B14-4B92-97EB-56CE5DDA87AE}" type="presOf" srcId="{C49FA48B-55D9-4D11-8F8F-FAF402B104D3}" destId="{65539B7D-AB3F-4F75-900E-C0D83DE1F703}" srcOrd="0" destOrd="0" presId="urn:microsoft.com/office/officeart/2005/8/layout/vList2"/>
    <dgm:cxn modelId="{FCCEE892-3CF5-4BE6-B341-77D74224ED59}" type="presOf" srcId="{674F56D7-ADE4-4506-88E3-AB845F0155E3}" destId="{C73A2422-4820-46C1-AF87-5ABB217BC943}" srcOrd="0" destOrd="0" presId="urn:microsoft.com/office/officeart/2005/8/layout/vList2"/>
    <dgm:cxn modelId="{471FEA94-6FF0-4F4E-BD97-4BC739B63C7B}" type="presOf" srcId="{EB09E610-1145-4CED-B66D-F485EBF01A30}" destId="{43A349DB-62F9-49FC-B487-60365B515A57}" srcOrd="0" destOrd="0" presId="urn:microsoft.com/office/officeart/2005/8/layout/vList2"/>
    <dgm:cxn modelId="{F11A74BF-19F8-4368-A036-C7AA420E8798}" type="presOf" srcId="{C51ACEC0-AF25-43AC-80F2-6C5988AAF0C7}" destId="{175D05E0-E6CA-428B-9948-F17D682CBD4A}" srcOrd="0" destOrd="0" presId="urn:microsoft.com/office/officeart/2005/8/layout/vList2"/>
    <dgm:cxn modelId="{4E3B3CCD-CBDB-4C56-AE77-0D8AC849EB80}" srcId="{EB09E610-1145-4CED-B66D-F485EBF01A30}" destId="{674F56D7-ADE4-4506-88E3-AB845F0155E3}" srcOrd="1" destOrd="0" parTransId="{0ADAF626-3ADD-4F36-B642-2B45FF2DE435}" sibTransId="{485D5FDA-6FB4-4242-88B1-227EF0D5B853}"/>
    <dgm:cxn modelId="{D82133FB-49C9-43D3-A06C-62B528EB3B1F}" type="presParOf" srcId="{43A349DB-62F9-49FC-B487-60365B515A57}" destId="{8C2BCFBF-4353-4209-8CFE-40BE63EEF9C7}" srcOrd="0" destOrd="0" presId="urn:microsoft.com/office/officeart/2005/8/layout/vList2"/>
    <dgm:cxn modelId="{DAE5D9A2-FCB5-4725-821F-A63D4E629F68}" type="presParOf" srcId="{43A349DB-62F9-49FC-B487-60365B515A57}" destId="{65539B7D-AB3F-4F75-900E-C0D83DE1F703}" srcOrd="1" destOrd="0" presId="urn:microsoft.com/office/officeart/2005/8/layout/vList2"/>
    <dgm:cxn modelId="{2FD83F4A-8EA9-40D6-821A-C944133DA36D}" type="presParOf" srcId="{43A349DB-62F9-49FC-B487-60365B515A57}" destId="{C73A2422-4820-46C1-AF87-5ABB217BC943}" srcOrd="2" destOrd="0" presId="urn:microsoft.com/office/officeart/2005/8/layout/vList2"/>
    <dgm:cxn modelId="{A284C610-63D2-433F-ACFE-E9C107512188}" type="presParOf" srcId="{43A349DB-62F9-49FC-B487-60365B515A57}" destId="{175D05E0-E6CA-428B-9948-F17D682CBD4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3F1027-53C7-4241-B47A-C593BF89ECCF}" type="doc">
      <dgm:prSet loTypeId="urn:microsoft.com/office/officeart/2017/3/layout/DropPinTimeline" loCatId="timeline" qsTypeId="urn:microsoft.com/office/officeart/2005/8/quickstyle/simple4" qsCatId="simple" csTypeId="urn:microsoft.com/office/officeart/2005/8/colors/accent0_3" csCatId="mainScheme" phldr="1"/>
      <dgm:spPr/>
      <dgm:t>
        <a:bodyPr/>
        <a:lstStyle/>
        <a:p>
          <a:endParaRPr lang="lv-LV"/>
        </a:p>
      </dgm:t>
    </dgm:pt>
    <dgm:pt modelId="{39DD7AFE-3FD9-4359-956C-A67CD3B3968F}">
      <dgm:prSet phldrT="[Teksts]" phldr="0"/>
      <dgm:spPr/>
      <dgm:t>
        <a:bodyPr/>
        <a:lstStyle/>
        <a:p>
          <a:pPr>
            <a:defRPr b="1"/>
          </a:pPr>
          <a:r>
            <a:rPr lang="lv-LV">
              <a:latin typeface="Verdana"/>
              <a:ea typeface="Verdana"/>
            </a:rPr>
            <a:t>ZPD konkurss izglītības iestādē/pilsētā/novadā</a:t>
          </a:r>
        </a:p>
      </dgm:t>
    </dgm:pt>
    <dgm:pt modelId="{12B1BCE3-9356-4610-9D5E-BA545192D7C3}" type="parTrans" cxnId="{B3DCABDB-11E9-420D-B119-E1591C772D86}">
      <dgm:prSet/>
      <dgm:spPr/>
      <dgm:t>
        <a:bodyPr/>
        <a:lstStyle/>
        <a:p>
          <a:endParaRPr lang="lv-LV"/>
        </a:p>
      </dgm:t>
    </dgm:pt>
    <dgm:pt modelId="{D6AA1478-8189-498A-9A93-CD6E84D12693}" type="sibTrans" cxnId="{B3DCABDB-11E9-420D-B119-E1591C772D86}">
      <dgm:prSet/>
      <dgm:spPr/>
      <dgm:t>
        <a:bodyPr/>
        <a:lstStyle/>
        <a:p>
          <a:endParaRPr lang="lv-LV"/>
        </a:p>
      </dgm:t>
    </dgm:pt>
    <dgm:pt modelId="{2AE94117-FE35-49C8-BDFB-9C43E8878174}">
      <dgm:prSet phldrT="[Teksts]" phldr="0"/>
      <dgm:spPr/>
      <dgm:t>
        <a:bodyPr/>
        <a:lstStyle/>
        <a:p>
          <a:r>
            <a:rPr lang="lv-LV" b="1">
              <a:latin typeface="Verdana"/>
              <a:ea typeface="Verdana"/>
            </a:rPr>
            <a:t>1. posms</a:t>
          </a:r>
        </a:p>
      </dgm:t>
    </dgm:pt>
    <dgm:pt modelId="{5DC2BEB2-723F-4080-9A92-9C8D260B5419}" type="parTrans" cxnId="{1441D850-40D5-4F15-A134-D1304A7EEE49}">
      <dgm:prSet/>
      <dgm:spPr/>
      <dgm:t>
        <a:bodyPr/>
        <a:lstStyle/>
        <a:p>
          <a:endParaRPr lang="lv-LV"/>
        </a:p>
      </dgm:t>
    </dgm:pt>
    <dgm:pt modelId="{09ED34B2-2B3B-4ED2-8FD5-817D2FACE8F3}" type="sibTrans" cxnId="{1441D850-40D5-4F15-A134-D1304A7EEE49}">
      <dgm:prSet/>
      <dgm:spPr/>
      <dgm:t>
        <a:bodyPr/>
        <a:lstStyle/>
        <a:p>
          <a:endParaRPr lang="lv-LV"/>
        </a:p>
      </dgm:t>
    </dgm:pt>
    <dgm:pt modelId="{5611810A-3161-4D84-BE9B-5D6291481613}">
      <dgm:prSet phldrT="[Teksts]" phldr="0"/>
      <dgm:spPr/>
      <dgm:t>
        <a:bodyPr/>
        <a:lstStyle/>
        <a:p>
          <a:pPr>
            <a:defRPr b="1"/>
          </a:pPr>
          <a:r>
            <a:rPr lang="lv-LV">
              <a:latin typeface="Verdana"/>
              <a:ea typeface="Verdana"/>
            </a:rPr>
            <a:t>Reģionālā ZPD konference</a:t>
          </a:r>
        </a:p>
      </dgm:t>
    </dgm:pt>
    <dgm:pt modelId="{00460378-4B05-4280-A4FC-7E990F18E6E0}" type="parTrans" cxnId="{58D39DDF-905F-40B0-8A58-C082B5BA1252}">
      <dgm:prSet/>
      <dgm:spPr/>
      <dgm:t>
        <a:bodyPr/>
        <a:lstStyle/>
        <a:p>
          <a:endParaRPr lang="lv-LV"/>
        </a:p>
      </dgm:t>
    </dgm:pt>
    <dgm:pt modelId="{F03C735A-44AF-4A3B-9C0C-D1723BC5351D}" type="sibTrans" cxnId="{58D39DDF-905F-40B0-8A58-C082B5BA1252}">
      <dgm:prSet/>
      <dgm:spPr/>
      <dgm:t>
        <a:bodyPr/>
        <a:lstStyle/>
        <a:p>
          <a:endParaRPr lang="lv-LV"/>
        </a:p>
      </dgm:t>
    </dgm:pt>
    <dgm:pt modelId="{BBE6252B-0F14-4BA6-BFF3-3A35E48E0B40}">
      <dgm:prSet phldrT="[Teksts]" phldr="0"/>
      <dgm:spPr/>
      <dgm:t>
        <a:bodyPr/>
        <a:lstStyle/>
        <a:p>
          <a:r>
            <a:rPr lang="lv-LV" b="1">
              <a:latin typeface="Verdana"/>
              <a:ea typeface="Verdana"/>
            </a:rPr>
            <a:t>2. posms</a:t>
          </a:r>
        </a:p>
      </dgm:t>
    </dgm:pt>
    <dgm:pt modelId="{F73E07D2-5FEF-4B1F-A280-3F95A4918C73}" type="parTrans" cxnId="{34A0C218-E1B9-4A6B-917E-BD4BABBD05B7}">
      <dgm:prSet/>
      <dgm:spPr/>
      <dgm:t>
        <a:bodyPr/>
        <a:lstStyle/>
        <a:p>
          <a:endParaRPr lang="lv-LV"/>
        </a:p>
      </dgm:t>
    </dgm:pt>
    <dgm:pt modelId="{184A88DA-6CE3-4326-8028-99EA598AEF8A}" type="sibTrans" cxnId="{34A0C218-E1B9-4A6B-917E-BD4BABBD05B7}">
      <dgm:prSet/>
      <dgm:spPr/>
      <dgm:t>
        <a:bodyPr/>
        <a:lstStyle/>
        <a:p>
          <a:endParaRPr lang="lv-LV"/>
        </a:p>
      </dgm:t>
    </dgm:pt>
    <dgm:pt modelId="{07C12950-C4D8-4703-B689-59C817C5B73E}">
      <dgm:prSet phldrT="[Teksts]" phldr="0"/>
      <dgm:spPr/>
      <dgm:t>
        <a:bodyPr/>
        <a:lstStyle/>
        <a:p>
          <a:pPr>
            <a:defRPr b="1"/>
          </a:pPr>
          <a:r>
            <a:rPr lang="lv-LV">
              <a:latin typeface="Verdana"/>
              <a:ea typeface="Verdana"/>
            </a:rPr>
            <a:t>Valsts ZPD konference</a:t>
          </a:r>
        </a:p>
      </dgm:t>
    </dgm:pt>
    <dgm:pt modelId="{9E9440E7-F6A1-4A86-8AF5-98BCE178461C}" type="parTrans" cxnId="{12E7AA59-40D3-4F72-898B-B06F0971480C}">
      <dgm:prSet/>
      <dgm:spPr/>
      <dgm:t>
        <a:bodyPr/>
        <a:lstStyle/>
        <a:p>
          <a:endParaRPr lang="lv-LV"/>
        </a:p>
      </dgm:t>
    </dgm:pt>
    <dgm:pt modelId="{943D375F-F12B-40C9-932B-8196A82755CB}" type="sibTrans" cxnId="{12E7AA59-40D3-4F72-898B-B06F0971480C}">
      <dgm:prSet/>
      <dgm:spPr/>
      <dgm:t>
        <a:bodyPr/>
        <a:lstStyle/>
        <a:p>
          <a:endParaRPr lang="lv-LV"/>
        </a:p>
      </dgm:t>
    </dgm:pt>
    <dgm:pt modelId="{FC3D0FB0-1762-4A31-B5DE-A52301266A3F}">
      <dgm:prSet phldrT="[Teksts]" phldr="0"/>
      <dgm:spPr/>
      <dgm:t>
        <a:bodyPr/>
        <a:lstStyle/>
        <a:p>
          <a:r>
            <a:rPr lang="lv-LV" b="1">
              <a:latin typeface="Verdana"/>
              <a:ea typeface="Verdana"/>
            </a:rPr>
            <a:t>3. posms </a:t>
          </a:r>
        </a:p>
      </dgm:t>
    </dgm:pt>
    <dgm:pt modelId="{6CFFD071-5C23-49CC-9151-7F38360066F3}" type="parTrans" cxnId="{7B56F183-F76D-4E2D-A314-4E7607FBD22E}">
      <dgm:prSet/>
      <dgm:spPr/>
      <dgm:t>
        <a:bodyPr/>
        <a:lstStyle/>
        <a:p>
          <a:endParaRPr lang="lv-LV"/>
        </a:p>
      </dgm:t>
    </dgm:pt>
    <dgm:pt modelId="{4C37814B-FE30-41BE-A965-A9AA072EB14A}" type="sibTrans" cxnId="{7B56F183-F76D-4E2D-A314-4E7607FBD22E}">
      <dgm:prSet/>
      <dgm:spPr/>
      <dgm:t>
        <a:bodyPr/>
        <a:lstStyle/>
        <a:p>
          <a:endParaRPr lang="lv-LV"/>
        </a:p>
      </dgm:t>
    </dgm:pt>
    <dgm:pt modelId="{07ACCD62-D3C2-40C2-B2A8-07A6D7B2494B}">
      <dgm:prSet phldr="0"/>
      <dgm:spPr/>
      <dgm:t>
        <a:bodyPr/>
        <a:lstStyle/>
        <a:p>
          <a:r>
            <a:rPr lang="lv-LV" b="0">
              <a:latin typeface="Verdana"/>
              <a:ea typeface="Verdana"/>
            </a:rPr>
            <a:t>No 2025. gada 10. janvāra līdz 30. janvārim</a:t>
          </a:r>
        </a:p>
      </dgm:t>
    </dgm:pt>
    <dgm:pt modelId="{B1E9BE04-5161-40BA-8672-1724517E9620}" type="parTrans" cxnId="{C44FB5B9-FF4C-49C1-BFA3-651F7A409CB9}">
      <dgm:prSet/>
      <dgm:spPr/>
    </dgm:pt>
    <dgm:pt modelId="{1AA5B585-75F5-4C13-959A-587BFA5C1017}" type="sibTrans" cxnId="{C44FB5B9-FF4C-49C1-BFA3-651F7A409CB9}">
      <dgm:prSet/>
      <dgm:spPr/>
    </dgm:pt>
    <dgm:pt modelId="{450DFE1A-4770-47CF-9669-34CD4B190FDF}">
      <dgm:prSet phldr="0"/>
      <dgm:spPr/>
      <dgm:t>
        <a:bodyPr/>
        <a:lstStyle/>
        <a:p>
          <a:r>
            <a:rPr lang="lv-LV">
              <a:latin typeface="Verdana"/>
              <a:ea typeface="Verdana"/>
            </a:rPr>
            <a:t>2025. gada 25. aprīlī </a:t>
          </a:r>
          <a:r>
            <a:rPr lang="lv-LV" b="1">
              <a:latin typeface="Verdana"/>
              <a:ea typeface="Verdana"/>
            </a:rPr>
            <a:t>klātienē</a:t>
          </a:r>
        </a:p>
      </dgm:t>
    </dgm:pt>
    <dgm:pt modelId="{EAACF4FE-D1C0-4856-A1FA-494E097B9B2C}" type="parTrans" cxnId="{43F9D070-C2BD-4B17-9AF7-6862AAD9BB6B}">
      <dgm:prSet/>
      <dgm:spPr/>
    </dgm:pt>
    <dgm:pt modelId="{7C5BD979-24F9-4C08-A129-A02355273339}" type="sibTrans" cxnId="{43F9D070-C2BD-4B17-9AF7-6862AAD9BB6B}">
      <dgm:prSet/>
      <dgm:spPr/>
    </dgm:pt>
    <dgm:pt modelId="{BF725726-6E24-4C68-B9F8-77DE72EAC2FF}">
      <dgm:prSet phldr="0"/>
      <dgm:spPr/>
      <dgm:t>
        <a:bodyPr/>
        <a:lstStyle/>
        <a:p>
          <a:r>
            <a:rPr lang="lv-LV" b="0">
              <a:latin typeface="Verdana"/>
              <a:ea typeface="Verdana"/>
            </a:rPr>
            <a:t>2. posma 1. kārta – no 2025. gada 31. janvāra līdz 28. februārim – ZPD recenzēšana</a:t>
          </a:r>
        </a:p>
      </dgm:t>
    </dgm:pt>
    <dgm:pt modelId="{AE5E47CA-4575-4BF2-B612-C5BD212AE438}" type="parTrans" cxnId="{707CDA09-1B0A-441B-B247-901FBDDC9381}">
      <dgm:prSet/>
      <dgm:spPr/>
    </dgm:pt>
    <dgm:pt modelId="{5EEE2655-7A67-4B22-AC61-FECA8DC3D866}" type="sibTrans" cxnId="{707CDA09-1B0A-441B-B247-901FBDDC9381}">
      <dgm:prSet/>
      <dgm:spPr/>
    </dgm:pt>
    <dgm:pt modelId="{FDB919CD-9830-48DD-848D-4AA8901CD9C4}">
      <dgm:prSet phldr="0"/>
      <dgm:spPr/>
      <dgm:t>
        <a:bodyPr/>
        <a:lstStyle/>
        <a:p>
          <a:r>
            <a:rPr lang="lv-LV" b="0">
              <a:latin typeface="Verdana"/>
              <a:ea typeface="Verdana"/>
            </a:rPr>
            <a:t>2. posma 2. kārta </a:t>
          </a:r>
          <a:r>
            <a:rPr lang="lv-LV" b="1">
              <a:latin typeface="Verdana"/>
              <a:ea typeface="Verdana"/>
            </a:rPr>
            <a:t>attālināti</a:t>
          </a:r>
          <a:r>
            <a:rPr lang="lv-LV" b="0">
              <a:latin typeface="Verdana"/>
              <a:ea typeface="Verdana"/>
            </a:rPr>
            <a:t> 2025. gada 7. martā – ZPD mutvārdu prezentācija</a:t>
          </a:r>
        </a:p>
      </dgm:t>
    </dgm:pt>
    <dgm:pt modelId="{4BAA895A-F77A-40B9-B607-E83C6BA3C88D}" type="parTrans" cxnId="{55D30279-C7F7-4746-A48D-99950D400955}">
      <dgm:prSet/>
      <dgm:spPr/>
    </dgm:pt>
    <dgm:pt modelId="{8C5E6E77-C97F-441D-B927-3C076F00463B}" type="sibTrans" cxnId="{55D30279-C7F7-4746-A48D-99950D400955}">
      <dgm:prSet/>
      <dgm:spPr/>
    </dgm:pt>
    <dgm:pt modelId="{7044645F-2714-4E06-B7E1-6B2826A6A6A8}" type="pres">
      <dgm:prSet presAssocID="{FC3F1027-53C7-4241-B47A-C593BF89ECCF}" presName="root" presStyleCnt="0">
        <dgm:presLayoutVars>
          <dgm:chMax/>
          <dgm:chPref/>
          <dgm:animLvl val="lvl"/>
        </dgm:presLayoutVars>
      </dgm:prSet>
      <dgm:spPr/>
    </dgm:pt>
    <dgm:pt modelId="{59AA7C6E-B5E4-4C0C-A3D5-E61078E5445B}" type="pres">
      <dgm:prSet presAssocID="{FC3F1027-53C7-4241-B47A-C593BF89ECCF}" presName="divider" presStyleLbl="fgAcc1" presStyleIdx="0" presStyleCnt="4"/>
      <dgm:spPr>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tailEnd type="triangle" w="lg" len="lg"/>
        </a:ln>
        <a:effectLst/>
      </dgm:spPr>
    </dgm:pt>
    <dgm:pt modelId="{951878D6-79A4-4105-9121-EE2CFCC8540A}" type="pres">
      <dgm:prSet presAssocID="{FC3F1027-53C7-4241-B47A-C593BF89ECCF}" presName="nodes" presStyleCnt="0">
        <dgm:presLayoutVars>
          <dgm:chMax/>
          <dgm:chPref/>
          <dgm:animLvl val="lvl"/>
        </dgm:presLayoutVars>
      </dgm:prSet>
      <dgm:spPr/>
    </dgm:pt>
    <dgm:pt modelId="{D1AE04AA-723D-45B3-94F8-3DEB8F097E20}" type="pres">
      <dgm:prSet presAssocID="{39DD7AFE-3FD9-4359-956C-A67CD3B3968F}" presName="composite" presStyleCnt="0"/>
      <dgm:spPr/>
    </dgm:pt>
    <dgm:pt modelId="{1967FC36-DF5E-4427-9207-9B1AFC392602}" type="pres">
      <dgm:prSet presAssocID="{39DD7AFE-3FD9-4359-956C-A67CD3B3968F}" presName="ConnectorPoint" presStyleLbl="lnNode1" presStyleIdx="0" presStyleCnt="3"/>
      <dgm:spPr>
        <a:gradFill rotWithShape="0">
          <a:gsLst>
            <a:gs pos="0">
              <a:schemeClr val="dk2">
                <a:satMod val="103000"/>
                <a:lumMod val="102000"/>
                <a:tint val="94000"/>
              </a:schemeClr>
            </a:gs>
            <a:gs pos="50000">
              <a:schemeClr val="dk2">
                <a:satMod val="110000"/>
                <a:lumMod val="100000"/>
                <a:shade val="100000"/>
              </a:schemeClr>
            </a:gs>
            <a:gs pos="100000">
              <a:schemeClr val="dk2">
                <a:lumMod val="99000"/>
                <a:satMod val="120000"/>
                <a:shade val="78000"/>
              </a:schemeClr>
            </a:gs>
          </a:gsLst>
          <a:lin ang="5400000" scaled="0"/>
        </a:gradFill>
        <a:ln w="6350" cap="flat" cmpd="sng" algn="ctr">
          <a:solidFill>
            <a:schemeClr val="lt2">
              <a:hueOff val="0"/>
              <a:satOff val="0"/>
              <a:lumOff val="0"/>
              <a:alphaOff val="0"/>
            </a:schemeClr>
          </a:solidFill>
          <a:prstDash val="solid"/>
          <a:miter lim="800000"/>
        </a:ln>
        <a:effectLst/>
      </dgm:spPr>
    </dgm:pt>
    <dgm:pt modelId="{C29C15A4-2829-4522-8066-D270BFC257C2}" type="pres">
      <dgm:prSet presAssocID="{39DD7AFE-3FD9-4359-956C-A67CD3B3968F}" presName="DropPinPlaceHolder" presStyleCnt="0"/>
      <dgm:spPr/>
    </dgm:pt>
    <dgm:pt modelId="{6E40D14A-45B5-4F66-A7DD-C4432A062C18}" type="pres">
      <dgm:prSet presAssocID="{39DD7AFE-3FD9-4359-956C-A67CD3B3968F}" presName="DropPin" presStyleLbl="alignNode1" presStyleIdx="0" presStyleCnt="3"/>
      <dgm:spPr/>
    </dgm:pt>
    <dgm:pt modelId="{44210719-1D82-43DE-888D-04A4D1548792}" type="pres">
      <dgm:prSet presAssocID="{39DD7AFE-3FD9-4359-956C-A67CD3B3968F}" presName="Ellipse" presStyleLbl="fgAcc1" presStyleIdx="1" presStyleCnt="4"/>
      <dgm:spPr>
        <a:solidFill>
          <a:schemeClr val="lt2">
            <a:alpha val="90000"/>
            <a:hueOff val="0"/>
            <a:satOff val="0"/>
            <a:lumOff val="0"/>
            <a:alphaOff val="0"/>
          </a:schemeClr>
        </a:solidFill>
        <a:ln w="12700" cap="flat" cmpd="sng" algn="ctr">
          <a:noFill/>
          <a:prstDash val="solid"/>
          <a:miter lim="800000"/>
        </a:ln>
        <a:effectLst/>
      </dgm:spPr>
    </dgm:pt>
    <dgm:pt modelId="{1EF3CF73-E9A5-4F46-9D34-CC56F8BB8107}" type="pres">
      <dgm:prSet presAssocID="{39DD7AFE-3FD9-4359-956C-A67CD3B3968F}" presName="L2TextContainer" presStyleLbl="revTx" presStyleIdx="0" presStyleCnt="6">
        <dgm:presLayoutVars>
          <dgm:bulletEnabled val="1"/>
        </dgm:presLayoutVars>
      </dgm:prSet>
      <dgm:spPr/>
    </dgm:pt>
    <dgm:pt modelId="{95849CCE-A984-4E9A-A237-7E82410AC720}" type="pres">
      <dgm:prSet presAssocID="{39DD7AFE-3FD9-4359-956C-A67CD3B3968F}" presName="L1TextContainer" presStyleLbl="revTx" presStyleIdx="1" presStyleCnt="6">
        <dgm:presLayoutVars>
          <dgm:chMax val="1"/>
          <dgm:chPref val="1"/>
          <dgm:bulletEnabled val="1"/>
        </dgm:presLayoutVars>
      </dgm:prSet>
      <dgm:spPr/>
    </dgm:pt>
    <dgm:pt modelId="{E6BA2267-A6D7-4CD9-BC7C-213590A518C5}" type="pres">
      <dgm:prSet presAssocID="{39DD7AFE-3FD9-4359-956C-A67CD3B3968F}" presName="ConnectLine" presStyleLbl="sibTrans1D1" presStyleIdx="0" presStyleCnt="3"/>
      <dgm:spPr>
        <a:noFill/>
        <a:ln w="12700" cap="flat" cmpd="sng" algn="ctr">
          <a:solidFill>
            <a:schemeClr val="dk2">
              <a:hueOff val="0"/>
              <a:satOff val="0"/>
              <a:lumOff val="0"/>
              <a:alphaOff val="0"/>
            </a:schemeClr>
          </a:solidFill>
          <a:prstDash val="dash"/>
          <a:miter lim="800000"/>
        </a:ln>
        <a:effectLst/>
      </dgm:spPr>
    </dgm:pt>
    <dgm:pt modelId="{0058FD61-A2BB-4596-9A31-A3D9E8B82C71}" type="pres">
      <dgm:prSet presAssocID="{39DD7AFE-3FD9-4359-956C-A67CD3B3968F}" presName="EmptyPlaceHolder" presStyleCnt="0"/>
      <dgm:spPr/>
    </dgm:pt>
    <dgm:pt modelId="{2FDF7EB0-51A5-4C32-BB35-FDE5144B4E37}" type="pres">
      <dgm:prSet presAssocID="{D6AA1478-8189-498A-9A93-CD6E84D12693}" presName="spaceBetweenRectangles" presStyleCnt="0"/>
      <dgm:spPr/>
    </dgm:pt>
    <dgm:pt modelId="{11580596-EF32-4F7E-A957-E29843EEE451}" type="pres">
      <dgm:prSet presAssocID="{5611810A-3161-4D84-BE9B-5D6291481613}" presName="composite" presStyleCnt="0"/>
      <dgm:spPr/>
    </dgm:pt>
    <dgm:pt modelId="{C1C749F7-D024-4DBC-9598-3AA12A94C049}" type="pres">
      <dgm:prSet presAssocID="{5611810A-3161-4D84-BE9B-5D6291481613}" presName="ConnectorPoint" presStyleLbl="lnNode1" presStyleIdx="1" presStyleCnt="3"/>
      <dgm:spPr>
        <a:gradFill rotWithShape="0">
          <a:gsLst>
            <a:gs pos="0">
              <a:schemeClr val="dk2">
                <a:satMod val="103000"/>
                <a:lumMod val="102000"/>
                <a:tint val="94000"/>
              </a:schemeClr>
            </a:gs>
            <a:gs pos="50000">
              <a:schemeClr val="dk2">
                <a:satMod val="110000"/>
                <a:lumMod val="100000"/>
                <a:shade val="100000"/>
              </a:schemeClr>
            </a:gs>
            <a:gs pos="100000">
              <a:schemeClr val="dk2">
                <a:lumMod val="99000"/>
                <a:satMod val="120000"/>
                <a:shade val="78000"/>
              </a:schemeClr>
            </a:gs>
          </a:gsLst>
          <a:lin ang="5400000" scaled="0"/>
        </a:gradFill>
        <a:ln w="6350" cap="flat" cmpd="sng" algn="ctr">
          <a:solidFill>
            <a:schemeClr val="lt2">
              <a:hueOff val="0"/>
              <a:satOff val="0"/>
              <a:lumOff val="0"/>
              <a:alphaOff val="0"/>
            </a:schemeClr>
          </a:solidFill>
          <a:prstDash val="solid"/>
          <a:miter lim="800000"/>
        </a:ln>
        <a:effectLst/>
      </dgm:spPr>
    </dgm:pt>
    <dgm:pt modelId="{7CED0FD1-0D14-4C84-8F6B-AAD4953C477F}" type="pres">
      <dgm:prSet presAssocID="{5611810A-3161-4D84-BE9B-5D6291481613}" presName="DropPinPlaceHolder" presStyleCnt="0"/>
      <dgm:spPr/>
    </dgm:pt>
    <dgm:pt modelId="{E51CA83B-F77B-419B-AFFA-8928F0E9EC6A}" type="pres">
      <dgm:prSet presAssocID="{5611810A-3161-4D84-BE9B-5D6291481613}" presName="DropPin" presStyleLbl="alignNode1" presStyleIdx="1" presStyleCnt="3"/>
      <dgm:spPr/>
    </dgm:pt>
    <dgm:pt modelId="{1F59F405-998E-4A86-9882-09A1CD4457DC}" type="pres">
      <dgm:prSet presAssocID="{5611810A-3161-4D84-BE9B-5D6291481613}" presName="Ellipse" presStyleLbl="fgAcc1" presStyleIdx="2" presStyleCnt="4"/>
      <dgm:spPr>
        <a:solidFill>
          <a:schemeClr val="lt2">
            <a:alpha val="90000"/>
            <a:hueOff val="0"/>
            <a:satOff val="0"/>
            <a:lumOff val="0"/>
            <a:alphaOff val="0"/>
          </a:schemeClr>
        </a:solidFill>
        <a:ln w="12700" cap="flat" cmpd="sng" algn="ctr">
          <a:noFill/>
          <a:prstDash val="solid"/>
          <a:miter lim="800000"/>
        </a:ln>
        <a:effectLst/>
      </dgm:spPr>
    </dgm:pt>
    <dgm:pt modelId="{07BC9A91-115C-4802-927A-700B0B7A6E5C}" type="pres">
      <dgm:prSet presAssocID="{5611810A-3161-4D84-BE9B-5D6291481613}" presName="L2TextContainer" presStyleLbl="revTx" presStyleIdx="2" presStyleCnt="6">
        <dgm:presLayoutVars>
          <dgm:bulletEnabled val="1"/>
        </dgm:presLayoutVars>
      </dgm:prSet>
      <dgm:spPr/>
    </dgm:pt>
    <dgm:pt modelId="{1141C94E-721B-49E2-B317-825B266331E3}" type="pres">
      <dgm:prSet presAssocID="{5611810A-3161-4D84-BE9B-5D6291481613}" presName="L1TextContainer" presStyleLbl="revTx" presStyleIdx="3" presStyleCnt="6">
        <dgm:presLayoutVars>
          <dgm:chMax val="1"/>
          <dgm:chPref val="1"/>
          <dgm:bulletEnabled val="1"/>
        </dgm:presLayoutVars>
      </dgm:prSet>
      <dgm:spPr/>
    </dgm:pt>
    <dgm:pt modelId="{FA94C9D2-428F-4B80-86DE-340DB0B0DA47}" type="pres">
      <dgm:prSet presAssocID="{5611810A-3161-4D84-BE9B-5D6291481613}" presName="ConnectLine" presStyleLbl="sibTrans1D1" presStyleIdx="1" presStyleCnt="3"/>
      <dgm:spPr>
        <a:noFill/>
        <a:ln w="12700" cap="flat" cmpd="sng" algn="ctr">
          <a:solidFill>
            <a:schemeClr val="dk2">
              <a:hueOff val="0"/>
              <a:satOff val="0"/>
              <a:lumOff val="0"/>
              <a:alphaOff val="0"/>
            </a:schemeClr>
          </a:solidFill>
          <a:prstDash val="dash"/>
          <a:miter lim="800000"/>
        </a:ln>
        <a:effectLst/>
      </dgm:spPr>
    </dgm:pt>
    <dgm:pt modelId="{DB21CECB-4CE4-46FD-BF9B-9E06CA3DE72E}" type="pres">
      <dgm:prSet presAssocID="{5611810A-3161-4D84-BE9B-5D6291481613}" presName="EmptyPlaceHolder" presStyleCnt="0"/>
      <dgm:spPr/>
    </dgm:pt>
    <dgm:pt modelId="{D44550E3-76CF-4A38-9932-218E5C6F86A4}" type="pres">
      <dgm:prSet presAssocID="{F03C735A-44AF-4A3B-9C0C-D1723BC5351D}" presName="spaceBetweenRectangles" presStyleCnt="0"/>
      <dgm:spPr/>
    </dgm:pt>
    <dgm:pt modelId="{B6B8175B-89EF-4425-81D4-88A7087F6711}" type="pres">
      <dgm:prSet presAssocID="{07C12950-C4D8-4703-B689-59C817C5B73E}" presName="composite" presStyleCnt="0"/>
      <dgm:spPr/>
    </dgm:pt>
    <dgm:pt modelId="{9EFEADEB-17FC-458B-800D-10A02B18B72B}" type="pres">
      <dgm:prSet presAssocID="{07C12950-C4D8-4703-B689-59C817C5B73E}" presName="ConnectorPoint" presStyleLbl="lnNode1" presStyleIdx="2" presStyleCnt="3"/>
      <dgm:spPr>
        <a:gradFill rotWithShape="0">
          <a:gsLst>
            <a:gs pos="0">
              <a:schemeClr val="dk2">
                <a:satMod val="103000"/>
                <a:lumMod val="102000"/>
                <a:tint val="94000"/>
              </a:schemeClr>
            </a:gs>
            <a:gs pos="50000">
              <a:schemeClr val="dk2">
                <a:satMod val="110000"/>
                <a:lumMod val="100000"/>
                <a:shade val="100000"/>
              </a:schemeClr>
            </a:gs>
            <a:gs pos="100000">
              <a:schemeClr val="dk2">
                <a:lumMod val="99000"/>
                <a:satMod val="120000"/>
                <a:shade val="78000"/>
              </a:schemeClr>
            </a:gs>
          </a:gsLst>
          <a:lin ang="5400000" scaled="0"/>
        </a:gradFill>
        <a:ln w="6350" cap="flat" cmpd="sng" algn="ctr">
          <a:solidFill>
            <a:schemeClr val="lt2">
              <a:hueOff val="0"/>
              <a:satOff val="0"/>
              <a:lumOff val="0"/>
              <a:alphaOff val="0"/>
            </a:schemeClr>
          </a:solidFill>
          <a:prstDash val="solid"/>
          <a:miter lim="800000"/>
        </a:ln>
        <a:effectLst/>
      </dgm:spPr>
    </dgm:pt>
    <dgm:pt modelId="{E9D9F75E-93CD-49EB-A4F4-5BD1702A4BD4}" type="pres">
      <dgm:prSet presAssocID="{07C12950-C4D8-4703-B689-59C817C5B73E}" presName="DropPinPlaceHolder" presStyleCnt="0"/>
      <dgm:spPr/>
    </dgm:pt>
    <dgm:pt modelId="{C07C3669-05BD-4355-83B3-30A1640A304B}" type="pres">
      <dgm:prSet presAssocID="{07C12950-C4D8-4703-B689-59C817C5B73E}" presName="DropPin" presStyleLbl="alignNode1" presStyleIdx="2" presStyleCnt="3"/>
      <dgm:spPr/>
    </dgm:pt>
    <dgm:pt modelId="{3092DDE8-6C83-4B60-881D-445CF1C05035}" type="pres">
      <dgm:prSet presAssocID="{07C12950-C4D8-4703-B689-59C817C5B73E}" presName="Ellipse" presStyleLbl="fgAcc1" presStyleIdx="3" presStyleCnt="4"/>
      <dgm:spPr>
        <a:solidFill>
          <a:schemeClr val="lt2">
            <a:alpha val="90000"/>
            <a:hueOff val="0"/>
            <a:satOff val="0"/>
            <a:lumOff val="0"/>
            <a:alphaOff val="0"/>
          </a:schemeClr>
        </a:solidFill>
        <a:ln w="12700" cap="flat" cmpd="sng" algn="ctr">
          <a:noFill/>
          <a:prstDash val="solid"/>
          <a:miter lim="800000"/>
        </a:ln>
        <a:effectLst/>
      </dgm:spPr>
    </dgm:pt>
    <dgm:pt modelId="{C2D577D4-ADDD-4FCB-AA2F-B73AFD950196}" type="pres">
      <dgm:prSet presAssocID="{07C12950-C4D8-4703-B689-59C817C5B73E}" presName="L2TextContainer" presStyleLbl="revTx" presStyleIdx="4" presStyleCnt="6">
        <dgm:presLayoutVars>
          <dgm:bulletEnabled val="1"/>
        </dgm:presLayoutVars>
      </dgm:prSet>
      <dgm:spPr/>
    </dgm:pt>
    <dgm:pt modelId="{6BC48A7C-FEF9-4ED7-BE2E-AFA49A293CA9}" type="pres">
      <dgm:prSet presAssocID="{07C12950-C4D8-4703-B689-59C817C5B73E}" presName="L1TextContainer" presStyleLbl="revTx" presStyleIdx="5" presStyleCnt="6">
        <dgm:presLayoutVars>
          <dgm:chMax val="1"/>
          <dgm:chPref val="1"/>
          <dgm:bulletEnabled val="1"/>
        </dgm:presLayoutVars>
      </dgm:prSet>
      <dgm:spPr/>
    </dgm:pt>
    <dgm:pt modelId="{1033DDE9-6601-4396-B2C0-9B90CDE4F2AC}" type="pres">
      <dgm:prSet presAssocID="{07C12950-C4D8-4703-B689-59C817C5B73E}" presName="ConnectLine" presStyleLbl="sibTrans1D1" presStyleIdx="2" presStyleCnt="3"/>
      <dgm:spPr>
        <a:noFill/>
        <a:ln w="12700" cap="flat" cmpd="sng" algn="ctr">
          <a:solidFill>
            <a:schemeClr val="dk2">
              <a:hueOff val="0"/>
              <a:satOff val="0"/>
              <a:lumOff val="0"/>
              <a:alphaOff val="0"/>
            </a:schemeClr>
          </a:solidFill>
          <a:prstDash val="dash"/>
          <a:miter lim="800000"/>
        </a:ln>
        <a:effectLst/>
      </dgm:spPr>
    </dgm:pt>
    <dgm:pt modelId="{B5A3AB90-931B-4B55-B83E-49A52BE854AB}" type="pres">
      <dgm:prSet presAssocID="{07C12950-C4D8-4703-B689-59C817C5B73E}" presName="EmptyPlaceHolder" presStyleCnt="0"/>
      <dgm:spPr/>
    </dgm:pt>
  </dgm:ptLst>
  <dgm:cxnLst>
    <dgm:cxn modelId="{8EA39906-0C4D-47CA-98F8-D6F965590C83}" type="presOf" srcId="{BBE6252B-0F14-4BA6-BFF3-3A35E48E0B40}" destId="{07BC9A91-115C-4802-927A-700B0B7A6E5C}" srcOrd="0" destOrd="0" presId="urn:microsoft.com/office/officeart/2017/3/layout/DropPinTimeline"/>
    <dgm:cxn modelId="{707CDA09-1B0A-441B-B247-901FBDDC9381}" srcId="{5611810A-3161-4D84-BE9B-5D6291481613}" destId="{BF725726-6E24-4C68-B9F8-77DE72EAC2FF}" srcOrd="1" destOrd="0" parTransId="{AE5E47CA-4575-4BF2-B612-C5BD212AE438}" sibTransId="{5EEE2655-7A67-4B22-AC61-FECA8DC3D866}"/>
    <dgm:cxn modelId="{3A16FF14-29DB-4258-BC84-2D0DACCEDD49}" type="presOf" srcId="{5611810A-3161-4D84-BE9B-5D6291481613}" destId="{1141C94E-721B-49E2-B317-825B266331E3}" srcOrd="0" destOrd="0" presId="urn:microsoft.com/office/officeart/2017/3/layout/DropPinTimeline"/>
    <dgm:cxn modelId="{34A0C218-E1B9-4A6B-917E-BD4BABBD05B7}" srcId="{5611810A-3161-4D84-BE9B-5D6291481613}" destId="{BBE6252B-0F14-4BA6-BFF3-3A35E48E0B40}" srcOrd="0" destOrd="0" parTransId="{F73E07D2-5FEF-4B1F-A280-3F95A4918C73}" sibTransId="{184A88DA-6CE3-4326-8028-99EA598AEF8A}"/>
    <dgm:cxn modelId="{1C24BE4C-F2D9-4A0F-AB75-050CAC232F3A}" type="presOf" srcId="{FC3D0FB0-1762-4A31-B5DE-A52301266A3F}" destId="{C2D577D4-ADDD-4FCB-AA2F-B73AFD950196}" srcOrd="0" destOrd="0" presId="urn:microsoft.com/office/officeart/2017/3/layout/DropPinTimeline"/>
    <dgm:cxn modelId="{43F9D070-C2BD-4B17-9AF7-6862AAD9BB6B}" srcId="{07C12950-C4D8-4703-B689-59C817C5B73E}" destId="{450DFE1A-4770-47CF-9669-34CD4B190FDF}" srcOrd="1" destOrd="0" parTransId="{EAACF4FE-D1C0-4856-A1FA-494E097B9B2C}" sibTransId="{7C5BD979-24F9-4C08-A129-A02355273339}"/>
    <dgm:cxn modelId="{1441D850-40D5-4F15-A134-D1304A7EEE49}" srcId="{39DD7AFE-3FD9-4359-956C-A67CD3B3968F}" destId="{2AE94117-FE35-49C8-BDFB-9C43E8878174}" srcOrd="0" destOrd="0" parTransId="{5DC2BEB2-723F-4080-9A92-9C8D260B5419}" sibTransId="{09ED34B2-2B3B-4ED2-8FD5-817D2FACE8F3}"/>
    <dgm:cxn modelId="{55D30279-C7F7-4746-A48D-99950D400955}" srcId="{5611810A-3161-4D84-BE9B-5D6291481613}" destId="{FDB919CD-9830-48DD-848D-4AA8901CD9C4}" srcOrd="2" destOrd="0" parTransId="{4BAA895A-F77A-40B9-B607-E83C6BA3C88D}" sibTransId="{8C5E6E77-C97F-441D-B927-3C076F00463B}"/>
    <dgm:cxn modelId="{12E7AA59-40D3-4F72-898B-B06F0971480C}" srcId="{FC3F1027-53C7-4241-B47A-C593BF89ECCF}" destId="{07C12950-C4D8-4703-B689-59C817C5B73E}" srcOrd="2" destOrd="0" parTransId="{9E9440E7-F6A1-4A86-8AF5-98BCE178461C}" sibTransId="{943D375F-F12B-40C9-932B-8196A82755CB}"/>
    <dgm:cxn modelId="{2439557C-F738-499D-8A64-C928709D1562}" type="presOf" srcId="{BF725726-6E24-4C68-B9F8-77DE72EAC2FF}" destId="{07BC9A91-115C-4802-927A-700B0B7A6E5C}" srcOrd="0" destOrd="1" presId="urn:microsoft.com/office/officeart/2017/3/layout/DropPinTimeline"/>
    <dgm:cxn modelId="{7B56F183-F76D-4E2D-A314-4E7607FBD22E}" srcId="{07C12950-C4D8-4703-B689-59C817C5B73E}" destId="{FC3D0FB0-1762-4A31-B5DE-A52301266A3F}" srcOrd="0" destOrd="0" parTransId="{6CFFD071-5C23-49CC-9151-7F38360066F3}" sibTransId="{4C37814B-FE30-41BE-A965-A9AA072EB14A}"/>
    <dgm:cxn modelId="{4C56E18B-2382-4E88-82AE-347BCF0C817B}" type="presOf" srcId="{07ACCD62-D3C2-40C2-B2A8-07A6D7B2494B}" destId="{1EF3CF73-E9A5-4F46-9D34-CC56F8BB8107}" srcOrd="0" destOrd="1" presId="urn:microsoft.com/office/officeart/2017/3/layout/DropPinTimeline"/>
    <dgm:cxn modelId="{45EBE0A0-295F-4AF6-918B-733B782F8384}" type="presOf" srcId="{FDB919CD-9830-48DD-848D-4AA8901CD9C4}" destId="{07BC9A91-115C-4802-927A-700B0B7A6E5C}" srcOrd="0" destOrd="2" presId="urn:microsoft.com/office/officeart/2017/3/layout/DropPinTimeline"/>
    <dgm:cxn modelId="{E3DF9BAD-1167-49DD-B383-B4FAB69E0C30}" type="presOf" srcId="{450DFE1A-4770-47CF-9669-34CD4B190FDF}" destId="{C2D577D4-ADDD-4FCB-AA2F-B73AFD950196}" srcOrd="0" destOrd="1" presId="urn:microsoft.com/office/officeart/2017/3/layout/DropPinTimeline"/>
    <dgm:cxn modelId="{D5042BB7-A460-4CE5-952E-BE1CF2C55683}" type="presOf" srcId="{39DD7AFE-3FD9-4359-956C-A67CD3B3968F}" destId="{95849CCE-A984-4E9A-A237-7E82410AC720}" srcOrd="0" destOrd="0" presId="urn:microsoft.com/office/officeart/2017/3/layout/DropPinTimeline"/>
    <dgm:cxn modelId="{C44FB5B9-FF4C-49C1-BFA3-651F7A409CB9}" srcId="{39DD7AFE-3FD9-4359-956C-A67CD3B3968F}" destId="{07ACCD62-D3C2-40C2-B2A8-07A6D7B2494B}" srcOrd="1" destOrd="0" parTransId="{B1E9BE04-5161-40BA-8672-1724517E9620}" sibTransId="{1AA5B585-75F5-4C13-959A-587BFA5C1017}"/>
    <dgm:cxn modelId="{5A6CD4C2-3253-4BF1-8066-93B1011C42AB}" type="presOf" srcId="{07C12950-C4D8-4703-B689-59C817C5B73E}" destId="{6BC48A7C-FEF9-4ED7-BE2E-AFA49A293CA9}" srcOrd="0" destOrd="0" presId="urn:microsoft.com/office/officeart/2017/3/layout/DropPinTimeline"/>
    <dgm:cxn modelId="{B3DCABDB-11E9-420D-B119-E1591C772D86}" srcId="{FC3F1027-53C7-4241-B47A-C593BF89ECCF}" destId="{39DD7AFE-3FD9-4359-956C-A67CD3B3968F}" srcOrd="0" destOrd="0" parTransId="{12B1BCE3-9356-4610-9D5E-BA545192D7C3}" sibTransId="{D6AA1478-8189-498A-9A93-CD6E84D12693}"/>
    <dgm:cxn modelId="{58D39DDF-905F-40B0-8A58-C082B5BA1252}" srcId="{FC3F1027-53C7-4241-B47A-C593BF89ECCF}" destId="{5611810A-3161-4D84-BE9B-5D6291481613}" srcOrd="1" destOrd="0" parTransId="{00460378-4B05-4280-A4FC-7E990F18E6E0}" sibTransId="{F03C735A-44AF-4A3B-9C0C-D1723BC5351D}"/>
    <dgm:cxn modelId="{D5F1DAEB-C483-4B6C-94D8-B9E1E9121E94}" type="presOf" srcId="{2AE94117-FE35-49C8-BDFB-9C43E8878174}" destId="{1EF3CF73-E9A5-4F46-9D34-CC56F8BB8107}" srcOrd="0" destOrd="0" presId="urn:microsoft.com/office/officeart/2017/3/layout/DropPinTimeline"/>
    <dgm:cxn modelId="{6722A7F2-237A-4C73-97CE-9EBC5989D8C7}" type="presOf" srcId="{FC3F1027-53C7-4241-B47A-C593BF89ECCF}" destId="{7044645F-2714-4E06-B7E1-6B2826A6A6A8}" srcOrd="0" destOrd="0" presId="urn:microsoft.com/office/officeart/2017/3/layout/DropPinTimeline"/>
    <dgm:cxn modelId="{88D45296-CB97-4453-8862-EDA3D6144094}" type="presParOf" srcId="{7044645F-2714-4E06-B7E1-6B2826A6A6A8}" destId="{59AA7C6E-B5E4-4C0C-A3D5-E61078E5445B}" srcOrd="0" destOrd="0" presId="urn:microsoft.com/office/officeart/2017/3/layout/DropPinTimeline"/>
    <dgm:cxn modelId="{7B49B020-191F-48FE-82B8-949FFF974D4B}" type="presParOf" srcId="{7044645F-2714-4E06-B7E1-6B2826A6A6A8}" destId="{951878D6-79A4-4105-9121-EE2CFCC8540A}" srcOrd="1" destOrd="0" presId="urn:microsoft.com/office/officeart/2017/3/layout/DropPinTimeline"/>
    <dgm:cxn modelId="{1E6FFBB4-ED2A-4FD5-A52E-C3F9788B06CD}" type="presParOf" srcId="{951878D6-79A4-4105-9121-EE2CFCC8540A}" destId="{D1AE04AA-723D-45B3-94F8-3DEB8F097E20}" srcOrd="0" destOrd="0" presId="urn:microsoft.com/office/officeart/2017/3/layout/DropPinTimeline"/>
    <dgm:cxn modelId="{81CCF372-FCC2-40D4-9A39-E7CE87B1FBA4}" type="presParOf" srcId="{D1AE04AA-723D-45B3-94F8-3DEB8F097E20}" destId="{1967FC36-DF5E-4427-9207-9B1AFC392602}" srcOrd="0" destOrd="0" presId="urn:microsoft.com/office/officeart/2017/3/layout/DropPinTimeline"/>
    <dgm:cxn modelId="{5D8C21BC-6FC3-4520-8AD4-A49506FB2765}" type="presParOf" srcId="{D1AE04AA-723D-45B3-94F8-3DEB8F097E20}" destId="{C29C15A4-2829-4522-8066-D270BFC257C2}" srcOrd="1" destOrd="0" presId="urn:microsoft.com/office/officeart/2017/3/layout/DropPinTimeline"/>
    <dgm:cxn modelId="{C3988D81-B79B-411D-B562-DB09D2A716A6}" type="presParOf" srcId="{C29C15A4-2829-4522-8066-D270BFC257C2}" destId="{6E40D14A-45B5-4F66-A7DD-C4432A062C18}" srcOrd="0" destOrd="0" presId="urn:microsoft.com/office/officeart/2017/3/layout/DropPinTimeline"/>
    <dgm:cxn modelId="{F74DB87C-C344-4083-A09A-99AF0D65E128}" type="presParOf" srcId="{C29C15A4-2829-4522-8066-D270BFC257C2}" destId="{44210719-1D82-43DE-888D-04A4D1548792}" srcOrd="1" destOrd="0" presId="urn:microsoft.com/office/officeart/2017/3/layout/DropPinTimeline"/>
    <dgm:cxn modelId="{32763C88-7F06-4EAF-9C53-F39E4408B3D9}" type="presParOf" srcId="{D1AE04AA-723D-45B3-94F8-3DEB8F097E20}" destId="{1EF3CF73-E9A5-4F46-9D34-CC56F8BB8107}" srcOrd="2" destOrd="0" presId="urn:microsoft.com/office/officeart/2017/3/layout/DropPinTimeline"/>
    <dgm:cxn modelId="{C8ECD255-F65E-4957-BC2F-B84248B40552}" type="presParOf" srcId="{D1AE04AA-723D-45B3-94F8-3DEB8F097E20}" destId="{95849CCE-A984-4E9A-A237-7E82410AC720}" srcOrd="3" destOrd="0" presId="urn:microsoft.com/office/officeart/2017/3/layout/DropPinTimeline"/>
    <dgm:cxn modelId="{905C24D5-5E35-463E-AAF6-C803DC8894A7}" type="presParOf" srcId="{D1AE04AA-723D-45B3-94F8-3DEB8F097E20}" destId="{E6BA2267-A6D7-4CD9-BC7C-213590A518C5}" srcOrd="4" destOrd="0" presId="urn:microsoft.com/office/officeart/2017/3/layout/DropPinTimeline"/>
    <dgm:cxn modelId="{B22E4EE1-05C6-48BB-86AC-B9A684521859}" type="presParOf" srcId="{D1AE04AA-723D-45B3-94F8-3DEB8F097E20}" destId="{0058FD61-A2BB-4596-9A31-A3D9E8B82C71}" srcOrd="5" destOrd="0" presId="urn:microsoft.com/office/officeart/2017/3/layout/DropPinTimeline"/>
    <dgm:cxn modelId="{FEC54D2E-44E0-47EB-B9DB-0329AC412050}" type="presParOf" srcId="{951878D6-79A4-4105-9121-EE2CFCC8540A}" destId="{2FDF7EB0-51A5-4C32-BB35-FDE5144B4E37}" srcOrd="1" destOrd="0" presId="urn:microsoft.com/office/officeart/2017/3/layout/DropPinTimeline"/>
    <dgm:cxn modelId="{BDB322A3-8889-4B9D-A8C5-24EC430830A7}" type="presParOf" srcId="{951878D6-79A4-4105-9121-EE2CFCC8540A}" destId="{11580596-EF32-4F7E-A957-E29843EEE451}" srcOrd="2" destOrd="0" presId="urn:microsoft.com/office/officeart/2017/3/layout/DropPinTimeline"/>
    <dgm:cxn modelId="{215CD03A-5152-4256-8CB6-83F8E129DE91}" type="presParOf" srcId="{11580596-EF32-4F7E-A957-E29843EEE451}" destId="{C1C749F7-D024-4DBC-9598-3AA12A94C049}" srcOrd="0" destOrd="0" presId="urn:microsoft.com/office/officeart/2017/3/layout/DropPinTimeline"/>
    <dgm:cxn modelId="{2C3D456B-779E-4A67-87D1-02B61945777E}" type="presParOf" srcId="{11580596-EF32-4F7E-A957-E29843EEE451}" destId="{7CED0FD1-0D14-4C84-8F6B-AAD4953C477F}" srcOrd="1" destOrd="0" presId="urn:microsoft.com/office/officeart/2017/3/layout/DropPinTimeline"/>
    <dgm:cxn modelId="{EFFF45DC-FCFD-459E-803C-7390A8D6EB0E}" type="presParOf" srcId="{7CED0FD1-0D14-4C84-8F6B-AAD4953C477F}" destId="{E51CA83B-F77B-419B-AFFA-8928F0E9EC6A}" srcOrd="0" destOrd="0" presId="urn:microsoft.com/office/officeart/2017/3/layout/DropPinTimeline"/>
    <dgm:cxn modelId="{AF9E8BB4-6E10-4DA0-B177-F80C2341BA5F}" type="presParOf" srcId="{7CED0FD1-0D14-4C84-8F6B-AAD4953C477F}" destId="{1F59F405-998E-4A86-9882-09A1CD4457DC}" srcOrd="1" destOrd="0" presId="urn:microsoft.com/office/officeart/2017/3/layout/DropPinTimeline"/>
    <dgm:cxn modelId="{A2EC3F14-4A94-4618-B987-7B86D614DFCE}" type="presParOf" srcId="{11580596-EF32-4F7E-A957-E29843EEE451}" destId="{07BC9A91-115C-4802-927A-700B0B7A6E5C}" srcOrd="2" destOrd="0" presId="urn:microsoft.com/office/officeart/2017/3/layout/DropPinTimeline"/>
    <dgm:cxn modelId="{4E069598-9F94-4583-A6DC-F35027E8B4A1}" type="presParOf" srcId="{11580596-EF32-4F7E-A957-E29843EEE451}" destId="{1141C94E-721B-49E2-B317-825B266331E3}" srcOrd="3" destOrd="0" presId="urn:microsoft.com/office/officeart/2017/3/layout/DropPinTimeline"/>
    <dgm:cxn modelId="{936A2B45-B24C-45F0-B8CF-51CB7EA3B4A4}" type="presParOf" srcId="{11580596-EF32-4F7E-A957-E29843EEE451}" destId="{FA94C9D2-428F-4B80-86DE-340DB0B0DA47}" srcOrd="4" destOrd="0" presId="urn:microsoft.com/office/officeart/2017/3/layout/DropPinTimeline"/>
    <dgm:cxn modelId="{5CA90EC2-55A7-491B-88B4-5022428018DF}" type="presParOf" srcId="{11580596-EF32-4F7E-A957-E29843EEE451}" destId="{DB21CECB-4CE4-46FD-BF9B-9E06CA3DE72E}" srcOrd="5" destOrd="0" presId="urn:microsoft.com/office/officeart/2017/3/layout/DropPinTimeline"/>
    <dgm:cxn modelId="{367EE5D2-E269-4AA3-B976-C6ECD4A9901B}" type="presParOf" srcId="{951878D6-79A4-4105-9121-EE2CFCC8540A}" destId="{D44550E3-76CF-4A38-9932-218E5C6F86A4}" srcOrd="3" destOrd="0" presId="urn:microsoft.com/office/officeart/2017/3/layout/DropPinTimeline"/>
    <dgm:cxn modelId="{465B4A2E-35A9-4442-A590-54F53EBF95C9}" type="presParOf" srcId="{951878D6-79A4-4105-9121-EE2CFCC8540A}" destId="{B6B8175B-89EF-4425-81D4-88A7087F6711}" srcOrd="4" destOrd="0" presId="urn:microsoft.com/office/officeart/2017/3/layout/DropPinTimeline"/>
    <dgm:cxn modelId="{EE682BBA-E29E-4239-BE0D-E3AEE23DA08F}" type="presParOf" srcId="{B6B8175B-89EF-4425-81D4-88A7087F6711}" destId="{9EFEADEB-17FC-458B-800D-10A02B18B72B}" srcOrd="0" destOrd="0" presId="urn:microsoft.com/office/officeart/2017/3/layout/DropPinTimeline"/>
    <dgm:cxn modelId="{D153E42A-B849-4EA7-88A4-766100D55F39}" type="presParOf" srcId="{B6B8175B-89EF-4425-81D4-88A7087F6711}" destId="{E9D9F75E-93CD-49EB-A4F4-5BD1702A4BD4}" srcOrd="1" destOrd="0" presId="urn:microsoft.com/office/officeart/2017/3/layout/DropPinTimeline"/>
    <dgm:cxn modelId="{DC4C2F2E-FF34-4641-B452-7425F2F70E8E}" type="presParOf" srcId="{E9D9F75E-93CD-49EB-A4F4-5BD1702A4BD4}" destId="{C07C3669-05BD-4355-83B3-30A1640A304B}" srcOrd="0" destOrd="0" presId="urn:microsoft.com/office/officeart/2017/3/layout/DropPinTimeline"/>
    <dgm:cxn modelId="{A7C272C9-647A-46D5-9852-97AF329B6AA1}" type="presParOf" srcId="{E9D9F75E-93CD-49EB-A4F4-5BD1702A4BD4}" destId="{3092DDE8-6C83-4B60-881D-445CF1C05035}" srcOrd="1" destOrd="0" presId="urn:microsoft.com/office/officeart/2017/3/layout/DropPinTimeline"/>
    <dgm:cxn modelId="{71DD8C6E-6EBF-4746-B9E2-08C0D1BFFBBB}" type="presParOf" srcId="{B6B8175B-89EF-4425-81D4-88A7087F6711}" destId="{C2D577D4-ADDD-4FCB-AA2F-B73AFD950196}" srcOrd="2" destOrd="0" presId="urn:microsoft.com/office/officeart/2017/3/layout/DropPinTimeline"/>
    <dgm:cxn modelId="{787E7F93-8288-4F80-915B-C5BA6FA44AB6}" type="presParOf" srcId="{B6B8175B-89EF-4425-81D4-88A7087F6711}" destId="{6BC48A7C-FEF9-4ED7-BE2E-AFA49A293CA9}" srcOrd="3" destOrd="0" presId="urn:microsoft.com/office/officeart/2017/3/layout/DropPinTimeline"/>
    <dgm:cxn modelId="{EA4BFFCB-1213-4333-B67F-36C33FA8F206}" type="presParOf" srcId="{B6B8175B-89EF-4425-81D4-88A7087F6711}" destId="{1033DDE9-6601-4396-B2C0-9B90CDE4F2AC}" srcOrd="4" destOrd="0" presId="urn:microsoft.com/office/officeart/2017/3/layout/DropPinTimeline"/>
    <dgm:cxn modelId="{C1B57C9A-35C2-412C-9323-99D4AF74BB63}" type="presParOf" srcId="{B6B8175B-89EF-4425-81D4-88A7087F6711}" destId="{B5A3AB90-931B-4B55-B83E-49A52BE854AB}"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D7544C-60EB-4503-8831-E6A71429FED2}"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5EBB6781-6030-41EB-B196-688003383D67}">
      <dgm:prSet phldr="0"/>
      <dgm:spPr/>
      <dgm:t>
        <a:bodyPr/>
        <a:lstStyle/>
        <a:p>
          <a:pPr rtl="0"/>
          <a:r>
            <a:rPr lang="lv-LV" b="1">
              <a:latin typeface="Verdana"/>
              <a:ea typeface="Verdana"/>
            </a:rPr>
            <a:t>Novada atbildīgā persona</a:t>
          </a:r>
          <a:r>
            <a:rPr lang="lv-LV">
              <a:latin typeface="Verdana"/>
              <a:ea typeface="Verdana"/>
            </a:rPr>
            <a:t> piesaka izglītības iestādes atbildīgo personu</a:t>
          </a:r>
        </a:p>
      </dgm:t>
    </dgm:pt>
    <dgm:pt modelId="{1AD0A9FC-5E99-46D6-98D5-FB20D4FA760D}" type="parTrans" cxnId="{8C6A0842-A9A7-4762-B7E1-E66D5CE68697}">
      <dgm:prSet/>
      <dgm:spPr/>
      <dgm:t>
        <a:bodyPr/>
        <a:lstStyle/>
        <a:p>
          <a:endParaRPr lang="en-US"/>
        </a:p>
      </dgm:t>
    </dgm:pt>
    <dgm:pt modelId="{3AEB70CD-5EB4-46C7-9027-94450EF5086B}" type="sibTrans" cxnId="{8C6A0842-A9A7-4762-B7E1-E66D5CE68697}">
      <dgm:prSet/>
      <dgm:spPr/>
      <dgm:t>
        <a:bodyPr/>
        <a:lstStyle/>
        <a:p>
          <a:endParaRPr lang="en-US"/>
        </a:p>
      </dgm:t>
    </dgm:pt>
    <dgm:pt modelId="{2D5F4E08-A55C-4539-A73F-CD215D0FD202}">
      <dgm:prSet phldr="0"/>
      <dgm:spPr/>
      <dgm:t>
        <a:bodyPr/>
        <a:lstStyle/>
        <a:p>
          <a:pPr rtl="0"/>
          <a:r>
            <a:rPr lang="lv-LV" b="1">
              <a:latin typeface="Verdana"/>
              <a:ea typeface="Verdana"/>
            </a:rPr>
            <a:t>Izglītības iestādes atbildīgā persona</a:t>
          </a:r>
          <a:r>
            <a:rPr lang="lv-LV">
              <a:latin typeface="Verdana"/>
              <a:ea typeface="Verdana"/>
            </a:rPr>
            <a:t> piesaka ZPD vadītāju un tā autoru/-</a:t>
          </a:r>
          <a:r>
            <a:rPr lang="lv-LV" err="1">
              <a:latin typeface="Verdana"/>
              <a:ea typeface="Verdana"/>
            </a:rPr>
            <a:t>us</a:t>
          </a:r>
          <a:endParaRPr lang="lv-LV">
            <a:latin typeface="Verdana"/>
            <a:ea typeface="Verdana"/>
          </a:endParaRPr>
        </a:p>
      </dgm:t>
    </dgm:pt>
    <dgm:pt modelId="{79C93A59-F924-476A-BC4F-BFDFFF444571}" type="parTrans" cxnId="{E95C0343-D052-4986-8D51-B31DE12092E0}">
      <dgm:prSet/>
      <dgm:spPr/>
      <dgm:t>
        <a:bodyPr/>
        <a:lstStyle/>
        <a:p>
          <a:endParaRPr lang="en-US"/>
        </a:p>
      </dgm:t>
    </dgm:pt>
    <dgm:pt modelId="{274BD7C6-86AB-48E1-93FE-0F4229377255}" type="sibTrans" cxnId="{E95C0343-D052-4986-8D51-B31DE12092E0}">
      <dgm:prSet/>
      <dgm:spPr/>
      <dgm:t>
        <a:bodyPr/>
        <a:lstStyle/>
        <a:p>
          <a:endParaRPr lang="en-US"/>
        </a:p>
      </dgm:t>
    </dgm:pt>
    <dgm:pt modelId="{320AA3C3-8A49-40D3-A60B-FC77CE916F42}">
      <dgm:prSet/>
      <dgm:spPr/>
      <dgm:t>
        <a:bodyPr/>
        <a:lstStyle/>
        <a:p>
          <a:pPr rtl="0"/>
          <a:r>
            <a:rPr lang="lv-LV">
              <a:latin typeface="Verdana"/>
              <a:ea typeface="Verdana"/>
            </a:rPr>
            <a:t>Reģistrēšanās ir veiksmīga, ja vietnē edu.lu.lv ieraksts ir zaļā krāsā</a:t>
          </a:r>
          <a:endParaRPr lang="en-US">
            <a:latin typeface="Arial"/>
            <a:ea typeface="Verdana"/>
            <a:cs typeface="Arial"/>
          </a:endParaRPr>
        </a:p>
      </dgm:t>
    </dgm:pt>
    <dgm:pt modelId="{81570EC3-FB7B-4721-A7F4-9B6616D57D0C}" type="sibTrans" cxnId="{81CE956C-F284-4E10-BD6C-07205589A2A1}">
      <dgm:prSet/>
      <dgm:spPr/>
      <dgm:t>
        <a:bodyPr/>
        <a:lstStyle/>
        <a:p>
          <a:endParaRPr lang="en-US"/>
        </a:p>
      </dgm:t>
    </dgm:pt>
    <dgm:pt modelId="{8D743E2C-F6BD-4CC5-8D22-E6B1C4324754}" type="parTrans" cxnId="{81CE956C-F284-4E10-BD6C-07205589A2A1}">
      <dgm:prSet/>
      <dgm:spPr/>
      <dgm:t>
        <a:bodyPr/>
        <a:lstStyle/>
        <a:p>
          <a:endParaRPr lang="en-US"/>
        </a:p>
      </dgm:t>
    </dgm:pt>
    <dgm:pt modelId="{4A0619C8-795E-4726-B067-FA84D6300FD7}">
      <dgm:prSet phldr="0"/>
      <dgm:spPr/>
      <dgm:t>
        <a:bodyPr/>
        <a:lstStyle/>
        <a:p>
          <a:pPr rtl="0"/>
          <a:r>
            <a:rPr lang="lv-LV">
              <a:latin typeface="Verdana"/>
              <a:ea typeface="Verdana"/>
            </a:rPr>
            <a:t>Pieteiktā persona e-pastā saņem </a:t>
          </a:r>
          <a:r>
            <a:rPr lang="lv-LV" b="1">
              <a:latin typeface="Verdana"/>
              <a:ea typeface="Verdana"/>
            </a:rPr>
            <a:t>aicinājumu pabeigt reģistrāciju</a:t>
          </a:r>
        </a:p>
      </dgm:t>
    </dgm:pt>
    <dgm:pt modelId="{42537F9E-27E6-4633-BA14-18BCC53C15C3}" type="parTrans" cxnId="{49528BF9-73D4-4FD8-B5D1-C9161C0D5496}">
      <dgm:prSet/>
      <dgm:spPr/>
    </dgm:pt>
    <dgm:pt modelId="{BD969D9A-F159-4536-AE2F-C1E98D740F46}" type="sibTrans" cxnId="{49528BF9-73D4-4FD8-B5D1-C9161C0D5496}">
      <dgm:prSet/>
      <dgm:spPr/>
      <dgm:t>
        <a:bodyPr/>
        <a:lstStyle/>
        <a:p>
          <a:endParaRPr lang="lv-LV"/>
        </a:p>
      </dgm:t>
    </dgm:pt>
    <dgm:pt modelId="{3A6CFA9F-2177-4476-AE19-760E645E1FBD}" type="pres">
      <dgm:prSet presAssocID="{7CD7544C-60EB-4503-8831-E6A71429FED2}" presName="Name0" presStyleCnt="0">
        <dgm:presLayoutVars>
          <dgm:dir/>
          <dgm:resizeHandles val="exact"/>
        </dgm:presLayoutVars>
      </dgm:prSet>
      <dgm:spPr/>
    </dgm:pt>
    <dgm:pt modelId="{B76B2338-A5F0-46B6-B5CE-F1ACD7C28B6F}" type="pres">
      <dgm:prSet presAssocID="{5EBB6781-6030-41EB-B196-688003383D67}" presName="node" presStyleLbl="node1" presStyleIdx="0" presStyleCnt="4">
        <dgm:presLayoutVars>
          <dgm:bulletEnabled val="1"/>
        </dgm:presLayoutVars>
      </dgm:prSet>
      <dgm:spPr/>
    </dgm:pt>
    <dgm:pt modelId="{2A7C2C5E-0F9B-43D4-A3E8-133841E1B805}" type="pres">
      <dgm:prSet presAssocID="{3AEB70CD-5EB4-46C7-9027-94450EF5086B}" presName="sibTrans" presStyleLbl="sibTrans2D1" presStyleIdx="0" presStyleCnt="3"/>
      <dgm:spPr/>
    </dgm:pt>
    <dgm:pt modelId="{0C097A04-4A9F-499D-AB88-C5A3142B7A94}" type="pres">
      <dgm:prSet presAssocID="{3AEB70CD-5EB4-46C7-9027-94450EF5086B}" presName="connectorText" presStyleLbl="sibTrans2D1" presStyleIdx="0" presStyleCnt="3"/>
      <dgm:spPr/>
    </dgm:pt>
    <dgm:pt modelId="{BE4F0548-86A0-4D27-B007-BCA521D1270F}" type="pres">
      <dgm:prSet presAssocID="{2D5F4E08-A55C-4539-A73F-CD215D0FD202}" presName="node" presStyleLbl="node1" presStyleIdx="1" presStyleCnt="4">
        <dgm:presLayoutVars>
          <dgm:bulletEnabled val="1"/>
        </dgm:presLayoutVars>
      </dgm:prSet>
      <dgm:spPr/>
    </dgm:pt>
    <dgm:pt modelId="{8BDC3D2F-D4F0-4A92-BD6B-2A59EE1834E5}" type="pres">
      <dgm:prSet presAssocID="{274BD7C6-86AB-48E1-93FE-0F4229377255}" presName="sibTrans" presStyleLbl="sibTrans2D1" presStyleIdx="1" presStyleCnt="3"/>
      <dgm:spPr/>
    </dgm:pt>
    <dgm:pt modelId="{0E720F49-1B6D-41EE-8D5C-5BFD6D7153FE}" type="pres">
      <dgm:prSet presAssocID="{274BD7C6-86AB-48E1-93FE-0F4229377255}" presName="connectorText" presStyleLbl="sibTrans2D1" presStyleIdx="1" presStyleCnt="3"/>
      <dgm:spPr/>
    </dgm:pt>
    <dgm:pt modelId="{9FA89117-95F7-4011-8CC1-29522A99C03E}" type="pres">
      <dgm:prSet presAssocID="{4A0619C8-795E-4726-B067-FA84D6300FD7}" presName="node" presStyleLbl="node1" presStyleIdx="2" presStyleCnt="4">
        <dgm:presLayoutVars>
          <dgm:bulletEnabled val="1"/>
        </dgm:presLayoutVars>
      </dgm:prSet>
      <dgm:spPr/>
    </dgm:pt>
    <dgm:pt modelId="{8CCDEB36-401C-43BB-8D2D-6E6739C4547A}" type="pres">
      <dgm:prSet presAssocID="{BD969D9A-F159-4536-AE2F-C1E98D740F46}" presName="sibTrans" presStyleLbl="sibTrans2D1" presStyleIdx="2" presStyleCnt="3"/>
      <dgm:spPr/>
    </dgm:pt>
    <dgm:pt modelId="{A5657992-E086-41A5-BB85-AC1BB872D556}" type="pres">
      <dgm:prSet presAssocID="{BD969D9A-F159-4536-AE2F-C1E98D740F46}" presName="connectorText" presStyleLbl="sibTrans2D1" presStyleIdx="2" presStyleCnt="3"/>
      <dgm:spPr/>
    </dgm:pt>
    <dgm:pt modelId="{1877D4E7-CF6F-465A-80D4-7DD6290F661B}" type="pres">
      <dgm:prSet presAssocID="{320AA3C3-8A49-40D3-A60B-FC77CE916F42}" presName="node" presStyleLbl="node1" presStyleIdx="3" presStyleCnt="4">
        <dgm:presLayoutVars>
          <dgm:bulletEnabled val="1"/>
        </dgm:presLayoutVars>
      </dgm:prSet>
      <dgm:spPr/>
    </dgm:pt>
  </dgm:ptLst>
  <dgm:cxnLst>
    <dgm:cxn modelId="{2633D217-F3A5-44DC-9B57-24A517188BE4}" type="presOf" srcId="{3AEB70CD-5EB4-46C7-9027-94450EF5086B}" destId="{0C097A04-4A9F-499D-AB88-C5A3142B7A94}" srcOrd="1" destOrd="0" presId="urn:microsoft.com/office/officeart/2005/8/layout/process1"/>
    <dgm:cxn modelId="{8BE79722-EAEF-402E-93D4-C94769CE2BFE}" type="presOf" srcId="{BD969D9A-F159-4536-AE2F-C1E98D740F46}" destId="{8CCDEB36-401C-43BB-8D2D-6E6739C4547A}" srcOrd="0" destOrd="0" presId="urn:microsoft.com/office/officeart/2005/8/layout/process1"/>
    <dgm:cxn modelId="{813F192B-3BA3-48A9-A873-E9BA4B1C2C19}" type="presOf" srcId="{4A0619C8-795E-4726-B067-FA84D6300FD7}" destId="{9FA89117-95F7-4011-8CC1-29522A99C03E}" srcOrd="0" destOrd="0" presId="urn:microsoft.com/office/officeart/2005/8/layout/process1"/>
    <dgm:cxn modelId="{8C6A0842-A9A7-4762-B7E1-E66D5CE68697}" srcId="{7CD7544C-60EB-4503-8831-E6A71429FED2}" destId="{5EBB6781-6030-41EB-B196-688003383D67}" srcOrd="0" destOrd="0" parTransId="{1AD0A9FC-5E99-46D6-98D5-FB20D4FA760D}" sibTransId="{3AEB70CD-5EB4-46C7-9027-94450EF5086B}"/>
    <dgm:cxn modelId="{E95C0343-D052-4986-8D51-B31DE12092E0}" srcId="{7CD7544C-60EB-4503-8831-E6A71429FED2}" destId="{2D5F4E08-A55C-4539-A73F-CD215D0FD202}" srcOrd="1" destOrd="0" parTransId="{79C93A59-F924-476A-BC4F-BFDFFF444571}" sibTransId="{274BD7C6-86AB-48E1-93FE-0F4229377255}"/>
    <dgm:cxn modelId="{19273F63-9846-4D74-9892-5F2C8F56BEDA}" type="presOf" srcId="{320AA3C3-8A49-40D3-A60B-FC77CE916F42}" destId="{1877D4E7-CF6F-465A-80D4-7DD6290F661B}" srcOrd="0" destOrd="0" presId="urn:microsoft.com/office/officeart/2005/8/layout/process1"/>
    <dgm:cxn modelId="{B5EE8D48-1FA2-4755-9C4F-6FED42D47E07}" type="presOf" srcId="{BD969D9A-F159-4536-AE2F-C1E98D740F46}" destId="{A5657992-E086-41A5-BB85-AC1BB872D556}" srcOrd="1" destOrd="0" presId="urn:microsoft.com/office/officeart/2005/8/layout/process1"/>
    <dgm:cxn modelId="{81CE956C-F284-4E10-BD6C-07205589A2A1}" srcId="{7CD7544C-60EB-4503-8831-E6A71429FED2}" destId="{320AA3C3-8A49-40D3-A60B-FC77CE916F42}" srcOrd="3" destOrd="0" parTransId="{8D743E2C-F6BD-4CC5-8D22-E6B1C4324754}" sibTransId="{81570EC3-FB7B-4721-A7F4-9B6616D57D0C}"/>
    <dgm:cxn modelId="{14A2A06F-4234-4343-A483-8E7AC61E3AF5}" type="presOf" srcId="{5EBB6781-6030-41EB-B196-688003383D67}" destId="{B76B2338-A5F0-46B6-B5CE-F1ACD7C28B6F}" srcOrd="0" destOrd="0" presId="urn:microsoft.com/office/officeart/2005/8/layout/process1"/>
    <dgm:cxn modelId="{AA226F58-D39B-4C12-AC07-AD7C17534705}" type="presOf" srcId="{274BD7C6-86AB-48E1-93FE-0F4229377255}" destId="{0E720F49-1B6D-41EE-8D5C-5BFD6D7153FE}" srcOrd="1" destOrd="0" presId="urn:microsoft.com/office/officeart/2005/8/layout/process1"/>
    <dgm:cxn modelId="{90EB1CA2-7864-48FB-9FD0-984B143FB6E7}" type="presOf" srcId="{7CD7544C-60EB-4503-8831-E6A71429FED2}" destId="{3A6CFA9F-2177-4476-AE19-760E645E1FBD}" srcOrd="0" destOrd="0" presId="urn:microsoft.com/office/officeart/2005/8/layout/process1"/>
    <dgm:cxn modelId="{2394F7B7-5CE3-497C-9850-ED7B546B2B97}" type="presOf" srcId="{2D5F4E08-A55C-4539-A73F-CD215D0FD202}" destId="{BE4F0548-86A0-4D27-B007-BCA521D1270F}" srcOrd="0" destOrd="0" presId="urn:microsoft.com/office/officeart/2005/8/layout/process1"/>
    <dgm:cxn modelId="{B83E0BDA-5033-41F8-A7F2-AB6FDDEFA673}" type="presOf" srcId="{274BD7C6-86AB-48E1-93FE-0F4229377255}" destId="{8BDC3D2F-D4F0-4A92-BD6B-2A59EE1834E5}" srcOrd="0" destOrd="0" presId="urn:microsoft.com/office/officeart/2005/8/layout/process1"/>
    <dgm:cxn modelId="{1CB750DF-1503-4C02-90E7-C81AA60449E1}" type="presOf" srcId="{3AEB70CD-5EB4-46C7-9027-94450EF5086B}" destId="{2A7C2C5E-0F9B-43D4-A3E8-133841E1B805}" srcOrd="0" destOrd="0" presId="urn:microsoft.com/office/officeart/2005/8/layout/process1"/>
    <dgm:cxn modelId="{49528BF9-73D4-4FD8-B5D1-C9161C0D5496}" srcId="{7CD7544C-60EB-4503-8831-E6A71429FED2}" destId="{4A0619C8-795E-4726-B067-FA84D6300FD7}" srcOrd="2" destOrd="0" parTransId="{42537F9E-27E6-4633-BA14-18BCC53C15C3}" sibTransId="{BD969D9A-F159-4536-AE2F-C1E98D740F46}"/>
    <dgm:cxn modelId="{EE7C45D0-CAD7-4600-AE8D-A33B27B6131A}" type="presParOf" srcId="{3A6CFA9F-2177-4476-AE19-760E645E1FBD}" destId="{B76B2338-A5F0-46B6-B5CE-F1ACD7C28B6F}" srcOrd="0" destOrd="0" presId="urn:microsoft.com/office/officeart/2005/8/layout/process1"/>
    <dgm:cxn modelId="{221704DA-B534-47D2-A6F4-352997E71992}" type="presParOf" srcId="{3A6CFA9F-2177-4476-AE19-760E645E1FBD}" destId="{2A7C2C5E-0F9B-43D4-A3E8-133841E1B805}" srcOrd="1" destOrd="0" presId="urn:microsoft.com/office/officeart/2005/8/layout/process1"/>
    <dgm:cxn modelId="{93E6D0BF-15A8-47DA-BC53-8232A3162948}" type="presParOf" srcId="{2A7C2C5E-0F9B-43D4-A3E8-133841E1B805}" destId="{0C097A04-4A9F-499D-AB88-C5A3142B7A94}" srcOrd="0" destOrd="0" presId="urn:microsoft.com/office/officeart/2005/8/layout/process1"/>
    <dgm:cxn modelId="{C3E88B50-991D-4D92-90A3-791860A8ADF1}" type="presParOf" srcId="{3A6CFA9F-2177-4476-AE19-760E645E1FBD}" destId="{BE4F0548-86A0-4D27-B007-BCA521D1270F}" srcOrd="2" destOrd="0" presId="urn:microsoft.com/office/officeart/2005/8/layout/process1"/>
    <dgm:cxn modelId="{04C58690-D595-4E3C-815A-0E429A993CB6}" type="presParOf" srcId="{3A6CFA9F-2177-4476-AE19-760E645E1FBD}" destId="{8BDC3D2F-D4F0-4A92-BD6B-2A59EE1834E5}" srcOrd="3" destOrd="0" presId="urn:microsoft.com/office/officeart/2005/8/layout/process1"/>
    <dgm:cxn modelId="{BB9FE612-02B6-43D9-B12A-6702847A8714}" type="presParOf" srcId="{8BDC3D2F-D4F0-4A92-BD6B-2A59EE1834E5}" destId="{0E720F49-1B6D-41EE-8D5C-5BFD6D7153FE}" srcOrd="0" destOrd="0" presId="urn:microsoft.com/office/officeart/2005/8/layout/process1"/>
    <dgm:cxn modelId="{46D7160D-E076-4C50-9FAB-C1B6824BF35A}" type="presParOf" srcId="{3A6CFA9F-2177-4476-AE19-760E645E1FBD}" destId="{9FA89117-95F7-4011-8CC1-29522A99C03E}" srcOrd="4" destOrd="0" presId="urn:microsoft.com/office/officeart/2005/8/layout/process1"/>
    <dgm:cxn modelId="{E27BDD27-C83C-4AAC-8F0E-695DBAC55606}" type="presParOf" srcId="{3A6CFA9F-2177-4476-AE19-760E645E1FBD}" destId="{8CCDEB36-401C-43BB-8D2D-6E6739C4547A}" srcOrd="5" destOrd="0" presId="urn:microsoft.com/office/officeart/2005/8/layout/process1"/>
    <dgm:cxn modelId="{BDA66370-07E6-4787-923B-5B4F6A757EBA}" type="presParOf" srcId="{8CCDEB36-401C-43BB-8D2D-6E6739C4547A}" destId="{A5657992-E086-41A5-BB85-AC1BB872D556}" srcOrd="0" destOrd="0" presId="urn:microsoft.com/office/officeart/2005/8/layout/process1"/>
    <dgm:cxn modelId="{E916EB3C-5B8B-48B5-AEE9-2ED6EAD4FCF2}" type="presParOf" srcId="{3A6CFA9F-2177-4476-AE19-760E645E1FBD}" destId="{1877D4E7-CF6F-465A-80D4-7DD6290F661B}"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BCFBF-4353-4209-8CFE-40BE63EEF9C7}">
      <dsp:nvSpPr>
        <dsp:cNvPr id="0" name=""/>
        <dsp:cNvSpPr/>
      </dsp:nvSpPr>
      <dsp:spPr>
        <a:xfrm>
          <a:off x="0" y="1755"/>
          <a:ext cx="7859421" cy="695565"/>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0" kern="1200">
              <a:latin typeface="Verdana"/>
              <a:ea typeface="Verdana"/>
              <a:cs typeface="Times New Roman"/>
            </a:rPr>
            <a:t> </a:t>
          </a:r>
          <a:r>
            <a:rPr lang="en-US" sz="2900" kern="1200">
              <a:solidFill>
                <a:srgbClr val="7030A0"/>
              </a:solidFill>
              <a:latin typeface="Verdana"/>
              <a:ea typeface="Verdana"/>
              <a:cs typeface="Times New Roman"/>
            </a:rPr>
            <a:t>L</a:t>
          </a:r>
          <a:r>
            <a:rPr lang="lv-LV" sz="2900" kern="1200" err="1">
              <a:solidFill>
                <a:srgbClr val="7030A0"/>
              </a:solidFill>
              <a:latin typeface="Verdana"/>
              <a:ea typeface="Verdana"/>
              <a:cs typeface="Times New Roman"/>
            </a:rPr>
            <a:t>īdz</a:t>
          </a:r>
          <a:r>
            <a:rPr lang="lv-LV" sz="2900" kern="1200">
              <a:solidFill>
                <a:srgbClr val="7030A0"/>
              </a:solidFill>
              <a:latin typeface="Verdana"/>
              <a:ea typeface="Verdana"/>
              <a:cs typeface="Times New Roman"/>
            </a:rPr>
            <a:t> 2024. gada 15. novembrim</a:t>
          </a:r>
          <a:endParaRPr lang="lv-LV" sz="2900" b="0" kern="1200">
            <a:solidFill>
              <a:srgbClr val="7030A0"/>
            </a:solidFill>
            <a:latin typeface="Verdana"/>
            <a:ea typeface="Verdana"/>
            <a:cs typeface="Times New Roman"/>
          </a:endParaRPr>
        </a:p>
      </dsp:txBody>
      <dsp:txXfrm>
        <a:off x="33955" y="35710"/>
        <a:ext cx="7791511" cy="627655"/>
      </dsp:txXfrm>
    </dsp:sp>
    <dsp:sp modelId="{65539B7D-AB3F-4F75-900E-C0D83DE1F703}">
      <dsp:nvSpPr>
        <dsp:cNvPr id="0" name=""/>
        <dsp:cNvSpPr/>
      </dsp:nvSpPr>
      <dsp:spPr>
        <a:xfrm>
          <a:off x="0" y="697320"/>
          <a:ext cx="7859421" cy="1380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537"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lv-LV" sz="2300" b="1" kern="1200">
              <a:latin typeface="Verdana"/>
              <a:ea typeface="Verdana"/>
              <a:cs typeface="Times New Roman"/>
            </a:rPr>
            <a:t>pašvaldība</a:t>
          </a:r>
          <a:r>
            <a:rPr lang="lv-LV" sz="2300" kern="1200">
              <a:latin typeface="Verdana"/>
              <a:ea typeface="Verdana"/>
              <a:cs typeface="Times New Roman"/>
            </a:rPr>
            <a:t> – pilsēta/novads Valsts izglītības satura centram paziņo savas pašvaldības – pilsētas/novada atbildīgo personu, informāciju nosūtot uz e–pastu: </a:t>
          </a:r>
          <a:r>
            <a:rPr lang="lv-LV" sz="2300" kern="1200">
              <a:solidFill>
                <a:srgbClr val="7030A0"/>
              </a:solidFill>
              <a:latin typeface="Verdana"/>
              <a:ea typeface="Verdana"/>
              <a:cs typeface="Times New Roman"/>
              <a:hlinkClick xmlns:r="http://schemas.openxmlformats.org/officeDocument/2006/relationships" r:id="rId1">
                <a:extLst>
                  <a:ext uri="{A12FA001-AC4F-418D-AE19-62706E023703}">
                    <ahyp:hlinkClr xmlns:ahyp="http://schemas.microsoft.com/office/drawing/2018/hyperlinkcolor" val="tx"/>
                  </a:ext>
                </a:extLst>
              </a:hlinkClick>
            </a:rPr>
            <a:t>zpd@visc.gov.lv</a:t>
          </a:r>
          <a:r>
            <a:rPr lang="lv-LV" sz="2300" kern="1200">
              <a:solidFill>
                <a:srgbClr val="7030A0"/>
              </a:solidFill>
              <a:latin typeface="Verdana"/>
              <a:ea typeface="Verdana"/>
              <a:cs typeface="Times New Roman"/>
            </a:rPr>
            <a:t> </a:t>
          </a:r>
        </a:p>
      </dsp:txBody>
      <dsp:txXfrm>
        <a:off x="0" y="697320"/>
        <a:ext cx="7859421" cy="1380689"/>
      </dsp:txXfrm>
    </dsp:sp>
    <dsp:sp modelId="{C73A2422-4820-46C1-AF87-5ABB217BC943}">
      <dsp:nvSpPr>
        <dsp:cNvPr id="0" name=""/>
        <dsp:cNvSpPr/>
      </dsp:nvSpPr>
      <dsp:spPr>
        <a:xfrm>
          <a:off x="0" y="2078010"/>
          <a:ext cx="7859421" cy="695565"/>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lv-LV" sz="2900" kern="1200">
              <a:solidFill>
                <a:srgbClr val="7030A0"/>
              </a:solidFill>
              <a:latin typeface="Verdana"/>
              <a:ea typeface="Verdana"/>
              <a:cs typeface="Times New Roman"/>
            </a:rPr>
            <a:t>Līdz 2024. gada 20. novembrim</a:t>
          </a:r>
          <a:endParaRPr lang="lv-LV" sz="2900" kern="1200">
            <a:solidFill>
              <a:srgbClr val="7030A0"/>
            </a:solidFill>
            <a:latin typeface="Verdana"/>
            <a:ea typeface="Verdana"/>
          </a:endParaRPr>
        </a:p>
      </dsp:txBody>
      <dsp:txXfrm>
        <a:off x="33955" y="2111965"/>
        <a:ext cx="7791511" cy="627655"/>
      </dsp:txXfrm>
    </dsp:sp>
    <dsp:sp modelId="{175D05E0-E6CA-428B-9948-F17D682CBD4A}">
      <dsp:nvSpPr>
        <dsp:cNvPr id="0" name=""/>
        <dsp:cNvSpPr/>
      </dsp:nvSpPr>
      <dsp:spPr>
        <a:xfrm>
          <a:off x="0" y="2773575"/>
          <a:ext cx="7859421" cy="105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537"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lv-LV" sz="2300" b="1" kern="1200">
              <a:latin typeface="Verdana"/>
              <a:ea typeface="Verdana"/>
              <a:cs typeface="Times New Roman"/>
            </a:rPr>
            <a:t>izglītības iestāde</a:t>
          </a:r>
          <a:r>
            <a:rPr lang="lv-LV" sz="2300" kern="1200">
              <a:latin typeface="Verdana"/>
              <a:ea typeface="Verdana"/>
              <a:cs typeface="Times New Roman"/>
            </a:rPr>
            <a:t> paziņo pašvaldības – pilsētas/novada atbildīgajai personai izglītības iestādes atbildīgo kontaktpersonu</a:t>
          </a:r>
        </a:p>
      </dsp:txBody>
      <dsp:txXfrm>
        <a:off x="0" y="2773575"/>
        <a:ext cx="7859421" cy="1050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A7C6E-B5E4-4C0C-A3D5-E61078E5445B}">
      <dsp:nvSpPr>
        <dsp:cNvPr id="0" name=""/>
        <dsp:cNvSpPr/>
      </dsp:nvSpPr>
      <dsp:spPr>
        <a:xfrm>
          <a:off x="0" y="2322988"/>
          <a:ext cx="11054080" cy="0"/>
        </a:xfrm>
        <a:prstGeom prst="line">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tailEnd type="triangle" w="lg" len="lg"/>
        </a:ln>
        <a:effectLst/>
      </dsp:spPr>
      <dsp:style>
        <a:lnRef idx="1">
          <a:scrgbClr r="0" g="0" b="0"/>
        </a:lnRef>
        <a:fillRef idx="1">
          <a:scrgbClr r="0" g="0" b="0"/>
        </a:fillRef>
        <a:effectRef idx="0">
          <a:scrgbClr r="0" g="0" b="0"/>
        </a:effectRef>
        <a:fontRef idx="minor"/>
      </dsp:style>
    </dsp:sp>
    <dsp:sp modelId="{6E40D14A-45B5-4F66-A7DD-C4432A062C18}">
      <dsp:nvSpPr>
        <dsp:cNvPr id="0" name=""/>
        <dsp:cNvSpPr/>
      </dsp:nvSpPr>
      <dsp:spPr>
        <a:xfrm rot="8100000">
          <a:off x="71052" y="535358"/>
          <a:ext cx="341661" cy="341661"/>
        </a:xfrm>
        <a:prstGeom prst="teardrop">
          <a:avLst>
            <a:gd name="adj" fmla="val 115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4210719-1D82-43DE-888D-04A4D1548792}">
      <dsp:nvSpPr>
        <dsp:cNvPr id="0" name=""/>
        <dsp:cNvSpPr/>
      </dsp:nvSpPr>
      <dsp:spPr>
        <a:xfrm>
          <a:off x="109008" y="573313"/>
          <a:ext cx="265749" cy="265749"/>
        </a:xfrm>
        <a:prstGeom prst="ellipse">
          <a:avLst/>
        </a:prstGeom>
        <a:solidFill>
          <a:schemeClr val="lt2">
            <a:alpha val="90000"/>
            <a:hueOff val="0"/>
            <a:satOff val="0"/>
            <a:lumOff val="0"/>
            <a:alphaOff val="0"/>
          </a:schemeClr>
        </a:solidFill>
        <a:ln w="12700" cap="flat" cmpd="sng" algn="ctr">
          <a:noFill/>
          <a:prstDash val="solid"/>
          <a:miter lim="800000"/>
        </a:ln>
        <a:effectLst/>
      </dsp:spPr>
      <dsp:style>
        <a:lnRef idx="1">
          <a:scrgbClr r="0" g="0" b="0"/>
        </a:lnRef>
        <a:fillRef idx="1">
          <a:scrgbClr r="0" g="0" b="0"/>
        </a:fillRef>
        <a:effectRef idx="0">
          <a:scrgbClr r="0" g="0" b="0"/>
        </a:effectRef>
        <a:fontRef idx="minor"/>
      </dsp:style>
    </dsp:sp>
    <dsp:sp modelId="{1EF3CF73-E9A5-4F46-9D34-CC56F8BB8107}">
      <dsp:nvSpPr>
        <dsp:cNvPr id="0" name=""/>
        <dsp:cNvSpPr/>
      </dsp:nvSpPr>
      <dsp:spPr>
        <a:xfrm>
          <a:off x="483474" y="947779"/>
          <a:ext cx="4596241" cy="137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lv-LV" sz="1300" b="1" kern="1200">
              <a:latin typeface="Verdana"/>
              <a:ea typeface="Verdana"/>
            </a:rPr>
            <a:t>1. posms</a:t>
          </a:r>
        </a:p>
        <a:p>
          <a:pPr marL="0" lvl="0" indent="0" algn="l" defTabSz="577850">
            <a:lnSpc>
              <a:spcPct val="90000"/>
            </a:lnSpc>
            <a:spcBef>
              <a:spcPct val="0"/>
            </a:spcBef>
            <a:spcAft>
              <a:spcPct val="35000"/>
            </a:spcAft>
            <a:buNone/>
          </a:pPr>
          <a:r>
            <a:rPr lang="lv-LV" sz="1300" b="0" kern="1200">
              <a:latin typeface="Verdana"/>
              <a:ea typeface="Verdana"/>
            </a:rPr>
            <a:t>No 2025. gada 10. janvāra līdz 30. janvārim</a:t>
          </a:r>
        </a:p>
      </dsp:txBody>
      <dsp:txXfrm>
        <a:off x="483474" y="947779"/>
        <a:ext cx="4596241" cy="1375209"/>
      </dsp:txXfrm>
    </dsp:sp>
    <dsp:sp modelId="{95849CCE-A984-4E9A-A237-7E82410AC720}">
      <dsp:nvSpPr>
        <dsp:cNvPr id="0" name=""/>
        <dsp:cNvSpPr/>
      </dsp:nvSpPr>
      <dsp:spPr>
        <a:xfrm>
          <a:off x="483474" y="464597"/>
          <a:ext cx="4596241" cy="483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lv-LV" sz="1700" kern="1200">
              <a:latin typeface="Verdana"/>
              <a:ea typeface="Verdana"/>
            </a:rPr>
            <a:t>ZPD konkurss izglītības iestādē/pilsētā/novadā</a:t>
          </a:r>
        </a:p>
      </dsp:txBody>
      <dsp:txXfrm>
        <a:off x="483474" y="464597"/>
        <a:ext cx="4596241" cy="483181"/>
      </dsp:txXfrm>
    </dsp:sp>
    <dsp:sp modelId="{E6BA2267-A6D7-4CD9-BC7C-213590A518C5}">
      <dsp:nvSpPr>
        <dsp:cNvPr id="0" name=""/>
        <dsp:cNvSpPr/>
      </dsp:nvSpPr>
      <dsp:spPr>
        <a:xfrm>
          <a:off x="241883" y="947779"/>
          <a:ext cx="0" cy="1375209"/>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967FC36-DF5E-4427-9207-9B1AFC392602}">
      <dsp:nvSpPr>
        <dsp:cNvPr id="0" name=""/>
        <dsp:cNvSpPr/>
      </dsp:nvSpPr>
      <dsp:spPr>
        <a:xfrm>
          <a:off x="197450" y="2279502"/>
          <a:ext cx="86972" cy="86972"/>
        </a:xfrm>
        <a:prstGeom prst="ellipse">
          <a:avLst/>
        </a:prstGeom>
        <a:gradFill rotWithShape="0">
          <a:gsLst>
            <a:gs pos="0">
              <a:schemeClr val="dk2">
                <a:satMod val="103000"/>
                <a:lumMod val="102000"/>
                <a:tint val="94000"/>
              </a:schemeClr>
            </a:gs>
            <a:gs pos="50000">
              <a:schemeClr val="dk2">
                <a:satMod val="110000"/>
                <a:lumMod val="100000"/>
                <a:shade val="100000"/>
              </a:schemeClr>
            </a:gs>
            <a:gs pos="100000">
              <a:schemeClr val="dk2">
                <a:lumMod val="99000"/>
                <a:satMod val="120000"/>
                <a:shade val="78000"/>
              </a:schemeClr>
            </a:gs>
          </a:gsLst>
          <a:lin ang="5400000" scaled="0"/>
        </a:gradFill>
        <a:ln w="6350" cap="flat" cmpd="sng" algn="ctr">
          <a:solidFill>
            <a:schemeClr val="l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1CA83B-F77B-419B-AFFA-8928F0E9EC6A}">
      <dsp:nvSpPr>
        <dsp:cNvPr id="0" name=""/>
        <dsp:cNvSpPr/>
      </dsp:nvSpPr>
      <dsp:spPr>
        <a:xfrm rot="18900000">
          <a:off x="2828980" y="3768958"/>
          <a:ext cx="341661" cy="341661"/>
        </a:xfrm>
        <a:prstGeom prst="teardrop">
          <a:avLst>
            <a:gd name="adj" fmla="val 115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F59F405-998E-4A86-9882-09A1CD4457DC}">
      <dsp:nvSpPr>
        <dsp:cNvPr id="0" name=""/>
        <dsp:cNvSpPr/>
      </dsp:nvSpPr>
      <dsp:spPr>
        <a:xfrm>
          <a:off x="2866935" y="3806914"/>
          <a:ext cx="265749" cy="265749"/>
        </a:xfrm>
        <a:prstGeom prst="ellipse">
          <a:avLst/>
        </a:prstGeom>
        <a:solidFill>
          <a:schemeClr val="lt2">
            <a:alpha val="90000"/>
            <a:hueOff val="0"/>
            <a:satOff val="0"/>
            <a:lumOff val="0"/>
            <a:alphaOff val="0"/>
          </a:schemeClr>
        </a:solidFill>
        <a:ln w="12700" cap="flat" cmpd="sng" algn="ctr">
          <a:noFill/>
          <a:prstDash val="solid"/>
          <a:miter lim="800000"/>
        </a:ln>
        <a:effectLst/>
      </dsp:spPr>
      <dsp:style>
        <a:lnRef idx="1">
          <a:scrgbClr r="0" g="0" b="0"/>
        </a:lnRef>
        <a:fillRef idx="1">
          <a:scrgbClr r="0" g="0" b="0"/>
        </a:fillRef>
        <a:effectRef idx="0">
          <a:scrgbClr r="0" g="0" b="0"/>
        </a:effectRef>
        <a:fontRef idx="minor"/>
      </dsp:style>
    </dsp:sp>
    <dsp:sp modelId="{07BC9A91-115C-4802-927A-700B0B7A6E5C}">
      <dsp:nvSpPr>
        <dsp:cNvPr id="0" name=""/>
        <dsp:cNvSpPr/>
      </dsp:nvSpPr>
      <dsp:spPr>
        <a:xfrm>
          <a:off x="3241401" y="2322988"/>
          <a:ext cx="4596241" cy="137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lv-LV" sz="1300" b="1" kern="1200">
              <a:latin typeface="Verdana"/>
              <a:ea typeface="Verdana"/>
            </a:rPr>
            <a:t>2. posms</a:t>
          </a:r>
        </a:p>
        <a:p>
          <a:pPr marL="0" lvl="0" indent="0" algn="l" defTabSz="577850">
            <a:lnSpc>
              <a:spcPct val="90000"/>
            </a:lnSpc>
            <a:spcBef>
              <a:spcPct val="0"/>
            </a:spcBef>
            <a:spcAft>
              <a:spcPct val="35000"/>
            </a:spcAft>
            <a:buNone/>
          </a:pPr>
          <a:r>
            <a:rPr lang="lv-LV" sz="1300" b="0" kern="1200">
              <a:latin typeface="Verdana"/>
              <a:ea typeface="Verdana"/>
            </a:rPr>
            <a:t>2. posma 1. kārta – no 2025. gada 31. janvāra līdz 28. februārim – ZPD recenzēšana</a:t>
          </a:r>
        </a:p>
        <a:p>
          <a:pPr marL="0" lvl="0" indent="0" algn="l" defTabSz="577850">
            <a:lnSpc>
              <a:spcPct val="90000"/>
            </a:lnSpc>
            <a:spcBef>
              <a:spcPct val="0"/>
            </a:spcBef>
            <a:spcAft>
              <a:spcPct val="35000"/>
            </a:spcAft>
            <a:buNone/>
          </a:pPr>
          <a:r>
            <a:rPr lang="lv-LV" sz="1300" b="0" kern="1200">
              <a:latin typeface="Verdana"/>
              <a:ea typeface="Verdana"/>
            </a:rPr>
            <a:t>2. posma 2. kārta </a:t>
          </a:r>
          <a:r>
            <a:rPr lang="lv-LV" sz="1300" b="1" kern="1200">
              <a:latin typeface="Verdana"/>
              <a:ea typeface="Verdana"/>
            </a:rPr>
            <a:t>attālināti</a:t>
          </a:r>
          <a:r>
            <a:rPr lang="lv-LV" sz="1300" b="0" kern="1200">
              <a:latin typeface="Verdana"/>
              <a:ea typeface="Verdana"/>
            </a:rPr>
            <a:t> 2025. gada 7. martā – ZPD mutvārdu prezentācija</a:t>
          </a:r>
        </a:p>
      </dsp:txBody>
      <dsp:txXfrm>
        <a:off x="3241401" y="2322988"/>
        <a:ext cx="4596241" cy="1375209"/>
      </dsp:txXfrm>
    </dsp:sp>
    <dsp:sp modelId="{1141C94E-721B-49E2-B317-825B266331E3}">
      <dsp:nvSpPr>
        <dsp:cNvPr id="0" name=""/>
        <dsp:cNvSpPr/>
      </dsp:nvSpPr>
      <dsp:spPr>
        <a:xfrm>
          <a:off x="3241401" y="3698198"/>
          <a:ext cx="4596241" cy="483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lv-LV" sz="1700" kern="1200">
              <a:latin typeface="Verdana"/>
              <a:ea typeface="Verdana"/>
            </a:rPr>
            <a:t>Reģionālā ZPD konference</a:t>
          </a:r>
        </a:p>
      </dsp:txBody>
      <dsp:txXfrm>
        <a:off x="3241401" y="3698198"/>
        <a:ext cx="4596241" cy="483181"/>
      </dsp:txXfrm>
    </dsp:sp>
    <dsp:sp modelId="{FA94C9D2-428F-4B80-86DE-340DB0B0DA47}">
      <dsp:nvSpPr>
        <dsp:cNvPr id="0" name=""/>
        <dsp:cNvSpPr/>
      </dsp:nvSpPr>
      <dsp:spPr>
        <a:xfrm>
          <a:off x="2999810" y="2322988"/>
          <a:ext cx="0" cy="1375209"/>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1C749F7-D024-4DBC-9598-3AA12A94C049}">
      <dsp:nvSpPr>
        <dsp:cNvPr id="0" name=""/>
        <dsp:cNvSpPr/>
      </dsp:nvSpPr>
      <dsp:spPr>
        <a:xfrm>
          <a:off x="2955377" y="2279502"/>
          <a:ext cx="86972" cy="86972"/>
        </a:xfrm>
        <a:prstGeom prst="ellipse">
          <a:avLst/>
        </a:prstGeom>
        <a:gradFill rotWithShape="0">
          <a:gsLst>
            <a:gs pos="0">
              <a:schemeClr val="dk2">
                <a:satMod val="103000"/>
                <a:lumMod val="102000"/>
                <a:tint val="94000"/>
              </a:schemeClr>
            </a:gs>
            <a:gs pos="50000">
              <a:schemeClr val="dk2">
                <a:satMod val="110000"/>
                <a:lumMod val="100000"/>
                <a:shade val="100000"/>
              </a:schemeClr>
            </a:gs>
            <a:gs pos="100000">
              <a:schemeClr val="dk2">
                <a:lumMod val="99000"/>
                <a:satMod val="120000"/>
                <a:shade val="78000"/>
              </a:schemeClr>
            </a:gs>
          </a:gsLst>
          <a:lin ang="5400000" scaled="0"/>
        </a:gradFill>
        <a:ln w="6350" cap="flat" cmpd="sng" algn="ctr">
          <a:solidFill>
            <a:schemeClr val="l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07C3669-05BD-4355-83B3-30A1640A304B}">
      <dsp:nvSpPr>
        <dsp:cNvPr id="0" name=""/>
        <dsp:cNvSpPr/>
      </dsp:nvSpPr>
      <dsp:spPr>
        <a:xfrm rot="8100000">
          <a:off x="5586907" y="535358"/>
          <a:ext cx="341661" cy="341661"/>
        </a:xfrm>
        <a:prstGeom prst="teardrop">
          <a:avLst>
            <a:gd name="adj" fmla="val 115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092DDE8-6C83-4B60-881D-445CF1C05035}">
      <dsp:nvSpPr>
        <dsp:cNvPr id="0" name=""/>
        <dsp:cNvSpPr/>
      </dsp:nvSpPr>
      <dsp:spPr>
        <a:xfrm>
          <a:off x="5624863" y="573313"/>
          <a:ext cx="265749" cy="265749"/>
        </a:xfrm>
        <a:prstGeom prst="ellipse">
          <a:avLst/>
        </a:prstGeom>
        <a:solidFill>
          <a:schemeClr val="lt2">
            <a:alpha val="90000"/>
            <a:hueOff val="0"/>
            <a:satOff val="0"/>
            <a:lumOff val="0"/>
            <a:alphaOff val="0"/>
          </a:schemeClr>
        </a:solidFill>
        <a:ln w="12700" cap="flat" cmpd="sng" algn="ctr">
          <a:noFill/>
          <a:prstDash val="solid"/>
          <a:miter lim="800000"/>
        </a:ln>
        <a:effectLst/>
      </dsp:spPr>
      <dsp:style>
        <a:lnRef idx="1">
          <a:scrgbClr r="0" g="0" b="0"/>
        </a:lnRef>
        <a:fillRef idx="1">
          <a:scrgbClr r="0" g="0" b="0"/>
        </a:fillRef>
        <a:effectRef idx="0">
          <a:scrgbClr r="0" g="0" b="0"/>
        </a:effectRef>
        <a:fontRef idx="minor"/>
      </dsp:style>
    </dsp:sp>
    <dsp:sp modelId="{C2D577D4-ADDD-4FCB-AA2F-B73AFD950196}">
      <dsp:nvSpPr>
        <dsp:cNvPr id="0" name=""/>
        <dsp:cNvSpPr/>
      </dsp:nvSpPr>
      <dsp:spPr>
        <a:xfrm>
          <a:off x="5999329" y="947779"/>
          <a:ext cx="4596241" cy="137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lv-LV" sz="1300" b="1" kern="1200">
              <a:latin typeface="Verdana"/>
              <a:ea typeface="Verdana"/>
            </a:rPr>
            <a:t>3. posms </a:t>
          </a:r>
        </a:p>
        <a:p>
          <a:pPr marL="0" lvl="0" indent="0" algn="l" defTabSz="577850">
            <a:lnSpc>
              <a:spcPct val="90000"/>
            </a:lnSpc>
            <a:spcBef>
              <a:spcPct val="0"/>
            </a:spcBef>
            <a:spcAft>
              <a:spcPct val="35000"/>
            </a:spcAft>
            <a:buNone/>
          </a:pPr>
          <a:r>
            <a:rPr lang="lv-LV" sz="1300" kern="1200">
              <a:latin typeface="Verdana"/>
              <a:ea typeface="Verdana"/>
            </a:rPr>
            <a:t>2025. gada 25. aprīlī </a:t>
          </a:r>
          <a:r>
            <a:rPr lang="lv-LV" sz="1300" b="1" kern="1200">
              <a:latin typeface="Verdana"/>
              <a:ea typeface="Verdana"/>
            </a:rPr>
            <a:t>klātienē</a:t>
          </a:r>
        </a:p>
      </dsp:txBody>
      <dsp:txXfrm>
        <a:off x="5999329" y="947779"/>
        <a:ext cx="4596241" cy="1375209"/>
      </dsp:txXfrm>
    </dsp:sp>
    <dsp:sp modelId="{6BC48A7C-FEF9-4ED7-BE2E-AFA49A293CA9}">
      <dsp:nvSpPr>
        <dsp:cNvPr id="0" name=""/>
        <dsp:cNvSpPr/>
      </dsp:nvSpPr>
      <dsp:spPr>
        <a:xfrm>
          <a:off x="5999329" y="464597"/>
          <a:ext cx="4596241" cy="483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lv-LV" sz="1700" kern="1200">
              <a:latin typeface="Verdana"/>
              <a:ea typeface="Verdana"/>
            </a:rPr>
            <a:t>Valsts ZPD konference</a:t>
          </a:r>
        </a:p>
      </dsp:txBody>
      <dsp:txXfrm>
        <a:off x="5999329" y="464597"/>
        <a:ext cx="4596241" cy="483181"/>
      </dsp:txXfrm>
    </dsp:sp>
    <dsp:sp modelId="{1033DDE9-6601-4396-B2C0-9B90CDE4F2AC}">
      <dsp:nvSpPr>
        <dsp:cNvPr id="0" name=""/>
        <dsp:cNvSpPr/>
      </dsp:nvSpPr>
      <dsp:spPr>
        <a:xfrm>
          <a:off x="5757738" y="947779"/>
          <a:ext cx="0" cy="1375209"/>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EFEADEB-17FC-458B-800D-10A02B18B72B}">
      <dsp:nvSpPr>
        <dsp:cNvPr id="0" name=""/>
        <dsp:cNvSpPr/>
      </dsp:nvSpPr>
      <dsp:spPr>
        <a:xfrm>
          <a:off x="5713305" y="2279502"/>
          <a:ext cx="86972" cy="86972"/>
        </a:xfrm>
        <a:prstGeom prst="ellipse">
          <a:avLst/>
        </a:prstGeom>
        <a:gradFill rotWithShape="0">
          <a:gsLst>
            <a:gs pos="0">
              <a:schemeClr val="dk2">
                <a:satMod val="103000"/>
                <a:lumMod val="102000"/>
                <a:tint val="94000"/>
              </a:schemeClr>
            </a:gs>
            <a:gs pos="50000">
              <a:schemeClr val="dk2">
                <a:satMod val="110000"/>
                <a:lumMod val="100000"/>
                <a:shade val="100000"/>
              </a:schemeClr>
            </a:gs>
            <a:gs pos="100000">
              <a:schemeClr val="dk2">
                <a:lumMod val="99000"/>
                <a:satMod val="120000"/>
                <a:shade val="78000"/>
              </a:schemeClr>
            </a:gs>
          </a:gsLst>
          <a:lin ang="5400000" scaled="0"/>
        </a:gradFill>
        <a:ln w="6350" cap="flat" cmpd="sng" algn="ctr">
          <a:solidFill>
            <a:schemeClr val="l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B2338-A5F0-46B6-B5CE-F1ACD7C28B6F}">
      <dsp:nvSpPr>
        <dsp:cNvPr id="0" name=""/>
        <dsp:cNvSpPr/>
      </dsp:nvSpPr>
      <dsp:spPr>
        <a:xfrm>
          <a:off x="3073" y="0"/>
          <a:ext cx="1343759" cy="15094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lv-LV" sz="1200" b="1" kern="1200">
              <a:latin typeface="Verdana"/>
              <a:ea typeface="Verdana"/>
            </a:rPr>
            <a:t>Novada atbildīgā persona</a:t>
          </a:r>
          <a:r>
            <a:rPr lang="lv-LV" sz="1200" kern="1200">
              <a:latin typeface="Verdana"/>
              <a:ea typeface="Verdana"/>
            </a:rPr>
            <a:t> piesaka izglītības iestādes atbildīgo personu</a:t>
          </a:r>
        </a:p>
      </dsp:txBody>
      <dsp:txXfrm>
        <a:off x="42430" y="39357"/>
        <a:ext cx="1265045" cy="1430736"/>
      </dsp:txXfrm>
    </dsp:sp>
    <dsp:sp modelId="{2A7C2C5E-0F9B-43D4-A3E8-133841E1B805}">
      <dsp:nvSpPr>
        <dsp:cNvPr id="0" name=""/>
        <dsp:cNvSpPr/>
      </dsp:nvSpPr>
      <dsp:spPr>
        <a:xfrm>
          <a:off x="1481209" y="588098"/>
          <a:ext cx="284877" cy="33325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481209" y="654748"/>
        <a:ext cx="199414" cy="199952"/>
      </dsp:txXfrm>
    </dsp:sp>
    <dsp:sp modelId="{BE4F0548-86A0-4D27-B007-BCA521D1270F}">
      <dsp:nvSpPr>
        <dsp:cNvPr id="0" name=""/>
        <dsp:cNvSpPr/>
      </dsp:nvSpPr>
      <dsp:spPr>
        <a:xfrm>
          <a:off x="1884336" y="0"/>
          <a:ext cx="1343759" cy="15094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lv-LV" sz="1200" b="1" kern="1200">
              <a:latin typeface="Verdana"/>
              <a:ea typeface="Verdana"/>
            </a:rPr>
            <a:t>Izglītības iestādes atbildīgā persona</a:t>
          </a:r>
          <a:r>
            <a:rPr lang="lv-LV" sz="1200" kern="1200">
              <a:latin typeface="Verdana"/>
              <a:ea typeface="Verdana"/>
            </a:rPr>
            <a:t> piesaka ZPD vadītāju un tā autoru/-</a:t>
          </a:r>
          <a:r>
            <a:rPr lang="lv-LV" sz="1200" kern="1200" err="1">
              <a:latin typeface="Verdana"/>
              <a:ea typeface="Verdana"/>
            </a:rPr>
            <a:t>us</a:t>
          </a:r>
          <a:endParaRPr lang="lv-LV" sz="1200" kern="1200">
            <a:latin typeface="Verdana"/>
            <a:ea typeface="Verdana"/>
          </a:endParaRPr>
        </a:p>
      </dsp:txBody>
      <dsp:txXfrm>
        <a:off x="1923693" y="39357"/>
        <a:ext cx="1265045" cy="1430736"/>
      </dsp:txXfrm>
    </dsp:sp>
    <dsp:sp modelId="{8BDC3D2F-D4F0-4A92-BD6B-2A59EE1834E5}">
      <dsp:nvSpPr>
        <dsp:cNvPr id="0" name=""/>
        <dsp:cNvSpPr/>
      </dsp:nvSpPr>
      <dsp:spPr>
        <a:xfrm>
          <a:off x="3362472" y="588098"/>
          <a:ext cx="284877" cy="33325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362472" y="654748"/>
        <a:ext cx="199414" cy="199952"/>
      </dsp:txXfrm>
    </dsp:sp>
    <dsp:sp modelId="{9FA89117-95F7-4011-8CC1-29522A99C03E}">
      <dsp:nvSpPr>
        <dsp:cNvPr id="0" name=""/>
        <dsp:cNvSpPr/>
      </dsp:nvSpPr>
      <dsp:spPr>
        <a:xfrm>
          <a:off x="3765600" y="0"/>
          <a:ext cx="1343759" cy="15094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lv-LV" sz="1200" kern="1200">
              <a:latin typeface="Verdana"/>
              <a:ea typeface="Verdana"/>
            </a:rPr>
            <a:t>Pieteiktā persona e-pastā saņem </a:t>
          </a:r>
          <a:r>
            <a:rPr lang="lv-LV" sz="1200" b="1" kern="1200">
              <a:latin typeface="Verdana"/>
              <a:ea typeface="Verdana"/>
            </a:rPr>
            <a:t>aicinājumu pabeigt reģistrāciju</a:t>
          </a:r>
        </a:p>
      </dsp:txBody>
      <dsp:txXfrm>
        <a:off x="3804957" y="39357"/>
        <a:ext cx="1265045" cy="1430736"/>
      </dsp:txXfrm>
    </dsp:sp>
    <dsp:sp modelId="{8CCDEB36-401C-43BB-8D2D-6E6739C4547A}">
      <dsp:nvSpPr>
        <dsp:cNvPr id="0" name=""/>
        <dsp:cNvSpPr/>
      </dsp:nvSpPr>
      <dsp:spPr>
        <a:xfrm>
          <a:off x="5243736" y="588098"/>
          <a:ext cx="284877" cy="33325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lv-LV" sz="1000" kern="1200"/>
        </a:p>
      </dsp:txBody>
      <dsp:txXfrm>
        <a:off x="5243736" y="654748"/>
        <a:ext cx="199414" cy="199952"/>
      </dsp:txXfrm>
    </dsp:sp>
    <dsp:sp modelId="{1877D4E7-CF6F-465A-80D4-7DD6290F661B}">
      <dsp:nvSpPr>
        <dsp:cNvPr id="0" name=""/>
        <dsp:cNvSpPr/>
      </dsp:nvSpPr>
      <dsp:spPr>
        <a:xfrm>
          <a:off x="5646863" y="0"/>
          <a:ext cx="1343759" cy="15094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lv-LV" sz="1200" kern="1200">
              <a:latin typeface="Verdana"/>
              <a:ea typeface="Verdana"/>
            </a:rPr>
            <a:t>Reģistrēšanās ir veiksmīga, ja vietnē edu.lu.lv ieraksts ir zaļā krāsā</a:t>
          </a:r>
          <a:endParaRPr lang="en-US" sz="1200" kern="1200">
            <a:latin typeface="Arial"/>
            <a:ea typeface="Verdana"/>
            <a:cs typeface="Arial"/>
          </a:endParaRPr>
        </a:p>
      </dsp:txBody>
      <dsp:txXfrm>
        <a:off x="5686220" y="39357"/>
        <a:ext cx="1265045" cy="14307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CEC6E-F00B-4002-B666-CD8B79A72C22}"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CF088-D9F4-4639-98A7-7A369BCE0E2E}" type="slidenum">
              <a:rPr lang="en-US" smtClean="0"/>
              <a:t>‹#›</a:t>
            </a:fld>
            <a:endParaRPr lang="en-US"/>
          </a:p>
        </p:txBody>
      </p:sp>
    </p:spTree>
    <p:extLst>
      <p:ext uri="{BB962C8B-B14F-4D97-AF65-F5344CB8AC3E}">
        <p14:creationId xmlns:p14="http://schemas.microsoft.com/office/powerpoint/2010/main" val="368201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DCDCF088-D9F4-4639-98A7-7A369BCE0E2E}" type="slidenum">
              <a:rPr lang="en-US" smtClean="0"/>
              <a:t>27</a:t>
            </a:fld>
            <a:endParaRPr lang="en-US"/>
          </a:p>
        </p:txBody>
      </p:sp>
    </p:spTree>
    <p:extLst>
      <p:ext uri="{BB962C8B-B14F-4D97-AF65-F5344CB8AC3E}">
        <p14:creationId xmlns:p14="http://schemas.microsoft.com/office/powerpoint/2010/main" val="336729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2" type="title">
  <p:cSld name="Title Slide 2">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895575" y="2235200"/>
            <a:ext cx="8470751"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5400"/>
              <a:buFont typeface="Verdana"/>
              <a:buNone/>
              <a:defRPr sz="5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039009" y="5518673"/>
            <a:ext cx="7296539" cy="892885"/>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1800"/>
              <a:buNone/>
              <a:defRPr sz="18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160177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ull image 1">
  <p:cSld name="full image 1">
    <p:spTree>
      <p:nvGrpSpPr>
        <p:cNvPr id="1" name="Shape 109"/>
        <p:cNvGrpSpPr/>
        <p:nvPr/>
      </p:nvGrpSpPr>
      <p:grpSpPr>
        <a:xfrm>
          <a:off x="0" y="0"/>
          <a:ext cx="0" cy="0"/>
          <a:chOff x="0" y="0"/>
          <a:chExt cx="0" cy="0"/>
        </a:xfrm>
      </p:grpSpPr>
      <p:sp>
        <p:nvSpPr>
          <p:cNvPr id="110" name="Google Shape;110;p16"/>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11" name="Google Shape;111;p16"/>
          <p:cNvSpPr txBox="1">
            <a:spLocks noGrp="1"/>
          </p:cNvSpPr>
          <p:nvPr>
            <p:ph type="title"/>
          </p:nvPr>
        </p:nvSpPr>
        <p:spPr>
          <a:xfrm>
            <a:off x="616775" y="582705"/>
            <a:ext cx="4506096" cy="746687"/>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6"/>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13" name="Google Shape;113;p16"/>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15" name="Google Shape;115;p16"/>
          <p:cNvSpPr>
            <a:spLocks noGrp="1"/>
          </p:cNvSpPr>
          <p:nvPr>
            <p:ph type="pic" idx="2"/>
          </p:nvPr>
        </p:nvSpPr>
        <p:spPr>
          <a:xfrm>
            <a:off x="2478841" y="1745700"/>
            <a:ext cx="8957081" cy="4466817"/>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08613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ull image 2">
  <p:cSld name="full image 2">
    <p:spTree>
      <p:nvGrpSpPr>
        <p:cNvPr id="1" name="Shape 116"/>
        <p:cNvGrpSpPr/>
        <p:nvPr/>
      </p:nvGrpSpPr>
      <p:grpSpPr>
        <a:xfrm>
          <a:off x="0" y="0"/>
          <a:ext cx="0" cy="0"/>
          <a:chOff x="0" y="0"/>
          <a:chExt cx="0" cy="0"/>
        </a:xfrm>
      </p:grpSpPr>
      <p:sp>
        <p:nvSpPr>
          <p:cNvPr id="117" name="Google Shape;117;p17"/>
          <p:cNvSpPr/>
          <p:nvPr/>
        </p:nvSpPr>
        <p:spPr>
          <a:xfrm>
            <a:off x="0" y="-1"/>
            <a:ext cx="6096000" cy="6857579"/>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18" name="Google Shape;118;p17"/>
          <p:cNvSpPr txBox="1">
            <a:spLocks noGrp="1"/>
          </p:cNvSpPr>
          <p:nvPr>
            <p:ph type="title"/>
          </p:nvPr>
        </p:nvSpPr>
        <p:spPr>
          <a:xfrm>
            <a:off x="616775" y="582705"/>
            <a:ext cx="4506096" cy="746687"/>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chemeClr val="lt1"/>
              </a:buClr>
              <a:buSzPts val="2000"/>
              <a:buFont typeface="Verdana"/>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20" name="Google Shape;120;p1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21" name="Google Shape;121;p1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22" name="Google Shape;122;p17"/>
          <p:cNvSpPr>
            <a:spLocks noGrp="1"/>
          </p:cNvSpPr>
          <p:nvPr>
            <p:ph type="pic" idx="2"/>
          </p:nvPr>
        </p:nvSpPr>
        <p:spPr>
          <a:xfrm>
            <a:off x="2478841" y="1745700"/>
            <a:ext cx="8957081" cy="4466817"/>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90167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image 7">
  <p:cSld name="text image 7">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8179818" y="681038"/>
            <a:ext cx="3381065" cy="1061701"/>
          </a:xfrm>
          <a:prstGeom prst="rect">
            <a:avLst/>
          </a:prstGeom>
          <a:noFill/>
          <a:ln>
            <a:noFill/>
          </a:ln>
        </p:spPr>
        <p:txBody>
          <a:bodyPr spcFirstLastPara="1" wrap="square" lIns="0" tIns="0" rIns="0" bIns="0" anchor="t" anchorCtr="0"/>
          <a:lstStyle>
            <a:lvl1pPr lvl="0" algn="r">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8"/>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26" name="Google Shape;126;p18"/>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8"/>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28" name="Google Shape;128;p18"/>
          <p:cNvSpPr/>
          <p:nvPr/>
        </p:nvSpPr>
        <p:spPr>
          <a:xfrm>
            <a:off x="11723279" y="681037"/>
            <a:ext cx="473336" cy="1061702"/>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29" name="Google Shape;129;p18"/>
          <p:cNvSpPr>
            <a:spLocks noGrp="1"/>
          </p:cNvSpPr>
          <p:nvPr>
            <p:ph type="pic" idx="2"/>
          </p:nvPr>
        </p:nvSpPr>
        <p:spPr>
          <a:xfrm>
            <a:off x="631118" y="681039"/>
            <a:ext cx="2241551" cy="54959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30" name="Google Shape;130;p18"/>
          <p:cNvSpPr>
            <a:spLocks noGrp="1"/>
          </p:cNvSpPr>
          <p:nvPr>
            <p:ph type="pic" idx="3"/>
          </p:nvPr>
        </p:nvSpPr>
        <p:spPr>
          <a:xfrm>
            <a:off x="3069518" y="681039"/>
            <a:ext cx="2241551" cy="54959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31" name="Google Shape;131;p18"/>
          <p:cNvSpPr>
            <a:spLocks noGrp="1"/>
          </p:cNvSpPr>
          <p:nvPr>
            <p:ph type="pic" idx="4"/>
          </p:nvPr>
        </p:nvSpPr>
        <p:spPr>
          <a:xfrm>
            <a:off x="5507918" y="681039"/>
            <a:ext cx="2241551" cy="54959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620441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image 8">
  <p:cSld name="text image 8">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616775" y="681038"/>
            <a:ext cx="4403460" cy="1045659"/>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0"/>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47" name="Google Shape;147;p20"/>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0"/>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49" name="Google Shape;149;p20"/>
          <p:cNvSpPr/>
          <p:nvPr/>
        </p:nvSpPr>
        <p:spPr>
          <a:xfrm>
            <a:off x="0" y="681037"/>
            <a:ext cx="473336" cy="1061702"/>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50" name="Google Shape;150;p20"/>
          <p:cNvSpPr txBox="1">
            <a:spLocks noGrp="1"/>
          </p:cNvSpPr>
          <p:nvPr>
            <p:ph type="body" idx="1"/>
          </p:nvPr>
        </p:nvSpPr>
        <p:spPr>
          <a:xfrm>
            <a:off x="716034" y="4372138"/>
            <a:ext cx="3371869" cy="1469557"/>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317500" algn="l">
              <a:lnSpc>
                <a:spcPct val="100000"/>
              </a:lnSpc>
              <a:spcBef>
                <a:spcPts val="500"/>
              </a:spcBef>
              <a:spcAft>
                <a:spcPts val="0"/>
              </a:spcAft>
              <a:buClr>
                <a:srgbClr val="664790"/>
              </a:buClr>
              <a:buSzPts val="1400"/>
              <a:buChar char="•"/>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20"/>
          <p:cNvSpPr txBox="1">
            <a:spLocks noGrp="1"/>
          </p:cNvSpPr>
          <p:nvPr>
            <p:ph type="body" idx="2"/>
          </p:nvPr>
        </p:nvSpPr>
        <p:spPr>
          <a:xfrm>
            <a:off x="4580088" y="3778252"/>
            <a:ext cx="3371869" cy="1469557"/>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317500" algn="l">
              <a:lnSpc>
                <a:spcPct val="100000"/>
              </a:lnSpc>
              <a:spcBef>
                <a:spcPts val="500"/>
              </a:spcBef>
              <a:spcAft>
                <a:spcPts val="0"/>
              </a:spcAft>
              <a:buClr>
                <a:srgbClr val="664790"/>
              </a:buClr>
              <a:buSzPts val="1400"/>
              <a:buChar char="•"/>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20"/>
          <p:cNvSpPr txBox="1">
            <a:spLocks noGrp="1"/>
          </p:cNvSpPr>
          <p:nvPr>
            <p:ph type="body" idx="3"/>
          </p:nvPr>
        </p:nvSpPr>
        <p:spPr>
          <a:xfrm>
            <a:off x="8430163" y="3164533"/>
            <a:ext cx="3371869" cy="1469557"/>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317500" algn="l">
              <a:lnSpc>
                <a:spcPct val="100000"/>
              </a:lnSpc>
              <a:spcBef>
                <a:spcPts val="500"/>
              </a:spcBef>
              <a:spcAft>
                <a:spcPts val="0"/>
              </a:spcAft>
              <a:buClr>
                <a:srgbClr val="664790"/>
              </a:buClr>
              <a:buSzPts val="1400"/>
              <a:buChar char="•"/>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93918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image 3">
  <p:cSld name="text image 3">
    <p:spTree>
      <p:nvGrpSpPr>
        <p:cNvPr id="1" name="Shape 153"/>
        <p:cNvGrpSpPr/>
        <p:nvPr/>
      </p:nvGrpSpPr>
      <p:grpSpPr>
        <a:xfrm>
          <a:off x="0" y="0"/>
          <a:ext cx="0" cy="0"/>
          <a:chOff x="0" y="0"/>
          <a:chExt cx="0" cy="0"/>
        </a:xfrm>
      </p:grpSpPr>
      <p:sp>
        <p:nvSpPr>
          <p:cNvPr id="154" name="Google Shape;154;p21"/>
          <p:cNvSpPr>
            <a:spLocks noGrp="1"/>
          </p:cNvSpPr>
          <p:nvPr>
            <p:ph type="pic" idx="2"/>
          </p:nvPr>
        </p:nvSpPr>
        <p:spPr>
          <a:xfrm>
            <a:off x="1" y="1923679"/>
            <a:ext cx="6710116" cy="4933901"/>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55" name="Google Shape;155;p21"/>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Verdana"/>
              <a:ea typeface="Verdana"/>
              <a:cs typeface="Verdana"/>
              <a:sym typeface="Verdana"/>
            </a:endParaRPr>
          </a:p>
        </p:txBody>
      </p:sp>
      <p:sp>
        <p:nvSpPr>
          <p:cNvPr id="156" name="Google Shape;156;p21"/>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1"/>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58" name="Google Shape;158;p21"/>
          <p:cNvSpPr/>
          <p:nvPr/>
        </p:nvSpPr>
        <p:spPr>
          <a:xfrm>
            <a:off x="6710117" y="1922318"/>
            <a:ext cx="5481883" cy="4935260"/>
          </a:xfrm>
          <a:prstGeom prst="rect">
            <a:avLst/>
          </a:prstGeom>
          <a:solidFill>
            <a:schemeClr val="accent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59" name="Google Shape;159;p21"/>
          <p:cNvSpPr>
            <a:spLocks noGrp="1"/>
          </p:cNvSpPr>
          <p:nvPr>
            <p:ph type="pic" idx="3"/>
          </p:nvPr>
        </p:nvSpPr>
        <p:spPr>
          <a:xfrm>
            <a:off x="6710117" y="423"/>
            <a:ext cx="5481884" cy="192187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60" name="Google Shape;160;p21"/>
          <p:cNvSpPr/>
          <p:nvPr/>
        </p:nvSpPr>
        <p:spPr>
          <a:xfrm>
            <a:off x="0" y="0"/>
            <a:ext cx="6710115" cy="1923678"/>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61" name="Google Shape;161;p21"/>
          <p:cNvSpPr txBox="1">
            <a:spLocks noGrp="1"/>
          </p:cNvSpPr>
          <p:nvPr>
            <p:ph type="title"/>
          </p:nvPr>
        </p:nvSpPr>
        <p:spPr>
          <a:xfrm>
            <a:off x="616775" y="320302"/>
            <a:ext cx="5723068" cy="1325563"/>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7639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9"/>
        <p:cNvGrpSpPr/>
        <p:nvPr/>
      </p:nvGrpSpPr>
      <p:grpSpPr>
        <a:xfrm>
          <a:off x="0" y="0"/>
          <a:ext cx="0" cy="0"/>
          <a:chOff x="0" y="0"/>
          <a:chExt cx="0" cy="0"/>
        </a:xfrm>
      </p:grpSpPr>
      <p:sp>
        <p:nvSpPr>
          <p:cNvPr id="190" name="Google Shape;190;p26"/>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91" name="Google Shape;191;p26"/>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6"/>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2971552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andom 1">
  <p:cSld name="random 1">
    <p:spTree>
      <p:nvGrpSpPr>
        <p:cNvPr id="1" name="Shape 193"/>
        <p:cNvGrpSpPr/>
        <p:nvPr/>
      </p:nvGrpSpPr>
      <p:grpSpPr>
        <a:xfrm>
          <a:off x="0" y="0"/>
          <a:ext cx="0" cy="0"/>
          <a:chOff x="0" y="0"/>
          <a:chExt cx="0" cy="0"/>
        </a:xfrm>
      </p:grpSpPr>
      <p:sp>
        <p:nvSpPr>
          <p:cNvPr id="194" name="Google Shape;194;p27"/>
          <p:cNvSpPr txBox="1">
            <a:spLocks noGrp="1"/>
          </p:cNvSpPr>
          <p:nvPr>
            <p:ph type="ctrTitle"/>
          </p:nvPr>
        </p:nvSpPr>
        <p:spPr>
          <a:xfrm>
            <a:off x="914400" y="2235200"/>
            <a:ext cx="8337176"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7"/>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6" name="Google Shape;196;p27"/>
          <p:cNvSpPr/>
          <p:nvPr/>
        </p:nvSpPr>
        <p:spPr>
          <a:xfrm>
            <a:off x="0" y="2235200"/>
            <a:ext cx="645459" cy="2142864"/>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1180829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andom 2">
  <p:cSld name="random 2">
    <p:spTree>
      <p:nvGrpSpPr>
        <p:cNvPr id="1" name="Shape 197"/>
        <p:cNvGrpSpPr/>
        <p:nvPr/>
      </p:nvGrpSpPr>
      <p:grpSpPr>
        <a:xfrm>
          <a:off x="0" y="0"/>
          <a:ext cx="0" cy="0"/>
          <a:chOff x="0" y="0"/>
          <a:chExt cx="0" cy="0"/>
        </a:xfrm>
      </p:grpSpPr>
      <p:sp>
        <p:nvSpPr>
          <p:cNvPr id="198" name="Google Shape;198;p28"/>
          <p:cNvSpPr txBox="1">
            <a:spLocks noGrp="1"/>
          </p:cNvSpPr>
          <p:nvPr>
            <p:ph type="ctrTitle"/>
          </p:nvPr>
        </p:nvSpPr>
        <p:spPr>
          <a:xfrm>
            <a:off x="914400" y="2235200"/>
            <a:ext cx="10363200"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28"/>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0" name="Google Shape;200;p28"/>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3243041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4003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5"/>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616775" y="257551"/>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16778" y="2243979"/>
            <a:ext cx="10929767" cy="393298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p:nvPr/>
        </p:nvSpPr>
        <p:spPr>
          <a:xfrm>
            <a:off x="616775" y="6566074"/>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16775" y="6566074"/>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b="0" i="0" u="none" strike="noStrike" cap="none">
                <a:solidFill>
                  <a:schemeClr val="lt1"/>
                </a:solidFill>
                <a:latin typeface="Verdana"/>
                <a:ea typeface="Verdana"/>
                <a:cs typeface="Verdana"/>
                <a:sym typeface="Verdana"/>
              </a:defRPr>
            </a:lvl1pPr>
            <a:lvl2pPr marL="0" marR="0" lvl="1" indent="0" algn="ctr" rtl="0">
              <a:spcBef>
                <a:spcPts val="0"/>
              </a:spcBef>
              <a:buNone/>
              <a:defRPr sz="800" b="0" i="0" u="none" strike="noStrike" cap="none">
                <a:solidFill>
                  <a:schemeClr val="lt1"/>
                </a:solidFill>
                <a:latin typeface="Verdana"/>
                <a:ea typeface="Verdana"/>
                <a:cs typeface="Verdana"/>
                <a:sym typeface="Verdana"/>
              </a:defRPr>
            </a:lvl2pPr>
            <a:lvl3pPr marL="0" marR="0" lvl="2" indent="0" algn="ctr" rtl="0">
              <a:spcBef>
                <a:spcPts val="0"/>
              </a:spcBef>
              <a:buNone/>
              <a:defRPr sz="800" b="0" i="0" u="none" strike="noStrike" cap="none">
                <a:solidFill>
                  <a:schemeClr val="lt1"/>
                </a:solidFill>
                <a:latin typeface="Verdana"/>
                <a:ea typeface="Verdana"/>
                <a:cs typeface="Verdana"/>
                <a:sym typeface="Verdana"/>
              </a:defRPr>
            </a:lvl3pPr>
            <a:lvl4pPr marL="0" marR="0" lvl="3" indent="0" algn="ctr" rtl="0">
              <a:spcBef>
                <a:spcPts val="0"/>
              </a:spcBef>
              <a:buNone/>
              <a:defRPr sz="800" b="0" i="0" u="none" strike="noStrike" cap="none">
                <a:solidFill>
                  <a:schemeClr val="lt1"/>
                </a:solidFill>
                <a:latin typeface="Verdana"/>
                <a:ea typeface="Verdana"/>
                <a:cs typeface="Verdana"/>
                <a:sym typeface="Verdana"/>
              </a:defRPr>
            </a:lvl4pPr>
            <a:lvl5pPr marL="0" marR="0" lvl="4" indent="0" algn="ctr" rtl="0">
              <a:spcBef>
                <a:spcPts val="0"/>
              </a:spcBef>
              <a:buNone/>
              <a:defRPr sz="800" b="0" i="0" u="none" strike="noStrike" cap="none">
                <a:solidFill>
                  <a:schemeClr val="lt1"/>
                </a:solidFill>
                <a:latin typeface="Verdana"/>
                <a:ea typeface="Verdana"/>
                <a:cs typeface="Verdana"/>
                <a:sym typeface="Verdana"/>
              </a:defRPr>
            </a:lvl5pPr>
            <a:lvl6pPr marL="0" marR="0" lvl="5" indent="0" algn="ctr" rtl="0">
              <a:spcBef>
                <a:spcPts val="0"/>
              </a:spcBef>
              <a:buNone/>
              <a:defRPr sz="800" b="0" i="0" u="none" strike="noStrike" cap="none">
                <a:solidFill>
                  <a:schemeClr val="lt1"/>
                </a:solidFill>
                <a:latin typeface="Verdana"/>
                <a:ea typeface="Verdana"/>
                <a:cs typeface="Verdana"/>
                <a:sym typeface="Verdana"/>
              </a:defRPr>
            </a:lvl6pPr>
            <a:lvl7pPr marL="0" marR="0" lvl="6" indent="0" algn="ctr" rtl="0">
              <a:spcBef>
                <a:spcPts val="0"/>
              </a:spcBef>
              <a:buNone/>
              <a:defRPr sz="800" b="0" i="0" u="none" strike="noStrike" cap="none">
                <a:solidFill>
                  <a:schemeClr val="lt1"/>
                </a:solidFill>
                <a:latin typeface="Verdana"/>
                <a:ea typeface="Verdana"/>
                <a:cs typeface="Verdana"/>
                <a:sym typeface="Verdana"/>
              </a:defRPr>
            </a:lvl7pPr>
            <a:lvl8pPr marL="0" marR="0" lvl="7" indent="0" algn="ctr" rtl="0">
              <a:spcBef>
                <a:spcPts val="0"/>
              </a:spcBef>
              <a:buNone/>
              <a:defRPr sz="800" b="0" i="0" u="none" strike="noStrike" cap="none">
                <a:solidFill>
                  <a:schemeClr val="lt1"/>
                </a:solidFill>
                <a:latin typeface="Verdana"/>
                <a:ea typeface="Verdana"/>
                <a:cs typeface="Verdana"/>
                <a:sym typeface="Verdana"/>
              </a:defRPr>
            </a:lvl8pPr>
            <a:lvl9pPr marL="0" marR="0" lvl="8" indent="0" algn="ctr" rtl="0">
              <a:spcBef>
                <a:spcPts val="0"/>
              </a:spcBef>
              <a:buNone/>
              <a:defRPr sz="800" b="0" i="0" u="none" strike="noStrike" cap="none">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extLst>
      <p:ext uri="{BB962C8B-B14F-4D97-AF65-F5344CB8AC3E}">
        <p14:creationId xmlns:p14="http://schemas.microsoft.com/office/powerpoint/2010/main" val="266823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image 5">
  <p:cSld name="text image 5">
    <p:spTree>
      <p:nvGrpSpPr>
        <p:cNvPr id="1" name="Shape 30"/>
        <p:cNvGrpSpPr/>
        <p:nvPr/>
      </p:nvGrpSpPr>
      <p:grpSpPr>
        <a:xfrm>
          <a:off x="0" y="0"/>
          <a:ext cx="0" cy="0"/>
          <a:chOff x="0" y="0"/>
          <a:chExt cx="0" cy="0"/>
        </a:xfrm>
      </p:grpSpPr>
      <p:sp>
        <p:nvSpPr>
          <p:cNvPr id="31" name="Google Shape;31;p5"/>
          <p:cNvSpPr>
            <a:spLocks noGrp="1"/>
          </p:cNvSpPr>
          <p:nvPr>
            <p:ph type="pic" idx="2"/>
          </p:nvPr>
        </p:nvSpPr>
        <p:spPr>
          <a:xfrm>
            <a:off x="1" y="1658472"/>
            <a:ext cx="3708400" cy="51991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32" name="Google Shape;32;p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33" name="Google Shape;33;p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35" name="Google Shape;35;p5"/>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36" name="Google Shape;36;p5"/>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95392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buClr>
                <a:srgbClr val="000000"/>
              </a:buClr>
              <a:buFont typeface="Arial"/>
              <a:buNone/>
            </a:pPr>
            <a:endParaRPr lang="en-US" sz="1400" kern="0">
              <a:solidFill>
                <a:srgbClr val="000000"/>
              </a:solidFill>
              <a:cs typeface="Arial"/>
              <a:sym typeface="Aria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buClr>
                <a:srgbClr val="000000"/>
              </a:buClr>
              <a:buFont typeface="Arial"/>
              <a:buNone/>
            </a:pPr>
            <a:fld id="{63D18ED2-6D8F-437C-BE5B-CF647B593864}" type="slidenum">
              <a:rPr lang="en-US" sz="1400" kern="0" smtClean="0">
                <a:solidFill>
                  <a:srgbClr val="000000"/>
                </a:solidFill>
                <a:cs typeface="Arial"/>
                <a:sym typeface="Arial"/>
              </a:rPr>
              <a:pPr>
                <a:buClr>
                  <a:srgbClr val="000000"/>
                </a:buClr>
                <a:buFont typeface="Arial"/>
                <a:buNone/>
              </a:pPr>
              <a:t>‹#›</a:t>
            </a:fld>
            <a:endParaRPr lang="en-US" sz="1400" kern="0">
              <a:solidFill>
                <a:srgbClr val="000000"/>
              </a:solidFill>
              <a:cs typeface="Arial"/>
              <a:sym typeface="Arial"/>
            </a:endParaRPr>
          </a:p>
        </p:txBody>
      </p:sp>
    </p:spTree>
    <p:extLst>
      <p:ext uri="{BB962C8B-B14F-4D97-AF65-F5344CB8AC3E}">
        <p14:creationId xmlns:p14="http://schemas.microsoft.com/office/powerpoint/2010/main" val="2466154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2">
  <p:cSld name="text 2">
    <p:spTree>
      <p:nvGrpSpPr>
        <p:cNvPr id="1" name="Shape 45"/>
        <p:cNvGrpSpPr/>
        <p:nvPr/>
      </p:nvGrpSpPr>
      <p:grpSpPr>
        <a:xfrm>
          <a:off x="0" y="0"/>
          <a:ext cx="0" cy="0"/>
          <a:chOff x="0" y="0"/>
          <a:chExt cx="0" cy="0"/>
        </a:xfrm>
      </p:grpSpPr>
      <p:sp>
        <p:nvSpPr>
          <p:cNvPr id="46" name="Google Shape;46;p7"/>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7" name="Google Shape;47;p7"/>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641056" y="645459"/>
            <a:ext cx="5005891" cy="553150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0" name="Google Shape;50;p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extLst>
      <p:ext uri="{BB962C8B-B14F-4D97-AF65-F5344CB8AC3E}">
        <p14:creationId xmlns:p14="http://schemas.microsoft.com/office/powerpoint/2010/main" val="1177566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3"/>
        <p:cNvGrpSpPr/>
        <p:nvPr/>
      </p:nvGrpSpPr>
      <p:grpSpPr>
        <a:xfrm>
          <a:off x="0" y="0"/>
          <a:ext cx="0" cy="0"/>
          <a:chOff x="0" y="0"/>
          <a:chExt cx="0" cy="0"/>
        </a:xfrm>
      </p:grpSpPr>
      <p:sp>
        <p:nvSpPr>
          <p:cNvPr id="5" name="Google Shape;14;p2"/>
          <p:cNvSpPr>
            <a:spLocks noChangeArrowheads="1"/>
          </p:cNvSpPr>
          <p:nvPr userDrawn="1"/>
        </p:nvSpPr>
        <p:spPr bwMode="auto">
          <a:xfrm>
            <a:off x="0" y="2097088"/>
            <a:ext cx="12192000" cy="4760912"/>
          </a:xfrm>
          <a:prstGeom prst="rect">
            <a:avLst/>
          </a:prstGeom>
          <a:solidFill>
            <a:srgbClr val="5F408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pPr>
            <a:endParaRPr lang="en-US" altLang="en-US">
              <a:solidFill>
                <a:srgbClr val="FFFFFF"/>
              </a:solidFill>
              <a:latin typeface="Trebuchet MS" panose="020B0603020202020204" pitchFamily="34" charset="0"/>
              <a:ea typeface="MS PGothic" panose="020B0600070205080204" pitchFamily="34" charset="-128"/>
              <a:cs typeface="Arial"/>
              <a:sym typeface="Trebuchet MS" panose="020B0603020202020204" pitchFamily="34" charset="0"/>
            </a:endParaRPr>
          </a:p>
        </p:txBody>
      </p:sp>
      <p:pic>
        <p:nvPicPr>
          <p:cNvPr id="6" name="Google Shape;17;p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288" y="0"/>
            <a:ext cx="19208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9891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6128950" y="370703"/>
            <a:ext cx="5696465" cy="3027406"/>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en-US" noProof="0"/>
              <a:t>Click icon to add picture</a:t>
            </a:r>
          </a:p>
        </p:txBody>
      </p:sp>
      <p:sp>
        <p:nvSpPr>
          <p:cNvPr id="3" name="Picture Placeholder 2"/>
          <p:cNvSpPr>
            <a:spLocks noGrp="1"/>
          </p:cNvSpPr>
          <p:nvPr>
            <p:ph type="pic" sz="quarter" idx="11"/>
          </p:nvPr>
        </p:nvSpPr>
        <p:spPr>
          <a:xfrm>
            <a:off x="383059" y="3398109"/>
            <a:ext cx="5745892" cy="308919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en-US" noProof="0"/>
              <a:t>Click icon to add picture</a:t>
            </a:r>
          </a:p>
        </p:txBody>
      </p:sp>
    </p:spTree>
    <p:extLst>
      <p:ext uri="{BB962C8B-B14F-4D97-AF65-F5344CB8AC3E}">
        <p14:creationId xmlns:p14="http://schemas.microsoft.com/office/powerpoint/2010/main" val="267046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13" name="Picture Placeholder 12"/>
          <p:cNvSpPr>
            <a:spLocks noGrp="1"/>
          </p:cNvSpPr>
          <p:nvPr>
            <p:ph type="pic" sz="quarter" idx="17"/>
          </p:nvPr>
        </p:nvSpPr>
        <p:spPr>
          <a:xfrm>
            <a:off x="453887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14" name="Picture Placeholder 13"/>
          <p:cNvSpPr>
            <a:spLocks noGrp="1"/>
          </p:cNvSpPr>
          <p:nvPr>
            <p:ph type="pic" sz="quarter" idx="16"/>
          </p:nvPr>
        </p:nvSpPr>
        <p:spPr>
          <a:xfrm>
            <a:off x="8315739"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12" name="Picture Placeholder 11"/>
          <p:cNvSpPr>
            <a:spLocks noGrp="1"/>
          </p:cNvSpPr>
          <p:nvPr>
            <p:ph type="pic" sz="quarter" idx="15"/>
          </p:nvPr>
        </p:nvSpPr>
        <p:spPr>
          <a:xfrm>
            <a:off x="76200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5" name="Date Placeholder 1"/>
          <p:cNvSpPr>
            <a:spLocks noGrp="1"/>
          </p:cNvSpPr>
          <p:nvPr>
            <p:ph type="dt" sz="half" idx="18"/>
          </p:nvPr>
        </p:nvSpPr>
        <p:spPr>
          <a:xfrm>
            <a:off x="0" y="0"/>
            <a:ext cx="0" cy="0"/>
          </a:xfrm>
        </p:spPr>
        <p:txBody>
          <a:bodyPr/>
          <a:lstStyle>
            <a:lvl1pPr>
              <a:defRPr/>
            </a:lvl1pPr>
          </a:lstStyle>
          <a:p>
            <a:pPr defTabSz="938213" eaLnBrk="0" fontAlgn="base" hangingPunct="0">
              <a:spcBef>
                <a:spcPct val="0"/>
              </a:spcBef>
              <a:spcAft>
                <a:spcPct val="0"/>
              </a:spcAft>
              <a:defRPr/>
            </a:pPr>
            <a:endParaRPr lang="en-US" sz="1700">
              <a:solidFill>
                <a:srgbClr val="000000"/>
              </a:solidFill>
              <a:latin typeface="Times New Roman" panose="02020603050405020304" pitchFamily="18" charset="0"/>
              <a:ea typeface="MS PGothic" panose="020B0600070205080204" pitchFamily="34" charset="-128"/>
              <a:cs typeface="Arial"/>
              <a:sym typeface="Arial"/>
            </a:endParaRPr>
          </a:p>
        </p:txBody>
      </p:sp>
      <p:sp>
        <p:nvSpPr>
          <p:cNvPr id="6" name="Footer Placeholder 2"/>
          <p:cNvSpPr>
            <a:spLocks noGrp="1"/>
          </p:cNvSpPr>
          <p:nvPr>
            <p:ph type="ftr" sz="quarter" idx="19"/>
          </p:nvPr>
        </p:nvSpPr>
        <p:spPr>
          <a:xfrm>
            <a:off x="0" y="0"/>
            <a:ext cx="0" cy="0"/>
          </a:xfrm>
        </p:spPr>
        <p:txBody>
          <a:bodyPr/>
          <a:lstStyle>
            <a:lvl1pPr>
              <a:defRPr/>
            </a:lvl1pPr>
          </a:lstStyle>
          <a:p>
            <a:pPr defTabSz="938213" eaLnBrk="0" fontAlgn="base" hangingPunct="0">
              <a:spcBef>
                <a:spcPct val="0"/>
              </a:spcBef>
              <a:spcAft>
                <a:spcPct val="0"/>
              </a:spcAft>
              <a:defRPr/>
            </a:pPr>
            <a:endParaRPr lang="en-US" sz="1700">
              <a:solidFill>
                <a:srgbClr val="000000"/>
              </a:solidFill>
              <a:latin typeface="Times New Roman" panose="02020603050405020304" pitchFamily="18" charset="0"/>
              <a:ea typeface="MS PGothic" panose="020B0600070205080204" pitchFamily="34" charset="-128"/>
              <a:cs typeface="Arial"/>
              <a:sym typeface="Arial"/>
            </a:endParaRPr>
          </a:p>
        </p:txBody>
      </p:sp>
    </p:spTree>
    <p:extLst>
      <p:ext uri="{BB962C8B-B14F-4D97-AF65-F5344CB8AC3E}">
        <p14:creationId xmlns:p14="http://schemas.microsoft.com/office/powerpoint/2010/main" val="3902078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5479156" y="366299"/>
            <a:ext cx="2960508" cy="612099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Tree>
    <p:extLst>
      <p:ext uri="{BB962C8B-B14F-4D97-AF65-F5344CB8AC3E}">
        <p14:creationId xmlns:p14="http://schemas.microsoft.com/office/powerpoint/2010/main" val="1527256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image 2">
  <p:cSld name="text image 2">
    <p:spTree>
      <p:nvGrpSpPr>
        <p:cNvPr id="1" name="Shape 84"/>
        <p:cNvGrpSpPr/>
        <p:nvPr/>
      </p:nvGrpSpPr>
      <p:grpSpPr>
        <a:xfrm>
          <a:off x="0" y="0"/>
          <a:ext cx="0" cy="0"/>
          <a:chOff x="0" y="0"/>
          <a:chExt cx="0" cy="0"/>
        </a:xfrm>
      </p:grpSpPr>
      <p:sp>
        <p:nvSpPr>
          <p:cNvPr id="85" name="Google Shape;85;p13"/>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86" name="Google Shape;86;p13"/>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a:off x="6641056" y="645459"/>
            <a:ext cx="5005891" cy="4453666"/>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000"/>
              <a:buNone/>
              <a:defRPr sz="2000">
                <a:solidFill>
                  <a:srgbClr val="664790"/>
                </a:solidFill>
              </a:defRPr>
            </a:lvl1pPr>
            <a:lvl2pPr marL="914400" lvl="1" indent="-228600" algn="l">
              <a:lnSpc>
                <a:spcPct val="100000"/>
              </a:lnSpc>
              <a:spcBef>
                <a:spcPts val="500"/>
              </a:spcBef>
              <a:spcAft>
                <a:spcPts val="0"/>
              </a:spcAft>
              <a:buClr>
                <a:srgbClr val="664790"/>
              </a:buClr>
              <a:buSzPts val="1800"/>
              <a:buNone/>
              <a:defRPr sz="18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89" name="Google Shape;89;p1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buClr>
                <a:srgbClr val="000000"/>
              </a:buClr>
              <a:buFont typeface="Arial"/>
              <a:buNone/>
            </a:pPr>
            <a:endParaRPr kern="0">
              <a:latin typeface="Arial"/>
              <a:cs typeface="Arial"/>
              <a:sym typeface="Arial"/>
            </a:endParaRPr>
          </a:p>
        </p:txBody>
      </p:sp>
      <p:sp>
        <p:nvSpPr>
          <p:cNvPr id="90" name="Google Shape;90;p1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91" name="Google Shape;91;p13"/>
          <p:cNvSpPr>
            <a:spLocks noGrp="1"/>
          </p:cNvSpPr>
          <p:nvPr>
            <p:ph type="pic" idx="2"/>
          </p:nvPr>
        </p:nvSpPr>
        <p:spPr>
          <a:xfrm>
            <a:off x="616775" y="3846355"/>
            <a:ext cx="4506096" cy="23306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62428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columns">
  <p:cSld name="2 columns">
    <p:spTree>
      <p:nvGrpSpPr>
        <p:cNvPr id="1" name="Shape 37"/>
        <p:cNvGrpSpPr/>
        <p:nvPr/>
      </p:nvGrpSpPr>
      <p:grpSpPr>
        <a:xfrm>
          <a:off x="0" y="0"/>
          <a:ext cx="0" cy="0"/>
          <a:chOff x="0" y="0"/>
          <a:chExt cx="0" cy="0"/>
        </a:xfrm>
      </p:grpSpPr>
      <p:sp>
        <p:nvSpPr>
          <p:cNvPr id="38" name="Google Shape;38;p6"/>
          <p:cNvSpPr txBox="1">
            <a:spLocks noGrp="1"/>
          </p:cNvSpPr>
          <p:nvPr>
            <p:ph type="body" idx="1"/>
          </p:nvPr>
        </p:nvSpPr>
        <p:spPr>
          <a:xfrm>
            <a:off x="903644" y="2398955"/>
            <a:ext cx="4575585" cy="3778008"/>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40" name="Google Shape;40;p6"/>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42" name="Google Shape;42;p6"/>
          <p:cNvSpPr txBox="1">
            <a:spLocks noGrp="1"/>
          </p:cNvSpPr>
          <p:nvPr>
            <p:ph type="body" idx="2"/>
          </p:nvPr>
        </p:nvSpPr>
        <p:spPr>
          <a:xfrm>
            <a:off x="6712773" y="2398955"/>
            <a:ext cx="4575585" cy="3778008"/>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44" name="Google Shape;44;p6"/>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18590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ong title">
  <p:cSld name="long title">
    <p:spTree>
      <p:nvGrpSpPr>
        <p:cNvPr id="1" name="Shape 52"/>
        <p:cNvGrpSpPr/>
        <p:nvPr/>
      </p:nvGrpSpPr>
      <p:grpSpPr>
        <a:xfrm>
          <a:off x="0" y="0"/>
          <a:ext cx="0" cy="0"/>
          <a:chOff x="0" y="0"/>
          <a:chExt cx="0" cy="0"/>
        </a:xfrm>
      </p:grpSpPr>
      <p:sp>
        <p:nvSpPr>
          <p:cNvPr id="53" name="Google Shape;53;p8"/>
          <p:cNvSpPr/>
          <p:nvPr/>
        </p:nvSpPr>
        <p:spPr>
          <a:xfrm>
            <a:off x="0" y="0"/>
            <a:ext cx="12192000" cy="3429000"/>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54" name="Google Shape;54;p8"/>
          <p:cNvSpPr txBox="1">
            <a:spLocks noGrp="1"/>
          </p:cNvSpPr>
          <p:nvPr>
            <p:ph type="title"/>
          </p:nvPr>
        </p:nvSpPr>
        <p:spPr>
          <a:xfrm>
            <a:off x="616776" y="591671"/>
            <a:ext cx="5550945" cy="2366682"/>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1800"/>
              <a:buFont typeface="Verdana"/>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616775" y="3786693"/>
            <a:ext cx="10929767" cy="2390271"/>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57" name="Google Shape;57;p8"/>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14435717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2">
          <p15:clr>
            <a:srgbClr val="FBAE40"/>
          </p15:clr>
        </p15:guide>
        <p15:guide id="4" pos="731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graphics">
  <p:cSld name="text graphics">
    <p:spTree>
      <p:nvGrpSpPr>
        <p:cNvPr id="1" name="Shape 65"/>
        <p:cNvGrpSpPr/>
        <p:nvPr/>
      </p:nvGrpSpPr>
      <p:grpSpPr>
        <a:xfrm>
          <a:off x="0" y="0"/>
          <a:ext cx="0" cy="0"/>
          <a:chOff x="0" y="0"/>
          <a:chExt cx="0" cy="0"/>
        </a:xfrm>
      </p:grpSpPr>
      <p:sp>
        <p:nvSpPr>
          <p:cNvPr id="66" name="Google Shape;66;p10"/>
          <p:cNvSpPr txBox="1">
            <a:spLocks noGrp="1"/>
          </p:cNvSpPr>
          <p:nvPr>
            <p:ph type="body" idx="1"/>
          </p:nvPr>
        </p:nvSpPr>
        <p:spPr>
          <a:xfrm>
            <a:off x="1008071" y="839096"/>
            <a:ext cx="3338019" cy="5355656"/>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200"/>
              <a:buNone/>
              <a:defRPr sz="1200">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0"/>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68" name="Google Shape;68;p10"/>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308637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graphics 2">
  <p:cSld name="text graphics 2">
    <p:spTree>
      <p:nvGrpSpPr>
        <p:cNvPr id="1" name="Shape 70"/>
        <p:cNvGrpSpPr/>
        <p:nvPr/>
      </p:nvGrpSpPr>
      <p:grpSpPr>
        <a:xfrm>
          <a:off x="0" y="0"/>
          <a:ext cx="0" cy="0"/>
          <a:chOff x="0" y="0"/>
          <a:chExt cx="0" cy="0"/>
        </a:xfrm>
      </p:grpSpPr>
      <p:sp>
        <p:nvSpPr>
          <p:cNvPr id="71" name="Google Shape;71;p11"/>
          <p:cNvSpPr/>
          <p:nvPr/>
        </p:nvSpPr>
        <p:spPr>
          <a:xfrm>
            <a:off x="0" y="3429000"/>
            <a:ext cx="12192000" cy="3429000"/>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72" name="Google Shape;72;p11"/>
          <p:cNvSpPr txBox="1">
            <a:spLocks noGrp="1"/>
          </p:cNvSpPr>
          <p:nvPr>
            <p:ph type="body" idx="1"/>
          </p:nvPr>
        </p:nvSpPr>
        <p:spPr>
          <a:xfrm>
            <a:off x="1008071" y="514721"/>
            <a:ext cx="6880871" cy="215317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74" name="Google Shape;74;p11"/>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8674162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2">
          <p15:clr>
            <a:srgbClr val="FBAE40"/>
          </p15:clr>
        </p15:guide>
        <p15:guide id="4" pos="731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image">
  <p:cSld name="text image">
    <p:spTree>
      <p:nvGrpSpPr>
        <p:cNvPr id="1" name="Shape 76"/>
        <p:cNvGrpSpPr/>
        <p:nvPr/>
      </p:nvGrpSpPr>
      <p:grpSpPr>
        <a:xfrm>
          <a:off x="0" y="0"/>
          <a:ext cx="0" cy="0"/>
          <a:chOff x="0" y="0"/>
          <a:chExt cx="0" cy="0"/>
        </a:xfrm>
      </p:grpSpPr>
      <p:sp>
        <p:nvSpPr>
          <p:cNvPr id="77" name="Google Shape;77;p12"/>
          <p:cNvSpPr/>
          <p:nvPr/>
        </p:nvSpPr>
        <p:spPr>
          <a:xfrm>
            <a:off x="0" y="422"/>
            <a:ext cx="12192000" cy="3428579"/>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78" name="Google Shape;78;p12"/>
          <p:cNvSpPr txBox="1">
            <a:spLocks noGrp="1"/>
          </p:cNvSpPr>
          <p:nvPr>
            <p:ph type="title"/>
          </p:nvPr>
        </p:nvSpPr>
        <p:spPr>
          <a:xfrm>
            <a:off x="1008072" y="744071"/>
            <a:ext cx="3581859" cy="2008093"/>
          </a:xfrm>
          <a:prstGeom prst="rect">
            <a:avLst/>
          </a:prstGeom>
          <a:noFill/>
          <a:ln>
            <a:noFill/>
          </a:ln>
        </p:spPr>
        <p:txBody>
          <a:bodyPr spcFirstLastPara="1" wrap="square" lIns="0" tIns="45700" rIns="0" bIns="45700" anchor="ctr" anchorCtr="0"/>
          <a:lstStyle>
            <a:lvl1pPr lvl="0" algn="l">
              <a:lnSpc>
                <a:spcPct val="100000"/>
              </a:lnSpc>
              <a:spcBef>
                <a:spcPts val="0"/>
              </a:spcBef>
              <a:spcAft>
                <a:spcPts val="0"/>
              </a:spcAft>
              <a:buClr>
                <a:srgbClr val="664790"/>
              </a:buClr>
              <a:buSzPts val="1800"/>
              <a:buFont typeface="Verdana"/>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a:off x="1008071" y="3823026"/>
            <a:ext cx="4224168" cy="2102925"/>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81" name="Google Shape;81;p12"/>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83" name="Google Shape;83;p12"/>
          <p:cNvSpPr>
            <a:spLocks noGrp="1"/>
          </p:cNvSpPr>
          <p:nvPr>
            <p:ph type="pic" idx="2"/>
          </p:nvPr>
        </p:nvSpPr>
        <p:spPr>
          <a:xfrm>
            <a:off x="5849012" y="744072"/>
            <a:ext cx="5362848" cy="543289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53410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ull image 3">
  <p:cSld name="full image 3">
    <p:spTree>
      <p:nvGrpSpPr>
        <p:cNvPr id="1" name="Shape 92"/>
        <p:cNvGrpSpPr/>
        <p:nvPr/>
      </p:nvGrpSpPr>
      <p:grpSpPr>
        <a:xfrm>
          <a:off x="0" y="0"/>
          <a:ext cx="0" cy="0"/>
          <a:chOff x="0" y="0"/>
          <a:chExt cx="0" cy="0"/>
        </a:xfrm>
      </p:grpSpPr>
      <p:sp>
        <p:nvSpPr>
          <p:cNvPr id="93" name="Google Shape;93;p14"/>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94" name="Google Shape;94;p14"/>
          <p:cNvSpPr>
            <a:spLocks noGrp="1"/>
          </p:cNvSpPr>
          <p:nvPr>
            <p:ph type="pic" idx="2"/>
          </p:nvPr>
        </p:nvSpPr>
        <p:spPr>
          <a:xfrm>
            <a:off x="1008071" y="744072"/>
            <a:ext cx="10203789" cy="543289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95" name="Google Shape;95;p14"/>
          <p:cNvSpPr txBox="1">
            <a:spLocks noGrp="1"/>
          </p:cNvSpPr>
          <p:nvPr>
            <p:ph type="title"/>
          </p:nvPr>
        </p:nvSpPr>
        <p:spPr>
          <a:xfrm>
            <a:off x="8200085" y="4231341"/>
            <a:ext cx="2545611" cy="1246053"/>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1600"/>
              <a:buFont typeface="Verdana"/>
              <a:buNone/>
              <a:defRPr sz="1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97" name="Google Shape;97;p1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28316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image 4">
  <p:cSld name="text image 4">
    <p:spTree>
      <p:nvGrpSpPr>
        <p:cNvPr id="1" name="Shape 99"/>
        <p:cNvGrpSpPr/>
        <p:nvPr/>
      </p:nvGrpSpPr>
      <p:grpSpPr>
        <a:xfrm>
          <a:off x="0" y="0"/>
          <a:ext cx="0" cy="0"/>
          <a:chOff x="0" y="0"/>
          <a:chExt cx="0" cy="0"/>
        </a:xfrm>
      </p:grpSpPr>
      <p:sp>
        <p:nvSpPr>
          <p:cNvPr id="100" name="Google Shape;100;p15"/>
          <p:cNvSpPr/>
          <p:nvPr/>
        </p:nvSpPr>
        <p:spPr>
          <a:xfrm>
            <a:off x="6074112" y="421"/>
            <a:ext cx="6117888" cy="6857579"/>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01" name="Google Shape;101;p15"/>
          <p:cNvSpPr txBox="1">
            <a:spLocks noGrp="1"/>
          </p:cNvSpPr>
          <p:nvPr>
            <p:ph type="title"/>
          </p:nvPr>
        </p:nvSpPr>
        <p:spPr>
          <a:xfrm>
            <a:off x="6766783" y="905069"/>
            <a:ext cx="2813997" cy="2523931"/>
          </a:xfrm>
          <a:prstGeom prst="rect">
            <a:avLst/>
          </a:prstGeom>
          <a:noFill/>
          <a:ln>
            <a:noFill/>
          </a:ln>
        </p:spPr>
        <p:txBody>
          <a:bodyPr spcFirstLastPara="1" wrap="square" lIns="0" tIns="45700" rIns="0" bIns="45700" anchor="ctr" anchorCtr="0"/>
          <a:lstStyle>
            <a:lvl1pPr lvl="0" algn="l">
              <a:lnSpc>
                <a:spcPct val="100000"/>
              </a:lnSpc>
              <a:spcBef>
                <a:spcPts val="0"/>
              </a:spcBef>
              <a:spcAft>
                <a:spcPts val="0"/>
              </a:spcAft>
              <a:buClr>
                <a:schemeClr val="lt1"/>
              </a:buClr>
              <a:buSzPts val="2000"/>
              <a:buFont typeface="Verdana"/>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03" name="Google Shape;103;p1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05" name="Google Shape;105;p15"/>
          <p:cNvSpPr>
            <a:spLocks noGrp="1"/>
          </p:cNvSpPr>
          <p:nvPr>
            <p:ph type="pic" idx="2"/>
          </p:nvPr>
        </p:nvSpPr>
        <p:spPr>
          <a:xfrm>
            <a:off x="1147548" y="905070"/>
            <a:ext cx="4929251" cy="2523931"/>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06" name="Google Shape;106;p15"/>
          <p:cNvSpPr txBox="1">
            <a:spLocks noGrp="1"/>
          </p:cNvSpPr>
          <p:nvPr>
            <p:ph type="body" idx="1"/>
          </p:nvPr>
        </p:nvSpPr>
        <p:spPr>
          <a:xfrm>
            <a:off x="6766784" y="3429001"/>
            <a:ext cx="4376057" cy="2593425"/>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chemeClr val="lt1"/>
              </a:buClr>
              <a:buSzPts val="1600"/>
              <a:buNone/>
              <a:defRPr sz="1600">
                <a:solidFill>
                  <a:schemeClr val="lt1"/>
                </a:solidFill>
              </a:defRPr>
            </a:lvl1pPr>
            <a:lvl2pPr marL="914400" lvl="1" indent="-228600" algn="l">
              <a:lnSpc>
                <a:spcPct val="100000"/>
              </a:lnSpc>
              <a:spcBef>
                <a:spcPts val="500"/>
              </a:spcBef>
              <a:spcAft>
                <a:spcPts val="0"/>
              </a:spcAft>
              <a:buClr>
                <a:schemeClr val="lt1"/>
              </a:buClr>
              <a:buSzPts val="1400"/>
              <a:buNone/>
              <a:defRPr sz="1400">
                <a:solidFill>
                  <a:schemeClr val="lt1"/>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5"/>
          <p:cNvSpPr>
            <a:spLocks noGrp="1"/>
          </p:cNvSpPr>
          <p:nvPr>
            <p:ph type="pic" idx="3"/>
          </p:nvPr>
        </p:nvSpPr>
        <p:spPr>
          <a:xfrm>
            <a:off x="1133011" y="3429001"/>
            <a:ext cx="2474827" cy="25934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08" name="Google Shape;108;p15"/>
          <p:cNvSpPr>
            <a:spLocks noGrp="1"/>
          </p:cNvSpPr>
          <p:nvPr>
            <p:ph type="pic" idx="4"/>
          </p:nvPr>
        </p:nvSpPr>
        <p:spPr>
          <a:xfrm>
            <a:off x="3583852" y="3429001"/>
            <a:ext cx="2474827" cy="25934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899737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45461" y="320302"/>
            <a:ext cx="6554992" cy="1325563"/>
          </a:xfrm>
          <a:prstGeom prst="rect">
            <a:avLst/>
          </a:prstGeom>
          <a:noFill/>
          <a:ln>
            <a:noFill/>
          </a:ln>
        </p:spPr>
        <p:txBody>
          <a:bodyPr spcFirstLastPara="1" wrap="square" lIns="0" tIns="45700" rIns="91425" bIns="45700" anchor="ctr" anchorCtr="0"/>
          <a:lstStyle>
            <a:lvl1pPr marR="0" lvl="0" algn="l" rtl="0">
              <a:lnSpc>
                <a:spcPct val="90000"/>
              </a:lnSpc>
              <a:spcBef>
                <a:spcPts val="0"/>
              </a:spcBef>
              <a:spcAft>
                <a:spcPts val="0"/>
              </a:spcAft>
              <a:buClr>
                <a:srgbClr val="664790"/>
              </a:buClr>
              <a:buSzPts val="2400"/>
              <a:buFont typeface="Verdana"/>
              <a:buNone/>
              <a:defRPr sz="2400" b="1" i="0" u="none" strike="noStrike" cap="none">
                <a:solidFill>
                  <a:srgbClr val="664790"/>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45462" y="1825625"/>
            <a:ext cx="10843705" cy="4351338"/>
          </a:xfrm>
          <a:prstGeom prst="rect">
            <a:avLst/>
          </a:prstGeom>
          <a:noFill/>
          <a:ln>
            <a:noFill/>
          </a:ln>
        </p:spPr>
        <p:txBody>
          <a:bodyPr spcFirstLastPara="1" wrap="square" lIns="0" tIns="45700" rIns="91425" bIns="45700" anchor="t" anchorCtr="0"/>
          <a:lstStyle>
            <a:lvl1pPr marL="457200" marR="0" lvl="0" indent="-381000" algn="l" rtl="0">
              <a:lnSpc>
                <a:spcPct val="100000"/>
              </a:lnSpc>
              <a:spcBef>
                <a:spcPts val="1000"/>
              </a:spcBef>
              <a:spcAft>
                <a:spcPts val="0"/>
              </a:spcAft>
              <a:buClr>
                <a:srgbClr val="664790"/>
              </a:buClr>
              <a:buSzPts val="2400"/>
              <a:buFont typeface="Arial"/>
              <a:buChar char="•"/>
              <a:defRPr sz="2400" b="0" i="0" u="none" strike="noStrike" cap="none">
                <a:solidFill>
                  <a:srgbClr val="664790"/>
                </a:solidFill>
                <a:latin typeface="Verdana"/>
                <a:ea typeface="Verdana"/>
                <a:cs typeface="Verdana"/>
                <a:sym typeface="Verdana"/>
              </a:defRPr>
            </a:lvl1pPr>
            <a:lvl2pPr marL="914400" marR="0" lvl="1" indent="-355600"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L="1371600" marR="0" lvl="2" indent="-342900"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L="1828800" marR="0" lvl="3" indent="-317500"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L="2286000" marR="0" lvl="4" indent="-304800"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ftr" idx="11"/>
          </p:nvPr>
        </p:nvSpPr>
        <p:spPr>
          <a:xfrm>
            <a:off x="1008071" y="6566069"/>
            <a:ext cx="4114800" cy="291510"/>
          </a:xfrm>
          <a:prstGeom prst="rect">
            <a:avLst/>
          </a:prstGeom>
          <a:noFill/>
          <a:ln>
            <a:noFill/>
          </a:ln>
        </p:spPr>
        <p:txBody>
          <a:bodyPr spcFirstLastPara="1" wrap="square" lIns="108000" tIns="0" rIns="36000" bIns="0" anchor="ctr" anchorCtr="0"/>
          <a:lstStyle>
            <a:lvl1pPr marR="0" lvl="0" algn="l" rtl="0">
              <a:spcBef>
                <a:spcPts val="0"/>
              </a:spcBef>
              <a:spcAft>
                <a:spcPts val="0"/>
              </a:spcAft>
              <a:buSzPts val="1400"/>
              <a:buNone/>
              <a:defRPr sz="800" b="0" i="0" u="none" strike="noStrike" cap="none">
                <a:solidFill>
                  <a:srgbClr val="66479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pPr>
              <a:buClr>
                <a:srgbClr val="000000"/>
              </a:buClr>
              <a:buFont typeface="Arial"/>
              <a:buNone/>
            </a:pPr>
            <a:endParaRPr kern="0"/>
          </a:p>
        </p:txBody>
      </p:sp>
    </p:spTree>
    <p:extLst>
      <p:ext uri="{BB962C8B-B14F-4D97-AF65-F5344CB8AC3E}">
        <p14:creationId xmlns:p14="http://schemas.microsoft.com/office/powerpoint/2010/main" val="534190379"/>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4" r:id="rId4"/>
    <p:sldLayoutId id="2147483706" r:id="rId5"/>
    <p:sldLayoutId id="2147483707" r:id="rId6"/>
    <p:sldLayoutId id="2147483708" r:id="rId7"/>
    <p:sldLayoutId id="2147483710" r:id="rId8"/>
    <p:sldLayoutId id="2147483711" r:id="rId9"/>
    <p:sldLayoutId id="2147483712" r:id="rId10"/>
    <p:sldLayoutId id="2147483713" r:id="rId11"/>
    <p:sldLayoutId id="2147483714" r:id="rId12"/>
    <p:sldLayoutId id="2147483716" r:id="rId13"/>
    <p:sldLayoutId id="2147483717" r:id="rId14"/>
    <p:sldLayoutId id="2147483722" r:id="rId15"/>
    <p:sldLayoutId id="2147483723" r:id="rId16"/>
    <p:sldLayoutId id="2147483724" r:id="rId17"/>
    <p:sldLayoutId id="2147483765" r:id="rId18"/>
    <p:sldLayoutId id="2147483780" r:id="rId19"/>
    <p:sldLayoutId id="2147483781" r:id="rId20"/>
    <p:sldLayoutId id="2147483782"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25411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8" r:id="rId5"/>
  </p:sldLayoutIdLst>
  <p:hf hdr="0" ftr="0" dt="0"/>
  <p:txStyles>
    <p:titleStyle>
      <a:lvl1pPr algn="ctr" defTabSz="1217613" rtl="0" eaLnBrk="0" fontAlgn="base" hangingPunct="0">
        <a:spcBef>
          <a:spcPct val="0"/>
        </a:spcBef>
        <a:spcAft>
          <a:spcPct val="0"/>
        </a:spcAft>
        <a:defRPr sz="5800" kern="12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Montserrat SemiBold"/>
        </a:defRPr>
      </a:lvl2pPr>
      <a:lvl3pPr algn="ctr" defTabSz="1217613" rtl="0" eaLnBrk="0" fontAlgn="base" hangingPunct="0">
        <a:spcBef>
          <a:spcPct val="0"/>
        </a:spcBef>
        <a:spcAft>
          <a:spcPct val="0"/>
        </a:spcAft>
        <a:defRPr sz="5800">
          <a:solidFill>
            <a:schemeClr val="tx1"/>
          </a:solidFill>
          <a:latin typeface="Montserrat SemiBold"/>
        </a:defRPr>
      </a:lvl3pPr>
      <a:lvl4pPr algn="ctr" defTabSz="1217613" rtl="0" eaLnBrk="0" fontAlgn="base" hangingPunct="0">
        <a:spcBef>
          <a:spcPct val="0"/>
        </a:spcBef>
        <a:spcAft>
          <a:spcPct val="0"/>
        </a:spcAft>
        <a:defRPr sz="5800">
          <a:solidFill>
            <a:schemeClr val="tx1"/>
          </a:solidFill>
          <a:latin typeface="Montserrat SemiBold"/>
        </a:defRPr>
      </a:lvl4pPr>
      <a:lvl5pPr algn="ctr" defTabSz="1217613" rtl="0" eaLnBrk="0" fontAlgn="base" hangingPunct="0">
        <a:spcBef>
          <a:spcPct val="0"/>
        </a:spcBef>
        <a:spcAft>
          <a:spcPct val="0"/>
        </a:spcAft>
        <a:defRPr sz="5800">
          <a:solidFill>
            <a:schemeClr val="tx1"/>
          </a:solidFill>
          <a:latin typeface="Montserrat SemiBold"/>
        </a:defRPr>
      </a:lvl5pPr>
      <a:lvl6pPr marL="457200" algn="ctr" defTabSz="1217613" rtl="0" fontAlgn="base">
        <a:spcBef>
          <a:spcPct val="0"/>
        </a:spcBef>
        <a:spcAft>
          <a:spcPct val="0"/>
        </a:spcAft>
        <a:defRPr sz="5800">
          <a:solidFill>
            <a:schemeClr val="tx1"/>
          </a:solidFill>
          <a:latin typeface="Montserrat SemiBold"/>
        </a:defRPr>
      </a:lvl6pPr>
      <a:lvl7pPr marL="914400" algn="ctr" defTabSz="1217613" rtl="0" fontAlgn="base">
        <a:spcBef>
          <a:spcPct val="0"/>
        </a:spcBef>
        <a:spcAft>
          <a:spcPct val="0"/>
        </a:spcAft>
        <a:defRPr sz="5800">
          <a:solidFill>
            <a:schemeClr val="tx1"/>
          </a:solidFill>
          <a:latin typeface="Montserrat SemiBold"/>
        </a:defRPr>
      </a:lvl7pPr>
      <a:lvl8pPr marL="1371600" algn="ctr" defTabSz="1217613" rtl="0" fontAlgn="base">
        <a:spcBef>
          <a:spcPct val="0"/>
        </a:spcBef>
        <a:spcAft>
          <a:spcPct val="0"/>
        </a:spcAft>
        <a:defRPr sz="5800">
          <a:solidFill>
            <a:schemeClr val="tx1"/>
          </a:solidFill>
          <a:latin typeface="Montserrat SemiBold"/>
        </a:defRPr>
      </a:lvl8pPr>
      <a:lvl9pPr marL="1828800" algn="ctr" defTabSz="1217613" rtl="0" fontAlgn="base">
        <a:spcBef>
          <a:spcPct val="0"/>
        </a:spcBef>
        <a:spcAft>
          <a:spcPct val="0"/>
        </a:spcAft>
        <a:defRPr sz="5800">
          <a:solidFill>
            <a:schemeClr val="tx1"/>
          </a:solidFill>
          <a:latin typeface="Montserrat SemiBold"/>
        </a:defRPr>
      </a:lvl9pPr>
    </p:titleStyle>
    <p:bodyStyle>
      <a:lvl1pPr marL="455613" indent="-455613" algn="l" defTabSz="12176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1217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465"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6pPr>
      <a:lvl7pPr marL="3962004"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7pPr>
      <a:lvl8pPr marL="457154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8pPr>
      <a:lvl9pPr marL="518108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9pPr>
    </p:bodyStyle>
    <p:otherStyle>
      <a:defPPr>
        <a:defRPr lang="ru-RU"/>
      </a:defPPr>
      <a:lvl1pPr marL="0" algn="l" defTabSz="1219079" rtl="0" eaLnBrk="1" latinLnBrk="0" hangingPunct="1">
        <a:defRPr sz="2400" kern="1200">
          <a:solidFill>
            <a:schemeClr val="tx1"/>
          </a:solidFill>
          <a:latin typeface="+mn-lt"/>
          <a:ea typeface="+mn-ea"/>
          <a:cs typeface="+mn-cs"/>
        </a:defRPr>
      </a:lvl1pPr>
      <a:lvl2pPr marL="609539" algn="l" defTabSz="1219079" rtl="0" eaLnBrk="1" latinLnBrk="0" hangingPunct="1">
        <a:defRPr sz="2400" kern="1200">
          <a:solidFill>
            <a:schemeClr val="tx1"/>
          </a:solidFill>
          <a:latin typeface="+mn-lt"/>
          <a:ea typeface="+mn-ea"/>
          <a:cs typeface="+mn-cs"/>
        </a:defRPr>
      </a:lvl2pPr>
      <a:lvl3pPr marL="1219079" algn="l" defTabSz="1219079" rtl="0" eaLnBrk="1" latinLnBrk="0" hangingPunct="1">
        <a:defRPr sz="2400" kern="1200">
          <a:solidFill>
            <a:schemeClr val="tx1"/>
          </a:solidFill>
          <a:latin typeface="+mn-lt"/>
          <a:ea typeface="+mn-ea"/>
          <a:cs typeface="+mn-cs"/>
        </a:defRPr>
      </a:lvl3pPr>
      <a:lvl4pPr marL="1828617" algn="l" defTabSz="1219079" rtl="0" eaLnBrk="1" latinLnBrk="0" hangingPunct="1">
        <a:defRPr sz="2400" kern="1200">
          <a:solidFill>
            <a:schemeClr val="tx1"/>
          </a:solidFill>
          <a:latin typeface="+mn-lt"/>
          <a:ea typeface="+mn-ea"/>
          <a:cs typeface="+mn-cs"/>
        </a:defRPr>
      </a:lvl4pPr>
      <a:lvl5pPr marL="2438156" algn="l" defTabSz="1219079" rtl="0" eaLnBrk="1" latinLnBrk="0" hangingPunct="1">
        <a:defRPr sz="2400" kern="1200">
          <a:solidFill>
            <a:schemeClr val="tx1"/>
          </a:solidFill>
          <a:latin typeface="+mn-lt"/>
          <a:ea typeface="+mn-ea"/>
          <a:cs typeface="+mn-cs"/>
        </a:defRPr>
      </a:lvl5pPr>
      <a:lvl6pPr marL="3047695" algn="l" defTabSz="1219079" rtl="0" eaLnBrk="1" latinLnBrk="0" hangingPunct="1">
        <a:defRPr sz="2400" kern="1200">
          <a:solidFill>
            <a:schemeClr val="tx1"/>
          </a:solidFill>
          <a:latin typeface="+mn-lt"/>
          <a:ea typeface="+mn-ea"/>
          <a:cs typeface="+mn-cs"/>
        </a:defRPr>
      </a:lvl6pPr>
      <a:lvl7pPr marL="3657234" algn="l" defTabSz="1219079" rtl="0" eaLnBrk="1" latinLnBrk="0" hangingPunct="1">
        <a:defRPr sz="2400" kern="1200">
          <a:solidFill>
            <a:schemeClr val="tx1"/>
          </a:solidFill>
          <a:latin typeface="+mn-lt"/>
          <a:ea typeface="+mn-ea"/>
          <a:cs typeface="+mn-cs"/>
        </a:defRPr>
      </a:lvl7pPr>
      <a:lvl8pPr marL="4266773" algn="l" defTabSz="1219079" rtl="0" eaLnBrk="1" latinLnBrk="0" hangingPunct="1">
        <a:defRPr sz="2400" kern="1200">
          <a:solidFill>
            <a:schemeClr val="tx1"/>
          </a:solidFill>
          <a:latin typeface="+mn-lt"/>
          <a:ea typeface="+mn-ea"/>
          <a:cs typeface="+mn-cs"/>
        </a:defRPr>
      </a:lvl8pPr>
      <a:lvl9pPr marL="4876312" algn="l" defTabSz="121907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edu.lu.lv/" TargetMode="Externa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du.lu.lv"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hyperlink" Target="mailto:zpd@visc.gov.l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du.lu.lv/"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du.lu.lv/"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E37B-6F50-BC92-873C-A7D947E889AC}"/>
              </a:ext>
            </a:extLst>
          </p:cNvPr>
          <p:cNvSpPr>
            <a:spLocks noGrp="1"/>
          </p:cNvSpPr>
          <p:nvPr>
            <p:ph type="ctrTitle"/>
          </p:nvPr>
        </p:nvSpPr>
        <p:spPr>
          <a:xfrm>
            <a:off x="836246" y="2772508"/>
            <a:ext cx="10363200" cy="1166447"/>
          </a:xfrm>
        </p:spPr>
        <p:txBody>
          <a:bodyPr spcFirstLastPara="1" wrap="square" lIns="0" tIns="0" rIns="0" bIns="0" anchor="t" anchorCtr="0">
            <a:noAutofit/>
          </a:bodyPr>
          <a:lstStyle/>
          <a:p>
            <a:pPr algn="ctr"/>
            <a:r>
              <a:rPr lang="en-US" sz="4000" b="0"/>
              <a:t>Latvijas </a:t>
            </a:r>
            <a:r>
              <a:rPr lang="lv-LV" sz="4000" b="0"/>
              <a:t>skolēnu 49. zinātniskās pētniecības darbu konference</a:t>
            </a:r>
            <a:endParaRPr lang="lv-LV"/>
          </a:p>
        </p:txBody>
      </p:sp>
      <p:sp>
        <p:nvSpPr>
          <p:cNvPr id="7" name="Subtitle 2">
            <a:extLst>
              <a:ext uri="{FF2B5EF4-FFF2-40B4-BE49-F238E27FC236}">
                <a16:creationId xmlns:a16="http://schemas.microsoft.com/office/drawing/2014/main" id="{631754AD-5058-F120-A3D5-C98EDBF5AF17}"/>
              </a:ext>
            </a:extLst>
          </p:cNvPr>
          <p:cNvSpPr>
            <a:spLocks noGrp="1"/>
          </p:cNvSpPr>
          <p:nvPr>
            <p:ph type="subTitle" idx="1"/>
          </p:nvPr>
        </p:nvSpPr>
        <p:spPr>
          <a:xfrm>
            <a:off x="838200" y="4861249"/>
            <a:ext cx="10667420" cy="1170992"/>
          </a:xfrm>
        </p:spPr>
        <p:txBody>
          <a:bodyPr/>
          <a:lstStyle/>
          <a:p>
            <a:pPr algn="ctr"/>
            <a:r>
              <a:rPr lang="lv-LV" sz="1800"/>
              <a:t>4.2.2.3. pasākums "Mācību procesa kvalitātes pilnveide, īstenojot pedagogu profesionālās darbības atbalsta sistēmas attīstību, izglītojamo izcilības aktivitāšu nodrošināšanu un metodiskā atbalsta materiālu izstrādi pedagogam"</a:t>
            </a:r>
            <a:endParaRPr lang="lv-LV"/>
          </a:p>
        </p:txBody>
      </p:sp>
      <p:sp>
        <p:nvSpPr>
          <p:cNvPr id="3" name="TextBox 2">
            <a:extLst>
              <a:ext uri="{FF2B5EF4-FFF2-40B4-BE49-F238E27FC236}">
                <a16:creationId xmlns:a16="http://schemas.microsoft.com/office/drawing/2014/main" id="{1EF8F268-43A5-00C3-B698-4293E2C7341A}"/>
              </a:ext>
            </a:extLst>
          </p:cNvPr>
          <p:cNvSpPr txBox="1"/>
          <p:nvPr/>
        </p:nvSpPr>
        <p:spPr>
          <a:xfrm>
            <a:off x="5327717" y="6039920"/>
            <a:ext cx="55646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b="1">
                <a:solidFill>
                  <a:srgbClr val="664790"/>
                </a:solidFill>
                <a:latin typeface="Verdana"/>
                <a:ea typeface="Verdana"/>
                <a:sym typeface="Verdana"/>
              </a:rPr>
              <a:t>22.10.2024</a:t>
            </a:r>
            <a:r>
              <a:rPr lang="lv-LV" b="1">
                <a:solidFill>
                  <a:srgbClr val="664790"/>
                </a:solidFill>
                <a:latin typeface="Verdana"/>
                <a:ea typeface="Verdana"/>
              </a:rPr>
              <a:t>.</a:t>
            </a:r>
            <a:endParaRPr lang="en-US" b="1">
              <a:solidFill>
                <a:srgbClr val="664790"/>
              </a:solidFill>
              <a:latin typeface="Verdana"/>
              <a:ea typeface="Verdana"/>
            </a:endParaRPr>
          </a:p>
        </p:txBody>
      </p:sp>
      <p:pic>
        <p:nvPicPr>
          <p:cNvPr id="4" name="Attēls 3" descr="Attēls, kurā ir teksts, logotips, simbols, fonts&#10;&#10;Apraksts ģenerēts automātiski">
            <a:extLst>
              <a:ext uri="{FF2B5EF4-FFF2-40B4-BE49-F238E27FC236}">
                <a16:creationId xmlns:a16="http://schemas.microsoft.com/office/drawing/2014/main" id="{E61C4A96-1F0F-1E5C-FC02-1BB7FEDCAE74}"/>
              </a:ext>
            </a:extLst>
          </p:cNvPr>
          <p:cNvPicPr>
            <a:picLocks noChangeAspect="1"/>
          </p:cNvPicPr>
          <p:nvPr/>
        </p:nvPicPr>
        <p:blipFill>
          <a:blip r:embed="rId2"/>
          <a:stretch>
            <a:fillRect/>
          </a:stretch>
        </p:blipFill>
        <p:spPr>
          <a:xfrm>
            <a:off x="2972873" y="-1073"/>
            <a:ext cx="6096000" cy="2438400"/>
          </a:xfrm>
          <a:prstGeom prst="rect">
            <a:avLst/>
          </a:prstGeom>
        </p:spPr>
      </p:pic>
    </p:spTree>
    <p:extLst>
      <p:ext uri="{BB962C8B-B14F-4D97-AF65-F5344CB8AC3E}">
        <p14:creationId xmlns:p14="http://schemas.microsoft.com/office/powerpoint/2010/main" val="330154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4BFBF070-23B5-C9E6-B082-C079C219C658}"/>
              </a:ext>
            </a:extLst>
          </p:cNvPr>
          <p:cNvSpPr>
            <a:spLocks noGrp="1"/>
          </p:cNvSpPr>
          <p:nvPr>
            <p:ph type="sldNum" sz="quarter" idx="12"/>
          </p:nvPr>
        </p:nvSpPr>
        <p:spPr>
          <a:xfrm>
            <a:off x="10689492" y="6543105"/>
            <a:ext cx="1422400" cy="243417"/>
          </a:xfrm>
        </p:spPr>
        <p:txBody>
          <a:bodyPr/>
          <a:lstStyle/>
          <a:p>
            <a:fld id="{B6F15528-21DE-4FAA-801E-634DDDAF4B2B}" type="slidenum">
              <a:rPr lang="en-US" smtClean="0"/>
              <a:pPr/>
              <a:t>10</a:t>
            </a:fld>
            <a:endParaRPr lang="en-US"/>
          </a:p>
        </p:txBody>
      </p:sp>
      <p:sp>
        <p:nvSpPr>
          <p:cNvPr id="4" name="AutoShape 2">
            <a:extLst>
              <a:ext uri="{FF2B5EF4-FFF2-40B4-BE49-F238E27FC236}">
                <a16:creationId xmlns:a16="http://schemas.microsoft.com/office/drawing/2014/main" id="{5A79DF2C-B488-52EA-6082-CDF7E0FD3D33}"/>
              </a:ext>
            </a:extLst>
          </p:cNvPr>
          <p:cNvSpPr/>
          <p:nvPr/>
        </p:nvSpPr>
        <p:spPr>
          <a:xfrm rot="162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6" name="Freeform 7">
            <a:extLst>
              <a:ext uri="{FF2B5EF4-FFF2-40B4-BE49-F238E27FC236}">
                <a16:creationId xmlns:a16="http://schemas.microsoft.com/office/drawing/2014/main" id="{EDA85BFA-BB16-D30A-FD7D-E2EFF5556CA6}"/>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8" name="Freeform 4">
            <a:extLst>
              <a:ext uri="{FF2B5EF4-FFF2-40B4-BE49-F238E27FC236}">
                <a16:creationId xmlns:a16="http://schemas.microsoft.com/office/drawing/2014/main" id="{8505E7E6-7FC3-6805-5047-3B0596F87381}"/>
              </a:ext>
            </a:extLst>
          </p:cNvPr>
          <p:cNvSpPr/>
          <p:nvPr/>
        </p:nvSpPr>
        <p:spPr>
          <a:xfrm>
            <a:off x="1839863" y="300412"/>
            <a:ext cx="9055444" cy="1116858"/>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gn="just">
              <a:lnSpc>
                <a:spcPct val="90000"/>
              </a:lnSpc>
              <a:spcBef>
                <a:spcPts val="1000"/>
              </a:spcBef>
              <a:spcAft>
                <a:spcPts val="1800"/>
              </a:spcAft>
            </a:pPr>
            <a:r>
              <a:rPr lang="lv-LV" sz="2800">
                <a:solidFill>
                  <a:schemeClr val="bg1"/>
                </a:solidFill>
                <a:latin typeface="Verdana"/>
                <a:ea typeface="Verdana"/>
              </a:rPr>
              <a:t>Reģionālā ZPD konference – 2. posma 2. kārta I</a:t>
            </a:r>
            <a:endParaRPr lang="x-none" sz="2800">
              <a:solidFill>
                <a:schemeClr val="bg1"/>
              </a:solidFill>
              <a:cs typeface="Arial"/>
            </a:endParaRPr>
          </a:p>
        </p:txBody>
      </p:sp>
      <p:sp>
        <p:nvSpPr>
          <p:cNvPr id="10" name="Text Placeholder 2">
            <a:extLst>
              <a:ext uri="{FF2B5EF4-FFF2-40B4-BE49-F238E27FC236}">
                <a16:creationId xmlns:a16="http://schemas.microsoft.com/office/drawing/2014/main" id="{252992AF-1F29-6461-FC08-1DB6FBB88187}"/>
              </a:ext>
            </a:extLst>
          </p:cNvPr>
          <p:cNvSpPr txBox="1">
            <a:spLocks/>
          </p:cNvSpPr>
          <p:nvPr/>
        </p:nvSpPr>
        <p:spPr>
          <a:xfrm>
            <a:off x="1017562" y="2206158"/>
            <a:ext cx="9874368" cy="4882369"/>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7345" lvl="1" indent="-347345" algn="just">
              <a:spcBef>
                <a:spcPts val="2000"/>
              </a:spcBef>
              <a:buFont typeface="Wingdings"/>
              <a:buChar char="ü"/>
            </a:pPr>
            <a:r>
              <a:rPr lang="lv-LV" sz="2000" kern="0">
                <a:solidFill>
                  <a:schemeClr val="tx1"/>
                </a:solidFill>
                <a:latin typeface="Verdana"/>
                <a:ea typeface="Verdana"/>
              </a:rPr>
              <a:t>Norisinās</a:t>
            </a:r>
            <a:r>
              <a:rPr lang="lv-LV" sz="2000" b="1" kern="0">
                <a:solidFill>
                  <a:schemeClr val="tx1"/>
                </a:solidFill>
                <a:latin typeface="Verdana"/>
                <a:ea typeface="Verdana"/>
              </a:rPr>
              <a:t> tiešsaistē</a:t>
            </a:r>
            <a:r>
              <a:rPr lang="lv-LV" sz="2000" kern="0">
                <a:solidFill>
                  <a:schemeClr val="tx1"/>
                </a:solidFill>
                <a:latin typeface="Verdana"/>
                <a:ea typeface="Verdana"/>
              </a:rPr>
              <a:t> (ZOOM vai Microsoft </a:t>
            </a:r>
            <a:r>
              <a:rPr lang="lv-LV" sz="2000" kern="0" err="1">
                <a:solidFill>
                  <a:schemeClr val="tx1"/>
                </a:solidFill>
                <a:latin typeface="Verdana"/>
                <a:ea typeface="Verdana"/>
              </a:rPr>
              <a:t>Teams</a:t>
            </a:r>
            <a:r>
              <a:rPr lang="lv-LV" sz="2000" kern="0">
                <a:solidFill>
                  <a:schemeClr val="tx1"/>
                </a:solidFill>
                <a:latin typeface="Verdana"/>
                <a:ea typeface="Verdana"/>
              </a:rPr>
              <a:t>) </a:t>
            </a:r>
            <a:r>
              <a:rPr lang="lv-LV" sz="2000" b="1" kern="0">
                <a:solidFill>
                  <a:schemeClr val="tx1"/>
                </a:solidFill>
                <a:latin typeface="Verdana"/>
                <a:ea typeface="Verdana"/>
              </a:rPr>
              <a:t>2025. gada 7. martā.</a:t>
            </a:r>
            <a:endParaRPr lang="lv-LV" b="1">
              <a:solidFill>
                <a:schemeClr val="tx1"/>
              </a:solidFill>
              <a:ea typeface="Verdana"/>
            </a:endParaRPr>
          </a:p>
          <a:p>
            <a:pPr marL="347345" lvl="1" indent="-347345" algn="just">
              <a:spcBef>
                <a:spcPts val="2000"/>
              </a:spcBef>
              <a:buFont typeface="Wingdings"/>
              <a:buChar char="ü"/>
            </a:pPr>
            <a:r>
              <a:rPr lang="lv-LV" sz="2000" kern="0">
                <a:solidFill>
                  <a:schemeClr val="tx1"/>
                </a:solidFill>
                <a:latin typeface="Verdana"/>
                <a:ea typeface="Verdana"/>
              </a:rPr>
              <a:t>ZPD autori, kuri piedalās konferencē, prezentē savu darbu PowerPoint formātā. </a:t>
            </a:r>
            <a:endParaRPr lang="lv-LV" b="1">
              <a:solidFill>
                <a:schemeClr val="tx1"/>
              </a:solidFill>
              <a:ea typeface="Verdana"/>
            </a:endParaRPr>
          </a:p>
          <a:p>
            <a:pPr marL="347345" lvl="1" indent="-347345" algn="just">
              <a:spcBef>
                <a:spcPts val="2000"/>
              </a:spcBef>
              <a:buFont typeface="Wingdings"/>
              <a:buChar char="ü"/>
            </a:pPr>
            <a:r>
              <a:rPr lang="lv-LV" sz="2000" b="1" kern="0">
                <a:solidFill>
                  <a:schemeClr val="tx1"/>
                </a:solidFill>
                <a:latin typeface="Verdana"/>
                <a:ea typeface="Verdana"/>
              </a:rPr>
              <a:t>Prezentācijā</a:t>
            </a:r>
            <a:r>
              <a:rPr lang="lv-LV" sz="2000" kern="0">
                <a:solidFill>
                  <a:schemeClr val="tx1"/>
                </a:solidFill>
                <a:latin typeface="Verdana"/>
                <a:ea typeface="Verdana"/>
              </a:rPr>
              <a:t> ZPD autors </a:t>
            </a:r>
            <a:r>
              <a:rPr lang="lv-LV" sz="2000" b="1" kern="0">
                <a:solidFill>
                  <a:schemeClr val="tx1"/>
                </a:solidFill>
                <a:latin typeface="Verdana"/>
                <a:ea typeface="Verdana"/>
              </a:rPr>
              <a:t>iekļauj arī atbildes uz recenzenta jautājumiem</a:t>
            </a:r>
            <a:r>
              <a:rPr lang="lv-LV" sz="2000" kern="0">
                <a:solidFill>
                  <a:schemeClr val="tx1"/>
                </a:solidFill>
                <a:latin typeface="Verdana"/>
                <a:ea typeface="Verdana"/>
              </a:rPr>
              <a:t>.</a:t>
            </a:r>
            <a:endParaRPr lang="lv-LV" b="1">
              <a:solidFill>
                <a:schemeClr val="tx1"/>
              </a:solidFill>
              <a:ea typeface="Verdana"/>
            </a:endParaRPr>
          </a:p>
          <a:p>
            <a:pPr marL="347345" lvl="1" indent="-342900" algn="just">
              <a:spcBef>
                <a:spcPts val="2000"/>
              </a:spcBef>
              <a:buFont typeface="Wingdings"/>
              <a:buChar char="ü"/>
            </a:pPr>
            <a:r>
              <a:rPr lang="lv-LV" sz="2000" kern="0">
                <a:solidFill>
                  <a:schemeClr val="tx1"/>
                </a:solidFill>
                <a:latin typeface="Verdana"/>
                <a:ea typeface="Verdana"/>
              </a:rPr>
              <a:t>Uzstāšanās ilgums (ziņojums, iekļaujot atbildes uz recenzenta jautājumiem) – līdz 7 minūtēm. Paredzētais laiks atbildēm uz komisijas jautājumiem – līdz 3 minūtēm.</a:t>
            </a:r>
          </a:p>
          <a:p>
            <a:pPr marL="4445" lvl="1" algn="just">
              <a:spcBef>
                <a:spcPts val="2000"/>
              </a:spcBef>
            </a:pPr>
            <a:endParaRPr lang="lv-LV" sz="2000" kern="0">
              <a:solidFill>
                <a:schemeClr val="tx1"/>
              </a:solidFill>
              <a:latin typeface="Verdana"/>
              <a:ea typeface="Verdana"/>
            </a:endParaRPr>
          </a:p>
          <a:p>
            <a:pPr lvl="2" algn="just">
              <a:buChar char="•"/>
            </a:pPr>
            <a:endParaRPr lang="lv-LV" sz="2000" b="1" kern="0">
              <a:solidFill>
                <a:schemeClr val="tx1"/>
              </a:solidFill>
              <a:ea typeface="Verdana"/>
            </a:endParaRPr>
          </a:p>
          <a:p>
            <a:pPr marL="685800" lvl="1" algn="just">
              <a:spcAft>
                <a:spcPts val="600"/>
              </a:spcAft>
            </a:pPr>
            <a:endParaRPr lang="lv-LV" sz="2000" kern="0">
              <a:solidFill>
                <a:schemeClr val="bg2"/>
              </a:solidFill>
              <a:latin typeface="Verdana"/>
              <a:ea typeface="Verdana"/>
            </a:endParaRPr>
          </a:p>
          <a:p>
            <a:pPr marL="514350" indent="-285750" algn="just">
              <a:spcAft>
                <a:spcPts val="600"/>
              </a:spcAft>
              <a:buFont typeface="Wingdings" panose="05000000000000000000" pitchFamily="2" charset="2"/>
              <a:buChar char="ü"/>
            </a:pPr>
            <a:endParaRPr lang="lv-LV" sz="2000" kern="0">
              <a:solidFill>
                <a:schemeClr val="bg2"/>
              </a:solidFill>
              <a:latin typeface="Verdana"/>
              <a:ea typeface="Verdana"/>
            </a:endParaRPr>
          </a:p>
        </p:txBody>
      </p:sp>
    </p:spTree>
    <p:extLst>
      <p:ext uri="{BB962C8B-B14F-4D97-AF65-F5344CB8AC3E}">
        <p14:creationId xmlns:p14="http://schemas.microsoft.com/office/powerpoint/2010/main" val="332880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4BFBF070-23B5-C9E6-B082-C079C219C658}"/>
              </a:ext>
            </a:extLst>
          </p:cNvPr>
          <p:cNvSpPr>
            <a:spLocks noGrp="1"/>
          </p:cNvSpPr>
          <p:nvPr>
            <p:ph type="sldNum" sz="quarter" idx="12"/>
          </p:nvPr>
        </p:nvSpPr>
        <p:spPr>
          <a:xfrm>
            <a:off x="10689492" y="6543105"/>
            <a:ext cx="1422400" cy="243417"/>
          </a:xfrm>
        </p:spPr>
        <p:txBody>
          <a:bodyPr/>
          <a:lstStyle/>
          <a:p>
            <a:fld id="{B6F15528-21DE-4FAA-801E-634DDDAF4B2B}" type="slidenum">
              <a:rPr lang="en-US" smtClean="0"/>
              <a:pPr/>
              <a:t>11</a:t>
            </a:fld>
            <a:endParaRPr lang="en-US"/>
          </a:p>
        </p:txBody>
      </p:sp>
      <p:sp>
        <p:nvSpPr>
          <p:cNvPr id="4" name="AutoShape 2">
            <a:extLst>
              <a:ext uri="{FF2B5EF4-FFF2-40B4-BE49-F238E27FC236}">
                <a16:creationId xmlns:a16="http://schemas.microsoft.com/office/drawing/2014/main" id="{5A79DF2C-B488-52EA-6082-CDF7E0FD3D33}"/>
              </a:ext>
            </a:extLst>
          </p:cNvPr>
          <p:cNvSpPr/>
          <p:nvPr/>
        </p:nvSpPr>
        <p:spPr>
          <a:xfrm rot="162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6" name="Freeform 7">
            <a:extLst>
              <a:ext uri="{FF2B5EF4-FFF2-40B4-BE49-F238E27FC236}">
                <a16:creationId xmlns:a16="http://schemas.microsoft.com/office/drawing/2014/main" id="{EDA85BFA-BB16-D30A-FD7D-E2EFF5556CA6}"/>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8" name="Freeform 4">
            <a:extLst>
              <a:ext uri="{FF2B5EF4-FFF2-40B4-BE49-F238E27FC236}">
                <a16:creationId xmlns:a16="http://schemas.microsoft.com/office/drawing/2014/main" id="{8505E7E6-7FC3-6805-5047-3B0596F87381}"/>
              </a:ext>
            </a:extLst>
          </p:cNvPr>
          <p:cNvSpPr/>
          <p:nvPr/>
        </p:nvSpPr>
        <p:spPr>
          <a:xfrm>
            <a:off x="1875032" y="300412"/>
            <a:ext cx="9031998" cy="1116858"/>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gn="just">
              <a:lnSpc>
                <a:spcPct val="90000"/>
              </a:lnSpc>
              <a:spcBef>
                <a:spcPts val="1000"/>
              </a:spcBef>
              <a:spcAft>
                <a:spcPts val="1800"/>
              </a:spcAft>
            </a:pPr>
            <a:r>
              <a:rPr lang="lv-LV" sz="2800">
                <a:solidFill>
                  <a:schemeClr val="bg1"/>
                </a:solidFill>
                <a:latin typeface="Verdana"/>
                <a:ea typeface="Verdana"/>
              </a:rPr>
              <a:t>Reģionālā ZPD konference – 2. posma 2. kārta II</a:t>
            </a:r>
            <a:endParaRPr lang="x-none" sz="2800">
              <a:solidFill>
                <a:schemeClr val="bg1"/>
              </a:solidFill>
              <a:cs typeface="Arial"/>
            </a:endParaRPr>
          </a:p>
        </p:txBody>
      </p:sp>
      <p:sp>
        <p:nvSpPr>
          <p:cNvPr id="10" name="Text Placeholder 2">
            <a:extLst>
              <a:ext uri="{FF2B5EF4-FFF2-40B4-BE49-F238E27FC236}">
                <a16:creationId xmlns:a16="http://schemas.microsoft.com/office/drawing/2014/main" id="{252992AF-1F29-6461-FC08-1DB6FBB88187}"/>
              </a:ext>
            </a:extLst>
          </p:cNvPr>
          <p:cNvSpPr txBox="1">
            <a:spLocks/>
          </p:cNvSpPr>
          <p:nvPr/>
        </p:nvSpPr>
        <p:spPr>
          <a:xfrm>
            <a:off x="1146516" y="2370281"/>
            <a:ext cx="9768861" cy="4718246"/>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7345" lvl="1" indent="-342900" algn="just">
              <a:spcBef>
                <a:spcPts val="2000"/>
              </a:spcBef>
              <a:buFont typeface="Wingdings"/>
              <a:buChar char="ü"/>
            </a:pPr>
            <a:r>
              <a:rPr lang="lv-LV" sz="2000" kern="0">
                <a:solidFill>
                  <a:schemeClr val="tx1"/>
                </a:solidFill>
                <a:latin typeface="Verdana"/>
                <a:ea typeface="Verdana"/>
              </a:rPr>
              <a:t>Katras zinātnes nozares vai nozaru apvienoto vērtēšanas komisiju veido ne mazāk kā trīs personu sastāvā, pieaicinot recenzentus, starpnozaru ekspertus un speciālistus.</a:t>
            </a:r>
            <a:endParaRPr lang="lv-LV"/>
          </a:p>
          <a:p>
            <a:pPr marL="347345" lvl="1" indent="-342900" algn="just">
              <a:spcBef>
                <a:spcPts val="2000"/>
              </a:spcBef>
              <a:buFont typeface="Wingdings"/>
              <a:buChar char="ü"/>
            </a:pPr>
            <a:r>
              <a:rPr lang="lv-LV" sz="2000" kern="0">
                <a:solidFill>
                  <a:schemeClr val="tx1"/>
                </a:solidFill>
                <a:latin typeface="Verdana"/>
                <a:ea typeface="Verdana"/>
              </a:rPr>
              <a:t>Maksimālā vērtējumu kopsumma reģionālās konferences 2. kārtā ir 40 punkti.</a:t>
            </a:r>
          </a:p>
          <a:p>
            <a:pPr marL="347345" lvl="1" indent="-342900" algn="just">
              <a:spcBef>
                <a:spcPts val="2000"/>
              </a:spcBef>
              <a:buFont typeface="Wingdings"/>
              <a:buChar char="ü"/>
            </a:pPr>
            <a:r>
              <a:rPr lang="lv-LV" sz="2000" b="1" kern="0">
                <a:solidFill>
                  <a:schemeClr val="tx1"/>
                </a:solidFill>
                <a:latin typeface="Verdana"/>
                <a:ea typeface="Verdana"/>
              </a:rPr>
              <a:t>Rezultāti</a:t>
            </a:r>
            <a:r>
              <a:rPr lang="lv-LV" sz="2000" kern="0">
                <a:solidFill>
                  <a:schemeClr val="tx1"/>
                </a:solidFill>
                <a:latin typeface="Verdana"/>
                <a:ea typeface="Verdana"/>
              </a:rPr>
              <a:t> vietnē </a:t>
            </a:r>
            <a:r>
              <a:rPr lang="lv-LV" sz="2000" kern="0">
                <a:solidFill>
                  <a:schemeClr val="tx1"/>
                </a:solidFill>
                <a:latin typeface="Verdana"/>
                <a:ea typeface="Verdana"/>
                <a:hlinkClick r:id="rId3">
                  <a:extLst>
                    <a:ext uri="{A12FA001-AC4F-418D-AE19-62706E023703}">
                      <ahyp:hlinkClr xmlns:ahyp="http://schemas.microsoft.com/office/drawing/2018/hyperlinkcolor" val="tx"/>
                    </a:ext>
                  </a:extLst>
                </a:hlinkClick>
              </a:rPr>
              <a:t>https://edu.lu.lv</a:t>
            </a:r>
            <a:r>
              <a:rPr lang="lv-LV" sz="2000" kern="0">
                <a:solidFill>
                  <a:schemeClr val="tx1"/>
                </a:solidFill>
                <a:latin typeface="Verdana"/>
                <a:ea typeface="Verdana"/>
              </a:rPr>
              <a:t> </a:t>
            </a:r>
            <a:r>
              <a:rPr lang="lv-LV" sz="2000" b="1" kern="0">
                <a:solidFill>
                  <a:schemeClr val="tx1"/>
                </a:solidFill>
                <a:latin typeface="Verdana"/>
                <a:ea typeface="Verdana"/>
              </a:rPr>
              <a:t>pieejami no 2025. gada 12. marta plkst. 17.00 </a:t>
            </a:r>
          </a:p>
          <a:p>
            <a:pPr lvl="2" algn="just">
              <a:buChar char="•"/>
            </a:pPr>
            <a:endParaRPr lang="lv-LV" sz="2000" b="1" kern="0">
              <a:solidFill>
                <a:schemeClr val="tx1"/>
              </a:solidFill>
              <a:ea typeface="Verdana"/>
            </a:endParaRPr>
          </a:p>
          <a:p>
            <a:pPr marL="685800" lvl="1" algn="just">
              <a:spcAft>
                <a:spcPts val="600"/>
              </a:spcAft>
            </a:pPr>
            <a:endParaRPr lang="lv-LV" sz="2000" kern="0">
              <a:solidFill>
                <a:schemeClr val="bg2"/>
              </a:solidFill>
              <a:latin typeface="Verdana"/>
              <a:ea typeface="Verdana"/>
            </a:endParaRPr>
          </a:p>
          <a:p>
            <a:pPr marL="514350" indent="-285750" algn="just">
              <a:spcAft>
                <a:spcPts val="600"/>
              </a:spcAft>
              <a:buFont typeface="Wingdings" panose="05000000000000000000" pitchFamily="2" charset="2"/>
              <a:buChar char="ü"/>
            </a:pPr>
            <a:endParaRPr lang="lv-LV" sz="2000" kern="0">
              <a:solidFill>
                <a:schemeClr val="bg2"/>
              </a:solidFill>
              <a:latin typeface="Verdana"/>
              <a:ea typeface="Verdana"/>
            </a:endParaRPr>
          </a:p>
        </p:txBody>
      </p:sp>
    </p:spTree>
    <p:extLst>
      <p:ext uri="{BB962C8B-B14F-4D97-AF65-F5344CB8AC3E}">
        <p14:creationId xmlns:p14="http://schemas.microsoft.com/office/powerpoint/2010/main" val="418068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12</a:t>
            </a:fld>
            <a:endParaRPr lang="en-US"/>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13" name="TextBox 6">
            <a:extLst>
              <a:ext uri="{FF2B5EF4-FFF2-40B4-BE49-F238E27FC236}">
                <a16:creationId xmlns:a16="http://schemas.microsoft.com/office/drawing/2014/main" id="{C6AB5443-C4EF-2507-DDEC-3FC9252DD49B}"/>
              </a:ext>
            </a:extLst>
          </p:cNvPr>
          <p:cNvSpPr txBox="1"/>
          <p:nvPr/>
        </p:nvSpPr>
        <p:spPr>
          <a:xfrm>
            <a:off x="1855876" y="491239"/>
            <a:ext cx="9831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15" name="Freeform 4">
            <a:extLst>
              <a:ext uri="{FF2B5EF4-FFF2-40B4-BE49-F238E27FC236}">
                <a16:creationId xmlns:a16="http://schemas.microsoft.com/office/drawing/2014/main" id="{C122E1E5-8658-BD14-51C1-4415BF12CFB8}"/>
              </a:ext>
            </a:extLst>
          </p:cNvPr>
          <p:cNvSpPr/>
          <p:nvPr/>
        </p:nvSpPr>
        <p:spPr>
          <a:xfrm>
            <a:off x="1710909" y="312135"/>
            <a:ext cx="9713890" cy="1271212"/>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nSpc>
                <a:spcPct val="90000"/>
              </a:lnSpc>
              <a:spcBef>
                <a:spcPts val="1000"/>
              </a:spcBef>
            </a:pPr>
            <a:r>
              <a:rPr lang="lv-LV" sz="2400">
                <a:solidFill>
                  <a:schemeClr val="bg1"/>
                </a:solidFill>
                <a:latin typeface="Verdana"/>
                <a:ea typeface="Verdana"/>
                <a:cs typeface="+mn-lt"/>
              </a:rPr>
              <a:t>Plānota sadarbība par </a:t>
            </a:r>
            <a:r>
              <a:rPr lang="en-US" sz="2400">
                <a:solidFill>
                  <a:schemeClr val="tx2"/>
                </a:solidFill>
                <a:latin typeface="Verdana"/>
                <a:ea typeface="Verdana"/>
                <a:cs typeface="+mn-lt"/>
              </a:rPr>
              <a:t>Latvijas </a:t>
            </a:r>
            <a:r>
              <a:rPr lang="lv-LV" sz="2400">
                <a:solidFill>
                  <a:schemeClr val="tx2"/>
                </a:solidFill>
                <a:latin typeface="Verdana"/>
                <a:ea typeface="Verdana"/>
                <a:cs typeface="+mn-lt"/>
              </a:rPr>
              <a:t>skolēnu 49. zinātniskās pētniecības darbu reģionālas </a:t>
            </a:r>
            <a:r>
              <a:rPr lang="lv-LV" sz="2400">
                <a:solidFill>
                  <a:schemeClr val="bg1"/>
                </a:solidFill>
                <a:latin typeface="Verdana"/>
                <a:ea typeface="+mn-lt"/>
                <a:cs typeface="+mn-lt"/>
              </a:rPr>
              <a:t>konferences organizēšanu </a:t>
            </a:r>
            <a:endParaRPr lang="lv-LV" sz="2400">
              <a:solidFill>
                <a:schemeClr val="bg1"/>
              </a:solidFill>
              <a:latin typeface="Verdana"/>
              <a:ea typeface="Verdana"/>
              <a:cs typeface="Arial"/>
            </a:endParaRPr>
          </a:p>
        </p:txBody>
      </p:sp>
      <p:graphicFrame>
        <p:nvGraphicFramePr>
          <p:cNvPr id="4" name="Tabula 3">
            <a:extLst>
              <a:ext uri="{FF2B5EF4-FFF2-40B4-BE49-F238E27FC236}">
                <a16:creationId xmlns:a16="http://schemas.microsoft.com/office/drawing/2014/main" id="{FC6663B6-F2E1-D15E-F170-70C658B4CBB7}"/>
              </a:ext>
            </a:extLst>
          </p:cNvPr>
          <p:cNvGraphicFramePr>
            <a:graphicFrameLocks noGrp="1"/>
          </p:cNvGraphicFramePr>
          <p:nvPr>
            <p:extLst>
              <p:ext uri="{D42A27DB-BD31-4B8C-83A1-F6EECF244321}">
                <p14:modId xmlns:p14="http://schemas.microsoft.com/office/powerpoint/2010/main" val="333697614"/>
              </p:ext>
            </p:extLst>
          </p:nvPr>
        </p:nvGraphicFramePr>
        <p:xfrm>
          <a:off x="1606378" y="2224216"/>
          <a:ext cx="9286672" cy="3642542"/>
        </p:xfrm>
        <a:graphic>
          <a:graphicData uri="http://schemas.openxmlformats.org/drawingml/2006/table">
            <a:tbl>
              <a:tblPr bandRow="1">
                <a:tableStyleId>{5C22544A-7EE6-4342-B048-85BDC9FD1C3A}</a:tableStyleId>
              </a:tblPr>
              <a:tblGrid>
                <a:gridCol w="3080458">
                  <a:extLst>
                    <a:ext uri="{9D8B030D-6E8A-4147-A177-3AD203B41FA5}">
                      <a16:colId xmlns:a16="http://schemas.microsoft.com/office/drawing/2014/main" val="1051236885"/>
                    </a:ext>
                  </a:extLst>
                </a:gridCol>
                <a:gridCol w="6206214">
                  <a:extLst>
                    <a:ext uri="{9D8B030D-6E8A-4147-A177-3AD203B41FA5}">
                      <a16:colId xmlns:a16="http://schemas.microsoft.com/office/drawing/2014/main" val="3271308742"/>
                    </a:ext>
                  </a:extLst>
                </a:gridCol>
              </a:tblGrid>
              <a:tr h="368677">
                <a:tc>
                  <a:txBody>
                    <a:bodyPr/>
                    <a:lstStyle/>
                    <a:p>
                      <a:pPr algn="l" rtl="0" fontAlgn="base">
                        <a:lnSpc>
                          <a:spcPts val="1800"/>
                        </a:lnSpc>
                      </a:pPr>
                      <a:r>
                        <a:rPr lang="lv-LV" sz="1600" b="0" i="0" u="none" strike="noStrike">
                          <a:solidFill>
                            <a:srgbClr val="3A2E49"/>
                          </a:solidFill>
                          <a:effectLst/>
                          <a:latin typeface="Verdana"/>
                        </a:rPr>
                        <a:t>Kurzemes reģions </a:t>
                      </a:r>
                      <a:endParaRPr lang="lv-LV" b="0" i="0">
                        <a:solidFill>
                          <a:srgbClr val="3A2E49"/>
                        </a:solidFill>
                        <a:effectLst/>
                        <a:latin typeface="Verdana"/>
                      </a:endParaRPr>
                    </a:p>
                  </a:txBody>
                  <a:tcPr marL="71666" marR="71666" marT="35833" marB="35833" anchor="ctr">
                    <a:lnL w="9954" cap="flat" cmpd="sng" algn="ctr">
                      <a:solidFill>
                        <a:srgbClr val="FFFFFF"/>
                      </a:solidFill>
                      <a:prstDash val="solid"/>
                      <a:round/>
                      <a:headEnd type="none" w="med" len="med"/>
                      <a:tailEnd type="none" w="med" len="med"/>
                    </a:lnL>
                    <a:lnR w="9954" cap="flat" cmpd="sng" algn="ctr">
                      <a:solidFill>
                        <a:srgbClr val="FFFFFF"/>
                      </a:solidFill>
                      <a:prstDash val="solid"/>
                      <a:round/>
                      <a:headEnd type="none" w="med" len="med"/>
                      <a:tailEnd type="none" w="med" len="med"/>
                    </a:lnR>
                    <a:lnT w="9944" cap="flat" cmpd="sng" algn="ctr">
                      <a:solidFill>
                        <a:srgbClr val="FFFFFF"/>
                      </a:solidFill>
                      <a:prstDash val="solid"/>
                      <a:round/>
                      <a:headEnd type="none" w="med" len="med"/>
                      <a:tailEnd type="none" w="med" len="med"/>
                    </a:lnT>
                    <a:lnB w="9954" cap="flat" cmpd="sng" algn="ctr">
                      <a:solidFill>
                        <a:srgbClr val="FFFFFF"/>
                      </a:solidFill>
                      <a:prstDash val="solid"/>
                      <a:round/>
                      <a:headEnd type="none" w="med" len="med"/>
                      <a:tailEnd type="none" w="med" len="med"/>
                    </a:lnB>
                    <a:solidFill>
                      <a:srgbClr val="E3D9EA"/>
                    </a:solidFill>
                  </a:tcPr>
                </a:tc>
                <a:tc>
                  <a:txBody>
                    <a:bodyPr/>
                    <a:lstStyle/>
                    <a:p>
                      <a:pPr algn="l" rtl="0" fontAlgn="base">
                        <a:lnSpc>
                          <a:spcPts val="1800"/>
                        </a:lnSpc>
                      </a:pPr>
                      <a:r>
                        <a:rPr lang="lv-LV" sz="1600" b="0" i="0" u="none" strike="noStrike">
                          <a:solidFill>
                            <a:srgbClr val="3A2E49"/>
                          </a:solidFill>
                          <a:effectLst/>
                          <a:latin typeface="Verdana"/>
                        </a:rPr>
                        <a:t>Rīgas Tehniskā Universitāte (Liepāja)</a:t>
                      </a:r>
                      <a:endParaRPr lang="lv-LV" b="0" i="0">
                        <a:solidFill>
                          <a:srgbClr val="3A2E49"/>
                        </a:solidFill>
                        <a:effectLst/>
                        <a:latin typeface="Verdana"/>
                      </a:endParaRPr>
                    </a:p>
                  </a:txBody>
                  <a:tcPr marL="71666" marR="71666" marT="35833" marB="35833" anchor="ctr">
                    <a:lnL w="9954" cap="flat" cmpd="sng" algn="ctr">
                      <a:solidFill>
                        <a:srgbClr val="FFFFFF"/>
                      </a:solidFill>
                      <a:prstDash val="solid"/>
                      <a:round/>
                      <a:headEnd type="none" w="med" len="med"/>
                      <a:tailEnd type="none" w="med" len="med"/>
                    </a:lnL>
                    <a:lnR w="9954" cap="flat" cmpd="sng" algn="ctr">
                      <a:solidFill>
                        <a:srgbClr val="FFFFFF"/>
                      </a:solidFill>
                      <a:prstDash val="solid"/>
                      <a:round/>
                      <a:headEnd type="none" w="med" len="med"/>
                      <a:tailEnd type="none" w="med" len="med"/>
                    </a:lnR>
                    <a:lnT w="9944" cap="flat" cmpd="sng" algn="ctr">
                      <a:solidFill>
                        <a:srgbClr val="FFFFFF"/>
                      </a:solidFill>
                      <a:prstDash val="solid"/>
                      <a:round/>
                      <a:headEnd type="none" w="med" len="med"/>
                      <a:tailEnd type="none" w="med" len="med"/>
                    </a:lnT>
                    <a:lnB w="9954" cap="flat" cmpd="sng" algn="ctr">
                      <a:solidFill>
                        <a:srgbClr val="FFFFFF"/>
                      </a:solidFill>
                      <a:prstDash val="solid"/>
                      <a:round/>
                      <a:headEnd type="none" w="med" len="med"/>
                      <a:tailEnd type="none" w="med" len="med"/>
                    </a:lnB>
                    <a:solidFill>
                      <a:srgbClr val="E3D9EA"/>
                    </a:solidFill>
                  </a:tcPr>
                </a:tc>
                <a:extLst>
                  <a:ext uri="{0D108BD9-81ED-4DB2-BD59-A6C34878D82A}">
                    <a16:rowId xmlns:a16="http://schemas.microsoft.com/office/drawing/2014/main" val="4123593899"/>
                  </a:ext>
                </a:extLst>
              </a:tr>
              <a:tr h="1489465">
                <a:tc>
                  <a:txBody>
                    <a:bodyPr/>
                    <a:lstStyle/>
                    <a:p>
                      <a:pPr algn="l" rtl="0" fontAlgn="base">
                        <a:lnSpc>
                          <a:spcPts val="1800"/>
                        </a:lnSpc>
                      </a:pPr>
                      <a:r>
                        <a:rPr lang="lv-LV" sz="1600" b="0" i="0" u="none" strike="noStrike">
                          <a:solidFill>
                            <a:srgbClr val="3A2E49"/>
                          </a:solidFill>
                          <a:effectLst/>
                          <a:latin typeface="Verdana"/>
                        </a:rPr>
                        <a:t>Vidzemes reģions </a:t>
                      </a:r>
                      <a:endParaRPr lang="lv-LV" b="0" i="0">
                        <a:solidFill>
                          <a:srgbClr val="3A2E49"/>
                        </a:solidFill>
                        <a:effectLst/>
                        <a:latin typeface="Verdana"/>
                      </a:endParaRPr>
                    </a:p>
                  </a:txBody>
                  <a:tcPr marL="71666" marR="71666" marT="35833" marB="35833" anchor="ctr">
                    <a:lnL w="9954" cap="flat" cmpd="sng" algn="ctr">
                      <a:solidFill>
                        <a:srgbClr val="FFFFFF"/>
                      </a:solidFill>
                      <a:prstDash val="solid"/>
                      <a:round/>
                      <a:headEnd type="none" w="med" len="med"/>
                      <a:tailEnd type="none" w="med" len="med"/>
                    </a:lnL>
                    <a:lnR w="9954" cap="flat" cmpd="sng" algn="ctr">
                      <a:solidFill>
                        <a:srgbClr val="FFFFFF"/>
                      </a:solidFill>
                      <a:prstDash val="solid"/>
                      <a:round/>
                      <a:headEnd type="none" w="med" len="med"/>
                      <a:tailEnd type="none" w="med" len="med"/>
                    </a:lnR>
                    <a:lnT w="9954" cap="flat" cmpd="sng" algn="ctr">
                      <a:solidFill>
                        <a:srgbClr val="FFFFFF"/>
                      </a:solidFill>
                      <a:prstDash val="solid"/>
                      <a:round/>
                      <a:headEnd type="none" w="med" len="med"/>
                      <a:tailEnd type="none" w="med" len="med"/>
                    </a:lnT>
                    <a:lnB w="9954" cap="flat" cmpd="sng" algn="ctr">
                      <a:solidFill>
                        <a:srgbClr val="FFFFFF"/>
                      </a:solidFill>
                      <a:prstDash val="solid"/>
                      <a:round/>
                      <a:headEnd type="none" w="med" len="med"/>
                      <a:tailEnd type="none" w="med" len="med"/>
                    </a:lnB>
                    <a:solidFill>
                      <a:srgbClr val="F1EDF5"/>
                    </a:solidFill>
                  </a:tcPr>
                </a:tc>
                <a:tc>
                  <a:txBody>
                    <a:bodyPr/>
                    <a:lstStyle/>
                    <a:p>
                      <a:pPr algn="l" rtl="0" fontAlgn="base">
                        <a:lnSpc>
                          <a:spcPts val="1800"/>
                        </a:lnSpc>
                      </a:pPr>
                      <a:r>
                        <a:rPr lang="lv-LV" sz="1600" b="0" i="0" u="none" strike="noStrike">
                          <a:solidFill>
                            <a:srgbClr val="3A2E49"/>
                          </a:solidFill>
                          <a:effectLst/>
                          <a:latin typeface="Verdana"/>
                        </a:rPr>
                        <a:t>Augstākās izglītības iestāžu apvienība, kurā ietilpst: </a:t>
                      </a:r>
                      <a:endParaRPr lang="lv-LV" b="0" i="0">
                        <a:solidFill>
                          <a:srgbClr val="3A2E49"/>
                        </a:solidFill>
                        <a:effectLst/>
                        <a:latin typeface="Verdana"/>
                      </a:endParaRPr>
                    </a:p>
                    <a:p>
                      <a:pPr algn="l" rtl="0" fontAlgn="base">
                        <a:lnSpc>
                          <a:spcPts val="1800"/>
                        </a:lnSpc>
                      </a:pPr>
                      <a:r>
                        <a:rPr lang="lv-LV" sz="1600" b="0" i="0" u="none" strike="noStrike">
                          <a:solidFill>
                            <a:srgbClr val="3A2E49"/>
                          </a:solidFill>
                          <a:effectLst/>
                          <a:latin typeface="Verdana"/>
                        </a:rPr>
                        <a:t>Latvijas </a:t>
                      </a:r>
                      <a:r>
                        <a:rPr lang="lv-LV" sz="1600" b="0" i="0" u="none" strike="noStrike" err="1">
                          <a:solidFill>
                            <a:srgbClr val="3A2E49"/>
                          </a:solidFill>
                          <a:effectLst/>
                          <a:latin typeface="Verdana"/>
                        </a:rPr>
                        <a:t>Biozinātņu</a:t>
                      </a:r>
                      <a:r>
                        <a:rPr lang="lv-LV" sz="1600" b="0" i="0" u="none" strike="noStrike">
                          <a:solidFill>
                            <a:srgbClr val="3A2E49"/>
                          </a:solidFill>
                          <a:effectLst/>
                          <a:latin typeface="Verdana"/>
                        </a:rPr>
                        <a:t> un tehnoloģiju universitāte;</a:t>
                      </a:r>
                      <a:endParaRPr lang="lv-LV" b="0" i="0">
                        <a:solidFill>
                          <a:srgbClr val="3A2E49"/>
                        </a:solidFill>
                        <a:effectLst/>
                        <a:latin typeface="Verdana"/>
                      </a:endParaRPr>
                    </a:p>
                    <a:p>
                      <a:pPr algn="l" rtl="0" fontAlgn="base">
                        <a:lnSpc>
                          <a:spcPts val="1800"/>
                        </a:lnSpc>
                      </a:pPr>
                      <a:r>
                        <a:rPr lang="lv-LV" sz="1600" b="0" i="0" u="none" strike="noStrike">
                          <a:solidFill>
                            <a:srgbClr val="3A2E49"/>
                          </a:solidFill>
                          <a:effectLst/>
                          <a:latin typeface="Verdana"/>
                        </a:rPr>
                        <a:t>Latvijas Universitāte;</a:t>
                      </a:r>
                      <a:endParaRPr lang="lv-LV" b="0" i="0">
                        <a:solidFill>
                          <a:srgbClr val="3A2E49"/>
                        </a:solidFill>
                        <a:effectLst/>
                        <a:latin typeface="Verdana"/>
                      </a:endParaRPr>
                    </a:p>
                    <a:p>
                      <a:pPr algn="l" rtl="0" fontAlgn="base">
                        <a:lnSpc>
                          <a:spcPts val="1800"/>
                        </a:lnSpc>
                      </a:pPr>
                      <a:r>
                        <a:rPr lang="lv-LV" sz="1600" b="0" i="0" u="none" strike="noStrike">
                          <a:solidFill>
                            <a:srgbClr val="3A2E49"/>
                          </a:solidFill>
                          <a:effectLst/>
                          <a:latin typeface="Verdana"/>
                        </a:rPr>
                        <a:t>Rīgas Tehniskā universitāte;</a:t>
                      </a:r>
                      <a:endParaRPr lang="lv-LV" b="0" i="0">
                        <a:solidFill>
                          <a:srgbClr val="3A2E49"/>
                        </a:solidFill>
                        <a:effectLst/>
                        <a:latin typeface="Verdana"/>
                      </a:endParaRPr>
                    </a:p>
                    <a:p>
                      <a:pPr algn="l" rtl="0" fontAlgn="base">
                        <a:lnSpc>
                          <a:spcPts val="1800"/>
                        </a:lnSpc>
                      </a:pPr>
                      <a:r>
                        <a:rPr lang="lv-LV" sz="1600" b="0" i="0" u="none" strike="noStrike">
                          <a:solidFill>
                            <a:srgbClr val="3A2E49"/>
                          </a:solidFill>
                          <a:effectLst/>
                          <a:latin typeface="Verdana"/>
                        </a:rPr>
                        <a:t>Daugavpils Universitāte.</a:t>
                      </a:r>
                      <a:endParaRPr lang="lv-LV" b="0" i="0">
                        <a:solidFill>
                          <a:srgbClr val="3A2E49"/>
                        </a:solidFill>
                        <a:effectLst/>
                        <a:latin typeface="Verdana"/>
                      </a:endParaRPr>
                    </a:p>
                  </a:txBody>
                  <a:tcPr marL="71666" marR="71666" marT="35833" marB="35833" anchor="ctr">
                    <a:lnL w="9954" cap="flat" cmpd="sng" algn="ctr">
                      <a:solidFill>
                        <a:srgbClr val="FFFFFF"/>
                      </a:solidFill>
                      <a:prstDash val="solid"/>
                      <a:round/>
                      <a:headEnd type="none" w="med" len="med"/>
                      <a:tailEnd type="none" w="med" len="med"/>
                    </a:lnL>
                    <a:lnR w="9954" cap="flat" cmpd="sng" algn="ctr">
                      <a:solidFill>
                        <a:srgbClr val="FFFFFF"/>
                      </a:solidFill>
                      <a:prstDash val="solid"/>
                      <a:round/>
                      <a:headEnd type="none" w="med" len="med"/>
                      <a:tailEnd type="none" w="med" len="med"/>
                    </a:lnR>
                    <a:lnT w="9954" cap="flat" cmpd="sng" algn="ctr">
                      <a:solidFill>
                        <a:srgbClr val="FFFFFF"/>
                      </a:solidFill>
                      <a:prstDash val="solid"/>
                      <a:round/>
                      <a:headEnd type="none" w="med" len="med"/>
                      <a:tailEnd type="none" w="med" len="med"/>
                    </a:lnT>
                    <a:lnB w="9954" cap="flat" cmpd="sng" algn="ctr">
                      <a:solidFill>
                        <a:srgbClr val="FFFFFF"/>
                      </a:solidFill>
                      <a:prstDash val="solid"/>
                      <a:round/>
                      <a:headEnd type="none" w="med" len="med"/>
                      <a:tailEnd type="none" w="med" len="med"/>
                    </a:lnB>
                    <a:solidFill>
                      <a:srgbClr val="F1EDF5"/>
                    </a:solidFill>
                  </a:tcPr>
                </a:tc>
                <a:extLst>
                  <a:ext uri="{0D108BD9-81ED-4DB2-BD59-A6C34878D82A}">
                    <a16:rowId xmlns:a16="http://schemas.microsoft.com/office/drawing/2014/main" val="369285554"/>
                  </a:ext>
                </a:extLst>
              </a:tr>
              <a:tr h="368677">
                <a:tc>
                  <a:txBody>
                    <a:bodyPr/>
                    <a:lstStyle/>
                    <a:p>
                      <a:pPr algn="l" rtl="0" fontAlgn="base">
                        <a:lnSpc>
                          <a:spcPts val="1800"/>
                        </a:lnSpc>
                      </a:pPr>
                      <a:r>
                        <a:rPr lang="lv-LV" sz="1600" b="0" i="0" u="none" strike="noStrike">
                          <a:solidFill>
                            <a:srgbClr val="3A2E49"/>
                          </a:solidFill>
                          <a:effectLst/>
                          <a:latin typeface="Verdana"/>
                        </a:rPr>
                        <a:t>Latgales reģions </a:t>
                      </a:r>
                      <a:endParaRPr lang="lv-LV" b="0" i="0">
                        <a:solidFill>
                          <a:srgbClr val="3A2E49"/>
                        </a:solidFill>
                        <a:effectLst/>
                        <a:latin typeface="Verdana"/>
                      </a:endParaRPr>
                    </a:p>
                  </a:txBody>
                  <a:tcPr marL="71666" marR="71666" marT="35833" marB="35833" anchor="ctr">
                    <a:lnL w="9954" cap="flat" cmpd="sng" algn="ctr">
                      <a:solidFill>
                        <a:srgbClr val="FFFFFF"/>
                      </a:solidFill>
                      <a:prstDash val="solid"/>
                      <a:round/>
                      <a:headEnd type="none" w="med" len="med"/>
                      <a:tailEnd type="none" w="med" len="med"/>
                    </a:lnL>
                    <a:lnR w="9954" cap="flat" cmpd="sng" algn="ctr">
                      <a:solidFill>
                        <a:srgbClr val="FFFFFF"/>
                      </a:solidFill>
                      <a:prstDash val="solid"/>
                      <a:round/>
                      <a:headEnd type="none" w="med" len="med"/>
                      <a:tailEnd type="none" w="med" len="med"/>
                    </a:lnR>
                    <a:lnT w="9954" cap="flat" cmpd="sng" algn="ctr">
                      <a:solidFill>
                        <a:srgbClr val="FFFFFF"/>
                      </a:solidFill>
                      <a:prstDash val="solid"/>
                      <a:round/>
                      <a:headEnd type="none" w="med" len="med"/>
                      <a:tailEnd type="none" w="med" len="med"/>
                    </a:lnT>
                    <a:lnB w="9954" cap="flat" cmpd="sng" algn="ctr">
                      <a:solidFill>
                        <a:srgbClr val="FFFFFF"/>
                      </a:solidFill>
                      <a:prstDash val="solid"/>
                      <a:round/>
                      <a:headEnd type="none" w="med" len="med"/>
                      <a:tailEnd type="none" w="med" len="med"/>
                    </a:lnB>
                    <a:solidFill>
                      <a:srgbClr val="E3D9EA"/>
                    </a:solidFill>
                  </a:tcPr>
                </a:tc>
                <a:tc>
                  <a:txBody>
                    <a:bodyPr/>
                    <a:lstStyle/>
                    <a:p>
                      <a:pPr algn="l" rtl="0" fontAlgn="base">
                        <a:lnSpc>
                          <a:spcPts val="1800"/>
                        </a:lnSpc>
                      </a:pPr>
                      <a:r>
                        <a:rPr lang="lv-LV" sz="1600" b="0" i="0" u="none" strike="noStrike">
                          <a:solidFill>
                            <a:srgbClr val="3A2E49"/>
                          </a:solidFill>
                          <a:effectLst/>
                          <a:latin typeface="Verdana"/>
                        </a:rPr>
                        <a:t>Daugavpils Universitāte</a:t>
                      </a:r>
                      <a:endParaRPr lang="lv-LV" b="0" i="0">
                        <a:solidFill>
                          <a:srgbClr val="3A2E49"/>
                        </a:solidFill>
                        <a:effectLst/>
                        <a:latin typeface="Verdana"/>
                      </a:endParaRPr>
                    </a:p>
                  </a:txBody>
                  <a:tcPr marL="71666" marR="71666" marT="35833" marB="35833" anchor="ctr">
                    <a:lnL w="9954" cap="flat" cmpd="sng" algn="ctr">
                      <a:solidFill>
                        <a:srgbClr val="FFFFFF"/>
                      </a:solidFill>
                      <a:prstDash val="solid"/>
                      <a:round/>
                      <a:headEnd type="none" w="med" len="med"/>
                      <a:tailEnd type="none" w="med" len="med"/>
                    </a:lnL>
                    <a:lnR w="9954" cap="flat" cmpd="sng" algn="ctr">
                      <a:solidFill>
                        <a:srgbClr val="FFFFFF"/>
                      </a:solidFill>
                      <a:prstDash val="solid"/>
                      <a:round/>
                      <a:headEnd type="none" w="med" len="med"/>
                      <a:tailEnd type="none" w="med" len="med"/>
                    </a:lnR>
                    <a:lnT w="9954" cap="flat" cmpd="sng" algn="ctr">
                      <a:solidFill>
                        <a:srgbClr val="FFFFFF"/>
                      </a:solidFill>
                      <a:prstDash val="solid"/>
                      <a:round/>
                      <a:headEnd type="none" w="med" len="med"/>
                      <a:tailEnd type="none" w="med" len="med"/>
                    </a:lnT>
                    <a:lnB w="9954" cap="flat" cmpd="sng" algn="ctr">
                      <a:solidFill>
                        <a:srgbClr val="FFFFFF"/>
                      </a:solidFill>
                      <a:prstDash val="solid"/>
                      <a:round/>
                      <a:headEnd type="none" w="med" len="med"/>
                      <a:tailEnd type="none" w="med" len="med"/>
                    </a:lnB>
                    <a:solidFill>
                      <a:srgbClr val="E3D9EA"/>
                    </a:solidFill>
                  </a:tcPr>
                </a:tc>
                <a:extLst>
                  <a:ext uri="{0D108BD9-81ED-4DB2-BD59-A6C34878D82A}">
                    <a16:rowId xmlns:a16="http://schemas.microsoft.com/office/drawing/2014/main" val="928674042"/>
                  </a:ext>
                </a:extLst>
              </a:tr>
              <a:tr h="545643">
                <a:tc>
                  <a:txBody>
                    <a:bodyPr/>
                    <a:lstStyle/>
                    <a:p>
                      <a:pPr algn="l" rtl="0" fontAlgn="base">
                        <a:lnSpc>
                          <a:spcPts val="1800"/>
                        </a:lnSpc>
                      </a:pPr>
                      <a:r>
                        <a:rPr lang="lv-LV" sz="1600" b="0" i="0" u="none" strike="noStrike">
                          <a:solidFill>
                            <a:srgbClr val="3A2E49"/>
                          </a:solidFill>
                          <a:effectLst/>
                          <a:latin typeface="Verdana"/>
                        </a:rPr>
                        <a:t>Zemgales reģions </a:t>
                      </a:r>
                      <a:endParaRPr lang="lv-LV" b="0" i="0">
                        <a:solidFill>
                          <a:srgbClr val="3A2E49"/>
                        </a:solidFill>
                        <a:effectLst/>
                        <a:latin typeface="Verdana"/>
                      </a:endParaRPr>
                    </a:p>
                  </a:txBody>
                  <a:tcPr marL="71666" marR="71666" marT="35833" marB="35833" anchor="ctr">
                    <a:lnL w="9954" cap="flat" cmpd="sng" algn="ctr">
                      <a:solidFill>
                        <a:srgbClr val="FFFFFF"/>
                      </a:solidFill>
                      <a:prstDash val="solid"/>
                      <a:round/>
                      <a:headEnd type="none" w="med" len="med"/>
                      <a:tailEnd type="none" w="med" len="med"/>
                    </a:lnL>
                    <a:lnR w="9954" cap="flat" cmpd="sng" algn="ctr">
                      <a:solidFill>
                        <a:srgbClr val="FFFFFF"/>
                      </a:solidFill>
                      <a:prstDash val="solid"/>
                      <a:round/>
                      <a:headEnd type="none" w="med" len="med"/>
                      <a:tailEnd type="none" w="med" len="med"/>
                    </a:lnR>
                    <a:lnT w="9954" cap="flat" cmpd="sng" algn="ctr">
                      <a:solidFill>
                        <a:srgbClr val="FFFFFF"/>
                      </a:solidFill>
                      <a:prstDash val="solid"/>
                      <a:round/>
                      <a:headEnd type="none" w="med" len="med"/>
                      <a:tailEnd type="none" w="med" len="med"/>
                    </a:lnT>
                    <a:lnB w="9954" cap="flat" cmpd="sng" algn="ctr">
                      <a:solidFill>
                        <a:srgbClr val="FFFFFF"/>
                      </a:solidFill>
                      <a:prstDash val="solid"/>
                      <a:round/>
                      <a:headEnd type="none" w="med" len="med"/>
                      <a:tailEnd type="none" w="med" len="med"/>
                    </a:lnB>
                    <a:solidFill>
                      <a:srgbClr val="F1EDF5"/>
                    </a:solidFill>
                  </a:tcPr>
                </a:tc>
                <a:tc>
                  <a:txBody>
                    <a:bodyPr/>
                    <a:lstStyle/>
                    <a:p>
                      <a:pPr algn="l" rtl="0" fontAlgn="base">
                        <a:lnSpc>
                          <a:spcPts val="1800"/>
                        </a:lnSpc>
                      </a:pPr>
                      <a:r>
                        <a:rPr lang="lv-LV" sz="1600" b="0" i="0" u="none" strike="noStrike">
                          <a:solidFill>
                            <a:srgbClr val="3A2E49"/>
                          </a:solidFill>
                          <a:effectLst/>
                          <a:latin typeface="Verdana"/>
                        </a:rPr>
                        <a:t>Latvijas </a:t>
                      </a:r>
                      <a:r>
                        <a:rPr lang="lv-LV" sz="1600" b="0" i="0" u="none" strike="noStrike" err="1">
                          <a:solidFill>
                            <a:srgbClr val="3A2E49"/>
                          </a:solidFill>
                          <a:effectLst/>
                          <a:latin typeface="Verdana"/>
                        </a:rPr>
                        <a:t>Biozinātņu</a:t>
                      </a:r>
                      <a:r>
                        <a:rPr lang="lv-LV" sz="1600" b="0" i="0" u="none" strike="noStrike">
                          <a:solidFill>
                            <a:srgbClr val="3A2E49"/>
                          </a:solidFill>
                          <a:effectLst/>
                          <a:latin typeface="Verdana"/>
                        </a:rPr>
                        <a:t> un tehnoloģiju universitāte</a:t>
                      </a:r>
                      <a:endParaRPr lang="lv-LV" b="0" i="0">
                        <a:solidFill>
                          <a:srgbClr val="3A2E49"/>
                        </a:solidFill>
                        <a:effectLst/>
                        <a:latin typeface="Verdana"/>
                      </a:endParaRPr>
                    </a:p>
                  </a:txBody>
                  <a:tcPr marL="71666" marR="71666" marT="35833" marB="35833" anchor="ctr">
                    <a:lnL w="9954" cap="flat" cmpd="sng" algn="ctr">
                      <a:solidFill>
                        <a:srgbClr val="FFFFFF"/>
                      </a:solidFill>
                      <a:prstDash val="solid"/>
                      <a:round/>
                      <a:headEnd type="none" w="med" len="med"/>
                      <a:tailEnd type="none" w="med" len="med"/>
                    </a:lnL>
                    <a:lnR w="9954" cap="flat" cmpd="sng" algn="ctr">
                      <a:solidFill>
                        <a:srgbClr val="FFFFFF"/>
                      </a:solidFill>
                      <a:prstDash val="solid"/>
                      <a:round/>
                      <a:headEnd type="none" w="med" len="med"/>
                      <a:tailEnd type="none" w="med" len="med"/>
                    </a:lnR>
                    <a:lnT w="9954" cap="flat" cmpd="sng" algn="ctr">
                      <a:solidFill>
                        <a:srgbClr val="FFFFFF"/>
                      </a:solidFill>
                      <a:prstDash val="solid"/>
                      <a:round/>
                      <a:headEnd type="none" w="med" len="med"/>
                      <a:tailEnd type="none" w="med" len="med"/>
                    </a:lnT>
                    <a:lnB w="9954" cap="flat" cmpd="sng" algn="ctr">
                      <a:solidFill>
                        <a:srgbClr val="FFFFFF"/>
                      </a:solidFill>
                      <a:prstDash val="solid"/>
                      <a:round/>
                      <a:headEnd type="none" w="med" len="med"/>
                      <a:tailEnd type="none" w="med" len="med"/>
                    </a:lnB>
                    <a:solidFill>
                      <a:srgbClr val="F1EDF5"/>
                    </a:solidFill>
                  </a:tcPr>
                </a:tc>
                <a:extLst>
                  <a:ext uri="{0D108BD9-81ED-4DB2-BD59-A6C34878D82A}">
                    <a16:rowId xmlns:a16="http://schemas.microsoft.com/office/drawing/2014/main" val="3454785845"/>
                  </a:ext>
                </a:extLst>
              </a:tr>
              <a:tr h="870080">
                <a:tc>
                  <a:txBody>
                    <a:bodyPr/>
                    <a:lstStyle/>
                    <a:p>
                      <a:pPr algn="l" rtl="0" fontAlgn="base">
                        <a:lnSpc>
                          <a:spcPts val="1800"/>
                        </a:lnSpc>
                      </a:pPr>
                      <a:r>
                        <a:rPr lang="lv-LV" sz="1600" b="0" i="0" u="none" strike="noStrike">
                          <a:solidFill>
                            <a:srgbClr val="3A2E49"/>
                          </a:solidFill>
                          <a:effectLst/>
                          <a:latin typeface="Verdana"/>
                        </a:rPr>
                        <a:t>Pierīgas reģions (apvienotais Rīgas reģions un Rīga) </a:t>
                      </a:r>
                      <a:endParaRPr lang="lv-LV" b="0" i="0">
                        <a:solidFill>
                          <a:srgbClr val="3A2E49"/>
                        </a:solidFill>
                        <a:effectLst/>
                        <a:latin typeface="Verdana"/>
                      </a:endParaRPr>
                    </a:p>
                  </a:txBody>
                  <a:tcPr marL="71666" marR="71666" marT="35833" marB="35833" anchor="ctr">
                    <a:lnL w="9954" cap="flat" cmpd="sng" algn="ctr">
                      <a:solidFill>
                        <a:srgbClr val="FFFFFF"/>
                      </a:solidFill>
                      <a:prstDash val="solid"/>
                      <a:round/>
                      <a:headEnd type="none" w="med" len="med"/>
                      <a:tailEnd type="none" w="med" len="med"/>
                    </a:lnL>
                    <a:lnR w="9954" cap="flat" cmpd="sng" algn="ctr">
                      <a:solidFill>
                        <a:srgbClr val="FFFFFF"/>
                      </a:solidFill>
                      <a:prstDash val="solid"/>
                      <a:round/>
                      <a:headEnd type="none" w="med" len="med"/>
                      <a:tailEnd type="none" w="med" len="med"/>
                    </a:lnR>
                    <a:lnT w="9954" cap="flat" cmpd="sng" algn="ctr">
                      <a:solidFill>
                        <a:srgbClr val="FFFFFF"/>
                      </a:solidFill>
                      <a:prstDash val="solid"/>
                      <a:round/>
                      <a:headEnd type="none" w="med" len="med"/>
                      <a:tailEnd type="none" w="med" len="med"/>
                    </a:lnT>
                    <a:lnB w="9954" cap="flat" cmpd="sng" algn="ctr">
                      <a:solidFill>
                        <a:srgbClr val="FFFFFF"/>
                      </a:solidFill>
                      <a:prstDash val="solid"/>
                      <a:round/>
                      <a:headEnd type="none" w="med" len="med"/>
                      <a:tailEnd type="none" w="med" len="med"/>
                    </a:lnB>
                    <a:solidFill>
                      <a:srgbClr val="E3D9EA"/>
                    </a:solidFill>
                  </a:tcPr>
                </a:tc>
                <a:tc>
                  <a:txBody>
                    <a:bodyPr/>
                    <a:lstStyle/>
                    <a:p>
                      <a:pPr algn="l" rtl="0" fontAlgn="base">
                        <a:lnSpc>
                          <a:spcPts val="1800"/>
                        </a:lnSpc>
                      </a:pPr>
                      <a:r>
                        <a:rPr lang="lv-LV" sz="1600" b="0" i="0" u="none" strike="noStrike">
                          <a:solidFill>
                            <a:srgbClr val="3A2E49"/>
                          </a:solidFill>
                          <a:effectLst/>
                          <a:latin typeface="Verdana"/>
                        </a:rPr>
                        <a:t>Latvijas Universitāte</a:t>
                      </a:r>
                      <a:endParaRPr lang="lv-LV" b="0" i="0">
                        <a:solidFill>
                          <a:srgbClr val="3A2E49"/>
                        </a:solidFill>
                        <a:effectLst/>
                        <a:latin typeface="Verdana"/>
                      </a:endParaRPr>
                    </a:p>
                  </a:txBody>
                  <a:tcPr marL="71666" marR="71666" marT="35833" marB="35833" anchor="ctr">
                    <a:lnL w="9954" cap="flat" cmpd="sng" algn="ctr">
                      <a:solidFill>
                        <a:srgbClr val="FFFFFF"/>
                      </a:solidFill>
                      <a:prstDash val="solid"/>
                      <a:round/>
                      <a:headEnd type="none" w="med" len="med"/>
                      <a:tailEnd type="none" w="med" len="med"/>
                    </a:lnL>
                    <a:lnR w="9954" cap="flat" cmpd="sng" algn="ctr">
                      <a:solidFill>
                        <a:srgbClr val="FFFFFF"/>
                      </a:solidFill>
                      <a:prstDash val="solid"/>
                      <a:round/>
                      <a:headEnd type="none" w="med" len="med"/>
                      <a:tailEnd type="none" w="med" len="med"/>
                    </a:lnR>
                    <a:lnT w="9954" cap="flat" cmpd="sng" algn="ctr">
                      <a:solidFill>
                        <a:srgbClr val="FFFFFF"/>
                      </a:solidFill>
                      <a:prstDash val="solid"/>
                      <a:round/>
                      <a:headEnd type="none" w="med" len="med"/>
                      <a:tailEnd type="none" w="med" len="med"/>
                    </a:lnT>
                    <a:lnB w="9954" cap="flat" cmpd="sng" algn="ctr">
                      <a:solidFill>
                        <a:srgbClr val="FFFFFF"/>
                      </a:solidFill>
                      <a:prstDash val="solid"/>
                      <a:round/>
                      <a:headEnd type="none" w="med" len="med"/>
                      <a:tailEnd type="none" w="med" len="med"/>
                    </a:lnB>
                    <a:solidFill>
                      <a:srgbClr val="E3D9EA"/>
                    </a:solidFill>
                  </a:tcPr>
                </a:tc>
                <a:extLst>
                  <a:ext uri="{0D108BD9-81ED-4DB2-BD59-A6C34878D82A}">
                    <a16:rowId xmlns:a16="http://schemas.microsoft.com/office/drawing/2014/main" val="3810187551"/>
                  </a:ext>
                </a:extLst>
              </a:tr>
            </a:tbl>
          </a:graphicData>
        </a:graphic>
      </p:graphicFrame>
    </p:spTree>
    <p:extLst>
      <p:ext uri="{BB962C8B-B14F-4D97-AF65-F5344CB8AC3E}">
        <p14:creationId xmlns:p14="http://schemas.microsoft.com/office/powerpoint/2010/main" val="427886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4BFBF070-23B5-C9E6-B082-C079C219C658}"/>
              </a:ext>
            </a:extLst>
          </p:cNvPr>
          <p:cNvSpPr>
            <a:spLocks noGrp="1"/>
          </p:cNvSpPr>
          <p:nvPr>
            <p:ph type="sldNum" sz="quarter" idx="12"/>
          </p:nvPr>
        </p:nvSpPr>
        <p:spPr>
          <a:xfrm>
            <a:off x="10767646" y="6543105"/>
            <a:ext cx="1422400" cy="243417"/>
          </a:xfrm>
        </p:spPr>
        <p:txBody>
          <a:bodyPr/>
          <a:lstStyle/>
          <a:p>
            <a:fld id="{B6F15528-21DE-4FAA-801E-634DDDAF4B2B}" type="slidenum">
              <a:rPr lang="en-US" smtClean="0"/>
              <a:pPr/>
              <a:t>13</a:t>
            </a:fld>
            <a:endParaRPr lang="en-US"/>
          </a:p>
        </p:txBody>
      </p:sp>
      <p:sp>
        <p:nvSpPr>
          <p:cNvPr id="4" name="AutoShape 2">
            <a:extLst>
              <a:ext uri="{FF2B5EF4-FFF2-40B4-BE49-F238E27FC236}">
                <a16:creationId xmlns:a16="http://schemas.microsoft.com/office/drawing/2014/main" id="{5A79DF2C-B488-52EA-6082-CDF7E0FD3D33}"/>
              </a:ext>
            </a:extLst>
          </p:cNvPr>
          <p:cNvSpPr/>
          <p:nvPr/>
        </p:nvSpPr>
        <p:spPr>
          <a:xfrm rot="162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6" name="Freeform 7">
            <a:extLst>
              <a:ext uri="{FF2B5EF4-FFF2-40B4-BE49-F238E27FC236}">
                <a16:creationId xmlns:a16="http://schemas.microsoft.com/office/drawing/2014/main" id="{EDA85BFA-BB16-D30A-FD7D-E2EFF5556CA6}"/>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8" name="Freeform 4">
            <a:extLst>
              <a:ext uri="{FF2B5EF4-FFF2-40B4-BE49-F238E27FC236}">
                <a16:creationId xmlns:a16="http://schemas.microsoft.com/office/drawing/2014/main" id="{8505E7E6-7FC3-6805-5047-3B0596F87381}"/>
              </a:ext>
            </a:extLst>
          </p:cNvPr>
          <p:cNvSpPr/>
          <p:nvPr/>
        </p:nvSpPr>
        <p:spPr>
          <a:xfrm>
            <a:off x="1933648" y="300412"/>
            <a:ext cx="8961659" cy="1116858"/>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gn="just">
              <a:lnSpc>
                <a:spcPct val="90000"/>
              </a:lnSpc>
              <a:spcBef>
                <a:spcPts val="1000"/>
              </a:spcBef>
              <a:spcAft>
                <a:spcPts val="1800"/>
              </a:spcAft>
            </a:pPr>
            <a:r>
              <a:rPr lang="lv-LV" sz="2800">
                <a:solidFill>
                  <a:schemeClr val="bg1"/>
                </a:solidFill>
                <a:latin typeface="Verdana"/>
                <a:ea typeface="Verdana"/>
              </a:rPr>
              <a:t> Valsts ZPD konference – 3. posms I</a:t>
            </a:r>
            <a:endParaRPr lang="x-none" sz="2800">
              <a:solidFill>
                <a:schemeClr val="bg1"/>
              </a:solidFill>
              <a:cs typeface="Arial"/>
            </a:endParaRPr>
          </a:p>
        </p:txBody>
      </p:sp>
      <p:sp>
        <p:nvSpPr>
          <p:cNvPr id="5" name="Text Placeholder 2">
            <a:extLst>
              <a:ext uri="{FF2B5EF4-FFF2-40B4-BE49-F238E27FC236}">
                <a16:creationId xmlns:a16="http://schemas.microsoft.com/office/drawing/2014/main" id="{13A04E62-A6AB-B5E6-3662-C7B5C8295E76}"/>
              </a:ext>
            </a:extLst>
          </p:cNvPr>
          <p:cNvSpPr txBox="1">
            <a:spLocks/>
          </p:cNvSpPr>
          <p:nvPr/>
        </p:nvSpPr>
        <p:spPr>
          <a:xfrm>
            <a:off x="1523999" y="2241327"/>
            <a:ext cx="9136597" cy="441188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7345" lvl="1" indent="-347345" algn="just">
              <a:spcBef>
                <a:spcPts val="2000"/>
              </a:spcBef>
              <a:buFont typeface="Wingdings"/>
              <a:buChar char="ü"/>
            </a:pPr>
            <a:r>
              <a:rPr lang="lv-LV" sz="2000" kern="0" dirty="0">
                <a:solidFill>
                  <a:schemeClr val="tx1"/>
                </a:solidFill>
                <a:latin typeface="Verdana"/>
                <a:ea typeface="Verdana"/>
              </a:rPr>
              <a:t>Norisinās</a:t>
            </a:r>
            <a:r>
              <a:rPr lang="lv-LV" sz="2000" b="1" kern="0" dirty="0">
                <a:solidFill>
                  <a:schemeClr val="tx1"/>
                </a:solidFill>
                <a:latin typeface="Verdana"/>
                <a:ea typeface="Verdana"/>
              </a:rPr>
              <a:t> klātienē</a:t>
            </a:r>
            <a:r>
              <a:rPr lang="lv-LV" sz="2000" kern="0" dirty="0">
                <a:solidFill>
                  <a:schemeClr val="tx1"/>
                </a:solidFill>
                <a:latin typeface="Verdana"/>
                <a:ea typeface="Verdana"/>
              </a:rPr>
              <a:t> </a:t>
            </a:r>
            <a:r>
              <a:rPr lang="lv-LV" sz="2000" b="1" kern="0" dirty="0">
                <a:solidFill>
                  <a:schemeClr val="tx1"/>
                </a:solidFill>
                <a:latin typeface="Verdana"/>
                <a:ea typeface="Verdana"/>
              </a:rPr>
              <a:t>2025. gada 25. aprīlī.</a:t>
            </a:r>
            <a:endParaRPr lang="lv-LV" b="1" dirty="0">
              <a:solidFill>
                <a:schemeClr val="tx1"/>
              </a:solidFill>
              <a:ea typeface="Verdana"/>
            </a:endParaRPr>
          </a:p>
          <a:p>
            <a:pPr marL="347345" lvl="1" indent="-347345" algn="just">
              <a:spcBef>
                <a:spcPts val="2000"/>
              </a:spcBef>
              <a:buFont typeface="Wingdings"/>
              <a:buChar char="ü"/>
            </a:pPr>
            <a:r>
              <a:rPr lang="lv-LV" sz="2000" kern="0">
                <a:solidFill>
                  <a:schemeClr val="tx1"/>
                </a:solidFill>
                <a:latin typeface="Verdana"/>
                <a:ea typeface="Verdana"/>
              </a:rPr>
              <a:t>Piedalās skolēni, kuri reģiona ZPD konferencē ir saņēmuši vismaz 100 punktus. </a:t>
            </a:r>
            <a:endParaRPr lang="lv-LV" b="1">
              <a:solidFill>
                <a:schemeClr val="tx1"/>
              </a:solidFill>
              <a:ea typeface="Verdana"/>
            </a:endParaRPr>
          </a:p>
          <a:p>
            <a:pPr marL="347345" lvl="1" indent="-347345" algn="just">
              <a:spcBef>
                <a:spcPts val="2000"/>
              </a:spcBef>
              <a:buFont typeface="Wingdings"/>
              <a:buChar char="ü"/>
            </a:pPr>
            <a:r>
              <a:rPr lang="lv-LV" sz="2000" kern="0" dirty="0">
                <a:solidFill>
                  <a:schemeClr val="tx1"/>
                </a:solidFill>
                <a:latin typeface="Verdana"/>
                <a:ea typeface="Verdana"/>
              </a:rPr>
              <a:t>Katru darbu vērtē darbu </a:t>
            </a:r>
            <a:r>
              <a:rPr lang="lv-LV" sz="2000" b="1" kern="0" dirty="0">
                <a:solidFill>
                  <a:schemeClr val="tx1"/>
                </a:solidFill>
                <a:latin typeface="Verdana"/>
                <a:ea typeface="Verdana"/>
              </a:rPr>
              <a:t>vērtē komisija, kuras sastāvā ir ne mazāk kā trīs starpnozaru eksperti un speciālisti</a:t>
            </a:r>
            <a:r>
              <a:rPr lang="lv-LV" sz="2000" kern="0" dirty="0">
                <a:solidFill>
                  <a:schemeClr val="tx1"/>
                </a:solidFill>
                <a:latin typeface="Verdana"/>
                <a:ea typeface="Verdana"/>
              </a:rPr>
              <a:t> (neatkarīgi eksperti).</a:t>
            </a:r>
          </a:p>
          <a:p>
            <a:pPr marL="347345" lvl="1" indent="-342900" algn="just">
              <a:spcBef>
                <a:spcPts val="2000"/>
              </a:spcBef>
              <a:buFont typeface="Wingdings"/>
              <a:buChar char="ü"/>
            </a:pPr>
            <a:endParaRPr lang="lv-LV" sz="2000" kern="0">
              <a:solidFill>
                <a:schemeClr val="tx1"/>
              </a:solidFill>
              <a:latin typeface="Verdana"/>
              <a:ea typeface="Verdana"/>
            </a:endParaRPr>
          </a:p>
          <a:p>
            <a:pPr marL="347345" lvl="1" indent="-342900" algn="just">
              <a:spcBef>
                <a:spcPts val="2000"/>
              </a:spcBef>
              <a:buFont typeface="Wingdings"/>
              <a:buChar char="ü"/>
            </a:pPr>
            <a:endParaRPr lang="lv-LV" sz="2000" kern="0">
              <a:solidFill>
                <a:schemeClr val="tx1"/>
              </a:solidFill>
              <a:latin typeface="Verdana"/>
              <a:ea typeface="Verdana"/>
            </a:endParaRPr>
          </a:p>
          <a:p>
            <a:pPr lvl="2" algn="just">
              <a:buFont typeface="Arial"/>
              <a:buChar char="•"/>
            </a:pPr>
            <a:endParaRPr lang="lv-LV" sz="2000" b="1" kern="0">
              <a:solidFill>
                <a:schemeClr val="tx1"/>
              </a:solidFill>
              <a:ea typeface="Verdana"/>
            </a:endParaRPr>
          </a:p>
          <a:p>
            <a:pPr marL="685800" lvl="1" algn="just">
              <a:spcAft>
                <a:spcPts val="600"/>
              </a:spcAft>
            </a:pPr>
            <a:endParaRPr lang="lv-LV" sz="2000" kern="0">
              <a:solidFill>
                <a:schemeClr val="tx1"/>
              </a:solidFill>
              <a:latin typeface="Verdana"/>
              <a:ea typeface="Verdana"/>
            </a:endParaRPr>
          </a:p>
          <a:p>
            <a:pPr marL="514350" indent="-285750" algn="just">
              <a:spcAft>
                <a:spcPts val="600"/>
              </a:spcAft>
              <a:buFont typeface="Wingdings" panose="05000000000000000000" pitchFamily="2" charset="2"/>
              <a:buChar char="ü"/>
            </a:pPr>
            <a:endParaRPr lang="lv-LV" sz="2000" kern="0">
              <a:solidFill>
                <a:schemeClr val="bg2"/>
              </a:solidFill>
              <a:latin typeface="Verdana"/>
              <a:ea typeface="Verdana"/>
            </a:endParaRPr>
          </a:p>
        </p:txBody>
      </p:sp>
    </p:spTree>
    <p:extLst>
      <p:ext uri="{BB962C8B-B14F-4D97-AF65-F5344CB8AC3E}">
        <p14:creationId xmlns:p14="http://schemas.microsoft.com/office/powerpoint/2010/main" val="1214405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4BFBF070-23B5-C9E6-B082-C079C219C658}"/>
              </a:ext>
            </a:extLst>
          </p:cNvPr>
          <p:cNvSpPr>
            <a:spLocks noGrp="1"/>
          </p:cNvSpPr>
          <p:nvPr>
            <p:ph type="sldNum" sz="quarter" idx="12"/>
          </p:nvPr>
        </p:nvSpPr>
        <p:spPr>
          <a:xfrm>
            <a:off x="10767646" y="6543105"/>
            <a:ext cx="1422400" cy="243417"/>
          </a:xfrm>
        </p:spPr>
        <p:txBody>
          <a:bodyPr/>
          <a:lstStyle/>
          <a:p>
            <a:fld id="{B6F15528-21DE-4FAA-801E-634DDDAF4B2B}" type="slidenum">
              <a:rPr lang="en-US" smtClean="0"/>
              <a:pPr/>
              <a:t>14</a:t>
            </a:fld>
            <a:endParaRPr lang="en-US"/>
          </a:p>
        </p:txBody>
      </p:sp>
      <p:sp>
        <p:nvSpPr>
          <p:cNvPr id="4" name="AutoShape 2">
            <a:extLst>
              <a:ext uri="{FF2B5EF4-FFF2-40B4-BE49-F238E27FC236}">
                <a16:creationId xmlns:a16="http://schemas.microsoft.com/office/drawing/2014/main" id="{5A79DF2C-B488-52EA-6082-CDF7E0FD3D33}"/>
              </a:ext>
            </a:extLst>
          </p:cNvPr>
          <p:cNvSpPr/>
          <p:nvPr/>
        </p:nvSpPr>
        <p:spPr>
          <a:xfrm rot="162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6" name="Freeform 7">
            <a:extLst>
              <a:ext uri="{FF2B5EF4-FFF2-40B4-BE49-F238E27FC236}">
                <a16:creationId xmlns:a16="http://schemas.microsoft.com/office/drawing/2014/main" id="{EDA85BFA-BB16-D30A-FD7D-E2EFF5556CA6}"/>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8" name="Freeform 4">
            <a:extLst>
              <a:ext uri="{FF2B5EF4-FFF2-40B4-BE49-F238E27FC236}">
                <a16:creationId xmlns:a16="http://schemas.microsoft.com/office/drawing/2014/main" id="{8505E7E6-7FC3-6805-5047-3B0596F87381}"/>
              </a:ext>
            </a:extLst>
          </p:cNvPr>
          <p:cNvSpPr/>
          <p:nvPr/>
        </p:nvSpPr>
        <p:spPr>
          <a:xfrm>
            <a:off x="1933648" y="300412"/>
            <a:ext cx="8961659" cy="1116858"/>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gn="just">
              <a:lnSpc>
                <a:spcPct val="90000"/>
              </a:lnSpc>
              <a:spcBef>
                <a:spcPts val="1000"/>
              </a:spcBef>
              <a:spcAft>
                <a:spcPts val="1800"/>
              </a:spcAft>
            </a:pPr>
            <a:r>
              <a:rPr lang="lv-LV" sz="2800">
                <a:solidFill>
                  <a:schemeClr val="bg1"/>
                </a:solidFill>
                <a:latin typeface="Verdana"/>
                <a:ea typeface="Verdana"/>
              </a:rPr>
              <a:t> Valsts ZPD konference – 3. posms II</a:t>
            </a:r>
            <a:endParaRPr lang="x-none" sz="2800">
              <a:solidFill>
                <a:schemeClr val="bg1"/>
              </a:solidFill>
              <a:cs typeface="Arial"/>
            </a:endParaRPr>
          </a:p>
        </p:txBody>
      </p:sp>
      <p:sp>
        <p:nvSpPr>
          <p:cNvPr id="5" name="Text Placeholder 2">
            <a:extLst>
              <a:ext uri="{FF2B5EF4-FFF2-40B4-BE49-F238E27FC236}">
                <a16:creationId xmlns:a16="http://schemas.microsoft.com/office/drawing/2014/main" id="{13A04E62-A6AB-B5E6-3662-C7B5C8295E76}"/>
              </a:ext>
            </a:extLst>
          </p:cNvPr>
          <p:cNvSpPr txBox="1">
            <a:spLocks/>
          </p:cNvSpPr>
          <p:nvPr/>
        </p:nvSpPr>
        <p:spPr>
          <a:xfrm>
            <a:off x="1535722" y="1842743"/>
            <a:ext cx="9359335" cy="4810467"/>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1" algn="just">
              <a:spcBef>
                <a:spcPts val="2000"/>
              </a:spcBef>
            </a:pPr>
            <a:endParaRPr lang="lv-LV" sz="2000" b="1" kern="0">
              <a:solidFill>
                <a:schemeClr val="tx1"/>
              </a:solidFill>
              <a:latin typeface="Verdana"/>
              <a:ea typeface="Verdana"/>
            </a:endParaRPr>
          </a:p>
          <a:p>
            <a:pPr marL="347345" lvl="1" indent="-342900" algn="just">
              <a:spcBef>
                <a:spcPts val="2000"/>
              </a:spcBef>
              <a:buFont typeface="Wingdings"/>
              <a:buChar char="ü"/>
            </a:pPr>
            <a:r>
              <a:rPr lang="lv-LV" sz="2000" kern="0">
                <a:solidFill>
                  <a:schemeClr val="tx1"/>
                </a:solidFill>
                <a:latin typeface="Verdana"/>
                <a:ea typeface="Verdana"/>
              </a:rPr>
              <a:t>Skolēns uzstājas ar stenda ziņojumu, ja nepieciešams, izmantojot uzskates materiālus. Prezentācijas ilgums – līdz 4 minūtēm, atbildes uz vērtētāja jautājumiem (diskusija) – līdz 6 minūtēm.</a:t>
            </a:r>
          </a:p>
          <a:p>
            <a:pPr marL="347345" lvl="1" indent="-342900" algn="just">
              <a:spcBef>
                <a:spcPts val="2000"/>
              </a:spcBef>
              <a:buFont typeface="Wingdings"/>
              <a:buChar char="ü"/>
            </a:pPr>
            <a:r>
              <a:rPr lang="lv-LV" sz="2000" kern="0">
                <a:solidFill>
                  <a:schemeClr val="tx1"/>
                </a:solidFill>
                <a:latin typeface="Verdana"/>
                <a:ea typeface="Verdana"/>
              </a:rPr>
              <a:t>Katrs ZPD saņem vērtējumu punktu izteiksmē, un </a:t>
            </a:r>
            <a:r>
              <a:rPr lang="lv-LV" sz="2000" b="1" kern="0">
                <a:solidFill>
                  <a:schemeClr val="tx1"/>
                </a:solidFill>
                <a:latin typeface="Verdana"/>
                <a:ea typeface="Verdana"/>
              </a:rPr>
              <a:t>gala vērtējumu veido visu trīs ekspertu vērtējumu summa </a:t>
            </a:r>
            <a:r>
              <a:rPr lang="lv-LV" sz="2000" kern="0">
                <a:solidFill>
                  <a:schemeClr val="tx1"/>
                </a:solidFill>
                <a:latin typeface="Verdana"/>
                <a:ea typeface="Verdana"/>
              </a:rPr>
              <a:t>(maksimālā vērtējumu kopsumma ir 120 punkti).</a:t>
            </a:r>
            <a:endParaRPr lang="lv-LV">
              <a:solidFill>
                <a:schemeClr val="tx1"/>
              </a:solidFill>
            </a:endParaRPr>
          </a:p>
          <a:p>
            <a:pPr marL="347345" lvl="1" indent="-342900" algn="just">
              <a:spcBef>
                <a:spcPts val="2000"/>
              </a:spcBef>
              <a:buFont typeface="Wingdings"/>
              <a:buChar char="ü"/>
            </a:pPr>
            <a:r>
              <a:rPr lang="lv-LV" sz="2000" kern="0">
                <a:solidFill>
                  <a:schemeClr val="tx1"/>
                </a:solidFill>
                <a:latin typeface="Verdana"/>
                <a:ea typeface="Verdana"/>
              </a:rPr>
              <a:t>Valsts konferencē ZPD gala vērtējums ir galīgs un nemaināms.</a:t>
            </a:r>
          </a:p>
          <a:p>
            <a:pPr lvl="2" algn="just">
              <a:buFont typeface="Arial"/>
              <a:buChar char="•"/>
            </a:pPr>
            <a:endParaRPr lang="lv-LV" sz="2000" b="1" kern="0">
              <a:solidFill>
                <a:schemeClr val="tx1"/>
              </a:solidFill>
              <a:ea typeface="Verdana"/>
            </a:endParaRPr>
          </a:p>
          <a:p>
            <a:pPr marL="685800" lvl="1" algn="just">
              <a:spcAft>
                <a:spcPts val="600"/>
              </a:spcAft>
            </a:pPr>
            <a:endParaRPr lang="lv-LV" sz="2000" kern="0">
              <a:solidFill>
                <a:schemeClr val="tx1"/>
              </a:solidFill>
              <a:latin typeface="Verdana"/>
              <a:ea typeface="Verdana"/>
            </a:endParaRPr>
          </a:p>
          <a:p>
            <a:pPr marL="514350" indent="-285750" algn="just">
              <a:spcAft>
                <a:spcPts val="600"/>
              </a:spcAft>
              <a:buFont typeface="Wingdings" panose="05000000000000000000" pitchFamily="2" charset="2"/>
              <a:buChar char="ü"/>
            </a:pPr>
            <a:endParaRPr lang="lv-LV" sz="2000" kern="0">
              <a:solidFill>
                <a:schemeClr val="bg2"/>
              </a:solidFill>
              <a:latin typeface="Verdana"/>
              <a:ea typeface="Verdana"/>
            </a:endParaRPr>
          </a:p>
        </p:txBody>
      </p:sp>
    </p:spTree>
    <p:extLst>
      <p:ext uri="{BB962C8B-B14F-4D97-AF65-F5344CB8AC3E}">
        <p14:creationId xmlns:p14="http://schemas.microsoft.com/office/powerpoint/2010/main" val="3528788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15</a:t>
            </a:fld>
            <a:endParaRPr lang="en-US"/>
          </a:p>
        </p:txBody>
      </p:sp>
      <p:sp>
        <p:nvSpPr>
          <p:cNvPr id="9" name="Text Placeholder 2">
            <a:extLst>
              <a:ext uri="{FF2B5EF4-FFF2-40B4-BE49-F238E27FC236}">
                <a16:creationId xmlns:a16="http://schemas.microsoft.com/office/drawing/2014/main" id="{44875279-6270-D51E-51DD-8FA7BF717C73}"/>
              </a:ext>
            </a:extLst>
          </p:cNvPr>
          <p:cNvSpPr txBox="1">
            <a:spLocks/>
          </p:cNvSpPr>
          <p:nvPr/>
        </p:nvSpPr>
        <p:spPr>
          <a:xfrm>
            <a:off x="1024205" y="2227260"/>
            <a:ext cx="10221762" cy="4629541"/>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90000"/>
              </a:lnSpc>
              <a:spcBef>
                <a:spcPts val="2000"/>
              </a:spcBef>
              <a:buFont typeface="Wingdings"/>
              <a:buChar char="ü"/>
            </a:pPr>
            <a:r>
              <a:rPr lang="lv-LV" sz="2000" b="1" kern="0">
                <a:solidFill>
                  <a:schemeClr val="tx1"/>
                </a:solidFill>
                <a:latin typeface="Verdana"/>
                <a:ea typeface="Verdana"/>
              </a:rPr>
              <a:t>Sūdzības</a:t>
            </a:r>
            <a:r>
              <a:rPr lang="lv-LV" sz="2000" kern="0">
                <a:solidFill>
                  <a:schemeClr val="tx1"/>
                </a:solidFill>
                <a:latin typeface="Verdana"/>
                <a:ea typeface="Verdana"/>
              </a:rPr>
              <a:t> </a:t>
            </a:r>
            <a:r>
              <a:rPr lang="lv-LV" sz="2000" b="1" kern="0">
                <a:solidFill>
                  <a:schemeClr val="tx1"/>
                </a:solidFill>
                <a:latin typeface="Verdana"/>
                <a:ea typeface="Verdana"/>
              </a:rPr>
              <a:t>par</a:t>
            </a:r>
            <a:r>
              <a:rPr lang="lv-LV" sz="2000" kern="0">
                <a:solidFill>
                  <a:schemeClr val="tx1"/>
                </a:solidFill>
                <a:latin typeface="Verdana"/>
                <a:ea typeface="Verdana"/>
              </a:rPr>
              <a:t> recenzenta vai eksperta zinātnisko </a:t>
            </a:r>
            <a:r>
              <a:rPr lang="lv-LV" sz="2000" b="1" kern="0">
                <a:solidFill>
                  <a:schemeClr val="tx1"/>
                </a:solidFill>
                <a:latin typeface="Verdana"/>
                <a:ea typeface="Verdana"/>
              </a:rPr>
              <a:t>vērtējumu netiek pieņemtas un izskatītas</a:t>
            </a:r>
            <a:r>
              <a:rPr lang="lv-LV" sz="2000" kern="0">
                <a:solidFill>
                  <a:schemeClr val="tx1"/>
                </a:solidFill>
                <a:latin typeface="Verdana"/>
                <a:ea typeface="Verdana"/>
              </a:rPr>
              <a:t>. </a:t>
            </a:r>
            <a:endParaRPr lang="en-US" sz="2000" kern="0">
              <a:solidFill>
                <a:schemeClr val="tx1"/>
              </a:solidFill>
              <a:latin typeface="Verdana"/>
              <a:ea typeface="Verdana"/>
            </a:endParaRPr>
          </a:p>
          <a:p>
            <a:pPr marL="285750" indent="-285750" algn="just">
              <a:lnSpc>
                <a:spcPct val="90000"/>
              </a:lnSpc>
              <a:spcBef>
                <a:spcPts val="1000"/>
              </a:spcBef>
              <a:buFont typeface="Wingdings"/>
              <a:buChar char="ü"/>
            </a:pPr>
            <a:r>
              <a:rPr lang="lv-LV" sz="2000" kern="0">
                <a:solidFill>
                  <a:schemeClr val="tx1"/>
                </a:solidFill>
                <a:latin typeface="Verdana"/>
                <a:ea typeface="Verdana"/>
              </a:rPr>
              <a:t>Izglītības iestādei </a:t>
            </a:r>
            <a:r>
              <a:rPr lang="lv-LV" sz="2000" b="1" kern="0">
                <a:solidFill>
                  <a:schemeClr val="tx1"/>
                </a:solidFill>
                <a:latin typeface="Verdana"/>
                <a:ea typeface="Verdana"/>
              </a:rPr>
              <a:t>trīs dienu laikā pēc rezultātu izziņošanas</a:t>
            </a:r>
            <a:r>
              <a:rPr lang="lv-LV" sz="2000" kern="0">
                <a:solidFill>
                  <a:schemeClr val="tx1"/>
                </a:solidFill>
                <a:latin typeface="Verdana"/>
                <a:ea typeface="Verdana"/>
              </a:rPr>
              <a:t> vietnē </a:t>
            </a:r>
            <a:r>
              <a:rPr lang="lv-LV" sz="2000" kern="0">
                <a:solidFill>
                  <a:schemeClr val="tx1"/>
                </a:solidFill>
                <a:latin typeface="Verdana"/>
                <a:ea typeface="Verdana"/>
                <a:hlinkClick r:id="rId2">
                  <a:extLst>
                    <a:ext uri="{A12FA001-AC4F-418D-AE19-62706E023703}">
                      <ahyp:hlinkClr xmlns:ahyp="http://schemas.microsoft.com/office/drawing/2018/hyperlinkcolor" val="tx"/>
                    </a:ext>
                  </a:extLst>
                </a:hlinkClick>
              </a:rPr>
              <a:t>https://edu.lu.lv</a:t>
            </a:r>
            <a:r>
              <a:rPr lang="lv-LV" sz="2000" kern="0">
                <a:solidFill>
                  <a:schemeClr val="tx1"/>
                </a:solidFill>
                <a:latin typeface="Verdana"/>
                <a:ea typeface="Verdana"/>
              </a:rPr>
              <a:t> ir tiesības iesniegt reģionālās/valsts ZPD konferences organizatoram rakstisku iesniegumu ar lūgumu izskatīt konkrētajā gadījumā konstatētos </a:t>
            </a:r>
            <a:r>
              <a:rPr lang="lv-LV" sz="2000" b="1" kern="0">
                <a:solidFill>
                  <a:schemeClr val="tx1"/>
                </a:solidFill>
                <a:latin typeface="Verdana"/>
                <a:ea typeface="Verdana"/>
              </a:rPr>
              <a:t>konferences norises procesuālos pārkāpumus</a:t>
            </a:r>
            <a:r>
              <a:rPr lang="lv-LV" sz="2000" kern="0">
                <a:solidFill>
                  <a:schemeClr val="tx1"/>
                </a:solidFill>
                <a:latin typeface="Verdana"/>
                <a:ea typeface="Verdana"/>
              </a:rPr>
              <a:t>: </a:t>
            </a:r>
          </a:p>
          <a:p>
            <a:pPr marL="742950" lvl="1" indent="-285750" algn="just">
              <a:spcBef>
                <a:spcPts val="1000"/>
              </a:spcBef>
              <a:buFont typeface="Courier New,monospace"/>
              <a:buChar char="o"/>
            </a:pPr>
            <a:r>
              <a:rPr lang="lv-LV" sz="1600" kern="0">
                <a:solidFill>
                  <a:schemeClr val="tx1"/>
                </a:solidFill>
                <a:latin typeface="Verdana"/>
                <a:ea typeface="Verdana"/>
              </a:rPr>
              <a:t>izglītības iestādes iesniegtos iebildumus (sūdzību) iesniedz un paraksta izglītības iestādes </a:t>
            </a:r>
            <a:r>
              <a:rPr lang="lv-LV" sz="1600" kern="0" err="1">
                <a:solidFill>
                  <a:schemeClr val="tx1"/>
                </a:solidFill>
                <a:latin typeface="Verdana"/>
                <a:ea typeface="Verdana"/>
              </a:rPr>
              <a:t>paraksttiesīgā</a:t>
            </a:r>
            <a:r>
              <a:rPr lang="lv-LV" sz="1600" kern="0">
                <a:solidFill>
                  <a:schemeClr val="tx1"/>
                </a:solidFill>
                <a:latin typeface="Verdana"/>
                <a:ea typeface="Verdana"/>
              </a:rPr>
              <a:t> amatpersona; </a:t>
            </a:r>
            <a:endParaRPr lang="en-US" sz="1600" kern="0">
              <a:solidFill>
                <a:schemeClr val="tx1"/>
              </a:solidFill>
              <a:latin typeface="Verdana"/>
              <a:ea typeface="Verdana"/>
            </a:endParaRPr>
          </a:p>
          <a:p>
            <a:pPr marL="742950" lvl="1" indent="-285750" algn="just">
              <a:spcBef>
                <a:spcPts val="1000"/>
              </a:spcBef>
              <a:buFont typeface="Courier New,monospace"/>
              <a:buChar char="o"/>
            </a:pPr>
            <a:r>
              <a:rPr lang="lv-LV" sz="1600" kern="0">
                <a:solidFill>
                  <a:schemeClr val="tx1"/>
                </a:solidFill>
                <a:latin typeface="Verdana"/>
                <a:ea typeface="Verdana"/>
              </a:rPr>
              <a:t>izglītības iestādes iesniegumu par konferences norises procesuālajiem pārkāpumiem </a:t>
            </a:r>
            <a:r>
              <a:rPr lang="lv-LV" sz="1600" b="1" kern="0">
                <a:solidFill>
                  <a:schemeClr val="tx1"/>
                </a:solidFill>
                <a:latin typeface="Verdana"/>
                <a:ea typeface="Verdana"/>
              </a:rPr>
              <a:t>trīs dienu</a:t>
            </a:r>
            <a:r>
              <a:rPr lang="lv-LV" sz="1600" kern="0">
                <a:solidFill>
                  <a:schemeClr val="tx1"/>
                </a:solidFill>
                <a:latin typeface="Verdana"/>
                <a:ea typeface="Verdana"/>
              </a:rPr>
              <a:t> laikā izskata centra izveidota komisija, kas sastāv no centra pārstāvja, reģiona pārstāvja un nozares eksperta;</a:t>
            </a:r>
          </a:p>
          <a:p>
            <a:pPr marL="742950" lvl="1" indent="-285750" algn="just">
              <a:spcBef>
                <a:spcPts val="1000"/>
              </a:spcBef>
              <a:buFont typeface="Courier New,monospace"/>
              <a:buChar char="o"/>
            </a:pPr>
            <a:r>
              <a:rPr lang="lv-LV" sz="1600" kern="0">
                <a:solidFill>
                  <a:schemeClr val="tx1"/>
                </a:solidFill>
                <a:latin typeface="Verdana"/>
                <a:ea typeface="Verdana"/>
              </a:rPr>
              <a:t>komisijas lēmumu izglītības iestādei paziņo centrs. </a:t>
            </a:r>
            <a:endParaRPr lang="lv-LV" sz="1600">
              <a:solidFill>
                <a:schemeClr val="tx1"/>
              </a:solidFill>
              <a:latin typeface="Verdana"/>
            </a:endParaRPr>
          </a:p>
          <a:p>
            <a:pPr marL="228600" algn="just">
              <a:spcAft>
                <a:spcPts val="600"/>
              </a:spcAft>
            </a:pPr>
            <a:endParaRPr lang="lv-LV" sz="2400" b="1" kern="0">
              <a:solidFill>
                <a:schemeClr val="bg2"/>
              </a:solidFill>
              <a:latin typeface="Verdana"/>
              <a:ea typeface="Verdana"/>
            </a:endParaRPr>
          </a:p>
          <a:p>
            <a:pPr marL="685800" lvl="1" algn="just">
              <a:spcAft>
                <a:spcPts val="600"/>
              </a:spcAft>
            </a:pPr>
            <a:endParaRPr lang="lv-LV" sz="2000" kern="0">
              <a:solidFill>
                <a:schemeClr val="bg2"/>
              </a:solidFill>
              <a:latin typeface="Verdana"/>
              <a:ea typeface="Verdana"/>
            </a:endParaRPr>
          </a:p>
          <a:p>
            <a:pPr marL="514350" indent="-285750" algn="just">
              <a:spcAft>
                <a:spcPts val="600"/>
              </a:spcAft>
              <a:buFont typeface="Wingdings" panose="05000000000000000000" pitchFamily="2" charset="2"/>
              <a:buChar char="ü"/>
            </a:pPr>
            <a:endParaRPr lang="lv-LV" sz="2000" kern="0">
              <a:solidFill>
                <a:schemeClr val="bg2"/>
              </a:solidFill>
              <a:latin typeface="Verdana"/>
              <a:ea typeface="Verdana"/>
            </a:endParaRPr>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x-none" sz="1200"/>
          </a:p>
        </p:txBody>
      </p:sp>
      <p:sp>
        <p:nvSpPr>
          <p:cNvPr id="13" name="TextBox 6">
            <a:extLst>
              <a:ext uri="{FF2B5EF4-FFF2-40B4-BE49-F238E27FC236}">
                <a16:creationId xmlns:a16="http://schemas.microsoft.com/office/drawing/2014/main" id="{C6AB5443-C4EF-2507-DDEC-3FC9252DD49B}"/>
              </a:ext>
            </a:extLst>
          </p:cNvPr>
          <p:cNvSpPr txBox="1"/>
          <p:nvPr/>
        </p:nvSpPr>
        <p:spPr>
          <a:xfrm>
            <a:off x="1855876" y="491239"/>
            <a:ext cx="9831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15" name="Freeform 4">
            <a:extLst>
              <a:ext uri="{FF2B5EF4-FFF2-40B4-BE49-F238E27FC236}">
                <a16:creationId xmlns:a16="http://schemas.microsoft.com/office/drawing/2014/main" id="{C122E1E5-8658-BD14-51C1-4415BF12CFB8}"/>
              </a:ext>
            </a:extLst>
          </p:cNvPr>
          <p:cNvSpPr/>
          <p:nvPr/>
        </p:nvSpPr>
        <p:spPr>
          <a:xfrm>
            <a:off x="1881285" y="311354"/>
            <a:ext cx="9355945" cy="1096147"/>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nSpc>
                <a:spcPct val="90000"/>
              </a:lnSpc>
              <a:spcBef>
                <a:spcPts val="1000"/>
              </a:spcBef>
            </a:pPr>
            <a:r>
              <a:rPr lang="lv-LV" sz="2800" dirty="0">
                <a:solidFill>
                  <a:schemeClr val="bg1"/>
                </a:solidFill>
                <a:ea typeface="+mn-lt"/>
                <a:cs typeface="+mn-lt"/>
              </a:rPr>
              <a:t>Reģionālās / valsts konferences darbības apelāciju izskatīšana</a:t>
            </a:r>
            <a:endParaRPr lang="lv-LV" sz="2800" dirty="0">
              <a:solidFill>
                <a:schemeClr val="bg1"/>
              </a:solidFill>
            </a:endParaRPr>
          </a:p>
        </p:txBody>
      </p:sp>
    </p:spTree>
    <p:extLst>
      <p:ext uri="{BB962C8B-B14F-4D97-AF65-F5344CB8AC3E}">
        <p14:creationId xmlns:p14="http://schemas.microsoft.com/office/powerpoint/2010/main" val="2801225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16</a:t>
            </a:fld>
            <a:endParaRPr lang="en-US"/>
          </a:p>
        </p:txBody>
      </p:sp>
      <p:sp>
        <p:nvSpPr>
          <p:cNvPr id="9" name="Text Placeholder 2">
            <a:extLst>
              <a:ext uri="{FF2B5EF4-FFF2-40B4-BE49-F238E27FC236}">
                <a16:creationId xmlns:a16="http://schemas.microsoft.com/office/drawing/2014/main" id="{44875279-6270-D51E-51DD-8FA7BF717C73}"/>
              </a:ext>
            </a:extLst>
          </p:cNvPr>
          <p:cNvSpPr txBox="1">
            <a:spLocks/>
          </p:cNvSpPr>
          <p:nvPr/>
        </p:nvSpPr>
        <p:spPr>
          <a:xfrm>
            <a:off x="1016627" y="2030312"/>
            <a:ext cx="10230121" cy="4636137"/>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7345" indent="-347345" algn="just">
              <a:spcBef>
                <a:spcPts val="1000"/>
              </a:spcBef>
              <a:buFont typeface="Wingdings"/>
              <a:buChar char="ü"/>
            </a:pPr>
            <a:r>
              <a:rPr lang="lv-LV" sz="2000" kern="0">
                <a:solidFill>
                  <a:schemeClr val="bg2"/>
                </a:solidFill>
                <a:latin typeface="Verdana"/>
                <a:ea typeface="Verdana"/>
              </a:rPr>
              <a:t>ZPD </a:t>
            </a:r>
            <a:r>
              <a:rPr lang="lv-LV" sz="2000" b="1" kern="0">
                <a:solidFill>
                  <a:schemeClr val="bg2"/>
                </a:solidFill>
                <a:latin typeface="Verdana"/>
                <a:ea typeface="Verdana"/>
              </a:rPr>
              <a:t>izstrādā </a:t>
            </a:r>
            <a:r>
              <a:rPr lang="lv-LV" sz="2000" b="1" u="sng" kern="0">
                <a:solidFill>
                  <a:schemeClr val="bg2"/>
                </a:solidFill>
                <a:latin typeface="Verdana"/>
                <a:ea typeface="Verdana"/>
              </a:rPr>
              <a:t>valsts valodā</a:t>
            </a:r>
            <a:r>
              <a:rPr lang="lv-LV" sz="2000" b="1" kern="0">
                <a:solidFill>
                  <a:schemeClr val="bg2"/>
                </a:solidFill>
                <a:latin typeface="Verdana"/>
                <a:ea typeface="Verdana"/>
              </a:rPr>
              <a:t> </a:t>
            </a:r>
            <a:r>
              <a:rPr lang="lv-LV" sz="2000" kern="0">
                <a:solidFill>
                  <a:schemeClr val="bg2"/>
                </a:solidFill>
                <a:latin typeface="Verdana"/>
                <a:ea typeface="Verdana"/>
              </a:rPr>
              <a:t>(</a:t>
            </a:r>
            <a:r>
              <a:rPr lang="lv-LV" sz="2000" b="1" kern="0">
                <a:solidFill>
                  <a:schemeClr val="bg2"/>
                </a:solidFill>
                <a:latin typeface="Verdana"/>
                <a:ea typeface="Verdana"/>
              </a:rPr>
              <a:t>izņēmums </a:t>
            </a:r>
            <a:r>
              <a:rPr lang="lv-LV" sz="2000" kern="0">
                <a:solidFill>
                  <a:schemeClr val="bg2"/>
                </a:solidFill>
                <a:latin typeface="Verdana"/>
                <a:ea typeface="Verdana"/>
              </a:rPr>
              <a:t>ir</a:t>
            </a:r>
            <a:r>
              <a:rPr lang="lv-LV" sz="2000" b="1" kern="0">
                <a:solidFill>
                  <a:schemeClr val="bg2"/>
                </a:solidFill>
                <a:latin typeface="Verdana"/>
                <a:ea typeface="Verdana"/>
              </a:rPr>
              <a:t> cittautu valodniecības un ārzemju literatūrzinātnes nozare</a:t>
            </a:r>
            <a:r>
              <a:rPr lang="lv-LV" sz="2000" kern="0">
                <a:solidFill>
                  <a:schemeClr val="bg2"/>
                </a:solidFill>
                <a:latin typeface="Verdana"/>
                <a:ea typeface="Verdana"/>
              </a:rPr>
              <a:t>, kurā darbu izstrādā attiecīgajā svešvalodā – piemēram, angļu, franču vai vācu).</a:t>
            </a:r>
            <a:endParaRPr lang="lv-LV">
              <a:solidFill>
                <a:schemeClr val="bg2"/>
              </a:solidFill>
            </a:endParaRPr>
          </a:p>
          <a:p>
            <a:pPr marL="342900" indent="-342900">
              <a:lnSpc>
                <a:spcPct val="90000"/>
              </a:lnSpc>
              <a:spcBef>
                <a:spcPts val="1000"/>
              </a:spcBef>
              <a:buFont typeface="Wingdings"/>
              <a:buChar char="ü"/>
            </a:pPr>
            <a:endParaRPr lang="lv-LV" sz="2000" kern="0" cap="all">
              <a:solidFill>
                <a:schemeClr val="bg2"/>
              </a:solidFill>
              <a:latin typeface="Verdana"/>
              <a:ea typeface="Verdana"/>
              <a:cs typeface="Times New Roman"/>
            </a:endParaRPr>
          </a:p>
          <a:p>
            <a:pPr marL="342900" indent="-342900" algn="just">
              <a:buFont typeface="Wingdings"/>
              <a:buChar char="ü"/>
            </a:pPr>
            <a:r>
              <a:rPr lang="lv-LV" sz="2000" b="1" kern="0">
                <a:solidFill>
                  <a:schemeClr val="bg2"/>
                </a:solidFill>
                <a:latin typeface="Verdana"/>
                <a:ea typeface="Verdana"/>
              </a:rPr>
              <a:t>Maksimālais darba apjoms – 16 lappuses</a:t>
            </a:r>
            <a:r>
              <a:rPr lang="lv-LV" sz="2000" kern="0">
                <a:solidFill>
                  <a:schemeClr val="bg2"/>
                </a:solidFill>
                <a:latin typeface="Verdana"/>
                <a:ea typeface="Verdana"/>
              </a:rPr>
              <a:t> (24 lappuses humanitāro un sociālo zinātņu nozarēs), ieskaitot titullapu, anotācijas, saturu, visas darba nodaļas un apakšnodaļas un literatūras sarakstu. Minimālais darba apjoms netiek noteikts. </a:t>
            </a:r>
            <a:endParaRPr lang="lv-LV" sz="2000">
              <a:solidFill>
                <a:schemeClr val="bg2"/>
              </a:solidFill>
              <a:latin typeface="Verdana"/>
              <a:ea typeface="Verdana"/>
            </a:endParaRPr>
          </a:p>
          <a:p>
            <a:pPr marL="342900" indent="-342900" algn="just">
              <a:buFont typeface="Wingdings"/>
              <a:buChar char="ü"/>
            </a:pPr>
            <a:endParaRPr lang="lv-LV" sz="2000" kern="0">
              <a:solidFill>
                <a:schemeClr val="bg2"/>
              </a:solidFill>
              <a:latin typeface="Verdana"/>
              <a:ea typeface="Verdana"/>
            </a:endParaRPr>
          </a:p>
          <a:p>
            <a:pPr marL="342900" indent="-342900" algn="just">
              <a:buFont typeface="Wingdings"/>
              <a:buChar char="ü"/>
            </a:pPr>
            <a:r>
              <a:rPr lang="lv-LV" sz="2000" kern="0">
                <a:solidFill>
                  <a:schemeClr val="bg2"/>
                </a:solidFill>
                <a:latin typeface="Verdana"/>
                <a:ea typeface="Verdana"/>
              </a:rPr>
              <a:t>Pielikumu kopējais apjoms nedrīkst pārsniegt </a:t>
            </a:r>
            <a:r>
              <a:rPr lang="lv-LV" sz="2000" b="1" kern="0">
                <a:solidFill>
                  <a:schemeClr val="bg2"/>
                </a:solidFill>
                <a:latin typeface="Verdana"/>
                <a:ea typeface="Verdana"/>
              </a:rPr>
              <a:t>trešdaļu</a:t>
            </a:r>
            <a:r>
              <a:rPr lang="lv-LV" sz="2000" kern="0">
                <a:solidFill>
                  <a:schemeClr val="bg2"/>
                </a:solidFill>
                <a:latin typeface="Verdana"/>
                <a:ea typeface="Verdana"/>
              </a:rPr>
              <a:t> no ZPD apjoma.</a:t>
            </a:r>
            <a:endParaRPr lang="lv-LV" sz="2000">
              <a:solidFill>
                <a:schemeClr val="bg2"/>
              </a:solidFill>
              <a:latin typeface="Verdana"/>
            </a:endParaRPr>
          </a:p>
          <a:p>
            <a:pPr marL="228600" algn="just">
              <a:spcAft>
                <a:spcPts val="600"/>
              </a:spcAft>
            </a:pPr>
            <a:endParaRPr lang="lv-LV" sz="2400" b="1" kern="0">
              <a:solidFill>
                <a:schemeClr val="bg2"/>
              </a:solidFill>
              <a:latin typeface="Verdana"/>
              <a:ea typeface="Verdana"/>
            </a:endParaRPr>
          </a:p>
          <a:p>
            <a:pPr marL="685800" lvl="1" algn="just">
              <a:spcAft>
                <a:spcPts val="600"/>
              </a:spcAft>
            </a:pPr>
            <a:endParaRPr lang="lv-LV" sz="2000" kern="0">
              <a:solidFill>
                <a:schemeClr val="bg2"/>
              </a:solidFill>
              <a:latin typeface="Verdana"/>
              <a:ea typeface="Verdana"/>
            </a:endParaRPr>
          </a:p>
          <a:p>
            <a:pPr marL="514350" indent="-285750" algn="just">
              <a:spcAft>
                <a:spcPts val="600"/>
              </a:spcAft>
              <a:buFont typeface="Wingdings" panose="05000000000000000000" pitchFamily="2" charset="2"/>
              <a:buChar char="ü"/>
            </a:pPr>
            <a:endParaRPr lang="lv-LV" sz="2000" kern="0">
              <a:solidFill>
                <a:schemeClr val="bg2"/>
              </a:solidFill>
              <a:latin typeface="Verdana"/>
              <a:ea typeface="Verdana"/>
            </a:endParaRPr>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13" name="TextBox 6">
            <a:extLst>
              <a:ext uri="{FF2B5EF4-FFF2-40B4-BE49-F238E27FC236}">
                <a16:creationId xmlns:a16="http://schemas.microsoft.com/office/drawing/2014/main" id="{C6AB5443-C4EF-2507-DDEC-3FC9252DD49B}"/>
              </a:ext>
            </a:extLst>
          </p:cNvPr>
          <p:cNvSpPr txBox="1"/>
          <p:nvPr/>
        </p:nvSpPr>
        <p:spPr>
          <a:xfrm>
            <a:off x="1855876" y="491239"/>
            <a:ext cx="9831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15" name="Freeform 4">
            <a:extLst>
              <a:ext uri="{FF2B5EF4-FFF2-40B4-BE49-F238E27FC236}">
                <a16:creationId xmlns:a16="http://schemas.microsoft.com/office/drawing/2014/main" id="{C122E1E5-8658-BD14-51C1-4415BF12CFB8}"/>
              </a:ext>
            </a:extLst>
          </p:cNvPr>
          <p:cNvSpPr/>
          <p:nvPr/>
        </p:nvSpPr>
        <p:spPr>
          <a:xfrm>
            <a:off x="1851586" y="476258"/>
            <a:ext cx="9385644" cy="1107089"/>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nSpc>
                <a:spcPct val="90000"/>
              </a:lnSpc>
              <a:spcBef>
                <a:spcPts val="1000"/>
              </a:spcBef>
            </a:pPr>
            <a:r>
              <a:rPr lang="lv-LV" sz="2800">
                <a:solidFill>
                  <a:schemeClr val="bg1"/>
                </a:solidFill>
                <a:latin typeface="Verdana"/>
                <a:ea typeface="+mn-lt"/>
                <a:cs typeface="+mn-lt"/>
              </a:rPr>
              <a:t>Kas jāņem vērā, </a:t>
            </a:r>
            <a:r>
              <a:rPr lang="lv-LV" sz="2800" u="sng">
                <a:solidFill>
                  <a:schemeClr val="bg1"/>
                </a:solidFill>
                <a:latin typeface="Verdana"/>
                <a:ea typeface="+mn-lt"/>
                <a:cs typeface="+mn-lt"/>
              </a:rPr>
              <a:t>izstrādājot</a:t>
            </a:r>
            <a:r>
              <a:rPr lang="lv-LV" sz="2800">
                <a:solidFill>
                  <a:schemeClr val="bg1"/>
                </a:solidFill>
                <a:latin typeface="Verdana"/>
                <a:ea typeface="+mn-lt"/>
                <a:cs typeface="+mn-lt"/>
              </a:rPr>
              <a:t> zinātniskās pētniecības darbu</a:t>
            </a:r>
            <a:endParaRPr lang="lv-LV" sz="2800">
              <a:solidFill>
                <a:schemeClr val="bg1"/>
              </a:solidFill>
              <a:latin typeface="Verdana"/>
              <a:ea typeface="Verdana"/>
              <a:cs typeface="Arial"/>
            </a:endParaRPr>
          </a:p>
        </p:txBody>
      </p:sp>
    </p:spTree>
    <p:extLst>
      <p:ext uri="{BB962C8B-B14F-4D97-AF65-F5344CB8AC3E}">
        <p14:creationId xmlns:p14="http://schemas.microsoft.com/office/powerpoint/2010/main" val="2833445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17</a:t>
            </a:fld>
            <a:endParaRPr lang="en-US"/>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13" name="TextBox 6">
            <a:extLst>
              <a:ext uri="{FF2B5EF4-FFF2-40B4-BE49-F238E27FC236}">
                <a16:creationId xmlns:a16="http://schemas.microsoft.com/office/drawing/2014/main" id="{C6AB5443-C4EF-2507-DDEC-3FC9252DD49B}"/>
              </a:ext>
            </a:extLst>
          </p:cNvPr>
          <p:cNvSpPr txBox="1"/>
          <p:nvPr/>
        </p:nvSpPr>
        <p:spPr>
          <a:xfrm>
            <a:off x="1855876" y="491239"/>
            <a:ext cx="9831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15" name="Freeform 4">
            <a:extLst>
              <a:ext uri="{FF2B5EF4-FFF2-40B4-BE49-F238E27FC236}">
                <a16:creationId xmlns:a16="http://schemas.microsoft.com/office/drawing/2014/main" id="{C122E1E5-8658-BD14-51C1-4415BF12CFB8}"/>
              </a:ext>
            </a:extLst>
          </p:cNvPr>
          <p:cNvSpPr/>
          <p:nvPr/>
        </p:nvSpPr>
        <p:spPr>
          <a:xfrm>
            <a:off x="1875033" y="487981"/>
            <a:ext cx="9362197" cy="1095366"/>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nSpc>
                <a:spcPct val="90000"/>
              </a:lnSpc>
              <a:spcBef>
                <a:spcPts val="1000"/>
              </a:spcBef>
            </a:pPr>
            <a:r>
              <a:rPr lang="lv-LV" sz="2800">
                <a:solidFill>
                  <a:schemeClr val="bg1"/>
                </a:solidFill>
                <a:latin typeface="Verdana"/>
                <a:ea typeface="+mn-lt"/>
                <a:cs typeface="+mn-lt"/>
              </a:rPr>
              <a:t>Kas jāņem vērā, </a:t>
            </a:r>
            <a:r>
              <a:rPr lang="lv-LV" sz="2800" u="sng">
                <a:solidFill>
                  <a:schemeClr val="bg1"/>
                </a:solidFill>
                <a:latin typeface="Verdana"/>
                <a:ea typeface="+mn-lt"/>
                <a:cs typeface="+mn-lt"/>
              </a:rPr>
              <a:t>izstrādājot</a:t>
            </a:r>
            <a:r>
              <a:rPr lang="lv-LV" sz="2800">
                <a:solidFill>
                  <a:schemeClr val="bg1"/>
                </a:solidFill>
                <a:latin typeface="Verdana"/>
                <a:ea typeface="+mn-lt"/>
                <a:cs typeface="+mn-lt"/>
              </a:rPr>
              <a:t> zinātniskās pētniecības darbu</a:t>
            </a:r>
            <a:endParaRPr lang="lv-LV" sz="2800">
              <a:solidFill>
                <a:schemeClr val="bg1"/>
              </a:solidFill>
              <a:cs typeface="Arial"/>
            </a:endParaRPr>
          </a:p>
        </p:txBody>
      </p:sp>
      <p:sp>
        <p:nvSpPr>
          <p:cNvPr id="4" name="Text Placeholder 2">
            <a:extLst>
              <a:ext uri="{FF2B5EF4-FFF2-40B4-BE49-F238E27FC236}">
                <a16:creationId xmlns:a16="http://schemas.microsoft.com/office/drawing/2014/main" id="{E3340E38-2F72-4A8D-012B-81852F91544C}"/>
              </a:ext>
            </a:extLst>
          </p:cNvPr>
          <p:cNvSpPr txBox="1">
            <a:spLocks/>
          </p:cNvSpPr>
          <p:nvPr/>
        </p:nvSpPr>
        <p:spPr>
          <a:xfrm>
            <a:off x="1520719" y="2206158"/>
            <a:ext cx="9831536" cy="4460291"/>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just">
              <a:lnSpc>
                <a:spcPct val="90000"/>
              </a:lnSpc>
              <a:spcBef>
                <a:spcPts val="1000"/>
              </a:spcBef>
              <a:buFont typeface="Wingdings"/>
              <a:buChar char="ü"/>
            </a:pPr>
            <a:r>
              <a:rPr lang="lv-LV" sz="2000" kern="0">
                <a:solidFill>
                  <a:schemeClr val="tx1"/>
                </a:solidFill>
                <a:latin typeface="Verdana"/>
                <a:ea typeface="Verdana"/>
                <a:cs typeface="Times New Roman"/>
              </a:rPr>
              <a:t>Z</a:t>
            </a:r>
            <a:r>
              <a:rPr lang="lv-LV" sz="2000" kern="0">
                <a:solidFill>
                  <a:schemeClr val="tx1"/>
                </a:solidFill>
                <a:latin typeface="Verdana"/>
                <a:ea typeface="Verdana"/>
              </a:rPr>
              <a:t>PD tekstā noteikti jālieto </a:t>
            </a:r>
            <a:r>
              <a:rPr lang="lv-LV" sz="2000" b="1" kern="0">
                <a:solidFill>
                  <a:schemeClr val="tx1"/>
                </a:solidFill>
                <a:latin typeface="Verdana"/>
                <a:ea typeface="Verdana"/>
              </a:rPr>
              <a:t>atsauces</a:t>
            </a:r>
            <a:r>
              <a:rPr lang="lv-LV" sz="2000" kern="0">
                <a:solidFill>
                  <a:schemeClr val="tx1"/>
                </a:solidFill>
                <a:latin typeface="Verdana"/>
                <a:ea typeface="Verdana"/>
              </a:rPr>
              <a:t>, ja:</a:t>
            </a:r>
            <a:endParaRPr lang="lv-LV" sz="2000">
              <a:solidFill>
                <a:schemeClr val="tx1"/>
              </a:solidFill>
              <a:latin typeface="Verdana"/>
            </a:endParaRPr>
          </a:p>
          <a:p>
            <a:pPr marL="800100" lvl="1" indent="-342900" algn="just">
              <a:buFont typeface="Courier New"/>
              <a:buChar char="o"/>
            </a:pPr>
            <a:r>
              <a:rPr lang="lv-LV" sz="2000" kern="0">
                <a:solidFill>
                  <a:schemeClr val="tx1"/>
                </a:solidFill>
                <a:latin typeface="Verdana"/>
                <a:ea typeface="Verdana"/>
              </a:rPr>
              <a:t>tekstā iekļauts citāts;</a:t>
            </a:r>
            <a:endParaRPr lang="lv-LV" sz="2000">
              <a:solidFill>
                <a:schemeClr val="tx1"/>
              </a:solidFill>
              <a:latin typeface="Verdana"/>
            </a:endParaRPr>
          </a:p>
          <a:p>
            <a:pPr marL="800100" lvl="1" indent="-342900" algn="just">
              <a:buFont typeface="Courier New"/>
              <a:buChar char="o"/>
            </a:pPr>
            <a:r>
              <a:rPr lang="lv-LV" sz="2000" kern="0">
                <a:solidFill>
                  <a:schemeClr val="tx1"/>
                </a:solidFill>
                <a:latin typeface="Verdana"/>
                <a:ea typeface="Verdana"/>
              </a:rPr>
              <a:t>izklāstīti kāda pētnieka vai citas personas uzskati vai teiktais;</a:t>
            </a:r>
            <a:endParaRPr lang="lv-LV" sz="2000">
              <a:solidFill>
                <a:schemeClr val="tx1"/>
              </a:solidFill>
              <a:latin typeface="Verdana"/>
            </a:endParaRPr>
          </a:p>
          <a:p>
            <a:pPr marL="800100" lvl="1" indent="-342900" algn="just">
              <a:buFont typeface="Courier New"/>
              <a:buChar char="o"/>
            </a:pPr>
            <a:r>
              <a:rPr lang="lv-LV" sz="2000" kern="0">
                <a:solidFill>
                  <a:schemeClr val="tx1"/>
                </a:solidFill>
                <a:latin typeface="Verdana"/>
                <a:ea typeface="Verdana"/>
              </a:rPr>
              <a:t>pieminēts kāds darbs (piemēram, grāmata, raksts);</a:t>
            </a:r>
            <a:endParaRPr lang="lv-LV" sz="2000">
              <a:solidFill>
                <a:schemeClr val="tx1"/>
              </a:solidFill>
              <a:latin typeface="Verdana"/>
            </a:endParaRPr>
          </a:p>
          <a:p>
            <a:pPr marL="800100" lvl="1" indent="-342900" algn="just">
              <a:buFont typeface="Courier New"/>
              <a:buChar char="o"/>
            </a:pPr>
            <a:r>
              <a:rPr lang="lv-LV" sz="2000" kern="0">
                <a:solidFill>
                  <a:schemeClr val="tx1"/>
                </a:solidFill>
                <a:latin typeface="Verdana"/>
                <a:ea typeface="Verdana"/>
              </a:rPr>
              <a:t>izmantoti citu autoru dati, tabulas, attēli, formulas u.tml.</a:t>
            </a:r>
            <a:endParaRPr lang="lv-LV">
              <a:solidFill>
                <a:schemeClr val="tx1"/>
              </a:solidFill>
              <a:ea typeface="Verdana"/>
            </a:endParaRPr>
          </a:p>
          <a:p>
            <a:pPr marL="342900" indent="-342900" algn="just">
              <a:buFont typeface="Wingdings"/>
              <a:buChar char="ü"/>
            </a:pPr>
            <a:endParaRPr lang="lv-LV" sz="2000" kern="0">
              <a:solidFill>
                <a:schemeClr val="tx1"/>
              </a:solidFill>
              <a:latin typeface="Verdana"/>
              <a:ea typeface="Verdana"/>
              <a:cs typeface="Times New Roman"/>
            </a:endParaRPr>
          </a:p>
          <a:p>
            <a:pPr marL="342900" indent="-342900" algn="just">
              <a:buFont typeface="Wingdings"/>
              <a:buChar char="ü"/>
            </a:pPr>
            <a:r>
              <a:rPr lang="lv-LV" sz="2000" b="1" kern="0">
                <a:solidFill>
                  <a:schemeClr val="tx1"/>
                </a:solidFill>
                <a:latin typeface="Verdana"/>
                <a:ea typeface="Verdana"/>
                <a:cs typeface="Times New Roman"/>
              </a:rPr>
              <a:t>A</a:t>
            </a:r>
            <a:r>
              <a:rPr lang="lv-LV" sz="2000" b="1" kern="0">
                <a:solidFill>
                  <a:schemeClr val="tx1"/>
                </a:solidFill>
                <a:latin typeface="Verdana"/>
                <a:ea typeface="Verdana"/>
              </a:rPr>
              <a:t>tsauču noformēšana</a:t>
            </a:r>
            <a:r>
              <a:rPr lang="lv-LV" sz="2000" kern="0">
                <a:solidFill>
                  <a:schemeClr val="tx1"/>
                </a:solidFill>
                <a:latin typeface="Verdana"/>
                <a:ea typeface="Verdana"/>
              </a:rPr>
              <a:t> – skatīt Vadlīniju 3. pielikumu!</a:t>
            </a:r>
            <a:endParaRPr lang="lv-LV" sz="2000">
              <a:solidFill>
                <a:schemeClr val="tx1"/>
              </a:solidFill>
              <a:latin typeface="Verdana"/>
            </a:endParaRPr>
          </a:p>
          <a:p>
            <a:pPr marL="342900" indent="-342900" algn="just">
              <a:buFont typeface="Wingdings"/>
              <a:buChar char="ü"/>
            </a:pPr>
            <a:endParaRPr lang="lv-LV" sz="2000" kern="0">
              <a:solidFill>
                <a:schemeClr val="tx1"/>
              </a:solidFill>
              <a:latin typeface="Verdana"/>
              <a:ea typeface="Verdana"/>
            </a:endParaRPr>
          </a:p>
          <a:p>
            <a:pPr marL="342900" indent="-342900" algn="just">
              <a:buFont typeface="Wingdings"/>
              <a:buChar char="ü"/>
            </a:pPr>
            <a:r>
              <a:rPr lang="lv-LV" sz="2000" kern="0">
                <a:solidFill>
                  <a:schemeClr val="tx1"/>
                </a:solidFill>
                <a:latin typeface="Verdana"/>
                <a:ea typeface="Verdana"/>
              </a:rPr>
              <a:t>Darba izstrādē atļauts izmantot </a:t>
            </a:r>
            <a:r>
              <a:rPr lang="lv-LV" sz="2000" b="1" kern="0">
                <a:solidFill>
                  <a:schemeClr val="tx1"/>
                </a:solidFill>
                <a:latin typeface="Verdana"/>
                <a:ea typeface="Verdana"/>
              </a:rPr>
              <a:t>mākslīgā intelekta rīkus</a:t>
            </a:r>
            <a:r>
              <a:rPr lang="lv-LV" sz="2000" kern="0">
                <a:solidFill>
                  <a:schemeClr val="tx1"/>
                </a:solidFill>
                <a:latin typeface="Verdana"/>
                <a:ea typeface="Verdana"/>
              </a:rPr>
              <a:t>, tomēr visos gadījumos ir norādāms kāds rīks ir ticis izmantots un kas ar šo rīku ir ticis paveikts (teksts, dati, attēli, grafiki, veikta literatūras meklēšana u.tml.)</a:t>
            </a:r>
          </a:p>
          <a:p>
            <a:pPr marL="685800" lvl="1" algn="just">
              <a:spcAft>
                <a:spcPts val="600"/>
              </a:spcAft>
            </a:pPr>
            <a:endParaRPr lang="lv-LV" sz="2000" kern="0">
              <a:solidFill>
                <a:schemeClr val="bg2"/>
              </a:solidFill>
              <a:latin typeface="Verdana"/>
              <a:ea typeface="Verdana"/>
            </a:endParaRPr>
          </a:p>
          <a:p>
            <a:pPr marL="514350" indent="-285750" algn="just">
              <a:spcAft>
                <a:spcPts val="600"/>
              </a:spcAft>
              <a:buFont typeface="Wingdings" panose="05000000000000000000" pitchFamily="2" charset="2"/>
              <a:buChar char="ü"/>
            </a:pPr>
            <a:endParaRPr lang="lv-LV" sz="2000" kern="0">
              <a:solidFill>
                <a:schemeClr val="bg2"/>
              </a:solidFill>
              <a:latin typeface="Verdana"/>
              <a:ea typeface="Verdana"/>
            </a:endParaRPr>
          </a:p>
        </p:txBody>
      </p:sp>
    </p:spTree>
    <p:extLst>
      <p:ext uri="{BB962C8B-B14F-4D97-AF65-F5344CB8AC3E}">
        <p14:creationId xmlns:p14="http://schemas.microsoft.com/office/powerpoint/2010/main" val="2586123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18</a:t>
            </a:fld>
            <a:endParaRPr lang="en-US"/>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13" name="TextBox 6">
            <a:extLst>
              <a:ext uri="{FF2B5EF4-FFF2-40B4-BE49-F238E27FC236}">
                <a16:creationId xmlns:a16="http://schemas.microsoft.com/office/drawing/2014/main" id="{C6AB5443-C4EF-2507-DDEC-3FC9252DD49B}"/>
              </a:ext>
            </a:extLst>
          </p:cNvPr>
          <p:cNvSpPr txBox="1"/>
          <p:nvPr/>
        </p:nvSpPr>
        <p:spPr>
          <a:xfrm>
            <a:off x="1855876" y="491239"/>
            <a:ext cx="9831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15" name="Freeform 4">
            <a:extLst>
              <a:ext uri="{FF2B5EF4-FFF2-40B4-BE49-F238E27FC236}">
                <a16:creationId xmlns:a16="http://schemas.microsoft.com/office/drawing/2014/main" id="{C122E1E5-8658-BD14-51C1-4415BF12CFB8}"/>
              </a:ext>
            </a:extLst>
          </p:cNvPr>
          <p:cNvSpPr/>
          <p:nvPr/>
        </p:nvSpPr>
        <p:spPr>
          <a:xfrm>
            <a:off x="1863308" y="312135"/>
            <a:ext cx="9373922" cy="1095366"/>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nSpc>
                <a:spcPct val="90000"/>
              </a:lnSpc>
              <a:spcBef>
                <a:spcPts val="1000"/>
              </a:spcBef>
            </a:pPr>
            <a:r>
              <a:rPr lang="lv-LV" sz="2800">
                <a:solidFill>
                  <a:schemeClr val="bg1"/>
                </a:solidFill>
                <a:latin typeface="Verdana"/>
                <a:ea typeface="+mn-lt"/>
                <a:cs typeface="+mn-lt"/>
              </a:rPr>
              <a:t>Kas jāņem vērā, </a:t>
            </a:r>
            <a:r>
              <a:rPr lang="lv-LV" sz="2800" u="sng">
                <a:solidFill>
                  <a:schemeClr val="bg1"/>
                </a:solidFill>
                <a:latin typeface="Verdana"/>
                <a:ea typeface="+mn-lt"/>
                <a:cs typeface="+mn-lt"/>
              </a:rPr>
              <a:t>izstrādājot</a:t>
            </a:r>
            <a:r>
              <a:rPr lang="lv-LV" sz="2800">
                <a:solidFill>
                  <a:schemeClr val="bg1"/>
                </a:solidFill>
                <a:latin typeface="Verdana"/>
                <a:ea typeface="+mn-lt"/>
                <a:cs typeface="+mn-lt"/>
              </a:rPr>
              <a:t> zinātniskās pētniecības darbu</a:t>
            </a:r>
            <a:endParaRPr lang="lv-LV" sz="2800">
              <a:solidFill>
                <a:schemeClr val="bg1"/>
              </a:solidFill>
              <a:cs typeface="Arial"/>
            </a:endParaRPr>
          </a:p>
        </p:txBody>
      </p:sp>
      <p:sp>
        <p:nvSpPr>
          <p:cNvPr id="4" name="Text Placeholder 2">
            <a:extLst>
              <a:ext uri="{FF2B5EF4-FFF2-40B4-BE49-F238E27FC236}">
                <a16:creationId xmlns:a16="http://schemas.microsoft.com/office/drawing/2014/main" id="{E3340E38-2F72-4A8D-012B-81852F91544C}"/>
              </a:ext>
            </a:extLst>
          </p:cNvPr>
          <p:cNvSpPr txBox="1">
            <a:spLocks/>
          </p:cNvSpPr>
          <p:nvPr/>
        </p:nvSpPr>
        <p:spPr>
          <a:xfrm>
            <a:off x="1380043" y="1842743"/>
            <a:ext cx="9972212" cy="4823706"/>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buFont typeface="Wingdings"/>
              <a:buChar char="ü"/>
            </a:pPr>
            <a:r>
              <a:rPr lang="lv-LV" sz="2000" kern="0">
                <a:solidFill>
                  <a:schemeClr val="tx1"/>
                </a:solidFill>
                <a:latin typeface="Verdana"/>
                <a:ea typeface="Verdana"/>
              </a:rPr>
              <a:t>Ja pētījums paredz iejaukšanos cilvēka ķermeņa fizioloģiskajās norisēs (piemēram, fizisku vingrinājumu ietekmes pētīšanu, uztura bagātinātāju lietošanu), cilvēka bioloģisko paraugu izmantošanu (piemēram, siekalu, asins paraugu) vai personas veselības datu izpēti, </a:t>
            </a:r>
            <a:r>
              <a:rPr lang="lv-LV" sz="2000" b="1" kern="0">
                <a:solidFill>
                  <a:schemeClr val="tx1"/>
                </a:solidFill>
                <a:latin typeface="Verdana"/>
                <a:ea typeface="Verdana"/>
              </a:rPr>
              <a:t>pirms pētījuma uzsākšanas pieaicinātam konsultantam ir jāsaņem konsultanta darba vietas (augstskolas, slimnīcas) </a:t>
            </a:r>
            <a:r>
              <a:rPr lang="lv-LV" sz="2000" b="1" u="sng" kern="0">
                <a:solidFill>
                  <a:schemeClr val="tx1"/>
                </a:solidFill>
                <a:latin typeface="Verdana"/>
                <a:ea typeface="Verdana"/>
              </a:rPr>
              <a:t>pētījumu ētikas komitejas atzinums</a:t>
            </a:r>
            <a:r>
              <a:rPr lang="lv-LV" sz="2000" b="1" kern="0">
                <a:solidFill>
                  <a:schemeClr val="tx1"/>
                </a:solidFill>
                <a:latin typeface="Verdana"/>
                <a:ea typeface="Verdana"/>
              </a:rPr>
              <a:t> un pētījums jāveic sadarbībā ar pieaicināto konsultantu</a:t>
            </a:r>
            <a:r>
              <a:rPr lang="lv-LV" sz="2000" kern="0">
                <a:solidFill>
                  <a:schemeClr val="tx1"/>
                </a:solidFill>
                <a:latin typeface="Verdana"/>
                <a:ea typeface="Verdana"/>
              </a:rPr>
              <a:t>.</a:t>
            </a:r>
            <a:endParaRPr lang="lv-LV" sz="2000">
              <a:solidFill>
                <a:schemeClr val="tx1"/>
              </a:solidFill>
            </a:endParaRPr>
          </a:p>
          <a:p>
            <a:pPr marL="342900" indent="-342900" algn="just">
              <a:buFont typeface="Wingdings"/>
              <a:buChar char="ü"/>
            </a:pPr>
            <a:endParaRPr lang="lv-LV" sz="2000" kern="0">
              <a:solidFill>
                <a:schemeClr val="tx1"/>
              </a:solidFill>
              <a:latin typeface="Verdana"/>
              <a:ea typeface="Verdana"/>
            </a:endParaRPr>
          </a:p>
          <a:p>
            <a:pPr marL="342900" indent="-342900" algn="just">
              <a:buFont typeface="Wingdings"/>
              <a:buChar char="ü"/>
            </a:pPr>
            <a:r>
              <a:rPr lang="lv-LV" sz="2000" kern="0">
                <a:solidFill>
                  <a:schemeClr val="tx1"/>
                </a:solidFill>
                <a:latin typeface="Verdana"/>
                <a:ea typeface="Verdana"/>
              </a:rPr>
              <a:t>Pirms pētījuma veikšanas </a:t>
            </a:r>
            <a:r>
              <a:rPr lang="lv-LV" sz="2000" b="1" kern="0">
                <a:solidFill>
                  <a:schemeClr val="tx1"/>
                </a:solidFill>
                <a:latin typeface="Verdana"/>
                <a:ea typeface="Verdana"/>
              </a:rPr>
              <a:t>no pētījuma dalībniekiem</a:t>
            </a:r>
            <a:r>
              <a:rPr lang="lv-LV" sz="2000" kern="0">
                <a:solidFill>
                  <a:schemeClr val="tx1"/>
                </a:solidFill>
                <a:latin typeface="Verdana"/>
                <a:ea typeface="Verdana"/>
              </a:rPr>
              <a:t> ir </a:t>
            </a:r>
            <a:r>
              <a:rPr lang="lv-LV" sz="2000" b="1" kern="0">
                <a:solidFill>
                  <a:schemeClr val="tx1"/>
                </a:solidFill>
                <a:latin typeface="Verdana"/>
                <a:ea typeface="Verdana"/>
              </a:rPr>
              <a:t>jāsaņem </a:t>
            </a:r>
            <a:r>
              <a:rPr lang="lv-LV" sz="2000" b="1" u="sng" kern="0">
                <a:solidFill>
                  <a:schemeClr val="tx1"/>
                </a:solidFill>
                <a:latin typeface="Verdana"/>
                <a:ea typeface="Verdana"/>
              </a:rPr>
              <a:t>informētā piekrišana</a:t>
            </a:r>
            <a:r>
              <a:rPr lang="lv-LV" sz="2000" kern="0">
                <a:solidFill>
                  <a:schemeClr val="tx1"/>
                </a:solidFill>
                <a:latin typeface="Verdana"/>
                <a:ea typeface="Verdana"/>
              </a:rPr>
              <a:t>, tas ir, pētījuma dalībniekiem jābūt informētiem par plānotā pētījuma būtību un norisi (informētā piekrišana ir jāsaņem arī gadījumos, ja pētījuma dalībnieki ir skolēna ģimenes locekļi).</a:t>
            </a:r>
          </a:p>
          <a:p>
            <a:pPr algn="just"/>
            <a:endParaRPr lang="lv-LV" sz="2000" kern="0">
              <a:solidFill>
                <a:schemeClr val="tx1"/>
              </a:solidFill>
              <a:latin typeface="Verdana"/>
              <a:ea typeface="Verdana"/>
            </a:endParaRPr>
          </a:p>
          <a:p>
            <a:pPr marL="342900" indent="-342900" algn="just">
              <a:buFont typeface="Wingdings"/>
              <a:buChar char="ü"/>
            </a:pPr>
            <a:r>
              <a:rPr lang="lv-LV" sz="2000" b="1" kern="0">
                <a:solidFill>
                  <a:schemeClr val="tx1"/>
                </a:solidFill>
                <a:latin typeface="Verdana"/>
                <a:ea typeface="Verdana"/>
              </a:rPr>
              <a:t>Piekrišana dalībai pētījumā un personas datu apstrādei</a:t>
            </a:r>
            <a:r>
              <a:rPr lang="lv-LV" sz="2000" kern="0">
                <a:solidFill>
                  <a:schemeClr val="tx1"/>
                </a:solidFill>
                <a:latin typeface="Verdana"/>
                <a:ea typeface="Verdana"/>
              </a:rPr>
              <a:t> – skatīt Vadlīniju 1. pielikumu.</a:t>
            </a:r>
          </a:p>
          <a:p>
            <a:pPr marL="342900" indent="-342900" algn="just">
              <a:buFont typeface="Wingdings"/>
              <a:buChar char="ü"/>
            </a:pPr>
            <a:endParaRPr lang="lv-LV" sz="2000" kern="0">
              <a:solidFill>
                <a:schemeClr val="tx1"/>
              </a:solidFill>
              <a:latin typeface="Verdana"/>
              <a:ea typeface="Verdana"/>
            </a:endParaRPr>
          </a:p>
          <a:p>
            <a:pPr marL="342900" indent="-342900" algn="just">
              <a:buFont typeface="Wingdings"/>
              <a:buChar char="ü"/>
            </a:pPr>
            <a:endParaRPr lang="lv-LV" sz="2000" kern="0">
              <a:solidFill>
                <a:schemeClr val="bg2"/>
              </a:solidFill>
              <a:latin typeface="Verdana"/>
              <a:ea typeface="Verdana"/>
            </a:endParaRPr>
          </a:p>
          <a:p>
            <a:pPr marL="342900" indent="-342900" algn="just">
              <a:buFont typeface="Wingdings"/>
              <a:buChar char="ü"/>
            </a:pPr>
            <a:endParaRPr lang="lv-LV" sz="2000" kern="0">
              <a:solidFill>
                <a:schemeClr val="bg2"/>
              </a:solidFill>
              <a:latin typeface="Verdana"/>
              <a:ea typeface="Verdana"/>
            </a:endParaRPr>
          </a:p>
          <a:p>
            <a:pPr marL="685800" lvl="1" algn="just">
              <a:spcAft>
                <a:spcPts val="600"/>
              </a:spcAft>
            </a:pPr>
            <a:endParaRPr lang="lv-LV" sz="2000" kern="0">
              <a:solidFill>
                <a:schemeClr val="bg2"/>
              </a:solidFill>
              <a:latin typeface="Verdana"/>
              <a:ea typeface="Verdana"/>
            </a:endParaRPr>
          </a:p>
          <a:p>
            <a:pPr marL="514350" indent="-285750" algn="just">
              <a:spcAft>
                <a:spcPts val="600"/>
              </a:spcAft>
              <a:buFont typeface="Wingdings" panose="05000000000000000000" pitchFamily="2" charset="2"/>
              <a:buChar char="ü"/>
            </a:pPr>
            <a:endParaRPr lang="lv-LV" sz="2000" kern="0">
              <a:solidFill>
                <a:schemeClr val="bg2"/>
              </a:solidFill>
              <a:latin typeface="Verdana"/>
              <a:ea typeface="Verdana"/>
            </a:endParaRPr>
          </a:p>
        </p:txBody>
      </p:sp>
    </p:spTree>
    <p:extLst>
      <p:ext uri="{BB962C8B-B14F-4D97-AF65-F5344CB8AC3E}">
        <p14:creationId xmlns:p14="http://schemas.microsoft.com/office/powerpoint/2010/main" val="248896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19</a:t>
            </a:fld>
            <a:endParaRPr lang="en-US"/>
          </a:p>
        </p:txBody>
      </p:sp>
      <p:sp>
        <p:nvSpPr>
          <p:cNvPr id="9" name="Text Placeholder 2">
            <a:extLst>
              <a:ext uri="{FF2B5EF4-FFF2-40B4-BE49-F238E27FC236}">
                <a16:creationId xmlns:a16="http://schemas.microsoft.com/office/drawing/2014/main" id="{44875279-6270-D51E-51DD-8FA7BF717C73}"/>
              </a:ext>
            </a:extLst>
          </p:cNvPr>
          <p:cNvSpPr txBox="1">
            <a:spLocks/>
          </p:cNvSpPr>
          <p:nvPr/>
        </p:nvSpPr>
        <p:spPr>
          <a:xfrm>
            <a:off x="1525952" y="2219835"/>
            <a:ext cx="9826305" cy="4632668"/>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2000"/>
              </a:spcBef>
              <a:buFont typeface="Wingdings"/>
              <a:buChar char="ü"/>
            </a:pPr>
            <a:r>
              <a:rPr lang="lv-LV" sz="2000" kern="0">
                <a:solidFill>
                  <a:schemeClr val="bg2"/>
                </a:solidFill>
                <a:latin typeface="Verdana"/>
                <a:ea typeface="Verdana"/>
              </a:rPr>
              <a:t>Darbs </a:t>
            </a:r>
            <a:r>
              <a:rPr lang="lv-LV" sz="2000" b="1" kern="0">
                <a:solidFill>
                  <a:schemeClr val="bg2"/>
                </a:solidFill>
                <a:latin typeface="Verdana"/>
                <a:ea typeface="Verdana"/>
              </a:rPr>
              <a:t>neatbilst Vadlīnijām</a:t>
            </a:r>
            <a:r>
              <a:rPr lang="lv-LV" sz="2000" kern="0">
                <a:solidFill>
                  <a:schemeClr val="bg2"/>
                </a:solidFill>
                <a:latin typeface="Verdana"/>
                <a:ea typeface="Verdana"/>
              </a:rPr>
              <a:t> </a:t>
            </a:r>
            <a:r>
              <a:rPr lang="lv-LV" sz="1800" kern="0">
                <a:solidFill>
                  <a:schemeClr val="bg2"/>
                </a:solidFill>
                <a:latin typeface="Verdana"/>
                <a:ea typeface="Verdana"/>
              </a:rPr>
              <a:t>(piemēram, darbs sagatavots angļu vai citā valodā nozarē, kas nav cittautu valodniecība un ārzemju literatūrzinātne)</a:t>
            </a:r>
            <a:r>
              <a:rPr lang="lv-LV" sz="2000" kern="0">
                <a:solidFill>
                  <a:schemeClr val="bg2"/>
                </a:solidFill>
                <a:latin typeface="Verdana"/>
                <a:ea typeface="Verdana"/>
              </a:rPr>
              <a:t>; </a:t>
            </a:r>
            <a:endParaRPr lang="lv-LV" sz="2000">
              <a:solidFill>
                <a:schemeClr val="bg2"/>
              </a:solidFill>
              <a:latin typeface="Verdana"/>
            </a:endParaRPr>
          </a:p>
          <a:p>
            <a:pPr marL="342900" indent="-342900">
              <a:spcBef>
                <a:spcPts val="2000"/>
              </a:spcBef>
              <a:buFont typeface="Wingdings"/>
              <a:buChar char="ü"/>
            </a:pPr>
            <a:r>
              <a:rPr lang="lv-LV" sz="2000" kern="0">
                <a:solidFill>
                  <a:schemeClr val="bg2"/>
                </a:solidFill>
                <a:latin typeface="Verdana"/>
                <a:ea typeface="Verdana"/>
              </a:rPr>
              <a:t>Darbā </a:t>
            </a:r>
            <a:r>
              <a:rPr lang="lv-LV" sz="2000" b="1" kern="0">
                <a:solidFill>
                  <a:schemeClr val="bg2"/>
                </a:solidFill>
                <a:latin typeface="Verdana"/>
                <a:ea typeface="Verdana"/>
              </a:rPr>
              <a:t>konstatētas plaģiātisma vai </a:t>
            </a:r>
            <a:r>
              <a:rPr lang="lv-LV" sz="2000" b="1" kern="0" err="1">
                <a:solidFill>
                  <a:schemeClr val="bg2"/>
                </a:solidFill>
                <a:latin typeface="Verdana"/>
                <a:ea typeface="Verdana"/>
              </a:rPr>
              <a:t>pašplaģiātisma</a:t>
            </a:r>
            <a:r>
              <a:rPr lang="lv-LV" sz="2000" b="1" kern="0">
                <a:solidFill>
                  <a:schemeClr val="bg2"/>
                </a:solidFill>
                <a:latin typeface="Verdana"/>
                <a:ea typeface="Verdana"/>
              </a:rPr>
              <a:t> pazīmes </a:t>
            </a:r>
            <a:r>
              <a:rPr lang="lv-LV" sz="1800" kern="0">
                <a:solidFill>
                  <a:schemeClr val="bg2"/>
                </a:solidFill>
                <a:latin typeface="Verdana"/>
                <a:ea typeface="Verdana"/>
              </a:rPr>
              <a:t>(piemēram, literatūras apskats nav skolēna rakstīts teksts, bet to galvenokārt veido citu autoru teksta fragmenti – citāti bez darba autora paša analīzes, salīdzinājumiem, secinājumiem);</a:t>
            </a:r>
          </a:p>
          <a:p>
            <a:pPr marL="342900" indent="-342900">
              <a:spcBef>
                <a:spcPts val="2000"/>
              </a:spcBef>
              <a:buFont typeface="Wingdings"/>
              <a:buChar char="ü"/>
            </a:pPr>
            <a:r>
              <a:rPr lang="lv-LV" sz="2000" b="1" kern="0">
                <a:solidFill>
                  <a:schemeClr val="bg2"/>
                </a:solidFill>
                <a:latin typeface="Verdana"/>
                <a:ea typeface="Verdana"/>
              </a:rPr>
              <a:t>Pārkāpta pētījuma ētika</a:t>
            </a:r>
            <a:r>
              <a:rPr lang="lv-LV" sz="2000" kern="0">
                <a:solidFill>
                  <a:schemeClr val="bg2"/>
                </a:solidFill>
                <a:latin typeface="Verdana"/>
                <a:ea typeface="Verdana"/>
              </a:rPr>
              <a:t> </a:t>
            </a:r>
            <a:r>
              <a:rPr lang="lv-LV" sz="1800" kern="0">
                <a:solidFill>
                  <a:schemeClr val="bg2"/>
                </a:solidFill>
                <a:latin typeface="Verdana"/>
                <a:ea typeface="Verdana"/>
              </a:rPr>
              <a:t>(piemēram, pētījumā nav norādīts, vai no tā dalībniekiem – respondentiem, intervētajiem u.tml. – ir saņemta informētā piekrišana; pētījumā iegūtie dati nav </a:t>
            </a:r>
            <a:r>
              <a:rPr lang="lv-LV" sz="1800" kern="0" err="1">
                <a:solidFill>
                  <a:schemeClr val="bg2"/>
                </a:solidFill>
                <a:latin typeface="Verdana"/>
                <a:ea typeface="Verdana"/>
              </a:rPr>
              <a:t>anonimizēti</a:t>
            </a:r>
            <a:r>
              <a:rPr lang="lv-LV" sz="1800" kern="0">
                <a:solidFill>
                  <a:schemeClr val="bg2"/>
                </a:solidFill>
                <a:latin typeface="Verdana"/>
                <a:ea typeface="Verdana"/>
              </a:rPr>
              <a:t>, kas ļauj identificēt pētījuma dalībniekus skolēna klasē vai skolā).</a:t>
            </a:r>
          </a:p>
          <a:p>
            <a:pPr marL="285750" indent="-285750" algn="just">
              <a:lnSpc>
                <a:spcPct val="90000"/>
              </a:lnSpc>
              <a:spcBef>
                <a:spcPts val="1000"/>
              </a:spcBef>
              <a:buFont typeface="Wingdings"/>
              <a:buChar char="ü"/>
            </a:pPr>
            <a:endParaRPr lang="lv-LV" sz="2000" kern="0">
              <a:solidFill>
                <a:schemeClr val="tx1"/>
              </a:solidFill>
              <a:latin typeface="Verdana"/>
              <a:ea typeface="Verdana"/>
            </a:endParaRPr>
          </a:p>
          <a:p>
            <a:pPr marL="228600" algn="just">
              <a:spcAft>
                <a:spcPts val="600"/>
              </a:spcAft>
            </a:pPr>
            <a:endParaRPr lang="lv-LV" sz="2400" b="1" kern="0">
              <a:solidFill>
                <a:schemeClr val="tx1"/>
              </a:solidFill>
              <a:latin typeface="Verdana"/>
              <a:ea typeface="Verdana"/>
            </a:endParaRPr>
          </a:p>
          <a:p>
            <a:pPr marL="685800" lvl="1" algn="just">
              <a:spcAft>
                <a:spcPts val="600"/>
              </a:spcAft>
            </a:pPr>
            <a:endParaRPr lang="lv-LV" sz="2000" kern="0">
              <a:solidFill>
                <a:schemeClr val="bg2"/>
              </a:solidFill>
              <a:latin typeface="Verdana"/>
              <a:ea typeface="Verdana"/>
            </a:endParaRPr>
          </a:p>
          <a:p>
            <a:pPr marL="514350" indent="-285750" algn="just">
              <a:spcAft>
                <a:spcPts val="600"/>
              </a:spcAft>
              <a:buFont typeface="Wingdings" panose="05000000000000000000" pitchFamily="2" charset="2"/>
              <a:buChar char="ü"/>
            </a:pPr>
            <a:endParaRPr lang="lv-LV" sz="2000" kern="0">
              <a:solidFill>
                <a:schemeClr val="bg2"/>
              </a:solidFill>
              <a:latin typeface="Verdana"/>
              <a:ea typeface="Verdana"/>
            </a:endParaRPr>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13" name="TextBox 6">
            <a:extLst>
              <a:ext uri="{FF2B5EF4-FFF2-40B4-BE49-F238E27FC236}">
                <a16:creationId xmlns:a16="http://schemas.microsoft.com/office/drawing/2014/main" id="{C6AB5443-C4EF-2507-DDEC-3FC9252DD49B}"/>
              </a:ext>
            </a:extLst>
          </p:cNvPr>
          <p:cNvSpPr txBox="1"/>
          <p:nvPr/>
        </p:nvSpPr>
        <p:spPr>
          <a:xfrm>
            <a:off x="1767953" y="481470"/>
            <a:ext cx="9831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15" name="Freeform 4">
            <a:extLst>
              <a:ext uri="{FF2B5EF4-FFF2-40B4-BE49-F238E27FC236}">
                <a16:creationId xmlns:a16="http://schemas.microsoft.com/office/drawing/2014/main" id="{C122E1E5-8658-BD14-51C1-4415BF12CFB8}"/>
              </a:ext>
            </a:extLst>
          </p:cNvPr>
          <p:cNvSpPr/>
          <p:nvPr/>
        </p:nvSpPr>
        <p:spPr>
          <a:xfrm>
            <a:off x="1769525" y="323858"/>
            <a:ext cx="9572789" cy="1388443"/>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r>
              <a:rPr lang="lv-LV" sz="2800" dirty="0">
                <a:solidFill>
                  <a:schemeClr val="bg1"/>
                </a:solidFill>
                <a:latin typeface="Verdana"/>
                <a:ea typeface="Verdana"/>
                <a:cs typeface="+mn-lt"/>
              </a:rPr>
              <a:t>Zinātniskās pētniecības darbs var</a:t>
            </a:r>
            <a:r>
              <a:rPr lang="lv-LV" sz="2800" dirty="0">
                <a:solidFill>
                  <a:schemeClr val="bg1"/>
                </a:solidFill>
                <a:latin typeface="Verdana"/>
                <a:ea typeface="+mn-lt"/>
                <a:cs typeface="+mn-lt"/>
              </a:rPr>
              <a:t> tikt noraidīts / nevērtēts / neizvirzīts uz nākamo posmu, ja</a:t>
            </a:r>
            <a:endParaRPr lang="lv-LV" sz="2800" dirty="0">
              <a:solidFill>
                <a:schemeClr val="bg1"/>
              </a:solidFill>
              <a:latin typeface="Verdana"/>
              <a:ea typeface="+mn-lt"/>
              <a:cs typeface="Arial"/>
            </a:endParaRPr>
          </a:p>
        </p:txBody>
      </p:sp>
    </p:spTree>
    <p:extLst>
      <p:ext uri="{BB962C8B-B14F-4D97-AF65-F5344CB8AC3E}">
        <p14:creationId xmlns:p14="http://schemas.microsoft.com/office/powerpoint/2010/main" val="232050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2</a:t>
            </a:fld>
            <a:endParaRPr lang="en-US"/>
          </a:p>
        </p:txBody>
      </p:sp>
      <p:sp>
        <p:nvSpPr>
          <p:cNvPr id="9" name="Text Placeholder 2">
            <a:extLst>
              <a:ext uri="{FF2B5EF4-FFF2-40B4-BE49-F238E27FC236}">
                <a16:creationId xmlns:a16="http://schemas.microsoft.com/office/drawing/2014/main" id="{44875279-6270-D51E-51DD-8FA7BF717C73}"/>
              </a:ext>
            </a:extLst>
          </p:cNvPr>
          <p:cNvSpPr txBox="1">
            <a:spLocks/>
          </p:cNvSpPr>
          <p:nvPr/>
        </p:nvSpPr>
        <p:spPr>
          <a:xfrm>
            <a:off x="939799" y="1950205"/>
            <a:ext cx="11115842" cy="4914021"/>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90000"/>
              </a:lnSpc>
              <a:spcBef>
                <a:spcPts val="1000"/>
              </a:spcBef>
              <a:buFont typeface="Wingdings"/>
              <a:buChar char="ü"/>
            </a:pPr>
            <a:r>
              <a:rPr lang="lv-LV" sz="1800" kern="0">
                <a:solidFill>
                  <a:schemeClr val="tx1"/>
                </a:solidFill>
                <a:latin typeface="Verdana"/>
                <a:ea typeface="Verdana"/>
                <a:cs typeface="Times New Roman"/>
              </a:rPr>
              <a:t>Latvijas skolēnu 49. zinātniskās pētniecības darbu konferences </a:t>
            </a:r>
            <a:r>
              <a:rPr lang="lv-LV" sz="1800" b="1" kern="0">
                <a:solidFill>
                  <a:schemeClr val="tx1"/>
                </a:solidFill>
                <a:latin typeface="Verdana"/>
                <a:ea typeface="Verdana"/>
                <a:cs typeface="Times New Roman"/>
              </a:rPr>
              <a:t>nolikums</a:t>
            </a:r>
            <a:r>
              <a:rPr lang="lv-LV" sz="1800" kern="0">
                <a:solidFill>
                  <a:schemeClr val="tx1"/>
                </a:solidFill>
                <a:latin typeface="Verdana"/>
                <a:ea typeface="Verdana"/>
                <a:cs typeface="Times New Roman"/>
              </a:rPr>
              <a:t>:</a:t>
            </a:r>
            <a:endParaRPr lang="lv-LV">
              <a:solidFill>
                <a:schemeClr val="tx1"/>
              </a:solidFill>
              <a:latin typeface="Verdana"/>
              <a:ea typeface="Verdana"/>
            </a:endParaRPr>
          </a:p>
          <a:p>
            <a:pPr marL="800100" lvl="1" indent="-342900" algn="just">
              <a:lnSpc>
                <a:spcPct val="90000"/>
              </a:lnSpc>
              <a:spcBef>
                <a:spcPts val="1000"/>
              </a:spcBef>
              <a:buFont typeface="Courier New"/>
              <a:buChar char="o"/>
            </a:pPr>
            <a:r>
              <a:rPr lang="lv-LV" sz="1800" kern="0">
                <a:solidFill>
                  <a:schemeClr val="tx1"/>
                </a:solidFill>
                <a:latin typeface="Verdana"/>
                <a:ea typeface="Verdana"/>
                <a:cs typeface="Times New Roman"/>
              </a:rPr>
              <a:t>kārtība, kā tiek organizēta konference, kurā tiek prezentēti izglītības iestāžu iesniegtie  skolēnu zinātniskās pētniecības darbi atbilstoši Ministru kabineta 2022. gada 27. septembra noteikumu Nr. 595 “Noteikumi par Latvijas zinātnes nozaru grupām, zinātnes nozarēm un </a:t>
            </a:r>
            <a:r>
              <a:rPr lang="lv-LV" sz="1800" kern="0" err="1">
                <a:solidFill>
                  <a:schemeClr val="tx1"/>
                </a:solidFill>
                <a:latin typeface="Verdana"/>
                <a:ea typeface="Verdana"/>
                <a:cs typeface="Times New Roman"/>
              </a:rPr>
              <a:t>apakšnozarēm</a:t>
            </a:r>
            <a:r>
              <a:rPr lang="lv-LV" sz="1800" kern="0">
                <a:solidFill>
                  <a:schemeClr val="tx1"/>
                </a:solidFill>
                <a:latin typeface="Verdana"/>
                <a:ea typeface="Verdana"/>
                <a:cs typeface="Times New Roman"/>
              </a:rPr>
              <a:t>” tvērumam. </a:t>
            </a:r>
            <a:endParaRPr lang="lv-LV">
              <a:solidFill>
                <a:schemeClr val="tx1"/>
              </a:solidFill>
              <a:ea typeface="Verdana"/>
            </a:endParaRPr>
          </a:p>
          <a:p>
            <a:pPr marL="800100" lvl="1" indent="-342900" algn="just">
              <a:lnSpc>
                <a:spcPct val="90000"/>
              </a:lnSpc>
              <a:spcBef>
                <a:spcPts val="1000"/>
              </a:spcBef>
              <a:buFont typeface="Courier New"/>
              <a:buChar char="o"/>
            </a:pPr>
            <a:endParaRPr lang="lv-LV" sz="1800" kern="0">
              <a:solidFill>
                <a:schemeClr val="tx1"/>
              </a:solidFill>
              <a:latin typeface="Verdana"/>
              <a:ea typeface="Verdana"/>
              <a:cs typeface="Times New Roman"/>
            </a:endParaRPr>
          </a:p>
          <a:p>
            <a:pPr marL="342900" indent="-342900">
              <a:lnSpc>
                <a:spcPct val="90000"/>
              </a:lnSpc>
              <a:spcBef>
                <a:spcPts val="1000"/>
              </a:spcBef>
              <a:buFont typeface="Wingdings,Sans-Serif"/>
              <a:buChar char="ü"/>
            </a:pPr>
            <a:r>
              <a:rPr lang="lv-LV" sz="1800" b="1" kern="0">
                <a:solidFill>
                  <a:schemeClr val="tx1"/>
                </a:solidFill>
                <a:latin typeface="Verdana"/>
                <a:ea typeface="Verdana"/>
                <a:cs typeface="Times New Roman"/>
              </a:rPr>
              <a:t>Vadlīnijas</a:t>
            </a:r>
            <a:r>
              <a:rPr lang="lv-LV" sz="1800" kern="0">
                <a:solidFill>
                  <a:schemeClr val="tx1"/>
                </a:solidFill>
                <a:latin typeface="Verdana"/>
                <a:ea typeface="Verdana"/>
                <a:cs typeface="Times New Roman"/>
              </a:rPr>
              <a:t> skolēnu zinātniskās pētniecības darbu izstrādei un vērtēšanai:</a:t>
            </a:r>
          </a:p>
          <a:p>
            <a:pPr marL="800100" lvl="1" indent="-342900">
              <a:lnSpc>
                <a:spcPct val="90000"/>
              </a:lnSpc>
              <a:spcBef>
                <a:spcPts val="1000"/>
              </a:spcBef>
              <a:buFont typeface="Courier New"/>
              <a:buChar char="o"/>
            </a:pPr>
            <a:r>
              <a:rPr lang="lv-LV" sz="1800" kern="0">
                <a:solidFill>
                  <a:schemeClr val="tx1"/>
                </a:solidFill>
                <a:latin typeface="Verdana"/>
                <a:ea typeface="Verdana"/>
                <a:cs typeface="Times New Roman"/>
              </a:rPr>
              <a:t>metodisks materiāls, kurā apkopoti ieteikumi kvalitatīva skolēnu zinātniskās pētniecības darba veikšanai:</a:t>
            </a:r>
            <a:r>
              <a:rPr lang="lv-LV" sz="1800" kern="0">
                <a:solidFill>
                  <a:schemeClr val="tx1"/>
                </a:solidFill>
                <a:latin typeface="Verdana"/>
                <a:ea typeface="Verdana"/>
              </a:rPr>
              <a:t> </a:t>
            </a:r>
            <a:endParaRPr lang="lv-LV" sz="1800">
              <a:solidFill>
                <a:schemeClr val="tx1"/>
              </a:solidFill>
              <a:latin typeface="Verdana"/>
              <a:ea typeface="Verdana"/>
            </a:endParaRPr>
          </a:p>
          <a:p>
            <a:pPr marL="1257300" lvl="2" indent="-342900">
              <a:lnSpc>
                <a:spcPct val="90000"/>
              </a:lnSpc>
              <a:spcBef>
                <a:spcPts val="1000"/>
              </a:spcBef>
              <a:buFont typeface="Wingdings"/>
              <a:buChar char="§"/>
            </a:pPr>
            <a:r>
              <a:rPr lang="lv-LV" sz="1600" kern="0">
                <a:solidFill>
                  <a:schemeClr val="tx1"/>
                </a:solidFill>
                <a:latin typeface="Verdana"/>
                <a:ea typeface="Verdana"/>
              </a:rPr>
              <a:t>temata izvēle;</a:t>
            </a:r>
            <a:endParaRPr lang="lv-LV" sz="1600">
              <a:solidFill>
                <a:schemeClr val="tx1"/>
              </a:solidFill>
              <a:latin typeface="Verdana"/>
              <a:ea typeface="Verdana"/>
            </a:endParaRPr>
          </a:p>
          <a:p>
            <a:pPr marL="1257300" lvl="2" indent="-342900">
              <a:lnSpc>
                <a:spcPct val="90000"/>
              </a:lnSpc>
              <a:spcBef>
                <a:spcPts val="1000"/>
              </a:spcBef>
              <a:buFont typeface="Wingdings"/>
              <a:buChar char="§"/>
            </a:pPr>
            <a:r>
              <a:rPr lang="lv-LV" sz="1600" kern="0">
                <a:solidFill>
                  <a:schemeClr val="tx1"/>
                </a:solidFill>
                <a:latin typeface="Verdana"/>
                <a:ea typeface="Verdana"/>
              </a:rPr>
              <a:t>ZPD struktūra;</a:t>
            </a:r>
          </a:p>
          <a:p>
            <a:pPr marL="1257300" lvl="2" indent="-342900">
              <a:lnSpc>
                <a:spcPct val="90000"/>
              </a:lnSpc>
              <a:spcBef>
                <a:spcPts val="1000"/>
              </a:spcBef>
              <a:buFont typeface="Wingdings"/>
              <a:buChar char="§"/>
            </a:pPr>
            <a:r>
              <a:rPr lang="lv-LV" sz="1600" kern="0">
                <a:solidFill>
                  <a:schemeClr val="tx1"/>
                </a:solidFill>
                <a:latin typeface="Verdana"/>
                <a:ea typeface="Verdana"/>
              </a:rPr>
              <a:t>teksta noformēšana; </a:t>
            </a:r>
          </a:p>
          <a:p>
            <a:pPr marL="1257300" lvl="2" indent="-342900">
              <a:lnSpc>
                <a:spcPct val="90000"/>
              </a:lnSpc>
              <a:spcBef>
                <a:spcPts val="1000"/>
              </a:spcBef>
              <a:buFont typeface="Wingdings"/>
              <a:buChar char="§"/>
            </a:pPr>
            <a:r>
              <a:rPr lang="lv-LV" sz="1600" kern="0">
                <a:solidFill>
                  <a:schemeClr val="tx1"/>
                </a:solidFill>
                <a:latin typeface="Verdana"/>
                <a:ea typeface="Verdana"/>
              </a:rPr>
              <a:t>darba aizstāvēšana (prezentēšana);</a:t>
            </a:r>
            <a:endParaRPr lang="lv-LV" sz="1600">
              <a:solidFill>
                <a:schemeClr val="tx1"/>
              </a:solidFill>
              <a:latin typeface="Verdana"/>
              <a:ea typeface="Verdana"/>
            </a:endParaRPr>
          </a:p>
          <a:p>
            <a:pPr marL="1257300" lvl="2" indent="-342900">
              <a:lnSpc>
                <a:spcPct val="90000"/>
              </a:lnSpc>
              <a:spcBef>
                <a:spcPts val="1000"/>
              </a:spcBef>
              <a:buFont typeface="Wingdings"/>
              <a:buChar char="§"/>
            </a:pPr>
            <a:r>
              <a:rPr lang="lv-LV" sz="1600" kern="0">
                <a:solidFill>
                  <a:schemeClr val="tx1"/>
                </a:solidFill>
                <a:latin typeface="Verdana"/>
                <a:ea typeface="Verdana"/>
              </a:rPr>
              <a:t>vērtēšana.</a:t>
            </a:r>
            <a:endParaRPr lang="lv-LV" sz="1600">
              <a:solidFill>
                <a:schemeClr val="tx1"/>
              </a:solidFill>
            </a:endParaRPr>
          </a:p>
          <a:p>
            <a:pPr>
              <a:lnSpc>
                <a:spcPct val="90000"/>
              </a:lnSpc>
              <a:spcBef>
                <a:spcPts val="1000"/>
              </a:spcBef>
            </a:pPr>
            <a:endParaRPr lang="lv-LV" sz="1200" kern="0" cap="all">
              <a:solidFill>
                <a:schemeClr val="tx1"/>
              </a:solidFill>
              <a:latin typeface="Times New Roman"/>
              <a:ea typeface="Verdana"/>
              <a:cs typeface="Times New Roman"/>
            </a:endParaRPr>
          </a:p>
          <a:p>
            <a:pPr marL="342900" indent="-342900">
              <a:lnSpc>
                <a:spcPct val="90000"/>
              </a:lnSpc>
              <a:spcBef>
                <a:spcPts val="1000"/>
              </a:spcBef>
              <a:buFont typeface="Wingdings"/>
              <a:buChar char="ü"/>
            </a:pPr>
            <a:endParaRPr lang="lv-LV" sz="2000" kern="0">
              <a:solidFill>
                <a:schemeClr val="tx1"/>
              </a:solidFill>
              <a:latin typeface="Verdana"/>
              <a:ea typeface="Verdana"/>
            </a:endParaRPr>
          </a:p>
          <a:p>
            <a:pPr marL="285750" indent="-285750" algn="just">
              <a:lnSpc>
                <a:spcPct val="90000"/>
              </a:lnSpc>
              <a:spcBef>
                <a:spcPts val="1000"/>
              </a:spcBef>
              <a:buFont typeface="Wingdings"/>
              <a:buChar char="ü"/>
            </a:pPr>
            <a:endParaRPr lang="lv-LV" sz="2000" kern="0">
              <a:solidFill>
                <a:schemeClr val="bg2"/>
              </a:solidFill>
              <a:latin typeface="Verdana"/>
              <a:ea typeface="Verdana"/>
            </a:endParaRPr>
          </a:p>
          <a:p>
            <a:pPr marL="228600" algn="just">
              <a:spcAft>
                <a:spcPts val="600"/>
              </a:spcAft>
            </a:pPr>
            <a:endParaRPr lang="lv-LV" sz="2400" b="1" kern="0">
              <a:solidFill>
                <a:schemeClr val="bg2"/>
              </a:solidFill>
              <a:latin typeface="Verdana"/>
              <a:ea typeface="Verdana"/>
            </a:endParaRPr>
          </a:p>
          <a:p>
            <a:pPr marL="685800" lvl="1" algn="just">
              <a:spcAft>
                <a:spcPts val="600"/>
              </a:spcAft>
            </a:pPr>
            <a:endParaRPr lang="lv-LV" sz="2000" kern="0">
              <a:solidFill>
                <a:schemeClr val="bg2"/>
              </a:solidFill>
              <a:latin typeface="Verdana"/>
              <a:ea typeface="Verdana"/>
            </a:endParaRPr>
          </a:p>
          <a:p>
            <a:pPr marL="514350" indent="-285750" algn="just">
              <a:spcAft>
                <a:spcPts val="600"/>
              </a:spcAft>
              <a:buFont typeface="Wingdings" panose="05000000000000000000" pitchFamily="2" charset="2"/>
              <a:buChar char="ü"/>
            </a:pPr>
            <a:endParaRPr lang="lv-LV" sz="2000" kern="0">
              <a:solidFill>
                <a:schemeClr val="bg2"/>
              </a:solidFill>
              <a:latin typeface="Verdana"/>
              <a:ea typeface="Verdana"/>
            </a:endParaRPr>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13" name="TextBox 6">
            <a:extLst>
              <a:ext uri="{FF2B5EF4-FFF2-40B4-BE49-F238E27FC236}">
                <a16:creationId xmlns:a16="http://schemas.microsoft.com/office/drawing/2014/main" id="{C6AB5443-C4EF-2507-DDEC-3FC9252DD49B}"/>
              </a:ext>
            </a:extLst>
          </p:cNvPr>
          <p:cNvSpPr txBox="1"/>
          <p:nvPr/>
        </p:nvSpPr>
        <p:spPr>
          <a:xfrm>
            <a:off x="1855876" y="491239"/>
            <a:ext cx="9831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15" name="Freeform 4">
            <a:extLst>
              <a:ext uri="{FF2B5EF4-FFF2-40B4-BE49-F238E27FC236}">
                <a16:creationId xmlns:a16="http://schemas.microsoft.com/office/drawing/2014/main" id="{C122E1E5-8658-BD14-51C1-4415BF12CFB8}"/>
              </a:ext>
            </a:extLst>
          </p:cNvPr>
          <p:cNvSpPr/>
          <p:nvPr/>
        </p:nvSpPr>
        <p:spPr>
          <a:xfrm>
            <a:off x="1746078" y="300412"/>
            <a:ext cx="9491152" cy="1107089"/>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nSpc>
                <a:spcPct val="90000"/>
              </a:lnSpc>
              <a:spcBef>
                <a:spcPts val="1000"/>
              </a:spcBef>
            </a:pPr>
            <a:r>
              <a:rPr lang="en-US" sz="2800">
                <a:solidFill>
                  <a:schemeClr val="tx2"/>
                </a:solidFill>
                <a:latin typeface="Verdana"/>
                <a:ea typeface="Verdana"/>
                <a:cs typeface="+mn-lt"/>
              </a:rPr>
              <a:t>Latvijas </a:t>
            </a:r>
            <a:r>
              <a:rPr lang="lv-LV" sz="2800">
                <a:solidFill>
                  <a:schemeClr val="tx2"/>
                </a:solidFill>
                <a:latin typeface="Verdana"/>
                <a:ea typeface="Verdana"/>
                <a:cs typeface="+mn-lt"/>
              </a:rPr>
              <a:t>skolēnu 49. zinātniskās pētniecības darbu </a:t>
            </a:r>
            <a:r>
              <a:rPr lang="lv-LV" sz="2800">
                <a:solidFill>
                  <a:schemeClr val="bg1"/>
                </a:solidFill>
                <a:latin typeface="Verdana"/>
                <a:ea typeface="+mn-lt"/>
                <a:cs typeface="+mn-lt"/>
              </a:rPr>
              <a:t>konferences norisi un darbību nosaka:</a:t>
            </a:r>
            <a:endParaRPr lang="lv-LV" sz="2400">
              <a:solidFill>
                <a:schemeClr val="bg1"/>
              </a:solidFill>
              <a:latin typeface="Verdana"/>
              <a:ea typeface="Verdana"/>
              <a:cs typeface="Arial"/>
            </a:endParaRPr>
          </a:p>
        </p:txBody>
      </p:sp>
    </p:spTree>
    <p:extLst>
      <p:ext uri="{BB962C8B-B14F-4D97-AF65-F5344CB8AC3E}">
        <p14:creationId xmlns:p14="http://schemas.microsoft.com/office/powerpoint/2010/main" val="2662298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20</a:t>
            </a:fld>
            <a:endParaRPr lang="en-US"/>
          </a:p>
        </p:txBody>
      </p:sp>
      <p:sp>
        <p:nvSpPr>
          <p:cNvPr id="9" name="Text Placeholder 2">
            <a:extLst>
              <a:ext uri="{FF2B5EF4-FFF2-40B4-BE49-F238E27FC236}">
                <a16:creationId xmlns:a16="http://schemas.microsoft.com/office/drawing/2014/main" id="{44875279-6270-D51E-51DD-8FA7BF717C73}"/>
              </a:ext>
            </a:extLst>
          </p:cNvPr>
          <p:cNvSpPr txBox="1">
            <a:spLocks/>
          </p:cNvSpPr>
          <p:nvPr/>
        </p:nvSpPr>
        <p:spPr>
          <a:xfrm>
            <a:off x="1525952" y="2196389"/>
            <a:ext cx="9720797" cy="4656114"/>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7345" indent="-347345" algn="just">
              <a:spcBef>
                <a:spcPts val="2000"/>
              </a:spcBef>
              <a:buFont typeface="Wingdings"/>
              <a:buChar char="ü"/>
            </a:pPr>
            <a:r>
              <a:rPr lang="lv-LV" sz="2400" kern="0">
                <a:solidFill>
                  <a:schemeClr val="bg2"/>
                </a:solidFill>
                <a:latin typeface="Verdana"/>
                <a:ea typeface="Verdana"/>
              </a:rPr>
              <a:t>Skolēniem/darba vadītājiem </a:t>
            </a:r>
            <a:r>
              <a:rPr lang="lv-LV" sz="2400" b="1" kern="0">
                <a:solidFill>
                  <a:schemeClr val="bg2"/>
                </a:solidFill>
                <a:latin typeface="Verdana"/>
                <a:ea typeface="Verdana"/>
              </a:rPr>
              <a:t>ieteicams izmantot vērtēšanas kritērijus kā kontrolsarakstu</a:t>
            </a:r>
            <a:r>
              <a:rPr lang="lv-LV" sz="2400" kern="0">
                <a:solidFill>
                  <a:schemeClr val="bg2"/>
                </a:solidFill>
                <a:latin typeface="Verdana"/>
                <a:ea typeface="Verdana"/>
              </a:rPr>
              <a:t>, lai pirms darba iesniegšanas pārbaudītu:</a:t>
            </a:r>
            <a:endParaRPr lang="lv-LV" sz="2400">
              <a:solidFill>
                <a:schemeClr val="bg2"/>
              </a:solidFill>
            </a:endParaRPr>
          </a:p>
          <a:p>
            <a:pPr marL="804545" lvl="2" indent="-347345" algn="just">
              <a:spcBef>
                <a:spcPts val="2000"/>
              </a:spcBef>
              <a:buFont typeface="Wingdings"/>
              <a:buChar char="§"/>
            </a:pPr>
            <a:r>
              <a:rPr lang="lv-LV" sz="1800" kern="0">
                <a:solidFill>
                  <a:schemeClr val="bg2"/>
                </a:solidFill>
                <a:latin typeface="Verdana"/>
                <a:ea typeface="Verdana"/>
              </a:rPr>
              <a:t>vai darbs ir veikts atbilstoši zinātniskās pētniecības prasībām;</a:t>
            </a:r>
          </a:p>
          <a:p>
            <a:pPr marL="804545" lvl="2" indent="-347345" algn="just">
              <a:spcBef>
                <a:spcPts val="2000"/>
              </a:spcBef>
              <a:buFont typeface="Wingdings"/>
              <a:buChar char="§"/>
            </a:pPr>
            <a:r>
              <a:rPr lang="lv-LV" sz="1800" kern="0">
                <a:solidFill>
                  <a:schemeClr val="bg2"/>
                </a:solidFill>
                <a:latin typeface="Verdana"/>
                <a:ea typeface="Verdana"/>
              </a:rPr>
              <a:t>vai tajā ir iekļauts viss nepieciešamais;</a:t>
            </a:r>
          </a:p>
          <a:p>
            <a:pPr marL="804545" lvl="2" indent="-347345" algn="just">
              <a:spcBef>
                <a:spcPts val="2000"/>
              </a:spcBef>
              <a:buFont typeface="Wingdings"/>
              <a:buChar char="§"/>
            </a:pPr>
            <a:r>
              <a:rPr lang="lv-LV" sz="1800" kern="0">
                <a:solidFill>
                  <a:schemeClr val="bg2"/>
                </a:solidFill>
                <a:latin typeface="Verdana"/>
                <a:ea typeface="Verdana"/>
              </a:rPr>
              <a:t>vai darbs ir noformēts atbilstoši prasībām.</a:t>
            </a:r>
          </a:p>
          <a:p>
            <a:pPr marL="347345" indent="-347345" algn="just">
              <a:spcBef>
                <a:spcPts val="2000"/>
              </a:spcBef>
              <a:buFont typeface="Wingdings"/>
              <a:buChar char="ü"/>
            </a:pPr>
            <a:endParaRPr lang="lv-LV" sz="2000" kern="0">
              <a:solidFill>
                <a:schemeClr val="bg2"/>
              </a:solidFill>
              <a:latin typeface="Verdana"/>
              <a:ea typeface="Verdana"/>
            </a:endParaRPr>
          </a:p>
          <a:p>
            <a:pPr algn="just">
              <a:spcBef>
                <a:spcPts val="2000"/>
              </a:spcBef>
            </a:pPr>
            <a:endParaRPr lang="lv-LV" sz="2000" kern="0">
              <a:solidFill>
                <a:schemeClr val="bg2"/>
              </a:solidFill>
              <a:latin typeface="Verdana"/>
              <a:ea typeface="Verdana"/>
            </a:endParaRPr>
          </a:p>
          <a:p>
            <a:pPr marL="342900" indent="-342900">
              <a:lnSpc>
                <a:spcPct val="90000"/>
              </a:lnSpc>
              <a:spcBef>
                <a:spcPts val="1000"/>
              </a:spcBef>
              <a:buFont typeface="Wingdings"/>
              <a:buChar char="ü"/>
            </a:pPr>
            <a:endParaRPr lang="lv-LV" sz="1800" kern="0">
              <a:solidFill>
                <a:schemeClr val="tx1"/>
              </a:solidFill>
              <a:latin typeface="Verdana"/>
              <a:ea typeface="Verdana"/>
            </a:endParaRPr>
          </a:p>
          <a:p>
            <a:pPr>
              <a:lnSpc>
                <a:spcPct val="90000"/>
              </a:lnSpc>
              <a:spcBef>
                <a:spcPts val="1000"/>
              </a:spcBef>
            </a:pPr>
            <a:endParaRPr lang="lv-LV" sz="1200" kern="0" cap="all">
              <a:solidFill>
                <a:schemeClr val="tx1"/>
              </a:solidFill>
              <a:latin typeface="Times New Roman"/>
              <a:ea typeface="Verdana"/>
              <a:cs typeface="Times New Roman"/>
            </a:endParaRPr>
          </a:p>
          <a:p>
            <a:pPr marL="342900" indent="-342900">
              <a:lnSpc>
                <a:spcPct val="90000"/>
              </a:lnSpc>
              <a:spcBef>
                <a:spcPts val="1000"/>
              </a:spcBef>
              <a:buFont typeface="Wingdings"/>
              <a:buChar char="ü"/>
            </a:pPr>
            <a:endParaRPr lang="lv-LV" sz="2000" kern="0">
              <a:solidFill>
                <a:schemeClr val="tx1"/>
              </a:solidFill>
              <a:latin typeface="Verdana"/>
              <a:ea typeface="Verdana"/>
            </a:endParaRPr>
          </a:p>
          <a:p>
            <a:pPr marL="285750" indent="-285750" algn="just">
              <a:lnSpc>
                <a:spcPct val="90000"/>
              </a:lnSpc>
              <a:spcBef>
                <a:spcPts val="1000"/>
              </a:spcBef>
              <a:buFont typeface="Wingdings"/>
              <a:buChar char="ü"/>
            </a:pPr>
            <a:endParaRPr lang="lv-LV" sz="2000" kern="0">
              <a:solidFill>
                <a:schemeClr val="bg2"/>
              </a:solidFill>
              <a:latin typeface="Verdana"/>
              <a:ea typeface="Verdana"/>
            </a:endParaRPr>
          </a:p>
          <a:p>
            <a:pPr marL="228600" algn="just">
              <a:spcAft>
                <a:spcPts val="600"/>
              </a:spcAft>
            </a:pPr>
            <a:endParaRPr lang="lv-LV" sz="2400" b="1" kern="0">
              <a:solidFill>
                <a:schemeClr val="bg2"/>
              </a:solidFill>
              <a:latin typeface="Verdana"/>
              <a:ea typeface="Verdana"/>
            </a:endParaRPr>
          </a:p>
          <a:p>
            <a:pPr marL="685800" lvl="1" algn="just">
              <a:spcAft>
                <a:spcPts val="600"/>
              </a:spcAft>
            </a:pPr>
            <a:endParaRPr lang="lv-LV" sz="2000" kern="0">
              <a:solidFill>
                <a:schemeClr val="bg2"/>
              </a:solidFill>
              <a:latin typeface="Verdana"/>
              <a:ea typeface="Verdana"/>
            </a:endParaRPr>
          </a:p>
          <a:p>
            <a:pPr marL="514350" indent="-285750" algn="just">
              <a:spcAft>
                <a:spcPts val="600"/>
              </a:spcAft>
              <a:buFont typeface="Wingdings" panose="05000000000000000000" pitchFamily="2" charset="2"/>
              <a:buChar char="ü"/>
            </a:pPr>
            <a:endParaRPr lang="lv-LV" sz="2000" kern="0">
              <a:solidFill>
                <a:schemeClr val="bg2"/>
              </a:solidFill>
              <a:latin typeface="Verdana"/>
              <a:ea typeface="Verdana"/>
            </a:endParaRPr>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13" name="TextBox 6">
            <a:extLst>
              <a:ext uri="{FF2B5EF4-FFF2-40B4-BE49-F238E27FC236}">
                <a16:creationId xmlns:a16="http://schemas.microsoft.com/office/drawing/2014/main" id="{C6AB5443-C4EF-2507-DDEC-3FC9252DD49B}"/>
              </a:ext>
            </a:extLst>
          </p:cNvPr>
          <p:cNvSpPr txBox="1"/>
          <p:nvPr/>
        </p:nvSpPr>
        <p:spPr>
          <a:xfrm>
            <a:off x="1855876" y="491239"/>
            <a:ext cx="9831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15" name="Freeform 4">
            <a:extLst>
              <a:ext uri="{FF2B5EF4-FFF2-40B4-BE49-F238E27FC236}">
                <a16:creationId xmlns:a16="http://schemas.microsoft.com/office/drawing/2014/main" id="{C122E1E5-8658-BD14-51C1-4415BF12CFB8}"/>
              </a:ext>
            </a:extLst>
          </p:cNvPr>
          <p:cNvSpPr/>
          <p:nvPr/>
        </p:nvSpPr>
        <p:spPr>
          <a:xfrm>
            <a:off x="1851586" y="300412"/>
            <a:ext cx="9385644" cy="1107089"/>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nSpc>
                <a:spcPct val="90000"/>
              </a:lnSpc>
              <a:spcBef>
                <a:spcPts val="1000"/>
              </a:spcBef>
            </a:pPr>
            <a:r>
              <a:rPr lang="lv-LV" sz="2800">
                <a:solidFill>
                  <a:schemeClr val="bg1"/>
                </a:solidFill>
                <a:latin typeface="Verdana"/>
                <a:ea typeface="+mn-lt"/>
                <a:cs typeface="+mn-lt"/>
              </a:rPr>
              <a:t>Ieteikums pirms ZPD iesniegšanas</a:t>
            </a:r>
            <a:endParaRPr lang="lv-LV" sz="2800">
              <a:solidFill>
                <a:schemeClr val="bg1"/>
              </a:solidFill>
              <a:latin typeface="Verdana"/>
              <a:ea typeface="Verdana"/>
              <a:cs typeface="+mn-lt"/>
            </a:endParaRPr>
          </a:p>
        </p:txBody>
      </p:sp>
    </p:spTree>
    <p:extLst>
      <p:ext uri="{BB962C8B-B14F-4D97-AF65-F5344CB8AC3E}">
        <p14:creationId xmlns:p14="http://schemas.microsoft.com/office/powerpoint/2010/main" val="1698426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E81CD1-2B79-F151-15A2-9EFE6F430F99}"/>
              </a:ext>
            </a:extLst>
          </p:cNvPr>
          <p:cNvSpPr/>
          <p:nvPr/>
        </p:nvSpPr>
        <p:spPr>
          <a:xfrm>
            <a:off x="-2456" y="-7009"/>
            <a:ext cx="527625" cy="6867372"/>
          </a:xfrm>
          <a:prstGeom prst="rect">
            <a:avLst/>
          </a:prstGeom>
          <a:solidFill>
            <a:srgbClr val="68478D"/>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DE324FB-4AAF-118F-385D-E818B1BF3FEE}"/>
              </a:ext>
            </a:extLst>
          </p:cNvPr>
          <p:cNvSpPr>
            <a:spLocks noGrp="1"/>
          </p:cNvSpPr>
          <p:nvPr>
            <p:ph type="sldNum" sz="quarter" idx="12"/>
          </p:nvPr>
        </p:nvSpPr>
        <p:spPr/>
        <p:txBody>
          <a:bodyPr/>
          <a:lstStyle/>
          <a:p>
            <a:fld id="{15E12FCA-102D-4235-9C5A-305EC2DA6640}" type="slidenum">
              <a:rPr lang="en-GB" smtClean="0"/>
              <a:t>21</a:t>
            </a:fld>
            <a:endParaRPr lang="en-US"/>
          </a:p>
        </p:txBody>
      </p:sp>
      <p:pic>
        <p:nvPicPr>
          <p:cNvPr id="3" name="Attēls 2" descr="Attēls, kurā ir teksts, ekrānuzņēmums, programmatūra, multivides programmatūra&#10;&#10;Apraksts ģenerēts automātiski">
            <a:extLst>
              <a:ext uri="{FF2B5EF4-FFF2-40B4-BE49-F238E27FC236}">
                <a16:creationId xmlns:a16="http://schemas.microsoft.com/office/drawing/2014/main" id="{3EC1051B-C1B3-12CA-5E98-7B2965A118B7}"/>
              </a:ext>
            </a:extLst>
          </p:cNvPr>
          <p:cNvPicPr>
            <a:picLocks noChangeAspect="1"/>
          </p:cNvPicPr>
          <p:nvPr/>
        </p:nvPicPr>
        <p:blipFill>
          <a:blip r:embed="rId2"/>
          <a:srcRect t="8623" r="990" b="10159"/>
          <a:stretch/>
        </p:blipFill>
        <p:spPr>
          <a:xfrm>
            <a:off x="1550878" y="1947414"/>
            <a:ext cx="9550646" cy="4214200"/>
          </a:xfrm>
          <a:prstGeom prst="rect">
            <a:avLst/>
          </a:prstGeom>
        </p:spPr>
      </p:pic>
      <p:sp>
        <p:nvSpPr>
          <p:cNvPr id="7" name="Freeform 4">
            <a:extLst>
              <a:ext uri="{FF2B5EF4-FFF2-40B4-BE49-F238E27FC236}">
                <a16:creationId xmlns:a16="http://schemas.microsoft.com/office/drawing/2014/main" id="{048035F2-B587-360F-2DC7-9A1CC537645E}"/>
              </a:ext>
            </a:extLst>
          </p:cNvPr>
          <p:cNvSpPr/>
          <p:nvPr/>
        </p:nvSpPr>
        <p:spPr>
          <a:xfrm>
            <a:off x="744836" y="366843"/>
            <a:ext cx="10702946" cy="1133980"/>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a:lstStyle/>
          <a:p>
            <a:endParaRPr lang="x-none" sz="1200"/>
          </a:p>
        </p:txBody>
      </p:sp>
      <p:sp>
        <p:nvSpPr>
          <p:cNvPr id="14" name="TextBox 6">
            <a:extLst>
              <a:ext uri="{FF2B5EF4-FFF2-40B4-BE49-F238E27FC236}">
                <a16:creationId xmlns:a16="http://schemas.microsoft.com/office/drawing/2014/main" id="{95BE06D3-682C-4E84-4094-080A96394122}"/>
              </a:ext>
            </a:extLst>
          </p:cNvPr>
          <p:cNvSpPr txBox="1"/>
          <p:nvPr/>
        </p:nvSpPr>
        <p:spPr>
          <a:xfrm>
            <a:off x="983708" y="491239"/>
            <a:ext cx="10235294" cy="910762"/>
          </a:xfrm>
          <a:prstGeom prst="rect">
            <a:avLst/>
          </a:prstGeom>
        </p:spPr>
        <p:txBody>
          <a:bodyPr wrap="square" lIns="0" tIns="0" rIns="0" bIns="0" rtlCol="0" anchor="t">
            <a:spAutoFit/>
          </a:bodyPr>
          <a:lstStyle/>
          <a:p>
            <a:pPr>
              <a:lnSpc>
                <a:spcPts val="3733"/>
              </a:lnSpc>
            </a:pPr>
            <a:r>
              <a:rPr lang="en-US" sz="2800" spc="-133">
                <a:solidFill>
                  <a:schemeClr val="tx2"/>
                </a:solidFill>
                <a:latin typeface="Verdana"/>
                <a:ea typeface="Verdana"/>
              </a:rPr>
              <a:t>Latvijas </a:t>
            </a:r>
            <a:r>
              <a:rPr lang="lv-LV" sz="2800" spc="-133">
                <a:solidFill>
                  <a:schemeClr val="tx2"/>
                </a:solidFill>
                <a:latin typeface="Verdana"/>
                <a:ea typeface="Verdana"/>
              </a:rPr>
              <a:t>skolēnu 49. zinātniskās pētniecības darbu konferences norisei tiks izmantota LU e–izglītības platforma</a:t>
            </a:r>
            <a:r>
              <a:rPr lang="en-US" sz="2800" spc="-133">
                <a:solidFill>
                  <a:schemeClr val="tx2"/>
                </a:solidFill>
                <a:latin typeface="Verdana"/>
                <a:ea typeface="Verdana"/>
              </a:rPr>
              <a:t> edu.lu.lv </a:t>
            </a:r>
            <a:endParaRPr lang="lv-LV" sz="2000">
              <a:solidFill>
                <a:schemeClr val="tx2"/>
              </a:solidFill>
              <a:cs typeface="Arial"/>
            </a:endParaRPr>
          </a:p>
        </p:txBody>
      </p:sp>
    </p:spTree>
    <p:extLst>
      <p:ext uri="{BB962C8B-B14F-4D97-AF65-F5344CB8AC3E}">
        <p14:creationId xmlns:p14="http://schemas.microsoft.com/office/powerpoint/2010/main" val="639334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22</a:t>
            </a:fld>
            <a:endParaRPr lang="en-US"/>
          </a:p>
        </p:txBody>
      </p:sp>
      <p:sp>
        <p:nvSpPr>
          <p:cNvPr id="9" name="Text Placeholder 2">
            <a:extLst>
              <a:ext uri="{FF2B5EF4-FFF2-40B4-BE49-F238E27FC236}">
                <a16:creationId xmlns:a16="http://schemas.microsoft.com/office/drawing/2014/main" id="{44875279-6270-D51E-51DD-8FA7BF717C73}"/>
              </a:ext>
            </a:extLst>
          </p:cNvPr>
          <p:cNvSpPr txBox="1">
            <a:spLocks/>
          </p:cNvSpPr>
          <p:nvPr/>
        </p:nvSpPr>
        <p:spPr>
          <a:xfrm>
            <a:off x="939799" y="1714882"/>
            <a:ext cx="11115842" cy="5138139"/>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2000"/>
              </a:spcBef>
            </a:pPr>
            <a:endParaRPr lang="lv-LV" sz="2000" kern="0">
              <a:solidFill>
                <a:schemeClr val="bg2"/>
              </a:solidFill>
              <a:latin typeface="Verdana"/>
              <a:ea typeface="Verdana"/>
            </a:endParaRPr>
          </a:p>
          <a:p>
            <a:pPr>
              <a:spcBef>
                <a:spcPts val="2000"/>
              </a:spcBef>
            </a:pPr>
            <a:endParaRPr lang="lv-LV" sz="2000" kern="0">
              <a:solidFill>
                <a:schemeClr val="bg2"/>
              </a:solidFill>
              <a:latin typeface="Verdana"/>
              <a:ea typeface="Verdana"/>
            </a:endParaRPr>
          </a:p>
          <a:p>
            <a:pPr>
              <a:spcBef>
                <a:spcPts val="2000"/>
              </a:spcBef>
            </a:pPr>
            <a:r>
              <a:rPr lang="en-US" sz="2800" kern="0">
                <a:solidFill>
                  <a:schemeClr val="tx2"/>
                </a:solidFill>
                <a:latin typeface="Verdana"/>
                <a:ea typeface="Verdana"/>
              </a:rPr>
              <a:t>u.lu.lv </a:t>
            </a:r>
            <a:r>
              <a:rPr lang="lv-LV" sz="2800" kern="0">
                <a:solidFill>
                  <a:schemeClr val="tx2"/>
                </a:solidFill>
                <a:latin typeface="Verdana"/>
                <a:ea typeface="Verdana"/>
              </a:rPr>
              <a:t>–izglītības platforma</a:t>
            </a:r>
            <a:r>
              <a:rPr lang="en-US" sz="2800" kern="0">
                <a:solidFill>
                  <a:schemeClr val="tx2"/>
                </a:solidFill>
                <a:latin typeface="Verdana"/>
                <a:ea typeface="Verdana"/>
              </a:rPr>
              <a:t> edu.lu</a:t>
            </a:r>
            <a:endParaRPr lang="lv-LV" sz="2000" kern="0">
              <a:solidFill>
                <a:schemeClr val="tx2"/>
              </a:solidFill>
              <a:latin typeface="Verdana"/>
              <a:ea typeface="Verdana"/>
            </a:endParaRPr>
          </a:p>
          <a:p>
            <a:pPr marL="285750" indent="-285750" algn="just">
              <a:lnSpc>
                <a:spcPct val="90000"/>
              </a:lnSpc>
              <a:spcBef>
                <a:spcPts val="1000"/>
              </a:spcBef>
              <a:buFont typeface="Wingdings"/>
              <a:buChar char="ü"/>
            </a:pPr>
            <a:endParaRPr lang="lv-LV" sz="2000" kern="0">
              <a:solidFill>
                <a:schemeClr val="bg2"/>
              </a:solidFill>
              <a:latin typeface="Verdana"/>
              <a:ea typeface="Verdana"/>
            </a:endParaRPr>
          </a:p>
          <a:p>
            <a:pPr marL="228600" algn="just">
              <a:spcAft>
                <a:spcPts val="600"/>
              </a:spcAft>
            </a:pPr>
            <a:endParaRPr lang="lv-LV" sz="2400" b="1" kern="0">
              <a:solidFill>
                <a:schemeClr val="tx1"/>
              </a:solidFill>
              <a:latin typeface="Verdana"/>
              <a:ea typeface="Verdana"/>
            </a:endParaRPr>
          </a:p>
          <a:p>
            <a:pPr marL="685800" lvl="1" algn="just">
              <a:spcAft>
                <a:spcPts val="600"/>
              </a:spcAft>
            </a:pPr>
            <a:endParaRPr lang="lv-LV" sz="2000" kern="0">
              <a:solidFill>
                <a:schemeClr val="tx1"/>
              </a:solidFill>
              <a:latin typeface="Verdana"/>
              <a:ea typeface="Verdana"/>
            </a:endParaRPr>
          </a:p>
          <a:p>
            <a:pPr marL="514350" indent="-285750" algn="just">
              <a:spcAft>
                <a:spcPts val="600"/>
              </a:spcAft>
              <a:buFont typeface="Wingdings" panose="05000000000000000000" pitchFamily="2" charset="2"/>
              <a:buChar char="ü"/>
            </a:pPr>
            <a:endParaRPr lang="lv-LV" sz="2000" kern="0">
              <a:solidFill>
                <a:schemeClr val="bg2"/>
              </a:solidFill>
              <a:latin typeface="Verdana"/>
              <a:ea typeface="Verdana"/>
            </a:endParaRPr>
          </a:p>
          <a:p>
            <a:pPr marL="228600" algn="just">
              <a:spcAft>
                <a:spcPts val="600"/>
              </a:spcAft>
            </a:pPr>
            <a:endParaRPr lang="lv-LV" sz="2000" kern="0">
              <a:solidFill>
                <a:schemeClr val="bg2"/>
              </a:solidFill>
              <a:latin typeface="Verdana"/>
              <a:ea typeface="Verdana"/>
            </a:endParaRPr>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13" name="TextBox 6">
            <a:extLst>
              <a:ext uri="{FF2B5EF4-FFF2-40B4-BE49-F238E27FC236}">
                <a16:creationId xmlns:a16="http://schemas.microsoft.com/office/drawing/2014/main" id="{C6AB5443-C4EF-2507-DDEC-3FC9252DD49B}"/>
              </a:ext>
            </a:extLst>
          </p:cNvPr>
          <p:cNvSpPr txBox="1"/>
          <p:nvPr/>
        </p:nvSpPr>
        <p:spPr>
          <a:xfrm>
            <a:off x="1767953" y="481470"/>
            <a:ext cx="9831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15" name="Freeform 4">
            <a:extLst>
              <a:ext uri="{FF2B5EF4-FFF2-40B4-BE49-F238E27FC236}">
                <a16:creationId xmlns:a16="http://schemas.microsoft.com/office/drawing/2014/main" id="{C122E1E5-8658-BD14-51C1-4415BF12CFB8}"/>
              </a:ext>
            </a:extLst>
          </p:cNvPr>
          <p:cNvSpPr/>
          <p:nvPr/>
        </p:nvSpPr>
        <p:spPr>
          <a:xfrm>
            <a:off x="1875032" y="300412"/>
            <a:ext cx="9490728" cy="1107089"/>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nSpc>
                <a:spcPct val="90000"/>
              </a:lnSpc>
              <a:spcBef>
                <a:spcPts val="1000"/>
              </a:spcBef>
            </a:pPr>
            <a:r>
              <a:rPr lang="lv-LV" sz="2800">
                <a:solidFill>
                  <a:schemeClr val="bg1"/>
                </a:solidFill>
                <a:ea typeface="+mn-lt"/>
                <a:cs typeface="+mn-lt"/>
              </a:rPr>
              <a:t> Reģistrēšanās vietnē</a:t>
            </a:r>
            <a:r>
              <a:rPr lang="en-US" sz="2800">
                <a:solidFill>
                  <a:schemeClr val="bg1"/>
                </a:solidFill>
                <a:ea typeface="+mn-lt"/>
                <a:cs typeface="+mn-lt"/>
              </a:rPr>
              <a:t> edu.lu.lv </a:t>
            </a:r>
            <a:endParaRPr lang="lv-LV" sz="2800">
              <a:solidFill>
                <a:schemeClr val="bg1"/>
              </a:solidFill>
              <a:ea typeface="+mn-lt"/>
              <a:cs typeface="+mn-lt"/>
            </a:endParaRPr>
          </a:p>
        </p:txBody>
      </p:sp>
      <p:pic>
        <p:nvPicPr>
          <p:cNvPr id="4" name="Attēls 3" descr="Attēls, kurā ir teksts, elektronika, ekrānuzņēmums, programmatūra&#10;&#10;Apraksts ģenerēts automātiski">
            <a:extLst>
              <a:ext uri="{FF2B5EF4-FFF2-40B4-BE49-F238E27FC236}">
                <a16:creationId xmlns:a16="http://schemas.microsoft.com/office/drawing/2014/main" id="{C25B7F19-EAB6-EFD5-8966-F00A26EBFC40}"/>
              </a:ext>
            </a:extLst>
          </p:cNvPr>
          <p:cNvPicPr>
            <a:picLocks noChangeAspect="1"/>
          </p:cNvPicPr>
          <p:nvPr/>
        </p:nvPicPr>
        <p:blipFill>
          <a:blip r:embed="rId3"/>
          <a:srcRect l="537" t="13628" r="4272" b="7085"/>
          <a:stretch/>
        </p:blipFill>
        <p:spPr>
          <a:xfrm>
            <a:off x="514122" y="3618617"/>
            <a:ext cx="6147667" cy="2803538"/>
          </a:xfrm>
          <a:prstGeom prst="rect">
            <a:avLst/>
          </a:prstGeom>
        </p:spPr>
      </p:pic>
      <p:graphicFrame>
        <p:nvGraphicFramePr>
          <p:cNvPr id="358" name="Content Placeholder 6">
            <a:extLst>
              <a:ext uri="{FF2B5EF4-FFF2-40B4-BE49-F238E27FC236}">
                <a16:creationId xmlns:a16="http://schemas.microsoft.com/office/drawing/2014/main" id="{C0F25B4C-02B4-21B8-F313-F99D152E940B}"/>
              </a:ext>
            </a:extLst>
          </p:cNvPr>
          <p:cNvGraphicFramePr>
            <a:graphicFrameLocks noGrp="1"/>
          </p:cNvGraphicFramePr>
          <p:nvPr>
            <p:extLst>
              <p:ext uri="{D42A27DB-BD31-4B8C-83A1-F6EECF244321}">
                <p14:modId xmlns:p14="http://schemas.microsoft.com/office/powerpoint/2010/main" val="4042254172"/>
              </p:ext>
            </p:extLst>
          </p:nvPr>
        </p:nvGraphicFramePr>
        <p:xfrm>
          <a:off x="2389667" y="2021682"/>
          <a:ext cx="6993697" cy="1509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13" name="TextBox 412">
            <a:extLst>
              <a:ext uri="{FF2B5EF4-FFF2-40B4-BE49-F238E27FC236}">
                <a16:creationId xmlns:a16="http://schemas.microsoft.com/office/drawing/2014/main" id="{90DFA87A-AB27-2B9A-B594-68531675235A}"/>
              </a:ext>
            </a:extLst>
          </p:cNvPr>
          <p:cNvSpPr txBox="1"/>
          <p:nvPr/>
        </p:nvSpPr>
        <p:spPr>
          <a:xfrm>
            <a:off x="4124242" y="1713685"/>
            <a:ext cx="44962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400" b="1">
                <a:solidFill>
                  <a:srgbClr val="664690"/>
                </a:solidFill>
                <a:latin typeface="Arial"/>
                <a:cs typeface="Arial"/>
              </a:rPr>
              <a:t>Autorizētas piekļuves saņemšana vietnē edu.lu.lv</a:t>
            </a:r>
          </a:p>
        </p:txBody>
      </p:sp>
      <p:pic>
        <p:nvPicPr>
          <p:cNvPr id="1820" name="Attēls 1819" descr="Attēls, kurā ir teksts, ekrānuzņēmums, taisnstūris, rinda&#10;&#10;Apraksts ģenerēts automātiski">
            <a:extLst>
              <a:ext uri="{FF2B5EF4-FFF2-40B4-BE49-F238E27FC236}">
                <a16:creationId xmlns:a16="http://schemas.microsoft.com/office/drawing/2014/main" id="{E6C983A4-652D-7539-990E-DF1D6FA3DBE0}"/>
              </a:ext>
            </a:extLst>
          </p:cNvPr>
          <p:cNvPicPr>
            <a:picLocks noChangeAspect="1"/>
          </p:cNvPicPr>
          <p:nvPr/>
        </p:nvPicPr>
        <p:blipFill>
          <a:blip r:embed="rId9"/>
          <a:stretch>
            <a:fillRect/>
          </a:stretch>
        </p:blipFill>
        <p:spPr>
          <a:xfrm>
            <a:off x="5568461" y="5531160"/>
            <a:ext cx="6096000" cy="660755"/>
          </a:xfrm>
          <a:prstGeom prst="rect">
            <a:avLst/>
          </a:prstGeom>
        </p:spPr>
      </p:pic>
    </p:spTree>
    <p:extLst>
      <p:ext uri="{BB962C8B-B14F-4D97-AF65-F5344CB8AC3E}">
        <p14:creationId xmlns:p14="http://schemas.microsoft.com/office/powerpoint/2010/main" val="334997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23</a:t>
            </a:fld>
            <a:endParaRPr lang="en-US"/>
          </a:p>
        </p:txBody>
      </p:sp>
      <p:sp>
        <p:nvSpPr>
          <p:cNvPr id="9" name="Text Placeholder 2">
            <a:extLst>
              <a:ext uri="{FF2B5EF4-FFF2-40B4-BE49-F238E27FC236}">
                <a16:creationId xmlns:a16="http://schemas.microsoft.com/office/drawing/2014/main" id="{44875279-6270-D51E-51DD-8FA7BF717C73}"/>
              </a:ext>
            </a:extLst>
          </p:cNvPr>
          <p:cNvSpPr txBox="1">
            <a:spLocks/>
          </p:cNvSpPr>
          <p:nvPr/>
        </p:nvSpPr>
        <p:spPr>
          <a:xfrm>
            <a:off x="826476" y="1938482"/>
            <a:ext cx="4654962" cy="2967991"/>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2000"/>
              </a:spcBef>
              <a:buFont typeface="Wingdings"/>
              <a:buChar char="ü"/>
            </a:pPr>
            <a:r>
              <a:rPr lang="lv-LV" sz="1800" kern="0">
                <a:solidFill>
                  <a:schemeClr val="bg2"/>
                </a:solidFill>
                <a:latin typeface="Verdana"/>
                <a:ea typeface="Verdana"/>
              </a:rPr>
              <a:t>ZPD </a:t>
            </a:r>
            <a:r>
              <a:rPr lang="lv-LV" sz="1800" b="1" kern="0">
                <a:solidFill>
                  <a:schemeClr val="bg2"/>
                </a:solidFill>
                <a:latin typeface="Verdana"/>
                <a:ea typeface="Verdana"/>
              </a:rPr>
              <a:t>iesniedz PDF formātā</a:t>
            </a:r>
            <a:r>
              <a:rPr lang="lv-LV" sz="1800" kern="0">
                <a:solidFill>
                  <a:schemeClr val="bg2"/>
                </a:solidFill>
                <a:latin typeface="Verdana"/>
                <a:ea typeface="Verdana"/>
              </a:rPr>
              <a:t>. </a:t>
            </a:r>
            <a:endParaRPr lang="lv-LV" sz="1800">
              <a:solidFill>
                <a:schemeClr val="bg2"/>
              </a:solidFill>
              <a:latin typeface="Verdana"/>
            </a:endParaRPr>
          </a:p>
          <a:p>
            <a:pPr marL="342900" indent="-342900">
              <a:spcBef>
                <a:spcPts val="2000"/>
              </a:spcBef>
              <a:buFont typeface="Wingdings"/>
              <a:buChar char="ü"/>
            </a:pPr>
            <a:r>
              <a:rPr lang="lv-LV" sz="1800" kern="0">
                <a:solidFill>
                  <a:schemeClr val="bg2"/>
                </a:solidFill>
                <a:latin typeface="Verdana"/>
                <a:ea typeface="Verdana"/>
              </a:rPr>
              <a:t>Pārveidojot darba datni PDF formātā, </a:t>
            </a:r>
            <a:r>
              <a:rPr lang="lv-LV" sz="1800" b="1" kern="0">
                <a:solidFill>
                  <a:schemeClr val="bg2"/>
                </a:solidFill>
                <a:latin typeface="Verdana"/>
                <a:ea typeface="Verdana"/>
              </a:rPr>
              <a:t>jāpārliecinās, vai nav mainījies darba formatējums</a:t>
            </a:r>
            <a:r>
              <a:rPr lang="lv-LV" sz="1800" kern="0">
                <a:solidFill>
                  <a:schemeClr val="bg2"/>
                </a:solidFill>
                <a:latin typeface="Verdana"/>
                <a:ea typeface="Verdana"/>
              </a:rPr>
              <a:t>.</a:t>
            </a:r>
          </a:p>
          <a:p>
            <a:pPr marL="342900" indent="-342900">
              <a:spcBef>
                <a:spcPts val="2000"/>
              </a:spcBef>
              <a:buFont typeface="Wingdings"/>
              <a:buChar char="ü"/>
            </a:pPr>
            <a:r>
              <a:rPr lang="lv-LV" sz="1800" kern="0">
                <a:solidFill>
                  <a:schemeClr val="bg2"/>
                </a:solidFill>
                <a:latin typeface="Verdana"/>
                <a:ea typeface="Verdana"/>
              </a:rPr>
              <a:t>ZPD nosaukumu vietnē ievada ar </a:t>
            </a:r>
            <a:r>
              <a:rPr lang="lv-LV" sz="1800" b="1" kern="0">
                <a:solidFill>
                  <a:schemeClr val="bg2"/>
                </a:solidFill>
                <a:latin typeface="Verdana"/>
                <a:ea typeface="Verdana"/>
              </a:rPr>
              <a:t>mazajiem burtiem</a:t>
            </a:r>
            <a:r>
              <a:rPr lang="lv-LV" sz="1800" kern="0">
                <a:solidFill>
                  <a:schemeClr val="bg2"/>
                </a:solidFill>
                <a:latin typeface="Verdana"/>
                <a:ea typeface="Verdana"/>
              </a:rPr>
              <a:t>. </a:t>
            </a:r>
          </a:p>
          <a:p>
            <a:pPr marL="342900" indent="-342900">
              <a:spcBef>
                <a:spcPts val="2000"/>
              </a:spcBef>
              <a:buFont typeface="Wingdings"/>
              <a:buChar char="ü"/>
            </a:pPr>
            <a:r>
              <a:rPr lang="lv-LV" sz="1800" kern="0">
                <a:solidFill>
                  <a:schemeClr val="bg2"/>
                </a:solidFill>
                <a:latin typeface="Verdana"/>
                <a:ea typeface="Verdana"/>
              </a:rPr>
              <a:t>Norāda darba </a:t>
            </a:r>
            <a:r>
              <a:rPr lang="lv-LV" sz="1800" b="1" kern="0">
                <a:solidFill>
                  <a:schemeClr val="bg2"/>
                </a:solidFill>
                <a:latin typeface="Verdana"/>
                <a:ea typeface="Verdana"/>
              </a:rPr>
              <a:t>zinātņu nozaru grupu</a:t>
            </a:r>
            <a:r>
              <a:rPr lang="lv-LV" sz="1800" kern="0">
                <a:solidFill>
                  <a:schemeClr val="bg2"/>
                </a:solidFill>
                <a:latin typeface="Verdana"/>
                <a:ea typeface="Verdana"/>
              </a:rPr>
              <a:t> </a:t>
            </a:r>
            <a:r>
              <a:rPr lang="lv-LV" sz="1800" i="1" kern="0">
                <a:solidFill>
                  <a:schemeClr val="bg2"/>
                </a:solidFill>
                <a:latin typeface="Verdana"/>
                <a:ea typeface="Verdana"/>
              </a:rPr>
              <a:t>(izvēlas no piedāvātā)</a:t>
            </a:r>
            <a:r>
              <a:rPr lang="lv-LV" sz="1800" kern="0">
                <a:solidFill>
                  <a:schemeClr val="bg2"/>
                </a:solidFill>
                <a:latin typeface="Verdana"/>
                <a:ea typeface="Verdana"/>
              </a:rPr>
              <a:t> un </a:t>
            </a:r>
            <a:r>
              <a:rPr lang="lv-LV" sz="1800" b="1" kern="0">
                <a:solidFill>
                  <a:schemeClr val="tx1"/>
                </a:solidFill>
                <a:latin typeface="Verdana"/>
                <a:ea typeface="Verdana"/>
              </a:rPr>
              <a:t>nozari </a:t>
            </a:r>
            <a:r>
              <a:rPr lang="lv-LV" sz="1800" i="1" kern="0">
                <a:solidFill>
                  <a:schemeClr val="tx1"/>
                </a:solidFill>
                <a:latin typeface="Verdana"/>
                <a:ea typeface="Verdana"/>
              </a:rPr>
              <a:t>(ieraksta)</a:t>
            </a:r>
            <a:r>
              <a:rPr lang="lv-LV" sz="1800" kern="0">
                <a:solidFill>
                  <a:schemeClr val="tx1"/>
                </a:solidFill>
                <a:latin typeface="Verdana"/>
                <a:ea typeface="Verdana"/>
              </a:rPr>
              <a:t> atbilstoši Ministru kabineta 2022. gada 27. septembra noteikumiem Nr. 595 “Noteikumi par Latvijas zinātnes nozaru grupām, zinātnes nozarēm un </a:t>
            </a:r>
            <a:r>
              <a:rPr lang="lv-LV" sz="1800" kern="0" err="1">
                <a:solidFill>
                  <a:schemeClr val="tx1"/>
                </a:solidFill>
                <a:latin typeface="Verdana"/>
                <a:ea typeface="Verdana"/>
              </a:rPr>
              <a:t>apakšnozarēm</a:t>
            </a:r>
            <a:r>
              <a:rPr lang="lv-LV" sz="1800" kern="0">
                <a:solidFill>
                  <a:schemeClr val="tx1"/>
                </a:solidFill>
                <a:latin typeface="Verdana"/>
                <a:ea typeface="Verdana"/>
              </a:rPr>
              <a:t>”.</a:t>
            </a:r>
          </a:p>
          <a:p>
            <a:pPr marL="342900" indent="-342900">
              <a:spcBef>
                <a:spcPts val="2000"/>
              </a:spcBef>
              <a:buFont typeface="Wingdings"/>
              <a:buChar char="ü"/>
            </a:pPr>
            <a:endParaRPr lang="lv-LV" sz="1800" kern="0">
              <a:solidFill>
                <a:schemeClr val="bg2"/>
              </a:solidFill>
              <a:latin typeface="Verdana"/>
              <a:ea typeface="Verdana"/>
            </a:endParaRPr>
          </a:p>
          <a:p>
            <a:pPr marL="285750" indent="-285750">
              <a:lnSpc>
                <a:spcPct val="90000"/>
              </a:lnSpc>
              <a:spcBef>
                <a:spcPts val="1000"/>
              </a:spcBef>
              <a:buFont typeface="Wingdings"/>
              <a:buChar char="ü"/>
            </a:pPr>
            <a:endParaRPr lang="lv-LV" sz="2000" kern="0">
              <a:solidFill>
                <a:schemeClr val="tx1"/>
              </a:solidFill>
              <a:latin typeface="Verdana"/>
              <a:ea typeface="Verdana"/>
            </a:endParaRPr>
          </a:p>
          <a:p>
            <a:pPr marL="228600">
              <a:spcAft>
                <a:spcPts val="600"/>
              </a:spcAft>
            </a:pPr>
            <a:endParaRPr lang="lv-LV" sz="2400" b="1" kern="0">
              <a:solidFill>
                <a:schemeClr val="tx1"/>
              </a:solidFill>
              <a:latin typeface="Verdana"/>
              <a:ea typeface="Verdana"/>
            </a:endParaRPr>
          </a:p>
          <a:p>
            <a:pPr marL="685800" lvl="1">
              <a:spcAft>
                <a:spcPts val="600"/>
              </a:spcAft>
            </a:pPr>
            <a:endParaRPr lang="lv-LV" sz="2000" kern="0">
              <a:solidFill>
                <a:schemeClr val="bg2"/>
              </a:solidFill>
              <a:latin typeface="Verdana"/>
              <a:ea typeface="Verdana"/>
            </a:endParaRPr>
          </a:p>
          <a:p>
            <a:pPr marL="514350" indent="-285750">
              <a:spcAft>
                <a:spcPts val="600"/>
              </a:spcAft>
              <a:buFont typeface="Wingdings" panose="05000000000000000000" pitchFamily="2" charset="2"/>
              <a:buChar char="ü"/>
            </a:pPr>
            <a:endParaRPr lang="lv-LV" sz="2000" kern="0">
              <a:solidFill>
                <a:schemeClr val="bg2"/>
              </a:solidFill>
              <a:latin typeface="Verdana"/>
              <a:ea typeface="Verdana"/>
            </a:endParaRPr>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13" name="TextBox 6">
            <a:extLst>
              <a:ext uri="{FF2B5EF4-FFF2-40B4-BE49-F238E27FC236}">
                <a16:creationId xmlns:a16="http://schemas.microsoft.com/office/drawing/2014/main" id="{C6AB5443-C4EF-2507-DDEC-3FC9252DD49B}"/>
              </a:ext>
            </a:extLst>
          </p:cNvPr>
          <p:cNvSpPr txBox="1"/>
          <p:nvPr/>
        </p:nvSpPr>
        <p:spPr>
          <a:xfrm>
            <a:off x="1767953" y="481470"/>
            <a:ext cx="9831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15" name="Freeform 4">
            <a:extLst>
              <a:ext uri="{FF2B5EF4-FFF2-40B4-BE49-F238E27FC236}">
                <a16:creationId xmlns:a16="http://schemas.microsoft.com/office/drawing/2014/main" id="{C122E1E5-8658-BD14-51C1-4415BF12CFB8}"/>
              </a:ext>
            </a:extLst>
          </p:cNvPr>
          <p:cNvSpPr/>
          <p:nvPr/>
        </p:nvSpPr>
        <p:spPr>
          <a:xfrm>
            <a:off x="1781248" y="300412"/>
            <a:ext cx="9584512" cy="1107089"/>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nSpc>
                <a:spcPct val="90000"/>
              </a:lnSpc>
              <a:spcBef>
                <a:spcPts val="1000"/>
              </a:spcBef>
            </a:pPr>
            <a:r>
              <a:rPr lang="lv-LV" sz="2800">
                <a:solidFill>
                  <a:schemeClr val="bg1"/>
                </a:solidFill>
                <a:latin typeface="Verdana"/>
                <a:ea typeface="Verdana"/>
                <a:cs typeface="Arial"/>
              </a:rPr>
              <a:t>Zinātniskās pētniecības darbu iesniegšana vietnē</a:t>
            </a:r>
            <a:r>
              <a:rPr lang="lv-LV" sz="2800">
                <a:solidFill>
                  <a:schemeClr val="bg1"/>
                </a:solidFill>
                <a:latin typeface="Verdana"/>
                <a:ea typeface="+mn-lt"/>
                <a:cs typeface="+mn-lt"/>
              </a:rPr>
              <a:t> edu.lu.lv</a:t>
            </a:r>
            <a:endParaRPr lang="lv-LV" sz="2800">
              <a:solidFill>
                <a:schemeClr val="bg1"/>
              </a:solidFill>
              <a:latin typeface="Verdana"/>
            </a:endParaRPr>
          </a:p>
        </p:txBody>
      </p:sp>
      <p:pic>
        <p:nvPicPr>
          <p:cNvPr id="5" name="Attēls 4" descr="Attēls, kurā ir teksts, ekrānuzņēmums, fonts, cipars&#10;&#10;Apraksts ģenerēts automātiski">
            <a:extLst>
              <a:ext uri="{FF2B5EF4-FFF2-40B4-BE49-F238E27FC236}">
                <a16:creationId xmlns:a16="http://schemas.microsoft.com/office/drawing/2014/main" id="{7A97AC4A-1002-51DD-DE78-289AB9248C06}"/>
              </a:ext>
            </a:extLst>
          </p:cNvPr>
          <p:cNvPicPr>
            <a:picLocks noChangeAspect="1"/>
          </p:cNvPicPr>
          <p:nvPr/>
        </p:nvPicPr>
        <p:blipFill>
          <a:blip r:embed="rId3"/>
          <a:stretch>
            <a:fillRect/>
          </a:stretch>
        </p:blipFill>
        <p:spPr>
          <a:xfrm>
            <a:off x="5799667" y="3026604"/>
            <a:ext cx="6392333" cy="2709792"/>
          </a:xfrm>
          <a:prstGeom prst="rect">
            <a:avLst/>
          </a:prstGeom>
        </p:spPr>
      </p:pic>
    </p:spTree>
    <p:extLst>
      <p:ext uri="{BB962C8B-B14F-4D97-AF65-F5344CB8AC3E}">
        <p14:creationId xmlns:p14="http://schemas.microsoft.com/office/powerpoint/2010/main" val="3138121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24</a:t>
            </a:fld>
            <a:endParaRPr lang="en-US"/>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13" name="TextBox 6">
            <a:extLst>
              <a:ext uri="{FF2B5EF4-FFF2-40B4-BE49-F238E27FC236}">
                <a16:creationId xmlns:a16="http://schemas.microsoft.com/office/drawing/2014/main" id="{C6AB5443-C4EF-2507-DDEC-3FC9252DD49B}"/>
              </a:ext>
            </a:extLst>
          </p:cNvPr>
          <p:cNvSpPr txBox="1"/>
          <p:nvPr/>
        </p:nvSpPr>
        <p:spPr>
          <a:xfrm>
            <a:off x="1767953" y="481470"/>
            <a:ext cx="9831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15" name="Freeform 4">
            <a:extLst>
              <a:ext uri="{FF2B5EF4-FFF2-40B4-BE49-F238E27FC236}">
                <a16:creationId xmlns:a16="http://schemas.microsoft.com/office/drawing/2014/main" id="{C122E1E5-8658-BD14-51C1-4415BF12CFB8}"/>
              </a:ext>
            </a:extLst>
          </p:cNvPr>
          <p:cNvSpPr/>
          <p:nvPr/>
        </p:nvSpPr>
        <p:spPr>
          <a:xfrm>
            <a:off x="1992263" y="312135"/>
            <a:ext cx="9373497" cy="1095366"/>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nSpc>
                <a:spcPct val="90000"/>
              </a:lnSpc>
              <a:spcBef>
                <a:spcPts val="1000"/>
              </a:spcBef>
            </a:pPr>
            <a:r>
              <a:rPr lang="lv-LV" sz="2800" dirty="0">
                <a:solidFill>
                  <a:schemeClr val="bg1"/>
                </a:solidFill>
                <a:latin typeface="Verdana"/>
                <a:ea typeface="+mn-lt"/>
                <a:cs typeface="Arial"/>
              </a:rPr>
              <a:t>Zinātniskās pētniecības darbu vērtēšana </a:t>
            </a:r>
            <a:r>
              <a:rPr lang="lv-LV" sz="2800" dirty="0">
                <a:solidFill>
                  <a:schemeClr val="bg1"/>
                </a:solidFill>
                <a:latin typeface="Arial"/>
                <a:ea typeface="+mn-lt"/>
                <a:cs typeface="Arial"/>
              </a:rPr>
              <a:t>vietnē edu.lu.lv I</a:t>
            </a:r>
            <a:endParaRPr lang="lv-LV" sz="2800" dirty="0">
              <a:solidFill>
                <a:schemeClr val="bg1"/>
              </a:solidFill>
              <a:ea typeface="+mn-lt"/>
              <a:cs typeface="+mn-lt"/>
            </a:endParaRPr>
          </a:p>
        </p:txBody>
      </p:sp>
      <p:sp>
        <p:nvSpPr>
          <p:cNvPr id="4" name="Text Placeholder 2">
            <a:extLst>
              <a:ext uri="{FF2B5EF4-FFF2-40B4-BE49-F238E27FC236}">
                <a16:creationId xmlns:a16="http://schemas.microsoft.com/office/drawing/2014/main" id="{0A188F4F-654D-38EC-6F5C-D94357ACB71E}"/>
              </a:ext>
            </a:extLst>
          </p:cNvPr>
          <p:cNvSpPr txBox="1">
            <a:spLocks/>
          </p:cNvSpPr>
          <p:nvPr/>
        </p:nvSpPr>
        <p:spPr>
          <a:xfrm>
            <a:off x="1027238" y="2021117"/>
            <a:ext cx="5652724" cy="333222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2000"/>
              </a:spcBef>
              <a:buFont typeface="Wingdings"/>
              <a:buChar char="ü"/>
            </a:pPr>
            <a:r>
              <a:rPr lang="lv-LV" sz="2000">
                <a:solidFill>
                  <a:schemeClr val="tx1"/>
                </a:solidFill>
                <a:latin typeface="Verdana"/>
                <a:ea typeface="Verdana"/>
              </a:rPr>
              <a:t>Krāsu nozīme ierakstiem vietnes sadaļā "Darbu pārvaldība":</a:t>
            </a:r>
            <a:endParaRPr lang="lv-LV" sz="2000">
              <a:solidFill>
                <a:schemeClr val="tx1"/>
              </a:solidFill>
              <a:latin typeface="Verdana"/>
            </a:endParaRPr>
          </a:p>
          <a:p>
            <a:pPr marL="800100" lvl="1" indent="-342900">
              <a:spcBef>
                <a:spcPts val="2000"/>
              </a:spcBef>
              <a:buFont typeface="Courier New"/>
              <a:buChar char="o"/>
            </a:pPr>
            <a:r>
              <a:rPr lang="lv-LV" sz="2000">
                <a:solidFill>
                  <a:schemeClr val="tx1"/>
                </a:solidFill>
                <a:latin typeface="Verdana"/>
                <a:ea typeface="Verdana"/>
              </a:rPr>
              <a:t>balts ar melnu ierāmējumu - recenzents gatavo darba recenziju;</a:t>
            </a:r>
          </a:p>
          <a:p>
            <a:pPr marL="800100" lvl="1" indent="-342900">
              <a:spcBef>
                <a:spcPts val="2000"/>
              </a:spcBef>
              <a:buFont typeface="Courier New"/>
              <a:buChar char="o"/>
            </a:pPr>
            <a:r>
              <a:rPr lang="lv-LV" sz="2000">
                <a:solidFill>
                  <a:schemeClr val="tx1"/>
                </a:solidFill>
                <a:latin typeface="Verdana"/>
                <a:ea typeface="Verdana"/>
              </a:rPr>
              <a:t>sarkans – darbs ir noraidīts kādu pārkāpumu dēļ;</a:t>
            </a:r>
          </a:p>
          <a:p>
            <a:pPr marL="800100" lvl="1" indent="-342900">
              <a:spcBef>
                <a:spcPts val="2000"/>
              </a:spcBef>
              <a:buFont typeface="Courier New"/>
              <a:buChar char="o"/>
            </a:pPr>
            <a:r>
              <a:rPr lang="lv-LV" sz="2000">
                <a:solidFill>
                  <a:schemeClr val="tx1"/>
                </a:solidFill>
                <a:latin typeface="Verdana"/>
                <a:ea typeface="Verdana"/>
              </a:rPr>
              <a:t>dzeltens – darbs netiek virzīts uz nākamo kārtu;</a:t>
            </a:r>
          </a:p>
          <a:p>
            <a:pPr marL="800100" lvl="1" indent="-342900">
              <a:spcBef>
                <a:spcPts val="2000"/>
              </a:spcBef>
              <a:buFont typeface="Courier New"/>
              <a:buChar char="o"/>
            </a:pPr>
            <a:r>
              <a:rPr lang="lv-LV" sz="2000">
                <a:solidFill>
                  <a:schemeClr val="tx1"/>
                </a:solidFill>
                <a:latin typeface="Verdana"/>
                <a:ea typeface="Verdana"/>
              </a:rPr>
              <a:t>zaļš - darbs tiek virzīts uz nākamo kārtu.</a:t>
            </a:r>
          </a:p>
          <a:p>
            <a:pPr marL="342900" indent="-342900">
              <a:spcBef>
                <a:spcPts val="2000"/>
              </a:spcBef>
              <a:buFont typeface="Wingdings"/>
              <a:buChar char="ü"/>
            </a:pPr>
            <a:endParaRPr lang="lv-LV" sz="2000" kern="0">
              <a:solidFill>
                <a:schemeClr val="bg2"/>
              </a:solidFill>
              <a:latin typeface="Verdana"/>
              <a:ea typeface="Verdana"/>
            </a:endParaRPr>
          </a:p>
          <a:p>
            <a:pPr marL="285750" indent="-285750">
              <a:lnSpc>
                <a:spcPct val="90000"/>
              </a:lnSpc>
              <a:spcBef>
                <a:spcPts val="1000"/>
              </a:spcBef>
              <a:buFont typeface="Wingdings"/>
              <a:buChar char="ü"/>
            </a:pPr>
            <a:endParaRPr lang="lv-LV" sz="2000" kern="0">
              <a:solidFill>
                <a:schemeClr val="tx1"/>
              </a:solidFill>
              <a:latin typeface="Verdana"/>
              <a:ea typeface="Verdana"/>
            </a:endParaRPr>
          </a:p>
          <a:p>
            <a:pPr marL="228600">
              <a:spcAft>
                <a:spcPts val="600"/>
              </a:spcAft>
            </a:pPr>
            <a:endParaRPr lang="lv-LV" sz="2000" b="1" kern="0">
              <a:solidFill>
                <a:schemeClr val="tx1"/>
              </a:solidFill>
              <a:latin typeface="Verdana"/>
              <a:ea typeface="Verdana"/>
            </a:endParaRPr>
          </a:p>
          <a:p>
            <a:pPr marL="685800" lvl="1">
              <a:spcAft>
                <a:spcPts val="600"/>
              </a:spcAft>
            </a:pPr>
            <a:endParaRPr lang="lv-LV" sz="2000" kern="0">
              <a:solidFill>
                <a:schemeClr val="bg2"/>
              </a:solidFill>
              <a:latin typeface="Verdana"/>
              <a:ea typeface="Verdana"/>
            </a:endParaRPr>
          </a:p>
          <a:p>
            <a:pPr marL="514350" indent="-285750">
              <a:spcAft>
                <a:spcPts val="600"/>
              </a:spcAft>
              <a:buFont typeface="Wingdings" panose="05000000000000000000" pitchFamily="2" charset="2"/>
              <a:buChar char="ü"/>
            </a:pPr>
            <a:endParaRPr lang="lv-LV" sz="2000" kern="0">
              <a:solidFill>
                <a:schemeClr val="bg2"/>
              </a:solidFill>
              <a:latin typeface="Verdana"/>
              <a:ea typeface="Verdana"/>
            </a:endParaRPr>
          </a:p>
        </p:txBody>
      </p:sp>
      <p:pic>
        <p:nvPicPr>
          <p:cNvPr id="6" name="Attēls 5" descr="Attēls, kurā ir teksts, ekrānuzņēmums, fonts, cipars&#10;&#10;Apraksts ģenerēts automātiski">
            <a:extLst>
              <a:ext uri="{FF2B5EF4-FFF2-40B4-BE49-F238E27FC236}">
                <a16:creationId xmlns:a16="http://schemas.microsoft.com/office/drawing/2014/main" id="{20E3F257-3E12-5FFE-FFDF-B85F85E25C0C}"/>
              </a:ext>
            </a:extLst>
          </p:cNvPr>
          <p:cNvPicPr>
            <a:picLocks noChangeAspect="1"/>
          </p:cNvPicPr>
          <p:nvPr/>
        </p:nvPicPr>
        <p:blipFill>
          <a:blip r:embed="rId3"/>
          <a:stretch>
            <a:fillRect/>
          </a:stretch>
        </p:blipFill>
        <p:spPr>
          <a:xfrm>
            <a:off x="6997862" y="2891929"/>
            <a:ext cx="4984426" cy="2357817"/>
          </a:xfrm>
          <a:prstGeom prst="rect">
            <a:avLst/>
          </a:prstGeom>
        </p:spPr>
      </p:pic>
    </p:spTree>
    <p:extLst>
      <p:ext uri="{BB962C8B-B14F-4D97-AF65-F5344CB8AC3E}">
        <p14:creationId xmlns:p14="http://schemas.microsoft.com/office/powerpoint/2010/main" val="1302059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25</a:t>
            </a:fld>
            <a:endParaRPr lang="en-US"/>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13" name="TextBox 6">
            <a:extLst>
              <a:ext uri="{FF2B5EF4-FFF2-40B4-BE49-F238E27FC236}">
                <a16:creationId xmlns:a16="http://schemas.microsoft.com/office/drawing/2014/main" id="{C6AB5443-C4EF-2507-DDEC-3FC9252DD49B}"/>
              </a:ext>
            </a:extLst>
          </p:cNvPr>
          <p:cNvSpPr txBox="1"/>
          <p:nvPr/>
        </p:nvSpPr>
        <p:spPr>
          <a:xfrm>
            <a:off x="1767953" y="481470"/>
            <a:ext cx="9831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15" name="Freeform 4">
            <a:extLst>
              <a:ext uri="{FF2B5EF4-FFF2-40B4-BE49-F238E27FC236}">
                <a16:creationId xmlns:a16="http://schemas.microsoft.com/office/drawing/2014/main" id="{C122E1E5-8658-BD14-51C1-4415BF12CFB8}"/>
              </a:ext>
            </a:extLst>
          </p:cNvPr>
          <p:cNvSpPr/>
          <p:nvPr/>
        </p:nvSpPr>
        <p:spPr>
          <a:xfrm>
            <a:off x="1968817" y="312135"/>
            <a:ext cx="9396943" cy="1095366"/>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nSpc>
                <a:spcPct val="90000"/>
              </a:lnSpc>
              <a:spcBef>
                <a:spcPts val="1000"/>
              </a:spcBef>
            </a:pPr>
            <a:r>
              <a:rPr lang="lv-LV" sz="2800">
                <a:solidFill>
                  <a:schemeClr val="bg1"/>
                </a:solidFill>
                <a:latin typeface="Verdana"/>
                <a:ea typeface="+mn-lt"/>
                <a:cs typeface="Arial"/>
              </a:rPr>
              <a:t>Zinātniskās pētniecības darbu vērtēšana </a:t>
            </a:r>
            <a:r>
              <a:rPr lang="lv-LV" sz="2800">
                <a:solidFill>
                  <a:schemeClr val="bg1"/>
                </a:solidFill>
                <a:latin typeface="Arial"/>
                <a:ea typeface="+mn-lt"/>
                <a:cs typeface="Arial"/>
              </a:rPr>
              <a:t>vietnē edu.lu.lv II</a:t>
            </a:r>
            <a:endParaRPr lang="lv-LV" sz="2800">
              <a:solidFill>
                <a:schemeClr val="bg1"/>
              </a:solidFill>
              <a:ea typeface="+mn-lt"/>
              <a:cs typeface="+mn-lt"/>
            </a:endParaRPr>
          </a:p>
        </p:txBody>
      </p:sp>
      <p:sp>
        <p:nvSpPr>
          <p:cNvPr id="4" name="Text Placeholder 2">
            <a:extLst>
              <a:ext uri="{FF2B5EF4-FFF2-40B4-BE49-F238E27FC236}">
                <a16:creationId xmlns:a16="http://schemas.microsoft.com/office/drawing/2014/main" id="{0A188F4F-654D-38EC-6F5C-D94357ACB71E}"/>
              </a:ext>
            </a:extLst>
          </p:cNvPr>
          <p:cNvSpPr txBox="1">
            <a:spLocks/>
          </p:cNvSpPr>
          <p:nvPr/>
        </p:nvSpPr>
        <p:spPr>
          <a:xfrm>
            <a:off x="1402376" y="1587363"/>
            <a:ext cx="8055954" cy="3015697"/>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2000"/>
              </a:spcBef>
              <a:buFont typeface="Wingdings"/>
              <a:buChar char="ü"/>
            </a:pPr>
            <a:endParaRPr lang="lv-LV" sz="1800">
              <a:solidFill>
                <a:schemeClr val="tx1"/>
              </a:solidFill>
              <a:latin typeface="Verdana"/>
              <a:ea typeface="Verdana"/>
            </a:endParaRPr>
          </a:p>
          <a:p>
            <a:pPr marL="342900" lvl="1" indent="-342900">
              <a:spcBef>
                <a:spcPts val="2000"/>
              </a:spcBef>
              <a:buFont typeface="Wingdings"/>
              <a:buChar char="ü"/>
            </a:pPr>
            <a:r>
              <a:rPr lang="lv-LV" sz="2000">
                <a:solidFill>
                  <a:schemeClr val="tx1"/>
                </a:solidFill>
                <a:latin typeface="Verdana"/>
                <a:ea typeface="Verdana"/>
              </a:rPr>
              <a:t>Recenzija un reģionālās konferences komisijas vērtējums atrodams attiecīgajā kolonnā zem zobratiņa.</a:t>
            </a:r>
          </a:p>
          <a:p>
            <a:pPr marL="342900" indent="-342900">
              <a:spcBef>
                <a:spcPts val="2000"/>
              </a:spcBef>
              <a:buFont typeface="Wingdings"/>
              <a:buChar char="ü"/>
            </a:pPr>
            <a:endParaRPr lang="lv-LV" sz="1800" kern="0">
              <a:solidFill>
                <a:schemeClr val="tx1"/>
              </a:solidFill>
              <a:latin typeface="Verdana"/>
              <a:ea typeface="Verdana"/>
            </a:endParaRPr>
          </a:p>
          <a:p>
            <a:pPr marL="342900" indent="-342900">
              <a:spcBef>
                <a:spcPts val="2000"/>
              </a:spcBef>
              <a:buFont typeface="Wingdings"/>
              <a:buChar char="ü"/>
            </a:pPr>
            <a:endParaRPr lang="lv-LV" sz="1800" kern="0">
              <a:solidFill>
                <a:schemeClr val="bg2"/>
              </a:solidFill>
              <a:latin typeface="Verdana"/>
              <a:ea typeface="Verdana"/>
            </a:endParaRPr>
          </a:p>
          <a:p>
            <a:pPr marL="285750" indent="-285750">
              <a:lnSpc>
                <a:spcPct val="90000"/>
              </a:lnSpc>
              <a:spcBef>
                <a:spcPts val="1000"/>
              </a:spcBef>
              <a:buFont typeface="Wingdings"/>
              <a:buChar char="ü"/>
            </a:pPr>
            <a:endParaRPr lang="lv-LV" sz="2000" kern="0">
              <a:solidFill>
                <a:schemeClr val="tx1"/>
              </a:solidFill>
              <a:latin typeface="Verdana"/>
              <a:ea typeface="Verdana"/>
            </a:endParaRPr>
          </a:p>
          <a:p>
            <a:pPr marL="228600">
              <a:spcAft>
                <a:spcPts val="600"/>
              </a:spcAft>
            </a:pPr>
            <a:endParaRPr lang="lv-LV" sz="2400" b="1" kern="0">
              <a:solidFill>
                <a:schemeClr val="tx1"/>
              </a:solidFill>
              <a:latin typeface="Verdana"/>
              <a:ea typeface="Verdana"/>
            </a:endParaRPr>
          </a:p>
          <a:p>
            <a:pPr marL="685800" lvl="1">
              <a:spcAft>
                <a:spcPts val="600"/>
              </a:spcAft>
            </a:pPr>
            <a:endParaRPr lang="lv-LV" sz="2000" kern="0">
              <a:solidFill>
                <a:schemeClr val="bg2"/>
              </a:solidFill>
              <a:latin typeface="Verdana"/>
              <a:ea typeface="Verdana"/>
            </a:endParaRPr>
          </a:p>
          <a:p>
            <a:pPr marL="514350" indent="-285750">
              <a:spcAft>
                <a:spcPts val="600"/>
              </a:spcAft>
              <a:buFont typeface="Wingdings" panose="05000000000000000000" pitchFamily="2" charset="2"/>
              <a:buChar char="ü"/>
            </a:pPr>
            <a:endParaRPr lang="lv-LV" sz="2000" kern="0">
              <a:solidFill>
                <a:schemeClr val="bg2"/>
              </a:solidFill>
              <a:latin typeface="Verdana"/>
              <a:ea typeface="Verdana"/>
            </a:endParaRPr>
          </a:p>
        </p:txBody>
      </p:sp>
      <p:pic>
        <p:nvPicPr>
          <p:cNvPr id="7" name="Attēls 6" descr="Attēls, kurā ir teksts, ekrānuzņēmums, diagramma, fonts&#10;&#10;Apraksts ģenerēts automātiski">
            <a:extLst>
              <a:ext uri="{FF2B5EF4-FFF2-40B4-BE49-F238E27FC236}">
                <a16:creationId xmlns:a16="http://schemas.microsoft.com/office/drawing/2014/main" id="{22BC45ED-8210-DA59-B6F0-1026B2D6F560}"/>
              </a:ext>
            </a:extLst>
          </p:cNvPr>
          <p:cNvPicPr>
            <a:picLocks noChangeAspect="1"/>
          </p:cNvPicPr>
          <p:nvPr/>
        </p:nvPicPr>
        <p:blipFill>
          <a:blip r:embed="rId3"/>
          <a:stretch>
            <a:fillRect/>
          </a:stretch>
        </p:blipFill>
        <p:spPr>
          <a:xfrm>
            <a:off x="1401721" y="3402866"/>
            <a:ext cx="9397999" cy="1705545"/>
          </a:xfrm>
          <a:prstGeom prst="rect">
            <a:avLst/>
          </a:prstGeom>
        </p:spPr>
      </p:pic>
    </p:spTree>
    <p:extLst>
      <p:ext uri="{BB962C8B-B14F-4D97-AF65-F5344CB8AC3E}">
        <p14:creationId xmlns:p14="http://schemas.microsoft.com/office/powerpoint/2010/main" val="3468626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26</a:t>
            </a:fld>
            <a:endParaRPr lang="en-US"/>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13" name="TextBox 6">
            <a:extLst>
              <a:ext uri="{FF2B5EF4-FFF2-40B4-BE49-F238E27FC236}">
                <a16:creationId xmlns:a16="http://schemas.microsoft.com/office/drawing/2014/main" id="{C6AB5443-C4EF-2507-DDEC-3FC9252DD49B}"/>
              </a:ext>
            </a:extLst>
          </p:cNvPr>
          <p:cNvSpPr txBox="1"/>
          <p:nvPr/>
        </p:nvSpPr>
        <p:spPr>
          <a:xfrm>
            <a:off x="1767953" y="481470"/>
            <a:ext cx="9831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15" name="Freeform 4">
            <a:extLst>
              <a:ext uri="{FF2B5EF4-FFF2-40B4-BE49-F238E27FC236}">
                <a16:creationId xmlns:a16="http://schemas.microsoft.com/office/drawing/2014/main" id="{C122E1E5-8658-BD14-51C1-4415BF12CFB8}"/>
              </a:ext>
            </a:extLst>
          </p:cNvPr>
          <p:cNvSpPr/>
          <p:nvPr/>
        </p:nvSpPr>
        <p:spPr>
          <a:xfrm>
            <a:off x="1617125" y="230074"/>
            <a:ext cx="9748635" cy="1177427"/>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nSpc>
                <a:spcPct val="90000"/>
              </a:lnSpc>
              <a:spcBef>
                <a:spcPts val="1000"/>
              </a:spcBef>
            </a:pPr>
            <a:r>
              <a:rPr lang="lv-LV" sz="2800">
                <a:solidFill>
                  <a:schemeClr val="bg1"/>
                </a:solidFill>
                <a:latin typeface="Verdana"/>
                <a:ea typeface="+mn-lt"/>
                <a:cs typeface="Arial"/>
              </a:rPr>
              <a:t>Zinātniskās pētniecības darbu vērtēšana </a:t>
            </a:r>
            <a:r>
              <a:rPr lang="lv-LV" sz="2800">
                <a:solidFill>
                  <a:schemeClr val="bg1"/>
                </a:solidFill>
                <a:latin typeface="Arial"/>
                <a:ea typeface="+mn-lt"/>
                <a:cs typeface="Arial"/>
              </a:rPr>
              <a:t>vietnē edu.lu.lv III</a:t>
            </a:r>
            <a:endParaRPr lang="lv-LV" sz="2800">
              <a:solidFill>
                <a:schemeClr val="bg1"/>
              </a:solidFill>
              <a:ea typeface="+mn-lt"/>
              <a:cs typeface="+mn-lt"/>
            </a:endParaRPr>
          </a:p>
        </p:txBody>
      </p:sp>
      <p:sp>
        <p:nvSpPr>
          <p:cNvPr id="4" name="Text Placeholder 2">
            <a:extLst>
              <a:ext uri="{FF2B5EF4-FFF2-40B4-BE49-F238E27FC236}">
                <a16:creationId xmlns:a16="http://schemas.microsoft.com/office/drawing/2014/main" id="{0A188F4F-654D-38EC-6F5C-D94357ACB71E}"/>
              </a:ext>
            </a:extLst>
          </p:cNvPr>
          <p:cNvSpPr txBox="1">
            <a:spLocks/>
          </p:cNvSpPr>
          <p:nvPr/>
        </p:nvSpPr>
        <p:spPr>
          <a:xfrm>
            <a:off x="865391" y="1983094"/>
            <a:ext cx="10321604" cy="3127067"/>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2000"/>
              </a:spcBef>
              <a:buFont typeface="Wingdings"/>
              <a:buChar char="ü"/>
            </a:pPr>
            <a:r>
              <a:rPr lang="lv-LV" sz="2000" kern="0">
                <a:solidFill>
                  <a:schemeClr val="bg2"/>
                </a:solidFill>
                <a:ea typeface="Verdana"/>
              </a:rPr>
              <a:t>Ja darbs tiek virzīts uz Valsts konferenci, tad vietnes sadaļā "Dalībnieku pārvaldība" pretī skolēna vārda un uzvārdam redzams </a:t>
            </a:r>
            <a:r>
              <a:rPr lang="lv-LV" sz="2000" b="1" kern="0">
                <a:solidFill>
                  <a:schemeClr val="bg2"/>
                </a:solidFill>
                <a:ea typeface="Verdana"/>
              </a:rPr>
              <a:t>Latvijas karodziņš</a:t>
            </a:r>
            <a:r>
              <a:rPr lang="lv-LV" sz="2000" kern="0">
                <a:solidFill>
                  <a:schemeClr val="bg2"/>
                </a:solidFill>
                <a:ea typeface="Verdana"/>
              </a:rPr>
              <a:t>.</a:t>
            </a:r>
            <a:endParaRPr lang="lv-LV" sz="2000">
              <a:solidFill>
                <a:schemeClr val="bg2"/>
              </a:solidFill>
              <a:ea typeface="Verdana"/>
            </a:endParaRPr>
          </a:p>
          <a:p>
            <a:pPr marL="342900" indent="-342900">
              <a:spcBef>
                <a:spcPts val="2000"/>
              </a:spcBef>
              <a:buFont typeface="Wingdings"/>
              <a:buChar char="ü"/>
            </a:pPr>
            <a:endParaRPr lang="lv-LV" sz="1800" kern="0">
              <a:solidFill>
                <a:schemeClr val="bg2"/>
              </a:solidFill>
              <a:ea typeface="Verdana"/>
            </a:endParaRPr>
          </a:p>
          <a:p>
            <a:pPr marL="342900" indent="-342900">
              <a:spcBef>
                <a:spcPts val="2000"/>
              </a:spcBef>
              <a:buFont typeface="Wingdings"/>
              <a:buChar char="ü"/>
            </a:pPr>
            <a:endParaRPr lang="lv-LV" sz="1800" kern="0">
              <a:solidFill>
                <a:schemeClr val="bg2"/>
              </a:solidFill>
              <a:ea typeface="Verdana"/>
            </a:endParaRPr>
          </a:p>
          <a:p>
            <a:pPr marL="342900" lvl="1" indent="-342900">
              <a:spcBef>
                <a:spcPts val="2000"/>
              </a:spcBef>
              <a:buFont typeface="Wingdings"/>
              <a:buChar char="ü"/>
            </a:pPr>
            <a:r>
              <a:rPr lang="lv-LV" sz="2000" kern="0">
                <a:solidFill>
                  <a:schemeClr val="bg2"/>
                </a:solidFill>
                <a:ea typeface="Verdana"/>
              </a:rPr>
              <a:t>Valsts konferences komisijas vērtējums atrodams attiecīgajā kolonnā zem zobratiņa.</a:t>
            </a:r>
          </a:p>
          <a:p>
            <a:pPr marL="342900" indent="-342900">
              <a:spcBef>
                <a:spcPts val="2000"/>
              </a:spcBef>
              <a:buFont typeface="Wingdings"/>
              <a:buChar char="ü"/>
            </a:pPr>
            <a:endParaRPr lang="lv-LV" sz="1800" kern="0">
              <a:solidFill>
                <a:schemeClr val="tx1"/>
              </a:solidFill>
              <a:ea typeface="Verdana"/>
            </a:endParaRPr>
          </a:p>
          <a:p>
            <a:pPr marL="342900" indent="-342900">
              <a:spcBef>
                <a:spcPts val="2000"/>
              </a:spcBef>
              <a:buFont typeface="Wingdings"/>
              <a:buChar char="ü"/>
            </a:pPr>
            <a:endParaRPr lang="lv-LV" sz="1800" kern="0">
              <a:solidFill>
                <a:schemeClr val="bg2"/>
              </a:solidFill>
              <a:latin typeface="Verdana"/>
              <a:ea typeface="Verdana"/>
            </a:endParaRPr>
          </a:p>
          <a:p>
            <a:pPr marL="285750" indent="-285750">
              <a:lnSpc>
                <a:spcPct val="90000"/>
              </a:lnSpc>
              <a:spcBef>
                <a:spcPts val="1000"/>
              </a:spcBef>
              <a:buFont typeface="Wingdings"/>
              <a:buChar char="ü"/>
            </a:pPr>
            <a:endParaRPr lang="lv-LV" sz="2000" kern="0">
              <a:solidFill>
                <a:schemeClr val="tx1"/>
              </a:solidFill>
              <a:latin typeface="Verdana"/>
              <a:ea typeface="Verdana"/>
            </a:endParaRPr>
          </a:p>
          <a:p>
            <a:pPr marL="228600">
              <a:spcAft>
                <a:spcPts val="600"/>
              </a:spcAft>
            </a:pPr>
            <a:endParaRPr lang="lv-LV" sz="2400" b="1" kern="0">
              <a:solidFill>
                <a:schemeClr val="tx1"/>
              </a:solidFill>
              <a:latin typeface="Verdana"/>
              <a:ea typeface="Verdana"/>
            </a:endParaRPr>
          </a:p>
          <a:p>
            <a:pPr marL="685800" lvl="1">
              <a:spcAft>
                <a:spcPts val="600"/>
              </a:spcAft>
            </a:pPr>
            <a:endParaRPr lang="lv-LV" sz="2000" kern="0">
              <a:solidFill>
                <a:schemeClr val="bg2"/>
              </a:solidFill>
              <a:latin typeface="Verdana"/>
              <a:ea typeface="Verdana"/>
            </a:endParaRPr>
          </a:p>
          <a:p>
            <a:pPr marL="514350" indent="-285750">
              <a:spcAft>
                <a:spcPts val="600"/>
              </a:spcAft>
              <a:buFont typeface="Wingdings" panose="05000000000000000000" pitchFamily="2" charset="2"/>
              <a:buChar char="ü"/>
            </a:pPr>
            <a:endParaRPr lang="lv-LV" sz="2000" kern="0">
              <a:solidFill>
                <a:schemeClr val="bg2"/>
              </a:solidFill>
              <a:latin typeface="Verdana"/>
              <a:ea typeface="Verdana"/>
            </a:endParaRPr>
          </a:p>
        </p:txBody>
      </p:sp>
      <p:pic>
        <p:nvPicPr>
          <p:cNvPr id="6" name="Attēls 5" descr="Attēls, kurā ir teksts, ekrānuzņēmums, fonts, rinda&#10;&#10;Apraksts ģenerēts automātiski">
            <a:extLst>
              <a:ext uri="{FF2B5EF4-FFF2-40B4-BE49-F238E27FC236}">
                <a16:creationId xmlns:a16="http://schemas.microsoft.com/office/drawing/2014/main" id="{C6B471AE-EE33-BEF2-B12C-900A7AA59EFF}"/>
              </a:ext>
            </a:extLst>
          </p:cNvPr>
          <p:cNvPicPr>
            <a:picLocks noChangeAspect="1"/>
          </p:cNvPicPr>
          <p:nvPr/>
        </p:nvPicPr>
        <p:blipFill>
          <a:blip r:embed="rId3"/>
          <a:srcRect t="51592" r="-109" b="-195"/>
          <a:stretch/>
        </p:blipFill>
        <p:spPr>
          <a:xfrm>
            <a:off x="1019908" y="2869089"/>
            <a:ext cx="10394479" cy="862818"/>
          </a:xfrm>
          <a:prstGeom prst="rect">
            <a:avLst/>
          </a:prstGeom>
        </p:spPr>
      </p:pic>
      <p:pic>
        <p:nvPicPr>
          <p:cNvPr id="5" name="Attēls 4" descr="Attēls, kurā ir teksts, ekrānuzņēmums, fonts, cipars&#10;&#10;Apraksts ģenerēts automātiski">
            <a:extLst>
              <a:ext uri="{FF2B5EF4-FFF2-40B4-BE49-F238E27FC236}">
                <a16:creationId xmlns:a16="http://schemas.microsoft.com/office/drawing/2014/main" id="{8F018AB3-1CB2-AE19-46F2-04AA4DF7E04E}"/>
              </a:ext>
            </a:extLst>
          </p:cNvPr>
          <p:cNvPicPr>
            <a:picLocks noChangeAspect="1"/>
          </p:cNvPicPr>
          <p:nvPr/>
        </p:nvPicPr>
        <p:blipFill>
          <a:blip r:embed="rId4"/>
          <a:stretch>
            <a:fillRect/>
          </a:stretch>
        </p:blipFill>
        <p:spPr>
          <a:xfrm>
            <a:off x="1019908" y="4562402"/>
            <a:ext cx="10320215" cy="1101624"/>
          </a:xfrm>
          <a:prstGeom prst="rect">
            <a:avLst/>
          </a:prstGeom>
        </p:spPr>
      </p:pic>
    </p:spTree>
    <p:extLst>
      <p:ext uri="{BB962C8B-B14F-4D97-AF65-F5344CB8AC3E}">
        <p14:creationId xmlns:p14="http://schemas.microsoft.com/office/powerpoint/2010/main" val="4051610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39C1EC-926C-917C-03E6-688CC5144070}"/>
              </a:ext>
            </a:extLst>
          </p:cNvPr>
          <p:cNvSpPr>
            <a:spLocks noGrp="1"/>
          </p:cNvSpPr>
          <p:nvPr>
            <p:ph type="ctrTitle"/>
          </p:nvPr>
        </p:nvSpPr>
        <p:spPr>
          <a:xfrm>
            <a:off x="895575" y="2960914"/>
            <a:ext cx="9700277" cy="2387600"/>
          </a:xfrm>
        </p:spPr>
        <p:txBody>
          <a:bodyPr wrap="square" anchor="t">
            <a:normAutofit/>
          </a:bodyPr>
          <a:lstStyle/>
          <a:p>
            <a:r>
              <a:rPr lang="lv-LV" b="0"/>
              <a:t>Lai viss izdodas!</a:t>
            </a:r>
            <a:br>
              <a:rPr lang="lv-LV" b="0"/>
            </a:br>
            <a:br>
              <a:rPr lang="lv-LV" b="0"/>
            </a:br>
            <a:r>
              <a:rPr lang="lv-LV" sz="2000" b="0"/>
              <a:t>                     e-pasts: </a:t>
            </a:r>
            <a:r>
              <a:rPr lang="lv-LV" sz="2000" b="0">
                <a:hlinkClick r:id="rId3"/>
              </a:rPr>
              <a:t>zpd@visc.gov.lv</a:t>
            </a:r>
            <a:r>
              <a:rPr lang="lv-LV" sz="2000" b="0"/>
              <a:t> </a:t>
            </a:r>
            <a:endParaRPr lang="lv-LV"/>
          </a:p>
          <a:p>
            <a:endParaRPr lang="lv-LV"/>
          </a:p>
        </p:txBody>
      </p:sp>
    </p:spTree>
    <p:extLst>
      <p:ext uri="{BB962C8B-B14F-4D97-AF65-F5344CB8AC3E}">
        <p14:creationId xmlns:p14="http://schemas.microsoft.com/office/powerpoint/2010/main" val="40125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grpSp>
        <p:nvGrpSpPr>
          <p:cNvPr id="3" name="Group 3"/>
          <p:cNvGrpSpPr/>
          <p:nvPr/>
        </p:nvGrpSpPr>
        <p:grpSpPr>
          <a:xfrm>
            <a:off x="1781891" y="487136"/>
            <a:ext cx="10079024" cy="1063348"/>
            <a:chOff x="0" y="0"/>
            <a:chExt cx="3309049" cy="458365"/>
          </a:xfrm>
        </p:grpSpPr>
        <p:sp>
          <p:nvSpPr>
            <p:cNvPr id="4" name="Freeform 4"/>
            <p:cNvSpPr/>
            <p:nvPr/>
          </p:nvSpPr>
          <p:spPr>
            <a:xfrm>
              <a:off x="0" y="0"/>
              <a:ext cx="3309049" cy="458365"/>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a:lstStyle/>
            <a:p>
              <a:endParaRPr lang="x-none" sz="1200"/>
            </a:p>
          </p:txBody>
        </p:sp>
        <p:sp>
          <p:nvSpPr>
            <p:cNvPr id="5" name="TextBox 5"/>
            <p:cNvSpPr txBox="1"/>
            <p:nvPr/>
          </p:nvSpPr>
          <p:spPr>
            <a:xfrm>
              <a:off x="0" y="-38100"/>
              <a:ext cx="3309049" cy="496465"/>
            </a:xfrm>
            <a:prstGeom prst="rect">
              <a:avLst/>
            </a:prstGeom>
          </p:spPr>
          <p:txBody>
            <a:bodyPr lIns="33867" tIns="33867" rIns="33867" bIns="33867" rtlCol="0" anchor="ctr"/>
            <a:lstStyle/>
            <a:p>
              <a:pPr algn="ctr">
                <a:lnSpc>
                  <a:spcPts val="1773"/>
                </a:lnSpc>
              </a:pPr>
              <a:endParaRPr sz="1200"/>
            </a:p>
          </p:txBody>
        </p:sp>
      </p:grpSp>
      <p:sp>
        <p:nvSpPr>
          <p:cNvPr id="6" name="TextBox 6"/>
          <p:cNvSpPr txBox="1"/>
          <p:nvPr/>
        </p:nvSpPr>
        <p:spPr>
          <a:xfrm>
            <a:off x="1937156" y="491239"/>
            <a:ext cx="9689102" cy="904799"/>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3</a:t>
            </a:fld>
            <a:endParaRPr lang="en-US"/>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pic>
        <p:nvPicPr>
          <p:cNvPr id="11" name="Attēls 10" descr="Attēls, kurā ir teksts, ekrānuzņēmums, programmatūra, displejs&#10;&#10;Apraksts ģenerēts automātiski">
            <a:extLst>
              <a:ext uri="{FF2B5EF4-FFF2-40B4-BE49-F238E27FC236}">
                <a16:creationId xmlns:a16="http://schemas.microsoft.com/office/drawing/2014/main" id="{7F13254D-25D3-958A-6941-750A9F2EE528}"/>
              </a:ext>
            </a:extLst>
          </p:cNvPr>
          <p:cNvPicPr>
            <a:picLocks noChangeAspect="1"/>
          </p:cNvPicPr>
          <p:nvPr/>
        </p:nvPicPr>
        <p:blipFill>
          <a:blip r:embed="rId3"/>
          <a:srcRect l="21988" t="7157" r="22666" b="47676"/>
          <a:stretch/>
        </p:blipFill>
        <p:spPr>
          <a:xfrm>
            <a:off x="1538689" y="1823602"/>
            <a:ext cx="10317923" cy="4732148"/>
          </a:xfrm>
          <a:prstGeom prst="rect">
            <a:avLst/>
          </a:prstGeom>
        </p:spPr>
      </p:pic>
      <p:pic>
        <p:nvPicPr>
          <p:cNvPr id="13" name="Attēls 12" descr="Attēls, kurā ir teksts, elektronika, ekrānuzņēmums, programmatūra&#10;&#10;Apraksts ģenerēts automātiski">
            <a:extLst>
              <a:ext uri="{FF2B5EF4-FFF2-40B4-BE49-F238E27FC236}">
                <a16:creationId xmlns:a16="http://schemas.microsoft.com/office/drawing/2014/main" id="{B3D6FCF0-D2AB-0224-45FF-0FD0C28189BA}"/>
              </a:ext>
            </a:extLst>
          </p:cNvPr>
          <p:cNvPicPr>
            <a:picLocks noChangeAspect="1"/>
          </p:cNvPicPr>
          <p:nvPr/>
        </p:nvPicPr>
        <p:blipFill>
          <a:blip r:embed="rId4"/>
          <a:srcRect l="34563" t="32932" r="27334" b="38890"/>
          <a:stretch/>
        </p:blipFill>
        <p:spPr>
          <a:xfrm>
            <a:off x="6931009" y="4790590"/>
            <a:ext cx="4223144" cy="1767229"/>
          </a:xfrm>
          <a:prstGeom prst="rect">
            <a:avLst/>
          </a:prstGeom>
        </p:spPr>
      </p:pic>
    </p:spTree>
    <p:extLst>
      <p:ext uri="{BB962C8B-B14F-4D97-AF65-F5344CB8AC3E}">
        <p14:creationId xmlns:p14="http://schemas.microsoft.com/office/powerpoint/2010/main" val="379537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grpSp>
        <p:nvGrpSpPr>
          <p:cNvPr id="3" name="Group 3"/>
          <p:cNvGrpSpPr/>
          <p:nvPr/>
        </p:nvGrpSpPr>
        <p:grpSpPr>
          <a:xfrm>
            <a:off x="1832691" y="487136"/>
            <a:ext cx="10028224" cy="1083668"/>
            <a:chOff x="0" y="0"/>
            <a:chExt cx="3309049" cy="458365"/>
          </a:xfrm>
        </p:grpSpPr>
        <p:sp>
          <p:nvSpPr>
            <p:cNvPr id="4" name="Freeform 4"/>
            <p:cNvSpPr/>
            <p:nvPr/>
          </p:nvSpPr>
          <p:spPr>
            <a:xfrm>
              <a:off x="0" y="0"/>
              <a:ext cx="3309049" cy="458365"/>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a:lstStyle/>
            <a:p>
              <a:endParaRPr lang="x-none" sz="1200"/>
            </a:p>
          </p:txBody>
        </p:sp>
        <p:sp>
          <p:nvSpPr>
            <p:cNvPr id="5" name="TextBox 5"/>
            <p:cNvSpPr txBox="1"/>
            <p:nvPr/>
          </p:nvSpPr>
          <p:spPr>
            <a:xfrm>
              <a:off x="0" y="-38100"/>
              <a:ext cx="3309049" cy="496465"/>
            </a:xfrm>
            <a:prstGeom prst="rect">
              <a:avLst/>
            </a:prstGeom>
          </p:spPr>
          <p:txBody>
            <a:bodyPr lIns="33867" tIns="33867" rIns="33867" bIns="33867" rtlCol="0" anchor="ctr"/>
            <a:lstStyle/>
            <a:p>
              <a:pPr algn="ctr">
                <a:lnSpc>
                  <a:spcPts val="1773"/>
                </a:lnSpc>
              </a:pPr>
              <a:endParaRPr sz="1200"/>
            </a:p>
          </p:txBody>
        </p:sp>
      </p:grpSp>
      <p:sp>
        <p:nvSpPr>
          <p:cNvPr id="6" name="TextBox 6"/>
          <p:cNvSpPr txBox="1"/>
          <p:nvPr/>
        </p:nvSpPr>
        <p:spPr>
          <a:xfrm>
            <a:off x="2048916" y="491239"/>
            <a:ext cx="9577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4</a:t>
            </a:fld>
            <a:endParaRPr lang="en-US"/>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pic>
        <p:nvPicPr>
          <p:cNvPr id="11" name="Attēls 10" descr="Attēls, kurā ir teksts, ekrānuzņēmums, programmatūra, displejs&#10;&#10;Apraksts ģenerēts automātiski">
            <a:extLst>
              <a:ext uri="{FF2B5EF4-FFF2-40B4-BE49-F238E27FC236}">
                <a16:creationId xmlns:a16="http://schemas.microsoft.com/office/drawing/2014/main" id="{7F13254D-25D3-958A-6941-750A9F2EE528}"/>
              </a:ext>
            </a:extLst>
          </p:cNvPr>
          <p:cNvPicPr>
            <a:picLocks noChangeAspect="1"/>
          </p:cNvPicPr>
          <p:nvPr/>
        </p:nvPicPr>
        <p:blipFill>
          <a:blip r:embed="rId3"/>
          <a:srcRect l="21988" t="7157" r="22666" b="47676"/>
          <a:stretch/>
        </p:blipFill>
        <p:spPr>
          <a:xfrm>
            <a:off x="2880878" y="1854082"/>
            <a:ext cx="7201807" cy="3067051"/>
          </a:xfrm>
          <a:prstGeom prst="rect">
            <a:avLst/>
          </a:prstGeom>
        </p:spPr>
      </p:pic>
      <p:pic>
        <p:nvPicPr>
          <p:cNvPr id="7" name="Attēls 6" descr="Attēls, kurā ir teksts, ekrānuzņēmums, programmatūra, datora ikona&#10;&#10;Apraksts ģenerēts automātiski">
            <a:extLst>
              <a:ext uri="{FF2B5EF4-FFF2-40B4-BE49-F238E27FC236}">
                <a16:creationId xmlns:a16="http://schemas.microsoft.com/office/drawing/2014/main" id="{8E608432-D5AF-F401-B00D-2F8A71925CE3}"/>
              </a:ext>
            </a:extLst>
          </p:cNvPr>
          <p:cNvPicPr>
            <a:picLocks noChangeAspect="1"/>
          </p:cNvPicPr>
          <p:nvPr/>
        </p:nvPicPr>
        <p:blipFill>
          <a:blip r:embed="rId4"/>
          <a:srcRect l="41332" t="50994" r="36237" b="31386"/>
          <a:stretch/>
        </p:blipFill>
        <p:spPr>
          <a:xfrm>
            <a:off x="1828276" y="4963675"/>
            <a:ext cx="2691433" cy="1179074"/>
          </a:xfrm>
          <a:prstGeom prst="rect">
            <a:avLst/>
          </a:prstGeom>
        </p:spPr>
      </p:pic>
      <p:pic>
        <p:nvPicPr>
          <p:cNvPr id="8" name="Attēls 7" descr="Attēls, kurā ir teksts, elektronika, ekrānuzņēmums, programmatūra&#10;&#10;Apraksts ģenerēts automātiski">
            <a:extLst>
              <a:ext uri="{FF2B5EF4-FFF2-40B4-BE49-F238E27FC236}">
                <a16:creationId xmlns:a16="http://schemas.microsoft.com/office/drawing/2014/main" id="{1E3A6998-622C-0F6E-A3EE-8DF2F5231E73}"/>
              </a:ext>
            </a:extLst>
          </p:cNvPr>
          <p:cNvPicPr>
            <a:picLocks noChangeAspect="1"/>
          </p:cNvPicPr>
          <p:nvPr/>
        </p:nvPicPr>
        <p:blipFill>
          <a:blip r:embed="rId5"/>
          <a:srcRect l="37886" t="53483" r="39859" b="43321"/>
          <a:stretch/>
        </p:blipFill>
        <p:spPr>
          <a:xfrm>
            <a:off x="6591471" y="3963330"/>
            <a:ext cx="3562661" cy="386406"/>
          </a:xfrm>
          <a:prstGeom prst="rect">
            <a:avLst/>
          </a:prstGeom>
        </p:spPr>
      </p:pic>
      <p:pic>
        <p:nvPicPr>
          <p:cNvPr id="9" name="Attēls 8" descr="Attēls, kurā ir teksts, ekrānuzņēmums, programmatūra, datora ikona&#10;&#10;Apraksts ģenerēts automātiski">
            <a:extLst>
              <a:ext uri="{FF2B5EF4-FFF2-40B4-BE49-F238E27FC236}">
                <a16:creationId xmlns:a16="http://schemas.microsoft.com/office/drawing/2014/main" id="{BC33C077-EE8F-9CFB-BA61-0B712E357350}"/>
              </a:ext>
            </a:extLst>
          </p:cNvPr>
          <p:cNvPicPr>
            <a:picLocks noChangeAspect="1"/>
          </p:cNvPicPr>
          <p:nvPr/>
        </p:nvPicPr>
        <p:blipFill>
          <a:blip r:embed="rId6"/>
          <a:srcRect l="41943" t="28514" r="37320" b="54217"/>
          <a:stretch/>
        </p:blipFill>
        <p:spPr>
          <a:xfrm>
            <a:off x="4315889" y="5021255"/>
            <a:ext cx="2528255" cy="1184328"/>
          </a:xfrm>
          <a:prstGeom prst="rect">
            <a:avLst/>
          </a:prstGeom>
        </p:spPr>
      </p:pic>
      <p:pic>
        <p:nvPicPr>
          <p:cNvPr id="14" name="Attēls 13" descr="Attēls, kurā ir teksts, ekrānuzņēmums, programmatūra, datora ikona&#10;&#10;Apraksts ģenerēts automātiski">
            <a:extLst>
              <a:ext uri="{FF2B5EF4-FFF2-40B4-BE49-F238E27FC236}">
                <a16:creationId xmlns:a16="http://schemas.microsoft.com/office/drawing/2014/main" id="{B90F1AF6-D181-A20B-195F-D4050A467C2F}"/>
              </a:ext>
            </a:extLst>
          </p:cNvPr>
          <p:cNvPicPr>
            <a:picLocks noChangeAspect="1"/>
          </p:cNvPicPr>
          <p:nvPr/>
        </p:nvPicPr>
        <p:blipFill>
          <a:blip r:embed="rId7"/>
          <a:srcRect l="41717" t="52023" r="37320" b="30965"/>
          <a:stretch/>
        </p:blipFill>
        <p:spPr>
          <a:xfrm>
            <a:off x="6590439" y="4980430"/>
            <a:ext cx="2555810" cy="1166674"/>
          </a:xfrm>
          <a:prstGeom prst="rect">
            <a:avLst/>
          </a:prstGeom>
        </p:spPr>
      </p:pic>
      <p:pic>
        <p:nvPicPr>
          <p:cNvPr id="15" name="Attēls 14">
            <a:extLst>
              <a:ext uri="{FF2B5EF4-FFF2-40B4-BE49-F238E27FC236}">
                <a16:creationId xmlns:a16="http://schemas.microsoft.com/office/drawing/2014/main" id="{8A8FEB79-EED5-0656-9751-7BFC82D9C6D1}"/>
              </a:ext>
            </a:extLst>
          </p:cNvPr>
          <p:cNvPicPr>
            <a:picLocks noChangeAspect="1"/>
          </p:cNvPicPr>
          <p:nvPr/>
        </p:nvPicPr>
        <p:blipFill>
          <a:blip r:embed="rId7"/>
          <a:srcRect l="42244" t="23000" r="38328" b="59590"/>
          <a:stretch/>
        </p:blipFill>
        <p:spPr>
          <a:xfrm>
            <a:off x="9138298" y="4978871"/>
            <a:ext cx="2368638" cy="1193965"/>
          </a:xfrm>
          <a:prstGeom prst="rect">
            <a:avLst/>
          </a:prstGeom>
        </p:spPr>
      </p:pic>
    </p:spTree>
    <p:extLst>
      <p:ext uri="{BB962C8B-B14F-4D97-AF65-F5344CB8AC3E}">
        <p14:creationId xmlns:p14="http://schemas.microsoft.com/office/powerpoint/2010/main" val="254184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5</a:t>
            </a:fld>
            <a:endParaRPr lang="en-US"/>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13" name="TextBox 6">
            <a:extLst>
              <a:ext uri="{FF2B5EF4-FFF2-40B4-BE49-F238E27FC236}">
                <a16:creationId xmlns:a16="http://schemas.microsoft.com/office/drawing/2014/main" id="{C6AB5443-C4EF-2507-DDEC-3FC9252DD49B}"/>
              </a:ext>
            </a:extLst>
          </p:cNvPr>
          <p:cNvSpPr txBox="1"/>
          <p:nvPr/>
        </p:nvSpPr>
        <p:spPr>
          <a:xfrm>
            <a:off x="1855876" y="491239"/>
            <a:ext cx="9831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15" name="Freeform 4">
            <a:extLst>
              <a:ext uri="{FF2B5EF4-FFF2-40B4-BE49-F238E27FC236}">
                <a16:creationId xmlns:a16="http://schemas.microsoft.com/office/drawing/2014/main" id="{C122E1E5-8658-BD14-51C1-4415BF12CFB8}"/>
              </a:ext>
            </a:extLst>
          </p:cNvPr>
          <p:cNvSpPr/>
          <p:nvPr/>
        </p:nvSpPr>
        <p:spPr>
          <a:xfrm>
            <a:off x="1744125" y="490585"/>
            <a:ext cx="9715355" cy="905519"/>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t"/>
          <a:lstStyle/>
          <a:p>
            <a:r>
              <a:rPr lang="en-US" sz="2800" i="0" u="none" strike="noStrike">
                <a:solidFill>
                  <a:schemeClr val="tx2"/>
                </a:solidFill>
                <a:latin typeface="Verdana"/>
                <a:ea typeface="Verdana"/>
                <a:cs typeface="Verdana"/>
              </a:rPr>
              <a:t>Latvijas </a:t>
            </a:r>
            <a:r>
              <a:rPr lang="lv-LV" sz="2800" i="0" u="none" strike="noStrike">
                <a:solidFill>
                  <a:schemeClr val="tx2"/>
                </a:solidFill>
                <a:latin typeface="Verdana"/>
                <a:ea typeface="Verdana"/>
                <a:cs typeface="Verdana"/>
              </a:rPr>
              <a:t>skolēnu 49. zinātniskās pētniecības darbu konferences </a:t>
            </a:r>
            <a:r>
              <a:rPr lang="lv-LV" sz="2800">
                <a:solidFill>
                  <a:schemeClr val="tx2"/>
                </a:solidFill>
                <a:latin typeface="Verdana"/>
                <a:ea typeface="Verdana"/>
                <a:cs typeface="Verdana"/>
              </a:rPr>
              <a:t>atbildīgo personu noteikšana</a:t>
            </a:r>
            <a:endParaRPr lang="lv-LV" sz="1200">
              <a:solidFill>
                <a:schemeClr val="tx2"/>
              </a:solidFill>
            </a:endParaRPr>
          </a:p>
        </p:txBody>
      </p:sp>
      <p:graphicFrame>
        <p:nvGraphicFramePr>
          <p:cNvPr id="16" name="Shēma 15">
            <a:extLst>
              <a:ext uri="{FF2B5EF4-FFF2-40B4-BE49-F238E27FC236}">
                <a16:creationId xmlns:a16="http://schemas.microsoft.com/office/drawing/2014/main" id="{5EB2D765-1A7F-52CA-C537-D90BD5A7DBE9}"/>
              </a:ext>
            </a:extLst>
          </p:cNvPr>
          <p:cNvGraphicFramePr/>
          <p:nvPr>
            <p:extLst>
              <p:ext uri="{D42A27DB-BD31-4B8C-83A1-F6EECF244321}">
                <p14:modId xmlns:p14="http://schemas.microsoft.com/office/powerpoint/2010/main" val="891015081"/>
              </p:ext>
            </p:extLst>
          </p:nvPr>
        </p:nvGraphicFramePr>
        <p:xfrm>
          <a:off x="1960332" y="1826604"/>
          <a:ext cx="7859421" cy="3825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00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6</a:t>
            </a:fld>
            <a:endParaRPr lang="en-US"/>
          </a:p>
        </p:txBody>
      </p:sp>
      <p:sp>
        <p:nvSpPr>
          <p:cNvPr id="9" name="Text Placeholder 2">
            <a:extLst>
              <a:ext uri="{FF2B5EF4-FFF2-40B4-BE49-F238E27FC236}">
                <a16:creationId xmlns:a16="http://schemas.microsoft.com/office/drawing/2014/main" id="{44875279-6270-D51E-51DD-8FA7BF717C73}"/>
              </a:ext>
            </a:extLst>
          </p:cNvPr>
          <p:cNvSpPr txBox="1">
            <a:spLocks/>
          </p:cNvSpPr>
          <p:nvPr/>
        </p:nvSpPr>
        <p:spPr>
          <a:xfrm>
            <a:off x="939799" y="1950205"/>
            <a:ext cx="11115842" cy="4914021"/>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85850" lvl="1" indent="-342900" algn="just">
              <a:lnSpc>
                <a:spcPct val="90000"/>
              </a:lnSpc>
              <a:spcBef>
                <a:spcPts val="500"/>
              </a:spcBef>
              <a:spcAft>
                <a:spcPts val="1800"/>
              </a:spcAft>
              <a:buFont typeface="Wingdings"/>
              <a:buChar char="ü"/>
            </a:pPr>
            <a:r>
              <a:rPr lang="lv-LV" sz="2400" kern="0" dirty="0">
                <a:solidFill>
                  <a:schemeClr val="tx1"/>
                </a:solidFill>
                <a:latin typeface="Verdana"/>
                <a:ea typeface="Verdana"/>
              </a:rPr>
              <a:t> Organizē saziņu starp ZPD autoru un darba vadītāju, reģionālās ZPD konferences organizatoru un VISC;</a:t>
            </a:r>
            <a:endParaRPr lang="en-US" sz="2400" kern="0" dirty="0">
              <a:solidFill>
                <a:schemeClr val="tx1"/>
              </a:solidFill>
              <a:latin typeface="Verdana"/>
              <a:ea typeface="Verdana"/>
            </a:endParaRPr>
          </a:p>
          <a:p>
            <a:pPr marL="742950" lvl="1" algn="just">
              <a:lnSpc>
                <a:spcPct val="90000"/>
              </a:lnSpc>
              <a:spcBef>
                <a:spcPts val="500"/>
              </a:spcBef>
              <a:spcAft>
                <a:spcPts val="1800"/>
              </a:spcAft>
              <a:buFont typeface="Wingdings" panose="05000000000000000000" pitchFamily="2" charset="2"/>
              <a:buChar char="ü"/>
            </a:pPr>
            <a:r>
              <a:rPr lang="lv-LV" sz="2400" kern="0" dirty="0">
                <a:solidFill>
                  <a:schemeClr val="tx1"/>
                </a:solidFill>
                <a:latin typeface="Verdana"/>
                <a:ea typeface="Verdana"/>
              </a:rPr>
              <a:t>  Atbild par ZPD iesniegšanu vietnē </a:t>
            </a:r>
            <a:r>
              <a:rPr lang="lv-LV" sz="2400" kern="0" dirty="0">
                <a:solidFill>
                  <a:schemeClr val="tx1"/>
                </a:solidFill>
                <a:latin typeface="Verdana"/>
                <a:ea typeface="Verdana"/>
                <a:hlinkClick r:id="rId2">
                  <a:extLst>
                    <a:ext uri="{A12FA001-AC4F-418D-AE19-62706E023703}">
                      <ahyp:hlinkClr xmlns:ahyp="http://schemas.microsoft.com/office/drawing/2018/hyperlinkcolor" val="tx"/>
                    </a:ext>
                  </a:extLst>
                </a:hlinkClick>
              </a:rPr>
              <a:t>https://edu.lu.lv</a:t>
            </a:r>
            <a:r>
              <a:rPr lang="lv-LV" sz="2400" b="1" kern="0" dirty="0">
                <a:solidFill>
                  <a:schemeClr val="tx1"/>
                </a:solidFill>
                <a:latin typeface="Verdana"/>
                <a:ea typeface="Verdana"/>
              </a:rPr>
              <a:t> </a:t>
            </a:r>
            <a:r>
              <a:rPr lang="lv-LV" sz="2400" kern="0" dirty="0">
                <a:solidFill>
                  <a:schemeClr val="tx1"/>
                </a:solidFill>
                <a:latin typeface="Verdana"/>
                <a:ea typeface="Verdana"/>
              </a:rPr>
              <a:t>nolikumā</a:t>
            </a:r>
            <a:r>
              <a:rPr lang="lv-LV" sz="2400" b="1" kern="0" dirty="0">
                <a:solidFill>
                  <a:schemeClr val="tx1"/>
                </a:solidFill>
                <a:latin typeface="Verdana"/>
                <a:ea typeface="Verdana"/>
              </a:rPr>
              <a:t> norādītajos termiņos</a:t>
            </a:r>
            <a:r>
              <a:rPr lang="lv-LV" sz="2400" kern="0" dirty="0">
                <a:solidFill>
                  <a:schemeClr val="tx1"/>
                </a:solidFill>
                <a:latin typeface="Verdana"/>
                <a:ea typeface="Verdana"/>
              </a:rPr>
              <a:t>;</a:t>
            </a:r>
            <a:endParaRPr lang="en-US" sz="2400" kern="0" dirty="0">
              <a:solidFill>
                <a:schemeClr val="tx1"/>
              </a:solidFill>
              <a:latin typeface="Verdana"/>
              <a:ea typeface="Verdana"/>
            </a:endParaRPr>
          </a:p>
          <a:p>
            <a:pPr marL="742950" lvl="1" algn="just">
              <a:lnSpc>
                <a:spcPct val="90000"/>
              </a:lnSpc>
              <a:spcBef>
                <a:spcPts val="500"/>
              </a:spcBef>
              <a:spcAft>
                <a:spcPts val="1800"/>
              </a:spcAft>
              <a:buFont typeface="Wingdings" panose="05000000000000000000" pitchFamily="2" charset="2"/>
              <a:buChar char="ü"/>
            </a:pPr>
            <a:r>
              <a:rPr lang="lv-LV" sz="2400" kern="0" dirty="0">
                <a:solidFill>
                  <a:schemeClr val="tx1"/>
                </a:solidFill>
                <a:latin typeface="Verdana"/>
                <a:ea typeface="Verdana"/>
              </a:rPr>
              <a:t>  Seko līdzi vietnē ievietotajai informācijai par ZPD vērtēšanu un virzību;</a:t>
            </a:r>
            <a:endParaRPr lang="en-US" sz="2400" kern="0" dirty="0">
              <a:solidFill>
                <a:schemeClr val="tx1"/>
              </a:solidFill>
              <a:latin typeface="Verdana"/>
              <a:ea typeface="Verdana"/>
            </a:endParaRPr>
          </a:p>
          <a:p>
            <a:pPr marL="742950" lvl="1" algn="just">
              <a:lnSpc>
                <a:spcPct val="90000"/>
              </a:lnSpc>
              <a:spcBef>
                <a:spcPts val="500"/>
              </a:spcBef>
              <a:spcAft>
                <a:spcPts val="1800"/>
              </a:spcAft>
              <a:buFont typeface="Wingdings" panose="05000000000000000000" pitchFamily="2" charset="2"/>
              <a:buChar char="ü"/>
            </a:pPr>
            <a:r>
              <a:rPr lang="lv-LV" sz="2400" kern="0" dirty="0">
                <a:solidFill>
                  <a:schemeClr val="tx1"/>
                </a:solidFill>
                <a:latin typeface="Verdana"/>
                <a:ea typeface="Verdana"/>
              </a:rPr>
              <a:t>  Informē par to darba autoru un darba vadītāju.</a:t>
            </a:r>
            <a:endParaRPr lang="lv-LV" sz="2400" dirty="0">
              <a:solidFill>
                <a:schemeClr val="tx1"/>
              </a:solidFill>
            </a:endParaRPr>
          </a:p>
          <a:p>
            <a:pPr marL="571500" indent="-342900" algn="just">
              <a:spcAft>
                <a:spcPts val="600"/>
              </a:spcAft>
              <a:buFont typeface="Wingdings" panose="05000000000000000000" pitchFamily="2" charset="2"/>
              <a:buChar char="q"/>
            </a:pPr>
            <a:endParaRPr lang="lv-LV" sz="2400" b="1" kern="0">
              <a:solidFill>
                <a:schemeClr val="bg2"/>
              </a:solidFill>
              <a:latin typeface="Verdana"/>
              <a:ea typeface="Verdana"/>
            </a:endParaRPr>
          </a:p>
          <a:p>
            <a:pPr marL="571500" indent="-342900" algn="just">
              <a:spcAft>
                <a:spcPts val="600"/>
              </a:spcAft>
              <a:buFont typeface="Wingdings" panose="05000000000000000000" pitchFamily="2" charset="2"/>
              <a:buChar char="q"/>
            </a:pPr>
            <a:endParaRPr lang="lv-LV" sz="2400" b="1" kern="0">
              <a:solidFill>
                <a:schemeClr val="bg2"/>
              </a:solidFill>
              <a:latin typeface="Verdana"/>
              <a:ea typeface="Verdana"/>
            </a:endParaRPr>
          </a:p>
          <a:p>
            <a:pPr marL="228600" algn="just">
              <a:spcAft>
                <a:spcPts val="600"/>
              </a:spcAft>
            </a:pPr>
            <a:endParaRPr lang="lv-LV" sz="2400" b="1" kern="0">
              <a:solidFill>
                <a:schemeClr val="bg2"/>
              </a:solidFill>
              <a:latin typeface="Verdana"/>
              <a:ea typeface="Verdana"/>
            </a:endParaRPr>
          </a:p>
          <a:p>
            <a:pPr marL="685800" lvl="1" algn="just">
              <a:spcAft>
                <a:spcPts val="600"/>
              </a:spcAft>
            </a:pPr>
            <a:endParaRPr lang="lv-LV" sz="2000" kern="0">
              <a:solidFill>
                <a:schemeClr val="bg2"/>
              </a:solidFill>
              <a:latin typeface="Verdana"/>
              <a:ea typeface="Verdana"/>
            </a:endParaRPr>
          </a:p>
          <a:p>
            <a:pPr marL="514350" indent="-285750" algn="just">
              <a:spcAft>
                <a:spcPts val="600"/>
              </a:spcAft>
              <a:buFont typeface="Wingdings" panose="05000000000000000000" pitchFamily="2" charset="2"/>
              <a:buChar char="q"/>
            </a:pPr>
            <a:endParaRPr lang="lv-LV" sz="2000" kern="0">
              <a:solidFill>
                <a:schemeClr val="bg2"/>
              </a:solidFill>
              <a:latin typeface="Verdana"/>
              <a:ea typeface="Verdana"/>
            </a:endParaRPr>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x-none" sz="1200"/>
          </a:p>
        </p:txBody>
      </p:sp>
      <p:sp>
        <p:nvSpPr>
          <p:cNvPr id="13" name="TextBox 6">
            <a:extLst>
              <a:ext uri="{FF2B5EF4-FFF2-40B4-BE49-F238E27FC236}">
                <a16:creationId xmlns:a16="http://schemas.microsoft.com/office/drawing/2014/main" id="{C6AB5443-C4EF-2507-DDEC-3FC9252DD49B}"/>
              </a:ext>
            </a:extLst>
          </p:cNvPr>
          <p:cNvSpPr txBox="1"/>
          <p:nvPr/>
        </p:nvSpPr>
        <p:spPr>
          <a:xfrm>
            <a:off x="1855876" y="491239"/>
            <a:ext cx="9831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15" name="Freeform 4">
            <a:extLst>
              <a:ext uri="{FF2B5EF4-FFF2-40B4-BE49-F238E27FC236}">
                <a16:creationId xmlns:a16="http://schemas.microsoft.com/office/drawing/2014/main" id="{C122E1E5-8658-BD14-51C1-4415BF12CFB8}"/>
              </a:ext>
            </a:extLst>
          </p:cNvPr>
          <p:cNvSpPr/>
          <p:nvPr/>
        </p:nvSpPr>
        <p:spPr>
          <a:xfrm>
            <a:off x="1708565" y="317997"/>
            <a:ext cx="9528665" cy="1089113"/>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nSpc>
                <a:spcPct val="90000"/>
              </a:lnSpc>
              <a:spcBef>
                <a:spcPts val="1000"/>
              </a:spcBef>
              <a:spcAft>
                <a:spcPts val="1800"/>
              </a:spcAft>
            </a:pPr>
            <a:r>
              <a:rPr lang="lv-LV" sz="2800">
                <a:solidFill>
                  <a:schemeClr val="tx2"/>
                </a:solidFill>
                <a:latin typeface="Verdana"/>
                <a:ea typeface="Verdana"/>
              </a:rPr>
              <a:t>  Izglītības iestādes atbildīgā kontaktpersona:</a:t>
            </a:r>
            <a:r>
              <a:rPr lang="lv-LV" sz="2400">
                <a:solidFill>
                  <a:srgbClr val="000000"/>
                </a:solidFill>
                <a:latin typeface="Verdana"/>
                <a:ea typeface="Verdana"/>
              </a:rPr>
              <a:t> </a:t>
            </a:r>
            <a:endParaRPr lang="x-none"/>
          </a:p>
        </p:txBody>
      </p:sp>
    </p:spTree>
    <p:extLst>
      <p:ext uri="{BB962C8B-B14F-4D97-AF65-F5344CB8AC3E}">
        <p14:creationId xmlns:p14="http://schemas.microsoft.com/office/powerpoint/2010/main" val="291191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7</a:t>
            </a:fld>
            <a:endParaRPr lang="en-US"/>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13" name="TextBox 6">
            <a:extLst>
              <a:ext uri="{FF2B5EF4-FFF2-40B4-BE49-F238E27FC236}">
                <a16:creationId xmlns:a16="http://schemas.microsoft.com/office/drawing/2014/main" id="{C6AB5443-C4EF-2507-DDEC-3FC9252DD49B}"/>
              </a:ext>
            </a:extLst>
          </p:cNvPr>
          <p:cNvSpPr txBox="1"/>
          <p:nvPr/>
        </p:nvSpPr>
        <p:spPr>
          <a:xfrm>
            <a:off x="1855876" y="491239"/>
            <a:ext cx="9831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15" name="Freeform 4">
            <a:extLst>
              <a:ext uri="{FF2B5EF4-FFF2-40B4-BE49-F238E27FC236}">
                <a16:creationId xmlns:a16="http://schemas.microsoft.com/office/drawing/2014/main" id="{C122E1E5-8658-BD14-51C1-4415BF12CFB8}"/>
              </a:ext>
            </a:extLst>
          </p:cNvPr>
          <p:cNvSpPr/>
          <p:nvPr/>
        </p:nvSpPr>
        <p:spPr>
          <a:xfrm>
            <a:off x="1830485" y="291034"/>
            <a:ext cx="9406745" cy="1093822"/>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nSpc>
                <a:spcPct val="90000"/>
              </a:lnSpc>
              <a:spcBef>
                <a:spcPts val="1000"/>
              </a:spcBef>
            </a:pPr>
            <a:r>
              <a:rPr lang="en-US" sz="2800">
                <a:solidFill>
                  <a:schemeClr val="bg1"/>
                </a:solidFill>
                <a:latin typeface="Verdana"/>
                <a:ea typeface="Verdana"/>
              </a:rPr>
              <a:t>Latvijas</a:t>
            </a:r>
            <a:r>
              <a:rPr lang="lv-LV" sz="2800">
                <a:solidFill>
                  <a:schemeClr val="bg1"/>
                </a:solidFill>
                <a:latin typeface="Verdana"/>
                <a:ea typeface="Verdana"/>
              </a:rPr>
              <a:t> skolēnu 49. zinātniskās pētniecības darbu (ZPD) konferences norise</a:t>
            </a:r>
            <a:endParaRPr lang="lv-LV" sz="2800">
              <a:solidFill>
                <a:schemeClr val="bg1"/>
              </a:solidFill>
              <a:cs typeface="Arial"/>
            </a:endParaRPr>
          </a:p>
        </p:txBody>
      </p:sp>
      <p:graphicFrame>
        <p:nvGraphicFramePr>
          <p:cNvPr id="3" name="Satura vietturis 5">
            <a:extLst>
              <a:ext uri="{FF2B5EF4-FFF2-40B4-BE49-F238E27FC236}">
                <a16:creationId xmlns:a16="http://schemas.microsoft.com/office/drawing/2014/main" id="{161D70FB-EB86-FEEE-149E-4F68C6B09F30}"/>
              </a:ext>
            </a:extLst>
          </p:cNvPr>
          <p:cNvGraphicFramePr>
            <a:graphicFrameLocks noGrp="1"/>
          </p:cNvGraphicFramePr>
          <p:nvPr>
            <p:extLst>
              <p:ext uri="{D42A27DB-BD31-4B8C-83A1-F6EECF244321}">
                <p14:modId xmlns:p14="http://schemas.microsoft.com/office/powerpoint/2010/main" val="644991878"/>
              </p:ext>
            </p:extLst>
          </p:nvPr>
        </p:nvGraphicFramePr>
        <p:xfrm>
          <a:off x="940089" y="1790094"/>
          <a:ext cx="11054080" cy="4645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184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43" name="TextBox 43"/>
          <p:cNvSpPr txBox="1"/>
          <p:nvPr/>
        </p:nvSpPr>
        <p:spPr>
          <a:xfrm>
            <a:off x="4145763" y="5119913"/>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55049</a:t>
            </a:r>
          </a:p>
        </p:txBody>
      </p:sp>
      <p:sp>
        <p:nvSpPr>
          <p:cNvPr id="44" name="TextBox 44"/>
          <p:cNvSpPr txBox="1"/>
          <p:nvPr/>
        </p:nvSpPr>
        <p:spPr>
          <a:xfrm>
            <a:off x="5014131" y="5019372"/>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57150</a:t>
            </a:r>
          </a:p>
        </p:txBody>
      </p:sp>
      <p:sp>
        <p:nvSpPr>
          <p:cNvPr id="45" name="TextBox 45"/>
          <p:cNvSpPr txBox="1"/>
          <p:nvPr/>
        </p:nvSpPr>
        <p:spPr>
          <a:xfrm>
            <a:off x="5891125" y="5182355"/>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50852</a:t>
            </a:r>
          </a:p>
        </p:txBody>
      </p:sp>
      <p:sp>
        <p:nvSpPr>
          <p:cNvPr id="46" name="TextBox 46"/>
          <p:cNvSpPr txBox="1"/>
          <p:nvPr/>
        </p:nvSpPr>
        <p:spPr>
          <a:xfrm>
            <a:off x="6764255" y="5282896"/>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47800</a:t>
            </a:r>
          </a:p>
        </p:txBody>
      </p:sp>
      <p:sp>
        <p:nvSpPr>
          <p:cNvPr id="47" name="TextBox 47"/>
          <p:cNvSpPr txBox="1"/>
          <p:nvPr/>
        </p:nvSpPr>
        <p:spPr>
          <a:xfrm>
            <a:off x="7642233" y="4918830"/>
            <a:ext cx="48329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62552</a:t>
            </a:r>
          </a:p>
        </p:txBody>
      </p:sp>
      <p:sp>
        <p:nvSpPr>
          <p:cNvPr id="48" name="TextBox 48"/>
          <p:cNvSpPr txBox="1"/>
          <p:nvPr/>
        </p:nvSpPr>
        <p:spPr>
          <a:xfrm>
            <a:off x="8472901" y="3719489"/>
            <a:ext cx="579835" cy="243656"/>
          </a:xfrm>
          <a:prstGeom prst="rect">
            <a:avLst/>
          </a:prstGeom>
        </p:spPr>
        <p:txBody>
          <a:bodyPr lIns="0" tIns="0" rIns="0" bIns="0" rtlCol="0" anchor="t">
            <a:spAutoFit/>
          </a:bodyPr>
          <a:lstStyle/>
          <a:p>
            <a:pPr algn="ctr">
              <a:lnSpc>
                <a:spcPts val="1867"/>
              </a:lnSpc>
              <a:spcBef>
                <a:spcPct val="0"/>
              </a:spcBef>
            </a:pPr>
            <a:r>
              <a:rPr lang="en-US" sz="1333">
                <a:solidFill>
                  <a:srgbClr val="FFFFFF"/>
                </a:solidFill>
                <a:latin typeface="Open Sans Bold"/>
              </a:rPr>
              <a:t>110488</a:t>
            </a:r>
          </a:p>
        </p:txBody>
      </p:sp>
      <p:sp>
        <p:nvSpPr>
          <p:cNvPr id="20" name="Slide Number Placeholder 19">
            <a:extLst>
              <a:ext uri="{FF2B5EF4-FFF2-40B4-BE49-F238E27FC236}">
                <a16:creationId xmlns:a16="http://schemas.microsoft.com/office/drawing/2014/main" id="{70263730-DF75-6EB9-16F8-F94FAA6E748F}"/>
              </a:ext>
            </a:extLst>
          </p:cNvPr>
          <p:cNvSpPr>
            <a:spLocks noGrp="1"/>
          </p:cNvSpPr>
          <p:nvPr>
            <p:ph type="sldNum" sz="quarter" idx="12"/>
          </p:nvPr>
        </p:nvSpPr>
        <p:spPr>
          <a:xfrm>
            <a:off x="10884170" y="6553314"/>
            <a:ext cx="1422400" cy="243417"/>
          </a:xfrm>
        </p:spPr>
        <p:txBody>
          <a:bodyPr/>
          <a:lstStyle/>
          <a:p>
            <a:fld id="{B6F15528-21DE-4FAA-801E-634DDDAF4B2B}" type="slidenum">
              <a:rPr lang="en-US" smtClean="0"/>
              <a:pPr/>
              <a:t>8</a:t>
            </a:fld>
            <a:endParaRPr lang="en-US"/>
          </a:p>
        </p:txBody>
      </p:sp>
      <p:sp>
        <p:nvSpPr>
          <p:cNvPr id="9" name="Text Placeholder 2">
            <a:extLst>
              <a:ext uri="{FF2B5EF4-FFF2-40B4-BE49-F238E27FC236}">
                <a16:creationId xmlns:a16="http://schemas.microsoft.com/office/drawing/2014/main" id="{44875279-6270-D51E-51DD-8FA7BF717C73}"/>
              </a:ext>
            </a:extLst>
          </p:cNvPr>
          <p:cNvSpPr txBox="1">
            <a:spLocks/>
          </p:cNvSpPr>
          <p:nvPr/>
        </p:nvSpPr>
        <p:spPr>
          <a:xfrm>
            <a:off x="990599" y="1950205"/>
            <a:ext cx="10455442" cy="4903861"/>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spcBef>
                <a:spcPts val="2000"/>
              </a:spcBef>
              <a:buFont typeface="Wingdings"/>
              <a:buChar char="ü"/>
            </a:pPr>
            <a:r>
              <a:rPr lang="lv-LV" sz="2000" kern="0">
                <a:solidFill>
                  <a:schemeClr val="tx1"/>
                </a:solidFill>
                <a:latin typeface="Verdana"/>
                <a:ea typeface="Verdana"/>
              </a:rPr>
              <a:t>ZPD izstrādā viens vai divi skolēni sadarbībā ar sava darba vadītāju (izglītības iestādes skolotāju).</a:t>
            </a:r>
            <a:endParaRPr lang="en-US" sz="2000" kern="0">
              <a:solidFill>
                <a:schemeClr val="tx1"/>
              </a:solidFill>
              <a:latin typeface="Verdana"/>
              <a:ea typeface="Verdana"/>
            </a:endParaRPr>
          </a:p>
          <a:p>
            <a:pPr marL="342900" indent="-342900" algn="just">
              <a:spcBef>
                <a:spcPts val="2000"/>
              </a:spcBef>
              <a:buFont typeface="Wingdings"/>
              <a:buChar char="ü"/>
            </a:pPr>
            <a:r>
              <a:rPr lang="lv-LV" sz="2000" b="1" kern="0">
                <a:solidFill>
                  <a:schemeClr val="tx1"/>
                </a:solidFill>
                <a:latin typeface="Verdana"/>
                <a:ea typeface="Verdana"/>
              </a:rPr>
              <a:t>Skolēns var izstrādāt tikai vienu ZPD</a:t>
            </a:r>
            <a:r>
              <a:rPr lang="lv-LV" sz="2000" kern="0">
                <a:solidFill>
                  <a:schemeClr val="tx1"/>
                </a:solidFill>
                <a:latin typeface="Verdana"/>
                <a:ea typeface="Verdana"/>
              </a:rPr>
              <a:t> individuāli vai grupā līdz diviem skolēniem.</a:t>
            </a:r>
            <a:endParaRPr lang="en-US" sz="2000" kern="0">
              <a:solidFill>
                <a:schemeClr val="tx1"/>
              </a:solidFill>
              <a:latin typeface="Verdana"/>
              <a:ea typeface="Verdana"/>
            </a:endParaRPr>
          </a:p>
          <a:p>
            <a:pPr marL="342900" indent="-342900" algn="just">
              <a:spcBef>
                <a:spcPts val="2000"/>
              </a:spcBef>
              <a:buFont typeface="Wingdings"/>
              <a:buChar char="ü"/>
            </a:pPr>
            <a:r>
              <a:rPr lang="lv-LV" sz="2000" kern="0">
                <a:solidFill>
                  <a:schemeClr val="tx1"/>
                </a:solidFill>
                <a:latin typeface="Verdana"/>
                <a:ea typeface="Verdana"/>
              </a:rPr>
              <a:t>Uz reģionālo ZPD konferenci iesniedz </a:t>
            </a:r>
            <a:r>
              <a:rPr lang="lv-LV" sz="2000" b="1" kern="0">
                <a:solidFill>
                  <a:schemeClr val="tx1"/>
                </a:solidFill>
                <a:latin typeface="Verdana"/>
                <a:ea typeface="Verdana"/>
              </a:rPr>
              <a:t>labākos</a:t>
            </a:r>
            <a:r>
              <a:rPr lang="lv-LV" sz="2000" kern="0">
                <a:solidFill>
                  <a:schemeClr val="tx1"/>
                </a:solidFill>
                <a:latin typeface="Verdana"/>
                <a:ea typeface="Verdana"/>
              </a:rPr>
              <a:t> skolēnu ZPD, kas izstrādāti atbilstoši Latvijas skolēnu 49. zinātniskās pētniecības darbu konferences nolikumam un Vadlīnijām par skolēnu zinātniskās pētniecības darbu izstrādi un vērtēšanas kritērijiem.</a:t>
            </a:r>
          </a:p>
          <a:p>
            <a:pPr marL="342900" indent="-342900" algn="just">
              <a:spcBef>
                <a:spcPts val="2000"/>
              </a:spcBef>
              <a:buFont typeface="Wingdings"/>
              <a:buChar char="ü"/>
            </a:pPr>
            <a:r>
              <a:rPr lang="lv-LV" sz="2000" kern="0">
                <a:solidFill>
                  <a:schemeClr val="tx1"/>
                </a:solidFill>
                <a:latin typeface="Verdana"/>
                <a:ea typeface="Verdana"/>
              </a:rPr>
              <a:t>Izglītības iestādes atbildīgā kontaktpersona izvirzīto ZPD iesniedz reģionālajam posmam vietnē </a:t>
            </a:r>
            <a:r>
              <a:rPr lang="lv-LV" sz="2000" kern="0">
                <a:solidFill>
                  <a:schemeClr val="tx1"/>
                </a:solidFill>
                <a:latin typeface="Verdana"/>
                <a:ea typeface="Verdana"/>
                <a:hlinkClick r:id="rId2">
                  <a:extLst>
                    <a:ext uri="{A12FA001-AC4F-418D-AE19-62706E023703}">
                      <ahyp:hlinkClr xmlns:ahyp="http://schemas.microsoft.com/office/drawing/2018/hyperlinkcolor" val="tx"/>
                    </a:ext>
                  </a:extLst>
                </a:hlinkClick>
              </a:rPr>
              <a:t>https://edu.lu.lv</a:t>
            </a:r>
            <a:r>
              <a:rPr lang="lv-LV" sz="2000" kern="0">
                <a:solidFill>
                  <a:schemeClr val="tx1"/>
                </a:solidFill>
                <a:latin typeface="Verdana"/>
                <a:ea typeface="Verdana"/>
              </a:rPr>
              <a:t> laika posmā </a:t>
            </a:r>
            <a:r>
              <a:rPr lang="lv-LV" sz="2000" b="1" kern="0">
                <a:solidFill>
                  <a:schemeClr val="tx1"/>
                </a:solidFill>
                <a:latin typeface="Verdana"/>
                <a:ea typeface="Verdana"/>
              </a:rPr>
              <a:t>no</a:t>
            </a:r>
            <a:r>
              <a:rPr lang="lv-LV" sz="2000" kern="0">
                <a:solidFill>
                  <a:schemeClr val="tx1"/>
                </a:solidFill>
                <a:latin typeface="Verdana"/>
                <a:ea typeface="Verdana"/>
              </a:rPr>
              <a:t> </a:t>
            </a:r>
            <a:r>
              <a:rPr lang="lv-LV" sz="2000" b="1" kern="0">
                <a:solidFill>
                  <a:schemeClr val="tx1"/>
                </a:solidFill>
                <a:latin typeface="Verdana"/>
                <a:ea typeface="Verdana"/>
              </a:rPr>
              <a:t>2025. gada 10. janvāra plkst. 00.00 līdz 2025. gada 30. janvārim plkst. 23.59</a:t>
            </a:r>
            <a:r>
              <a:rPr lang="lv-LV" sz="2000" kern="0">
                <a:solidFill>
                  <a:schemeClr val="tx1"/>
                </a:solidFill>
                <a:latin typeface="Verdana"/>
                <a:ea typeface="Verdana"/>
              </a:rPr>
              <a:t>.</a:t>
            </a:r>
            <a:r>
              <a:rPr lang="lv-LV" sz="2000" kern="0" baseline="30000">
                <a:solidFill>
                  <a:schemeClr val="tx1"/>
                </a:solidFill>
                <a:latin typeface="Verdana"/>
                <a:ea typeface="Verdana"/>
              </a:rPr>
              <a:t>  </a:t>
            </a:r>
            <a:endParaRPr lang="lv-LV" sz="2000" kern="0">
              <a:solidFill>
                <a:schemeClr val="tx1"/>
              </a:solidFill>
              <a:latin typeface="Verdana"/>
              <a:ea typeface="Verdana"/>
            </a:endParaRPr>
          </a:p>
          <a:p>
            <a:pPr marL="228600" algn="just">
              <a:spcAft>
                <a:spcPts val="600"/>
              </a:spcAft>
            </a:pPr>
            <a:endParaRPr lang="lv-LV" sz="2400" b="1" kern="0">
              <a:solidFill>
                <a:schemeClr val="bg2"/>
              </a:solidFill>
              <a:latin typeface="Verdana"/>
              <a:ea typeface="Verdana"/>
            </a:endParaRPr>
          </a:p>
          <a:p>
            <a:pPr marL="685800" lvl="1" algn="just">
              <a:spcAft>
                <a:spcPts val="600"/>
              </a:spcAft>
            </a:pPr>
            <a:endParaRPr lang="lv-LV" sz="2000" kern="0">
              <a:solidFill>
                <a:schemeClr val="bg2"/>
              </a:solidFill>
              <a:latin typeface="Verdana"/>
              <a:ea typeface="Verdana"/>
            </a:endParaRPr>
          </a:p>
          <a:p>
            <a:pPr marL="514350" indent="-285750" algn="just">
              <a:spcAft>
                <a:spcPts val="600"/>
              </a:spcAft>
              <a:buFont typeface="Wingdings" panose="05000000000000000000" pitchFamily="2" charset="2"/>
              <a:buChar char="ü"/>
            </a:pPr>
            <a:endParaRPr lang="lv-LV" sz="2000" kern="0">
              <a:solidFill>
                <a:schemeClr val="bg2"/>
              </a:solidFill>
              <a:latin typeface="Verdana"/>
              <a:ea typeface="Verdana"/>
            </a:endParaRPr>
          </a:p>
        </p:txBody>
      </p:sp>
      <p:sp>
        <p:nvSpPr>
          <p:cNvPr id="12" name="Freeform 7">
            <a:extLst>
              <a:ext uri="{FF2B5EF4-FFF2-40B4-BE49-F238E27FC236}">
                <a16:creationId xmlns:a16="http://schemas.microsoft.com/office/drawing/2014/main" id="{AB895004-22C1-5AA6-F4AA-D698C1FD761B}"/>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x-none" sz="1200"/>
          </a:p>
        </p:txBody>
      </p:sp>
      <p:sp>
        <p:nvSpPr>
          <p:cNvPr id="13" name="TextBox 6">
            <a:extLst>
              <a:ext uri="{FF2B5EF4-FFF2-40B4-BE49-F238E27FC236}">
                <a16:creationId xmlns:a16="http://schemas.microsoft.com/office/drawing/2014/main" id="{C6AB5443-C4EF-2507-DDEC-3FC9252DD49B}"/>
              </a:ext>
            </a:extLst>
          </p:cNvPr>
          <p:cNvSpPr txBox="1"/>
          <p:nvPr/>
        </p:nvSpPr>
        <p:spPr>
          <a:xfrm>
            <a:off x="1855876" y="491239"/>
            <a:ext cx="9831342" cy="910762"/>
          </a:xfrm>
          <a:prstGeom prst="rect">
            <a:avLst/>
          </a:prstGeom>
        </p:spPr>
        <p:txBody>
          <a:bodyPr wrap="square" lIns="0" tIns="0" rIns="0" bIns="0" rtlCol="0" anchor="t">
            <a:spAutoFit/>
          </a:bodyPr>
          <a:lstStyle/>
          <a:p>
            <a:pPr>
              <a:lnSpc>
                <a:spcPts val="3733"/>
              </a:lnSpc>
            </a:pPr>
            <a:r>
              <a:rPr lang="lv-LV" sz="2800" spc="-133">
                <a:solidFill>
                  <a:schemeClr val="tx2"/>
                </a:solidFill>
                <a:latin typeface="Verdana"/>
                <a:ea typeface="Verdana"/>
              </a:rPr>
              <a:t>Informācija</a:t>
            </a:r>
            <a:r>
              <a:rPr lang="en-US" sz="2800" spc="-133">
                <a:solidFill>
                  <a:schemeClr val="tx2"/>
                </a:solidFill>
                <a:latin typeface="Verdana"/>
                <a:ea typeface="Verdana"/>
              </a:rPr>
              <a:t> par Latvijas </a:t>
            </a:r>
            <a:r>
              <a:rPr lang="lv-LV" sz="2800" spc="-133">
                <a:solidFill>
                  <a:schemeClr val="tx2"/>
                </a:solidFill>
                <a:latin typeface="Verdana"/>
                <a:ea typeface="Verdana"/>
              </a:rPr>
              <a:t>skolēnu 49. zinātniskās pētniecības darbu konferenci</a:t>
            </a:r>
            <a:endParaRPr lang="lv-LV">
              <a:solidFill>
                <a:schemeClr val="tx2"/>
              </a:solidFill>
              <a:latin typeface="Verdana"/>
              <a:ea typeface="Verdana"/>
            </a:endParaRPr>
          </a:p>
        </p:txBody>
      </p:sp>
      <p:sp>
        <p:nvSpPr>
          <p:cNvPr id="15" name="Freeform 4">
            <a:extLst>
              <a:ext uri="{FF2B5EF4-FFF2-40B4-BE49-F238E27FC236}">
                <a16:creationId xmlns:a16="http://schemas.microsoft.com/office/drawing/2014/main" id="{C122E1E5-8658-BD14-51C1-4415BF12CFB8}"/>
              </a:ext>
            </a:extLst>
          </p:cNvPr>
          <p:cNvSpPr/>
          <p:nvPr/>
        </p:nvSpPr>
        <p:spPr>
          <a:xfrm>
            <a:off x="1830485" y="291034"/>
            <a:ext cx="9054662" cy="1126236"/>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gn="just">
              <a:lnSpc>
                <a:spcPct val="90000"/>
              </a:lnSpc>
              <a:spcBef>
                <a:spcPts val="1000"/>
              </a:spcBef>
              <a:spcAft>
                <a:spcPts val="1800"/>
              </a:spcAft>
            </a:pPr>
            <a:r>
              <a:rPr lang="lv-LV" sz="2800">
                <a:solidFill>
                  <a:schemeClr val="bg1"/>
                </a:solidFill>
                <a:latin typeface="Verdana"/>
                <a:ea typeface="Verdana"/>
              </a:rPr>
              <a:t>ZPD konkurss izglītības iestādē/pilsētā/novadā – 1. posms</a:t>
            </a:r>
            <a:endParaRPr lang="x-none" sz="2800">
              <a:solidFill>
                <a:schemeClr val="bg1"/>
              </a:solidFill>
              <a:cs typeface="Arial"/>
            </a:endParaRPr>
          </a:p>
        </p:txBody>
      </p:sp>
    </p:spTree>
    <p:extLst>
      <p:ext uri="{BB962C8B-B14F-4D97-AF65-F5344CB8AC3E}">
        <p14:creationId xmlns:p14="http://schemas.microsoft.com/office/powerpoint/2010/main" val="135759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4BFBF070-23B5-C9E6-B082-C079C219C658}"/>
              </a:ext>
            </a:extLst>
          </p:cNvPr>
          <p:cNvSpPr>
            <a:spLocks noGrp="1"/>
          </p:cNvSpPr>
          <p:nvPr>
            <p:ph type="sldNum" sz="quarter" idx="12"/>
          </p:nvPr>
        </p:nvSpPr>
        <p:spPr>
          <a:xfrm>
            <a:off x="10689492" y="6543105"/>
            <a:ext cx="1422400" cy="243417"/>
          </a:xfrm>
        </p:spPr>
        <p:txBody>
          <a:bodyPr/>
          <a:lstStyle/>
          <a:p>
            <a:fld id="{B6F15528-21DE-4FAA-801E-634DDDAF4B2B}" type="slidenum">
              <a:rPr lang="en-US" smtClean="0"/>
              <a:pPr/>
              <a:t>9</a:t>
            </a:fld>
            <a:endParaRPr lang="en-US"/>
          </a:p>
        </p:txBody>
      </p:sp>
      <p:sp>
        <p:nvSpPr>
          <p:cNvPr id="4" name="AutoShape 2">
            <a:extLst>
              <a:ext uri="{FF2B5EF4-FFF2-40B4-BE49-F238E27FC236}">
                <a16:creationId xmlns:a16="http://schemas.microsoft.com/office/drawing/2014/main" id="{5A79DF2C-B488-52EA-6082-CDF7E0FD3D33}"/>
              </a:ext>
            </a:extLst>
          </p:cNvPr>
          <p:cNvSpPr/>
          <p:nvPr/>
        </p:nvSpPr>
        <p:spPr>
          <a:xfrm rot="16200000">
            <a:off x="-3552948" y="3419103"/>
            <a:ext cx="7359896" cy="0"/>
          </a:xfrm>
          <a:prstGeom prst="line">
            <a:avLst/>
          </a:prstGeom>
          <a:ln w="381000" cap="rnd">
            <a:solidFill>
              <a:srgbClr val="68478D"/>
            </a:solidFill>
            <a:prstDash val="solid"/>
            <a:headEnd type="none" w="sm" len="sm"/>
            <a:tailEnd type="none" w="sm" len="sm"/>
          </a:ln>
        </p:spPr>
        <p:txBody>
          <a:bodyPr/>
          <a:lstStyle/>
          <a:p>
            <a:endParaRPr lang="x-none" sz="1200"/>
          </a:p>
        </p:txBody>
      </p:sp>
      <p:sp>
        <p:nvSpPr>
          <p:cNvPr id="6" name="Freeform 7">
            <a:extLst>
              <a:ext uri="{FF2B5EF4-FFF2-40B4-BE49-F238E27FC236}">
                <a16:creationId xmlns:a16="http://schemas.microsoft.com/office/drawing/2014/main" id="{EDA85BFA-BB16-D30A-FD7D-E2EFF5556CA6}"/>
              </a:ext>
            </a:extLst>
          </p:cNvPr>
          <p:cNvSpPr/>
          <p:nvPr/>
        </p:nvSpPr>
        <p:spPr>
          <a:xfrm>
            <a:off x="510309" y="317723"/>
            <a:ext cx="1024509" cy="1259570"/>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x-none" sz="1200"/>
          </a:p>
        </p:txBody>
      </p:sp>
      <p:sp>
        <p:nvSpPr>
          <p:cNvPr id="8" name="Freeform 4">
            <a:extLst>
              <a:ext uri="{FF2B5EF4-FFF2-40B4-BE49-F238E27FC236}">
                <a16:creationId xmlns:a16="http://schemas.microsoft.com/office/drawing/2014/main" id="{8505E7E6-7FC3-6805-5047-3B0596F87381}"/>
              </a:ext>
            </a:extLst>
          </p:cNvPr>
          <p:cNvSpPr/>
          <p:nvPr/>
        </p:nvSpPr>
        <p:spPr>
          <a:xfrm>
            <a:off x="1850805" y="291034"/>
            <a:ext cx="9044502" cy="1126236"/>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lIns="91440" tIns="45720" rIns="91440" bIns="45720" anchor="ctr"/>
          <a:lstStyle/>
          <a:p>
            <a:pPr algn="just">
              <a:lnSpc>
                <a:spcPct val="90000"/>
              </a:lnSpc>
              <a:spcBef>
                <a:spcPts val="1000"/>
              </a:spcBef>
              <a:spcAft>
                <a:spcPts val="1800"/>
              </a:spcAft>
            </a:pPr>
            <a:r>
              <a:rPr lang="lv-LV" sz="2800">
                <a:solidFill>
                  <a:schemeClr val="bg1"/>
                </a:solidFill>
                <a:latin typeface="Verdana"/>
                <a:ea typeface="Verdana"/>
              </a:rPr>
              <a:t>Reģionālā ZPD konference – 2. posma 1. kārta</a:t>
            </a:r>
            <a:endParaRPr lang="x-none" sz="2800">
              <a:solidFill>
                <a:schemeClr val="bg1"/>
              </a:solidFill>
              <a:cs typeface="Arial"/>
            </a:endParaRPr>
          </a:p>
        </p:txBody>
      </p:sp>
      <p:sp>
        <p:nvSpPr>
          <p:cNvPr id="10" name="Text Placeholder 2">
            <a:extLst>
              <a:ext uri="{FF2B5EF4-FFF2-40B4-BE49-F238E27FC236}">
                <a16:creationId xmlns:a16="http://schemas.microsoft.com/office/drawing/2014/main" id="{252992AF-1F29-6461-FC08-1DB6FBB88187}"/>
              </a:ext>
            </a:extLst>
          </p:cNvPr>
          <p:cNvSpPr txBox="1">
            <a:spLocks/>
          </p:cNvSpPr>
          <p:nvPr/>
        </p:nvSpPr>
        <p:spPr>
          <a:xfrm>
            <a:off x="1021079" y="2315965"/>
            <a:ext cx="9673122" cy="4477141"/>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7345" lvl="1" indent="-342900" algn="just">
              <a:spcBef>
                <a:spcPts val="2000"/>
              </a:spcBef>
              <a:buFont typeface="Wingdings"/>
              <a:buChar char="ü"/>
            </a:pPr>
            <a:r>
              <a:rPr lang="lv-LV" sz="2000" kern="0">
                <a:solidFill>
                  <a:schemeClr val="tx1"/>
                </a:solidFill>
                <a:latin typeface="Verdana"/>
                <a:ea typeface="Verdana"/>
              </a:rPr>
              <a:t>Norisinās </a:t>
            </a:r>
            <a:r>
              <a:rPr lang="lv-LV" sz="2000" b="1" kern="0">
                <a:solidFill>
                  <a:schemeClr val="tx1"/>
                </a:solidFill>
                <a:latin typeface="Verdana"/>
                <a:ea typeface="Verdana"/>
              </a:rPr>
              <a:t>no 2025. gada 31. janvāra līdz 28. februārim</a:t>
            </a:r>
            <a:r>
              <a:rPr lang="lv-LV" sz="2000" kern="0">
                <a:solidFill>
                  <a:schemeClr val="tx1"/>
                </a:solidFill>
                <a:latin typeface="Verdana"/>
                <a:ea typeface="Verdana"/>
              </a:rPr>
              <a:t>.</a:t>
            </a:r>
            <a:endParaRPr lang="en-US" sz="2000" kern="0">
              <a:solidFill>
                <a:schemeClr val="tx1"/>
              </a:solidFill>
              <a:latin typeface="Verdana"/>
              <a:ea typeface="Verdana"/>
            </a:endParaRPr>
          </a:p>
          <a:p>
            <a:pPr marL="347345" lvl="1" indent="-342900" algn="just">
              <a:spcBef>
                <a:spcPts val="2000"/>
              </a:spcBef>
              <a:buFont typeface="Wingdings"/>
              <a:buChar char="ü"/>
            </a:pPr>
            <a:r>
              <a:rPr lang="lv-LV" sz="2000" kern="0">
                <a:solidFill>
                  <a:schemeClr val="tx1"/>
                </a:solidFill>
                <a:latin typeface="Verdana"/>
                <a:ea typeface="Verdana"/>
              </a:rPr>
              <a:t>Katru ZPD vērtē </a:t>
            </a:r>
            <a:r>
              <a:rPr lang="lv-LV" sz="2000" b="1" kern="0">
                <a:solidFill>
                  <a:schemeClr val="tx1"/>
                </a:solidFill>
                <a:latin typeface="Verdana"/>
                <a:ea typeface="Verdana"/>
              </a:rPr>
              <a:t>viens</a:t>
            </a:r>
            <a:r>
              <a:rPr lang="lv-LV" sz="2000" kern="0">
                <a:solidFill>
                  <a:schemeClr val="tx1"/>
                </a:solidFill>
                <a:latin typeface="Verdana"/>
                <a:ea typeface="Verdana"/>
              </a:rPr>
              <a:t> recenzents.</a:t>
            </a:r>
            <a:endParaRPr lang="en-US" sz="2000" kern="0">
              <a:solidFill>
                <a:schemeClr val="tx1"/>
              </a:solidFill>
              <a:latin typeface="Verdana"/>
              <a:ea typeface="Verdana"/>
            </a:endParaRPr>
          </a:p>
          <a:p>
            <a:pPr marL="347345" lvl="1" indent="-342900" algn="just">
              <a:spcBef>
                <a:spcPts val="2000"/>
              </a:spcBef>
              <a:buFont typeface="Wingdings"/>
              <a:buChar char="ü"/>
            </a:pPr>
            <a:r>
              <a:rPr lang="lv-LV" sz="2000" b="1" kern="0">
                <a:solidFill>
                  <a:schemeClr val="tx1"/>
                </a:solidFill>
                <a:latin typeface="Verdana"/>
                <a:ea typeface="Verdana"/>
              </a:rPr>
              <a:t>Recenzijas pieejamas no 2025. gada 28. februāra plkst. 17.00.</a:t>
            </a:r>
            <a:endParaRPr lang="en-US" sz="2000" b="1" kern="0">
              <a:solidFill>
                <a:schemeClr val="tx1"/>
              </a:solidFill>
              <a:latin typeface="Verdana"/>
              <a:ea typeface="Verdana"/>
            </a:endParaRPr>
          </a:p>
          <a:p>
            <a:pPr marL="347345" lvl="1" indent="-342900" algn="just">
              <a:spcBef>
                <a:spcPts val="2000"/>
              </a:spcBef>
              <a:buFont typeface="Wingdings"/>
              <a:buChar char="ü"/>
            </a:pPr>
            <a:r>
              <a:rPr lang="lv-LV" sz="2000" kern="0">
                <a:solidFill>
                  <a:schemeClr val="tx1"/>
                </a:solidFill>
                <a:latin typeface="Verdana"/>
                <a:ea typeface="Verdana"/>
              </a:rPr>
              <a:t>Recenzijā maksimālais punktu skaits ZPD vērtējumam ir 80 punkti.</a:t>
            </a:r>
            <a:endParaRPr lang="en-US" sz="2000" kern="0">
              <a:solidFill>
                <a:schemeClr val="tx1"/>
              </a:solidFill>
              <a:latin typeface="Verdana"/>
              <a:ea typeface="Verdana"/>
            </a:endParaRPr>
          </a:p>
          <a:p>
            <a:pPr marL="347345" lvl="1" indent="-342900" algn="just">
              <a:spcBef>
                <a:spcPts val="2000"/>
              </a:spcBef>
              <a:buFont typeface="Wingdings"/>
              <a:buChar char="ü"/>
            </a:pPr>
            <a:r>
              <a:rPr lang="lv-LV" sz="2000" kern="0">
                <a:solidFill>
                  <a:schemeClr val="tx1"/>
                </a:solidFill>
                <a:latin typeface="Verdana"/>
                <a:ea typeface="Verdana"/>
              </a:rPr>
              <a:t>ZPD, kuri recenzijā ieguvuši </a:t>
            </a:r>
            <a:r>
              <a:rPr lang="lv-LV" sz="2000" b="1" kern="0">
                <a:solidFill>
                  <a:schemeClr val="tx1"/>
                </a:solidFill>
                <a:latin typeface="Verdana"/>
                <a:ea typeface="Verdana"/>
              </a:rPr>
              <a:t>ne mazāk kā 40 punktus</a:t>
            </a:r>
            <a:r>
              <a:rPr lang="lv-LV" sz="2000" kern="0">
                <a:solidFill>
                  <a:schemeClr val="tx1"/>
                </a:solidFill>
                <a:latin typeface="Verdana"/>
                <a:ea typeface="Verdana"/>
              </a:rPr>
              <a:t>, kvalificējas reģionālās konferences 2. kārtai – ZPD mutiskai aizstāvēšanai. </a:t>
            </a:r>
            <a:endParaRPr lang="en-US" sz="2000" kern="0">
              <a:solidFill>
                <a:schemeClr val="tx1"/>
              </a:solidFill>
              <a:latin typeface="Verdana"/>
              <a:ea typeface="Verdana"/>
            </a:endParaRPr>
          </a:p>
          <a:p>
            <a:pPr marL="514350" indent="-285750" algn="just">
              <a:spcAft>
                <a:spcPts val="600"/>
              </a:spcAft>
              <a:buFont typeface="Wingdings" panose="05000000000000000000" pitchFamily="2" charset="2"/>
              <a:buChar char="ü"/>
            </a:pPr>
            <a:endParaRPr lang="lv-LV" sz="2000" kern="0">
              <a:solidFill>
                <a:schemeClr val="bg2"/>
              </a:solidFill>
              <a:latin typeface="Verdana"/>
              <a:ea typeface="Verdana"/>
            </a:endParaRPr>
          </a:p>
        </p:txBody>
      </p:sp>
    </p:spTree>
    <p:extLst>
      <p:ext uri="{BB962C8B-B14F-4D97-AF65-F5344CB8AC3E}">
        <p14:creationId xmlns:p14="http://schemas.microsoft.com/office/powerpoint/2010/main" val="783915700"/>
      </p:ext>
    </p:extLst>
  </p:cSld>
  <p:clrMapOvr>
    <a:masterClrMapping/>
  </p:clrMapOvr>
</p:sld>
</file>

<file path=ppt/theme/theme1.xml><?xml version="1.0" encoding="utf-8"?>
<a:theme xmlns:a="http://schemas.openxmlformats.org/drawingml/2006/main" name="Office Theme">
  <a:themeElements>
    <a:clrScheme name="Custom 21">
      <a:dk1>
        <a:srgbClr val="664690"/>
      </a:dk1>
      <a:lt1>
        <a:srgbClr val="FFFFFF"/>
      </a:lt1>
      <a:dk2>
        <a:srgbClr val="664690"/>
      </a:dk2>
      <a:lt2>
        <a:srgbClr val="FFFFFF"/>
      </a:lt2>
      <a:accent1>
        <a:srgbClr val="664690"/>
      </a:accent1>
      <a:accent2>
        <a:srgbClr val="856CA6"/>
      </a:accent2>
      <a:accent3>
        <a:srgbClr val="A391BC"/>
      </a:accent3>
      <a:accent4>
        <a:srgbClr val="C2B5D3"/>
      </a:accent4>
      <a:accent5>
        <a:srgbClr val="E0DAE9"/>
      </a:accent5>
      <a:accent6>
        <a:srgbClr val="EFECF3"/>
      </a:accent6>
      <a:hlink>
        <a:srgbClr val="442583"/>
      </a:hlink>
      <a:folHlink>
        <a:srgbClr val="6646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Meaningful Template">
  <a:themeElements>
    <a:clrScheme name="Meaningful Template">
      <a:dk1>
        <a:srgbClr val="000000"/>
      </a:dk1>
      <a:lt1>
        <a:srgbClr val="FFFFFF"/>
      </a:lt1>
      <a:dk2>
        <a:srgbClr val="5E6970"/>
      </a:dk2>
      <a:lt2>
        <a:srgbClr val="FFFFFF"/>
      </a:lt2>
      <a:accent1>
        <a:srgbClr val="264653"/>
      </a:accent1>
      <a:accent2>
        <a:srgbClr val="2A9D8F"/>
      </a:accent2>
      <a:accent3>
        <a:srgbClr val="E9C46A"/>
      </a:accent3>
      <a:accent4>
        <a:srgbClr val="F4A261"/>
      </a:accent4>
      <a:accent5>
        <a:srgbClr val="E76F51"/>
      </a:accent5>
      <a:accent6>
        <a:srgbClr val="8D248D"/>
      </a:accent6>
      <a:hlink>
        <a:srgbClr val="2A9D8F"/>
      </a:hlink>
      <a:folHlink>
        <a:srgbClr val="000000"/>
      </a:folHlink>
    </a:clrScheme>
    <a:fontScheme name="Custom 88">
      <a:majorFont>
        <a:latin typeface="Montserrat SemiBold"/>
        <a:ea typeface=""/>
        <a:cs typeface=""/>
      </a:majorFont>
      <a:minorFont>
        <a:latin typeface="Montserrat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e120ea7-5931-497b-9c2a-76c7daf75389">
      <Terms xmlns="http://schemas.microsoft.com/office/infopath/2007/PartnerControls"/>
    </lcf76f155ced4ddcb4097134ff3c332f>
    <TaxCatchAll xmlns="7dfa457e-85fd-4352-90f3-2099d5997ac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DEF7AD4C21322A4DA9A522B6CC6B02E6" ma:contentTypeVersion="13" ma:contentTypeDescription="Izveidot jaunu dokumentu." ma:contentTypeScope="" ma:versionID="f760ad52202161440aaebb044bdbdb32">
  <xsd:schema xmlns:xsd="http://www.w3.org/2001/XMLSchema" xmlns:xs="http://www.w3.org/2001/XMLSchema" xmlns:p="http://schemas.microsoft.com/office/2006/metadata/properties" xmlns:ns2="9e120ea7-5931-497b-9c2a-76c7daf75389" xmlns:ns3="7dfa457e-85fd-4352-90f3-2099d5997ac1" targetNamespace="http://schemas.microsoft.com/office/2006/metadata/properties" ma:root="true" ma:fieldsID="44e65f34ee2a57ada344c951422bc7c2" ns2:_="" ns3:_="">
    <xsd:import namespace="9e120ea7-5931-497b-9c2a-76c7daf75389"/>
    <xsd:import namespace="7dfa457e-85fd-4352-90f3-2099d5997ac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120ea7-5931-497b-9c2a-76c7daf7538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Attēlu atzīmes" ma:readOnly="false" ma:fieldId="{5cf76f15-5ced-4ddc-b409-7134ff3c332f}" ma:taxonomyMulti="true" ma:sspId="f9a2c575-8b40-4617-b677-b393429ba73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fa457e-85fd-4352-90f3-2099d5997ac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9863e90-ae92-4132-af18-a599b5d47634}" ma:internalName="TaxCatchAll" ma:showField="CatchAllData" ma:web="7dfa457e-85fd-4352-90f3-2099d5997a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95E4B3-AA2F-41CD-95C4-86300B7B0E52}">
  <ds:schemaRefs>
    <ds:schemaRef ds:uri="7dfa457e-85fd-4352-90f3-2099d5997ac1"/>
    <ds:schemaRef ds:uri="9e120ea7-5931-497b-9c2a-76c7daf7538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FD07CE6-8E04-4BFE-9D3C-27E872E91FF9}">
  <ds:schemaRefs>
    <ds:schemaRef ds:uri="7dfa457e-85fd-4352-90f3-2099d5997ac1"/>
    <ds:schemaRef ds:uri="9e120ea7-5931-497b-9c2a-76c7daf753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1B82D7D-2BF1-48A8-B8FA-8644614287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TotalTime>
  <Words>2122</Words>
  <Application>Microsoft Office PowerPoint</Application>
  <PresentationFormat>Platekrāna</PresentationFormat>
  <Paragraphs>351</Paragraphs>
  <Slides>27</Slides>
  <Notes>1</Notes>
  <HiddenSlides>0</HiddenSlides>
  <MMClips>0</MMClips>
  <ScaleCrop>false</ScaleCrop>
  <HeadingPairs>
    <vt:vector size="6" baseType="variant">
      <vt:variant>
        <vt:lpstr>Lietotie fonti</vt:lpstr>
      </vt:variant>
      <vt:variant>
        <vt:i4>12</vt:i4>
      </vt:variant>
      <vt:variant>
        <vt:lpstr>Dizains</vt:lpstr>
      </vt:variant>
      <vt:variant>
        <vt:i4>2</vt:i4>
      </vt:variant>
      <vt:variant>
        <vt:lpstr>Slaidu virsraksti</vt:lpstr>
      </vt:variant>
      <vt:variant>
        <vt:i4>27</vt:i4>
      </vt:variant>
    </vt:vector>
  </HeadingPairs>
  <TitlesOfParts>
    <vt:vector size="41" baseType="lpstr">
      <vt:lpstr>Arial</vt:lpstr>
      <vt:lpstr>Calibri</vt:lpstr>
      <vt:lpstr>Courier New</vt:lpstr>
      <vt:lpstr>Courier New,monospace</vt:lpstr>
      <vt:lpstr>Montserrat SemiBold</vt:lpstr>
      <vt:lpstr>Open Sans Bold</vt:lpstr>
      <vt:lpstr>Source Sans Pro</vt:lpstr>
      <vt:lpstr>Times New Roman</vt:lpstr>
      <vt:lpstr>Trebuchet MS</vt:lpstr>
      <vt:lpstr>Verdana</vt:lpstr>
      <vt:lpstr>Wingdings</vt:lpstr>
      <vt:lpstr>Wingdings,Sans-Serif</vt:lpstr>
      <vt:lpstr>Office Theme</vt:lpstr>
      <vt:lpstr>6_Meaningful Template</vt:lpstr>
      <vt:lpstr>Latvijas skolēnu 49. zinātniskās pētniecības darbu konference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Lai viss izdodas!                       e-pasts: zpd@visc.gov.lv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Sarmīte Valaine</dc:creator>
  <cp:lastModifiedBy>Jana Veinberga</cp:lastModifiedBy>
  <cp:revision>7</cp:revision>
  <dcterms:created xsi:type="dcterms:W3CDTF">2022-10-24T11:25:07Z</dcterms:created>
  <dcterms:modified xsi:type="dcterms:W3CDTF">2024-10-25T10:27:10Z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0x010100DEF7AD4C21322A4DA9A522B6CC6B02E6</vt:lpwstr>
  </property>
  <property fmtid="{D5CDD505-2E9C-101B-9397-08002B2CF9AE}" pid="3" name="MediaServiceImageTags">
    <vt:lpwstr/>
  </property>
</Properties>
</file>