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8" r:id="rId1"/>
  </p:sldMasterIdLst>
  <p:sldIdLst>
    <p:sldId id="256" r:id="rId2"/>
    <p:sldId id="257" r:id="rId3"/>
    <p:sldId id="258" r:id="rId4"/>
    <p:sldId id="261" r:id="rId5"/>
    <p:sldId id="259" r:id="rId6"/>
    <p:sldId id="260" r:id="rId7"/>
    <p:sldId id="262" r:id="rId8"/>
    <p:sldId id="263" r:id="rId9"/>
    <p:sldId id="264" r:id="rId10"/>
    <p:sldId id="268" r:id="rId11"/>
    <p:sldId id="267" r:id="rId12"/>
    <p:sldId id="265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9" d="100"/>
          <a:sy n="79" d="100"/>
        </p:scale>
        <p:origin x="101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17">
            <a:extLst>
              <a:ext uri="{FF2B5EF4-FFF2-40B4-BE49-F238E27FC236}">
                <a16:creationId xmlns:a16="http://schemas.microsoft.com/office/drawing/2014/main" id="{D284A420-F50C-4C2C-B88E-E6F4EF504B6E}"/>
              </a:ext>
            </a:extLst>
          </p:cNvPr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893A6D2E-5228-4998-9E24-EFCCA024675E}"/>
              </a:ext>
            </a:extLst>
          </p:cNvPr>
          <p:cNvSpPr/>
          <p:nvPr/>
        </p:nvSpPr>
        <p:spPr>
          <a:xfrm>
            <a:off x="0" y="-2"/>
            <a:ext cx="12188952" cy="3567547"/>
          </a:xfrm>
          <a:prstGeom prst="rect">
            <a:avLst/>
          </a:prstGeom>
          <a:ln>
            <a:noFill/>
          </a:ln>
          <a:effectLst>
            <a:outerShdw blurRad="228600" dist="152400" dir="5460000" sx="95000" sy="95000" algn="t" rotWithShape="0">
              <a:srgbClr val="000000">
                <a:alpha val="3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59D878C-9930-44AF-AE18-FCA0DAE10D3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61802" y="852055"/>
            <a:ext cx="10380572" cy="2581463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D82D608-1F8D-47BB-B595-43B7BEACA90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61802" y="3754582"/>
            <a:ext cx="10380572" cy="2244436"/>
          </a:xfrm>
        </p:spPr>
        <p:txBody>
          <a:bodyPr/>
          <a:lstStyle>
            <a:lvl1pPr marL="0" indent="0" algn="l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2D3C1DA-DAC9-422B-9450-54A7E03B3D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41EE12-F28E-4B03-A404-A8FCAE0F6316}" type="datetime1">
              <a:rPr lang="en-US" smtClean="0"/>
              <a:t>3/25/2022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739A2B9-3E23-4C08-A5CE-698861210A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812E61E-26F7-4369-8F2F-6D3CDF644D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A918BC-4D43-4B42-B3C0-E7EBE25E6AF0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3ADB48DB-8E25-4F2F-8C02-5B793937255F}"/>
              </a:ext>
            </a:extLst>
          </p:cNvPr>
          <p:cNvCxnSpPr>
            <a:cxnSpLocks/>
          </p:cNvCxnSpPr>
          <p:nvPr/>
        </p:nvCxnSpPr>
        <p:spPr>
          <a:xfrm>
            <a:off x="11668155" y="5641010"/>
            <a:ext cx="0" cy="599069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C32BA7E3-7313-49C8-A245-A85BDEB13EB3}"/>
              </a:ext>
            </a:extLst>
          </p:cNvPr>
          <p:cNvCxnSpPr>
            <a:cxnSpLocks/>
          </p:cNvCxnSpPr>
          <p:nvPr/>
        </p:nvCxnSpPr>
        <p:spPr>
          <a:xfrm>
            <a:off x="11668155" y="5641010"/>
            <a:ext cx="0" cy="599069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550681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4F69F7-12D5-40F0-88F0-33D60AEB02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65BB511-E79D-41D8-AF91-14A5C803FC8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E705DFA-4DAF-4B30-8032-503081AEA4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8B8189-0D9C-48A6-9FA3-862227B094CE}" type="datetime1">
              <a:rPr lang="en-US" smtClean="0"/>
              <a:t>3/25/2022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034FBF5-16C0-46A0-916A-4910C1B615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B626EA6-7E48-454C-887A-0EF3356F91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A918BC-4D43-4B42-B3C0-E7EBE25E6A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10693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BA312BAB-A07B-4FEA-8EB5-A7BD8B24C6DA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F245A432-7E52-48B5-A8BB-13EED592E35A}"/>
              </a:ext>
            </a:extLst>
          </p:cNvPr>
          <p:cNvSpPr/>
          <p:nvPr/>
        </p:nvSpPr>
        <p:spPr>
          <a:xfrm>
            <a:off x="7813964" y="0"/>
            <a:ext cx="4378036" cy="6858000"/>
          </a:xfrm>
          <a:prstGeom prst="rect">
            <a:avLst/>
          </a:prstGeom>
          <a:ln>
            <a:noFill/>
          </a:ln>
          <a:effectLst>
            <a:outerShdw blurRad="254000" dist="152400" dir="10680000" sx="95000" sy="95000" algn="t" rotWithShape="0">
              <a:srgbClr val="000000">
                <a:alpha val="1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656288B6-16BD-4DEE-9187-C78963ED1D8A}"/>
              </a:ext>
            </a:extLst>
          </p:cNvPr>
          <p:cNvCxnSpPr>
            <a:cxnSpLocks/>
          </p:cNvCxnSpPr>
          <p:nvPr/>
        </p:nvCxnSpPr>
        <p:spPr>
          <a:xfrm rot="16200000" flipH="1">
            <a:off x="10361537" y="120772"/>
            <a:ext cx="0" cy="599069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Vertical Title 1">
            <a:extLst>
              <a:ext uri="{FF2B5EF4-FFF2-40B4-BE49-F238E27FC236}">
                <a16:creationId xmlns:a16="http://schemas.microsoft.com/office/drawing/2014/main" id="{F9259F7B-ED77-4251-A424-93712C6F57A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139544" y="872836"/>
            <a:ext cx="2521527" cy="5119256"/>
          </a:xfrm>
        </p:spPr>
        <p:txBody>
          <a:bodyPr vert="eaVert" anchor="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0295692-9BD0-4EB9-B344-9A6945DB0B8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756746" y="872836"/>
            <a:ext cx="6634169" cy="511925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B128527-7CED-4CF3-A260-649685D2E6D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29184" y="6236208"/>
            <a:ext cx="3037459" cy="365125"/>
          </a:xfrm>
        </p:spPr>
        <p:txBody>
          <a:bodyPr/>
          <a:lstStyle/>
          <a:p>
            <a:fld id="{26ADDCAE-6443-42C3-9C19-F95985500186}" type="datetime1">
              <a:rPr lang="en-US" smtClean="0"/>
              <a:t>3/25/2022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0517F65-E517-4B50-B559-FD7D59F3E8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29184" y="237744"/>
            <a:ext cx="3581400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AED40B7-46EE-49D9-BE89-7E101F80A4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92840" y="237744"/>
            <a:ext cx="756746" cy="365760"/>
          </a:xfrm>
        </p:spPr>
        <p:txBody>
          <a:bodyPr/>
          <a:lstStyle/>
          <a:p>
            <a:fld id="{B4A918BC-4D43-4B42-B3C0-E7EBE25E6AF0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E05031BF-2EA5-4128-B6AF-2D0F5A101095}"/>
              </a:ext>
            </a:extLst>
          </p:cNvPr>
          <p:cNvCxnSpPr>
            <a:cxnSpLocks/>
          </p:cNvCxnSpPr>
          <p:nvPr/>
        </p:nvCxnSpPr>
        <p:spPr>
          <a:xfrm rot="16200000" flipH="1">
            <a:off x="10361537" y="120772"/>
            <a:ext cx="0" cy="599069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326522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C62CCA-8D32-44C3-809A-54D0245B8A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801" y="858982"/>
            <a:ext cx="10380573" cy="143227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689041-349C-49F8-B155-6F58628737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1799" y="2750126"/>
            <a:ext cx="10381205" cy="326178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235E088-72B1-425B-B53B-81B1348261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62799E-EB8E-4038-8063-81BB57C732D4}" type="datetime1">
              <a:rPr lang="en-US" smtClean="0"/>
              <a:t>3/25/2022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9180451-8BF9-48B2-8E6A-9E15C83357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A68196E-3A76-4417-BFD8-4400D16E07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A918BC-4D43-4B42-B3C0-E7EBE25E6A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6908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7CFB183B-99B9-4420-AB2D-070568510522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76DF62B9-1876-4EEB-929D-B46F98265E34}"/>
              </a:ext>
            </a:extLst>
          </p:cNvPr>
          <p:cNvSpPr/>
          <p:nvPr/>
        </p:nvSpPr>
        <p:spPr>
          <a:xfrm>
            <a:off x="0" y="-2"/>
            <a:ext cx="12192000" cy="3862064"/>
          </a:xfrm>
          <a:prstGeom prst="rect">
            <a:avLst/>
          </a:prstGeom>
          <a:ln>
            <a:noFill/>
          </a:ln>
          <a:effectLst>
            <a:outerShdw blurRad="203200" dist="127000" dir="5460000" sx="96000" sy="96000" algn="t" rotWithShape="0">
              <a:srgbClr val="000000">
                <a:alpha val="3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B5F0E4DD-839A-4BD2-B5FA-FF319E87D037}"/>
              </a:ext>
            </a:extLst>
          </p:cNvPr>
          <p:cNvCxnSpPr>
            <a:cxnSpLocks/>
          </p:cNvCxnSpPr>
          <p:nvPr/>
        </p:nvCxnSpPr>
        <p:spPr>
          <a:xfrm>
            <a:off x="11668155" y="852056"/>
            <a:ext cx="0" cy="599069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7692C2FB-E558-4132-AAF5-EFCED0144B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801" y="852056"/>
            <a:ext cx="10380572" cy="2576944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AA20424-DA4E-467F-AC0A-D44192A54F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61797" y="4202832"/>
            <a:ext cx="10395116" cy="1789260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3B39F9C-ADA9-4225-9D74-193A8894ED7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32481" y="6236208"/>
            <a:ext cx="3037459" cy="365125"/>
          </a:xfrm>
        </p:spPr>
        <p:txBody>
          <a:bodyPr/>
          <a:lstStyle/>
          <a:p>
            <a:fld id="{217A73C3-B243-44D3-809D-EF8FDFBD85D4}" type="datetime1">
              <a:rPr lang="en-US" smtClean="0"/>
              <a:t>3/25/2022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4057DEC-B96B-4D69-8B62-5156FDA6D9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32481" y="237744"/>
            <a:ext cx="4114800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0BF4AC1-9934-43DC-B9AC-322612A746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89782" y="237744"/>
            <a:ext cx="756746" cy="365760"/>
          </a:xfrm>
        </p:spPr>
        <p:txBody>
          <a:bodyPr/>
          <a:lstStyle/>
          <a:p>
            <a:fld id="{B4A918BC-4D43-4B42-B3C0-E7EBE25E6AF0}" type="slidenum">
              <a:rPr lang="en-US" smtClean="0"/>
              <a:t>‹#›</a:t>
            </a:fld>
            <a:endParaRPr lang="en-US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4CBDA60A-39CD-41D4-8AE5-0FB7FD78559C}"/>
              </a:ext>
            </a:extLst>
          </p:cNvPr>
          <p:cNvCxnSpPr>
            <a:cxnSpLocks/>
          </p:cNvCxnSpPr>
          <p:nvPr/>
        </p:nvCxnSpPr>
        <p:spPr>
          <a:xfrm>
            <a:off x="11668155" y="852056"/>
            <a:ext cx="0" cy="599069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216093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1CAF84-4A19-4D9A-9B82-46BCBED4F7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801" y="858982"/>
            <a:ext cx="10380573" cy="143227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5A373DD-26AC-4E69-A17C-538D9C7C685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61800" y="2833255"/>
            <a:ext cx="5045281" cy="31657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AD30C23-A75F-45DF-BCCF-760C533AC7F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097092" y="2833255"/>
            <a:ext cx="5045281" cy="31657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82C3974-73EC-4F1B-9E92-0E279ABEE5C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32481" y="6236208"/>
            <a:ext cx="3037459" cy="365125"/>
          </a:xfrm>
        </p:spPr>
        <p:txBody>
          <a:bodyPr/>
          <a:lstStyle/>
          <a:p>
            <a:fld id="{C9B6D3E3-28E2-4380-A113-67698215C5F8}" type="datetime1">
              <a:rPr lang="en-US" smtClean="0"/>
              <a:t>3/25/2022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C70B3F2-3F28-42A3-9701-A6F01F1B18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32481" y="237744"/>
            <a:ext cx="4114800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5E7A2FC-50E7-4972-9F28-E3AC4EF93D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89782" y="237744"/>
            <a:ext cx="756746" cy="365760"/>
          </a:xfrm>
        </p:spPr>
        <p:txBody>
          <a:bodyPr/>
          <a:lstStyle/>
          <a:p>
            <a:fld id="{B4A918BC-4D43-4B42-B3C0-E7EBE25E6A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25894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865F85-77E6-4F6D-9FFA-5D76201B13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802" y="872836"/>
            <a:ext cx="10380572" cy="142701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C6C0DAE-58D1-45D9-9FC4-B0864E332C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61801" y="2713326"/>
            <a:ext cx="5023424" cy="823912"/>
          </a:xfrm>
        </p:spPr>
        <p:txBody>
          <a:bodyPr anchor="b">
            <a:normAutofit/>
          </a:bodyPr>
          <a:lstStyle>
            <a:lvl1pPr marL="0" indent="0">
              <a:buNone/>
              <a:defRPr sz="2400" b="0" i="1" u="none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D1E63D7-9812-4EA1-A0A2-14D974311FA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61801" y="3706091"/>
            <a:ext cx="5023424" cy="233449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4C5055B-04A0-47D3-90ED-135025F857F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094211" y="2713326"/>
            <a:ext cx="5048163" cy="823912"/>
          </a:xfrm>
        </p:spPr>
        <p:txBody>
          <a:bodyPr anchor="b">
            <a:normAutofit/>
          </a:bodyPr>
          <a:lstStyle>
            <a:lvl1pPr marL="0" indent="0">
              <a:buNone/>
              <a:defRPr sz="2400" b="0" i="1" u="none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8936E6E-8F64-49E6-B57C-86CF92D1689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094211" y="3706091"/>
            <a:ext cx="5048163" cy="233449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CFFBEAD-2827-40DA-8338-2D691325F1B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32481" y="6236208"/>
            <a:ext cx="3037459" cy="365125"/>
          </a:xfrm>
        </p:spPr>
        <p:txBody>
          <a:bodyPr/>
          <a:lstStyle/>
          <a:p>
            <a:fld id="{A9EFCB61-04AD-47C9-BF79-2BD8B9CEC07A}" type="datetime1">
              <a:rPr lang="en-US" smtClean="0"/>
              <a:t>3/25/2022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F34B88D-9C6E-4A88-985C-3ED5057A1F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32481" y="237744"/>
            <a:ext cx="4114800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80B6A32-2D15-425F-B6A9-146AFB5C1A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89782" y="237744"/>
            <a:ext cx="756746" cy="365760"/>
          </a:xfrm>
        </p:spPr>
        <p:txBody>
          <a:bodyPr/>
          <a:lstStyle/>
          <a:p>
            <a:fld id="{B4A918BC-4D43-4B42-B3C0-E7EBE25E6A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11676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C81B7C-9BD5-4CF8-BAEB-A6CB78DA2F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D85F1D3-3353-4FC6-8854-51B0BFFD6D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535E0C-D585-492F-8146-7493F4086301}" type="datetime1">
              <a:rPr lang="en-US" smtClean="0"/>
              <a:t>3/25/2022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7226CE6-6BEB-46DB-BD4B-9B8AE89A1A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181BCCC-8B3F-40B3-91D5-52E53B2AAE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A918BC-4D43-4B42-B3C0-E7EBE25E6A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36529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62C0FBB6-4CCA-4358-9DD5-CDF2173E63C8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902559A-671A-4FDE-82C3-1CF8CFCF18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E48390-48B5-49AB-B019-A7C8FB8C31F6}" type="datetime1">
              <a:rPr lang="en-US" smtClean="0"/>
              <a:t>3/25/2022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8A14275-250D-437E-BAF1-5BB3CDE64A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FD93BDE-2A52-4AA7-B222-0F25570EBF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A918BC-4D43-4B42-B3C0-E7EBE25E6AF0}" type="slidenum">
              <a:rPr lang="en-US" smtClean="0"/>
              <a:t>‹#›</a:t>
            </a:fld>
            <a:endParaRPr lang="en-US"/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9E6B771E-DDF7-430C-9462-BA1D3742C84E}"/>
              </a:ext>
            </a:extLst>
          </p:cNvPr>
          <p:cNvCxnSpPr>
            <a:cxnSpLocks/>
          </p:cNvCxnSpPr>
          <p:nvPr/>
        </p:nvCxnSpPr>
        <p:spPr>
          <a:xfrm>
            <a:off x="11668155" y="5641010"/>
            <a:ext cx="0" cy="599069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484242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DF9A0B00-F6ED-4C3A-97DC-C2AF9D62EE8B}"/>
              </a:ext>
            </a:extLst>
          </p:cNvPr>
          <p:cNvSpPr/>
          <p:nvPr/>
        </p:nvSpPr>
        <p:spPr>
          <a:xfrm>
            <a:off x="79067" y="0"/>
            <a:ext cx="4998624" cy="6858000"/>
          </a:xfrm>
          <a:prstGeom prst="rect">
            <a:avLst/>
          </a:prstGeom>
          <a:ln>
            <a:noFill/>
          </a:ln>
          <a:effectLst>
            <a:outerShdw blurRad="228600" dist="114300" dir="21540000" sx="96000" sy="96000" algn="t" rotWithShape="0">
              <a:srgbClr val="000000">
                <a:alpha val="1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23" name="Rectangle 122">
            <a:extLst>
              <a:ext uri="{FF2B5EF4-FFF2-40B4-BE49-F238E27FC236}">
                <a16:creationId xmlns:a16="http://schemas.microsoft.com/office/drawing/2014/main" id="{3B025FD9-B9EF-4F5C-B67D-3485253B7A6A}"/>
              </a:ext>
            </a:extLst>
          </p:cNvPr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47F545CD-A200-4C66-BF9A-9B839D0CE648}"/>
              </a:ext>
            </a:extLst>
          </p:cNvPr>
          <p:cNvSpPr/>
          <p:nvPr/>
        </p:nvSpPr>
        <p:spPr>
          <a:xfrm>
            <a:off x="0" y="0"/>
            <a:ext cx="6096000" cy="6858000"/>
          </a:xfrm>
          <a:prstGeom prst="rect">
            <a:avLst/>
          </a:prstGeom>
          <a:ln>
            <a:noFill/>
          </a:ln>
          <a:effectLst>
            <a:outerShdw blurRad="228600" dist="152400" dir="21540000" sx="96000" sy="96000" algn="t" rotWithShape="0">
              <a:srgbClr val="000000">
                <a:alpha val="1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6110916-EEE9-418C-B24A-EC09A6D228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0537" y="872836"/>
            <a:ext cx="4560525" cy="2281050"/>
          </a:xfrm>
        </p:spPr>
        <p:txBody>
          <a:bodyPr anchor="b">
            <a:no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9C3A0F4-FD98-409E-B41A-5F4352C6A8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21781" y="872837"/>
            <a:ext cx="4520593" cy="5140036"/>
          </a:xfrm>
        </p:spPr>
        <p:txBody>
          <a:bodyPr>
            <a:normAutofit/>
          </a:bodyPr>
          <a:lstStyle>
            <a:lvl1pPr algn="l">
              <a:defRPr sz="2800"/>
            </a:lvl1pPr>
            <a:lvl2pPr algn="l">
              <a:defRPr sz="2400"/>
            </a:lvl2pPr>
            <a:lvl3pPr algn="l">
              <a:defRPr sz="2000"/>
            </a:lvl3pPr>
            <a:lvl4pPr algn="l">
              <a:defRPr sz="1800"/>
            </a:lvl4pPr>
            <a:lvl5pPr algn="l"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EFABF6F-6E7C-4B3F-B205-09361DA5898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70537" y="3442854"/>
            <a:ext cx="4560525" cy="2576945"/>
          </a:xfrm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625198D-8500-4277-AA5D-3C3D8FDDCF4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29184" y="6236208"/>
            <a:ext cx="3037459" cy="365125"/>
          </a:xfrm>
        </p:spPr>
        <p:txBody>
          <a:bodyPr/>
          <a:lstStyle/>
          <a:p>
            <a:fld id="{962E767E-8A14-4E70-91B9-2101CBC4D7BD}" type="datetime1">
              <a:rPr lang="en-US" smtClean="0"/>
              <a:t>3/25/2022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98D219F-027A-4632-9FB0-BD098D5693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29184" y="237744"/>
            <a:ext cx="3792532" cy="365125"/>
          </a:xfrm>
        </p:spPr>
        <p:txBody>
          <a:bodyPr/>
          <a:lstStyle>
            <a:lvl1pPr algn="l">
              <a:defRPr/>
            </a:lvl1pPr>
          </a:lstStyle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A30C82B-C7DC-434D-8768-DE9D117671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92840" y="237744"/>
            <a:ext cx="756746" cy="365760"/>
          </a:xfrm>
        </p:spPr>
        <p:txBody>
          <a:bodyPr/>
          <a:lstStyle/>
          <a:p>
            <a:fld id="{B4A918BC-4D43-4B42-B3C0-E7EBE25E6AF0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29" name="Straight Connector 128">
            <a:extLst>
              <a:ext uri="{FF2B5EF4-FFF2-40B4-BE49-F238E27FC236}">
                <a16:creationId xmlns:a16="http://schemas.microsoft.com/office/drawing/2014/main" id="{A8CCC603-9605-46C8-9034-8DAE6AC40DD9}"/>
              </a:ext>
            </a:extLst>
          </p:cNvPr>
          <p:cNvCxnSpPr>
            <a:cxnSpLocks/>
          </p:cNvCxnSpPr>
          <p:nvPr/>
        </p:nvCxnSpPr>
        <p:spPr>
          <a:xfrm>
            <a:off x="11668155" y="5641010"/>
            <a:ext cx="0" cy="599069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6CBBF1D9-8F8F-45A3-BDB4-952D0FB20A4D}"/>
              </a:ext>
            </a:extLst>
          </p:cNvPr>
          <p:cNvCxnSpPr>
            <a:cxnSpLocks/>
          </p:cNvCxnSpPr>
          <p:nvPr/>
        </p:nvCxnSpPr>
        <p:spPr>
          <a:xfrm>
            <a:off x="11668155" y="5641010"/>
            <a:ext cx="0" cy="599069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636552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2" name="Rectangle 71">
            <a:extLst>
              <a:ext uri="{FF2B5EF4-FFF2-40B4-BE49-F238E27FC236}">
                <a16:creationId xmlns:a16="http://schemas.microsoft.com/office/drawing/2014/main" id="{CBEB8797-B080-41A6-B14E-8DC7F0F27E4E}"/>
              </a:ext>
            </a:extLst>
          </p:cNvPr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0C6C7272-A552-46B3-992F-F5ADD5AA2443}"/>
              </a:ext>
            </a:extLst>
          </p:cNvPr>
          <p:cNvSpPr/>
          <p:nvPr/>
        </p:nvSpPr>
        <p:spPr>
          <a:xfrm>
            <a:off x="-1" y="0"/>
            <a:ext cx="6087677" cy="68580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228600" dist="152400" dir="21540000" sx="96000" sy="96000" algn="t" rotWithShape="0">
              <a:srgbClr val="000000">
                <a:alpha val="1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25F6AD1-1E6C-46AF-8431-6627180FFD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8733" y="858981"/>
            <a:ext cx="4556749" cy="2281052"/>
          </a:xfrm>
        </p:spPr>
        <p:txBody>
          <a:bodyPr anchor="b"/>
          <a:lstStyle>
            <a:lvl1pPr>
              <a:defRPr lang="en-US" sz="3600" kern="120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88A91F9-760E-4CF4-8A03-FA1482C35EB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559826" y="865909"/>
            <a:ext cx="4582548" cy="5126182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149A9D5-BA6E-4C4A-88A0-5BB86958B8E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68733" y="3429000"/>
            <a:ext cx="4556749" cy="2590800"/>
          </a:xfrm>
        </p:spPr>
        <p:txBody>
          <a:bodyPr/>
          <a:lstStyle>
            <a:lvl1pPr marL="0" indent="0">
              <a:buNone/>
              <a:defRPr lang="en-US" sz="24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756899E-70A1-4EFB-87EC-6C4F3BC0360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29184" y="6236208"/>
            <a:ext cx="3037459" cy="365125"/>
          </a:xfrm>
        </p:spPr>
        <p:txBody>
          <a:bodyPr/>
          <a:lstStyle/>
          <a:p>
            <a:fld id="{01AF0C4B-5A4A-45CA-ABEC-10F107160D33}" type="datetime1">
              <a:rPr lang="en-US" smtClean="0"/>
              <a:t>3/25/2022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FC34B05-4931-4BC8-BD43-9E6B944B30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29184" y="237744"/>
            <a:ext cx="4114800" cy="365125"/>
          </a:xfrm>
        </p:spPr>
        <p:txBody>
          <a:bodyPr/>
          <a:lstStyle>
            <a:lvl1pPr algn="l">
              <a:defRPr/>
            </a:lvl1pPr>
          </a:lstStyle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D4ABE5D-7EA4-4D33-B23E-52E640CBF2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92840" y="237744"/>
            <a:ext cx="756746" cy="365760"/>
          </a:xfrm>
        </p:spPr>
        <p:txBody>
          <a:bodyPr/>
          <a:lstStyle/>
          <a:p>
            <a:fld id="{B4A918BC-4D43-4B42-B3C0-E7EBE25E6AF0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74" name="Straight Connector 73">
            <a:extLst>
              <a:ext uri="{FF2B5EF4-FFF2-40B4-BE49-F238E27FC236}">
                <a16:creationId xmlns:a16="http://schemas.microsoft.com/office/drawing/2014/main" id="{DF0DB5EA-94EC-4DB5-B8E5-B454005C1552}"/>
              </a:ext>
            </a:extLst>
          </p:cNvPr>
          <p:cNvCxnSpPr>
            <a:cxnSpLocks/>
          </p:cNvCxnSpPr>
          <p:nvPr/>
        </p:nvCxnSpPr>
        <p:spPr>
          <a:xfrm>
            <a:off x="11668155" y="5641010"/>
            <a:ext cx="0" cy="599069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2699FF82-B951-46E6-AEA7-0993C867FB6D}"/>
              </a:ext>
            </a:extLst>
          </p:cNvPr>
          <p:cNvCxnSpPr>
            <a:cxnSpLocks/>
          </p:cNvCxnSpPr>
          <p:nvPr/>
        </p:nvCxnSpPr>
        <p:spPr>
          <a:xfrm>
            <a:off x="11668155" y="5641010"/>
            <a:ext cx="0" cy="599069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451809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038E7D36-B1C9-463C-983F-AEA5810A60D0}"/>
              </a:ext>
            </a:extLst>
          </p:cNvPr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7B9A221-B33F-47C2-85FF-2C8F363D797B}"/>
              </a:ext>
            </a:extLst>
          </p:cNvPr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bg2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CD0E0EF1-7626-4514-9337-271DD661B1EB}"/>
              </a:ext>
            </a:extLst>
          </p:cNvPr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65" name="Rectangle 64">
            <a:extLst>
              <a:ext uri="{FF2B5EF4-FFF2-40B4-BE49-F238E27FC236}">
                <a16:creationId xmlns:a16="http://schemas.microsoft.com/office/drawing/2014/main" id="{5F0B1492-9A00-4F80-8771-0BB2C2C4353C}"/>
              </a:ext>
            </a:extLst>
          </p:cNvPr>
          <p:cNvSpPr/>
          <p:nvPr/>
        </p:nvSpPr>
        <p:spPr>
          <a:xfrm>
            <a:off x="0" y="-2"/>
            <a:ext cx="12188952" cy="2544415"/>
          </a:xfrm>
          <a:prstGeom prst="rect">
            <a:avLst/>
          </a:prstGeom>
          <a:ln>
            <a:noFill/>
          </a:ln>
          <a:effectLst>
            <a:outerShdw blurRad="190500" dist="127000" dir="5460000" sx="94000" sy="94000" algn="t" rotWithShape="0">
              <a:srgbClr val="000000">
                <a:alpha val="3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F462805-4F8E-44FE-905C-2C3F1A2B3D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801" y="858982"/>
            <a:ext cx="10380573" cy="143227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345021C-0380-49AA-ADA1-A8B473FBF5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61799" y="2750126"/>
            <a:ext cx="10381205" cy="326178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B7A2409-F298-40BF-BFAC-65A3E71D29E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332481" y="624007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fld id="{6989806E-8E94-473C-AEE7-BE6F15F85533}" type="datetime1">
              <a:rPr lang="en-US" smtClean="0"/>
              <a:t>3/25/2022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B4799D8-4DBF-4BB2-8D2B-65592ADC900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2481" y="23619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F99666-11C3-48A1-966C-439EBF9D9A0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89782" y="235881"/>
            <a:ext cx="756746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lang="en-US" sz="1400" b="1" kern="1200" smtClean="0">
                <a:solidFill>
                  <a:schemeClr val="tx1"/>
                </a:solidFill>
                <a:latin typeface="Bierstadt" panose="020B0504020202020204" pitchFamily="34" charset="0"/>
                <a:ea typeface="+mn-ea"/>
                <a:cs typeface="+mn-cs"/>
              </a:defRPr>
            </a:lvl1pPr>
          </a:lstStyle>
          <a:p>
            <a:fld id="{B4A918BC-4D43-4B42-B3C0-E7EBE25E6AF0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19" name="Straight Connector 118">
            <a:extLst>
              <a:ext uri="{FF2B5EF4-FFF2-40B4-BE49-F238E27FC236}">
                <a16:creationId xmlns:a16="http://schemas.microsoft.com/office/drawing/2014/main" id="{7FAC7B62-8ACC-41ED-80AB-8D1CDF38B9E4}"/>
              </a:ext>
            </a:extLst>
          </p:cNvPr>
          <p:cNvCxnSpPr>
            <a:cxnSpLocks/>
          </p:cNvCxnSpPr>
          <p:nvPr/>
        </p:nvCxnSpPr>
        <p:spPr>
          <a:xfrm>
            <a:off x="11668155" y="5641010"/>
            <a:ext cx="0" cy="599069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945FF525-9A83-4625-99D9-B267BDE077E7}"/>
              </a:ext>
            </a:extLst>
          </p:cNvPr>
          <p:cNvCxnSpPr>
            <a:cxnSpLocks/>
          </p:cNvCxnSpPr>
          <p:nvPr/>
        </p:nvCxnSpPr>
        <p:spPr>
          <a:xfrm>
            <a:off x="11668155" y="5641010"/>
            <a:ext cx="0" cy="599069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699713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3" r:id="rId1"/>
    <p:sldLayoutId id="2147483784" r:id="rId2"/>
    <p:sldLayoutId id="2147483785" r:id="rId3"/>
    <p:sldLayoutId id="2147483786" r:id="rId4"/>
    <p:sldLayoutId id="2147483787" r:id="rId5"/>
    <p:sldLayoutId id="2147483781" r:id="rId6"/>
    <p:sldLayoutId id="2147483777" r:id="rId7"/>
    <p:sldLayoutId id="2147483778" r:id="rId8"/>
    <p:sldLayoutId id="2147483779" r:id="rId9"/>
    <p:sldLayoutId id="2147483780" r:id="rId10"/>
    <p:sldLayoutId id="2147483782" r:id="rId11"/>
  </p:sldLayoutIdLst>
  <p:hf sldNum="0"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10000"/>
        </a:lnSpc>
        <a:spcBef>
          <a:spcPts val="1000"/>
        </a:spcBef>
        <a:buFont typeface="Arial" panose="020B0604020202020204" pitchFamily="34" charset="0"/>
        <a:buNone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228600" indent="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457200" indent="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685800" indent="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None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914400" indent="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None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4" name="Slide Background">
            <a:extLst>
              <a:ext uri="{FF2B5EF4-FFF2-40B4-BE49-F238E27FC236}">
                <a16:creationId xmlns:a16="http://schemas.microsoft.com/office/drawing/2014/main" id="{E2BA2BD9-7B54-4190-8F06-3EF3658A00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45" name="Rectangle 37">
            <a:extLst>
              <a:ext uri="{FF2B5EF4-FFF2-40B4-BE49-F238E27FC236}">
                <a16:creationId xmlns:a16="http://schemas.microsoft.com/office/drawing/2014/main" id="{184F9D61-9303-40B4-9F7E-66A9B4EDC4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1144310" cy="6858000"/>
          </a:xfrm>
          <a:prstGeom prst="rect">
            <a:avLst/>
          </a:prstGeom>
          <a:ln>
            <a:noFill/>
          </a:ln>
          <a:effectLst>
            <a:outerShdw blurRad="889000" dist="406400" dir="21540000" sx="90000" sy="90000" algn="t" rotWithShape="0">
              <a:srgbClr val="000000">
                <a:alpha val="2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B9C4DB4-F88D-4B63-8FAA-474EA868453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390" r="12702" b="-1"/>
          <a:stretch/>
        </p:blipFill>
        <p:spPr>
          <a:xfrm>
            <a:off x="25594" y="0"/>
            <a:ext cx="12191978" cy="6858001"/>
          </a:xfrm>
          <a:prstGeom prst="rect">
            <a:avLst/>
          </a:prstGeom>
          <a:effectLst>
            <a:outerShdw blurRad="596900" dist="330200" dir="8820000" sx="87000" sy="87000" algn="ctr" rotWithShape="0">
              <a:srgbClr val="000000">
                <a:alpha val="29000"/>
              </a:srgbClr>
            </a:outerShdw>
          </a:effectLst>
        </p:spPr>
      </p:pic>
      <p:sp>
        <p:nvSpPr>
          <p:cNvPr id="46" name="Overlay">
            <a:extLst>
              <a:ext uri="{FF2B5EF4-FFF2-40B4-BE49-F238E27FC236}">
                <a16:creationId xmlns:a16="http://schemas.microsoft.com/office/drawing/2014/main" id="{648D746A-0359-4EAE-8CF9-062E281698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-258714" y="258715"/>
            <a:ext cx="6858000" cy="6340569"/>
          </a:xfrm>
          <a:prstGeom prst="rect">
            <a:avLst/>
          </a:prstGeom>
          <a:gradFill>
            <a:gsLst>
              <a:gs pos="100000">
                <a:srgbClr val="000000">
                  <a:alpha val="0"/>
                </a:srgbClr>
              </a:gs>
              <a:gs pos="0">
                <a:schemeClr val="tx1"/>
              </a:gs>
              <a:gs pos="0">
                <a:srgbClr val="000000">
                  <a:alpha val="70000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0595F96-21C5-4D69-B72D-63EA1C1449C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3446" y="135388"/>
            <a:ext cx="5013575" cy="3293611"/>
          </a:xfrm>
        </p:spPr>
        <p:txBody>
          <a:bodyPr anchor="b">
            <a:normAutofit/>
          </a:bodyPr>
          <a:lstStyle/>
          <a:p>
            <a:pPr algn="ctr">
              <a:lnSpc>
                <a:spcPct val="90000"/>
              </a:lnSpc>
            </a:pPr>
            <a:r>
              <a:rPr lang="en-US" sz="4000" b="1" dirty="0">
                <a:solidFill>
                  <a:srgbClr val="FFFFFF"/>
                </a:solidFill>
              </a:rPr>
              <a:t>MĀKSLA UN TĀS SATURS, MĀCOT TIEŠSAISTĒ UN KLĀTIENĒ – IESPĒJAS UN IZAICINĀJUMI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31D0DA1-8EAC-4CC5-82B8-D3F3A8A9D6A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89558" y="4237629"/>
            <a:ext cx="4021353" cy="2260447"/>
          </a:xfrm>
        </p:spPr>
        <p:txBody>
          <a:bodyPr anchor="t">
            <a:normAutofit lnSpcReduction="10000"/>
          </a:bodyPr>
          <a:lstStyle/>
          <a:p>
            <a:pPr algn="ctr"/>
            <a:r>
              <a:rPr lang="en-US" b="1" dirty="0">
                <a:solidFill>
                  <a:srgbClr val="FFFFFF"/>
                </a:solidFill>
              </a:rPr>
              <a:t>Maira Šteinerte</a:t>
            </a:r>
          </a:p>
          <a:p>
            <a:pPr algn="ctr"/>
            <a:r>
              <a:rPr lang="en-US" i="1" dirty="0" err="1">
                <a:solidFill>
                  <a:srgbClr val="FFFFFF"/>
                </a:solidFill>
              </a:rPr>
              <a:t>Mākslas</a:t>
            </a:r>
            <a:r>
              <a:rPr lang="en-US" i="1" dirty="0">
                <a:solidFill>
                  <a:srgbClr val="FFFFFF"/>
                </a:solidFill>
              </a:rPr>
              <a:t> </a:t>
            </a:r>
            <a:r>
              <a:rPr lang="en-US" i="1" dirty="0" err="1">
                <a:solidFill>
                  <a:srgbClr val="FFFFFF"/>
                </a:solidFill>
              </a:rPr>
              <a:t>terapeite</a:t>
            </a:r>
            <a:r>
              <a:rPr lang="en-US" i="1" dirty="0">
                <a:solidFill>
                  <a:srgbClr val="FFFFFF"/>
                </a:solidFill>
              </a:rPr>
              <a:t>, </a:t>
            </a:r>
          </a:p>
          <a:p>
            <a:pPr algn="ctr"/>
            <a:r>
              <a:rPr lang="en-US" i="1" dirty="0" err="1">
                <a:solidFill>
                  <a:srgbClr val="FFFFFF"/>
                </a:solidFill>
              </a:rPr>
              <a:t>Garezera</a:t>
            </a:r>
            <a:r>
              <a:rPr lang="en-US" i="1" dirty="0">
                <a:solidFill>
                  <a:srgbClr val="FFFFFF"/>
                </a:solidFill>
              </a:rPr>
              <a:t> </a:t>
            </a:r>
            <a:r>
              <a:rPr lang="en-US" i="1" dirty="0" err="1">
                <a:solidFill>
                  <a:srgbClr val="FFFFFF"/>
                </a:solidFill>
              </a:rPr>
              <a:t>Vasaras</a:t>
            </a:r>
            <a:r>
              <a:rPr lang="en-US" i="1" dirty="0">
                <a:solidFill>
                  <a:srgbClr val="FFFFFF"/>
                </a:solidFill>
              </a:rPr>
              <a:t> </a:t>
            </a:r>
            <a:r>
              <a:rPr lang="en-US" i="1" dirty="0" err="1">
                <a:solidFill>
                  <a:srgbClr val="FFFFFF"/>
                </a:solidFill>
              </a:rPr>
              <a:t>Vidusskolas</a:t>
            </a:r>
            <a:r>
              <a:rPr lang="en-US" i="1" dirty="0">
                <a:solidFill>
                  <a:srgbClr val="FFFFFF"/>
                </a:solidFill>
              </a:rPr>
              <a:t>  </a:t>
            </a:r>
            <a:r>
              <a:rPr lang="en-US" i="1" dirty="0" err="1">
                <a:solidFill>
                  <a:srgbClr val="FFFFFF"/>
                </a:solidFill>
              </a:rPr>
              <a:t>mākslas</a:t>
            </a:r>
            <a:r>
              <a:rPr lang="en-US" i="1" dirty="0">
                <a:solidFill>
                  <a:srgbClr val="FFFFFF"/>
                </a:solidFill>
              </a:rPr>
              <a:t> </a:t>
            </a:r>
            <a:r>
              <a:rPr lang="en-US" i="1" dirty="0" err="1">
                <a:solidFill>
                  <a:srgbClr val="FFFFFF"/>
                </a:solidFill>
              </a:rPr>
              <a:t>skolotāja</a:t>
            </a:r>
            <a:endParaRPr lang="en-US" i="1" dirty="0">
              <a:solidFill>
                <a:srgbClr val="FFFFFF"/>
              </a:solidFill>
            </a:endParaRPr>
          </a:p>
        </p:txBody>
      </p:sp>
      <p:cxnSp>
        <p:nvCxnSpPr>
          <p:cNvPr id="47" name="Straight Connector 41">
            <a:extLst>
              <a:ext uri="{FF2B5EF4-FFF2-40B4-BE49-F238E27FC236}">
                <a16:creationId xmlns:a16="http://schemas.microsoft.com/office/drawing/2014/main" id="{3816C099-0516-4486-BC06-E0DCD29DDF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668155" y="5641010"/>
            <a:ext cx="0" cy="599069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6">
            <a:extLst>
              <a:ext uri="{FF2B5EF4-FFF2-40B4-BE49-F238E27FC236}">
                <a16:creationId xmlns:a16="http://schemas.microsoft.com/office/drawing/2014/main" id="{66094B70-5B52-4E80-9A4C-049FF84EE88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9910083">
            <a:off x="10785136" y="4729794"/>
            <a:ext cx="880375" cy="586591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30A4C15E-763A-4F22-9D62-D1092377F7D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69158" y="5328160"/>
            <a:ext cx="1378823" cy="14033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579669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52B762-570C-467B-A6BB-56E8DE289A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B2D6142-9C06-4905-90E3-3B216ABB815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5074" y="849365"/>
            <a:ext cx="10525125" cy="5162550"/>
          </a:xfrm>
          <a:prstGeom prst="rect">
            <a:avLst/>
          </a:prstGeom>
        </p:spPr>
      </p:pic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DC5BE059-6A52-43CE-AE33-D1DB02F3E2E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71978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D284A420-F50C-4C2C-B88E-E6F4EF504B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893A6D2E-5228-4998-9E24-EFCCA02467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2"/>
            <a:ext cx="12188952" cy="3567547"/>
          </a:xfrm>
          <a:prstGeom prst="rect">
            <a:avLst/>
          </a:prstGeom>
          <a:ln>
            <a:noFill/>
          </a:ln>
          <a:effectLst>
            <a:outerShdw blurRad="228600" dist="152400" dir="5460000" sx="95000" sy="95000" algn="t" rotWithShape="0">
              <a:srgbClr val="000000">
                <a:alpha val="3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3ADB48DB-8E25-4F2F-8C02-5B79393725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668155" y="5641010"/>
            <a:ext cx="0" cy="599069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C32BA7E3-7313-49C8-A245-A85BDEB13E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668155" y="5641010"/>
            <a:ext cx="0" cy="599069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17" name="Slide Background">
            <a:extLst>
              <a:ext uri="{FF2B5EF4-FFF2-40B4-BE49-F238E27FC236}">
                <a16:creationId xmlns:a16="http://schemas.microsoft.com/office/drawing/2014/main" id="{92B3FB01-552F-410C-9D51-BCCE5ED63E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-1" y="0"/>
            <a:ext cx="1219199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9" name="tint">
            <a:extLst>
              <a:ext uri="{FF2B5EF4-FFF2-40B4-BE49-F238E27FC236}">
                <a16:creationId xmlns:a16="http://schemas.microsoft.com/office/drawing/2014/main" id="{9EEDBAC1-4509-4C46-B23B-6C4D7C640D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12191999" cy="6858000"/>
          </a:xfrm>
          <a:prstGeom prst="rect">
            <a:avLst/>
          </a:prstGeom>
          <a:solidFill>
            <a:schemeClr val="bg2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dirty="0"/>
          </a:p>
        </p:txBody>
      </p:sp>
      <p:sp useBgFill="1">
        <p:nvSpPr>
          <p:cNvPr id="21" name="Rectangle 20">
            <a:extLst>
              <a:ext uri="{FF2B5EF4-FFF2-40B4-BE49-F238E27FC236}">
                <a16:creationId xmlns:a16="http://schemas.microsoft.com/office/drawing/2014/main" id="{13A48C6C-3CC4-4EE5-A773-EC1EB7F59C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096000" y="0"/>
            <a:ext cx="6096000" cy="6858000"/>
          </a:xfrm>
          <a:prstGeom prst="rect">
            <a:avLst/>
          </a:prstGeom>
          <a:ln>
            <a:noFill/>
          </a:ln>
          <a:effectLst>
            <a:outerShdw blurRad="596900" dist="330200" dir="8820000" sx="87000" sy="87000" algn="t" rotWithShape="0">
              <a:srgbClr val="000000">
                <a:alpha val="26667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3650E26-7E8A-4B74-9E97-817AD30AC5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19276" y="1622293"/>
            <a:ext cx="4715218" cy="3433149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800" dirty="0"/>
              <a:t>PALDIES PAR UZMANĪBU!</a:t>
            </a:r>
          </a:p>
        </p:txBody>
      </p:sp>
      <p:sp useBgFill="1">
        <p:nvSpPr>
          <p:cNvPr id="23" name="Rectangle 22">
            <a:extLst>
              <a:ext uri="{FF2B5EF4-FFF2-40B4-BE49-F238E27FC236}">
                <a16:creationId xmlns:a16="http://schemas.microsoft.com/office/drawing/2014/main" id="{F489C2E0-4895-4B72-85EA-7EE9FAFFDC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095999" y="0"/>
            <a:ext cx="6096000" cy="1874237"/>
          </a:xfrm>
          <a:prstGeom prst="rect">
            <a:avLst/>
          </a:prstGeom>
          <a:ln>
            <a:noFill/>
          </a:ln>
          <a:effectLst>
            <a:outerShdw blurRad="254000" dist="127000" dir="5460000" sx="90000" sy="90000" algn="t" rotWithShape="0">
              <a:srgbClr val="000000">
                <a:alpha val="3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78ED071-F7F2-4E1E-B4B9-9BD9939538E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463988" y="829125"/>
            <a:ext cx="4825794" cy="856374"/>
          </a:xfrm>
        </p:spPr>
        <p:txBody>
          <a:bodyPr vert="horz" lIns="91440" tIns="45720" rIns="91440" bIns="45720" rtlCol="0" anchor="ctr">
            <a:normAutofit/>
          </a:bodyPr>
          <a:lstStyle/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B3D522F-901D-4324-BAED-58FF3B578C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2480" y="731899"/>
            <a:ext cx="5377978" cy="5449054"/>
          </a:xfrm>
          <a:prstGeom prst="rect">
            <a:avLst/>
          </a:prstGeom>
        </p:spPr>
      </p:pic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872DAFA4-5D2E-4391-AD38-B26F579F40C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668155" y="985882"/>
            <a:ext cx="0" cy="599069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2034478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C6671A16-0B84-4E33-9790-2323F8B346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5A947E7D-9563-4471-92C1-1F14A51071A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60459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Slide Background">
            <a:extLst>
              <a:ext uri="{FF2B5EF4-FFF2-40B4-BE49-F238E27FC236}">
                <a16:creationId xmlns:a16="http://schemas.microsoft.com/office/drawing/2014/main" id="{3ECBE1F1-D69B-4AFA-ABD5-8E41720EF6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D274222-F34F-48CC-BC52-7F10F877ABC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4689" r="14651"/>
          <a:stretch/>
        </p:blipFill>
        <p:spPr>
          <a:xfrm>
            <a:off x="20" y="-2"/>
            <a:ext cx="4845848" cy="6858002"/>
          </a:xfrm>
          <a:prstGeom prst="rect">
            <a:avLst/>
          </a:prstGeom>
        </p:spPr>
      </p:pic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603A6265-E10C-4B85-9C20-E75FCAF9CC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44750" y="-2"/>
            <a:ext cx="7347249" cy="3239337"/>
          </a:xfrm>
          <a:prstGeom prst="rect">
            <a:avLst/>
          </a:prstGeom>
          <a:ln>
            <a:noFill/>
          </a:ln>
          <a:effectLst>
            <a:outerShdw blurRad="139700" dist="88900" dir="5460000" sx="97000" sy="97000" algn="t" rotWithShape="0">
              <a:srgbClr val="000000">
                <a:alpha val="2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7EA359D-C125-4D94-8D4F-C867319777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06552" y="858982"/>
            <a:ext cx="4369757" cy="2129878"/>
          </a:xfrm>
        </p:spPr>
        <p:txBody>
          <a:bodyPr>
            <a:normAutofit/>
          </a:bodyPr>
          <a:lstStyle/>
          <a:p>
            <a:r>
              <a:rPr lang="en-US" dirty="0"/>
              <a:t>MĀKSLA KĀ VALODA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E67A0F3-E96B-4105-B974-1E0494FAB1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06552" y="3467499"/>
            <a:ext cx="5012796" cy="2544416"/>
          </a:xfrm>
        </p:spPr>
        <p:txBody>
          <a:bodyPr>
            <a:normAutofit/>
          </a:bodyPr>
          <a:lstStyle/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1700" err="1"/>
              <a:t>Vēsture</a:t>
            </a:r>
            <a:r>
              <a:rPr lang="en-US" sz="1700"/>
              <a:t> - </a:t>
            </a:r>
            <a:r>
              <a:rPr lang="en-US" sz="1700" err="1"/>
              <a:t>akmens</a:t>
            </a:r>
            <a:r>
              <a:rPr lang="en-US" sz="1700"/>
              <a:t> </a:t>
            </a:r>
            <a:r>
              <a:rPr lang="en-US" sz="1700" err="1"/>
              <a:t>laikmeta</a:t>
            </a:r>
            <a:r>
              <a:rPr lang="en-US" sz="1700"/>
              <a:t> </a:t>
            </a:r>
            <a:r>
              <a:rPr lang="en-US" sz="1700" err="1"/>
              <a:t>zīmējumi</a:t>
            </a:r>
            <a:r>
              <a:rPr lang="en-US" sz="1700"/>
              <a:t>;</a:t>
            </a:r>
          </a:p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1700" err="1"/>
              <a:t>Iespēja</a:t>
            </a:r>
            <a:r>
              <a:rPr lang="en-US" sz="1700"/>
              <a:t> </a:t>
            </a:r>
            <a:r>
              <a:rPr lang="en-US" sz="1700" err="1"/>
              <a:t>ar</a:t>
            </a:r>
            <a:r>
              <a:rPr lang="en-US" sz="1700"/>
              <a:t> </a:t>
            </a:r>
            <a:r>
              <a:rPr lang="en-US" sz="1700" err="1"/>
              <a:t>mākslas</a:t>
            </a:r>
            <a:r>
              <a:rPr lang="en-US" sz="1700"/>
              <a:t> </a:t>
            </a:r>
            <a:r>
              <a:rPr lang="en-US" sz="1700" err="1"/>
              <a:t>palīdzību</a:t>
            </a:r>
            <a:r>
              <a:rPr lang="en-US" sz="1700"/>
              <a:t> </a:t>
            </a:r>
            <a:r>
              <a:rPr lang="en-US" sz="1700" err="1"/>
              <a:t>izpaust</a:t>
            </a:r>
            <a:r>
              <a:rPr lang="en-US" sz="1700"/>
              <a:t> </a:t>
            </a:r>
            <a:r>
              <a:rPr lang="en-US" sz="1700" err="1"/>
              <a:t>savas</a:t>
            </a:r>
            <a:r>
              <a:rPr lang="en-US" sz="1700"/>
              <a:t> </a:t>
            </a:r>
            <a:r>
              <a:rPr lang="en-US" sz="1700" err="1"/>
              <a:t>emocijas</a:t>
            </a:r>
            <a:r>
              <a:rPr lang="en-US" sz="1700"/>
              <a:t>, </a:t>
            </a:r>
            <a:r>
              <a:rPr lang="en-US" sz="1700" err="1"/>
              <a:t>sajūtas</a:t>
            </a:r>
            <a:r>
              <a:rPr lang="en-US" sz="1700"/>
              <a:t>, </a:t>
            </a:r>
            <a:r>
              <a:rPr lang="en-US" sz="1700" err="1"/>
              <a:t>pieredzi</a:t>
            </a:r>
            <a:r>
              <a:rPr lang="en-US" sz="1700"/>
              <a:t>;</a:t>
            </a:r>
          </a:p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1700" err="1"/>
              <a:t>Izglītojošā</a:t>
            </a:r>
            <a:r>
              <a:rPr lang="en-US" sz="1700"/>
              <a:t> </a:t>
            </a:r>
            <a:r>
              <a:rPr lang="en-US" sz="1700" err="1"/>
              <a:t>komponente</a:t>
            </a:r>
            <a:r>
              <a:rPr lang="en-US" sz="1700"/>
              <a:t> – </a:t>
            </a:r>
            <a:r>
              <a:rPr lang="en-US" sz="1700" err="1"/>
              <a:t>dažādi</a:t>
            </a:r>
            <a:r>
              <a:rPr lang="en-US" sz="1700"/>
              <a:t> </a:t>
            </a:r>
            <a:r>
              <a:rPr lang="en-US" sz="1700" err="1"/>
              <a:t>mākslas</a:t>
            </a:r>
            <a:r>
              <a:rPr lang="en-US" sz="1700"/>
              <a:t> </a:t>
            </a:r>
            <a:r>
              <a:rPr lang="en-US" sz="1700" err="1"/>
              <a:t>stili</a:t>
            </a:r>
            <a:r>
              <a:rPr lang="en-US" sz="1700"/>
              <a:t>, </a:t>
            </a:r>
            <a:r>
              <a:rPr lang="en-US" sz="1700" err="1"/>
              <a:t>materiāli</a:t>
            </a:r>
            <a:r>
              <a:rPr lang="en-US" sz="1700"/>
              <a:t>, </a:t>
            </a:r>
            <a:r>
              <a:rPr lang="en-US" sz="1700" err="1"/>
              <a:t>tehnikas</a:t>
            </a:r>
            <a:r>
              <a:rPr lang="en-US" sz="1700"/>
              <a:t>;</a:t>
            </a:r>
          </a:p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1700" err="1"/>
              <a:t>Apzinātības</a:t>
            </a:r>
            <a:r>
              <a:rPr lang="en-US" sz="1700"/>
              <a:t> (mindfulness) </a:t>
            </a:r>
            <a:r>
              <a:rPr lang="en-US" sz="1700" err="1"/>
              <a:t>treniņš</a:t>
            </a:r>
            <a:r>
              <a:rPr lang="en-US" sz="1700"/>
              <a:t>;</a:t>
            </a:r>
          </a:p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1700" err="1"/>
              <a:t>Latviešu</a:t>
            </a:r>
            <a:r>
              <a:rPr lang="en-US" sz="1700"/>
              <a:t> </a:t>
            </a:r>
            <a:r>
              <a:rPr lang="en-US" sz="1700" err="1"/>
              <a:t>valodas</a:t>
            </a:r>
            <a:r>
              <a:rPr lang="en-US" sz="1700"/>
              <a:t> </a:t>
            </a:r>
            <a:r>
              <a:rPr lang="en-US" sz="1700" err="1"/>
              <a:t>treniņš</a:t>
            </a:r>
            <a:r>
              <a:rPr lang="en-US" sz="1700"/>
              <a:t>.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61FF92BA-874E-408A-BFAD-416A7FFE59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668155" y="5641010"/>
            <a:ext cx="0" cy="599069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430505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1" name="Rectangle 70">
            <a:extLst>
              <a:ext uri="{FF2B5EF4-FFF2-40B4-BE49-F238E27FC236}">
                <a16:creationId xmlns:a16="http://schemas.microsoft.com/office/drawing/2014/main" id="{D284A420-F50C-4C2C-B88E-E6F4EF504B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73" name="Rectangle 72">
            <a:extLst>
              <a:ext uri="{FF2B5EF4-FFF2-40B4-BE49-F238E27FC236}">
                <a16:creationId xmlns:a16="http://schemas.microsoft.com/office/drawing/2014/main" id="{893A6D2E-5228-4998-9E24-EFCCA02467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2"/>
            <a:ext cx="12188952" cy="3567547"/>
          </a:xfrm>
          <a:prstGeom prst="rect">
            <a:avLst/>
          </a:prstGeom>
          <a:ln>
            <a:noFill/>
          </a:ln>
          <a:effectLst>
            <a:outerShdw blurRad="228600" dist="152400" dir="5460000" sx="95000" sy="95000" algn="t" rotWithShape="0">
              <a:srgbClr val="000000">
                <a:alpha val="3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75" name="Straight Connector 74">
            <a:extLst>
              <a:ext uri="{FF2B5EF4-FFF2-40B4-BE49-F238E27FC236}">
                <a16:creationId xmlns:a16="http://schemas.microsoft.com/office/drawing/2014/main" id="{3ADB48DB-8E25-4F2F-8C02-5B79393725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668155" y="5641010"/>
            <a:ext cx="0" cy="599069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Straight Connector 76">
            <a:extLst>
              <a:ext uri="{FF2B5EF4-FFF2-40B4-BE49-F238E27FC236}">
                <a16:creationId xmlns:a16="http://schemas.microsoft.com/office/drawing/2014/main" id="{C32BA7E3-7313-49C8-A245-A85BDEB13E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668155" y="5641010"/>
            <a:ext cx="0" cy="599069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79" name="Slide Background">
            <a:extLst>
              <a:ext uri="{FF2B5EF4-FFF2-40B4-BE49-F238E27FC236}">
                <a16:creationId xmlns:a16="http://schemas.microsoft.com/office/drawing/2014/main" id="{56927B1C-2055-4F66-A747-7DB82B79E5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-1" y="0"/>
            <a:ext cx="1219199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 useBgFill="1">
        <p:nvSpPr>
          <p:cNvPr id="81" name="Rectangle 80">
            <a:extLst>
              <a:ext uri="{FF2B5EF4-FFF2-40B4-BE49-F238E27FC236}">
                <a16:creationId xmlns:a16="http://schemas.microsoft.com/office/drawing/2014/main" id="{BA92B251-4A53-4024-BFEB-4894511C77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5969106" cy="6858000"/>
          </a:xfrm>
          <a:prstGeom prst="rect">
            <a:avLst/>
          </a:prstGeom>
          <a:ln>
            <a:noFill/>
          </a:ln>
          <a:effectLst>
            <a:outerShdw blurRad="381000" dist="254000" dir="21540000" sx="90000" sy="90000" algn="t" rotWithShape="0">
              <a:srgbClr val="000000">
                <a:alpha val="2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D4CC893-CDAB-480A-A18C-DAD8AEB668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0607" y="1537935"/>
            <a:ext cx="4582492" cy="1891064"/>
          </a:xfr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3700"/>
              <a:t>Piemēri no 2020. gada attālinātajām mākslas nodarbībām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B7691D3-04E2-4F88-BFBB-97BE4AFCA0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0607" y="3739486"/>
            <a:ext cx="4582492" cy="2247795"/>
          </a:xfrm>
        </p:spPr>
        <p:txBody>
          <a:bodyPr vert="horz" lIns="91440" tIns="45720" rIns="91440" bIns="45720" rtlCol="0">
            <a:normAutofit/>
          </a:bodyPr>
          <a:lstStyle/>
          <a:p>
            <a:pPr algn="ctr"/>
            <a:r>
              <a:rPr lang="en-US" sz="2400" dirty="0" err="1"/>
              <a:t>Digitālā</a:t>
            </a:r>
            <a:r>
              <a:rPr lang="en-US" sz="2400" dirty="0"/>
              <a:t> </a:t>
            </a:r>
            <a:r>
              <a:rPr lang="en-US" sz="2400" dirty="0" err="1"/>
              <a:t>māksla</a:t>
            </a:r>
            <a:endParaRPr lang="en-US" sz="2400" dirty="0"/>
          </a:p>
        </p:txBody>
      </p:sp>
      <p:pic>
        <p:nvPicPr>
          <p:cNvPr id="1026" name="Picture 2" descr="Download 42+] Digital Painting Icon Png">
            <a:extLst>
              <a:ext uri="{FF2B5EF4-FFF2-40B4-BE49-F238E27FC236}">
                <a16:creationId xmlns:a16="http://schemas.microsoft.com/office/drawing/2014/main" id="{576B93A2-F297-4E90-BEAD-792A3F0370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492948" y="1086665"/>
            <a:ext cx="4651362" cy="46513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83" name="Straight Connector 82">
            <a:extLst>
              <a:ext uri="{FF2B5EF4-FFF2-40B4-BE49-F238E27FC236}">
                <a16:creationId xmlns:a16="http://schemas.microsoft.com/office/drawing/2014/main" id="{48A448B8-5E47-4A21-B872-FCB55ADBF28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668155" y="5641010"/>
            <a:ext cx="0" cy="599069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356736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62C0FBB6-4CCA-4358-9DD5-CDF2173E63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9E6B771E-DDF7-430C-9462-BA1D3742C8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668155" y="5641010"/>
            <a:ext cx="0" cy="599069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E2BA2BD9-7B54-4190-8F06-3EF3658A00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D549BAE9-F902-479B-BC58-A5DEE2242F4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/>
          <a:stretch/>
        </p:blipFill>
        <p:spPr>
          <a:xfrm>
            <a:off x="20" y="1"/>
            <a:ext cx="12191979" cy="6857998"/>
          </a:xfrm>
          <a:prstGeom prst="rect">
            <a:avLst/>
          </a:prstGeom>
          <a:effectLst>
            <a:outerShdw blurRad="596900" dist="330200" dir="8820000" sx="87000" sy="87000" algn="ctr" rotWithShape="0">
              <a:srgbClr val="000000">
                <a:alpha val="29000"/>
              </a:srgbClr>
            </a:outerShdw>
          </a:effectLst>
        </p:spPr>
      </p:pic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F489C2E0-4895-4B72-85EA-7EE9FAFFDC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1"/>
            <a:ext cx="12192000" cy="827963"/>
          </a:xfrm>
          <a:prstGeom prst="rect">
            <a:avLst/>
          </a:prstGeom>
          <a:ln>
            <a:noFill/>
          </a:ln>
          <a:effectLst>
            <a:outerShdw blurRad="203200" dist="101600" dir="5460000" sx="90000" sy="90000" algn="t" rotWithShape="0">
              <a:srgbClr val="000000">
                <a:alpha val="3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2E6B6C39-3A8E-4EAF-A0CD-4FE0CDFCD7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rot="16200000">
            <a:off x="10823557" y="119227"/>
            <a:ext cx="0" cy="599069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765436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Slide Background">
            <a:extLst>
              <a:ext uri="{FF2B5EF4-FFF2-40B4-BE49-F238E27FC236}">
                <a16:creationId xmlns:a16="http://schemas.microsoft.com/office/drawing/2014/main" id="{77FBDC91-B74F-41CA-A697-314781DE28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-1" y="0"/>
            <a:ext cx="1219199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7" name="tint">
            <a:extLst>
              <a:ext uri="{FF2B5EF4-FFF2-40B4-BE49-F238E27FC236}">
                <a16:creationId xmlns:a16="http://schemas.microsoft.com/office/drawing/2014/main" id="{D09620DB-6964-4BA3-9239-A5174696BC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12191999" cy="6858000"/>
          </a:xfrm>
          <a:prstGeom prst="rect">
            <a:avLst/>
          </a:prstGeom>
          <a:solidFill>
            <a:schemeClr val="bg2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D85E9A4A-0183-4A3C-B68E-A229278915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6095999" cy="6858000"/>
          </a:xfrm>
          <a:prstGeom prst="rect">
            <a:avLst/>
          </a:prstGeom>
          <a:solidFill>
            <a:schemeClr val="bg2">
              <a:lumMod val="90000"/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46B71DF3-D574-4616-98BE-9DDB90AE4E4A}"/>
              </a:ext>
            </a:extLst>
          </p:cNvPr>
          <p:cNvPicPr>
            <a:picLocks noGrp="1" noChangeAspect="1"/>
          </p:cNvPicPr>
          <p:nvPr>
            <p:ph sz="half" idx="4294967295"/>
          </p:nvPr>
        </p:nvPicPr>
        <p:blipFill rotWithShape="1">
          <a:blip r:embed="rId2"/>
          <a:srcRect l="13428" r="23683" b="-1"/>
          <a:stretch/>
        </p:blipFill>
        <p:spPr>
          <a:xfrm>
            <a:off x="20" y="-1"/>
            <a:ext cx="6095978" cy="6857999"/>
          </a:xfrm>
          <a:prstGeom prst="rect">
            <a:avLst/>
          </a:prstGeom>
        </p:spPr>
      </p:pic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D6348197-03D3-434E-8A1E-A2F7B52BC8C9}"/>
              </a:ext>
            </a:extLst>
          </p:cNvPr>
          <p:cNvPicPr>
            <a:picLocks noGrp="1" noChangeAspect="1"/>
          </p:cNvPicPr>
          <p:nvPr>
            <p:ph sz="half" idx="4294967295"/>
          </p:nvPr>
        </p:nvPicPr>
        <p:blipFill rotWithShape="1">
          <a:blip r:embed="rId3"/>
          <a:srcRect t="3412" b="738"/>
          <a:stretch/>
        </p:blipFill>
        <p:spPr>
          <a:xfrm>
            <a:off x="6158466" y="2793380"/>
            <a:ext cx="5993778" cy="4064618"/>
          </a:xfrm>
          <a:prstGeom prst="rect">
            <a:avLst/>
          </a:prstGeom>
        </p:spPr>
      </p:pic>
      <p:sp useBgFill="1">
        <p:nvSpPr>
          <p:cNvPr id="21" name="Rectangle 20">
            <a:extLst>
              <a:ext uri="{FF2B5EF4-FFF2-40B4-BE49-F238E27FC236}">
                <a16:creationId xmlns:a16="http://schemas.microsoft.com/office/drawing/2014/main" id="{F489C2E0-4895-4B72-85EA-7EE9FAFFDC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095999" y="0"/>
            <a:ext cx="6096000" cy="2793380"/>
          </a:xfrm>
          <a:prstGeom prst="rect">
            <a:avLst/>
          </a:prstGeom>
          <a:ln>
            <a:noFill/>
          </a:ln>
          <a:effectLst>
            <a:outerShdw blurRad="254000" dist="127000" dir="5460000" sx="90000" sy="90000" algn="t" rotWithShape="0">
              <a:srgbClr val="000000">
                <a:alpha val="3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9C3B6852-85FE-484E-80A5-A9DEB9D2461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-1" y="0"/>
            <a:ext cx="6095998" cy="6858000"/>
          </a:xfrm>
          <a:solidFill>
            <a:srgbClr val="000000">
              <a:alpha val="26000"/>
            </a:srgbClr>
          </a:solidFill>
        </p:spPr>
        <p:txBody>
          <a:bodyPr anchor="ctr">
            <a:normAutofit/>
          </a:bodyPr>
          <a:lstStyle/>
          <a:p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0" name="Subtitle 9">
            <a:extLst>
              <a:ext uri="{FF2B5EF4-FFF2-40B4-BE49-F238E27FC236}">
                <a16:creationId xmlns:a16="http://schemas.microsoft.com/office/drawing/2014/main" id="{F5A9265A-E653-46C6-83E5-265C2079CCD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620407" y="916610"/>
            <a:ext cx="4416760" cy="1519931"/>
          </a:xfrm>
        </p:spPr>
        <p:txBody>
          <a:bodyPr anchor="t">
            <a:normAutofit/>
          </a:bodyPr>
          <a:lstStyle/>
          <a:p>
            <a:r>
              <a:rPr lang="en-US" dirty="0" err="1"/>
              <a:t>Divu</a:t>
            </a:r>
            <a:r>
              <a:rPr lang="en-US" dirty="0"/>
              <a:t> </a:t>
            </a:r>
            <a:r>
              <a:rPr lang="en-US" dirty="0" err="1"/>
              <a:t>nodarbību</a:t>
            </a:r>
            <a:r>
              <a:rPr lang="en-US" dirty="0"/>
              <a:t> gala </a:t>
            </a:r>
            <a:r>
              <a:rPr lang="en-US" dirty="0" err="1"/>
              <a:t>rezultāti</a:t>
            </a:r>
            <a:endParaRPr lang="en-US" dirty="0"/>
          </a:p>
          <a:p>
            <a:pPr algn="ctr"/>
            <a:r>
              <a:rPr lang="en-US" dirty="0"/>
              <a:t>‘’</a:t>
            </a:r>
            <a:r>
              <a:rPr lang="en-US" dirty="0" err="1"/>
              <a:t>Tipiskais</a:t>
            </a:r>
            <a:r>
              <a:rPr lang="en-US" dirty="0"/>
              <a:t> GVV </a:t>
            </a:r>
            <a:r>
              <a:rPr lang="en-US" dirty="0" err="1"/>
              <a:t>skolēna</a:t>
            </a:r>
            <a:r>
              <a:rPr lang="en-US" dirty="0"/>
              <a:t> </a:t>
            </a:r>
            <a:r>
              <a:rPr lang="en-US" dirty="0" err="1"/>
              <a:t>tēls</a:t>
            </a:r>
            <a:r>
              <a:rPr lang="en-US" dirty="0"/>
              <a:t>’’</a:t>
            </a:r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97AD1F2A-64FE-4A86-8251-15DE3F4A98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668155" y="916610"/>
            <a:ext cx="0" cy="599069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994425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" name="Slide Background">
            <a:extLst>
              <a:ext uri="{FF2B5EF4-FFF2-40B4-BE49-F238E27FC236}">
                <a16:creationId xmlns:a16="http://schemas.microsoft.com/office/drawing/2014/main" id="{F29C4816-CB21-420B-9EB4-9E56713879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-1" y="0"/>
            <a:ext cx="12191999" cy="6858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 useBgFill="1">
        <p:nvSpPr>
          <p:cNvPr id="21" name="Rectangle 13">
            <a:extLst>
              <a:ext uri="{FF2B5EF4-FFF2-40B4-BE49-F238E27FC236}">
                <a16:creationId xmlns:a16="http://schemas.microsoft.com/office/drawing/2014/main" id="{E82F361B-984A-43B6-AFE8-1F14394284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8299"/>
            <a:ext cx="12191999" cy="33903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88900" dir="5460000" sx="97000" sy="97000" algn="t" rotWithShape="0">
              <a:srgbClr val="000000">
                <a:alpha val="2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16A4AC1-1952-4978-9854-3A6B1E9A15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801" y="858982"/>
            <a:ext cx="4697303" cy="2022010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n-US" sz="3700" err="1"/>
              <a:t>Skicēšana</a:t>
            </a:r>
            <a:r>
              <a:rPr lang="en-US" sz="3700"/>
              <a:t> un </a:t>
            </a:r>
            <a:r>
              <a:rPr lang="en-US" sz="3700" err="1"/>
              <a:t>ekskursija</a:t>
            </a:r>
            <a:r>
              <a:rPr lang="en-US" sz="3700"/>
              <a:t> pa </a:t>
            </a:r>
            <a:r>
              <a:rPr lang="en-US" sz="3700" err="1"/>
              <a:t>Latvijas</a:t>
            </a:r>
            <a:r>
              <a:rPr lang="en-US" sz="3700"/>
              <a:t> </a:t>
            </a:r>
            <a:r>
              <a:rPr lang="en-US" sz="3700" err="1"/>
              <a:t>senāko</a:t>
            </a:r>
            <a:r>
              <a:rPr lang="en-US" sz="3700"/>
              <a:t> </a:t>
            </a:r>
            <a:r>
              <a:rPr lang="en-US" sz="3700" err="1"/>
              <a:t>pilsētu</a:t>
            </a:r>
            <a:r>
              <a:rPr lang="en-US" sz="3700"/>
              <a:t> </a:t>
            </a:r>
            <a:r>
              <a:rPr lang="en-US" sz="3700" err="1"/>
              <a:t>Ludzu</a:t>
            </a:r>
            <a:endParaRPr lang="en-US" sz="3700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E2DFE0E3-8A56-4B0E-901E-B6F09153B57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40557" y="529673"/>
            <a:ext cx="4367537" cy="2347551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9A3255C-C8FE-49BF-ADB0-C0D9C1D2303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37262" y="4007257"/>
            <a:ext cx="4370832" cy="1835749"/>
          </a:xfrm>
          <a:prstGeom prst="rect">
            <a:avLst/>
          </a:prstGeom>
        </p:spPr>
      </p:pic>
      <p:cxnSp>
        <p:nvCxnSpPr>
          <p:cNvPr id="23" name="Straight Connector 15">
            <a:extLst>
              <a:ext uri="{FF2B5EF4-FFF2-40B4-BE49-F238E27FC236}">
                <a16:creationId xmlns:a16="http://schemas.microsoft.com/office/drawing/2014/main" id="{6AADA8BF-AAE4-47B6-A677-F3844176AA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668155" y="5641010"/>
            <a:ext cx="0" cy="599069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Content Placeholder 10">
            <a:extLst>
              <a:ext uri="{FF2B5EF4-FFF2-40B4-BE49-F238E27FC236}">
                <a16:creationId xmlns:a16="http://schemas.microsoft.com/office/drawing/2014/main" id="{ADE2E88F-1714-46A8-ADC3-7E5573D7175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188567" y="3085736"/>
            <a:ext cx="5907431" cy="326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280295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Slide Background">
            <a:extLst>
              <a:ext uri="{FF2B5EF4-FFF2-40B4-BE49-F238E27FC236}">
                <a16:creationId xmlns:a16="http://schemas.microsoft.com/office/drawing/2014/main" id="{641CECF3-E505-4BE9-99D1-E04AA31E42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int">
            <a:extLst>
              <a:ext uri="{FF2B5EF4-FFF2-40B4-BE49-F238E27FC236}">
                <a16:creationId xmlns:a16="http://schemas.microsoft.com/office/drawing/2014/main" id="{81E89012-7B7D-4D9C-AF8E-32BFF516D3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141700" y="0"/>
            <a:ext cx="1047252" cy="6858000"/>
          </a:xfrm>
          <a:prstGeom prst="rect">
            <a:avLst/>
          </a:prstGeom>
          <a:solidFill>
            <a:schemeClr val="bg2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 useBgFill="1">
        <p:nvSpPr>
          <p:cNvPr id="18" name="Rectangle 17">
            <a:extLst>
              <a:ext uri="{FF2B5EF4-FFF2-40B4-BE49-F238E27FC236}">
                <a16:creationId xmlns:a16="http://schemas.microsoft.com/office/drawing/2014/main" id="{1CC260F1-CD9A-42C9-8ED4-1C61328D8F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92001" cy="3679371"/>
          </a:xfrm>
          <a:prstGeom prst="rect">
            <a:avLst/>
          </a:prstGeom>
          <a:ln>
            <a:noFill/>
          </a:ln>
          <a:effectLst>
            <a:outerShdw blurRad="317500" dist="190500" dir="5460000" sx="92000" sy="92000" algn="t" rotWithShape="0">
              <a:srgbClr val="000000">
                <a:alpha val="3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7E4166C-A1E7-4E20-894F-149BC43432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802" y="858981"/>
            <a:ext cx="4509163" cy="2482647"/>
          </a:xfrm>
        </p:spPr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8FE0B4CB-0C68-4C4E-67D9-BA4FF5E99CB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1802" y="4049485"/>
            <a:ext cx="4475652" cy="1962429"/>
          </a:xfrm>
        </p:spPr>
        <p:txBody>
          <a:bodyPr>
            <a:normAutofit/>
          </a:bodyPr>
          <a:lstStyle/>
          <a:p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434AEAC-75C7-4B61-B053-D17A3E68707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4" b="12754"/>
          <a:stretch/>
        </p:blipFill>
        <p:spPr>
          <a:xfrm>
            <a:off x="438141" y="329444"/>
            <a:ext cx="2739482" cy="318692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0517F05B-FBEF-4A78-9702-C63DD275511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9431" r="16098" b="-1"/>
          <a:stretch/>
        </p:blipFill>
        <p:spPr>
          <a:xfrm>
            <a:off x="8355639" y="1607380"/>
            <a:ext cx="3460171" cy="4025330"/>
          </a:xfrm>
          <a:prstGeom prst="rect">
            <a:avLst/>
          </a:prstGeom>
        </p:spPr>
      </p:pic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C1A0C73D-64CA-4D29-8359-7684171085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668155" y="5641010"/>
            <a:ext cx="0" cy="599069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7">
            <a:extLst>
              <a:ext uri="{FF2B5EF4-FFF2-40B4-BE49-F238E27FC236}">
                <a16:creationId xmlns:a16="http://schemas.microsoft.com/office/drawing/2014/main" id="{44987F66-A75D-45BB-B937-660672C8DD7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24250" y="858980"/>
            <a:ext cx="4499264" cy="599901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37EA7C8C-0157-4BD9-BDFE-D8ED2F7B897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0139" y="3687671"/>
            <a:ext cx="2383972" cy="31786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359771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Slide Background">
            <a:extLst>
              <a:ext uri="{FF2B5EF4-FFF2-40B4-BE49-F238E27FC236}">
                <a16:creationId xmlns:a16="http://schemas.microsoft.com/office/drawing/2014/main" id="{B210AC1D-4063-4C6E-9528-FA9C4C0C18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02F8C595-E68C-4306-AED8-DC7826A0A5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1144310" cy="6858000"/>
          </a:xfrm>
          <a:prstGeom prst="rect">
            <a:avLst/>
          </a:prstGeom>
          <a:ln>
            <a:noFill/>
          </a:ln>
          <a:effectLst>
            <a:outerShdw blurRad="889000" dist="406400" dir="21540000" sx="90000" sy="90000" algn="t" rotWithShape="0">
              <a:srgbClr val="000000">
                <a:alpha val="2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DFA0BAF-EAA7-4A18-98D3-584B8500A7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88582" y="858983"/>
            <a:ext cx="3968783" cy="2021378"/>
          </a:xfrm>
        </p:spPr>
        <p:txBody>
          <a:bodyPr>
            <a:normAutofit/>
          </a:bodyPr>
          <a:lstStyle/>
          <a:p>
            <a:r>
              <a:rPr lang="en-US" sz="4800" dirty="0"/>
              <a:t>Kas </a:t>
            </a:r>
            <a:r>
              <a:rPr lang="en-US" sz="4800" dirty="0" err="1"/>
              <a:t>ir</a:t>
            </a:r>
            <a:r>
              <a:rPr lang="en-US" sz="4800" dirty="0"/>
              <a:t> </a:t>
            </a:r>
            <a:r>
              <a:rPr lang="en-US" sz="4800" dirty="0" err="1"/>
              <a:t>šī</a:t>
            </a:r>
            <a:r>
              <a:rPr lang="en-US" sz="4800" dirty="0"/>
              <a:t> persona?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0B13D5E8-07F3-4C91-B1B0-F53E105D292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5672" r="1" b="13645"/>
          <a:stretch/>
        </p:blipFill>
        <p:spPr>
          <a:xfrm>
            <a:off x="-1" y="-2"/>
            <a:ext cx="6374929" cy="6858002"/>
          </a:xfrm>
          <a:prstGeom prst="rect">
            <a:avLst/>
          </a:prstGeom>
        </p:spPr>
      </p:pic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DCD472B-3BDF-A697-AA81-8F831A649A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88582" y="3282696"/>
            <a:ext cx="3968783" cy="2957383"/>
          </a:xfrm>
        </p:spPr>
        <p:txBody>
          <a:bodyPr anchor="ctr">
            <a:normAutofit/>
          </a:bodyPr>
          <a:lstStyle/>
          <a:p>
            <a:endParaRPr lang="en-US"/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E58B1629-F209-47B0-BA59-6BD937DBB08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668155" y="5641010"/>
            <a:ext cx="0" cy="599069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3768042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Slide Background">
            <a:extLst>
              <a:ext uri="{FF2B5EF4-FFF2-40B4-BE49-F238E27FC236}">
                <a16:creationId xmlns:a16="http://schemas.microsoft.com/office/drawing/2014/main" id="{B210AC1D-4063-4C6E-9528-FA9C4C0C18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02F8C595-E68C-4306-AED8-DC7826A0A5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1144310" cy="6858000"/>
          </a:xfrm>
          <a:prstGeom prst="rect">
            <a:avLst/>
          </a:prstGeom>
          <a:ln>
            <a:noFill/>
          </a:ln>
          <a:effectLst>
            <a:outerShdw blurRad="889000" dist="406400" dir="21540000" sx="90000" sy="90000" algn="t" rotWithShape="0">
              <a:srgbClr val="000000">
                <a:alpha val="2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4E1A4DE-61A6-4B11-B698-CDB98CE43F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88582" y="858983"/>
            <a:ext cx="3968783" cy="2021378"/>
          </a:xfrm>
        </p:spPr>
        <p:txBody>
          <a:bodyPr>
            <a:normAutofit/>
          </a:bodyPr>
          <a:lstStyle/>
          <a:p>
            <a:endParaRPr lang="en-US" sz="4800" dirty="0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84D1CE03-170C-4E2D-AD66-C56E8B7FFD6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7612" r="39860" b="-1"/>
          <a:stretch/>
        </p:blipFill>
        <p:spPr>
          <a:xfrm>
            <a:off x="-1" y="-2"/>
            <a:ext cx="6374929" cy="6858002"/>
          </a:xfrm>
          <a:prstGeom prst="rect">
            <a:avLst/>
          </a:prstGeom>
        </p:spPr>
      </p:pic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DC4C7342-C7C3-42AC-B4B2-8F8CC76C129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7010734" y="1268258"/>
            <a:ext cx="3279563" cy="4372752"/>
          </a:xfrm>
          <a:prstGeom prst="rect">
            <a:avLst/>
          </a:prstGeom>
        </p:spPr>
      </p:pic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E58B1629-F209-47B0-BA59-6BD937DBB08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668155" y="5641010"/>
            <a:ext cx="0" cy="599069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91037523"/>
      </p:ext>
    </p:extLst>
  </p:cSld>
  <p:clrMapOvr>
    <a:masterClrMapping/>
  </p:clrMapOvr>
</p:sld>
</file>

<file path=ppt/theme/theme1.xml><?xml version="1.0" encoding="utf-8"?>
<a:theme xmlns:a="http://schemas.openxmlformats.org/drawingml/2006/main" name="BevelVTI">
  <a:themeElements>
    <a:clrScheme name="Custom 148">
      <a:dk1>
        <a:srgbClr val="262626"/>
      </a:dk1>
      <a:lt1>
        <a:sysClr val="window" lastClr="FFFFFF"/>
      </a:lt1>
      <a:dk2>
        <a:srgbClr val="2F333D"/>
      </a:dk2>
      <a:lt2>
        <a:srgbClr val="ECF0F0"/>
      </a:lt2>
      <a:accent1>
        <a:srgbClr val="00BAC8"/>
      </a:accent1>
      <a:accent2>
        <a:srgbClr val="794DFF"/>
      </a:accent2>
      <a:accent3>
        <a:srgbClr val="00D17D"/>
      </a:accent3>
      <a:accent4>
        <a:srgbClr val="E69500"/>
      </a:accent4>
      <a:accent5>
        <a:srgbClr val="FE5D21"/>
      </a:accent5>
      <a:accent6>
        <a:srgbClr val="404040"/>
      </a:accent6>
      <a:hlink>
        <a:srgbClr val="3E8FF1"/>
      </a:hlink>
      <a:folHlink>
        <a:srgbClr val="939393"/>
      </a:folHlink>
    </a:clrScheme>
    <a:fontScheme name="Custom 53">
      <a:majorFont>
        <a:latin typeface="Bierstadt"/>
        <a:ea typeface=""/>
        <a:cs typeface=""/>
      </a:majorFont>
      <a:minorFont>
        <a:latin typeface="Bierstad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evelVTI" id="{C9E5F598-602B-46C1-AA16-073CEB959654}" vid="{2AE1FD39-65AD-4D34-93E9-C7019D0ECBAC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1390</TotalTime>
  <Words>102</Words>
  <Application>Microsoft Office PowerPoint</Application>
  <PresentationFormat>Widescreen</PresentationFormat>
  <Paragraphs>17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Arial</vt:lpstr>
      <vt:lpstr>Bierstadt</vt:lpstr>
      <vt:lpstr>BevelVTI</vt:lpstr>
      <vt:lpstr>MĀKSLA UN TĀS SATURS, MĀCOT TIEŠSAISTĒ UN KLĀTIENĒ – IESPĒJAS UN IZAICINĀJUMI</vt:lpstr>
      <vt:lpstr>MĀKSLA KĀ VALODA</vt:lpstr>
      <vt:lpstr>Piemēri no 2020. gada attālinātajām mākslas nodarbībām</vt:lpstr>
      <vt:lpstr>PowerPoint Presentation</vt:lpstr>
      <vt:lpstr>PowerPoint Presentation</vt:lpstr>
      <vt:lpstr>Skicēšana un ekskursija pa Latvijas senāko pilsētu Ludzu</vt:lpstr>
      <vt:lpstr>PowerPoint Presentation</vt:lpstr>
      <vt:lpstr>Kas ir šī persona?</vt:lpstr>
      <vt:lpstr>PowerPoint Presentation</vt:lpstr>
      <vt:lpstr>PowerPoint Presentation</vt:lpstr>
      <vt:lpstr>PALDIES PAR UZMANĪBU!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MĀKSLA UN TĀS SATURS, MĀCOT TIEŠSAISTĒ UN KLĀTIENĒ – IESPĒJAS UN IZAICINĀJUMI</dc:title>
  <dc:creator>Maira Šteinerte</dc:creator>
  <cp:lastModifiedBy>Maira Šteinerte</cp:lastModifiedBy>
  <cp:revision>1</cp:revision>
  <dcterms:created xsi:type="dcterms:W3CDTF">2022-03-25T19:49:43Z</dcterms:created>
  <dcterms:modified xsi:type="dcterms:W3CDTF">2022-03-26T19:00:38Z</dcterms:modified>
</cp:coreProperties>
</file>