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1" r:id="rId3"/>
    <p:sldId id="270" r:id="rId4"/>
    <p:sldId id="293" r:id="rId5"/>
    <p:sldId id="294" r:id="rId6"/>
    <p:sldId id="289" r:id="rId7"/>
    <p:sldId id="264" r:id="rId8"/>
    <p:sldId id="290" r:id="rId9"/>
    <p:sldId id="288" r:id="rId10"/>
  </p:sldIdLst>
  <p:sldSz cx="9144000" cy="6858000" type="screen4x3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E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65464" autoAdjust="0"/>
  </p:normalViewPr>
  <p:slideViewPr>
    <p:cSldViewPr>
      <p:cViewPr>
        <p:scale>
          <a:sx n="60" d="100"/>
          <a:sy n="60" d="100"/>
        </p:scale>
        <p:origin x="1722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C044B-0481-4E09-9F10-BF159619E9E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B01F710-E79D-48F1-8D5A-29F05F932A3C}">
      <dgm:prSet phldrT="[Text]"/>
      <dgm:spPr/>
      <dgm:t>
        <a:bodyPr/>
        <a:lstStyle/>
        <a:p>
          <a:pPr algn="l"/>
          <a:r>
            <a:rPr lang="lv-LV" dirty="0"/>
            <a:t>Uzmundrinājums, apstiprinājums, pozitīvais pastiprinātājs</a:t>
          </a:r>
        </a:p>
      </dgm:t>
    </dgm:pt>
    <dgm:pt modelId="{5958A010-F556-4B8F-ACFD-807F19E0E992}" type="parTrans" cxnId="{736DE00B-E000-4C04-950A-2F95F4373331}">
      <dgm:prSet/>
      <dgm:spPr/>
      <dgm:t>
        <a:bodyPr/>
        <a:lstStyle/>
        <a:p>
          <a:endParaRPr lang="lv-LV"/>
        </a:p>
      </dgm:t>
    </dgm:pt>
    <dgm:pt modelId="{14AB1A42-892F-41A2-BF60-F2CA52702126}" type="sibTrans" cxnId="{736DE00B-E000-4C04-950A-2F95F4373331}">
      <dgm:prSet/>
      <dgm:spPr/>
      <dgm:t>
        <a:bodyPr/>
        <a:lstStyle/>
        <a:p>
          <a:endParaRPr lang="lv-LV"/>
        </a:p>
      </dgm:t>
    </dgm:pt>
    <dgm:pt modelId="{9AABAD01-7682-465C-BCF1-23F722B29C7F}">
      <dgm:prSet phldrT="[Text]"/>
      <dgm:spPr/>
      <dgm:t>
        <a:bodyPr/>
        <a:lstStyle/>
        <a:p>
          <a:r>
            <a:rPr lang="lv-LV" dirty="0"/>
            <a:t>Norādīšana uz īkšķi (sāpes, pušums, nagu laka, netīrs, virziens augšup)</a:t>
          </a:r>
        </a:p>
      </dgm:t>
    </dgm:pt>
    <dgm:pt modelId="{4EAE4F09-3E5E-46F9-A529-7990479D0F7F}" type="parTrans" cxnId="{13D372A0-75E2-4BDB-977B-0D1C21E237AB}">
      <dgm:prSet/>
      <dgm:spPr/>
      <dgm:t>
        <a:bodyPr/>
        <a:lstStyle/>
        <a:p>
          <a:endParaRPr lang="lv-LV"/>
        </a:p>
      </dgm:t>
    </dgm:pt>
    <dgm:pt modelId="{9DA6352C-BCA2-4003-9635-5826631C645E}" type="sibTrans" cxnId="{13D372A0-75E2-4BDB-977B-0D1C21E237AB}">
      <dgm:prSet/>
      <dgm:spPr/>
      <dgm:t>
        <a:bodyPr/>
        <a:lstStyle/>
        <a:p>
          <a:endParaRPr lang="lv-LV"/>
        </a:p>
      </dgm:t>
    </dgm:pt>
    <dgm:pt modelId="{13F7F049-D139-4FA7-A30D-3A36B55C353A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lv-LV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Dzīvot</a:t>
          </a:r>
          <a:r>
            <a:rPr lang="lv-LV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lv-LV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zaļi</a:t>
          </a:r>
        </a:p>
      </dgm:t>
    </dgm:pt>
    <dgm:pt modelId="{EAE1DA01-9903-4F0D-A8E1-8028E7B00F72}" type="parTrans" cxnId="{5BA9788E-4951-4F56-9A2F-2D8AC05CDFDD}">
      <dgm:prSet/>
      <dgm:spPr/>
      <dgm:t>
        <a:bodyPr/>
        <a:lstStyle/>
        <a:p>
          <a:endParaRPr lang="lv-LV"/>
        </a:p>
      </dgm:t>
    </dgm:pt>
    <dgm:pt modelId="{0C54DA9A-2FC7-4AAF-A3E0-5D8FE52219E7}" type="sibTrans" cxnId="{5BA9788E-4951-4F56-9A2F-2D8AC05CDFDD}">
      <dgm:prSet/>
      <dgm:spPr/>
      <dgm:t>
        <a:bodyPr/>
        <a:lstStyle/>
        <a:p>
          <a:endParaRPr lang="lv-LV"/>
        </a:p>
      </dgm:t>
    </dgm:pt>
    <dgm:pt modelId="{619E10BC-943C-4F3A-AEF8-A0D51310384E}">
      <dgm:prSet phldrT="[Text]"/>
      <dgm:spPr/>
      <dgm:t>
        <a:bodyPr/>
        <a:lstStyle/>
        <a:p>
          <a:r>
            <a:rPr lang="lv-LV" dirty="0"/>
            <a:t>Dzīvot bezrūpīgi</a:t>
          </a:r>
        </a:p>
      </dgm:t>
    </dgm:pt>
    <dgm:pt modelId="{A29CACF4-8AB7-4E0C-B489-5DAF20EF5247}" type="parTrans" cxnId="{90F386D6-C775-48D6-8E5F-588E71227BF9}">
      <dgm:prSet/>
      <dgm:spPr/>
      <dgm:t>
        <a:bodyPr/>
        <a:lstStyle/>
        <a:p>
          <a:endParaRPr lang="lv-LV"/>
        </a:p>
      </dgm:t>
    </dgm:pt>
    <dgm:pt modelId="{360A6955-B62D-4B52-829A-3FA38620BB41}" type="sibTrans" cxnId="{90F386D6-C775-48D6-8E5F-588E71227BF9}">
      <dgm:prSet/>
      <dgm:spPr/>
      <dgm:t>
        <a:bodyPr/>
        <a:lstStyle/>
        <a:p>
          <a:endParaRPr lang="lv-LV"/>
        </a:p>
      </dgm:t>
    </dgm:pt>
    <dgm:pt modelId="{22DA7DE9-E24A-41DE-B3F3-70DF13088E06}">
      <dgm:prSet phldrT="[Text]"/>
      <dgm:spPr/>
      <dgm:t>
        <a:bodyPr/>
        <a:lstStyle/>
        <a:p>
          <a:r>
            <a:rPr lang="lv-LV" dirty="0"/>
            <a:t>Piekopt dabai draudzīgus ikdienas paradumus</a:t>
          </a:r>
        </a:p>
        <a:p>
          <a:endParaRPr lang="lv-LV" dirty="0"/>
        </a:p>
        <a:p>
          <a:r>
            <a:rPr lang="lv-LV" dirty="0"/>
            <a:t>Izvēlēties zaļu krāsu</a:t>
          </a:r>
        </a:p>
      </dgm:t>
    </dgm:pt>
    <dgm:pt modelId="{E8AAC296-79D8-4038-AFF7-D764E9E6E179}" type="parTrans" cxnId="{E2738F0D-DD2B-4768-9731-5325A1FB6D2C}">
      <dgm:prSet/>
      <dgm:spPr/>
      <dgm:t>
        <a:bodyPr/>
        <a:lstStyle/>
        <a:p>
          <a:endParaRPr lang="lv-LV"/>
        </a:p>
      </dgm:t>
    </dgm:pt>
    <dgm:pt modelId="{D597D091-AF25-4DD6-97E0-1C317026C733}" type="sibTrans" cxnId="{E2738F0D-DD2B-4768-9731-5325A1FB6D2C}">
      <dgm:prSet/>
      <dgm:spPr/>
      <dgm:t>
        <a:bodyPr/>
        <a:lstStyle/>
        <a:p>
          <a:endParaRPr lang="lv-LV"/>
        </a:p>
      </dgm:t>
    </dgm:pt>
    <dgm:pt modelId="{3D987CE4-D072-44E8-8505-B8F3CFA7FDF1}">
      <dgm:prSet phldrT="[Text]" phldr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endParaRPr lang="lv-LV" dirty="0"/>
        </a:p>
      </dgm:t>
    </dgm:pt>
    <dgm:pt modelId="{65EA63D2-CEA1-489C-94D6-66464C00C46E}" type="sibTrans" cxnId="{E68DDB7E-2FDA-4BB6-AF0C-CF3AD54658EF}">
      <dgm:prSet/>
      <dgm:spPr/>
      <dgm:t>
        <a:bodyPr/>
        <a:lstStyle/>
        <a:p>
          <a:endParaRPr lang="lv-LV"/>
        </a:p>
      </dgm:t>
    </dgm:pt>
    <dgm:pt modelId="{36D8AB51-9471-4E73-985A-E62FD33178D3}" type="parTrans" cxnId="{E68DDB7E-2FDA-4BB6-AF0C-CF3AD54658EF}">
      <dgm:prSet/>
      <dgm:spPr/>
      <dgm:t>
        <a:bodyPr/>
        <a:lstStyle/>
        <a:p>
          <a:endParaRPr lang="lv-LV"/>
        </a:p>
      </dgm:t>
    </dgm:pt>
    <dgm:pt modelId="{14553C21-3626-4A8B-BE58-E1AC04C5D4BF}" type="pres">
      <dgm:prSet presAssocID="{83BC044B-0481-4E09-9F10-BF159619E9E3}" presName="list" presStyleCnt="0">
        <dgm:presLayoutVars>
          <dgm:dir/>
          <dgm:animLvl val="lvl"/>
        </dgm:presLayoutVars>
      </dgm:prSet>
      <dgm:spPr/>
    </dgm:pt>
    <dgm:pt modelId="{011152D3-8BE8-4432-932C-60D107F31713}" type="pres">
      <dgm:prSet presAssocID="{3D987CE4-D072-44E8-8505-B8F3CFA7FDF1}" presName="posSpace" presStyleCnt="0"/>
      <dgm:spPr/>
    </dgm:pt>
    <dgm:pt modelId="{DE054F02-4F3F-43AE-97B4-2A72705454EA}" type="pres">
      <dgm:prSet presAssocID="{3D987CE4-D072-44E8-8505-B8F3CFA7FDF1}" presName="vertFlow" presStyleCnt="0"/>
      <dgm:spPr/>
    </dgm:pt>
    <dgm:pt modelId="{33D9F729-CAD2-4C14-9D92-D1AC9340AA82}" type="pres">
      <dgm:prSet presAssocID="{3D987CE4-D072-44E8-8505-B8F3CFA7FDF1}" presName="topSpace" presStyleCnt="0"/>
      <dgm:spPr/>
    </dgm:pt>
    <dgm:pt modelId="{C926FDC3-3893-4241-8D53-21EBF9F10F7E}" type="pres">
      <dgm:prSet presAssocID="{3D987CE4-D072-44E8-8505-B8F3CFA7FDF1}" presName="firstComp" presStyleCnt="0"/>
      <dgm:spPr/>
    </dgm:pt>
    <dgm:pt modelId="{1CB2B8B7-3DC0-498F-B0D1-1A1CACFB8875}" type="pres">
      <dgm:prSet presAssocID="{3D987CE4-D072-44E8-8505-B8F3CFA7FDF1}" presName="firstChild" presStyleLbl="bgAccFollowNode1" presStyleIdx="0" presStyleCnt="4"/>
      <dgm:spPr/>
    </dgm:pt>
    <dgm:pt modelId="{8FE44ABB-AF00-4407-98B1-7D12CB622018}" type="pres">
      <dgm:prSet presAssocID="{3D987CE4-D072-44E8-8505-B8F3CFA7FDF1}" presName="firstChildTx" presStyleLbl="bgAccFollowNode1" presStyleIdx="0" presStyleCnt="4">
        <dgm:presLayoutVars>
          <dgm:bulletEnabled val="1"/>
        </dgm:presLayoutVars>
      </dgm:prSet>
      <dgm:spPr/>
    </dgm:pt>
    <dgm:pt modelId="{469ADCF3-6D9E-4979-8745-E331D2151ADA}" type="pres">
      <dgm:prSet presAssocID="{9AABAD01-7682-465C-BCF1-23F722B29C7F}" presName="comp" presStyleCnt="0"/>
      <dgm:spPr/>
    </dgm:pt>
    <dgm:pt modelId="{72C34345-FFBD-4F2C-BD66-76150A8DF127}" type="pres">
      <dgm:prSet presAssocID="{9AABAD01-7682-465C-BCF1-23F722B29C7F}" presName="child" presStyleLbl="bgAccFollowNode1" presStyleIdx="1" presStyleCnt="4"/>
      <dgm:spPr/>
    </dgm:pt>
    <dgm:pt modelId="{5BE79BC6-F293-4A2E-8330-68F07DFB4B83}" type="pres">
      <dgm:prSet presAssocID="{9AABAD01-7682-465C-BCF1-23F722B29C7F}" presName="childTx" presStyleLbl="bgAccFollowNode1" presStyleIdx="1" presStyleCnt="4">
        <dgm:presLayoutVars>
          <dgm:bulletEnabled val="1"/>
        </dgm:presLayoutVars>
      </dgm:prSet>
      <dgm:spPr/>
    </dgm:pt>
    <dgm:pt modelId="{8008F154-317F-436D-805A-18A728DA0400}" type="pres">
      <dgm:prSet presAssocID="{3D987CE4-D072-44E8-8505-B8F3CFA7FDF1}" presName="negSpace" presStyleCnt="0"/>
      <dgm:spPr/>
    </dgm:pt>
    <dgm:pt modelId="{46282788-7C4C-4DDD-A8BB-E01141482E80}" type="pres">
      <dgm:prSet presAssocID="{3D987CE4-D072-44E8-8505-B8F3CFA7FDF1}" presName="circle" presStyleLbl="node1" presStyleIdx="0" presStyleCnt="2"/>
      <dgm:spPr/>
    </dgm:pt>
    <dgm:pt modelId="{47BBD2EB-373B-4B0E-A820-07A6F704FFDD}" type="pres">
      <dgm:prSet presAssocID="{65EA63D2-CEA1-489C-94D6-66464C00C46E}" presName="transSpace" presStyleCnt="0"/>
      <dgm:spPr/>
    </dgm:pt>
    <dgm:pt modelId="{51C2B667-9F1B-47FC-B81E-E4DB16E2FF7C}" type="pres">
      <dgm:prSet presAssocID="{13F7F049-D139-4FA7-A30D-3A36B55C353A}" presName="posSpace" presStyleCnt="0"/>
      <dgm:spPr/>
    </dgm:pt>
    <dgm:pt modelId="{D9F99B5B-AB01-4E91-8DC8-62CFF7646773}" type="pres">
      <dgm:prSet presAssocID="{13F7F049-D139-4FA7-A30D-3A36B55C353A}" presName="vertFlow" presStyleCnt="0"/>
      <dgm:spPr/>
    </dgm:pt>
    <dgm:pt modelId="{FC55A36A-7319-4C32-B1C1-0DB888E9BD76}" type="pres">
      <dgm:prSet presAssocID="{13F7F049-D139-4FA7-A30D-3A36B55C353A}" presName="topSpace" presStyleCnt="0"/>
      <dgm:spPr/>
    </dgm:pt>
    <dgm:pt modelId="{E356D5D9-429E-4240-8556-5E949AC0716B}" type="pres">
      <dgm:prSet presAssocID="{13F7F049-D139-4FA7-A30D-3A36B55C353A}" presName="firstComp" presStyleCnt="0"/>
      <dgm:spPr/>
    </dgm:pt>
    <dgm:pt modelId="{8152BB9D-26A5-4735-9C47-95338AB082AD}" type="pres">
      <dgm:prSet presAssocID="{13F7F049-D139-4FA7-A30D-3A36B55C353A}" presName="firstChild" presStyleLbl="bgAccFollowNode1" presStyleIdx="2" presStyleCnt="4"/>
      <dgm:spPr/>
    </dgm:pt>
    <dgm:pt modelId="{C048F519-791B-447B-B343-8399DDE27676}" type="pres">
      <dgm:prSet presAssocID="{13F7F049-D139-4FA7-A30D-3A36B55C353A}" presName="firstChildTx" presStyleLbl="bgAccFollowNode1" presStyleIdx="2" presStyleCnt="4">
        <dgm:presLayoutVars>
          <dgm:bulletEnabled val="1"/>
        </dgm:presLayoutVars>
      </dgm:prSet>
      <dgm:spPr/>
    </dgm:pt>
    <dgm:pt modelId="{BA33236D-7E77-4403-8C04-A649C4D3F1FA}" type="pres">
      <dgm:prSet presAssocID="{22DA7DE9-E24A-41DE-B3F3-70DF13088E06}" presName="comp" presStyleCnt="0"/>
      <dgm:spPr/>
    </dgm:pt>
    <dgm:pt modelId="{A4F7DBF8-7793-4A7B-BCBC-036311EC957B}" type="pres">
      <dgm:prSet presAssocID="{22DA7DE9-E24A-41DE-B3F3-70DF13088E06}" presName="child" presStyleLbl="bgAccFollowNode1" presStyleIdx="3" presStyleCnt="4" custLinFactNeighborX="-1211" custLinFactNeighborY="-6668"/>
      <dgm:spPr/>
    </dgm:pt>
    <dgm:pt modelId="{3B615471-2F13-4D19-84F5-1FBA99DDEA91}" type="pres">
      <dgm:prSet presAssocID="{22DA7DE9-E24A-41DE-B3F3-70DF13088E06}" presName="childTx" presStyleLbl="bgAccFollowNode1" presStyleIdx="3" presStyleCnt="4">
        <dgm:presLayoutVars>
          <dgm:bulletEnabled val="1"/>
        </dgm:presLayoutVars>
      </dgm:prSet>
      <dgm:spPr/>
    </dgm:pt>
    <dgm:pt modelId="{336DED86-11AD-4A57-9399-1F3C7B178AC1}" type="pres">
      <dgm:prSet presAssocID="{13F7F049-D139-4FA7-A30D-3A36B55C353A}" presName="negSpace" presStyleCnt="0"/>
      <dgm:spPr/>
    </dgm:pt>
    <dgm:pt modelId="{95115DF0-C353-4DC0-8156-53A0B2ABEF51}" type="pres">
      <dgm:prSet presAssocID="{13F7F049-D139-4FA7-A30D-3A36B55C353A}" presName="circle" presStyleLbl="node1" presStyleIdx="1" presStyleCnt="2" custLinFactNeighborY="2560"/>
      <dgm:spPr/>
    </dgm:pt>
  </dgm:ptLst>
  <dgm:cxnLst>
    <dgm:cxn modelId="{736DE00B-E000-4C04-950A-2F95F4373331}" srcId="{3D987CE4-D072-44E8-8505-B8F3CFA7FDF1}" destId="{5B01F710-E79D-48F1-8D5A-29F05F932A3C}" srcOrd="0" destOrd="0" parTransId="{5958A010-F556-4B8F-ACFD-807F19E0E992}" sibTransId="{14AB1A42-892F-41A2-BF60-F2CA52702126}"/>
    <dgm:cxn modelId="{E2738F0D-DD2B-4768-9731-5325A1FB6D2C}" srcId="{13F7F049-D139-4FA7-A30D-3A36B55C353A}" destId="{22DA7DE9-E24A-41DE-B3F3-70DF13088E06}" srcOrd="1" destOrd="0" parTransId="{E8AAC296-79D8-4038-AFF7-D764E9E6E179}" sibTransId="{D597D091-AF25-4DD6-97E0-1C317026C733}"/>
    <dgm:cxn modelId="{4E54F35B-3BB0-4647-ABEC-B3A53D80EB01}" type="presOf" srcId="{9AABAD01-7682-465C-BCF1-23F722B29C7F}" destId="{5BE79BC6-F293-4A2E-8330-68F07DFB4B83}" srcOrd="1" destOrd="0" presId="urn:microsoft.com/office/officeart/2005/8/layout/hList9"/>
    <dgm:cxn modelId="{BAB88861-F545-41DE-9F43-D8D12B862EFA}" type="presOf" srcId="{83BC044B-0481-4E09-9F10-BF159619E9E3}" destId="{14553C21-3626-4A8B-BE58-E1AC04C5D4BF}" srcOrd="0" destOrd="0" presId="urn:microsoft.com/office/officeart/2005/8/layout/hList9"/>
    <dgm:cxn modelId="{E68DDB7E-2FDA-4BB6-AF0C-CF3AD54658EF}" srcId="{83BC044B-0481-4E09-9F10-BF159619E9E3}" destId="{3D987CE4-D072-44E8-8505-B8F3CFA7FDF1}" srcOrd="0" destOrd="0" parTransId="{36D8AB51-9471-4E73-985A-E62FD33178D3}" sibTransId="{65EA63D2-CEA1-489C-94D6-66464C00C46E}"/>
    <dgm:cxn modelId="{8FDB1084-B294-4768-AEF1-D28EC10D2197}" type="presOf" srcId="{9AABAD01-7682-465C-BCF1-23F722B29C7F}" destId="{72C34345-FFBD-4F2C-BD66-76150A8DF127}" srcOrd="0" destOrd="0" presId="urn:microsoft.com/office/officeart/2005/8/layout/hList9"/>
    <dgm:cxn modelId="{5BA9788E-4951-4F56-9A2F-2D8AC05CDFDD}" srcId="{83BC044B-0481-4E09-9F10-BF159619E9E3}" destId="{13F7F049-D139-4FA7-A30D-3A36B55C353A}" srcOrd="1" destOrd="0" parTransId="{EAE1DA01-9903-4F0D-A8E1-8028E7B00F72}" sibTransId="{0C54DA9A-2FC7-4AAF-A3E0-5D8FE52219E7}"/>
    <dgm:cxn modelId="{13D372A0-75E2-4BDB-977B-0D1C21E237AB}" srcId="{3D987CE4-D072-44E8-8505-B8F3CFA7FDF1}" destId="{9AABAD01-7682-465C-BCF1-23F722B29C7F}" srcOrd="1" destOrd="0" parTransId="{4EAE4F09-3E5E-46F9-A529-7990479D0F7F}" sibTransId="{9DA6352C-BCA2-4003-9635-5826631C645E}"/>
    <dgm:cxn modelId="{8FCDEAA4-E22F-44EB-B0BF-1DCFDD8AD9EB}" type="presOf" srcId="{619E10BC-943C-4F3A-AEF8-A0D51310384E}" destId="{8152BB9D-26A5-4735-9C47-95338AB082AD}" srcOrd="0" destOrd="0" presId="urn:microsoft.com/office/officeart/2005/8/layout/hList9"/>
    <dgm:cxn modelId="{6A8B38AC-E808-4456-B4E1-607EA23D810B}" type="presOf" srcId="{5B01F710-E79D-48F1-8D5A-29F05F932A3C}" destId="{8FE44ABB-AF00-4407-98B1-7D12CB622018}" srcOrd="1" destOrd="0" presId="urn:microsoft.com/office/officeart/2005/8/layout/hList9"/>
    <dgm:cxn modelId="{1C721AAD-0DA5-47DF-A610-58BF0AA2B919}" type="presOf" srcId="{13F7F049-D139-4FA7-A30D-3A36B55C353A}" destId="{95115DF0-C353-4DC0-8156-53A0B2ABEF51}" srcOrd="0" destOrd="0" presId="urn:microsoft.com/office/officeart/2005/8/layout/hList9"/>
    <dgm:cxn modelId="{D96E3FB1-2C11-4D9E-B776-4919D30EF07B}" type="presOf" srcId="{5B01F710-E79D-48F1-8D5A-29F05F932A3C}" destId="{1CB2B8B7-3DC0-498F-B0D1-1A1CACFB8875}" srcOrd="0" destOrd="0" presId="urn:microsoft.com/office/officeart/2005/8/layout/hList9"/>
    <dgm:cxn modelId="{8282EFB3-09E3-4718-BE78-C8412E406A11}" type="presOf" srcId="{619E10BC-943C-4F3A-AEF8-A0D51310384E}" destId="{C048F519-791B-447B-B343-8399DDE27676}" srcOrd="1" destOrd="0" presId="urn:microsoft.com/office/officeart/2005/8/layout/hList9"/>
    <dgm:cxn modelId="{90F386D6-C775-48D6-8E5F-588E71227BF9}" srcId="{13F7F049-D139-4FA7-A30D-3A36B55C353A}" destId="{619E10BC-943C-4F3A-AEF8-A0D51310384E}" srcOrd="0" destOrd="0" parTransId="{A29CACF4-8AB7-4E0C-B489-5DAF20EF5247}" sibTransId="{360A6955-B62D-4B52-829A-3FA38620BB41}"/>
    <dgm:cxn modelId="{F3B065D9-F86A-48B1-B0A9-6627E2B41BB1}" type="presOf" srcId="{22DA7DE9-E24A-41DE-B3F3-70DF13088E06}" destId="{3B615471-2F13-4D19-84F5-1FBA99DDEA91}" srcOrd="1" destOrd="0" presId="urn:microsoft.com/office/officeart/2005/8/layout/hList9"/>
    <dgm:cxn modelId="{B63EC3D9-BEE9-4C09-AB45-BEB7F9B07021}" type="presOf" srcId="{22DA7DE9-E24A-41DE-B3F3-70DF13088E06}" destId="{A4F7DBF8-7793-4A7B-BCBC-036311EC957B}" srcOrd="0" destOrd="0" presId="urn:microsoft.com/office/officeart/2005/8/layout/hList9"/>
    <dgm:cxn modelId="{C00AE2DF-290B-492E-A49F-6385C3F02B29}" type="presOf" srcId="{3D987CE4-D072-44E8-8505-B8F3CFA7FDF1}" destId="{46282788-7C4C-4DDD-A8BB-E01141482E80}" srcOrd="0" destOrd="0" presId="urn:microsoft.com/office/officeart/2005/8/layout/hList9"/>
    <dgm:cxn modelId="{A1502946-9A0C-4973-9241-0F20ED480820}" type="presParOf" srcId="{14553C21-3626-4A8B-BE58-E1AC04C5D4BF}" destId="{011152D3-8BE8-4432-932C-60D107F31713}" srcOrd="0" destOrd="0" presId="urn:microsoft.com/office/officeart/2005/8/layout/hList9"/>
    <dgm:cxn modelId="{0D31DF53-CC87-4097-9F89-5CD1E6A10501}" type="presParOf" srcId="{14553C21-3626-4A8B-BE58-E1AC04C5D4BF}" destId="{DE054F02-4F3F-43AE-97B4-2A72705454EA}" srcOrd="1" destOrd="0" presId="urn:microsoft.com/office/officeart/2005/8/layout/hList9"/>
    <dgm:cxn modelId="{E83AF018-5E28-4069-95EC-C4D2378641CC}" type="presParOf" srcId="{DE054F02-4F3F-43AE-97B4-2A72705454EA}" destId="{33D9F729-CAD2-4C14-9D92-D1AC9340AA82}" srcOrd="0" destOrd="0" presId="urn:microsoft.com/office/officeart/2005/8/layout/hList9"/>
    <dgm:cxn modelId="{566C4758-CD44-4016-A74B-D18F8B126652}" type="presParOf" srcId="{DE054F02-4F3F-43AE-97B4-2A72705454EA}" destId="{C926FDC3-3893-4241-8D53-21EBF9F10F7E}" srcOrd="1" destOrd="0" presId="urn:microsoft.com/office/officeart/2005/8/layout/hList9"/>
    <dgm:cxn modelId="{B985B324-3072-404C-A8F3-268161B6B6D9}" type="presParOf" srcId="{C926FDC3-3893-4241-8D53-21EBF9F10F7E}" destId="{1CB2B8B7-3DC0-498F-B0D1-1A1CACFB8875}" srcOrd="0" destOrd="0" presId="urn:microsoft.com/office/officeart/2005/8/layout/hList9"/>
    <dgm:cxn modelId="{D64F38A1-1B58-46AF-AA43-2D1DF98A813B}" type="presParOf" srcId="{C926FDC3-3893-4241-8D53-21EBF9F10F7E}" destId="{8FE44ABB-AF00-4407-98B1-7D12CB622018}" srcOrd="1" destOrd="0" presId="urn:microsoft.com/office/officeart/2005/8/layout/hList9"/>
    <dgm:cxn modelId="{98D1FE9F-46B1-4FCD-864E-BC7711D2C630}" type="presParOf" srcId="{DE054F02-4F3F-43AE-97B4-2A72705454EA}" destId="{469ADCF3-6D9E-4979-8745-E331D2151ADA}" srcOrd="2" destOrd="0" presId="urn:microsoft.com/office/officeart/2005/8/layout/hList9"/>
    <dgm:cxn modelId="{36A3D6E1-F4E8-4870-8AA6-72F90F9D2680}" type="presParOf" srcId="{469ADCF3-6D9E-4979-8745-E331D2151ADA}" destId="{72C34345-FFBD-4F2C-BD66-76150A8DF127}" srcOrd="0" destOrd="0" presId="urn:microsoft.com/office/officeart/2005/8/layout/hList9"/>
    <dgm:cxn modelId="{70130C5F-03DC-4C65-8F28-77A17C42FBE8}" type="presParOf" srcId="{469ADCF3-6D9E-4979-8745-E331D2151ADA}" destId="{5BE79BC6-F293-4A2E-8330-68F07DFB4B83}" srcOrd="1" destOrd="0" presId="urn:microsoft.com/office/officeart/2005/8/layout/hList9"/>
    <dgm:cxn modelId="{7CC8F226-1210-4C6C-957C-F99B1478BB25}" type="presParOf" srcId="{14553C21-3626-4A8B-BE58-E1AC04C5D4BF}" destId="{8008F154-317F-436D-805A-18A728DA0400}" srcOrd="2" destOrd="0" presId="urn:microsoft.com/office/officeart/2005/8/layout/hList9"/>
    <dgm:cxn modelId="{BCD4EDED-A43F-476D-AD39-B029D64C2921}" type="presParOf" srcId="{14553C21-3626-4A8B-BE58-E1AC04C5D4BF}" destId="{46282788-7C4C-4DDD-A8BB-E01141482E80}" srcOrd="3" destOrd="0" presId="urn:microsoft.com/office/officeart/2005/8/layout/hList9"/>
    <dgm:cxn modelId="{5E7DBC86-09F1-4938-90DA-7E33C4952396}" type="presParOf" srcId="{14553C21-3626-4A8B-BE58-E1AC04C5D4BF}" destId="{47BBD2EB-373B-4B0E-A820-07A6F704FFDD}" srcOrd="4" destOrd="0" presId="urn:microsoft.com/office/officeart/2005/8/layout/hList9"/>
    <dgm:cxn modelId="{E75D6BA4-4E41-4B2F-B851-3ACA1041539C}" type="presParOf" srcId="{14553C21-3626-4A8B-BE58-E1AC04C5D4BF}" destId="{51C2B667-9F1B-47FC-B81E-E4DB16E2FF7C}" srcOrd="5" destOrd="0" presId="urn:microsoft.com/office/officeart/2005/8/layout/hList9"/>
    <dgm:cxn modelId="{85C01666-52E4-4C2F-BE31-9513BB84F594}" type="presParOf" srcId="{14553C21-3626-4A8B-BE58-E1AC04C5D4BF}" destId="{D9F99B5B-AB01-4E91-8DC8-62CFF7646773}" srcOrd="6" destOrd="0" presId="urn:microsoft.com/office/officeart/2005/8/layout/hList9"/>
    <dgm:cxn modelId="{89FC6453-A555-4610-BBA2-FB539202A72B}" type="presParOf" srcId="{D9F99B5B-AB01-4E91-8DC8-62CFF7646773}" destId="{FC55A36A-7319-4C32-B1C1-0DB888E9BD76}" srcOrd="0" destOrd="0" presId="urn:microsoft.com/office/officeart/2005/8/layout/hList9"/>
    <dgm:cxn modelId="{AEBB0D04-F9B8-4E05-9C33-79C24BFB559D}" type="presParOf" srcId="{D9F99B5B-AB01-4E91-8DC8-62CFF7646773}" destId="{E356D5D9-429E-4240-8556-5E949AC0716B}" srcOrd="1" destOrd="0" presId="urn:microsoft.com/office/officeart/2005/8/layout/hList9"/>
    <dgm:cxn modelId="{8354A2ED-1CBA-4154-8C3F-7C59408193ED}" type="presParOf" srcId="{E356D5D9-429E-4240-8556-5E949AC0716B}" destId="{8152BB9D-26A5-4735-9C47-95338AB082AD}" srcOrd="0" destOrd="0" presId="urn:microsoft.com/office/officeart/2005/8/layout/hList9"/>
    <dgm:cxn modelId="{5B7485B1-6A84-4EEF-A748-3B381364BD49}" type="presParOf" srcId="{E356D5D9-429E-4240-8556-5E949AC0716B}" destId="{C048F519-791B-447B-B343-8399DDE27676}" srcOrd="1" destOrd="0" presId="urn:microsoft.com/office/officeart/2005/8/layout/hList9"/>
    <dgm:cxn modelId="{B0B8163A-E33A-4AB6-9AE0-27E5601E931B}" type="presParOf" srcId="{D9F99B5B-AB01-4E91-8DC8-62CFF7646773}" destId="{BA33236D-7E77-4403-8C04-A649C4D3F1FA}" srcOrd="2" destOrd="0" presId="urn:microsoft.com/office/officeart/2005/8/layout/hList9"/>
    <dgm:cxn modelId="{62ED2BEA-E0CD-4719-A2F4-18CC691ECDC3}" type="presParOf" srcId="{BA33236D-7E77-4403-8C04-A649C4D3F1FA}" destId="{A4F7DBF8-7793-4A7B-BCBC-036311EC957B}" srcOrd="0" destOrd="0" presId="urn:microsoft.com/office/officeart/2005/8/layout/hList9"/>
    <dgm:cxn modelId="{B234A77E-EB41-4C8D-ACA9-89DC029C2618}" type="presParOf" srcId="{BA33236D-7E77-4403-8C04-A649C4D3F1FA}" destId="{3B615471-2F13-4D19-84F5-1FBA99DDEA91}" srcOrd="1" destOrd="0" presId="urn:microsoft.com/office/officeart/2005/8/layout/hList9"/>
    <dgm:cxn modelId="{9AA85AF8-5965-4C54-8690-F13D1FE1286D}" type="presParOf" srcId="{14553C21-3626-4A8B-BE58-E1AC04C5D4BF}" destId="{336DED86-11AD-4A57-9399-1F3C7B178AC1}" srcOrd="7" destOrd="0" presId="urn:microsoft.com/office/officeart/2005/8/layout/hList9"/>
    <dgm:cxn modelId="{C16A80FC-C2AE-47C4-9DD8-6A8E04791693}" type="presParOf" srcId="{14553C21-3626-4A8B-BE58-E1AC04C5D4BF}" destId="{95115DF0-C353-4DC0-8156-53A0B2ABEF5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797CA-5677-46A8-B1FD-BA91D2659397}" type="doc">
      <dgm:prSet loTypeId="urn:microsoft.com/office/officeart/2005/8/layout/process1" loCatId="process" qsTypeId="urn:microsoft.com/office/officeart/2005/8/quickstyle/simple5" qsCatId="simple" csTypeId="urn:microsoft.com/office/officeart/2005/8/colors/accent1_4" csCatId="accent1" phldr="1"/>
      <dgm:spPr/>
    </dgm:pt>
    <dgm:pt modelId="{6461FB4D-FF6C-43C7-954B-2DF75A90C9E3}">
      <dgm:prSet phldrT="[Text]"/>
      <dgm:spPr/>
      <dgm:t>
        <a:bodyPr/>
        <a:lstStyle/>
        <a:p>
          <a:r>
            <a:rPr lang="lv-LV" b="1" dirty="0"/>
            <a:t>Sarunāties</a:t>
          </a:r>
        </a:p>
        <a:p>
          <a:r>
            <a:rPr lang="lv-LV" dirty="0"/>
            <a:t>PROCESS</a:t>
          </a:r>
        </a:p>
        <a:p>
          <a:r>
            <a:rPr lang="lv-LV" dirty="0"/>
            <a:t>Prasme veidot dialogu</a:t>
          </a:r>
        </a:p>
      </dgm:t>
    </dgm:pt>
    <dgm:pt modelId="{EBCF0417-C10C-4411-A9FF-5AC85F4D68ED}" type="parTrans" cxnId="{13381BB0-510E-4ADF-84CF-D9F0CD86C1BA}">
      <dgm:prSet/>
      <dgm:spPr/>
      <dgm:t>
        <a:bodyPr/>
        <a:lstStyle/>
        <a:p>
          <a:endParaRPr lang="lv-LV"/>
        </a:p>
      </dgm:t>
    </dgm:pt>
    <dgm:pt modelId="{A2AC4D86-3067-49C5-9C10-32894AD53806}" type="sibTrans" cxnId="{13381BB0-510E-4ADF-84CF-D9F0CD86C1BA}">
      <dgm:prSet/>
      <dgm:spPr/>
      <dgm:t>
        <a:bodyPr/>
        <a:lstStyle/>
        <a:p>
          <a:endParaRPr lang="lv-LV"/>
        </a:p>
      </dgm:t>
    </dgm:pt>
    <dgm:pt modelId="{ACB3FE6B-ADE2-4C99-B737-A1C287326333}">
      <dgm:prSet phldrT="[Text]"/>
      <dgm:spPr/>
      <dgm:t>
        <a:bodyPr/>
        <a:lstStyle/>
        <a:p>
          <a:r>
            <a:rPr lang="lv-LV" b="1" dirty="0"/>
            <a:t>Saprasties</a:t>
          </a:r>
        </a:p>
        <a:p>
          <a:r>
            <a:rPr lang="lv-LV" dirty="0"/>
            <a:t>UZDEVUMS</a:t>
          </a:r>
        </a:p>
        <a:p>
          <a:r>
            <a:rPr lang="lv-LV" dirty="0"/>
            <a:t>Prasme sasniegt vienošanos</a:t>
          </a:r>
        </a:p>
      </dgm:t>
    </dgm:pt>
    <dgm:pt modelId="{45BD438F-0302-4F4D-84E0-101B05D46DB7}" type="parTrans" cxnId="{501B98BE-DB4F-4B6C-BD91-012A0F1832C4}">
      <dgm:prSet/>
      <dgm:spPr/>
      <dgm:t>
        <a:bodyPr/>
        <a:lstStyle/>
        <a:p>
          <a:endParaRPr lang="lv-LV"/>
        </a:p>
      </dgm:t>
    </dgm:pt>
    <dgm:pt modelId="{134BDF3B-C0B6-42DF-97CE-3DC62460702E}" type="sibTrans" cxnId="{501B98BE-DB4F-4B6C-BD91-012A0F1832C4}">
      <dgm:prSet/>
      <dgm:spPr/>
      <dgm:t>
        <a:bodyPr/>
        <a:lstStyle/>
        <a:p>
          <a:endParaRPr lang="lv-LV"/>
        </a:p>
      </dgm:t>
    </dgm:pt>
    <dgm:pt modelId="{84A35CDC-0D95-4622-8B3A-318278CF6FFF}">
      <dgm:prSet phldrT="[Text]"/>
      <dgm:spPr/>
      <dgm:t>
        <a:bodyPr/>
        <a:lstStyle/>
        <a:p>
          <a:r>
            <a:rPr lang="lv-LV" b="1" dirty="0"/>
            <a:t>Darīt kopā</a:t>
          </a:r>
        </a:p>
        <a:p>
          <a:r>
            <a:rPr lang="lv-LV" dirty="0"/>
            <a:t>MĒRĶIS</a:t>
          </a:r>
        </a:p>
        <a:p>
          <a:r>
            <a:rPr lang="lv-LV" dirty="0"/>
            <a:t>Prasme veidot partnerību</a:t>
          </a:r>
        </a:p>
      </dgm:t>
    </dgm:pt>
    <dgm:pt modelId="{3A3EA898-F157-4C57-AA9A-8C8F9B5C1282}" type="parTrans" cxnId="{902FC377-807D-464E-8F7B-F4A0724043B5}">
      <dgm:prSet/>
      <dgm:spPr/>
      <dgm:t>
        <a:bodyPr/>
        <a:lstStyle/>
        <a:p>
          <a:endParaRPr lang="lv-LV"/>
        </a:p>
      </dgm:t>
    </dgm:pt>
    <dgm:pt modelId="{CFE1810C-DFFC-43B2-942A-4ECD26873489}" type="sibTrans" cxnId="{902FC377-807D-464E-8F7B-F4A0724043B5}">
      <dgm:prSet/>
      <dgm:spPr/>
      <dgm:t>
        <a:bodyPr/>
        <a:lstStyle/>
        <a:p>
          <a:endParaRPr lang="lv-LV"/>
        </a:p>
      </dgm:t>
    </dgm:pt>
    <dgm:pt modelId="{4AA77E72-8309-438F-8261-C419BDE4F175}" type="pres">
      <dgm:prSet presAssocID="{8D5797CA-5677-46A8-B1FD-BA91D2659397}" presName="Name0" presStyleCnt="0">
        <dgm:presLayoutVars>
          <dgm:dir/>
          <dgm:resizeHandles val="exact"/>
        </dgm:presLayoutVars>
      </dgm:prSet>
      <dgm:spPr/>
    </dgm:pt>
    <dgm:pt modelId="{F6C8D48B-1B16-485E-88C7-9F410EDDC15F}" type="pres">
      <dgm:prSet presAssocID="{6461FB4D-FF6C-43C7-954B-2DF75A90C9E3}" presName="node" presStyleLbl="node1" presStyleIdx="0" presStyleCnt="3">
        <dgm:presLayoutVars>
          <dgm:bulletEnabled val="1"/>
        </dgm:presLayoutVars>
      </dgm:prSet>
      <dgm:spPr/>
    </dgm:pt>
    <dgm:pt modelId="{17BEBAEB-64C2-4F91-AE20-C0126193F70A}" type="pres">
      <dgm:prSet presAssocID="{A2AC4D86-3067-49C5-9C10-32894AD53806}" presName="sibTrans" presStyleLbl="sibTrans2D1" presStyleIdx="0" presStyleCnt="2"/>
      <dgm:spPr/>
    </dgm:pt>
    <dgm:pt modelId="{81C27858-DA04-4CCD-8D14-307A50B3E833}" type="pres">
      <dgm:prSet presAssocID="{A2AC4D86-3067-49C5-9C10-32894AD53806}" presName="connectorText" presStyleLbl="sibTrans2D1" presStyleIdx="0" presStyleCnt="2"/>
      <dgm:spPr/>
    </dgm:pt>
    <dgm:pt modelId="{1A7CC010-6AB9-47F2-BEBA-FB15634F2138}" type="pres">
      <dgm:prSet presAssocID="{ACB3FE6B-ADE2-4C99-B737-A1C287326333}" presName="node" presStyleLbl="node1" presStyleIdx="1" presStyleCnt="3">
        <dgm:presLayoutVars>
          <dgm:bulletEnabled val="1"/>
        </dgm:presLayoutVars>
      </dgm:prSet>
      <dgm:spPr/>
    </dgm:pt>
    <dgm:pt modelId="{A9BA2CBE-34A8-4DEF-83FD-40E3158CB43F}" type="pres">
      <dgm:prSet presAssocID="{134BDF3B-C0B6-42DF-97CE-3DC62460702E}" presName="sibTrans" presStyleLbl="sibTrans2D1" presStyleIdx="1" presStyleCnt="2"/>
      <dgm:spPr/>
    </dgm:pt>
    <dgm:pt modelId="{93CBB838-5CE7-4298-9BEF-E5054F332BF7}" type="pres">
      <dgm:prSet presAssocID="{134BDF3B-C0B6-42DF-97CE-3DC62460702E}" presName="connectorText" presStyleLbl="sibTrans2D1" presStyleIdx="1" presStyleCnt="2"/>
      <dgm:spPr/>
    </dgm:pt>
    <dgm:pt modelId="{FD82E0CD-2734-4BEB-85C2-2CBE57AA9CCF}" type="pres">
      <dgm:prSet presAssocID="{84A35CDC-0D95-4622-8B3A-318278CF6FFF}" presName="node" presStyleLbl="node1" presStyleIdx="2" presStyleCnt="3">
        <dgm:presLayoutVars>
          <dgm:bulletEnabled val="1"/>
        </dgm:presLayoutVars>
      </dgm:prSet>
      <dgm:spPr/>
    </dgm:pt>
  </dgm:ptLst>
  <dgm:cxnLst>
    <dgm:cxn modelId="{00696E2C-768A-4E95-AE83-0907482A86F9}" type="presOf" srcId="{84A35CDC-0D95-4622-8B3A-318278CF6FFF}" destId="{FD82E0CD-2734-4BEB-85C2-2CBE57AA9CCF}" srcOrd="0" destOrd="0" presId="urn:microsoft.com/office/officeart/2005/8/layout/process1"/>
    <dgm:cxn modelId="{1C0CE94E-AE3E-4BD8-95C3-D45C562D4F6D}" type="presOf" srcId="{134BDF3B-C0B6-42DF-97CE-3DC62460702E}" destId="{A9BA2CBE-34A8-4DEF-83FD-40E3158CB43F}" srcOrd="0" destOrd="0" presId="urn:microsoft.com/office/officeart/2005/8/layout/process1"/>
    <dgm:cxn modelId="{902FC377-807D-464E-8F7B-F4A0724043B5}" srcId="{8D5797CA-5677-46A8-B1FD-BA91D2659397}" destId="{84A35CDC-0D95-4622-8B3A-318278CF6FFF}" srcOrd="2" destOrd="0" parTransId="{3A3EA898-F157-4C57-AA9A-8C8F9B5C1282}" sibTransId="{CFE1810C-DFFC-43B2-942A-4ECD26873489}"/>
    <dgm:cxn modelId="{FE23A491-E150-4769-B884-D3605212937E}" type="presOf" srcId="{6461FB4D-FF6C-43C7-954B-2DF75A90C9E3}" destId="{F6C8D48B-1B16-485E-88C7-9F410EDDC15F}" srcOrd="0" destOrd="0" presId="urn:microsoft.com/office/officeart/2005/8/layout/process1"/>
    <dgm:cxn modelId="{D4F03BA3-31F9-4804-98C7-C38B8A4E2A80}" type="presOf" srcId="{A2AC4D86-3067-49C5-9C10-32894AD53806}" destId="{81C27858-DA04-4CCD-8D14-307A50B3E833}" srcOrd="1" destOrd="0" presId="urn:microsoft.com/office/officeart/2005/8/layout/process1"/>
    <dgm:cxn modelId="{930B92AB-E8B5-4BA9-A2CE-72C064B7E0FB}" type="presOf" srcId="{8D5797CA-5677-46A8-B1FD-BA91D2659397}" destId="{4AA77E72-8309-438F-8261-C419BDE4F175}" srcOrd="0" destOrd="0" presId="urn:microsoft.com/office/officeart/2005/8/layout/process1"/>
    <dgm:cxn modelId="{996881AC-BEAF-438F-A60E-412A40013F8B}" type="presOf" srcId="{134BDF3B-C0B6-42DF-97CE-3DC62460702E}" destId="{93CBB838-5CE7-4298-9BEF-E5054F332BF7}" srcOrd="1" destOrd="0" presId="urn:microsoft.com/office/officeart/2005/8/layout/process1"/>
    <dgm:cxn modelId="{13381BB0-510E-4ADF-84CF-D9F0CD86C1BA}" srcId="{8D5797CA-5677-46A8-B1FD-BA91D2659397}" destId="{6461FB4D-FF6C-43C7-954B-2DF75A90C9E3}" srcOrd="0" destOrd="0" parTransId="{EBCF0417-C10C-4411-A9FF-5AC85F4D68ED}" sibTransId="{A2AC4D86-3067-49C5-9C10-32894AD53806}"/>
    <dgm:cxn modelId="{CE7101B4-DD9E-4328-A39D-4530F73F7071}" type="presOf" srcId="{ACB3FE6B-ADE2-4C99-B737-A1C287326333}" destId="{1A7CC010-6AB9-47F2-BEBA-FB15634F2138}" srcOrd="0" destOrd="0" presId="urn:microsoft.com/office/officeart/2005/8/layout/process1"/>
    <dgm:cxn modelId="{501B98BE-DB4F-4B6C-BD91-012A0F1832C4}" srcId="{8D5797CA-5677-46A8-B1FD-BA91D2659397}" destId="{ACB3FE6B-ADE2-4C99-B737-A1C287326333}" srcOrd="1" destOrd="0" parTransId="{45BD438F-0302-4F4D-84E0-101B05D46DB7}" sibTransId="{134BDF3B-C0B6-42DF-97CE-3DC62460702E}"/>
    <dgm:cxn modelId="{80A5D4CF-71D6-4E04-B198-36BE44CA58AD}" type="presOf" srcId="{A2AC4D86-3067-49C5-9C10-32894AD53806}" destId="{17BEBAEB-64C2-4F91-AE20-C0126193F70A}" srcOrd="0" destOrd="0" presId="urn:microsoft.com/office/officeart/2005/8/layout/process1"/>
    <dgm:cxn modelId="{0D4293F9-01AA-4D09-A72A-7FFD8764E193}" type="presParOf" srcId="{4AA77E72-8309-438F-8261-C419BDE4F175}" destId="{F6C8D48B-1B16-485E-88C7-9F410EDDC15F}" srcOrd="0" destOrd="0" presId="urn:microsoft.com/office/officeart/2005/8/layout/process1"/>
    <dgm:cxn modelId="{03FFA3C9-B6C2-4296-BEDC-BC58020D3075}" type="presParOf" srcId="{4AA77E72-8309-438F-8261-C419BDE4F175}" destId="{17BEBAEB-64C2-4F91-AE20-C0126193F70A}" srcOrd="1" destOrd="0" presId="urn:microsoft.com/office/officeart/2005/8/layout/process1"/>
    <dgm:cxn modelId="{09407854-E36D-44CE-9774-1C445546D773}" type="presParOf" srcId="{17BEBAEB-64C2-4F91-AE20-C0126193F70A}" destId="{81C27858-DA04-4CCD-8D14-307A50B3E833}" srcOrd="0" destOrd="0" presId="urn:microsoft.com/office/officeart/2005/8/layout/process1"/>
    <dgm:cxn modelId="{A18CE9BD-239B-4D1E-A838-583BC1D8F561}" type="presParOf" srcId="{4AA77E72-8309-438F-8261-C419BDE4F175}" destId="{1A7CC010-6AB9-47F2-BEBA-FB15634F2138}" srcOrd="2" destOrd="0" presId="urn:microsoft.com/office/officeart/2005/8/layout/process1"/>
    <dgm:cxn modelId="{FF9DD632-85B6-407A-990C-0BF539A09E72}" type="presParOf" srcId="{4AA77E72-8309-438F-8261-C419BDE4F175}" destId="{A9BA2CBE-34A8-4DEF-83FD-40E3158CB43F}" srcOrd="3" destOrd="0" presId="urn:microsoft.com/office/officeart/2005/8/layout/process1"/>
    <dgm:cxn modelId="{3D4E8E6C-A2E3-4AE4-A159-2C766B54558A}" type="presParOf" srcId="{A9BA2CBE-34A8-4DEF-83FD-40E3158CB43F}" destId="{93CBB838-5CE7-4298-9BEF-E5054F332BF7}" srcOrd="0" destOrd="0" presId="urn:microsoft.com/office/officeart/2005/8/layout/process1"/>
    <dgm:cxn modelId="{B3F4A15C-2827-456D-9BF8-205B2BC13967}" type="presParOf" srcId="{4AA77E72-8309-438F-8261-C419BDE4F175}" destId="{FD82E0CD-2734-4BEB-85C2-2CBE57AA9C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D1A1A5-E5AE-48DA-8CA1-5CE94FE0D007}" type="doc">
      <dgm:prSet loTypeId="urn:microsoft.com/office/officeart/2005/8/layout/radial6" loCatId="cycle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lv-LV"/>
        </a:p>
      </dgm:t>
    </dgm:pt>
    <dgm:pt modelId="{1D78B90C-E624-42AB-81BE-1BDE4A1C6F52}">
      <dgm:prSet phldrT="[Text]"/>
      <dgm:spPr/>
      <dgm:t>
        <a:bodyPr/>
        <a:lstStyle/>
        <a:p>
          <a:r>
            <a:rPr lang="lv-LV" dirty="0"/>
            <a:t>Skolēni</a:t>
          </a:r>
        </a:p>
      </dgm:t>
    </dgm:pt>
    <dgm:pt modelId="{601A0270-C917-43CC-9583-F4047AE50FE5}" type="parTrans" cxnId="{F75F102B-E257-4575-9BD6-DEFB207025DF}">
      <dgm:prSet/>
      <dgm:spPr/>
      <dgm:t>
        <a:bodyPr/>
        <a:lstStyle/>
        <a:p>
          <a:endParaRPr lang="lv-LV"/>
        </a:p>
      </dgm:t>
    </dgm:pt>
    <dgm:pt modelId="{D8BE596A-8815-432F-95E0-4E1B19331357}" type="sibTrans" cxnId="{F75F102B-E257-4575-9BD6-DEFB207025DF}">
      <dgm:prSet/>
      <dgm:spPr/>
      <dgm:t>
        <a:bodyPr/>
        <a:lstStyle/>
        <a:p>
          <a:endParaRPr lang="lv-LV"/>
        </a:p>
      </dgm:t>
    </dgm:pt>
    <dgm:pt modelId="{FBB82D2B-4204-42CC-81EF-8ABE4865A26B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Vecāki/aprūpētāji</a:t>
          </a:r>
        </a:p>
      </dgm:t>
    </dgm:pt>
    <dgm:pt modelId="{05B4E41D-1630-4616-B8E9-A8FE6A305F92}" type="parTrans" cxnId="{9EBF5D4C-2ABC-4159-AE07-E8C6FB62AB15}">
      <dgm:prSet/>
      <dgm:spPr/>
      <dgm:t>
        <a:bodyPr/>
        <a:lstStyle/>
        <a:p>
          <a:endParaRPr lang="lv-LV"/>
        </a:p>
      </dgm:t>
    </dgm:pt>
    <dgm:pt modelId="{3D1EC582-23CD-4AA8-8E24-05D57DB68506}" type="sibTrans" cxnId="{9EBF5D4C-2ABC-4159-AE07-E8C6FB62AB15}">
      <dgm:prSet/>
      <dgm:spPr/>
      <dgm:t>
        <a:bodyPr/>
        <a:lstStyle/>
        <a:p>
          <a:endParaRPr lang="lv-LV"/>
        </a:p>
      </dgm:t>
    </dgm:pt>
    <dgm:pt modelId="{B8686932-6AEA-46A2-9914-0734634BB624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Speciālisti (logopēdi, terapeiti, psihologi</a:t>
          </a:r>
          <a:r>
            <a:rPr lang="lv-LV" dirty="0"/>
            <a:t>)</a:t>
          </a:r>
        </a:p>
      </dgm:t>
    </dgm:pt>
    <dgm:pt modelId="{4C03CEEF-B95C-4F7E-8020-BE52C54B6B45}" type="parTrans" cxnId="{4B483230-1A97-4D34-AE0A-E0E21F176466}">
      <dgm:prSet/>
      <dgm:spPr/>
      <dgm:t>
        <a:bodyPr/>
        <a:lstStyle/>
        <a:p>
          <a:endParaRPr lang="lv-LV"/>
        </a:p>
      </dgm:t>
    </dgm:pt>
    <dgm:pt modelId="{21B168A8-6382-444E-9859-7FA943B19421}" type="sibTrans" cxnId="{4B483230-1A97-4D34-AE0A-E0E21F176466}">
      <dgm:prSet/>
      <dgm:spPr/>
      <dgm:t>
        <a:bodyPr/>
        <a:lstStyle/>
        <a:p>
          <a:endParaRPr lang="lv-LV"/>
        </a:p>
      </dgm:t>
    </dgm:pt>
    <dgm:pt modelId="{4FAD2093-8BEF-4F0A-9CAC-DF3FCFC634E6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Sabiedrība</a:t>
          </a:r>
        </a:p>
      </dgm:t>
    </dgm:pt>
    <dgm:pt modelId="{5DF6ED4B-E9D9-45AE-9C38-7683E5AA1AFC}" type="parTrans" cxnId="{033A2054-8574-4D3C-80A9-A698056EED0E}">
      <dgm:prSet/>
      <dgm:spPr/>
      <dgm:t>
        <a:bodyPr/>
        <a:lstStyle/>
        <a:p>
          <a:endParaRPr lang="lv-LV"/>
        </a:p>
      </dgm:t>
    </dgm:pt>
    <dgm:pt modelId="{3B4E7FAB-EBDF-42BB-960E-60E738FD9317}" type="sibTrans" cxnId="{033A2054-8574-4D3C-80A9-A698056EED0E}">
      <dgm:prSet/>
      <dgm:spPr/>
      <dgm:t>
        <a:bodyPr/>
        <a:lstStyle/>
        <a:p>
          <a:endParaRPr lang="lv-LV"/>
        </a:p>
      </dgm:t>
    </dgm:pt>
    <dgm:pt modelId="{F18E9516-AD96-48F1-A648-5FE11CD98364}">
      <dgm:prSet phldrT="[Text]"/>
      <dgm:spPr/>
      <dgm:t>
        <a:bodyPr/>
        <a:lstStyle/>
        <a:p>
          <a:r>
            <a:rPr lang="lv-LV" dirty="0"/>
            <a:t>Izglītības iestāde</a:t>
          </a:r>
        </a:p>
      </dgm:t>
    </dgm:pt>
    <dgm:pt modelId="{12850515-B6FB-4AE5-9A98-582BA1E2D0C7}" type="sibTrans" cxnId="{CC553877-EB0F-43DE-97EA-C997F197BF54}">
      <dgm:prSet/>
      <dgm:spPr/>
      <dgm:t>
        <a:bodyPr/>
        <a:lstStyle/>
        <a:p>
          <a:endParaRPr lang="lv-LV"/>
        </a:p>
      </dgm:t>
    </dgm:pt>
    <dgm:pt modelId="{59DB8EE4-28C6-46F7-920A-C1DF85E240B1}" type="parTrans" cxnId="{CC553877-EB0F-43DE-97EA-C997F197BF54}">
      <dgm:prSet/>
      <dgm:spPr/>
      <dgm:t>
        <a:bodyPr/>
        <a:lstStyle/>
        <a:p>
          <a:endParaRPr lang="lv-LV"/>
        </a:p>
      </dgm:t>
    </dgm:pt>
    <dgm:pt modelId="{3F3083DA-3CE9-4A1A-952D-4E5A83FE2765}" type="pres">
      <dgm:prSet presAssocID="{CCD1A1A5-E5AE-48DA-8CA1-5CE94FE0D00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3AF955-7BE6-40EF-B042-C07C48E55740}" type="pres">
      <dgm:prSet presAssocID="{1D78B90C-E624-42AB-81BE-1BDE4A1C6F52}" presName="centerShape" presStyleLbl="node0" presStyleIdx="0" presStyleCnt="1"/>
      <dgm:spPr/>
    </dgm:pt>
    <dgm:pt modelId="{F043E87E-AC3D-4DFF-B534-CD2D80E37FEC}" type="pres">
      <dgm:prSet presAssocID="{F18E9516-AD96-48F1-A648-5FE11CD98364}" presName="node" presStyleLbl="node1" presStyleIdx="0" presStyleCnt="4">
        <dgm:presLayoutVars>
          <dgm:bulletEnabled val="1"/>
        </dgm:presLayoutVars>
      </dgm:prSet>
      <dgm:spPr/>
    </dgm:pt>
    <dgm:pt modelId="{0E3FFDDF-2756-4175-891E-DC84BA713439}" type="pres">
      <dgm:prSet presAssocID="{F18E9516-AD96-48F1-A648-5FE11CD98364}" presName="dummy" presStyleCnt="0"/>
      <dgm:spPr/>
    </dgm:pt>
    <dgm:pt modelId="{C3B9BC87-CC68-443B-9A74-18EDD8633323}" type="pres">
      <dgm:prSet presAssocID="{12850515-B6FB-4AE5-9A98-582BA1E2D0C7}" presName="sibTrans" presStyleLbl="sibTrans2D1" presStyleIdx="0" presStyleCnt="4"/>
      <dgm:spPr/>
    </dgm:pt>
    <dgm:pt modelId="{7A0E722E-54BC-4834-8816-A2B1260AFE2D}" type="pres">
      <dgm:prSet presAssocID="{FBB82D2B-4204-42CC-81EF-8ABE4865A26B}" presName="node" presStyleLbl="node1" presStyleIdx="1" presStyleCnt="4">
        <dgm:presLayoutVars>
          <dgm:bulletEnabled val="1"/>
        </dgm:presLayoutVars>
      </dgm:prSet>
      <dgm:spPr/>
    </dgm:pt>
    <dgm:pt modelId="{F7CE6F90-8381-42DC-BC34-5E6DA6077CBA}" type="pres">
      <dgm:prSet presAssocID="{FBB82D2B-4204-42CC-81EF-8ABE4865A26B}" presName="dummy" presStyleCnt="0"/>
      <dgm:spPr/>
    </dgm:pt>
    <dgm:pt modelId="{383CBFDF-9426-4752-905C-0561948A33AA}" type="pres">
      <dgm:prSet presAssocID="{3D1EC582-23CD-4AA8-8E24-05D57DB68506}" presName="sibTrans" presStyleLbl="sibTrans2D1" presStyleIdx="1" presStyleCnt="4"/>
      <dgm:spPr/>
    </dgm:pt>
    <dgm:pt modelId="{9A9DD0A2-4382-468F-9988-BFBB3023C2B3}" type="pres">
      <dgm:prSet presAssocID="{B8686932-6AEA-46A2-9914-0734634BB624}" presName="node" presStyleLbl="node1" presStyleIdx="2" presStyleCnt="4">
        <dgm:presLayoutVars>
          <dgm:bulletEnabled val="1"/>
        </dgm:presLayoutVars>
      </dgm:prSet>
      <dgm:spPr/>
    </dgm:pt>
    <dgm:pt modelId="{F2190096-D851-4560-8193-6FA62B67BE49}" type="pres">
      <dgm:prSet presAssocID="{B8686932-6AEA-46A2-9914-0734634BB624}" presName="dummy" presStyleCnt="0"/>
      <dgm:spPr/>
    </dgm:pt>
    <dgm:pt modelId="{414E95D1-804D-4706-85A9-11FFF80C90D3}" type="pres">
      <dgm:prSet presAssocID="{21B168A8-6382-444E-9859-7FA943B19421}" presName="sibTrans" presStyleLbl="sibTrans2D1" presStyleIdx="2" presStyleCnt="4"/>
      <dgm:spPr/>
    </dgm:pt>
    <dgm:pt modelId="{FFB4F4B3-F6D2-42D8-A26F-54699400A181}" type="pres">
      <dgm:prSet presAssocID="{4FAD2093-8BEF-4F0A-9CAC-DF3FCFC634E6}" presName="node" presStyleLbl="node1" presStyleIdx="3" presStyleCnt="4">
        <dgm:presLayoutVars>
          <dgm:bulletEnabled val="1"/>
        </dgm:presLayoutVars>
      </dgm:prSet>
      <dgm:spPr/>
    </dgm:pt>
    <dgm:pt modelId="{8298AD8C-35B0-4A85-BA6B-7BBFDE9C12A4}" type="pres">
      <dgm:prSet presAssocID="{4FAD2093-8BEF-4F0A-9CAC-DF3FCFC634E6}" presName="dummy" presStyleCnt="0"/>
      <dgm:spPr/>
    </dgm:pt>
    <dgm:pt modelId="{F00DF17C-3DAD-4AA4-8AC4-8428379EB600}" type="pres">
      <dgm:prSet presAssocID="{3B4E7FAB-EBDF-42BB-960E-60E738FD9317}" presName="sibTrans" presStyleLbl="sibTrans2D1" presStyleIdx="3" presStyleCnt="4"/>
      <dgm:spPr/>
    </dgm:pt>
  </dgm:ptLst>
  <dgm:cxnLst>
    <dgm:cxn modelId="{8776D529-375A-4B46-9F36-11090B962402}" type="presOf" srcId="{CCD1A1A5-E5AE-48DA-8CA1-5CE94FE0D007}" destId="{3F3083DA-3CE9-4A1A-952D-4E5A83FE2765}" srcOrd="0" destOrd="0" presId="urn:microsoft.com/office/officeart/2005/8/layout/radial6"/>
    <dgm:cxn modelId="{F75F102B-E257-4575-9BD6-DEFB207025DF}" srcId="{CCD1A1A5-E5AE-48DA-8CA1-5CE94FE0D007}" destId="{1D78B90C-E624-42AB-81BE-1BDE4A1C6F52}" srcOrd="0" destOrd="0" parTransId="{601A0270-C917-43CC-9583-F4047AE50FE5}" sibTransId="{D8BE596A-8815-432F-95E0-4E1B19331357}"/>
    <dgm:cxn modelId="{D039AE2F-CC48-4B52-9330-F2DC84054AEF}" type="presOf" srcId="{12850515-B6FB-4AE5-9A98-582BA1E2D0C7}" destId="{C3B9BC87-CC68-443B-9A74-18EDD8633323}" srcOrd="0" destOrd="0" presId="urn:microsoft.com/office/officeart/2005/8/layout/radial6"/>
    <dgm:cxn modelId="{4B483230-1A97-4D34-AE0A-E0E21F176466}" srcId="{1D78B90C-E624-42AB-81BE-1BDE4A1C6F52}" destId="{B8686932-6AEA-46A2-9914-0734634BB624}" srcOrd="2" destOrd="0" parTransId="{4C03CEEF-B95C-4F7E-8020-BE52C54B6B45}" sibTransId="{21B168A8-6382-444E-9859-7FA943B19421}"/>
    <dgm:cxn modelId="{801B4631-4CE7-437B-B00C-1A2716C1B86C}" type="presOf" srcId="{21B168A8-6382-444E-9859-7FA943B19421}" destId="{414E95D1-804D-4706-85A9-11FFF80C90D3}" srcOrd="0" destOrd="0" presId="urn:microsoft.com/office/officeart/2005/8/layout/radial6"/>
    <dgm:cxn modelId="{ADBB0D66-D4C9-4C59-B773-61A8B6795422}" type="presOf" srcId="{F18E9516-AD96-48F1-A648-5FE11CD98364}" destId="{F043E87E-AC3D-4DFF-B534-CD2D80E37FEC}" srcOrd="0" destOrd="0" presId="urn:microsoft.com/office/officeart/2005/8/layout/radial6"/>
    <dgm:cxn modelId="{9EBF5D4C-2ABC-4159-AE07-E8C6FB62AB15}" srcId="{1D78B90C-E624-42AB-81BE-1BDE4A1C6F52}" destId="{FBB82D2B-4204-42CC-81EF-8ABE4865A26B}" srcOrd="1" destOrd="0" parTransId="{05B4E41D-1630-4616-B8E9-A8FE6A305F92}" sibTransId="{3D1EC582-23CD-4AA8-8E24-05D57DB68506}"/>
    <dgm:cxn modelId="{033A2054-8574-4D3C-80A9-A698056EED0E}" srcId="{1D78B90C-E624-42AB-81BE-1BDE4A1C6F52}" destId="{4FAD2093-8BEF-4F0A-9CAC-DF3FCFC634E6}" srcOrd="3" destOrd="0" parTransId="{5DF6ED4B-E9D9-45AE-9C38-7683E5AA1AFC}" sibTransId="{3B4E7FAB-EBDF-42BB-960E-60E738FD9317}"/>
    <dgm:cxn modelId="{CC553877-EB0F-43DE-97EA-C997F197BF54}" srcId="{1D78B90C-E624-42AB-81BE-1BDE4A1C6F52}" destId="{F18E9516-AD96-48F1-A648-5FE11CD98364}" srcOrd="0" destOrd="0" parTransId="{59DB8EE4-28C6-46F7-920A-C1DF85E240B1}" sibTransId="{12850515-B6FB-4AE5-9A98-582BA1E2D0C7}"/>
    <dgm:cxn modelId="{31B8A958-071D-44E4-BACF-E28B6C2FD09F}" type="presOf" srcId="{4FAD2093-8BEF-4F0A-9CAC-DF3FCFC634E6}" destId="{FFB4F4B3-F6D2-42D8-A26F-54699400A181}" srcOrd="0" destOrd="0" presId="urn:microsoft.com/office/officeart/2005/8/layout/radial6"/>
    <dgm:cxn modelId="{E73378BA-B80C-4296-8E0D-2D7B8E54883D}" type="presOf" srcId="{3D1EC582-23CD-4AA8-8E24-05D57DB68506}" destId="{383CBFDF-9426-4752-905C-0561948A33AA}" srcOrd="0" destOrd="0" presId="urn:microsoft.com/office/officeart/2005/8/layout/radial6"/>
    <dgm:cxn modelId="{D33DD8CF-8248-4B43-9229-2AB74E803553}" type="presOf" srcId="{1D78B90C-E624-42AB-81BE-1BDE4A1C6F52}" destId="{7A3AF955-7BE6-40EF-B042-C07C48E55740}" srcOrd="0" destOrd="0" presId="urn:microsoft.com/office/officeart/2005/8/layout/radial6"/>
    <dgm:cxn modelId="{430C51E1-1C28-4C19-B04D-0A78AF48D01D}" type="presOf" srcId="{3B4E7FAB-EBDF-42BB-960E-60E738FD9317}" destId="{F00DF17C-3DAD-4AA4-8AC4-8428379EB600}" srcOrd="0" destOrd="0" presId="urn:microsoft.com/office/officeart/2005/8/layout/radial6"/>
    <dgm:cxn modelId="{12E6F7E2-35CC-4E1B-993F-B4220AF5A424}" type="presOf" srcId="{B8686932-6AEA-46A2-9914-0734634BB624}" destId="{9A9DD0A2-4382-468F-9988-BFBB3023C2B3}" srcOrd="0" destOrd="0" presId="urn:microsoft.com/office/officeart/2005/8/layout/radial6"/>
    <dgm:cxn modelId="{35A422F1-8294-435F-9A62-A107E0CC6422}" type="presOf" srcId="{FBB82D2B-4204-42CC-81EF-8ABE4865A26B}" destId="{7A0E722E-54BC-4834-8816-A2B1260AFE2D}" srcOrd="0" destOrd="0" presId="urn:microsoft.com/office/officeart/2005/8/layout/radial6"/>
    <dgm:cxn modelId="{53BBD2E7-3B92-421B-903E-57FCB5EA8451}" type="presParOf" srcId="{3F3083DA-3CE9-4A1A-952D-4E5A83FE2765}" destId="{7A3AF955-7BE6-40EF-B042-C07C48E55740}" srcOrd="0" destOrd="0" presId="urn:microsoft.com/office/officeart/2005/8/layout/radial6"/>
    <dgm:cxn modelId="{55602728-5A0B-4FF5-A536-213840AE6F5C}" type="presParOf" srcId="{3F3083DA-3CE9-4A1A-952D-4E5A83FE2765}" destId="{F043E87E-AC3D-4DFF-B534-CD2D80E37FEC}" srcOrd="1" destOrd="0" presId="urn:microsoft.com/office/officeart/2005/8/layout/radial6"/>
    <dgm:cxn modelId="{A1F85562-729B-474D-9CFF-AE8CBEBE3281}" type="presParOf" srcId="{3F3083DA-3CE9-4A1A-952D-4E5A83FE2765}" destId="{0E3FFDDF-2756-4175-891E-DC84BA713439}" srcOrd="2" destOrd="0" presId="urn:microsoft.com/office/officeart/2005/8/layout/radial6"/>
    <dgm:cxn modelId="{2C4D7E9E-E3A4-4875-B17E-8D0FD012F855}" type="presParOf" srcId="{3F3083DA-3CE9-4A1A-952D-4E5A83FE2765}" destId="{C3B9BC87-CC68-443B-9A74-18EDD8633323}" srcOrd="3" destOrd="0" presId="urn:microsoft.com/office/officeart/2005/8/layout/radial6"/>
    <dgm:cxn modelId="{B04D841E-CCC9-4C14-BA8E-43568B99E3B5}" type="presParOf" srcId="{3F3083DA-3CE9-4A1A-952D-4E5A83FE2765}" destId="{7A0E722E-54BC-4834-8816-A2B1260AFE2D}" srcOrd="4" destOrd="0" presId="urn:microsoft.com/office/officeart/2005/8/layout/radial6"/>
    <dgm:cxn modelId="{0F30109F-8B6E-4A68-B347-957D8E725153}" type="presParOf" srcId="{3F3083DA-3CE9-4A1A-952D-4E5A83FE2765}" destId="{F7CE6F90-8381-42DC-BC34-5E6DA6077CBA}" srcOrd="5" destOrd="0" presId="urn:microsoft.com/office/officeart/2005/8/layout/radial6"/>
    <dgm:cxn modelId="{16AA0F47-776E-4E60-9B95-EEC37708F543}" type="presParOf" srcId="{3F3083DA-3CE9-4A1A-952D-4E5A83FE2765}" destId="{383CBFDF-9426-4752-905C-0561948A33AA}" srcOrd="6" destOrd="0" presId="urn:microsoft.com/office/officeart/2005/8/layout/radial6"/>
    <dgm:cxn modelId="{7F2DC18E-3290-4000-9CBB-8D7314CF443E}" type="presParOf" srcId="{3F3083DA-3CE9-4A1A-952D-4E5A83FE2765}" destId="{9A9DD0A2-4382-468F-9988-BFBB3023C2B3}" srcOrd="7" destOrd="0" presId="urn:microsoft.com/office/officeart/2005/8/layout/radial6"/>
    <dgm:cxn modelId="{9C63C95F-68D0-4ED8-9B3F-883DB14D1718}" type="presParOf" srcId="{3F3083DA-3CE9-4A1A-952D-4E5A83FE2765}" destId="{F2190096-D851-4560-8193-6FA62B67BE49}" srcOrd="8" destOrd="0" presId="urn:microsoft.com/office/officeart/2005/8/layout/radial6"/>
    <dgm:cxn modelId="{F5989E24-78FF-4B91-8EAC-4A29A7AEA5D4}" type="presParOf" srcId="{3F3083DA-3CE9-4A1A-952D-4E5A83FE2765}" destId="{414E95D1-804D-4706-85A9-11FFF80C90D3}" srcOrd="9" destOrd="0" presId="urn:microsoft.com/office/officeart/2005/8/layout/radial6"/>
    <dgm:cxn modelId="{A9E22F2E-1CB7-4EF3-A66A-0C2723B77A30}" type="presParOf" srcId="{3F3083DA-3CE9-4A1A-952D-4E5A83FE2765}" destId="{FFB4F4B3-F6D2-42D8-A26F-54699400A181}" srcOrd="10" destOrd="0" presId="urn:microsoft.com/office/officeart/2005/8/layout/radial6"/>
    <dgm:cxn modelId="{132E2BB2-8447-4DC7-9111-542E36F1CF5F}" type="presParOf" srcId="{3F3083DA-3CE9-4A1A-952D-4E5A83FE2765}" destId="{8298AD8C-35B0-4A85-BA6B-7BBFDE9C12A4}" srcOrd="11" destOrd="0" presId="urn:microsoft.com/office/officeart/2005/8/layout/radial6"/>
    <dgm:cxn modelId="{F9CCDBBA-4DA6-492B-AF79-37E231CC3B77}" type="presParOf" srcId="{3F3083DA-3CE9-4A1A-952D-4E5A83FE2765}" destId="{F00DF17C-3DAD-4AA4-8AC4-8428379EB60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2B8B7-3DC0-498F-B0D1-1A1CACFB8875}">
      <dsp:nvSpPr>
        <dsp:cNvPr id="0" name=""/>
        <dsp:cNvSpPr/>
      </dsp:nvSpPr>
      <dsp:spPr>
        <a:xfrm>
          <a:off x="1271614" y="1040481"/>
          <a:ext cx="2381485" cy="1588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Uzmundrinājums, apstiprinājums, pozitīvais pastiprinātājs</a:t>
          </a:r>
        </a:p>
      </dsp:txBody>
      <dsp:txXfrm>
        <a:off x="1652652" y="1040481"/>
        <a:ext cx="2000447" cy="1588450"/>
      </dsp:txXfrm>
    </dsp:sp>
    <dsp:sp modelId="{72C34345-FFBD-4F2C-BD66-76150A8DF127}">
      <dsp:nvSpPr>
        <dsp:cNvPr id="0" name=""/>
        <dsp:cNvSpPr/>
      </dsp:nvSpPr>
      <dsp:spPr>
        <a:xfrm>
          <a:off x="1271614" y="2628931"/>
          <a:ext cx="2381485" cy="1588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Norādīšana uz īkšķi (sāpes, pušums, nagu laka, netīrs, virziens augšup)</a:t>
          </a:r>
        </a:p>
      </dsp:txBody>
      <dsp:txXfrm>
        <a:off x="1652652" y="2628931"/>
        <a:ext cx="2000447" cy="1588450"/>
      </dsp:txXfrm>
    </dsp:sp>
    <dsp:sp modelId="{46282788-7C4C-4DDD-A8BB-E01141482E80}">
      <dsp:nvSpPr>
        <dsp:cNvPr id="0" name=""/>
        <dsp:cNvSpPr/>
      </dsp:nvSpPr>
      <dsp:spPr>
        <a:xfrm>
          <a:off x="1489" y="405418"/>
          <a:ext cx="1587656" cy="158765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3900" kern="1200" dirty="0"/>
        </a:p>
      </dsp:txBody>
      <dsp:txXfrm>
        <a:off x="233996" y="637925"/>
        <a:ext cx="1122642" cy="1122642"/>
      </dsp:txXfrm>
    </dsp:sp>
    <dsp:sp modelId="{8152BB9D-26A5-4735-9C47-95338AB082AD}">
      <dsp:nvSpPr>
        <dsp:cNvPr id="0" name=""/>
        <dsp:cNvSpPr/>
      </dsp:nvSpPr>
      <dsp:spPr>
        <a:xfrm>
          <a:off x="5240756" y="1040481"/>
          <a:ext cx="2381485" cy="1588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Dzīvot bezrūpīgi</a:t>
          </a:r>
        </a:p>
      </dsp:txBody>
      <dsp:txXfrm>
        <a:off x="5621794" y="1040481"/>
        <a:ext cx="2000447" cy="1588450"/>
      </dsp:txXfrm>
    </dsp:sp>
    <dsp:sp modelId="{A4F7DBF8-7793-4A7B-BCBC-036311EC957B}">
      <dsp:nvSpPr>
        <dsp:cNvPr id="0" name=""/>
        <dsp:cNvSpPr/>
      </dsp:nvSpPr>
      <dsp:spPr>
        <a:xfrm>
          <a:off x="5211916" y="2523013"/>
          <a:ext cx="2381485" cy="1588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Piekopt dabai draudzīgus ikdienas paradumus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Izvēlēties zaļu krāsu</a:t>
          </a:r>
        </a:p>
      </dsp:txBody>
      <dsp:txXfrm>
        <a:off x="5592954" y="2523013"/>
        <a:ext cx="2000447" cy="1588450"/>
      </dsp:txXfrm>
    </dsp:sp>
    <dsp:sp modelId="{95115DF0-C353-4DC0-8156-53A0B2ABEF51}">
      <dsp:nvSpPr>
        <dsp:cNvPr id="0" name=""/>
        <dsp:cNvSpPr/>
      </dsp:nvSpPr>
      <dsp:spPr>
        <a:xfrm>
          <a:off x="3970631" y="446062"/>
          <a:ext cx="1587656" cy="158765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Dzīvot</a:t>
          </a:r>
          <a:r>
            <a:rPr lang="lv-LV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lv-LV" sz="24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zaļi</a:t>
          </a:r>
        </a:p>
      </dsp:txBody>
      <dsp:txXfrm>
        <a:off x="4203138" y="678569"/>
        <a:ext cx="1122642" cy="1122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8D48B-1B16-485E-88C7-9F410EDDC15F}">
      <dsp:nvSpPr>
        <dsp:cNvPr id="0" name=""/>
        <dsp:cNvSpPr/>
      </dsp:nvSpPr>
      <dsp:spPr>
        <a:xfrm>
          <a:off x="7651" y="1080497"/>
          <a:ext cx="2287069" cy="143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Sarunāties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PROCESS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Prasme veidot dialogu</a:t>
          </a:r>
        </a:p>
      </dsp:txBody>
      <dsp:txXfrm>
        <a:off x="49727" y="1122573"/>
        <a:ext cx="2202917" cy="1352413"/>
      </dsp:txXfrm>
    </dsp:sp>
    <dsp:sp modelId="{17BEBAEB-64C2-4F91-AE20-C0126193F70A}">
      <dsp:nvSpPr>
        <dsp:cNvPr id="0" name=""/>
        <dsp:cNvSpPr/>
      </dsp:nvSpPr>
      <dsp:spPr>
        <a:xfrm>
          <a:off x="2523428" y="1515183"/>
          <a:ext cx="484858" cy="5671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2523428" y="1628622"/>
        <a:ext cx="339401" cy="340315"/>
      </dsp:txXfrm>
    </dsp:sp>
    <dsp:sp modelId="{1A7CC010-6AB9-47F2-BEBA-FB15634F2138}">
      <dsp:nvSpPr>
        <dsp:cNvPr id="0" name=""/>
        <dsp:cNvSpPr/>
      </dsp:nvSpPr>
      <dsp:spPr>
        <a:xfrm>
          <a:off x="3209548" y="1080497"/>
          <a:ext cx="2287069" cy="143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31417"/>
                <a:satOff val="-17934"/>
                <a:lumOff val="3109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31417"/>
                <a:satOff val="-17934"/>
                <a:lumOff val="3109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31417"/>
                <a:satOff val="-17934"/>
                <a:lumOff val="31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Saprasties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UZDEVUMS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Prasme sasniegt vienošanos</a:t>
          </a:r>
        </a:p>
      </dsp:txBody>
      <dsp:txXfrm>
        <a:off x="3251624" y="1122573"/>
        <a:ext cx="2202917" cy="1352413"/>
      </dsp:txXfrm>
    </dsp:sp>
    <dsp:sp modelId="{A9BA2CBE-34A8-4DEF-83FD-40E3158CB43F}">
      <dsp:nvSpPr>
        <dsp:cNvPr id="0" name=""/>
        <dsp:cNvSpPr/>
      </dsp:nvSpPr>
      <dsp:spPr>
        <a:xfrm>
          <a:off x="5725325" y="1515183"/>
          <a:ext cx="484858" cy="5671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54051"/>
                <a:satOff val="-25523"/>
                <a:lumOff val="3924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54051"/>
                <a:satOff val="-25523"/>
                <a:lumOff val="3924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54051"/>
                <a:satOff val="-25523"/>
                <a:lumOff val="392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5725325" y="1628622"/>
        <a:ext cx="339401" cy="340315"/>
      </dsp:txXfrm>
    </dsp:sp>
    <dsp:sp modelId="{FD82E0CD-2734-4BEB-85C2-2CBE57AA9CCF}">
      <dsp:nvSpPr>
        <dsp:cNvPr id="0" name=""/>
        <dsp:cNvSpPr/>
      </dsp:nvSpPr>
      <dsp:spPr>
        <a:xfrm>
          <a:off x="6411445" y="1080497"/>
          <a:ext cx="2287069" cy="143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31417"/>
                <a:satOff val="-17934"/>
                <a:lumOff val="3109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31417"/>
                <a:satOff val="-17934"/>
                <a:lumOff val="3109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31417"/>
                <a:satOff val="-17934"/>
                <a:lumOff val="31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Darīt kopā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MĒRĶIS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Prasme veidot partnerību</a:t>
          </a:r>
        </a:p>
      </dsp:txBody>
      <dsp:txXfrm>
        <a:off x="6453521" y="1122573"/>
        <a:ext cx="2202917" cy="1352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DF17C-3DAD-4AA4-8AC4-8428379EB600}">
      <dsp:nvSpPr>
        <dsp:cNvPr id="0" name=""/>
        <dsp:cNvSpPr/>
      </dsp:nvSpPr>
      <dsp:spPr>
        <a:xfrm>
          <a:off x="1955219" y="570753"/>
          <a:ext cx="3800903" cy="3800903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1">
                <a:shade val="90000"/>
                <a:hueOff val="177025"/>
                <a:satOff val="-12762"/>
                <a:lumOff val="19621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77025"/>
                <a:satOff val="-12762"/>
                <a:lumOff val="19621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77025"/>
                <a:satOff val="-12762"/>
                <a:lumOff val="196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4E95D1-804D-4706-85A9-11FFF80C90D3}">
      <dsp:nvSpPr>
        <dsp:cNvPr id="0" name=""/>
        <dsp:cNvSpPr/>
      </dsp:nvSpPr>
      <dsp:spPr>
        <a:xfrm>
          <a:off x="1955219" y="570753"/>
          <a:ext cx="3800903" cy="3800903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accent1">
                <a:shade val="90000"/>
                <a:hueOff val="354051"/>
                <a:satOff val="-25523"/>
                <a:lumOff val="3924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54051"/>
                <a:satOff val="-25523"/>
                <a:lumOff val="3924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54051"/>
                <a:satOff val="-25523"/>
                <a:lumOff val="392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3CBFDF-9426-4752-905C-0561948A33AA}">
      <dsp:nvSpPr>
        <dsp:cNvPr id="0" name=""/>
        <dsp:cNvSpPr/>
      </dsp:nvSpPr>
      <dsp:spPr>
        <a:xfrm>
          <a:off x="1955219" y="570753"/>
          <a:ext cx="3800903" cy="3800903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accent1">
                <a:shade val="90000"/>
                <a:hueOff val="177025"/>
                <a:satOff val="-12762"/>
                <a:lumOff val="19621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77025"/>
                <a:satOff val="-12762"/>
                <a:lumOff val="19621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77025"/>
                <a:satOff val="-12762"/>
                <a:lumOff val="196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B9BC87-CC68-443B-9A74-18EDD8633323}">
      <dsp:nvSpPr>
        <dsp:cNvPr id="0" name=""/>
        <dsp:cNvSpPr/>
      </dsp:nvSpPr>
      <dsp:spPr>
        <a:xfrm>
          <a:off x="1955219" y="570753"/>
          <a:ext cx="3800903" cy="3800903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3AF955-7BE6-40EF-B042-C07C48E55740}">
      <dsp:nvSpPr>
        <dsp:cNvPr id="0" name=""/>
        <dsp:cNvSpPr/>
      </dsp:nvSpPr>
      <dsp:spPr>
        <a:xfrm>
          <a:off x="2980237" y="1595771"/>
          <a:ext cx="1750866" cy="1750866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/>
            <a:t>Skolēni</a:t>
          </a:r>
        </a:p>
      </dsp:txBody>
      <dsp:txXfrm>
        <a:off x="3236645" y="1852179"/>
        <a:ext cx="1238050" cy="1238050"/>
      </dsp:txXfrm>
    </dsp:sp>
    <dsp:sp modelId="{F043E87E-AC3D-4DFF-B534-CD2D80E37FEC}">
      <dsp:nvSpPr>
        <dsp:cNvPr id="0" name=""/>
        <dsp:cNvSpPr/>
      </dsp:nvSpPr>
      <dsp:spPr>
        <a:xfrm>
          <a:off x="3242867" y="2071"/>
          <a:ext cx="1225606" cy="122560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900" kern="1200" dirty="0"/>
            <a:t>Izglītības iestāde</a:t>
          </a:r>
        </a:p>
      </dsp:txBody>
      <dsp:txXfrm>
        <a:off x="3422353" y="181557"/>
        <a:ext cx="866634" cy="866634"/>
      </dsp:txXfrm>
    </dsp:sp>
    <dsp:sp modelId="{7A0E722E-54BC-4834-8816-A2B1260AFE2D}">
      <dsp:nvSpPr>
        <dsp:cNvPr id="0" name=""/>
        <dsp:cNvSpPr/>
      </dsp:nvSpPr>
      <dsp:spPr>
        <a:xfrm>
          <a:off x="5099197" y="1858401"/>
          <a:ext cx="1225606" cy="122560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73563"/>
                <a:satOff val="-13451"/>
                <a:lumOff val="2331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3563"/>
                <a:satOff val="-13451"/>
                <a:lumOff val="2331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3563"/>
                <a:satOff val="-13451"/>
                <a:lumOff val="233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900" kern="1200" dirty="0">
              <a:solidFill>
                <a:schemeClr val="tx1"/>
              </a:solidFill>
            </a:rPr>
            <a:t>Vecāki/aprūpētāji</a:t>
          </a:r>
        </a:p>
      </dsp:txBody>
      <dsp:txXfrm>
        <a:off x="5278683" y="2037887"/>
        <a:ext cx="866634" cy="866634"/>
      </dsp:txXfrm>
    </dsp:sp>
    <dsp:sp modelId="{9A9DD0A2-4382-468F-9988-BFBB3023C2B3}">
      <dsp:nvSpPr>
        <dsp:cNvPr id="0" name=""/>
        <dsp:cNvSpPr/>
      </dsp:nvSpPr>
      <dsp:spPr>
        <a:xfrm>
          <a:off x="3242867" y="3714731"/>
          <a:ext cx="1225606" cy="122560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47126"/>
                <a:satOff val="-26901"/>
                <a:lumOff val="4663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47126"/>
                <a:satOff val="-26901"/>
                <a:lumOff val="4663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47126"/>
                <a:satOff val="-26901"/>
                <a:lumOff val="466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900" kern="1200" dirty="0">
              <a:solidFill>
                <a:schemeClr val="tx1"/>
              </a:solidFill>
            </a:rPr>
            <a:t>Speciālisti (logopēdi, terapeiti, psihologi</a:t>
          </a:r>
          <a:r>
            <a:rPr lang="lv-LV" sz="900" kern="1200" dirty="0"/>
            <a:t>)</a:t>
          </a:r>
        </a:p>
      </dsp:txBody>
      <dsp:txXfrm>
        <a:off x="3422353" y="3894217"/>
        <a:ext cx="866634" cy="866634"/>
      </dsp:txXfrm>
    </dsp:sp>
    <dsp:sp modelId="{FFB4F4B3-F6D2-42D8-A26F-54699400A181}">
      <dsp:nvSpPr>
        <dsp:cNvPr id="0" name=""/>
        <dsp:cNvSpPr/>
      </dsp:nvSpPr>
      <dsp:spPr>
        <a:xfrm>
          <a:off x="1386537" y="1858401"/>
          <a:ext cx="1225606" cy="122560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73563"/>
                <a:satOff val="-13451"/>
                <a:lumOff val="2331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3563"/>
                <a:satOff val="-13451"/>
                <a:lumOff val="2331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3563"/>
                <a:satOff val="-13451"/>
                <a:lumOff val="233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900" kern="1200" dirty="0">
              <a:solidFill>
                <a:schemeClr val="tx1"/>
              </a:solidFill>
            </a:rPr>
            <a:t>Sabiedrība</a:t>
          </a:r>
        </a:p>
      </dsp:txBody>
      <dsp:txXfrm>
        <a:off x="1566023" y="2037887"/>
        <a:ext cx="866634" cy="866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BD7070C8-5B19-4D11-95B0-30813079CBC0}" type="datetimeFigureOut">
              <a:rPr lang="lv-LV" smtClean="0"/>
              <a:pPr/>
              <a:t>31.03.2025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80332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7274D43E-E92C-41F6-837E-70DAAF4FCFD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AFA44508-D647-4124-96FC-AD8085435F6F}" type="datetimeFigureOut">
              <a:rPr lang="lv-LV" smtClean="0"/>
              <a:pPr/>
              <a:t>31.03.2025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vert="horz" lIns="90855" tIns="45427" rIns="90855" bIns="454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80332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D20571E8-0757-4D85-8AD0-8860E1D613A5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1</a:t>
            </a:fld>
            <a:endParaRPr lang="lv-LV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880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3</a:t>
            </a:fld>
            <a:endParaRPr 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074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738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688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7</a:t>
            </a:fld>
            <a:endParaRPr lang="lv-L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2683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93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x.doi.org/10.3390/disabilities402001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773" y="905319"/>
            <a:ext cx="8172451" cy="1761383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+mn-lt"/>
              </a:rPr>
            </a:br>
            <a:br>
              <a:rPr lang="lv-LV" sz="3600" b="1" dirty="0">
                <a:solidFill>
                  <a:srgbClr val="002060"/>
                </a:solidFill>
                <a:latin typeface="+mn-lt"/>
              </a:rPr>
            </a:br>
            <a:br>
              <a:rPr lang="lv-LV" sz="3600" b="1" dirty="0">
                <a:solidFill>
                  <a:srgbClr val="002060"/>
                </a:solidFill>
                <a:latin typeface="+mn-lt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1400" dirty="0">
                <a:latin typeface="Balloon XBd TL" pitchFamily="66" charset="0"/>
              </a:rPr>
            </a:br>
            <a:br>
              <a:rPr lang="lv-LV" sz="1400" dirty="0">
                <a:latin typeface="Balloon XBd TL" pitchFamily="66" charset="0"/>
              </a:rPr>
            </a:br>
            <a:endParaRPr lang="lv-LV" sz="1400" dirty="0">
              <a:latin typeface="Balloon XBd TL" pitchFamily="66" charset="0"/>
            </a:endParaRPr>
          </a:p>
        </p:txBody>
      </p:sp>
      <p:sp>
        <p:nvSpPr>
          <p:cNvPr id="57" name="Rectangle 48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9144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0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022220"/>
            <a:ext cx="611504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9190104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073" y="4975924"/>
            <a:ext cx="8839200" cy="1729676"/>
          </a:xfrm>
        </p:spPr>
        <p:txBody>
          <a:bodyPr anchor="t">
            <a:normAutofit fontScale="25000" lnSpcReduction="20000"/>
          </a:bodyPr>
          <a:lstStyle/>
          <a:p>
            <a:pPr algn="r"/>
            <a:r>
              <a:rPr lang="lv-LV" sz="9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Vineta Cibiņa, Linda </a:t>
            </a:r>
            <a:r>
              <a:rPr lang="lv-LV" sz="9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Stukule</a:t>
            </a:r>
            <a:endParaRPr lang="lv-LV" sz="96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lv-LV" sz="9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Rīgas 1. pamatskola – attīstības centra</a:t>
            </a:r>
          </a:p>
          <a:p>
            <a:pPr algn="r"/>
            <a:r>
              <a:rPr lang="lv-LV" sz="9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speciālie pedagogi, lietišķās uzvedības analītiķi apmācībā      </a:t>
            </a:r>
          </a:p>
          <a:p>
            <a:pPr algn="r"/>
            <a:endParaRPr lang="lv-LV" sz="9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7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Riga, </a:t>
            </a:r>
            <a:r>
              <a:rPr lang="lv-LV" sz="7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</a:p>
          <a:p>
            <a:pPr algn="l"/>
            <a:endParaRPr lang="lv-LV" sz="1800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9143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6F9D8-425B-4CB1-A8ED-84B75FD71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2" y="2951128"/>
            <a:ext cx="8839200" cy="1929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C7F56E-F01F-4D6F-9FAB-A79C5C751666}"/>
              </a:ext>
            </a:extLst>
          </p:cNvPr>
          <p:cNvSpPr txBox="1"/>
          <p:nvPr/>
        </p:nvSpPr>
        <p:spPr>
          <a:xfrm>
            <a:off x="242473" y="237626"/>
            <a:ext cx="81724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STARPTAUTISKĀ KONFERENCE</a:t>
            </a:r>
          </a:p>
          <a:p>
            <a:pPr algn="ctr"/>
            <a: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Komunikācijas prasmes cilvēkiem </a:t>
            </a:r>
          </a:p>
          <a:p>
            <a:pPr algn="ctr"/>
            <a: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funkcionāliem traucējumiem</a:t>
            </a:r>
          </a:p>
          <a:p>
            <a:pPr algn="ctr"/>
            <a:endParaRPr lang="lv-LV" sz="3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 man saprast un būt saprastam?</a:t>
            </a:r>
          </a:p>
          <a:p>
            <a:pPr algn="ctr"/>
            <a:endParaRPr lang="lv-LV" sz="3200" b="1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C64C7999-75CF-43F0-9899-69EFB3AD3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414" y="85226"/>
            <a:ext cx="1125020" cy="1198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3" y="59216"/>
            <a:ext cx="4528037" cy="23791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8763" y="2181959"/>
            <a:ext cx="4832837" cy="4211642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algn="ctr">
              <a:lnSpc>
                <a:spcPct val="90000"/>
              </a:lnSpc>
              <a:buNone/>
            </a:pPr>
            <a:endParaRPr lang="lv-LV" sz="24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4C7A6-BDB8-4A19-88D1-50144A8598F6}"/>
              </a:ext>
            </a:extLst>
          </p:cNvPr>
          <p:cNvSpPr txBox="1"/>
          <p:nvPr/>
        </p:nvSpPr>
        <p:spPr>
          <a:xfrm flipH="1">
            <a:off x="4038598" y="1812627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C6545-6556-474A-A37C-624244256341}"/>
              </a:ext>
            </a:extLst>
          </p:cNvPr>
          <p:cNvSpPr txBox="1"/>
          <p:nvPr/>
        </p:nvSpPr>
        <p:spPr>
          <a:xfrm>
            <a:off x="2619051" y="2386329"/>
            <a:ext cx="16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600" b="1" dirty="0">
                <a:solidFill>
                  <a:srgbClr val="00B050"/>
                </a:solidFill>
              </a:rPr>
              <a:t>    </a:t>
            </a:r>
            <a:endParaRPr lang="en-US" sz="1600" b="1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6EF0E-2C54-4272-927D-582041142098}"/>
              </a:ext>
            </a:extLst>
          </p:cNvPr>
          <p:cNvSpPr txBox="1"/>
          <p:nvPr/>
        </p:nvSpPr>
        <p:spPr>
          <a:xfrm>
            <a:off x="1257682" y="2551291"/>
            <a:ext cx="7085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Lielākā problēma komunikācijā ir ilūzija, ka tā ir notikusi.</a:t>
            </a:r>
          </a:p>
          <a:p>
            <a:pPr algn="r"/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George Bernard </a:t>
            </a:r>
            <a:r>
              <a:rPr lang="lv-LV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Shaw</a:t>
            </a: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lv-LV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A6E766FC-CBCB-4235-A084-FA68FB5A3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382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3" y="59216"/>
            <a:ext cx="4528037" cy="23791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8763" y="2181959"/>
            <a:ext cx="4832837" cy="4211642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algn="ctr">
              <a:lnSpc>
                <a:spcPct val="90000"/>
              </a:lnSpc>
              <a:buNone/>
            </a:pPr>
            <a:endParaRPr lang="lv-LV" sz="24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4C7A6-BDB8-4A19-88D1-50144A8598F6}"/>
              </a:ext>
            </a:extLst>
          </p:cNvPr>
          <p:cNvSpPr txBox="1"/>
          <p:nvPr/>
        </p:nvSpPr>
        <p:spPr>
          <a:xfrm flipH="1">
            <a:off x="4038598" y="1812627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C6545-6556-474A-A37C-624244256341}"/>
              </a:ext>
            </a:extLst>
          </p:cNvPr>
          <p:cNvSpPr txBox="1"/>
          <p:nvPr/>
        </p:nvSpPr>
        <p:spPr>
          <a:xfrm>
            <a:off x="2619051" y="2386329"/>
            <a:ext cx="16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600" b="1" dirty="0">
                <a:solidFill>
                  <a:srgbClr val="00B050"/>
                </a:solidFill>
              </a:rPr>
              <a:t>    </a:t>
            </a:r>
            <a:endParaRPr lang="en-US" sz="1600" b="1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6EF0E-2C54-4272-927D-582041142098}"/>
              </a:ext>
            </a:extLst>
          </p:cNvPr>
          <p:cNvSpPr txBox="1"/>
          <p:nvPr/>
        </p:nvSpPr>
        <p:spPr>
          <a:xfrm>
            <a:off x="955132" y="562253"/>
            <a:ext cx="7085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Informācijas nodošana un saņemšana</a:t>
            </a:r>
          </a:p>
          <a:p>
            <a:pPr algn="ctr"/>
            <a:endParaRPr lang="lv-LV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lv-LV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Neverbāla informācija          Verbāla informācija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A6E766FC-CBCB-4235-A084-FA68FB5A3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23424A8-4A5E-4B84-8AE3-308745320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516142"/>
              </p:ext>
            </p:extLst>
          </p:nvPr>
        </p:nvGraphicFramePr>
        <p:xfrm>
          <a:off x="762000" y="2052153"/>
          <a:ext cx="7623731" cy="462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B41938E-E724-494D-8B60-1D34958E63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132" y="2695046"/>
            <a:ext cx="1199748" cy="1162914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3" y="59216"/>
            <a:ext cx="4528037" cy="23791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8763" y="2181959"/>
            <a:ext cx="4832837" cy="4211642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algn="ctr">
              <a:lnSpc>
                <a:spcPct val="90000"/>
              </a:lnSpc>
              <a:buNone/>
            </a:pPr>
            <a:endParaRPr lang="lv-LV" sz="24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4C7A6-BDB8-4A19-88D1-50144A8598F6}"/>
              </a:ext>
            </a:extLst>
          </p:cNvPr>
          <p:cNvSpPr txBox="1"/>
          <p:nvPr/>
        </p:nvSpPr>
        <p:spPr>
          <a:xfrm flipH="1">
            <a:off x="4038598" y="1812627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C6545-6556-474A-A37C-624244256341}"/>
              </a:ext>
            </a:extLst>
          </p:cNvPr>
          <p:cNvSpPr txBox="1"/>
          <p:nvPr/>
        </p:nvSpPr>
        <p:spPr>
          <a:xfrm>
            <a:off x="2619051" y="2386329"/>
            <a:ext cx="16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600" b="1" dirty="0">
                <a:solidFill>
                  <a:srgbClr val="00B050"/>
                </a:solidFill>
              </a:rPr>
              <a:t>    </a:t>
            </a:r>
            <a:endParaRPr lang="en-US" sz="1600" b="1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6EF0E-2C54-4272-927D-582041142098}"/>
              </a:ext>
            </a:extLst>
          </p:cNvPr>
          <p:cNvSpPr txBox="1"/>
          <p:nvPr/>
        </p:nvSpPr>
        <p:spPr>
          <a:xfrm>
            <a:off x="1257682" y="2831178"/>
            <a:ext cx="7085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 bērns nevar runāt viņa uzvedība runā viņa vietā.</a:t>
            </a:r>
          </a:p>
          <a:p>
            <a:pPr algn="r"/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Alberts </a:t>
            </a:r>
            <a:r>
              <a:rPr lang="lv-LV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Mehrabians</a:t>
            </a:r>
            <a:endParaRPr lang="lv-LV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A6E766FC-CBCB-4235-A084-FA68FB5A3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80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63" y="59216"/>
            <a:ext cx="4528037" cy="23791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8763" y="2181959"/>
            <a:ext cx="4832837" cy="4211642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algn="ctr">
              <a:lnSpc>
                <a:spcPct val="90000"/>
              </a:lnSpc>
              <a:buNone/>
            </a:pPr>
            <a:endParaRPr lang="lv-LV" sz="24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4C7A6-BDB8-4A19-88D1-50144A8598F6}"/>
              </a:ext>
            </a:extLst>
          </p:cNvPr>
          <p:cNvSpPr txBox="1"/>
          <p:nvPr/>
        </p:nvSpPr>
        <p:spPr>
          <a:xfrm flipH="1">
            <a:off x="4038598" y="1812627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C6545-6556-474A-A37C-624244256341}"/>
              </a:ext>
            </a:extLst>
          </p:cNvPr>
          <p:cNvSpPr txBox="1"/>
          <p:nvPr/>
        </p:nvSpPr>
        <p:spPr>
          <a:xfrm>
            <a:off x="2619051" y="2386329"/>
            <a:ext cx="16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600" b="1" dirty="0">
                <a:solidFill>
                  <a:srgbClr val="00B050"/>
                </a:solidFill>
              </a:rPr>
              <a:t>    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6EF0E-2C54-4272-927D-582041142098}"/>
              </a:ext>
            </a:extLst>
          </p:cNvPr>
          <p:cNvSpPr txBox="1"/>
          <p:nvPr/>
        </p:nvSpPr>
        <p:spPr>
          <a:xfrm>
            <a:off x="1257682" y="2831178"/>
            <a:ext cx="7085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A6E766FC-CBCB-4235-A084-FA68FB5A3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2E80C89-3510-4AC9-AE6B-08D14D519D87}"/>
              </a:ext>
            </a:extLst>
          </p:cNvPr>
          <p:cNvSpPr txBox="1">
            <a:spLocks/>
          </p:cNvSpPr>
          <p:nvPr/>
        </p:nvSpPr>
        <p:spPr>
          <a:xfrm>
            <a:off x="3756707" y="1340031"/>
            <a:ext cx="5081704" cy="4211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lv-LV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Nespēj verbāli komunicēt – 31%</a:t>
            </a:r>
          </a:p>
          <a:p>
            <a:pPr marL="0" indent="0">
              <a:buFont typeface="Arial" pitchFamily="34" charset="0"/>
              <a:buNone/>
            </a:pPr>
            <a:endParaRPr lang="lv-LV" sz="3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lv-LV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Verbālā komunikācijā lieto atsevišķus vārdus, atdarina vārdus, </a:t>
            </a:r>
            <a:r>
              <a:rPr lang="lv-LV" sz="3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eholālija</a:t>
            </a:r>
            <a:r>
              <a:rPr lang="lv-LV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20%</a:t>
            </a:r>
          </a:p>
          <a:p>
            <a:pPr marL="0" indent="0">
              <a:buFont typeface="Arial" pitchFamily="34" charset="0"/>
              <a:buNone/>
            </a:pPr>
            <a:endParaRPr lang="lv-LV" sz="3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lv-LV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Veido verbālu komunikāciju. Ekspresīvā runā- vārdi, frāzes, teikumi. Var paust pamatvajadzības- 49%</a:t>
            </a:r>
          </a:p>
          <a:p>
            <a:pPr marL="0" indent="0">
              <a:buFont typeface="Arial" pitchFamily="34" charset="0"/>
              <a:buNone/>
            </a:pPr>
            <a:endParaRPr lang="lv-LV" sz="3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lv-LV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 par 2024./2025.m.g</a:t>
            </a:r>
          </a:p>
          <a:p>
            <a:pPr marL="0" indent="0">
              <a:buFont typeface="Arial" pitchFamily="34" charset="0"/>
              <a:buNone/>
            </a:pPr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6265C6-0021-4CAB-A676-C2323ECDC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0" y="869951"/>
            <a:ext cx="3538697" cy="48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5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3987564"/>
            <a:ext cx="4528037" cy="23791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8763" y="2181959"/>
            <a:ext cx="4832837" cy="4211642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algn="ctr">
              <a:lnSpc>
                <a:spcPct val="90000"/>
              </a:lnSpc>
              <a:buNone/>
            </a:pPr>
            <a:endParaRPr lang="lv-LV" sz="24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4C7A6-BDB8-4A19-88D1-50144A8598F6}"/>
              </a:ext>
            </a:extLst>
          </p:cNvPr>
          <p:cNvSpPr txBox="1"/>
          <p:nvPr/>
        </p:nvSpPr>
        <p:spPr>
          <a:xfrm flipH="1">
            <a:off x="4038598" y="1812627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C6545-6556-474A-A37C-624244256341}"/>
              </a:ext>
            </a:extLst>
          </p:cNvPr>
          <p:cNvSpPr txBox="1"/>
          <p:nvPr/>
        </p:nvSpPr>
        <p:spPr>
          <a:xfrm>
            <a:off x="2619051" y="2386329"/>
            <a:ext cx="16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600" b="1" dirty="0">
                <a:solidFill>
                  <a:srgbClr val="00B050"/>
                </a:solidFill>
              </a:rPr>
              <a:t>    </a:t>
            </a:r>
            <a:endParaRPr lang="en-US" sz="1600" b="1">
              <a:solidFill>
                <a:srgbClr val="00B050"/>
              </a:solidFill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A6E766FC-CBCB-4235-A084-FA68FB5A3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03C55E-1797-429B-8B78-9BE30C088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08203"/>
              </p:ext>
            </p:extLst>
          </p:nvPr>
        </p:nvGraphicFramePr>
        <p:xfrm>
          <a:off x="491568" y="2520301"/>
          <a:ext cx="7467600" cy="1716369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60000"/>
                    <a:lumOff val="40000"/>
                  </a:schemeClr>
                </a:solidFill>
                <a:tableStyleId>{21E4AEA4-8DFA-4A89-87EB-49C32662AFE0}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1945035705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4095607432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3225012622"/>
                    </a:ext>
                  </a:extLst>
                </a:gridCol>
              </a:tblGrid>
              <a:tr h="1716369">
                <a:tc>
                  <a:txBody>
                    <a:bodyPr/>
                    <a:lstStyle/>
                    <a:p>
                      <a:pPr algn="ctr"/>
                      <a:r>
                        <a:rPr lang="lv-LV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Verbāls</a:t>
                      </a:r>
                    </a:p>
                    <a:p>
                      <a:pPr algn="ctr"/>
                      <a:r>
                        <a:rPr lang="lv-LV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Minimāli verbāls </a:t>
                      </a:r>
                    </a:p>
                    <a:p>
                      <a:pPr algn="ctr"/>
                      <a:r>
                        <a:rPr lang="lv-LV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Neverbāls</a:t>
                      </a:r>
                    </a:p>
                    <a:p>
                      <a:pPr algn="ctr"/>
                      <a:r>
                        <a:rPr lang="lv-LV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25829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4452F76-3602-45A9-9D9A-1103A2917467}"/>
              </a:ext>
            </a:extLst>
          </p:cNvPr>
          <p:cNvSpPr/>
          <p:nvPr/>
        </p:nvSpPr>
        <p:spPr>
          <a:xfrm>
            <a:off x="2285999" y="39211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3200" b="1" dirty="0">
                <a:solidFill>
                  <a:srgbClr val="455F5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Kam mācīt?</a:t>
            </a:r>
            <a:br>
              <a:rPr lang="lv-LV" sz="3200" b="1" dirty="0">
                <a:solidFill>
                  <a:srgbClr val="455F5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lv-LV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CB200-E22A-46A1-8834-E68B8107B01F}"/>
              </a:ext>
            </a:extLst>
          </p:cNvPr>
          <p:cNvSpPr/>
          <p:nvPr/>
        </p:nvSpPr>
        <p:spPr>
          <a:xfrm>
            <a:off x="1502016" y="1044309"/>
            <a:ext cx="58351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sz="2400" dirty="0">
              <a:solidFill>
                <a:srgbClr val="455F51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sz="2400" dirty="0">
                <a:solidFill>
                  <a:srgbClr val="455F5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Komunikācija nav privilēģija, tās ir tiesības un nepieciešamība.</a:t>
            </a:r>
            <a:br>
              <a:rPr lang="lv-LV" sz="2400" b="1" dirty="0">
                <a:solidFill>
                  <a:srgbClr val="455F5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lv-LV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8F9665-37F9-4150-A8D1-964134AE55A6}"/>
              </a:ext>
            </a:extLst>
          </p:cNvPr>
          <p:cNvSpPr/>
          <p:nvPr/>
        </p:nvSpPr>
        <p:spPr>
          <a:xfrm>
            <a:off x="1363056" y="5164742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Jessica A. </a:t>
            </a:r>
            <a:r>
              <a:rPr lang="en-US" dirty="0" err="1"/>
              <a:t>Hellings</a:t>
            </a:r>
            <a:r>
              <a:rPr lang="en-US" dirty="0"/>
              <a:t> , </a:t>
            </a:r>
            <a:r>
              <a:rPr lang="en-US" dirty="0" err="1"/>
              <a:t>Saras</a:t>
            </a:r>
            <a:r>
              <a:rPr lang="en-US" dirty="0"/>
              <a:t> Chen Singh</a:t>
            </a:r>
            <a:r>
              <a:rPr lang="lv-LV" dirty="0"/>
              <a:t>,</a:t>
            </a:r>
            <a:r>
              <a:rPr lang="en-US" dirty="0"/>
              <a:t> Sham Singh</a:t>
            </a:r>
            <a:r>
              <a:rPr lang="lv-LV" dirty="0"/>
              <a:t>, </a:t>
            </a:r>
            <a:r>
              <a:rPr lang="en-US" dirty="0"/>
              <a:t>An-Lin </a:t>
            </a:r>
            <a:r>
              <a:rPr lang="en-US" dirty="0" err="1"/>
              <a:t>ChengMinimally</a:t>
            </a:r>
            <a:r>
              <a:rPr lang="en-US" dirty="0"/>
              <a:t> Verbal Individuals with Autism Spectrum Disorders/Intellectual Disability and Challenging Behaviors: Can Strategic Psychiatric Treatment Help? </a:t>
            </a:r>
            <a:r>
              <a:rPr lang="lv-LV" dirty="0"/>
              <a:t>DOI:</a:t>
            </a:r>
            <a:r>
              <a:rPr lang="lv-LV" u="sng" dirty="0">
                <a:hlinkClick r:id="rId4"/>
              </a:rPr>
              <a:t>10.3390/disabilities4020018</a:t>
            </a:r>
            <a:r>
              <a:rPr lang="lv-LV" dirty="0"/>
              <a:t> </a:t>
            </a:r>
            <a:r>
              <a:rPr lang="en-US" dirty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9396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B198BE-F6DF-4465-B329-28C9E71EB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9144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035" y="2002108"/>
            <a:ext cx="8021933" cy="6513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 un ko mācīt?</a:t>
            </a: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Komunikācija mācību saturā</a:t>
            </a: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Caurviju prasmes</a:t>
            </a: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Sadarbība</a:t>
            </a: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50" y="2134164"/>
            <a:ext cx="5551464" cy="33528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0000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alpha val="61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B53C3466-51E4-4934-AA48-06AD7A65E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601263"/>
            <a:ext cx="1127858" cy="119492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193A890-8D28-4DEA-BFCB-940B56FB8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247722"/>
              </p:ext>
            </p:extLst>
          </p:nvPr>
        </p:nvGraphicFramePr>
        <p:xfrm>
          <a:off x="152401" y="2122789"/>
          <a:ext cx="8706167" cy="3597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B198BE-F6DF-4465-B329-28C9E71EB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9144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29" y="855408"/>
            <a:ext cx="8021933" cy="6513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ko sadarboties  mācot komunikāciju?</a:t>
            </a: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218" y="1409698"/>
            <a:ext cx="5551464" cy="476250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lv-LV" sz="17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0000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alpha val="61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B53C3466-51E4-4934-AA48-06AD7A65E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601263"/>
            <a:ext cx="1127858" cy="119492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3142FF9-F117-4921-9E81-51A55AF78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806149"/>
              </p:ext>
            </p:extLst>
          </p:nvPr>
        </p:nvGraphicFramePr>
        <p:xfrm>
          <a:off x="716329" y="1397000"/>
          <a:ext cx="7711342" cy="494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307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B7B9059-F0BA-4261-8582-A966CAEDE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58" y="-1161002"/>
            <a:ext cx="2349059" cy="4572697"/>
          </a:xfrm>
        </p:spPr>
        <p:txBody>
          <a:bodyPr anchor="ctr">
            <a:normAutofit fontScale="32500" lnSpcReduction="20000"/>
          </a:bodyPr>
          <a:lstStyle/>
          <a:p>
            <a:pPr marL="0" indent="0" algn="ctr">
              <a:buNone/>
            </a:pPr>
            <a:endParaRPr lang="lv-LV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lv-LV" sz="7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«Mums jāatceras, ka mēs visi esam vienā laivā un mums jāatrod veidi kā strādāt kopā»</a:t>
            </a:r>
          </a:p>
          <a:p>
            <a:pPr marL="0" indent="0" algn="ctr">
              <a:buNone/>
            </a:pPr>
            <a:r>
              <a:rPr lang="lv-LV" sz="6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Gints </a:t>
            </a:r>
            <a:r>
              <a:rPr lang="lv-LV" sz="6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Zilbalodis</a:t>
            </a:r>
            <a:endParaRPr lang="en-US" sz="6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atura vietturis 3">
            <a:extLst>
              <a:ext uri="{FF2B5EF4-FFF2-40B4-BE49-F238E27FC236}">
                <a16:creationId xmlns:a16="http://schemas.microsoft.com/office/drawing/2014/main" id="{16E0C418-E975-48D4-8CE0-983623252C52}"/>
              </a:ext>
            </a:extLst>
          </p:cNvPr>
          <p:cNvSpPr txBox="1">
            <a:spLocks/>
          </p:cNvSpPr>
          <p:nvPr/>
        </p:nvSpPr>
        <p:spPr>
          <a:xfrm>
            <a:off x="6116690" y="571218"/>
            <a:ext cx="2398275" cy="563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B40A6150-4AE1-43D2-AE81-06157CBA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196" y="2570623"/>
            <a:ext cx="4405611" cy="3387725"/>
          </a:xfrm>
        </p:spPr>
        <p:txBody>
          <a:bodyPr anchor="t">
            <a:normAutofit/>
          </a:bodyPr>
          <a:lstStyle/>
          <a:p>
            <a:br>
              <a:rPr lang="lv-LV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lv-LV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PALDIES </a:t>
            </a:r>
            <a:b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UZMANĪBU!</a:t>
            </a:r>
            <a:br>
              <a:rPr lang="en-US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C34489FD-E794-4909-B680-AB28DDA14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41" y="1963025"/>
            <a:ext cx="1127858" cy="1194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CFF76-7FF7-4686-8A22-C907215DC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89" y="3796845"/>
            <a:ext cx="2694784" cy="27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5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6133</TotalTime>
  <Words>374</Words>
  <Application>Microsoft Office PowerPoint</Application>
  <PresentationFormat>On-screen Show (4:3)</PresentationFormat>
  <Paragraphs>113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                                                 </vt:lpstr>
      <vt:lpstr> </vt:lpstr>
      <vt:lpstr> </vt:lpstr>
      <vt:lpstr> </vt:lpstr>
      <vt:lpstr> </vt:lpstr>
      <vt:lpstr> </vt:lpstr>
      <vt:lpstr>Kad un ko mācīt? Komunikācija mācību saturā  Caurviju prasmes Sadarbība</vt:lpstr>
      <vt:lpstr>Ar ko sadarboties  mācot komunikāciju? </vt:lpstr>
      <vt:lpstr>  PALDIES  PAR UZMANĪBU!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Biedrība Rīgas pilsētas “Rūpju bērns”</dc:title>
  <dc:creator>Ieva</dc:creator>
  <cp:lastModifiedBy>Vineta Cibiņa</cp:lastModifiedBy>
  <cp:revision>344</cp:revision>
  <cp:lastPrinted>2022-04-20T13:31:24Z</cp:lastPrinted>
  <dcterms:created xsi:type="dcterms:W3CDTF">2006-08-16T00:00:00Z</dcterms:created>
  <dcterms:modified xsi:type="dcterms:W3CDTF">2025-03-31T07:34:00Z</dcterms:modified>
</cp:coreProperties>
</file>