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3" r:id="rId3"/>
    <p:sldId id="294" r:id="rId4"/>
    <p:sldId id="315" r:id="rId5"/>
    <p:sldId id="290" r:id="rId6"/>
    <p:sldId id="298" r:id="rId7"/>
    <p:sldId id="301" r:id="rId8"/>
    <p:sldId id="312" r:id="rId9"/>
    <p:sldId id="313" r:id="rId10"/>
    <p:sldId id="302" r:id="rId11"/>
    <p:sldId id="291" r:id="rId12"/>
    <p:sldId id="311" r:id="rId13"/>
    <p:sldId id="303" r:id="rId14"/>
    <p:sldId id="308" r:id="rId15"/>
    <p:sldId id="288" r:id="rId16"/>
  </p:sldIdLst>
  <p:sldSz cx="9144000" cy="6858000" type="screen4x3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E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020" autoAdjust="0"/>
  </p:normalViewPr>
  <p:slideViewPr>
    <p:cSldViewPr>
      <p:cViewPr varScale="1">
        <p:scale>
          <a:sx n="63" d="100"/>
          <a:sy n="63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BD7070C8-5B19-4D11-95B0-30813079CBC0}" type="datetimeFigureOut">
              <a:rPr lang="lv-LV" smtClean="0"/>
              <a:pPr/>
              <a:t>31.03.2025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7274D43E-E92C-41F6-837E-70DAAF4FCFD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AFA44508-D647-4124-96FC-AD8085435F6F}" type="datetimeFigureOut">
              <a:rPr lang="lv-LV" smtClean="0"/>
              <a:pPr/>
              <a:t>31.03.2025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0855" tIns="45427" rIns="90855" bIns="454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D20571E8-0757-4D85-8AD0-8860E1D613A5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</a:t>
            </a:fld>
            <a:endParaRPr lang="lv-LV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3C2A8-76AC-F5F2-B6C4-F70BEFF49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AE6BA-5B3A-B522-B61C-EC97ED492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ED918-E3E5-AB7D-6684-93C9DB384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72E9A-1C00-31E1-8108-D0B486BA18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9582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26F69-26E1-9280-427F-17BE1C7C5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1CA44-96B6-7672-57BD-F8C31597B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8B502-A390-014A-C328-C9DAACBCD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CEE1F-098E-4934-2513-7A62174C8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563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17677-67B2-35BD-9943-DC5A537EB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C5D41-02F7-B06C-B322-268196DC5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62C61-F214-4F22-13BF-0DF19E611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B8D1D-4CC4-0CE7-F7DD-08BFCC5B9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0214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3E4AA-0B39-A5BA-DF9F-98516AB42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B661F2-2FCD-DE9C-01B0-B3AAAC869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542A3-0351-4997-25CB-BBD955A63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43EEB-D2E5-AB77-EBE9-ACA644181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250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BA44D-3EC3-FD66-3BB1-CE85C148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81AAD-9956-1740-D484-EF95BABF3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A3EC3-1667-41B3-093A-F0C20B8E6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3C3CA-4813-F13E-3BAB-7C50B52F1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562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93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60F1-47AE-45F0-296B-670F67110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A7F65-0973-76FD-3267-CAF4C2EFD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70834-E0AC-D16F-5003-5B2800C85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0143-B8A9-94E8-7AB2-12173F9764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281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4DD63-75DD-427B-85E3-4E6F7D041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CF259-199C-042E-F401-B6D126B16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5F2D2-8700-C3F3-EE6B-84B8809F1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A265B-EFC5-4657-D9A2-BA41EAD63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728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5F593-995D-E0AE-03CF-C025092FC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47997-F169-A7DC-9664-FB57523C2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1D8ED-FA9A-DE4E-C04C-E7BD8964E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49512-E509-4FEB-83E0-57371E0D0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74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27BB2-6CA6-B5E8-47EE-B60500717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EBD35-72A1-9F91-033C-D7738FEF5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7086B-DFB6-264B-738D-F452288B0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99B8E-E387-C292-1A3D-C398D585D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389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7BA4-8A36-0F33-B986-7D0D7C4A0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431834-3E49-67FC-1850-A7B38AAA8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1CE20-964A-B41F-07A7-FA0D3282A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78C80-5B7F-0F4D-89BA-EB55F35F9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526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85F7-D999-BA6A-4342-F6CB61351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9849C-791F-4AE9-A642-B9B951DE8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B36FC-B6DB-8815-8694-7F7D0DA12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E5589-F694-F24D-9EC6-C9B54143C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403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820CD-BFA8-99EE-FCA6-A819EF7B6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3690B-0EB6-7FA8-684A-BAEE82DA8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6A502-8DEF-6792-8ADA-FD0E793EB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34D33-BDAE-4ED4-F290-3DF28D696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861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047D8-E5B9-C2D9-BEE6-17A6D1E8B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E4ACB-7E63-8020-704B-0C8837303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ABD09-6E1C-D147-55D5-BD4294A56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FCED6-48DE-B6B1-093E-D10C80E86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71E8-0757-4D85-8AD0-8860E1D613A5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031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3" y="905319"/>
            <a:ext cx="8172451" cy="1761383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40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solidFill>
                  <a:srgbClr val="002060"/>
                </a:solidFill>
                <a:latin typeface="+mn-lt"/>
              </a:rPr>
            </a:br>
            <a:br>
              <a:rPr lang="lv-LV" sz="3600" b="1" dirty="0">
                <a:solidFill>
                  <a:srgbClr val="002060"/>
                </a:solidFill>
                <a:latin typeface="+mn-lt"/>
              </a:rPr>
            </a:br>
            <a:br>
              <a:rPr lang="lv-LV" sz="3600" b="1" dirty="0">
                <a:solidFill>
                  <a:srgbClr val="002060"/>
                </a:solidFill>
                <a:latin typeface="+mn-lt"/>
              </a:rPr>
            </a:br>
            <a:br>
              <a:rPr lang="lv-LV" sz="3600" b="1" dirty="0">
                <a:solidFill>
                  <a:srgbClr val="002060"/>
                </a:solidFill>
                <a:latin typeface="Balloon XBd TL" pitchFamily="66" charset="0"/>
              </a:rPr>
            </a:br>
            <a:b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v-LV" sz="1400" dirty="0">
                <a:latin typeface="Balloon XBd TL" pitchFamily="66" charset="0"/>
              </a:rPr>
            </a:br>
            <a:br>
              <a:rPr lang="lv-LV" sz="1400" dirty="0">
                <a:latin typeface="Balloon XBd TL" pitchFamily="66" charset="0"/>
              </a:rPr>
            </a:br>
            <a:endParaRPr lang="lv-LV" sz="1400" dirty="0">
              <a:latin typeface="Balloon XBd TL" pitchFamily="66" charset="0"/>
            </a:endParaRPr>
          </a:p>
        </p:txBody>
      </p:sp>
      <p:sp>
        <p:nvSpPr>
          <p:cNvPr id="57" name="Rectangle 48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073" y="4975924"/>
            <a:ext cx="8839200" cy="1729676"/>
          </a:xfrm>
        </p:spPr>
        <p:txBody>
          <a:bodyPr anchor="t">
            <a:normAutofit fontScale="25000" lnSpcReduction="20000"/>
          </a:bodyPr>
          <a:lstStyle/>
          <a:p>
            <a:pPr algn="r"/>
            <a:r>
              <a:rPr lang="en-GB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Ilga Grīntāle</a:t>
            </a:r>
            <a:endParaRPr lang="lv-LV" sz="96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lv-LV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Rīgas 1. pamatskola</a:t>
            </a:r>
            <a:r>
              <a:rPr lang="en-GB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lv-LV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attīstības centra</a:t>
            </a:r>
          </a:p>
          <a:p>
            <a:pPr algn="r"/>
            <a:r>
              <a:rPr lang="lv-LV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Izglītības metodiķis – speciālais pedogogs</a:t>
            </a:r>
            <a:r>
              <a:rPr lang="lv-LV" sz="9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algn="r"/>
            <a:endParaRPr lang="lv-LV" sz="9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7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Rīga, </a:t>
            </a:r>
            <a:r>
              <a:rPr lang="lv-LV" sz="7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  <a:p>
            <a:pPr algn="l"/>
            <a:endParaRPr lang="lv-LV" sz="1800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6F9D8-425B-4CB1-A8ED-84B75FD71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7" y="2743656"/>
            <a:ext cx="8839200" cy="192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C64C7999-75CF-43F0-9899-69EFB3AD3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229" y="78162"/>
            <a:ext cx="1125020" cy="1198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C7F56E-F01F-4D6F-9FAB-A79C5C751666}"/>
              </a:ext>
            </a:extLst>
          </p:cNvPr>
          <p:cNvSpPr txBox="1"/>
          <p:nvPr/>
        </p:nvSpPr>
        <p:spPr>
          <a:xfrm>
            <a:off x="152397" y="1094849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Sasniedzam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</a:t>
            </a:r>
            <a:r>
              <a:rPr lang="lv-LV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lv-LV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ezultāt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komunikācijas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jomā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skolēniem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garīgās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attīstības</a:t>
            </a: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traucējumiem</a:t>
            </a:r>
            <a:endParaRPr lang="lv-LV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03ED8A-3ADA-0D7A-2036-3F82FFC8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E406429-9130-E2B2-84D0-F5F1EC01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F2291-AFF3-9334-6C08-CE863582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86" y="509066"/>
            <a:ext cx="8839201" cy="5682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KLAUSĪŠANĀS PRASMES</a:t>
            </a:r>
            <a:endParaRPr lang="en-US" sz="32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1FD792-889F-1057-BC20-4EAA588CB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1622D34-AA2E-0AB1-3399-2608CED26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91220AFE-ED47-0726-C352-BA95BE508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31BDFD4-85FD-257F-2A32-D38AB633BE0F}"/>
              </a:ext>
            </a:extLst>
          </p:cNvPr>
          <p:cNvSpPr txBox="1">
            <a:spLocks/>
          </p:cNvSpPr>
          <p:nvPr/>
        </p:nvSpPr>
        <p:spPr>
          <a:xfrm>
            <a:off x="1295400" y="1367191"/>
            <a:ext cx="4528037" cy="85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1800" dirty="0"/>
            </a:br>
            <a:br>
              <a:rPr lang="lv-LV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BBF87D6-DE4C-8BEF-52DD-BDDA7F715428}"/>
              </a:ext>
            </a:extLst>
          </p:cNvPr>
          <p:cNvSpPr txBox="1">
            <a:spLocks/>
          </p:cNvSpPr>
          <p:nvPr/>
        </p:nvSpPr>
        <p:spPr>
          <a:xfrm>
            <a:off x="533400" y="2245742"/>
            <a:ext cx="4267200" cy="85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41605-E2D1-904D-6482-43079A5A8FA1}"/>
              </a:ext>
            </a:extLst>
          </p:cNvPr>
          <p:cNvSpPr txBox="1"/>
          <p:nvPr/>
        </p:nvSpPr>
        <p:spPr>
          <a:xfrm>
            <a:off x="348786" y="1452039"/>
            <a:ext cx="69436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Aktīva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klausīšanās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Reaģē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Reaģē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signāliem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skaņām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Uztver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vienkāršus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norādījumus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96D2B3-58BB-CFDA-2277-31671B864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14179" b="10046"/>
          <a:stretch/>
        </p:blipFill>
        <p:spPr bwMode="auto">
          <a:xfrm>
            <a:off x="1465942" y="4001719"/>
            <a:ext cx="2856815" cy="23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73B8BA-13FE-1734-09A3-F5C243F88B33}"/>
              </a:ext>
            </a:extLst>
          </p:cNvPr>
          <p:cNvSpPr txBox="1"/>
          <p:nvPr/>
        </p:nvSpPr>
        <p:spPr>
          <a:xfrm>
            <a:off x="2209800" y="3353737"/>
            <a:ext cx="662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Klausīties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Reaģēt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Atpazīt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Saprast</a:t>
            </a:r>
            <a:endParaRPr lang="en-GB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44F97-C208-B030-09D5-CEA6D6BFB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1C1503-DF4E-E7A2-9B65-229959253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8CC54-0286-2E06-BB9C-B93279FF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63" y="59216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914CC-EA81-CB0C-350F-8C3ABB1B6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E1B0D35-1B64-C8E9-7F05-98BCDF4A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618E1-86FA-3C40-4702-7671E97AF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1C901C3A-27E9-3C3F-F965-309F6FFC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36361-079B-6910-A686-12839DC3E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8" y="0"/>
            <a:ext cx="9025541" cy="56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DECE9-88CC-B4D8-127E-B3369E339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383BB7-5CC4-92D3-749F-BC5D57B87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317F75-0998-F504-1BD5-95029691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BB4018-2412-11BB-2CB5-423828B8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1766CB5C-812D-9818-DB60-91D6B3BB9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966FD2-6B6B-7994-A6B7-EDC39B337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23942" r="9038" b="11614"/>
          <a:stretch/>
        </p:blipFill>
        <p:spPr>
          <a:xfrm rot="5400000">
            <a:off x="275853" y="2711915"/>
            <a:ext cx="2809636" cy="2734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FB34D6-1718-106D-1E31-CEF5D47C8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t="11972" r="22100" b="13540"/>
          <a:stretch/>
        </p:blipFill>
        <p:spPr>
          <a:xfrm>
            <a:off x="3276600" y="3454928"/>
            <a:ext cx="2915455" cy="2770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7BB9CE-3C07-8E3C-8A1A-9612144EB24B}"/>
              </a:ext>
            </a:extLst>
          </p:cNvPr>
          <p:cNvSpPr txBox="1"/>
          <p:nvPr/>
        </p:nvSpPr>
        <p:spPr>
          <a:xfrm>
            <a:off x="313343" y="427260"/>
            <a:ext cx="5179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SKAŅU UN ZILBJU IZRUNA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5A94-6A15-2498-6E40-83903813A14F}"/>
              </a:ext>
            </a:extLst>
          </p:cNvPr>
          <p:cNvSpPr txBox="1"/>
          <p:nvPr/>
        </p:nvSpPr>
        <p:spPr>
          <a:xfrm>
            <a:off x="313344" y="1247589"/>
            <a:ext cx="6943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Skaņu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veidošana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atdarināšana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stimulācija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AB728-6C16-53C9-F81A-9A2BAA22CFDF}"/>
              </a:ext>
            </a:extLst>
          </p:cNvPr>
          <p:cNvSpPr txBox="1"/>
          <p:nvPr/>
        </p:nvSpPr>
        <p:spPr>
          <a:xfrm>
            <a:off x="457200" y="1643117"/>
            <a:ext cx="830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Vienkāršas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skaņas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patskaņi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zilbes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Reālas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skaņas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dzīvnieku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dabas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skaņas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sadzīves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trokšņi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E9E98-3CC0-D879-D180-911F51E13FDF}"/>
              </a:ext>
            </a:extLst>
          </p:cNvPr>
          <p:cNvSpPr txBox="1"/>
          <p:nvPr/>
        </p:nvSpPr>
        <p:spPr>
          <a:xfrm>
            <a:off x="3711643" y="2843446"/>
            <a:ext cx="220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AĀ – EĒ - OŌ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D64B1-E3FB-DECA-794D-C4EF57DBA95D}"/>
              </a:ext>
            </a:extLst>
          </p:cNvPr>
          <p:cNvSpPr txBox="1"/>
          <p:nvPr/>
        </p:nvSpPr>
        <p:spPr>
          <a:xfrm>
            <a:off x="6721542" y="3681549"/>
            <a:ext cx="2041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ŠŠŠ</a:t>
            </a:r>
          </a:p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MŪ</a:t>
            </a:r>
          </a:p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BRRR</a:t>
            </a:r>
            <a:b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ŠŅIK-ŠŅIK</a:t>
            </a:r>
          </a:p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LA-LĀ</a:t>
            </a:r>
          </a:p>
        </p:txBody>
      </p:sp>
    </p:spTree>
    <p:extLst>
      <p:ext uri="{BB962C8B-B14F-4D97-AF65-F5344CB8AC3E}">
        <p14:creationId xmlns:p14="http://schemas.microsoft.com/office/powerpoint/2010/main" val="119006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559A5-E43E-2064-9CEA-D837420E3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A52D6C9-DFB0-0661-00D7-E4339D33F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BD514-7867-1F3D-E13B-CE6388A2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44" y="264185"/>
            <a:ext cx="8839201" cy="7630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ZILBES UN VĀRDI</a:t>
            </a:r>
            <a:endParaRPr lang="en-US" sz="32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4802CA-6518-0583-70A1-566511496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9854F42-7718-77ED-93BB-34AE86064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A8B64054-7A07-3DEB-EF4C-6BB491C1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D051829-2290-8F64-196A-D16CDBB10B86}"/>
              </a:ext>
            </a:extLst>
          </p:cNvPr>
          <p:cNvSpPr txBox="1">
            <a:spLocks/>
          </p:cNvSpPr>
          <p:nvPr/>
        </p:nvSpPr>
        <p:spPr>
          <a:xfrm>
            <a:off x="1295400" y="1367191"/>
            <a:ext cx="4528037" cy="85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1800" dirty="0"/>
            </a:br>
            <a:br>
              <a:rPr lang="lv-LV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7CA17-AAD2-5109-302A-22B13918DF00}"/>
              </a:ext>
            </a:extLst>
          </p:cNvPr>
          <p:cNvSpPr txBox="1"/>
          <p:nvPr/>
        </p:nvSpPr>
        <p:spPr>
          <a:xfrm>
            <a:off x="308517" y="907609"/>
            <a:ext cx="6943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Zilbju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apvienošana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veicinot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veidošanos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19BE9-7BB3-D81C-836E-F52B49A99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9" b="23719"/>
          <a:stretch/>
        </p:blipFill>
        <p:spPr>
          <a:xfrm>
            <a:off x="144452" y="1609917"/>
            <a:ext cx="2676179" cy="250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A86393-1E81-A5CA-346F-12E1703127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157" r="16546" b="9865"/>
          <a:stretch/>
        </p:blipFill>
        <p:spPr>
          <a:xfrm>
            <a:off x="6368629" y="1439583"/>
            <a:ext cx="2641895" cy="2167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06527F-705E-A5D8-016F-016C46345265}"/>
              </a:ext>
            </a:extLst>
          </p:cNvPr>
          <p:cNvSpPr txBox="1"/>
          <p:nvPr/>
        </p:nvSpPr>
        <p:spPr>
          <a:xfrm>
            <a:off x="4752436" y="3949513"/>
            <a:ext cx="41799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atdarināšana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nozīmes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saprašana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apvienošana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teikumā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C73967-7C7C-1FBD-16C6-7FA7C1445C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-301" r="13981" b="9396"/>
          <a:stretch/>
        </p:blipFill>
        <p:spPr>
          <a:xfrm>
            <a:off x="1489996" y="3713670"/>
            <a:ext cx="2948576" cy="25979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356196-D30A-92FA-E07A-ED7DA2EE3D99}"/>
              </a:ext>
            </a:extLst>
          </p:cNvPr>
          <p:cNvSpPr txBox="1"/>
          <p:nvPr/>
        </p:nvSpPr>
        <p:spPr>
          <a:xfrm>
            <a:off x="2869425" y="1781614"/>
            <a:ext cx="37270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M+A 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 + MA</a:t>
            </a:r>
          </a:p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P+A 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PA + PA</a:t>
            </a:r>
            <a:endParaRPr lang="en-GB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 + BA </a:t>
            </a:r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BU + BA</a:t>
            </a:r>
          </a:p>
          <a:p>
            <a:r>
              <a:rPr lang="en-GB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BU + BA  BUM + BA</a:t>
            </a:r>
          </a:p>
          <a:p>
            <a:endParaRPr lang="en-GB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1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789D4-A263-8BAD-CF85-336B0C127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55AFA6-A460-71B3-380B-0E734071F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E72287-2BA5-1D61-DC54-7D22DA59A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659431-80ED-F514-32BE-ABBA1396A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C5DE85-40F6-5FA1-243A-A63F59CB528B}"/>
              </a:ext>
            </a:extLst>
          </p:cNvPr>
          <p:cNvSpPr txBox="1">
            <a:spLocks/>
          </p:cNvSpPr>
          <p:nvPr/>
        </p:nvSpPr>
        <p:spPr>
          <a:xfrm>
            <a:off x="304797" y="102329"/>
            <a:ext cx="8839201" cy="6854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NOBEIGUMS</a:t>
            </a:r>
            <a:endParaRPr lang="en-US" sz="3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80A1C0-0DBC-209A-756B-D096E6199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1587"/>
              </p:ext>
            </p:extLst>
          </p:nvPr>
        </p:nvGraphicFramePr>
        <p:xfrm>
          <a:off x="336463" y="787738"/>
          <a:ext cx="8458204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4">
                  <a:extLst>
                    <a:ext uri="{9D8B030D-6E8A-4147-A177-3AD203B41FA5}">
                      <a16:colId xmlns:a16="http://schemas.microsoft.com/office/drawing/2014/main" val="3907554069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47967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Izaicinājumi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Risinājums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951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Nereaģē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vārdiem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skaņām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Lieto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vizuālus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taustes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stimulus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4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Grūti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noturēt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uzmanību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zaudē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interesi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Īsi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norādījumi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bieži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mainīgas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aktivitātes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iekļaut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spēles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kustību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elementus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1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Atri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nogurst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Plāno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atpūtas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pauzes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1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Atšķirīgi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spēju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līmeņi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Individuāli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pielāgot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aktivitātes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Grūtības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atkārtot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skaņas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Izmanto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dzīvnieku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sadzīves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skaņas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5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Nesaprot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ko no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viņa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vēlas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Vienkāršo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norādījumus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izmanto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neverbālo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komunikāciju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213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Neizrāda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interesi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pasīvs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Atrast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individuālus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motivatorus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rotaļlietas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skaņu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stimulāciju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asociācijas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7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Baidās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mēģināt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kļūst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dusmīgs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Radīt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drošu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vidi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izmantojot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spēles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elementus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0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Motorikas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traucējumi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Izmanto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alternatīvās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komunikācijas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metodes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vingrinājumus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GB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sensoros</a:t>
                      </a:r>
                      <a:r>
                        <a:rPr lang="en-GB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stimulus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6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08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B7B9059-F0BA-4261-8582-A966CAED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384" y="1752600"/>
            <a:ext cx="5768815" cy="388620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Tālrunis 67294164, 67294064 </a:t>
            </a:r>
          </a:p>
          <a:p>
            <a:pPr marL="0" indent="0" algn="ctr">
              <a:buNone/>
            </a:pPr>
            <a:r>
              <a:rPr lang="pt-B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E-pasts r1ps@riga.lv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atura vietturis 3">
            <a:extLst>
              <a:ext uri="{FF2B5EF4-FFF2-40B4-BE49-F238E27FC236}">
                <a16:creationId xmlns:a16="http://schemas.microsoft.com/office/drawing/2014/main" id="{16E0C418-E975-48D4-8CE0-983623252C52}"/>
              </a:ext>
            </a:extLst>
          </p:cNvPr>
          <p:cNvSpPr txBox="1">
            <a:spLocks/>
          </p:cNvSpPr>
          <p:nvPr/>
        </p:nvSpPr>
        <p:spPr>
          <a:xfrm>
            <a:off x="6248400" y="914400"/>
            <a:ext cx="2398275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13" name="Virsraksts 1">
            <a:extLst>
              <a:ext uri="{FF2B5EF4-FFF2-40B4-BE49-F238E27FC236}">
                <a16:creationId xmlns:a16="http://schemas.microsoft.com/office/drawing/2014/main" id="{B40A6150-4AE1-43D2-AE81-06157CBA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1" y="2094408"/>
            <a:ext cx="2866580" cy="3387725"/>
          </a:xfrm>
        </p:spPr>
        <p:txBody>
          <a:bodyPr anchor="t">
            <a:normAutofit/>
          </a:bodyPr>
          <a:lstStyle/>
          <a:p>
            <a:br>
              <a:rPr lang="lv-LV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lv-LV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PALDIES </a:t>
            </a:r>
            <a:br>
              <a:rPr lang="lv-LV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UZMANĪBU!</a:t>
            </a:r>
            <a:br>
              <a:rPr lang="en-US" sz="32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C34489FD-E794-4909-B680-AB28DDA1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2" y="571218"/>
            <a:ext cx="1127858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43533-400B-756B-1494-D20234A09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5349D6-C2C3-4398-F8D7-4A99F62C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D361DE-A831-CF52-34B9-CA714FF81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AA676FB-1BE6-E3C4-4ABC-A1D9D034C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F7A3306-A286-54BA-D2FE-29D8A7C1B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7ABBE-D60B-68A8-1B87-FA759C1B8904}"/>
              </a:ext>
            </a:extLst>
          </p:cNvPr>
          <p:cNvSpPr txBox="1"/>
          <p:nvPr/>
        </p:nvSpPr>
        <p:spPr>
          <a:xfrm>
            <a:off x="5975101" y="2439799"/>
            <a:ext cx="1219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/>
              <a:t>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4800F-533D-187E-27C9-F3BFE1580684}"/>
              </a:ext>
            </a:extLst>
          </p:cNvPr>
          <p:cNvSpPr txBox="1"/>
          <p:nvPr/>
        </p:nvSpPr>
        <p:spPr>
          <a:xfrm>
            <a:off x="6013201" y="4304178"/>
            <a:ext cx="1143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/>
              <a:t>🥛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63479-F34D-183A-BA66-E5386DBE7452}"/>
              </a:ext>
            </a:extLst>
          </p:cNvPr>
          <p:cNvSpPr txBox="1"/>
          <p:nvPr/>
        </p:nvSpPr>
        <p:spPr>
          <a:xfrm>
            <a:off x="5098527" y="2040187"/>
            <a:ext cx="11430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/>
              <a:t>☕️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DDF14-24A8-BCFE-C53C-04DC5DA5CFB9}"/>
              </a:ext>
            </a:extLst>
          </p:cNvPr>
          <p:cNvSpPr txBox="1"/>
          <p:nvPr/>
        </p:nvSpPr>
        <p:spPr>
          <a:xfrm>
            <a:off x="1929903" y="4992980"/>
            <a:ext cx="129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/>
              <a:t>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B34335-1BF3-FC3D-7D84-7DC7865B623D}"/>
              </a:ext>
            </a:extLst>
          </p:cNvPr>
          <p:cNvSpPr txBox="1"/>
          <p:nvPr/>
        </p:nvSpPr>
        <p:spPr>
          <a:xfrm>
            <a:off x="2050306" y="2574814"/>
            <a:ext cx="1218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/>
              <a:t>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B03D06-0E0D-215A-164E-FD783428061C}"/>
              </a:ext>
            </a:extLst>
          </p:cNvPr>
          <p:cNvSpPr txBox="1"/>
          <p:nvPr/>
        </p:nvSpPr>
        <p:spPr>
          <a:xfrm>
            <a:off x="4648200" y="1538159"/>
            <a:ext cx="356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jūs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palūgtu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brokastis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E9185D-309E-D882-DC8A-A0473292DF29}"/>
              </a:ext>
            </a:extLst>
          </p:cNvPr>
          <p:cNvSpPr txBox="1"/>
          <p:nvPr/>
        </p:nvSpPr>
        <p:spPr>
          <a:xfrm>
            <a:off x="220449" y="441009"/>
            <a:ext cx="640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NEVERBĀLĀ KOMUNIKĀCIJA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73A9D7-73E8-EEDF-ECBC-240818FF0B3E}"/>
              </a:ext>
            </a:extLst>
          </p:cNvPr>
          <p:cNvSpPr txBox="1"/>
          <p:nvPr/>
        </p:nvSpPr>
        <p:spPr>
          <a:xfrm>
            <a:off x="837401" y="4521425"/>
            <a:ext cx="364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jūs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paustu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nogurumu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29261-3F21-EEDD-35CE-EF59C60A4E4A}"/>
              </a:ext>
            </a:extLst>
          </p:cNvPr>
          <p:cNvSpPr txBox="1"/>
          <p:nvPr/>
        </p:nvSpPr>
        <p:spPr>
          <a:xfrm>
            <a:off x="968834" y="2040187"/>
            <a:ext cx="33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jūs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paustu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prieku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2FB0F-6F15-D080-B079-913CCF090EE2}"/>
              </a:ext>
            </a:extLst>
          </p:cNvPr>
          <p:cNvSpPr txBox="1"/>
          <p:nvPr/>
        </p:nvSpPr>
        <p:spPr>
          <a:xfrm>
            <a:off x="4876800" y="3915308"/>
            <a:ext cx="356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jūs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lūgtu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glāzi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ūdens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998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8F9E7-B953-7E2A-C0D6-376B802C2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806260-56B0-2CD2-955F-84AB365AF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C56B1-690F-5B92-C927-671E3A60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63" y="59216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9E34C-15EB-77B2-57A9-AA5DCCDBA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0546C6-DF5B-8F40-99DD-10E8E7AF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C92683-D551-E97C-4C00-CC124A0BB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F8CFF-6A06-49D3-8AD7-E0E21A544894}"/>
              </a:ext>
            </a:extLst>
          </p:cNvPr>
          <p:cNvSpPr txBox="1"/>
          <p:nvPr/>
        </p:nvSpPr>
        <p:spPr>
          <a:xfrm flipH="1">
            <a:off x="4038598" y="1812627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1CC24-E077-1636-FC8F-EC06BEFC19C8}"/>
              </a:ext>
            </a:extLst>
          </p:cNvPr>
          <p:cNvSpPr txBox="1"/>
          <p:nvPr/>
        </p:nvSpPr>
        <p:spPr>
          <a:xfrm>
            <a:off x="2619051" y="2386329"/>
            <a:ext cx="16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600" b="1" dirty="0">
                <a:solidFill>
                  <a:srgbClr val="00B050"/>
                </a:solidFill>
              </a:rPr>
              <a:t>    </a:t>
            </a:r>
            <a:endParaRPr lang="en-US" sz="1600" b="1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7829F-05F5-ED99-B075-527F20816E99}"/>
              </a:ext>
            </a:extLst>
          </p:cNvPr>
          <p:cNvSpPr txBox="1"/>
          <p:nvPr/>
        </p:nvSpPr>
        <p:spPr>
          <a:xfrm>
            <a:off x="1026834" y="2464393"/>
            <a:ext cx="6937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Komunikācija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nav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tikai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vārdi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tā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sapratne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emocijas</a:t>
            </a:r>
            <a:r>
              <a:rPr lang="en-US" sz="2400" dirty="0"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>
                <a:ea typeface="Aptos" panose="020B0004020202020204" pitchFamily="34" charset="0"/>
                <a:cs typeface="Times New Roman" panose="02020603050405020304" pitchFamily="18" charset="0"/>
              </a:rPr>
              <a:t>ķ</a:t>
            </a:r>
            <a:r>
              <a:rPr lang="en-US" sz="24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ermeņa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valoda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Komunikācija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jebkurš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veids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kā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indivīdi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izsaka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savas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domas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jūtas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vajadzības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lv-LV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7E5056F5-0CCB-8480-0629-E786FBA7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DB538D-7B0B-726F-4A67-7DF932B02F12}"/>
              </a:ext>
            </a:extLst>
          </p:cNvPr>
          <p:cNvSpPr txBox="1">
            <a:spLocks/>
          </p:cNvSpPr>
          <p:nvPr/>
        </p:nvSpPr>
        <p:spPr>
          <a:xfrm>
            <a:off x="313344" y="385071"/>
            <a:ext cx="8802301" cy="60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KOMUNIKĀCIJA</a:t>
            </a:r>
          </a:p>
        </p:txBody>
      </p:sp>
    </p:spTree>
    <p:extLst>
      <p:ext uri="{BB962C8B-B14F-4D97-AF65-F5344CB8AC3E}">
        <p14:creationId xmlns:p14="http://schemas.microsoft.com/office/powerpoint/2010/main" val="373739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19D4D-8586-79DC-9ABC-ECC57A1DF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6739E7-C01F-D5AF-E4D7-4910A4C5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68E837-8861-474E-C7E7-6329953CF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D02F1D0-612D-FC25-6E63-6166538EF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3101B89-DA4C-4C34-CAB5-F4452762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2C0D381-77D8-86C7-9F82-E8AD8DBF1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6885"/>
          <a:stretch/>
        </p:blipFill>
        <p:spPr bwMode="auto">
          <a:xfrm>
            <a:off x="685800" y="3505200"/>
            <a:ext cx="7940614" cy="69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CA979-E668-A043-8766-AF92E3ED3867}"/>
              </a:ext>
            </a:extLst>
          </p:cNvPr>
          <p:cNvSpPr txBox="1"/>
          <p:nvPr/>
        </p:nvSpPr>
        <p:spPr>
          <a:xfrm>
            <a:off x="474127" y="752409"/>
            <a:ext cx="2090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Neverbāla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komunikācija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378D0-81D3-01B1-C697-BDC313D99767}"/>
              </a:ext>
            </a:extLst>
          </p:cNvPr>
          <p:cNvSpPr txBox="1"/>
          <p:nvPr/>
        </p:nvSpPr>
        <p:spPr>
          <a:xfrm>
            <a:off x="762000" y="2404795"/>
            <a:ext cx="232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Vokalizē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skaņas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bez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nozīmes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1ABA-0BF6-5B71-AC26-06714D942E83}"/>
              </a:ext>
            </a:extLst>
          </p:cNvPr>
          <p:cNvSpPr txBox="1"/>
          <p:nvPr/>
        </p:nvSpPr>
        <p:spPr>
          <a:xfrm>
            <a:off x="3303909" y="2426786"/>
            <a:ext cx="231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Zilbes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papildina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žestiem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9194A-3CA4-FE00-4A4C-C7A596D2F9AA}"/>
              </a:ext>
            </a:extLst>
          </p:cNvPr>
          <p:cNvSpPr txBox="1"/>
          <p:nvPr/>
        </p:nvSpPr>
        <p:spPr>
          <a:xfrm>
            <a:off x="2392326" y="143267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Veido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zilbju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salikumus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D2BF8-E742-80A1-14F2-42D2C9E43768}"/>
              </a:ext>
            </a:extLst>
          </p:cNvPr>
          <p:cNvSpPr txBox="1"/>
          <p:nvPr/>
        </p:nvSpPr>
        <p:spPr>
          <a:xfrm>
            <a:off x="3952234" y="755849"/>
            <a:ext cx="254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Izrunā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atsevišķus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ACA1C-8FB4-8E0D-5CC1-4F3DB9AAD80B}"/>
              </a:ext>
            </a:extLst>
          </p:cNvPr>
          <p:cNvSpPr txBox="1"/>
          <p:nvPr/>
        </p:nvSpPr>
        <p:spPr>
          <a:xfrm>
            <a:off x="5614228" y="2437892"/>
            <a:ext cx="231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Pielieto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nozīmi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BB4F5-CF3C-F6DD-148B-6D2A1A1A3531}"/>
              </a:ext>
            </a:extLst>
          </p:cNvPr>
          <p:cNvSpPr txBox="1"/>
          <p:nvPr/>
        </p:nvSpPr>
        <p:spPr>
          <a:xfrm>
            <a:off x="6226158" y="1432675"/>
            <a:ext cx="254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Veido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1-2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vārdu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teikumus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2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4A185-BD80-1BEF-C72C-A371E560F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EA6D89-A033-80CE-2796-EF6D105E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BB82A-2D12-0BDF-09E3-C4CBC1CF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63" y="59216"/>
            <a:ext cx="4528037" cy="23791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C34BD-A02D-3088-D381-5083BCB19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763" y="2181959"/>
            <a:ext cx="4832837" cy="421164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ctr">
              <a:lnSpc>
                <a:spcPct val="90000"/>
              </a:lnSpc>
              <a:buNone/>
            </a:pPr>
            <a:endParaRPr lang="lv-LV" sz="24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4E8114D-E15D-3322-1D5C-16EECDC06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61551E-45CB-D975-03E6-8A1B1AB6B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58D63F2F-F978-3362-F7CE-95E428A2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C49F7-3BCA-0307-0F3C-A58DCFBB6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47" y="266638"/>
            <a:ext cx="8776503" cy="54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1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94AFF-81FE-5D6E-FE6A-AC99EF91B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A2BE2C8-EAA3-3D26-A53A-47D137D28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4C17E-C737-35C5-625C-1C6D870F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87" y="509066"/>
            <a:ext cx="8261814" cy="14465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NEVERBĀLIE SAZIŅAS SIGNĀLI – </a:t>
            </a:r>
            <a:b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ĶERMEŅA VALODA, ŽESTI</a:t>
            </a:r>
            <a:br>
              <a:rPr lang="lv-LV" sz="3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F23CC9-5DD3-146A-B39F-722A36287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F18082-0EE5-79B8-B983-AF4E358A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16B4BC31-B36C-4617-E1AF-D2923C56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57AAAF8-B6B0-069C-718B-A536A1C4D146}"/>
              </a:ext>
            </a:extLst>
          </p:cNvPr>
          <p:cNvSpPr txBox="1">
            <a:spLocks/>
          </p:cNvSpPr>
          <p:nvPr/>
        </p:nvSpPr>
        <p:spPr>
          <a:xfrm>
            <a:off x="1295400" y="1367191"/>
            <a:ext cx="4528037" cy="85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1800" dirty="0"/>
            </a:br>
            <a:br>
              <a:rPr lang="lv-LV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8407CF-5B3C-52E1-BDFC-61BC60F53EEF}"/>
              </a:ext>
            </a:extLst>
          </p:cNvPr>
          <p:cNvSpPr txBox="1">
            <a:spLocks/>
          </p:cNvSpPr>
          <p:nvPr/>
        </p:nvSpPr>
        <p:spPr>
          <a:xfrm>
            <a:off x="313344" y="1486400"/>
            <a:ext cx="8261814" cy="826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Pirmās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komunikācijas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prasmes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saziņas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veids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kā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izsaka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savas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emocijas</a:t>
            </a:r>
            <a:r>
              <a:rPr lang="en-US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 </a:t>
            </a:r>
            <a:r>
              <a:rPr lang="en-US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vajadzības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40CD8-BE07-927A-2AA4-EEF9E92AC14A}"/>
              </a:ext>
            </a:extLst>
          </p:cNvPr>
          <p:cNvSpPr txBox="1"/>
          <p:nvPr/>
        </p:nvSpPr>
        <p:spPr>
          <a:xfrm>
            <a:off x="348785" y="2799182"/>
            <a:ext cx="40675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Norāda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pirkstu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roku</a:t>
            </a:r>
            <a:endParaRPr lang="en-US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aiz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rokas</a:t>
            </a:r>
            <a:endParaRPr lang="en-US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Sejas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mīmika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Taktīlais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pieskāriens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kontakts</a:t>
            </a:r>
            <a:endParaRPr lang="en-US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0AEA45-0C0C-4134-F4A3-E4AAD29E92FA}"/>
              </a:ext>
            </a:extLst>
          </p:cNvPr>
          <p:cNvSpPr txBox="1"/>
          <p:nvPr/>
        </p:nvSpPr>
        <p:spPr>
          <a:xfrm>
            <a:off x="4985215" y="2779544"/>
            <a:ext cx="37331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Noraidījums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Lūdzu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paldies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Sasveicināšanās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Ēst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dzert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palīdzība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Stop,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jā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1FF96A5-BF60-8A83-E5A3-C60495D3C2F8}"/>
              </a:ext>
            </a:extLst>
          </p:cNvPr>
          <p:cNvSpPr txBox="1">
            <a:spLocks/>
          </p:cNvSpPr>
          <p:nvPr/>
        </p:nvSpPr>
        <p:spPr>
          <a:xfrm>
            <a:off x="533400" y="2245742"/>
            <a:ext cx="4267200" cy="85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EBC421-0C42-B1F4-4062-D8FFB01BD713}"/>
              </a:ext>
            </a:extLst>
          </p:cNvPr>
          <p:cNvSpPr txBox="1"/>
          <p:nvPr/>
        </p:nvSpPr>
        <p:spPr>
          <a:xfrm>
            <a:off x="348785" y="2352056"/>
            <a:ext cx="32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Pamatžesti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5E77D-43A0-33CE-6CA4-525A83DCAA23}"/>
              </a:ext>
            </a:extLst>
          </p:cNvPr>
          <p:cNvSpPr txBox="1"/>
          <p:nvPr/>
        </p:nvSpPr>
        <p:spPr>
          <a:xfrm>
            <a:off x="4985215" y="2381804"/>
            <a:ext cx="358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Papildus</a:t>
            </a: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mācīti</a:t>
            </a: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žesti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8FCECE-DBE0-2230-AB44-40708705C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3" r="16883"/>
          <a:stretch/>
        </p:blipFill>
        <p:spPr>
          <a:xfrm>
            <a:off x="2598603" y="4528426"/>
            <a:ext cx="2330470" cy="1875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E4A11-9114-B055-5CD5-E1201C60BC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05" r="6722"/>
          <a:stretch/>
        </p:blipFill>
        <p:spPr>
          <a:xfrm>
            <a:off x="6629944" y="4847076"/>
            <a:ext cx="1795464" cy="155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87C50-8B2A-D276-60D9-7AA4EA3E3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9405064-4D78-FED5-A3C0-FA43890DC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5E6FC-D84B-0DFA-FA97-5141980C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" y="284101"/>
            <a:ext cx="8839201" cy="15696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PRIEKŠMETI, FOTOGRĀFIJAS, ATTĒLI, SIMBOLU PIEVIENOŠANA, PAMATVAJADZĪBU IZTEIKŠANAI</a:t>
            </a:r>
            <a:endParaRPr lang="en-US" sz="32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BFB87A0-6F0C-FC2F-A484-4434209F5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7895DA-813F-F521-912A-6585A096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79B142E0-ECAA-6D4E-FD77-86BFFAA2B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247A508-3A6B-B5A8-B35E-0F808066C5FD}"/>
              </a:ext>
            </a:extLst>
          </p:cNvPr>
          <p:cNvSpPr txBox="1">
            <a:spLocks/>
          </p:cNvSpPr>
          <p:nvPr/>
        </p:nvSpPr>
        <p:spPr>
          <a:xfrm>
            <a:off x="1295400" y="1367191"/>
            <a:ext cx="4528037" cy="85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1800" dirty="0"/>
            </a:br>
            <a:br>
              <a:rPr lang="lv-LV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A20D7D-13D5-95D6-C383-63DA1B66962D}"/>
              </a:ext>
            </a:extLst>
          </p:cNvPr>
          <p:cNvSpPr txBox="1"/>
          <p:nvPr/>
        </p:nvSpPr>
        <p:spPr>
          <a:xfrm>
            <a:off x="2518205" y="1946160"/>
            <a:ext cx="4368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Pamatvajdzību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izteikšana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0A7593-3732-A6E0-55B1-FADCFE1482C2}"/>
              </a:ext>
            </a:extLst>
          </p:cNvPr>
          <p:cNvSpPr txBox="1">
            <a:spLocks/>
          </p:cNvSpPr>
          <p:nvPr/>
        </p:nvSpPr>
        <p:spPr>
          <a:xfrm>
            <a:off x="533400" y="2245742"/>
            <a:ext cx="4267200" cy="8525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C4FF0-B234-BC6D-553B-6BA5CB4113AB}"/>
              </a:ext>
            </a:extLst>
          </p:cNvPr>
          <p:cNvSpPr txBox="1"/>
          <p:nvPr/>
        </p:nvSpPr>
        <p:spPr>
          <a:xfrm>
            <a:off x="2750408" y="2357218"/>
            <a:ext cx="4629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Reāliem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priekšmetiem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Fotogrāfijām</a:t>
            </a:r>
            <a:endParaRPr lang="en-GB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Attēliem</a:t>
            </a:r>
            <a:endParaRPr lang="en-GB" sz="24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Attēlu</a:t>
            </a:r>
            <a:r>
              <a:rPr lang="en-GB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simboliem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2111023-FA30-9766-EE97-17372332E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0342" r="27267" b="5360"/>
          <a:stretch/>
        </p:blipFill>
        <p:spPr bwMode="auto">
          <a:xfrm>
            <a:off x="4140565" y="4093948"/>
            <a:ext cx="2042363" cy="22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D99F933-1556-7323-9AB8-DB04B69A5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7111"/>
          <a:stretch/>
        </p:blipFill>
        <p:spPr bwMode="auto">
          <a:xfrm>
            <a:off x="1534195" y="4138049"/>
            <a:ext cx="170834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BB0E21-8B62-F32A-25EB-13CCEC7E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2" y="2037474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72A9B-DDA8-04CD-8EFA-0379F5CBCA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456" r="29704" b="25838"/>
          <a:stretch/>
        </p:blipFill>
        <p:spPr>
          <a:xfrm rot="5400000">
            <a:off x="6808195" y="4176667"/>
            <a:ext cx="2125319" cy="17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3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51E12F-0FBD-80C3-910B-09C0A58D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0A376C4-FD5E-BEDF-A56E-3D74ECFED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B5D5A1-9A8E-78D3-1B46-0BDE1A1E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A8C3D5-88AC-EACB-E5C8-60434B4F9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C114DF70-A409-1825-ACFE-C9E69ABC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68B1A72-A1CF-16AA-E5C2-F3A33268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4896"/>
            <a:ext cx="9144001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FOTOGRĀFIJAS, ATTĒLI, ATTĒLU SIMBOLI</a:t>
            </a:r>
            <a:endParaRPr lang="en-GB" sz="3200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4CCF8329-8567-13CD-95FB-9348B2426D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423" r="5744" b="8889"/>
          <a:stretch/>
        </p:blipFill>
        <p:spPr>
          <a:xfrm>
            <a:off x="1441202" y="3842294"/>
            <a:ext cx="2102779" cy="2443500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50916D9E-DED7-105D-3B77-E0EF706267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0" t="18719" r="25139" b="36623"/>
          <a:stretch/>
        </p:blipFill>
        <p:spPr>
          <a:xfrm>
            <a:off x="313344" y="1537960"/>
            <a:ext cx="3225106" cy="221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693D25-D742-B23E-6EC1-046B5AC5E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r="26050" b="35420"/>
          <a:stretch/>
        </p:blipFill>
        <p:spPr>
          <a:xfrm rot="5400000">
            <a:off x="2693398" y="3011424"/>
            <a:ext cx="3924640" cy="1828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57593-040D-CCEB-5E8E-E7C568EFFF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4" b="4617"/>
          <a:stretch/>
        </p:blipFill>
        <p:spPr>
          <a:xfrm>
            <a:off x="5778518" y="4010548"/>
            <a:ext cx="3052138" cy="21832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B62C6B-8FBB-ADDF-490E-A3E4234898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10723" r="14968" b="16521"/>
          <a:stretch/>
        </p:blipFill>
        <p:spPr>
          <a:xfrm>
            <a:off x="5778518" y="1530886"/>
            <a:ext cx="3052138" cy="22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13454-2ADD-12FC-8758-0EC44B48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C1C4C-7B22-0004-E8E2-B2548B682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t="12431" r="20100"/>
          <a:stretch/>
        </p:blipFill>
        <p:spPr>
          <a:xfrm>
            <a:off x="3380036" y="2704657"/>
            <a:ext cx="2165294" cy="3490830"/>
          </a:xfrm>
          <a:prstGeom prst="rect">
            <a:avLst/>
          </a:prstGeom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C02BCF-3C8B-BACE-5492-0F4DD501A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4D48925-66C3-4E7D-4FE8-BAD1B854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40950C-DBA4-342E-5D0D-41D16B252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12FA9993-0D8C-7477-87DB-0F6620F2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44" y="5568013"/>
            <a:ext cx="1127858" cy="119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4D60592-E71C-BCCD-D664-9B09F099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37369"/>
            <a:ext cx="9143999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FOTOGRĀFIJAS, ATTĒLI, ATTĒLU SIMBOLI</a:t>
            </a:r>
            <a:endParaRPr lang="en-GB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67743-E7CA-0021-A9CB-F1150EB540F4}"/>
              </a:ext>
            </a:extLst>
          </p:cNvPr>
          <p:cNvGrpSpPr/>
          <p:nvPr/>
        </p:nvGrpSpPr>
        <p:grpSpPr>
          <a:xfrm>
            <a:off x="3113397" y="1004941"/>
            <a:ext cx="2309911" cy="4965203"/>
            <a:chOff x="3328206" y="1004941"/>
            <a:chExt cx="2309911" cy="49652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DBC31E-B407-4C81-B63D-F3CC0796F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2" t="17259" r="16888" b="9607"/>
            <a:stretch/>
          </p:blipFill>
          <p:spPr>
            <a:xfrm rot="5400000">
              <a:off x="2932144" y="3264172"/>
              <a:ext cx="3111869" cy="23000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6E49D2-9140-A536-5183-5FB78E3D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1" r="27794"/>
            <a:stretch/>
          </p:blipFill>
          <p:spPr>
            <a:xfrm>
              <a:off x="3328206" y="1004941"/>
              <a:ext cx="2296220" cy="193750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0AA02C-77C6-E675-5127-7F8E17D66BEF}"/>
              </a:ext>
            </a:extLst>
          </p:cNvPr>
          <p:cNvGrpSpPr/>
          <p:nvPr/>
        </p:nvGrpSpPr>
        <p:grpSpPr>
          <a:xfrm>
            <a:off x="5872783" y="1004941"/>
            <a:ext cx="2844243" cy="5043292"/>
            <a:chOff x="5956033" y="1032098"/>
            <a:chExt cx="2844243" cy="50432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672553-1746-D7B5-FA08-DBAA3415A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" t="25351" r="16048" b="21315"/>
            <a:stretch/>
          </p:blipFill>
          <p:spPr>
            <a:xfrm rot="16200000">
              <a:off x="5772996" y="1215173"/>
              <a:ext cx="3210355" cy="28442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796B1-3EC5-52A4-F015-F530A8096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42"/>
            <a:stretch/>
          </p:blipFill>
          <p:spPr>
            <a:xfrm>
              <a:off x="5956033" y="4255240"/>
              <a:ext cx="2842955" cy="182015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E05C32-3E4F-9388-4E2C-F6FA83EDFA16}"/>
              </a:ext>
            </a:extLst>
          </p:cNvPr>
          <p:cNvGrpSpPr/>
          <p:nvPr/>
        </p:nvGrpSpPr>
        <p:grpSpPr>
          <a:xfrm>
            <a:off x="416703" y="1113333"/>
            <a:ext cx="2247220" cy="4631333"/>
            <a:chOff x="518328" y="854199"/>
            <a:chExt cx="2247220" cy="46313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1379F4-0CAF-A9EA-61CF-BE7A3500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5" t="3158" r="12205" b="48653"/>
            <a:stretch/>
          </p:blipFill>
          <p:spPr>
            <a:xfrm rot="16200000">
              <a:off x="494730" y="877797"/>
              <a:ext cx="2286918" cy="223972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E51D2C-114E-A31F-85F9-5898C70F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5" t="51396" r="12205" b="3175"/>
            <a:stretch/>
          </p:blipFill>
          <p:spPr>
            <a:xfrm rot="16200000">
              <a:off x="432778" y="3152761"/>
              <a:ext cx="2425822" cy="223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62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6102</TotalTime>
  <Words>506</Words>
  <Application>Microsoft Office PowerPoint</Application>
  <PresentationFormat>On-screen Show (4:3)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                                            </vt:lpstr>
      <vt:lpstr>PowerPoint Presentation</vt:lpstr>
      <vt:lpstr> </vt:lpstr>
      <vt:lpstr>PowerPoint Presentation</vt:lpstr>
      <vt:lpstr> </vt:lpstr>
      <vt:lpstr>NEVERBĀLIE SAZIŅAS SIGNĀLI –  ĶERMEŅA VALODA, ŽESTI </vt:lpstr>
      <vt:lpstr>PRIEKŠMETI, FOTOGRĀFIJAS, ATTĒLI, SIMBOLU PIEVIENOŠANA, PAMATVAJADZĪBU IZTEIKŠANAI</vt:lpstr>
      <vt:lpstr>FOTOGRĀFIJAS, ATTĒLI, ATTĒLU SIMBOLI</vt:lpstr>
      <vt:lpstr>FOTOGRĀFIJAS, ATTĒLI, ATTĒLU SIMBOLI</vt:lpstr>
      <vt:lpstr>KLAUSĪŠANĀS PRASMES</vt:lpstr>
      <vt:lpstr> </vt:lpstr>
      <vt:lpstr>PowerPoint Presentation</vt:lpstr>
      <vt:lpstr>ZILBES UN VĀRDI</vt:lpstr>
      <vt:lpstr>PowerPoint Presentation</vt:lpstr>
      <vt:lpstr>  PALDIES  PAR UZMANĪBU!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Biedrība Rīgas pilsētas “Rūpju bērns”</dc:title>
  <dc:creator>Ieva</dc:creator>
  <cp:lastModifiedBy>Harijs Kalnins</cp:lastModifiedBy>
  <cp:revision>355</cp:revision>
  <cp:lastPrinted>2022-04-20T13:31:24Z</cp:lastPrinted>
  <dcterms:created xsi:type="dcterms:W3CDTF">2006-08-16T00:00:00Z</dcterms:created>
  <dcterms:modified xsi:type="dcterms:W3CDTF">2025-03-31T07:35:55Z</dcterms:modified>
</cp:coreProperties>
</file>