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8.xml" ContentType="application/inkml+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8" r:id="rId2"/>
  </p:sldMasterIdLst>
  <p:notesMasterIdLst>
    <p:notesMasterId r:id="rId56"/>
  </p:notesMasterIdLst>
  <p:sldIdLst>
    <p:sldId id="408" r:id="rId3"/>
    <p:sldId id="419" r:id="rId4"/>
    <p:sldId id="417" r:id="rId5"/>
    <p:sldId id="418" r:id="rId6"/>
    <p:sldId id="390" r:id="rId7"/>
    <p:sldId id="409" r:id="rId8"/>
    <p:sldId id="265" r:id="rId9"/>
    <p:sldId id="266" r:id="rId10"/>
    <p:sldId id="282" r:id="rId11"/>
    <p:sldId id="410" r:id="rId12"/>
    <p:sldId id="411" r:id="rId13"/>
    <p:sldId id="267" r:id="rId14"/>
    <p:sldId id="268" r:id="rId15"/>
    <p:sldId id="269" r:id="rId16"/>
    <p:sldId id="271" r:id="rId17"/>
    <p:sldId id="395" r:id="rId18"/>
    <p:sldId id="272" r:id="rId19"/>
    <p:sldId id="396" r:id="rId20"/>
    <p:sldId id="446" r:id="rId21"/>
    <p:sldId id="420" r:id="rId22"/>
    <p:sldId id="412" r:id="rId23"/>
    <p:sldId id="388" r:id="rId24"/>
    <p:sldId id="415" r:id="rId25"/>
    <p:sldId id="274" r:id="rId26"/>
    <p:sldId id="397" r:id="rId27"/>
    <p:sldId id="275" r:id="rId28"/>
    <p:sldId id="423" r:id="rId29"/>
    <p:sldId id="424" r:id="rId30"/>
    <p:sldId id="427" r:id="rId31"/>
    <p:sldId id="428" r:id="rId32"/>
    <p:sldId id="425" r:id="rId33"/>
    <p:sldId id="276" r:id="rId34"/>
    <p:sldId id="277" r:id="rId35"/>
    <p:sldId id="278" r:id="rId36"/>
    <p:sldId id="445" r:id="rId37"/>
    <p:sldId id="414" r:id="rId38"/>
    <p:sldId id="399" r:id="rId39"/>
    <p:sldId id="429" r:id="rId40"/>
    <p:sldId id="273" r:id="rId41"/>
    <p:sldId id="393" r:id="rId42"/>
    <p:sldId id="394" r:id="rId43"/>
    <p:sldId id="401" r:id="rId44"/>
    <p:sldId id="402" r:id="rId45"/>
    <p:sldId id="403" r:id="rId46"/>
    <p:sldId id="405" r:id="rId47"/>
    <p:sldId id="406" r:id="rId48"/>
    <p:sldId id="407" r:id="rId49"/>
    <p:sldId id="441" r:id="rId50"/>
    <p:sldId id="440" r:id="rId51"/>
    <p:sldId id="435" r:id="rId52"/>
    <p:sldId id="444" r:id="rId53"/>
    <p:sldId id="387" r:id="rId54"/>
    <p:sldId id="264" r:id="rId55"/>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E1AB5-6AB4-48E3-8E7B-E8D792B1A9F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lv-LV"/>
        </a:p>
      </dgm:t>
    </dgm:pt>
    <dgm:pt modelId="{C8FB0090-C63E-406F-B4F0-C009B67EEBAC}">
      <dgm:prSet phldrT="[Text]" custT="1"/>
      <dgm:spPr/>
      <dgm:t>
        <a:bodyPr/>
        <a:lstStyle/>
        <a:p>
          <a:r>
            <a:rPr lang="lv-LV" sz="3200" b="1" dirty="0">
              <a:latin typeface="Verdana"/>
              <a:ea typeface="Verdana"/>
            </a:rPr>
            <a:t>18</a:t>
          </a:r>
          <a:r>
            <a:rPr lang="en-GB" sz="3200" b="1" dirty="0">
              <a:latin typeface="Verdana"/>
              <a:ea typeface="Verdana"/>
            </a:rPr>
            <a:t>. </a:t>
          </a:r>
          <a:r>
            <a:rPr lang="lv-LV" sz="3200" b="1" noProof="0" dirty="0">
              <a:latin typeface="Verdana"/>
              <a:ea typeface="Verdana"/>
            </a:rPr>
            <a:t>maijs (1. un 2. daļa</a:t>
          </a:r>
          <a:r>
            <a:rPr lang="en-GB" sz="3200" b="1" dirty="0">
              <a:latin typeface="Verdana"/>
              <a:ea typeface="Verdana"/>
            </a:rPr>
            <a:t>)</a:t>
          </a:r>
          <a:endParaRPr lang="lv-LV" sz="3200" b="1" dirty="0">
            <a:latin typeface="Verdana"/>
            <a:ea typeface="Verdana"/>
          </a:endParaRPr>
        </a:p>
      </dgm:t>
    </dgm:pt>
    <dgm:pt modelId="{E0FFC751-F3AA-46BC-857E-78480C8B131F}" type="par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57997EF-4DFA-430F-87E6-CC0257F91CE7}" type="sib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D462850-CF16-4A99-8AE0-D99C35B79212}">
      <dgm:prSet phldrT="[Text]" custT="1"/>
      <dgm:spPr/>
      <dgm:t>
        <a:bodyPr/>
        <a:lstStyle/>
        <a:p>
          <a:r>
            <a:rPr lang="lv-LV" sz="3200" b="1" noProof="0" dirty="0" err="1">
              <a:latin typeface="Verdana"/>
              <a:ea typeface="Verdana"/>
            </a:rPr>
            <a:t>Papildtermiņš</a:t>
          </a:r>
          <a:r>
            <a:rPr lang="lv-LV" sz="3200" b="1" noProof="0" dirty="0">
              <a:latin typeface="Verdana"/>
              <a:ea typeface="Verdana"/>
            </a:rPr>
            <a:t> 17. jūnijs</a:t>
          </a:r>
          <a:endParaRPr lang="lv-LV" sz="3200" b="1" noProof="0" dirty="0">
            <a:latin typeface="Verdana" panose="020B0604030504040204" pitchFamily="34" charset="0"/>
            <a:ea typeface="Verdana" panose="020B0604030504040204" pitchFamily="34" charset="0"/>
          </a:endParaRPr>
        </a:p>
      </dgm:t>
    </dgm:pt>
    <dgm:pt modelId="{41C81D1A-5F63-4061-A853-F34DA2F61F1B}" type="par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0CA52EF-048F-4AC8-A665-EA596865ECBE}" type="sib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DF41F74-513F-447A-A156-6636AE20E84A}" type="pres">
      <dgm:prSet presAssocID="{36EE1AB5-6AB4-48E3-8E7B-E8D792B1A9FD}" presName="linear" presStyleCnt="0">
        <dgm:presLayoutVars>
          <dgm:dir/>
          <dgm:animLvl val="lvl"/>
          <dgm:resizeHandles val="exact"/>
        </dgm:presLayoutVars>
      </dgm:prSet>
      <dgm:spPr/>
    </dgm:pt>
    <dgm:pt modelId="{E76B5707-F8C2-43B2-BB5F-D129D2FF9EDB}" type="pres">
      <dgm:prSet presAssocID="{C8FB0090-C63E-406F-B4F0-C009B67EEBAC}" presName="parentLin" presStyleCnt="0"/>
      <dgm:spPr/>
    </dgm:pt>
    <dgm:pt modelId="{AA3B9CA9-54C4-4591-ADAF-15A017F4F731}" type="pres">
      <dgm:prSet presAssocID="{C8FB0090-C63E-406F-B4F0-C009B67EEBAC}" presName="parentLeftMargin" presStyleLbl="node1" presStyleIdx="0" presStyleCnt="2"/>
      <dgm:spPr/>
    </dgm:pt>
    <dgm:pt modelId="{703C90CF-CA07-4601-81B7-5226E450505F}" type="pres">
      <dgm:prSet presAssocID="{C8FB0090-C63E-406F-B4F0-C009B67EEBAC}" presName="parentText" presStyleLbl="node1" presStyleIdx="0" presStyleCnt="2" custScaleX="134490">
        <dgm:presLayoutVars>
          <dgm:chMax val="0"/>
          <dgm:bulletEnabled val="1"/>
        </dgm:presLayoutVars>
      </dgm:prSet>
      <dgm:spPr/>
    </dgm:pt>
    <dgm:pt modelId="{FA2AEB76-C29A-4F73-8E50-2DA6DC76FCC9}" type="pres">
      <dgm:prSet presAssocID="{C8FB0090-C63E-406F-B4F0-C009B67EEBAC}" presName="negativeSpace" presStyleCnt="0"/>
      <dgm:spPr/>
    </dgm:pt>
    <dgm:pt modelId="{00445CD5-3C12-46C1-B651-7A8C1476A556}" type="pres">
      <dgm:prSet presAssocID="{C8FB0090-C63E-406F-B4F0-C009B67EEBAC}" presName="childText" presStyleLbl="conFgAcc1" presStyleIdx="0" presStyleCnt="2">
        <dgm:presLayoutVars>
          <dgm:bulletEnabled val="1"/>
        </dgm:presLayoutVars>
      </dgm:prSet>
      <dgm:spPr/>
    </dgm:pt>
    <dgm:pt modelId="{CE531D18-6295-4CE2-99F7-8BF5F4ECF7A9}" type="pres">
      <dgm:prSet presAssocID="{657997EF-4DFA-430F-87E6-CC0257F91CE7}" presName="spaceBetweenRectangles" presStyleCnt="0"/>
      <dgm:spPr/>
    </dgm:pt>
    <dgm:pt modelId="{0F10B1C3-CEBC-4092-B985-A5ADEEDDA458}" type="pres">
      <dgm:prSet presAssocID="{6D462850-CF16-4A99-8AE0-D99C35B79212}" presName="parentLin" presStyleCnt="0"/>
      <dgm:spPr/>
    </dgm:pt>
    <dgm:pt modelId="{1E86671D-746B-4230-A53A-E20C28C3A258}" type="pres">
      <dgm:prSet presAssocID="{6D462850-CF16-4A99-8AE0-D99C35B79212}" presName="parentLeftMargin" presStyleLbl="node1" presStyleIdx="0" presStyleCnt="2"/>
      <dgm:spPr/>
    </dgm:pt>
    <dgm:pt modelId="{A68BFBED-5778-4146-B6CB-0680DEEF0B5D}" type="pres">
      <dgm:prSet presAssocID="{6D462850-CF16-4A99-8AE0-D99C35B79212}" presName="parentText" presStyleLbl="node1" presStyleIdx="1" presStyleCnt="2" custScaleX="135318">
        <dgm:presLayoutVars>
          <dgm:chMax val="0"/>
          <dgm:bulletEnabled val="1"/>
        </dgm:presLayoutVars>
      </dgm:prSet>
      <dgm:spPr/>
    </dgm:pt>
    <dgm:pt modelId="{BCB7DB44-33F3-4F69-8A57-5637A4F70A89}" type="pres">
      <dgm:prSet presAssocID="{6D462850-CF16-4A99-8AE0-D99C35B79212}" presName="negativeSpace" presStyleCnt="0"/>
      <dgm:spPr/>
    </dgm:pt>
    <dgm:pt modelId="{EA9656FB-8A7A-4243-B0AB-A56D39047005}" type="pres">
      <dgm:prSet presAssocID="{6D462850-CF16-4A99-8AE0-D99C35B79212}" presName="childText" presStyleLbl="conFgAcc1" presStyleIdx="1" presStyleCnt="2">
        <dgm:presLayoutVars>
          <dgm:bulletEnabled val="1"/>
        </dgm:presLayoutVars>
      </dgm:prSet>
      <dgm:spPr/>
    </dgm:pt>
  </dgm:ptLst>
  <dgm:cxnLst>
    <dgm:cxn modelId="{933F070B-B66C-4113-BE5B-6D69BDFB77AB}" type="presOf" srcId="{36EE1AB5-6AB4-48E3-8E7B-E8D792B1A9FD}" destId="{9DF41F74-513F-447A-A156-6636AE20E84A}" srcOrd="0" destOrd="0" presId="urn:microsoft.com/office/officeart/2005/8/layout/list1"/>
    <dgm:cxn modelId="{7BEA682C-FCB1-49F6-806B-1A99D6D2DCC9}" type="presOf" srcId="{C8FB0090-C63E-406F-B4F0-C009B67EEBAC}" destId="{703C90CF-CA07-4601-81B7-5226E450505F}" srcOrd="1" destOrd="0" presId="urn:microsoft.com/office/officeart/2005/8/layout/list1"/>
    <dgm:cxn modelId="{33A2422E-E59F-4ADC-8CF3-B9C07A4397C8}" type="presOf" srcId="{6D462850-CF16-4A99-8AE0-D99C35B79212}" destId="{1E86671D-746B-4230-A53A-E20C28C3A258}" srcOrd="0" destOrd="0" presId="urn:microsoft.com/office/officeart/2005/8/layout/list1"/>
    <dgm:cxn modelId="{27EA636A-685B-48AF-A4E0-17F396903BBC}" srcId="{36EE1AB5-6AB4-48E3-8E7B-E8D792B1A9FD}" destId="{6D462850-CF16-4A99-8AE0-D99C35B79212}" srcOrd="1" destOrd="0" parTransId="{41C81D1A-5F63-4061-A853-F34DA2F61F1B}" sibTransId="{90CA52EF-048F-4AC8-A665-EA596865ECBE}"/>
    <dgm:cxn modelId="{6000344B-C854-42E6-9982-11F35C77F93C}" type="presOf" srcId="{C8FB0090-C63E-406F-B4F0-C009B67EEBAC}" destId="{AA3B9CA9-54C4-4591-ADAF-15A017F4F731}" srcOrd="0" destOrd="0" presId="urn:microsoft.com/office/officeart/2005/8/layout/list1"/>
    <dgm:cxn modelId="{9F3D424D-BFED-4ADC-A312-DD32EC5267BE}" srcId="{36EE1AB5-6AB4-48E3-8E7B-E8D792B1A9FD}" destId="{C8FB0090-C63E-406F-B4F0-C009B67EEBAC}" srcOrd="0" destOrd="0" parTransId="{E0FFC751-F3AA-46BC-857E-78480C8B131F}" sibTransId="{657997EF-4DFA-430F-87E6-CC0257F91CE7}"/>
    <dgm:cxn modelId="{3F3424CC-5285-43CB-8315-24A5C41B64A9}" type="presOf" srcId="{6D462850-CF16-4A99-8AE0-D99C35B79212}" destId="{A68BFBED-5778-4146-B6CB-0680DEEF0B5D}" srcOrd="1" destOrd="0" presId="urn:microsoft.com/office/officeart/2005/8/layout/list1"/>
    <dgm:cxn modelId="{1B05F0EF-B3F1-4B7E-97BD-B19AC894AFB5}" type="presParOf" srcId="{9DF41F74-513F-447A-A156-6636AE20E84A}" destId="{E76B5707-F8C2-43B2-BB5F-D129D2FF9EDB}" srcOrd="0" destOrd="0" presId="urn:microsoft.com/office/officeart/2005/8/layout/list1"/>
    <dgm:cxn modelId="{EC3902FA-338B-4E32-851C-049590D32132}" type="presParOf" srcId="{E76B5707-F8C2-43B2-BB5F-D129D2FF9EDB}" destId="{AA3B9CA9-54C4-4591-ADAF-15A017F4F731}" srcOrd="0" destOrd="0" presId="urn:microsoft.com/office/officeart/2005/8/layout/list1"/>
    <dgm:cxn modelId="{537D97FA-C6E3-4ADD-9AB6-9A1CC459C5EE}" type="presParOf" srcId="{E76B5707-F8C2-43B2-BB5F-D129D2FF9EDB}" destId="{703C90CF-CA07-4601-81B7-5226E450505F}" srcOrd="1" destOrd="0" presId="urn:microsoft.com/office/officeart/2005/8/layout/list1"/>
    <dgm:cxn modelId="{53E1F07A-2E84-42E6-9D82-6D98F66FEB4B}" type="presParOf" srcId="{9DF41F74-513F-447A-A156-6636AE20E84A}" destId="{FA2AEB76-C29A-4F73-8E50-2DA6DC76FCC9}" srcOrd="1" destOrd="0" presId="urn:microsoft.com/office/officeart/2005/8/layout/list1"/>
    <dgm:cxn modelId="{F78C9769-C208-49AE-916A-D639C1CFCB36}" type="presParOf" srcId="{9DF41F74-513F-447A-A156-6636AE20E84A}" destId="{00445CD5-3C12-46C1-B651-7A8C1476A556}" srcOrd="2" destOrd="0" presId="urn:microsoft.com/office/officeart/2005/8/layout/list1"/>
    <dgm:cxn modelId="{FB3E31F9-12A3-45DC-BD98-CB9F7F478E9B}" type="presParOf" srcId="{9DF41F74-513F-447A-A156-6636AE20E84A}" destId="{CE531D18-6295-4CE2-99F7-8BF5F4ECF7A9}" srcOrd="3" destOrd="0" presId="urn:microsoft.com/office/officeart/2005/8/layout/list1"/>
    <dgm:cxn modelId="{2354C041-D28D-4BE0-ACFF-E7DAB606F2D9}" type="presParOf" srcId="{9DF41F74-513F-447A-A156-6636AE20E84A}" destId="{0F10B1C3-CEBC-4092-B985-A5ADEEDDA458}" srcOrd="4" destOrd="0" presId="urn:microsoft.com/office/officeart/2005/8/layout/list1"/>
    <dgm:cxn modelId="{40EEB3CA-2EC3-4060-AF85-B2CE81F4B4D1}" type="presParOf" srcId="{0F10B1C3-CEBC-4092-B985-A5ADEEDDA458}" destId="{1E86671D-746B-4230-A53A-E20C28C3A258}" srcOrd="0" destOrd="0" presId="urn:microsoft.com/office/officeart/2005/8/layout/list1"/>
    <dgm:cxn modelId="{A1F5229F-21AF-4F14-8E9E-10739CD03981}" type="presParOf" srcId="{0F10B1C3-CEBC-4092-B985-A5ADEEDDA458}" destId="{A68BFBED-5778-4146-B6CB-0680DEEF0B5D}" srcOrd="1" destOrd="0" presId="urn:microsoft.com/office/officeart/2005/8/layout/list1"/>
    <dgm:cxn modelId="{72506738-6792-4D09-B2B5-0C17123CC643}" type="presParOf" srcId="{9DF41F74-513F-447A-A156-6636AE20E84A}" destId="{BCB7DB44-33F3-4F69-8A57-5637A4F70A89}" srcOrd="5" destOrd="0" presId="urn:microsoft.com/office/officeart/2005/8/layout/list1"/>
    <dgm:cxn modelId="{C67C8334-1EBA-48F7-A93D-8C23078998C7}" type="presParOf" srcId="{9DF41F74-513F-447A-A156-6636AE20E84A}" destId="{EA9656FB-8A7A-4243-B0AB-A56D3904700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EE1AB5-6AB4-48E3-8E7B-E8D792B1A9F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lv-LV"/>
        </a:p>
      </dgm:t>
    </dgm:pt>
    <dgm:pt modelId="{C8FB0090-C63E-406F-B4F0-C009B67EEBAC}">
      <dgm:prSet phldrT="[Text]" custT="1"/>
      <dgm:spPr/>
      <dgm:t>
        <a:bodyPr/>
        <a:lstStyle/>
        <a:p>
          <a:r>
            <a:rPr lang="en-GB" sz="3200" b="1" dirty="0">
              <a:latin typeface="Verdana" panose="020B0604030504040204" pitchFamily="34" charset="0"/>
              <a:ea typeface="Verdana" panose="020B0604030504040204" pitchFamily="34" charset="0"/>
            </a:rPr>
            <a:t>1. </a:t>
          </a:r>
          <a:r>
            <a:rPr lang="en-GB" sz="3200" b="1" dirty="0" err="1">
              <a:latin typeface="Verdana" panose="020B0604030504040204" pitchFamily="34" charset="0"/>
              <a:ea typeface="Verdana" panose="020B0604030504040204" pitchFamily="34" charset="0"/>
            </a:rPr>
            <a:t>daļa</a:t>
          </a:r>
          <a:r>
            <a:rPr lang="en-GB" sz="3200" b="1" dirty="0">
              <a:latin typeface="Verdana" panose="020B0604030504040204" pitchFamily="34" charset="0"/>
              <a:ea typeface="Verdana" panose="020B0604030504040204" pitchFamily="34" charset="0"/>
            </a:rPr>
            <a:t> – </a:t>
          </a:r>
          <a:r>
            <a:rPr lang="en-GB" sz="3200" b="1" dirty="0" err="1">
              <a:latin typeface="Verdana" panose="020B0604030504040204" pitchFamily="34" charset="0"/>
              <a:ea typeface="Verdana" panose="020B0604030504040204" pitchFamily="34" charset="0"/>
            </a:rPr>
            <a:t>tiešsaistē</a:t>
          </a:r>
          <a:r>
            <a:rPr lang="en-GB" sz="3200" b="1" dirty="0">
              <a:latin typeface="Verdana" panose="020B0604030504040204" pitchFamily="34" charset="0"/>
              <a:ea typeface="Verdana" panose="020B0604030504040204" pitchFamily="34" charset="0"/>
            </a:rPr>
            <a:t> (40 min)</a:t>
          </a:r>
          <a:endParaRPr lang="lv-LV" sz="3200" b="1" dirty="0">
            <a:latin typeface="Verdana" panose="020B0604030504040204" pitchFamily="34" charset="0"/>
            <a:ea typeface="Verdana" panose="020B0604030504040204" pitchFamily="34" charset="0"/>
          </a:endParaRPr>
        </a:p>
      </dgm:t>
    </dgm:pt>
    <dgm:pt modelId="{E0FFC751-F3AA-46BC-857E-78480C8B131F}" type="par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57997EF-4DFA-430F-87E6-CC0257F91CE7}" type="sib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D462850-CF16-4A99-8AE0-D99C35B79212}">
      <dgm:prSet phldrT="[Text]" custT="1"/>
      <dgm:spPr/>
      <dgm:t>
        <a:bodyPr/>
        <a:lstStyle/>
        <a:p>
          <a:pPr rtl="0"/>
          <a:r>
            <a:rPr lang="en-GB" sz="3200" b="1" dirty="0">
              <a:latin typeface="Verdana"/>
              <a:ea typeface="Verdana"/>
            </a:rPr>
            <a:t>2. </a:t>
          </a:r>
          <a:r>
            <a:rPr lang="en-GB" sz="3200" b="1" dirty="0" err="1">
              <a:latin typeface="Verdana"/>
              <a:ea typeface="Verdana"/>
            </a:rPr>
            <a:t>daļa</a:t>
          </a:r>
          <a:r>
            <a:rPr lang="en-GB" sz="3200" b="1" dirty="0">
              <a:latin typeface="Verdana"/>
              <a:ea typeface="Verdana"/>
            </a:rPr>
            <a:t> – </a:t>
          </a:r>
          <a:r>
            <a:rPr lang="en-GB" sz="3200" b="1" dirty="0" err="1">
              <a:latin typeface="Verdana"/>
              <a:ea typeface="Verdana"/>
            </a:rPr>
            <a:t>pilda</a:t>
          </a:r>
          <a:r>
            <a:rPr lang="en-GB" sz="3200" b="1" dirty="0">
              <a:latin typeface="Verdana"/>
              <a:ea typeface="Verdana"/>
            </a:rPr>
            <a:t> </a:t>
          </a:r>
          <a:r>
            <a:rPr lang="en-GB" sz="3200" b="1" dirty="0" err="1">
              <a:latin typeface="Verdana"/>
              <a:ea typeface="Verdana"/>
            </a:rPr>
            <a:t>papīrā</a:t>
          </a:r>
          <a:r>
            <a:rPr lang="en-GB" sz="3200" b="1" dirty="0">
              <a:latin typeface="Verdana"/>
              <a:ea typeface="Verdana"/>
            </a:rPr>
            <a:t> (95 min)</a:t>
          </a:r>
          <a:endParaRPr lang="lv-LV" sz="3200" b="1" dirty="0">
            <a:latin typeface="Verdana"/>
            <a:ea typeface="Verdana"/>
          </a:endParaRPr>
        </a:p>
      </dgm:t>
    </dgm:pt>
    <dgm:pt modelId="{41C81D1A-5F63-4061-A853-F34DA2F61F1B}" type="par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0CA52EF-048F-4AC8-A665-EA596865ECBE}" type="sib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DF41F74-513F-447A-A156-6636AE20E84A}" type="pres">
      <dgm:prSet presAssocID="{36EE1AB5-6AB4-48E3-8E7B-E8D792B1A9FD}" presName="linear" presStyleCnt="0">
        <dgm:presLayoutVars>
          <dgm:dir/>
          <dgm:animLvl val="lvl"/>
          <dgm:resizeHandles val="exact"/>
        </dgm:presLayoutVars>
      </dgm:prSet>
      <dgm:spPr/>
    </dgm:pt>
    <dgm:pt modelId="{E76B5707-F8C2-43B2-BB5F-D129D2FF9EDB}" type="pres">
      <dgm:prSet presAssocID="{C8FB0090-C63E-406F-B4F0-C009B67EEBAC}" presName="parentLin" presStyleCnt="0"/>
      <dgm:spPr/>
    </dgm:pt>
    <dgm:pt modelId="{AA3B9CA9-54C4-4591-ADAF-15A017F4F731}" type="pres">
      <dgm:prSet presAssocID="{C8FB0090-C63E-406F-B4F0-C009B67EEBAC}" presName="parentLeftMargin" presStyleLbl="node1" presStyleIdx="0" presStyleCnt="2"/>
      <dgm:spPr/>
    </dgm:pt>
    <dgm:pt modelId="{703C90CF-CA07-4601-81B7-5226E450505F}" type="pres">
      <dgm:prSet presAssocID="{C8FB0090-C63E-406F-B4F0-C009B67EEBAC}" presName="parentText" presStyleLbl="node1" presStyleIdx="0" presStyleCnt="2" custScaleX="134490">
        <dgm:presLayoutVars>
          <dgm:chMax val="0"/>
          <dgm:bulletEnabled val="1"/>
        </dgm:presLayoutVars>
      </dgm:prSet>
      <dgm:spPr/>
    </dgm:pt>
    <dgm:pt modelId="{FA2AEB76-C29A-4F73-8E50-2DA6DC76FCC9}" type="pres">
      <dgm:prSet presAssocID="{C8FB0090-C63E-406F-B4F0-C009B67EEBAC}" presName="negativeSpace" presStyleCnt="0"/>
      <dgm:spPr/>
    </dgm:pt>
    <dgm:pt modelId="{00445CD5-3C12-46C1-B651-7A8C1476A556}" type="pres">
      <dgm:prSet presAssocID="{C8FB0090-C63E-406F-B4F0-C009B67EEBAC}" presName="childText" presStyleLbl="conFgAcc1" presStyleIdx="0" presStyleCnt="2">
        <dgm:presLayoutVars>
          <dgm:bulletEnabled val="1"/>
        </dgm:presLayoutVars>
      </dgm:prSet>
      <dgm:spPr/>
    </dgm:pt>
    <dgm:pt modelId="{CE531D18-6295-4CE2-99F7-8BF5F4ECF7A9}" type="pres">
      <dgm:prSet presAssocID="{657997EF-4DFA-430F-87E6-CC0257F91CE7}" presName="spaceBetweenRectangles" presStyleCnt="0"/>
      <dgm:spPr/>
    </dgm:pt>
    <dgm:pt modelId="{0F10B1C3-CEBC-4092-B985-A5ADEEDDA458}" type="pres">
      <dgm:prSet presAssocID="{6D462850-CF16-4A99-8AE0-D99C35B79212}" presName="parentLin" presStyleCnt="0"/>
      <dgm:spPr/>
    </dgm:pt>
    <dgm:pt modelId="{1E86671D-746B-4230-A53A-E20C28C3A258}" type="pres">
      <dgm:prSet presAssocID="{6D462850-CF16-4A99-8AE0-D99C35B79212}" presName="parentLeftMargin" presStyleLbl="node1" presStyleIdx="0" presStyleCnt="2"/>
      <dgm:spPr/>
    </dgm:pt>
    <dgm:pt modelId="{A68BFBED-5778-4146-B6CB-0680DEEF0B5D}" type="pres">
      <dgm:prSet presAssocID="{6D462850-CF16-4A99-8AE0-D99C35B79212}" presName="parentText" presStyleLbl="node1" presStyleIdx="1" presStyleCnt="2" custScaleX="135318">
        <dgm:presLayoutVars>
          <dgm:chMax val="0"/>
          <dgm:bulletEnabled val="1"/>
        </dgm:presLayoutVars>
      </dgm:prSet>
      <dgm:spPr/>
    </dgm:pt>
    <dgm:pt modelId="{BCB7DB44-33F3-4F69-8A57-5637A4F70A89}" type="pres">
      <dgm:prSet presAssocID="{6D462850-CF16-4A99-8AE0-D99C35B79212}" presName="negativeSpace" presStyleCnt="0"/>
      <dgm:spPr/>
    </dgm:pt>
    <dgm:pt modelId="{EA9656FB-8A7A-4243-B0AB-A56D39047005}" type="pres">
      <dgm:prSet presAssocID="{6D462850-CF16-4A99-8AE0-D99C35B79212}" presName="childText" presStyleLbl="conFgAcc1" presStyleIdx="1" presStyleCnt="2">
        <dgm:presLayoutVars>
          <dgm:bulletEnabled val="1"/>
        </dgm:presLayoutVars>
      </dgm:prSet>
      <dgm:spPr/>
    </dgm:pt>
  </dgm:ptLst>
  <dgm:cxnLst>
    <dgm:cxn modelId="{933F070B-B66C-4113-BE5B-6D69BDFB77AB}" type="presOf" srcId="{36EE1AB5-6AB4-48E3-8E7B-E8D792B1A9FD}" destId="{9DF41F74-513F-447A-A156-6636AE20E84A}" srcOrd="0" destOrd="0" presId="urn:microsoft.com/office/officeart/2005/8/layout/list1"/>
    <dgm:cxn modelId="{7BEA682C-FCB1-49F6-806B-1A99D6D2DCC9}" type="presOf" srcId="{C8FB0090-C63E-406F-B4F0-C009B67EEBAC}" destId="{703C90CF-CA07-4601-81B7-5226E450505F}" srcOrd="1" destOrd="0" presId="urn:microsoft.com/office/officeart/2005/8/layout/list1"/>
    <dgm:cxn modelId="{33A2422E-E59F-4ADC-8CF3-B9C07A4397C8}" type="presOf" srcId="{6D462850-CF16-4A99-8AE0-D99C35B79212}" destId="{1E86671D-746B-4230-A53A-E20C28C3A258}" srcOrd="0" destOrd="0" presId="urn:microsoft.com/office/officeart/2005/8/layout/list1"/>
    <dgm:cxn modelId="{27EA636A-685B-48AF-A4E0-17F396903BBC}" srcId="{36EE1AB5-6AB4-48E3-8E7B-E8D792B1A9FD}" destId="{6D462850-CF16-4A99-8AE0-D99C35B79212}" srcOrd="1" destOrd="0" parTransId="{41C81D1A-5F63-4061-A853-F34DA2F61F1B}" sibTransId="{90CA52EF-048F-4AC8-A665-EA596865ECBE}"/>
    <dgm:cxn modelId="{6000344B-C854-42E6-9982-11F35C77F93C}" type="presOf" srcId="{C8FB0090-C63E-406F-B4F0-C009B67EEBAC}" destId="{AA3B9CA9-54C4-4591-ADAF-15A017F4F731}" srcOrd="0" destOrd="0" presId="urn:microsoft.com/office/officeart/2005/8/layout/list1"/>
    <dgm:cxn modelId="{9F3D424D-BFED-4ADC-A312-DD32EC5267BE}" srcId="{36EE1AB5-6AB4-48E3-8E7B-E8D792B1A9FD}" destId="{C8FB0090-C63E-406F-B4F0-C009B67EEBAC}" srcOrd="0" destOrd="0" parTransId="{E0FFC751-F3AA-46BC-857E-78480C8B131F}" sibTransId="{657997EF-4DFA-430F-87E6-CC0257F91CE7}"/>
    <dgm:cxn modelId="{3F3424CC-5285-43CB-8315-24A5C41B64A9}" type="presOf" srcId="{6D462850-CF16-4A99-8AE0-D99C35B79212}" destId="{A68BFBED-5778-4146-B6CB-0680DEEF0B5D}" srcOrd="1" destOrd="0" presId="urn:microsoft.com/office/officeart/2005/8/layout/list1"/>
    <dgm:cxn modelId="{1B05F0EF-B3F1-4B7E-97BD-B19AC894AFB5}" type="presParOf" srcId="{9DF41F74-513F-447A-A156-6636AE20E84A}" destId="{E76B5707-F8C2-43B2-BB5F-D129D2FF9EDB}" srcOrd="0" destOrd="0" presId="urn:microsoft.com/office/officeart/2005/8/layout/list1"/>
    <dgm:cxn modelId="{EC3902FA-338B-4E32-851C-049590D32132}" type="presParOf" srcId="{E76B5707-F8C2-43B2-BB5F-D129D2FF9EDB}" destId="{AA3B9CA9-54C4-4591-ADAF-15A017F4F731}" srcOrd="0" destOrd="0" presId="urn:microsoft.com/office/officeart/2005/8/layout/list1"/>
    <dgm:cxn modelId="{537D97FA-C6E3-4ADD-9AB6-9A1CC459C5EE}" type="presParOf" srcId="{E76B5707-F8C2-43B2-BB5F-D129D2FF9EDB}" destId="{703C90CF-CA07-4601-81B7-5226E450505F}" srcOrd="1" destOrd="0" presId="urn:microsoft.com/office/officeart/2005/8/layout/list1"/>
    <dgm:cxn modelId="{53E1F07A-2E84-42E6-9D82-6D98F66FEB4B}" type="presParOf" srcId="{9DF41F74-513F-447A-A156-6636AE20E84A}" destId="{FA2AEB76-C29A-4F73-8E50-2DA6DC76FCC9}" srcOrd="1" destOrd="0" presId="urn:microsoft.com/office/officeart/2005/8/layout/list1"/>
    <dgm:cxn modelId="{F78C9769-C208-49AE-916A-D639C1CFCB36}" type="presParOf" srcId="{9DF41F74-513F-447A-A156-6636AE20E84A}" destId="{00445CD5-3C12-46C1-B651-7A8C1476A556}" srcOrd="2" destOrd="0" presId="urn:microsoft.com/office/officeart/2005/8/layout/list1"/>
    <dgm:cxn modelId="{FB3E31F9-12A3-45DC-BD98-CB9F7F478E9B}" type="presParOf" srcId="{9DF41F74-513F-447A-A156-6636AE20E84A}" destId="{CE531D18-6295-4CE2-99F7-8BF5F4ECF7A9}" srcOrd="3" destOrd="0" presId="urn:microsoft.com/office/officeart/2005/8/layout/list1"/>
    <dgm:cxn modelId="{2354C041-D28D-4BE0-ACFF-E7DAB606F2D9}" type="presParOf" srcId="{9DF41F74-513F-447A-A156-6636AE20E84A}" destId="{0F10B1C3-CEBC-4092-B985-A5ADEEDDA458}" srcOrd="4" destOrd="0" presId="urn:microsoft.com/office/officeart/2005/8/layout/list1"/>
    <dgm:cxn modelId="{40EEB3CA-2EC3-4060-AF85-B2CE81F4B4D1}" type="presParOf" srcId="{0F10B1C3-CEBC-4092-B985-A5ADEEDDA458}" destId="{1E86671D-746B-4230-A53A-E20C28C3A258}" srcOrd="0" destOrd="0" presId="urn:microsoft.com/office/officeart/2005/8/layout/list1"/>
    <dgm:cxn modelId="{A1F5229F-21AF-4F14-8E9E-10739CD03981}" type="presParOf" srcId="{0F10B1C3-CEBC-4092-B985-A5ADEEDDA458}" destId="{A68BFBED-5778-4146-B6CB-0680DEEF0B5D}" srcOrd="1" destOrd="0" presId="urn:microsoft.com/office/officeart/2005/8/layout/list1"/>
    <dgm:cxn modelId="{72506738-6792-4D09-B2B5-0C17123CC643}" type="presParOf" srcId="{9DF41F74-513F-447A-A156-6636AE20E84A}" destId="{BCB7DB44-33F3-4F69-8A57-5637A4F70A89}" srcOrd="5" destOrd="0" presId="urn:microsoft.com/office/officeart/2005/8/layout/list1"/>
    <dgm:cxn modelId="{C67C8334-1EBA-48F7-A93D-8C23078998C7}" type="presParOf" srcId="{9DF41F74-513F-447A-A156-6636AE20E84A}" destId="{EA9656FB-8A7A-4243-B0AB-A56D390470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E1AB5-6AB4-48E3-8E7B-E8D792B1A9F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lv-LV"/>
        </a:p>
      </dgm:t>
    </dgm:pt>
    <dgm:pt modelId="{C8FB0090-C63E-406F-B4F0-C009B67EEBAC}">
      <dgm:prSet phldrT="[Text]" custT="1"/>
      <dgm:spPr/>
      <dgm:t>
        <a:bodyPr/>
        <a:lstStyle/>
        <a:p>
          <a:pPr rtl="0"/>
          <a:r>
            <a:rPr lang="en-GB" sz="3200" b="1" dirty="0">
              <a:latin typeface="Verdana"/>
              <a:ea typeface="Verdana"/>
            </a:rPr>
            <a:t>1</a:t>
          </a:r>
          <a:r>
            <a:rPr lang="lv-LV" sz="3200" b="1" dirty="0">
              <a:latin typeface="Verdana"/>
              <a:ea typeface="Verdana"/>
            </a:rPr>
            <a:t>8</a:t>
          </a:r>
          <a:r>
            <a:rPr lang="en-GB" sz="3200" b="1" dirty="0">
              <a:latin typeface="Verdana"/>
              <a:ea typeface="Verdana"/>
            </a:rPr>
            <a:t>. </a:t>
          </a:r>
          <a:r>
            <a:rPr lang="lv-LV" sz="3200" b="1" noProof="0" dirty="0">
              <a:latin typeface="Verdana"/>
              <a:ea typeface="Verdana"/>
            </a:rPr>
            <a:t>maijs</a:t>
          </a:r>
          <a:r>
            <a:rPr lang="en-GB" sz="3200" b="1" dirty="0">
              <a:latin typeface="Verdana"/>
              <a:ea typeface="Verdana"/>
            </a:rPr>
            <a:t> (1., 2. un 3. </a:t>
          </a:r>
          <a:r>
            <a:rPr lang="lv-LV" sz="3200" b="1" noProof="0" dirty="0">
              <a:latin typeface="Verdana"/>
              <a:ea typeface="Verdana"/>
            </a:rPr>
            <a:t>daļa</a:t>
          </a:r>
          <a:r>
            <a:rPr lang="en-GB" sz="3200" b="1" dirty="0">
              <a:latin typeface="Verdana"/>
              <a:ea typeface="Verdana"/>
            </a:rPr>
            <a:t>)</a:t>
          </a:r>
          <a:endParaRPr lang="lv-LV" sz="3200" b="1" dirty="0">
            <a:latin typeface="Verdana"/>
            <a:ea typeface="Verdana"/>
          </a:endParaRPr>
        </a:p>
      </dgm:t>
    </dgm:pt>
    <dgm:pt modelId="{E0FFC751-F3AA-46BC-857E-78480C8B131F}" type="par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57997EF-4DFA-430F-87E6-CC0257F91CE7}" type="sib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D462850-CF16-4A99-8AE0-D99C35B79212}">
      <dgm:prSet phldrT="[Text]" custT="1"/>
      <dgm:spPr/>
      <dgm:t>
        <a:bodyPr/>
        <a:lstStyle/>
        <a:p>
          <a:r>
            <a:rPr lang="lv-LV" sz="3200" b="1" noProof="0" dirty="0" err="1">
              <a:latin typeface="Verdana"/>
              <a:ea typeface="Verdana"/>
            </a:rPr>
            <a:t>Papildtermiņš</a:t>
          </a:r>
          <a:r>
            <a:rPr lang="en-GB" sz="3200" b="1" dirty="0">
              <a:latin typeface="Verdana"/>
              <a:ea typeface="Verdana"/>
            </a:rPr>
            <a:t> </a:t>
          </a:r>
          <a:r>
            <a:rPr lang="lv-LV" sz="3200" b="1" dirty="0">
              <a:latin typeface="Verdana"/>
              <a:ea typeface="Verdana"/>
            </a:rPr>
            <a:t>17</a:t>
          </a:r>
          <a:r>
            <a:rPr lang="en-GB" sz="3200" b="1" dirty="0">
              <a:latin typeface="Verdana"/>
              <a:ea typeface="Verdana"/>
            </a:rPr>
            <a:t>. </a:t>
          </a:r>
          <a:r>
            <a:rPr lang="lv-LV" sz="3200" b="1" noProof="0" dirty="0">
              <a:latin typeface="Verdana"/>
              <a:ea typeface="Verdana"/>
            </a:rPr>
            <a:t>jūnijs</a:t>
          </a:r>
          <a:endParaRPr lang="lv-LV" sz="3200" b="1" dirty="0" err="1">
            <a:latin typeface="Verdana"/>
            <a:ea typeface="Verdana"/>
          </a:endParaRPr>
        </a:p>
      </dgm:t>
    </dgm:pt>
    <dgm:pt modelId="{41C81D1A-5F63-4061-A853-F34DA2F61F1B}" type="par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0CA52EF-048F-4AC8-A665-EA596865ECBE}" type="sib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DF41F74-513F-447A-A156-6636AE20E84A}" type="pres">
      <dgm:prSet presAssocID="{36EE1AB5-6AB4-48E3-8E7B-E8D792B1A9FD}" presName="linear" presStyleCnt="0">
        <dgm:presLayoutVars>
          <dgm:dir/>
          <dgm:animLvl val="lvl"/>
          <dgm:resizeHandles val="exact"/>
        </dgm:presLayoutVars>
      </dgm:prSet>
      <dgm:spPr/>
    </dgm:pt>
    <dgm:pt modelId="{E76B5707-F8C2-43B2-BB5F-D129D2FF9EDB}" type="pres">
      <dgm:prSet presAssocID="{C8FB0090-C63E-406F-B4F0-C009B67EEBAC}" presName="parentLin" presStyleCnt="0"/>
      <dgm:spPr/>
    </dgm:pt>
    <dgm:pt modelId="{AA3B9CA9-54C4-4591-ADAF-15A017F4F731}" type="pres">
      <dgm:prSet presAssocID="{C8FB0090-C63E-406F-B4F0-C009B67EEBAC}" presName="parentLeftMargin" presStyleLbl="node1" presStyleIdx="0" presStyleCnt="2"/>
      <dgm:spPr/>
    </dgm:pt>
    <dgm:pt modelId="{703C90CF-CA07-4601-81B7-5226E450505F}" type="pres">
      <dgm:prSet presAssocID="{C8FB0090-C63E-406F-B4F0-C009B67EEBAC}" presName="parentText" presStyleLbl="node1" presStyleIdx="0" presStyleCnt="2" custScaleX="134490">
        <dgm:presLayoutVars>
          <dgm:chMax val="0"/>
          <dgm:bulletEnabled val="1"/>
        </dgm:presLayoutVars>
      </dgm:prSet>
      <dgm:spPr/>
    </dgm:pt>
    <dgm:pt modelId="{FA2AEB76-C29A-4F73-8E50-2DA6DC76FCC9}" type="pres">
      <dgm:prSet presAssocID="{C8FB0090-C63E-406F-B4F0-C009B67EEBAC}" presName="negativeSpace" presStyleCnt="0"/>
      <dgm:spPr/>
    </dgm:pt>
    <dgm:pt modelId="{00445CD5-3C12-46C1-B651-7A8C1476A556}" type="pres">
      <dgm:prSet presAssocID="{C8FB0090-C63E-406F-B4F0-C009B67EEBAC}" presName="childText" presStyleLbl="conFgAcc1" presStyleIdx="0" presStyleCnt="2">
        <dgm:presLayoutVars>
          <dgm:bulletEnabled val="1"/>
        </dgm:presLayoutVars>
      </dgm:prSet>
      <dgm:spPr/>
    </dgm:pt>
    <dgm:pt modelId="{CE531D18-6295-4CE2-99F7-8BF5F4ECF7A9}" type="pres">
      <dgm:prSet presAssocID="{657997EF-4DFA-430F-87E6-CC0257F91CE7}" presName="spaceBetweenRectangles" presStyleCnt="0"/>
      <dgm:spPr/>
    </dgm:pt>
    <dgm:pt modelId="{0F10B1C3-CEBC-4092-B985-A5ADEEDDA458}" type="pres">
      <dgm:prSet presAssocID="{6D462850-CF16-4A99-8AE0-D99C35B79212}" presName="parentLin" presStyleCnt="0"/>
      <dgm:spPr/>
    </dgm:pt>
    <dgm:pt modelId="{1E86671D-746B-4230-A53A-E20C28C3A258}" type="pres">
      <dgm:prSet presAssocID="{6D462850-CF16-4A99-8AE0-D99C35B79212}" presName="parentLeftMargin" presStyleLbl="node1" presStyleIdx="0" presStyleCnt="2"/>
      <dgm:spPr/>
    </dgm:pt>
    <dgm:pt modelId="{A68BFBED-5778-4146-B6CB-0680DEEF0B5D}" type="pres">
      <dgm:prSet presAssocID="{6D462850-CF16-4A99-8AE0-D99C35B79212}" presName="parentText" presStyleLbl="node1" presStyleIdx="1" presStyleCnt="2" custScaleX="135318">
        <dgm:presLayoutVars>
          <dgm:chMax val="0"/>
          <dgm:bulletEnabled val="1"/>
        </dgm:presLayoutVars>
      </dgm:prSet>
      <dgm:spPr/>
    </dgm:pt>
    <dgm:pt modelId="{BCB7DB44-33F3-4F69-8A57-5637A4F70A89}" type="pres">
      <dgm:prSet presAssocID="{6D462850-CF16-4A99-8AE0-D99C35B79212}" presName="negativeSpace" presStyleCnt="0"/>
      <dgm:spPr/>
    </dgm:pt>
    <dgm:pt modelId="{EA9656FB-8A7A-4243-B0AB-A56D39047005}" type="pres">
      <dgm:prSet presAssocID="{6D462850-CF16-4A99-8AE0-D99C35B79212}" presName="childText" presStyleLbl="conFgAcc1" presStyleIdx="1" presStyleCnt="2">
        <dgm:presLayoutVars>
          <dgm:bulletEnabled val="1"/>
        </dgm:presLayoutVars>
      </dgm:prSet>
      <dgm:spPr/>
    </dgm:pt>
  </dgm:ptLst>
  <dgm:cxnLst>
    <dgm:cxn modelId="{933F070B-B66C-4113-BE5B-6D69BDFB77AB}" type="presOf" srcId="{36EE1AB5-6AB4-48E3-8E7B-E8D792B1A9FD}" destId="{9DF41F74-513F-447A-A156-6636AE20E84A}" srcOrd="0" destOrd="0" presId="urn:microsoft.com/office/officeart/2005/8/layout/list1"/>
    <dgm:cxn modelId="{7BEA682C-FCB1-49F6-806B-1A99D6D2DCC9}" type="presOf" srcId="{C8FB0090-C63E-406F-B4F0-C009B67EEBAC}" destId="{703C90CF-CA07-4601-81B7-5226E450505F}" srcOrd="1" destOrd="0" presId="urn:microsoft.com/office/officeart/2005/8/layout/list1"/>
    <dgm:cxn modelId="{33A2422E-E59F-4ADC-8CF3-B9C07A4397C8}" type="presOf" srcId="{6D462850-CF16-4A99-8AE0-D99C35B79212}" destId="{1E86671D-746B-4230-A53A-E20C28C3A258}" srcOrd="0" destOrd="0" presId="urn:microsoft.com/office/officeart/2005/8/layout/list1"/>
    <dgm:cxn modelId="{27EA636A-685B-48AF-A4E0-17F396903BBC}" srcId="{36EE1AB5-6AB4-48E3-8E7B-E8D792B1A9FD}" destId="{6D462850-CF16-4A99-8AE0-D99C35B79212}" srcOrd="1" destOrd="0" parTransId="{41C81D1A-5F63-4061-A853-F34DA2F61F1B}" sibTransId="{90CA52EF-048F-4AC8-A665-EA596865ECBE}"/>
    <dgm:cxn modelId="{6000344B-C854-42E6-9982-11F35C77F93C}" type="presOf" srcId="{C8FB0090-C63E-406F-B4F0-C009B67EEBAC}" destId="{AA3B9CA9-54C4-4591-ADAF-15A017F4F731}" srcOrd="0" destOrd="0" presId="urn:microsoft.com/office/officeart/2005/8/layout/list1"/>
    <dgm:cxn modelId="{9F3D424D-BFED-4ADC-A312-DD32EC5267BE}" srcId="{36EE1AB5-6AB4-48E3-8E7B-E8D792B1A9FD}" destId="{C8FB0090-C63E-406F-B4F0-C009B67EEBAC}" srcOrd="0" destOrd="0" parTransId="{E0FFC751-F3AA-46BC-857E-78480C8B131F}" sibTransId="{657997EF-4DFA-430F-87E6-CC0257F91CE7}"/>
    <dgm:cxn modelId="{3F3424CC-5285-43CB-8315-24A5C41B64A9}" type="presOf" srcId="{6D462850-CF16-4A99-8AE0-D99C35B79212}" destId="{A68BFBED-5778-4146-B6CB-0680DEEF0B5D}" srcOrd="1" destOrd="0" presId="urn:microsoft.com/office/officeart/2005/8/layout/list1"/>
    <dgm:cxn modelId="{1B05F0EF-B3F1-4B7E-97BD-B19AC894AFB5}" type="presParOf" srcId="{9DF41F74-513F-447A-A156-6636AE20E84A}" destId="{E76B5707-F8C2-43B2-BB5F-D129D2FF9EDB}" srcOrd="0" destOrd="0" presId="urn:microsoft.com/office/officeart/2005/8/layout/list1"/>
    <dgm:cxn modelId="{EC3902FA-338B-4E32-851C-049590D32132}" type="presParOf" srcId="{E76B5707-F8C2-43B2-BB5F-D129D2FF9EDB}" destId="{AA3B9CA9-54C4-4591-ADAF-15A017F4F731}" srcOrd="0" destOrd="0" presId="urn:microsoft.com/office/officeart/2005/8/layout/list1"/>
    <dgm:cxn modelId="{537D97FA-C6E3-4ADD-9AB6-9A1CC459C5EE}" type="presParOf" srcId="{E76B5707-F8C2-43B2-BB5F-D129D2FF9EDB}" destId="{703C90CF-CA07-4601-81B7-5226E450505F}" srcOrd="1" destOrd="0" presId="urn:microsoft.com/office/officeart/2005/8/layout/list1"/>
    <dgm:cxn modelId="{53E1F07A-2E84-42E6-9D82-6D98F66FEB4B}" type="presParOf" srcId="{9DF41F74-513F-447A-A156-6636AE20E84A}" destId="{FA2AEB76-C29A-4F73-8E50-2DA6DC76FCC9}" srcOrd="1" destOrd="0" presId="urn:microsoft.com/office/officeart/2005/8/layout/list1"/>
    <dgm:cxn modelId="{F78C9769-C208-49AE-916A-D639C1CFCB36}" type="presParOf" srcId="{9DF41F74-513F-447A-A156-6636AE20E84A}" destId="{00445CD5-3C12-46C1-B651-7A8C1476A556}" srcOrd="2" destOrd="0" presId="urn:microsoft.com/office/officeart/2005/8/layout/list1"/>
    <dgm:cxn modelId="{FB3E31F9-12A3-45DC-BD98-CB9F7F478E9B}" type="presParOf" srcId="{9DF41F74-513F-447A-A156-6636AE20E84A}" destId="{CE531D18-6295-4CE2-99F7-8BF5F4ECF7A9}" srcOrd="3" destOrd="0" presId="urn:microsoft.com/office/officeart/2005/8/layout/list1"/>
    <dgm:cxn modelId="{2354C041-D28D-4BE0-ACFF-E7DAB606F2D9}" type="presParOf" srcId="{9DF41F74-513F-447A-A156-6636AE20E84A}" destId="{0F10B1C3-CEBC-4092-B985-A5ADEEDDA458}" srcOrd="4" destOrd="0" presId="urn:microsoft.com/office/officeart/2005/8/layout/list1"/>
    <dgm:cxn modelId="{40EEB3CA-2EC3-4060-AF85-B2CE81F4B4D1}" type="presParOf" srcId="{0F10B1C3-CEBC-4092-B985-A5ADEEDDA458}" destId="{1E86671D-746B-4230-A53A-E20C28C3A258}" srcOrd="0" destOrd="0" presId="urn:microsoft.com/office/officeart/2005/8/layout/list1"/>
    <dgm:cxn modelId="{A1F5229F-21AF-4F14-8E9E-10739CD03981}" type="presParOf" srcId="{0F10B1C3-CEBC-4092-B985-A5ADEEDDA458}" destId="{A68BFBED-5778-4146-B6CB-0680DEEF0B5D}" srcOrd="1" destOrd="0" presId="urn:microsoft.com/office/officeart/2005/8/layout/list1"/>
    <dgm:cxn modelId="{72506738-6792-4D09-B2B5-0C17123CC643}" type="presParOf" srcId="{9DF41F74-513F-447A-A156-6636AE20E84A}" destId="{BCB7DB44-33F3-4F69-8A57-5637A4F70A89}" srcOrd="5" destOrd="0" presId="urn:microsoft.com/office/officeart/2005/8/layout/list1"/>
    <dgm:cxn modelId="{C67C8334-1EBA-48F7-A93D-8C23078998C7}" type="presParOf" srcId="{9DF41F74-513F-447A-A156-6636AE20E84A}" destId="{EA9656FB-8A7A-4243-B0AB-A56D390470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E1AB5-6AB4-48E3-8E7B-E8D792B1A9FD}"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lv-LV"/>
        </a:p>
      </dgm:t>
    </dgm:pt>
    <dgm:pt modelId="{C8FB0090-C63E-406F-B4F0-C009B67EEBAC}">
      <dgm:prSet phldrT="[Text]" custT="1"/>
      <dgm:spPr/>
      <dgm:t>
        <a:bodyPr/>
        <a:lstStyle/>
        <a:p>
          <a:r>
            <a:rPr lang="en-GB" sz="3200" b="1" dirty="0">
              <a:latin typeface="Verdana"/>
              <a:ea typeface="Verdana"/>
            </a:rPr>
            <a:t>1. </a:t>
          </a:r>
          <a:r>
            <a:rPr lang="lv-LV" sz="3200" b="1" noProof="0" dirty="0">
              <a:latin typeface="Verdana"/>
              <a:ea typeface="Verdana"/>
            </a:rPr>
            <a:t>daļa – tiešsaistē </a:t>
          </a:r>
          <a:r>
            <a:rPr lang="en-GB" sz="3200" b="1" dirty="0">
              <a:latin typeface="Verdana"/>
              <a:ea typeface="Verdana"/>
            </a:rPr>
            <a:t>(50 min)</a:t>
          </a:r>
          <a:endParaRPr lang="lv-LV" sz="3200" b="1" dirty="0">
            <a:latin typeface="Verdana"/>
            <a:ea typeface="Verdana"/>
          </a:endParaRPr>
        </a:p>
      </dgm:t>
    </dgm:pt>
    <dgm:pt modelId="{E0FFC751-F3AA-46BC-857E-78480C8B131F}" type="par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57997EF-4DFA-430F-87E6-CC0257F91CE7}" type="sibTrans" cxnId="{9F3D424D-BFED-4ADC-A312-DD32EC5267BE}">
      <dgm:prSet/>
      <dgm:spPr/>
      <dgm:t>
        <a:bodyPr/>
        <a:lstStyle/>
        <a:p>
          <a:endParaRPr lang="lv-LV" sz="1100">
            <a:latin typeface="Verdana" panose="020B0604030504040204" pitchFamily="34" charset="0"/>
            <a:ea typeface="Verdana" panose="020B0604030504040204" pitchFamily="34" charset="0"/>
          </a:endParaRPr>
        </a:p>
      </dgm:t>
    </dgm:pt>
    <dgm:pt modelId="{6D462850-CF16-4A99-8AE0-D99C35B79212}">
      <dgm:prSet phldrT="[Text]" custT="1"/>
      <dgm:spPr/>
      <dgm:t>
        <a:bodyPr/>
        <a:lstStyle/>
        <a:p>
          <a:pPr rtl="0"/>
          <a:r>
            <a:rPr lang="en-GB" sz="3200" b="1" dirty="0">
              <a:latin typeface="Verdana"/>
              <a:ea typeface="Verdana"/>
            </a:rPr>
            <a:t>2. un 3. </a:t>
          </a:r>
          <a:r>
            <a:rPr lang="lv-LV" sz="3200" b="1" noProof="0" dirty="0">
              <a:latin typeface="Verdana"/>
              <a:ea typeface="Verdana"/>
            </a:rPr>
            <a:t>daļa – pilda papīrā </a:t>
          </a:r>
          <a:r>
            <a:rPr lang="en-GB" sz="3200" b="1" dirty="0">
              <a:latin typeface="Verdana"/>
              <a:ea typeface="Verdana"/>
            </a:rPr>
            <a:t>(180 min)</a:t>
          </a:r>
        </a:p>
      </dgm:t>
    </dgm:pt>
    <dgm:pt modelId="{41C81D1A-5F63-4061-A853-F34DA2F61F1B}" type="par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0CA52EF-048F-4AC8-A665-EA596865ECBE}" type="sibTrans" cxnId="{27EA636A-685B-48AF-A4E0-17F396903BBC}">
      <dgm:prSet/>
      <dgm:spPr/>
      <dgm:t>
        <a:bodyPr/>
        <a:lstStyle/>
        <a:p>
          <a:endParaRPr lang="lv-LV" sz="1100">
            <a:latin typeface="Verdana" panose="020B0604030504040204" pitchFamily="34" charset="0"/>
            <a:ea typeface="Verdana" panose="020B0604030504040204" pitchFamily="34" charset="0"/>
          </a:endParaRPr>
        </a:p>
      </dgm:t>
    </dgm:pt>
    <dgm:pt modelId="{9DF41F74-513F-447A-A156-6636AE20E84A}" type="pres">
      <dgm:prSet presAssocID="{36EE1AB5-6AB4-48E3-8E7B-E8D792B1A9FD}" presName="linear" presStyleCnt="0">
        <dgm:presLayoutVars>
          <dgm:dir/>
          <dgm:animLvl val="lvl"/>
          <dgm:resizeHandles val="exact"/>
        </dgm:presLayoutVars>
      </dgm:prSet>
      <dgm:spPr/>
    </dgm:pt>
    <dgm:pt modelId="{E76B5707-F8C2-43B2-BB5F-D129D2FF9EDB}" type="pres">
      <dgm:prSet presAssocID="{C8FB0090-C63E-406F-B4F0-C009B67EEBAC}" presName="parentLin" presStyleCnt="0"/>
      <dgm:spPr/>
    </dgm:pt>
    <dgm:pt modelId="{AA3B9CA9-54C4-4591-ADAF-15A017F4F731}" type="pres">
      <dgm:prSet presAssocID="{C8FB0090-C63E-406F-B4F0-C009B67EEBAC}" presName="parentLeftMargin" presStyleLbl="node1" presStyleIdx="0" presStyleCnt="2"/>
      <dgm:spPr/>
    </dgm:pt>
    <dgm:pt modelId="{703C90CF-CA07-4601-81B7-5226E450505F}" type="pres">
      <dgm:prSet presAssocID="{C8FB0090-C63E-406F-B4F0-C009B67EEBAC}" presName="parentText" presStyleLbl="node1" presStyleIdx="0" presStyleCnt="2" custScaleX="134490">
        <dgm:presLayoutVars>
          <dgm:chMax val="0"/>
          <dgm:bulletEnabled val="1"/>
        </dgm:presLayoutVars>
      </dgm:prSet>
      <dgm:spPr/>
    </dgm:pt>
    <dgm:pt modelId="{FA2AEB76-C29A-4F73-8E50-2DA6DC76FCC9}" type="pres">
      <dgm:prSet presAssocID="{C8FB0090-C63E-406F-B4F0-C009B67EEBAC}" presName="negativeSpace" presStyleCnt="0"/>
      <dgm:spPr/>
    </dgm:pt>
    <dgm:pt modelId="{00445CD5-3C12-46C1-B651-7A8C1476A556}" type="pres">
      <dgm:prSet presAssocID="{C8FB0090-C63E-406F-B4F0-C009B67EEBAC}" presName="childText" presStyleLbl="conFgAcc1" presStyleIdx="0" presStyleCnt="2">
        <dgm:presLayoutVars>
          <dgm:bulletEnabled val="1"/>
        </dgm:presLayoutVars>
      </dgm:prSet>
      <dgm:spPr/>
    </dgm:pt>
    <dgm:pt modelId="{CE531D18-6295-4CE2-99F7-8BF5F4ECF7A9}" type="pres">
      <dgm:prSet presAssocID="{657997EF-4DFA-430F-87E6-CC0257F91CE7}" presName="spaceBetweenRectangles" presStyleCnt="0"/>
      <dgm:spPr/>
    </dgm:pt>
    <dgm:pt modelId="{0F10B1C3-CEBC-4092-B985-A5ADEEDDA458}" type="pres">
      <dgm:prSet presAssocID="{6D462850-CF16-4A99-8AE0-D99C35B79212}" presName="parentLin" presStyleCnt="0"/>
      <dgm:spPr/>
    </dgm:pt>
    <dgm:pt modelId="{1E86671D-746B-4230-A53A-E20C28C3A258}" type="pres">
      <dgm:prSet presAssocID="{6D462850-CF16-4A99-8AE0-D99C35B79212}" presName="parentLeftMargin" presStyleLbl="node1" presStyleIdx="0" presStyleCnt="2"/>
      <dgm:spPr/>
    </dgm:pt>
    <dgm:pt modelId="{A68BFBED-5778-4146-B6CB-0680DEEF0B5D}" type="pres">
      <dgm:prSet presAssocID="{6D462850-CF16-4A99-8AE0-D99C35B79212}" presName="parentText" presStyleLbl="node1" presStyleIdx="1" presStyleCnt="2" custScaleX="135318">
        <dgm:presLayoutVars>
          <dgm:chMax val="0"/>
          <dgm:bulletEnabled val="1"/>
        </dgm:presLayoutVars>
      </dgm:prSet>
      <dgm:spPr/>
    </dgm:pt>
    <dgm:pt modelId="{BCB7DB44-33F3-4F69-8A57-5637A4F70A89}" type="pres">
      <dgm:prSet presAssocID="{6D462850-CF16-4A99-8AE0-D99C35B79212}" presName="negativeSpace" presStyleCnt="0"/>
      <dgm:spPr/>
    </dgm:pt>
    <dgm:pt modelId="{EA9656FB-8A7A-4243-B0AB-A56D39047005}" type="pres">
      <dgm:prSet presAssocID="{6D462850-CF16-4A99-8AE0-D99C35B79212}" presName="childText" presStyleLbl="conFgAcc1" presStyleIdx="1" presStyleCnt="2">
        <dgm:presLayoutVars>
          <dgm:bulletEnabled val="1"/>
        </dgm:presLayoutVars>
      </dgm:prSet>
      <dgm:spPr/>
    </dgm:pt>
  </dgm:ptLst>
  <dgm:cxnLst>
    <dgm:cxn modelId="{933F070B-B66C-4113-BE5B-6D69BDFB77AB}" type="presOf" srcId="{36EE1AB5-6AB4-48E3-8E7B-E8D792B1A9FD}" destId="{9DF41F74-513F-447A-A156-6636AE20E84A}" srcOrd="0" destOrd="0" presId="urn:microsoft.com/office/officeart/2005/8/layout/list1"/>
    <dgm:cxn modelId="{B20DBE1A-BE43-4ED4-B7C0-FEB1C066DBC6}" type="presOf" srcId="{C8FB0090-C63E-406F-B4F0-C009B67EEBAC}" destId="{703C90CF-CA07-4601-81B7-5226E450505F}" srcOrd="1" destOrd="0" presId="urn:microsoft.com/office/officeart/2005/8/layout/list1"/>
    <dgm:cxn modelId="{AA28C334-2A6A-4A6F-BB99-7478326F987B}" type="presOf" srcId="{6D462850-CF16-4A99-8AE0-D99C35B79212}" destId="{A68BFBED-5778-4146-B6CB-0680DEEF0B5D}" srcOrd="1" destOrd="0" presId="urn:microsoft.com/office/officeart/2005/8/layout/list1"/>
    <dgm:cxn modelId="{27EA636A-685B-48AF-A4E0-17F396903BBC}" srcId="{36EE1AB5-6AB4-48E3-8E7B-E8D792B1A9FD}" destId="{6D462850-CF16-4A99-8AE0-D99C35B79212}" srcOrd="1" destOrd="0" parTransId="{41C81D1A-5F63-4061-A853-F34DA2F61F1B}" sibTransId="{90CA52EF-048F-4AC8-A665-EA596865ECBE}"/>
    <dgm:cxn modelId="{9F3D424D-BFED-4ADC-A312-DD32EC5267BE}" srcId="{36EE1AB5-6AB4-48E3-8E7B-E8D792B1A9FD}" destId="{C8FB0090-C63E-406F-B4F0-C009B67EEBAC}" srcOrd="0" destOrd="0" parTransId="{E0FFC751-F3AA-46BC-857E-78480C8B131F}" sibTransId="{657997EF-4DFA-430F-87E6-CC0257F91CE7}"/>
    <dgm:cxn modelId="{5202F576-5E77-45F5-8FF0-EE3FF69A4628}" type="presOf" srcId="{6D462850-CF16-4A99-8AE0-D99C35B79212}" destId="{1E86671D-746B-4230-A53A-E20C28C3A258}" srcOrd="0" destOrd="0" presId="urn:microsoft.com/office/officeart/2005/8/layout/list1"/>
    <dgm:cxn modelId="{BFF483DD-7D80-4401-A2FE-330BC3E53B1C}" type="presOf" srcId="{C8FB0090-C63E-406F-B4F0-C009B67EEBAC}" destId="{AA3B9CA9-54C4-4591-ADAF-15A017F4F731}" srcOrd="0" destOrd="0" presId="urn:microsoft.com/office/officeart/2005/8/layout/list1"/>
    <dgm:cxn modelId="{9F5A5838-FB41-4028-8A32-B0FE82C3C110}" type="presParOf" srcId="{9DF41F74-513F-447A-A156-6636AE20E84A}" destId="{E76B5707-F8C2-43B2-BB5F-D129D2FF9EDB}" srcOrd="0" destOrd="0" presId="urn:microsoft.com/office/officeart/2005/8/layout/list1"/>
    <dgm:cxn modelId="{D3CED071-1B9C-415C-8BD3-377823598011}" type="presParOf" srcId="{E76B5707-F8C2-43B2-BB5F-D129D2FF9EDB}" destId="{AA3B9CA9-54C4-4591-ADAF-15A017F4F731}" srcOrd="0" destOrd="0" presId="urn:microsoft.com/office/officeart/2005/8/layout/list1"/>
    <dgm:cxn modelId="{2BCA4836-A42A-4059-8DF5-F3E3AB5E7847}" type="presParOf" srcId="{E76B5707-F8C2-43B2-BB5F-D129D2FF9EDB}" destId="{703C90CF-CA07-4601-81B7-5226E450505F}" srcOrd="1" destOrd="0" presId="urn:microsoft.com/office/officeart/2005/8/layout/list1"/>
    <dgm:cxn modelId="{0BDADF65-1D96-4DA8-8F9A-FB2F338A20A1}" type="presParOf" srcId="{9DF41F74-513F-447A-A156-6636AE20E84A}" destId="{FA2AEB76-C29A-4F73-8E50-2DA6DC76FCC9}" srcOrd="1" destOrd="0" presId="urn:microsoft.com/office/officeart/2005/8/layout/list1"/>
    <dgm:cxn modelId="{7FD5C498-2D7D-422E-964A-7415C1AAAEDF}" type="presParOf" srcId="{9DF41F74-513F-447A-A156-6636AE20E84A}" destId="{00445CD5-3C12-46C1-B651-7A8C1476A556}" srcOrd="2" destOrd="0" presId="urn:microsoft.com/office/officeart/2005/8/layout/list1"/>
    <dgm:cxn modelId="{87C50B3C-0CE9-4B27-9946-0A1695698BBB}" type="presParOf" srcId="{9DF41F74-513F-447A-A156-6636AE20E84A}" destId="{CE531D18-6295-4CE2-99F7-8BF5F4ECF7A9}" srcOrd="3" destOrd="0" presId="urn:microsoft.com/office/officeart/2005/8/layout/list1"/>
    <dgm:cxn modelId="{81BA94F2-F913-47E2-9E69-2ECE85D26F19}" type="presParOf" srcId="{9DF41F74-513F-447A-A156-6636AE20E84A}" destId="{0F10B1C3-CEBC-4092-B985-A5ADEEDDA458}" srcOrd="4" destOrd="0" presId="urn:microsoft.com/office/officeart/2005/8/layout/list1"/>
    <dgm:cxn modelId="{9DB53DC3-1B2A-4A7F-BE5B-814C104F1C22}" type="presParOf" srcId="{0F10B1C3-CEBC-4092-B985-A5ADEEDDA458}" destId="{1E86671D-746B-4230-A53A-E20C28C3A258}" srcOrd="0" destOrd="0" presId="urn:microsoft.com/office/officeart/2005/8/layout/list1"/>
    <dgm:cxn modelId="{AA8FA3D9-8B35-4E3F-9C27-30B1BC170596}" type="presParOf" srcId="{0F10B1C3-CEBC-4092-B985-A5ADEEDDA458}" destId="{A68BFBED-5778-4146-B6CB-0680DEEF0B5D}" srcOrd="1" destOrd="0" presId="urn:microsoft.com/office/officeart/2005/8/layout/list1"/>
    <dgm:cxn modelId="{80785592-0ECF-4166-8F9B-F18F127F103E}" type="presParOf" srcId="{9DF41F74-513F-447A-A156-6636AE20E84A}" destId="{BCB7DB44-33F3-4F69-8A57-5637A4F70A89}" srcOrd="5" destOrd="0" presId="urn:microsoft.com/office/officeart/2005/8/layout/list1"/>
    <dgm:cxn modelId="{9DCE3E6A-130E-4CBB-A9DF-0A788AEA3EE3}" type="presParOf" srcId="{9DF41F74-513F-447A-A156-6636AE20E84A}" destId="{EA9656FB-8A7A-4243-B0AB-A56D3904700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5CD5-3C12-46C1-B651-7A8C1476A556}">
      <dsp:nvSpPr>
        <dsp:cNvPr id="0" name=""/>
        <dsp:cNvSpPr/>
      </dsp:nvSpPr>
      <dsp:spPr>
        <a:xfrm>
          <a:off x="0" y="768464"/>
          <a:ext cx="6769511"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90CF-CA07-4601-81B7-5226E450505F}">
      <dsp:nvSpPr>
        <dsp:cNvPr id="0" name=""/>
        <dsp:cNvSpPr/>
      </dsp:nvSpPr>
      <dsp:spPr>
        <a:xfrm>
          <a:off x="338475" y="15704"/>
          <a:ext cx="6373020"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10" tIns="0" rIns="179110" bIns="0" numCol="1" spcCol="1270" anchor="ctr" anchorCtr="0">
          <a:noAutofit/>
        </a:bodyPr>
        <a:lstStyle/>
        <a:p>
          <a:pPr marL="0" lvl="0" indent="0" algn="l" defTabSz="1422400">
            <a:lnSpc>
              <a:spcPct val="90000"/>
            </a:lnSpc>
            <a:spcBef>
              <a:spcPct val="0"/>
            </a:spcBef>
            <a:spcAft>
              <a:spcPct val="35000"/>
            </a:spcAft>
            <a:buNone/>
          </a:pPr>
          <a:r>
            <a:rPr lang="lv-LV" sz="3200" b="1" kern="1200" dirty="0">
              <a:latin typeface="Verdana"/>
              <a:ea typeface="Verdana"/>
            </a:rPr>
            <a:t>18</a:t>
          </a:r>
          <a:r>
            <a:rPr lang="en-GB" sz="3200" b="1" kern="1200" dirty="0">
              <a:latin typeface="Verdana"/>
              <a:ea typeface="Verdana"/>
            </a:rPr>
            <a:t>. </a:t>
          </a:r>
          <a:r>
            <a:rPr lang="lv-LV" sz="3200" b="1" kern="1200" noProof="0" dirty="0">
              <a:latin typeface="Verdana"/>
              <a:ea typeface="Verdana"/>
            </a:rPr>
            <a:t>maijs (1. un 2. daļa</a:t>
          </a:r>
          <a:r>
            <a:rPr lang="en-GB" sz="3200" b="1" kern="1200" dirty="0">
              <a:latin typeface="Verdana"/>
              <a:ea typeface="Verdana"/>
            </a:rPr>
            <a:t>)</a:t>
          </a:r>
          <a:endParaRPr lang="lv-LV" sz="3200" b="1" kern="1200" dirty="0">
            <a:latin typeface="Verdana"/>
            <a:ea typeface="Verdana"/>
          </a:endParaRPr>
        </a:p>
      </dsp:txBody>
      <dsp:txXfrm>
        <a:off x="411968" y="89197"/>
        <a:ext cx="6226034" cy="1358534"/>
      </dsp:txXfrm>
    </dsp:sp>
    <dsp:sp modelId="{EA9656FB-8A7A-4243-B0AB-A56D39047005}">
      <dsp:nvSpPr>
        <dsp:cNvPr id="0" name=""/>
        <dsp:cNvSpPr/>
      </dsp:nvSpPr>
      <dsp:spPr>
        <a:xfrm>
          <a:off x="0" y="3081824"/>
          <a:ext cx="6769511"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BFBED-5778-4146-B6CB-0680DEEF0B5D}">
      <dsp:nvSpPr>
        <dsp:cNvPr id="0" name=""/>
        <dsp:cNvSpPr/>
      </dsp:nvSpPr>
      <dsp:spPr>
        <a:xfrm>
          <a:off x="338475" y="2329064"/>
          <a:ext cx="6412256"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110" tIns="0" rIns="179110" bIns="0" numCol="1" spcCol="1270" anchor="ctr" anchorCtr="0">
          <a:noAutofit/>
        </a:bodyPr>
        <a:lstStyle/>
        <a:p>
          <a:pPr marL="0" lvl="0" indent="0" algn="l" defTabSz="1422400">
            <a:lnSpc>
              <a:spcPct val="90000"/>
            </a:lnSpc>
            <a:spcBef>
              <a:spcPct val="0"/>
            </a:spcBef>
            <a:spcAft>
              <a:spcPct val="35000"/>
            </a:spcAft>
            <a:buNone/>
          </a:pPr>
          <a:r>
            <a:rPr lang="lv-LV" sz="3200" b="1" kern="1200" noProof="0" dirty="0" err="1">
              <a:latin typeface="Verdana"/>
              <a:ea typeface="Verdana"/>
            </a:rPr>
            <a:t>Papildtermiņš</a:t>
          </a:r>
          <a:r>
            <a:rPr lang="lv-LV" sz="3200" b="1" kern="1200" noProof="0" dirty="0">
              <a:latin typeface="Verdana"/>
              <a:ea typeface="Verdana"/>
            </a:rPr>
            <a:t> 17. jūnijs</a:t>
          </a:r>
          <a:endParaRPr lang="lv-LV" sz="3200" b="1" kern="1200" noProof="0" dirty="0">
            <a:latin typeface="Verdana" panose="020B0604030504040204" pitchFamily="34" charset="0"/>
            <a:ea typeface="Verdana" panose="020B0604030504040204" pitchFamily="34" charset="0"/>
          </a:endParaRPr>
        </a:p>
      </dsp:txBody>
      <dsp:txXfrm>
        <a:off x="411968" y="2402557"/>
        <a:ext cx="6265270" cy="1358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5CD5-3C12-46C1-B651-7A8C1476A556}">
      <dsp:nvSpPr>
        <dsp:cNvPr id="0" name=""/>
        <dsp:cNvSpPr/>
      </dsp:nvSpPr>
      <dsp:spPr>
        <a:xfrm>
          <a:off x="0" y="785272"/>
          <a:ext cx="8105757"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90CF-CA07-4601-81B7-5226E450505F}">
      <dsp:nvSpPr>
        <dsp:cNvPr id="0" name=""/>
        <dsp:cNvSpPr/>
      </dsp:nvSpPr>
      <dsp:spPr>
        <a:xfrm>
          <a:off x="405287" y="32512"/>
          <a:ext cx="7631002"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65" tIns="0" rIns="214465"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Verdana" panose="020B0604030504040204" pitchFamily="34" charset="0"/>
              <a:ea typeface="Verdana" panose="020B0604030504040204" pitchFamily="34" charset="0"/>
            </a:rPr>
            <a:t>1. </a:t>
          </a:r>
          <a:r>
            <a:rPr lang="en-GB" sz="3200" b="1" kern="1200" dirty="0" err="1">
              <a:latin typeface="Verdana" panose="020B0604030504040204" pitchFamily="34" charset="0"/>
              <a:ea typeface="Verdana" panose="020B0604030504040204" pitchFamily="34" charset="0"/>
            </a:rPr>
            <a:t>daļa</a:t>
          </a:r>
          <a:r>
            <a:rPr lang="en-GB" sz="3200" b="1" kern="1200" dirty="0">
              <a:latin typeface="Verdana" panose="020B0604030504040204" pitchFamily="34" charset="0"/>
              <a:ea typeface="Verdana" panose="020B0604030504040204" pitchFamily="34" charset="0"/>
            </a:rPr>
            <a:t> – </a:t>
          </a:r>
          <a:r>
            <a:rPr lang="en-GB" sz="3200" b="1" kern="1200" dirty="0" err="1">
              <a:latin typeface="Verdana" panose="020B0604030504040204" pitchFamily="34" charset="0"/>
              <a:ea typeface="Verdana" panose="020B0604030504040204" pitchFamily="34" charset="0"/>
            </a:rPr>
            <a:t>tiešsaistē</a:t>
          </a:r>
          <a:r>
            <a:rPr lang="en-GB" sz="3200" b="1" kern="1200" dirty="0">
              <a:latin typeface="Verdana" panose="020B0604030504040204" pitchFamily="34" charset="0"/>
              <a:ea typeface="Verdana" panose="020B0604030504040204" pitchFamily="34" charset="0"/>
            </a:rPr>
            <a:t> (40 min)</a:t>
          </a:r>
          <a:endParaRPr lang="lv-LV" sz="3200" b="1" kern="1200" dirty="0">
            <a:latin typeface="Verdana" panose="020B0604030504040204" pitchFamily="34" charset="0"/>
            <a:ea typeface="Verdana" panose="020B0604030504040204" pitchFamily="34" charset="0"/>
          </a:endParaRPr>
        </a:p>
      </dsp:txBody>
      <dsp:txXfrm>
        <a:off x="478780" y="106005"/>
        <a:ext cx="7484016" cy="1358534"/>
      </dsp:txXfrm>
    </dsp:sp>
    <dsp:sp modelId="{EA9656FB-8A7A-4243-B0AB-A56D39047005}">
      <dsp:nvSpPr>
        <dsp:cNvPr id="0" name=""/>
        <dsp:cNvSpPr/>
      </dsp:nvSpPr>
      <dsp:spPr>
        <a:xfrm>
          <a:off x="0" y="3098633"/>
          <a:ext cx="8105757"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BFBED-5778-4146-B6CB-0680DEEF0B5D}">
      <dsp:nvSpPr>
        <dsp:cNvPr id="0" name=""/>
        <dsp:cNvSpPr/>
      </dsp:nvSpPr>
      <dsp:spPr>
        <a:xfrm>
          <a:off x="405287" y="2345872"/>
          <a:ext cx="7677983"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65" tIns="0" rIns="214465" bIns="0" numCol="1" spcCol="1270" anchor="ctr" anchorCtr="0">
          <a:noAutofit/>
        </a:bodyPr>
        <a:lstStyle/>
        <a:p>
          <a:pPr marL="0" lvl="0" indent="0" algn="l" defTabSz="1422400" rtl="0">
            <a:lnSpc>
              <a:spcPct val="90000"/>
            </a:lnSpc>
            <a:spcBef>
              <a:spcPct val="0"/>
            </a:spcBef>
            <a:spcAft>
              <a:spcPct val="35000"/>
            </a:spcAft>
            <a:buNone/>
          </a:pPr>
          <a:r>
            <a:rPr lang="en-GB" sz="3200" b="1" kern="1200" dirty="0">
              <a:latin typeface="Verdana"/>
              <a:ea typeface="Verdana"/>
            </a:rPr>
            <a:t>2. </a:t>
          </a:r>
          <a:r>
            <a:rPr lang="en-GB" sz="3200" b="1" kern="1200" dirty="0" err="1">
              <a:latin typeface="Verdana"/>
              <a:ea typeface="Verdana"/>
            </a:rPr>
            <a:t>daļa</a:t>
          </a:r>
          <a:r>
            <a:rPr lang="en-GB" sz="3200" b="1" kern="1200" dirty="0">
              <a:latin typeface="Verdana"/>
              <a:ea typeface="Verdana"/>
            </a:rPr>
            <a:t> – </a:t>
          </a:r>
          <a:r>
            <a:rPr lang="en-GB" sz="3200" b="1" kern="1200" dirty="0" err="1">
              <a:latin typeface="Verdana"/>
              <a:ea typeface="Verdana"/>
            </a:rPr>
            <a:t>pilda</a:t>
          </a:r>
          <a:r>
            <a:rPr lang="en-GB" sz="3200" b="1" kern="1200" dirty="0">
              <a:latin typeface="Verdana"/>
              <a:ea typeface="Verdana"/>
            </a:rPr>
            <a:t> </a:t>
          </a:r>
          <a:r>
            <a:rPr lang="en-GB" sz="3200" b="1" kern="1200" dirty="0" err="1">
              <a:latin typeface="Verdana"/>
              <a:ea typeface="Verdana"/>
            </a:rPr>
            <a:t>papīrā</a:t>
          </a:r>
          <a:r>
            <a:rPr lang="en-GB" sz="3200" b="1" kern="1200" dirty="0">
              <a:latin typeface="Verdana"/>
              <a:ea typeface="Verdana"/>
            </a:rPr>
            <a:t> (95 min)</a:t>
          </a:r>
          <a:endParaRPr lang="lv-LV" sz="3200" b="1" kern="1200" dirty="0">
            <a:latin typeface="Verdana"/>
            <a:ea typeface="Verdana"/>
          </a:endParaRPr>
        </a:p>
      </dsp:txBody>
      <dsp:txXfrm>
        <a:off x="478780" y="2419365"/>
        <a:ext cx="7530997" cy="1358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5CD5-3C12-46C1-B651-7A8C1476A556}">
      <dsp:nvSpPr>
        <dsp:cNvPr id="0" name=""/>
        <dsp:cNvSpPr/>
      </dsp:nvSpPr>
      <dsp:spPr>
        <a:xfrm>
          <a:off x="0" y="768464"/>
          <a:ext cx="7509099"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90CF-CA07-4601-81B7-5226E450505F}">
      <dsp:nvSpPr>
        <dsp:cNvPr id="0" name=""/>
        <dsp:cNvSpPr/>
      </dsp:nvSpPr>
      <dsp:spPr>
        <a:xfrm>
          <a:off x="375454" y="15704"/>
          <a:ext cx="7069291"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678" tIns="0" rIns="198678" bIns="0" numCol="1" spcCol="1270" anchor="ctr" anchorCtr="0">
          <a:noAutofit/>
        </a:bodyPr>
        <a:lstStyle/>
        <a:p>
          <a:pPr marL="0" lvl="0" indent="0" algn="l" defTabSz="1422400" rtl="0">
            <a:lnSpc>
              <a:spcPct val="90000"/>
            </a:lnSpc>
            <a:spcBef>
              <a:spcPct val="0"/>
            </a:spcBef>
            <a:spcAft>
              <a:spcPct val="35000"/>
            </a:spcAft>
            <a:buNone/>
          </a:pPr>
          <a:r>
            <a:rPr lang="en-GB" sz="3200" b="1" kern="1200" dirty="0">
              <a:latin typeface="Verdana"/>
              <a:ea typeface="Verdana"/>
            </a:rPr>
            <a:t>1</a:t>
          </a:r>
          <a:r>
            <a:rPr lang="lv-LV" sz="3200" b="1" kern="1200" dirty="0">
              <a:latin typeface="Verdana"/>
              <a:ea typeface="Verdana"/>
            </a:rPr>
            <a:t>8</a:t>
          </a:r>
          <a:r>
            <a:rPr lang="en-GB" sz="3200" b="1" kern="1200" dirty="0">
              <a:latin typeface="Verdana"/>
              <a:ea typeface="Verdana"/>
            </a:rPr>
            <a:t>. </a:t>
          </a:r>
          <a:r>
            <a:rPr lang="lv-LV" sz="3200" b="1" kern="1200" noProof="0" dirty="0">
              <a:latin typeface="Verdana"/>
              <a:ea typeface="Verdana"/>
            </a:rPr>
            <a:t>maijs</a:t>
          </a:r>
          <a:r>
            <a:rPr lang="en-GB" sz="3200" b="1" kern="1200" dirty="0">
              <a:latin typeface="Verdana"/>
              <a:ea typeface="Verdana"/>
            </a:rPr>
            <a:t> (1., 2. un 3. </a:t>
          </a:r>
          <a:r>
            <a:rPr lang="lv-LV" sz="3200" b="1" kern="1200" noProof="0" dirty="0">
              <a:latin typeface="Verdana"/>
              <a:ea typeface="Verdana"/>
            </a:rPr>
            <a:t>daļa</a:t>
          </a:r>
          <a:r>
            <a:rPr lang="en-GB" sz="3200" b="1" kern="1200" dirty="0">
              <a:latin typeface="Verdana"/>
              <a:ea typeface="Verdana"/>
            </a:rPr>
            <a:t>)</a:t>
          </a:r>
          <a:endParaRPr lang="lv-LV" sz="3200" b="1" kern="1200" dirty="0">
            <a:latin typeface="Verdana"/>
            <a:ea typeface="Verdana"/>
          </a:endParaRPr>
        </a:p>
      </dsp:txBody>
      <dsp:txXfrm>
        <a:off x="448947" y="89197"/>
        <a:ext cx="6922305" cy="1358534"/>
      </dsp:txXfrm>
    </dsp:sp>
    <dsp:sp modelId="{EA9656FB-8A7A-4243-B0AB-A56D39047005}">
      <dsp:nvSpPr>
        <dsp:cNvPr id="0" name=""/>
        <dsp:cNvSpPr/>
      </dsp:nvSpPr>
      <dsp:spPr>
        <a:xfrm>
          <a:off x="0" y="3081824"/>
          <a:ext cx="7509099"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BFBED-5778-4146-B6CB-0680DEEF0B5D}">
      <dsp:nvSpPr>
        <dsp:cNvPr id="0" name=""/>
        <dsp:cNvSpPr/>
      </dsp:nvSpPr>
      <dsp:spPr>
        <a:xfrm>
          <a:off x="375454" y="2329064"/>
          <a:ext cx="7112813"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678" tIns="0" rIns="198678" bIns="0" numCol="1" spcCol="1270" anchor="ctr" anchorCtr="0">
          <a:noAutofit/>
        </a:bodyPr>
        <a:lstStyle/>
        <a:p>
          <a:pPr marL="0" lvl="0" indent="0" algn="l" defTabSz="1422400">
            <a:lnSpc>
              <a:spcPct val="90000"/>
            </a:lnSpc>
            <a:spcBef>
              <a:spcPct val="0"/>
            </a:spcBef>
            <a:spcAft>
              <a:spcPct val="35000"/>
            </a:spcAft>
            <a:buNone/>
          </a:pPr>
          <a:r>
            <a:rPr lang="lv-LV" sz="3200" b="1" kern="1200" noProof="0" dirty="0" err="1">
              <a:latin typeface="Verdana"/>
              <a:ea typeface="Verdana"/>
            </a:rPr>
            <a:t>Papildtermiņš</a:t>
          </a:r>
          <a:r>
            <a:rPr lang="en-GB" sz="3200" b="1" kern="1200" dirty="0">
              <a:latin typeface="Verdana"/>
              <a:ea typeface="Verdana"/>
            </a:rPr>
            <a:t> </a:t>
          </a:r>
          <a:r>
            <a:rPr lang="lv-LV" sz="3200" b="1" kern="1200" dirty="0">
              <a:latin typeface="Verdana"/>
              <a:ea typeface="Verdana"/>
            </a:rPr>
            <a:t>17</a:t>
          </a:r>
          <a:r>
            <a:rPr lang="en-GB" sz="3200" b="1" kern="1200" dirty="0">
              <a:latin typeface="Verdana"/>
              <a:ea typeface="Verdana"/>
            </a:rPr>
            <a:t>. </a:t>
          </a:r>
          <a:r>
            <a:rPr lang="lv-LV" sz="3200" b="1" kern="1200" noProof="0" dirty="0">
              <a:latin typeface="Verdana"/>
              <a:ea typeface="Verdana"/>
            </a:rPr>
            <a:t>jūnijs</a:t>
          </a:r>
          <a:endParaRPr lang="lv-LV" sz="3200" b="1" kern="1200" dirty="0" err="1">
            <a:latin typeface="Verdana"/>
            <a:ea typeface="Verdana"/>
          </a:endParaRPr>
        </a:p>
      </dsp:txBody>
      <dsp:txXfrm>
        <a:off x="448947" y="2402557"/>
        <a:ext cx="6965827" cy="1358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5CD5-3C12-46C1-B651-7A8C1476A556}">
      <dsp:nvSpPr>
        <dsp:cNvPr id="0" name=""/>
        <dsp:cNvSpPr/>
      </dsp:nvSpPr>
      <dsp:spPr>
        <a:xfrm>
          <a:off x="0" y="785272"/>
          <a:ext cx="8105757"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90CF-CA07-4601-81B7-5226E450505F}">
      <dsp:nvSpPr>
        <dsp:cNvPr id="0" name=""/>
        <dsp:cNvSpPr/>
      </dsp:nvSpPr>
      <dsp:spPr>
        <a:xfrm>
          <a:off x="405287" y="32512"/>
          <a:ext cx="7631002"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65" tIns="0" rIns="214465"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Verdana"/>
              <a:ea typeface="Verdana"/>
            </a:rPr>
            <a:t>1. </a:t>
          </a:r>
          <a:r>
            <a:rPr lang="lv-LV" sz="3200" b="1" kern="1200" noProof="0" dirty="0">
              <a:latin typeface="Verdana"/>
              <a:ea typeface="Verdana"/>
            </a:rPr>
            <a:t>daļa – tiešsaistē </a:t>
          </a:r>
          <a:r>
            <a:rPr lang="en-GB" sz="3200" b="1" kern="1200" dirty="0">
              <a:latin typeface="Verdana"/>
              <a:ea typeface="Verdana"/>
            </a:rPr>
            <a:t>(50 min)</a:t>
          </a:r>
          <a:endParaRPr lang="lv-LV" sz="3200" b="1" kern="1200" dirty="0">
            <a:latin typeface="Verdana"/>
            <a:ea typeface="Verdana"/>
          </a:endParaRPr>
        </a:p>
      </dsp:txBody>
      <dsp:txXfrm>
        <a:off x="478780" y="106005"/>
        <a:ext cx="7484016" cy="1358534"/>
      </dsp:txXfrm>
    </dsp:sp>
    <dsp:sp modelId="{EA9656FB-8A7A-4243-B0AB-A56D39047005}">
      <dsp:nvSpPr>
        <dsp:cNvPr id="0" name=""/>
        <dsp:cNvSpPr/>
      </dsp:nvSpPr>
      <dsp:spPr>
        <a:xfrm>
          <a:off x="0" y="3098633"/>
          <a:ext cx="8105757" cy="128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8BFBED-5778-4146-B6CB-0680DEEF0B5D}">
      <dsp:nvSpPr>
        <dsp:cNvPr id="0" name=""/>
        <dsp:cNvSpPr/>
      </dsp:nvSpPr>
      <dsp:spPr>
        <a:xfrm>
          <a:off x="405287" y="2345872"/>
          <a:ext cx="7677983" cy="1505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65" tIns="0" rIns="214465" bIns="0" numCol="1" spcCol="1270" anchor="ctr" anchorCtr="0">
          <a:noAutofit/>
        </a:bodyPr>
        <a:lstStyle/>
        <a:p>
          <a:pPr marL="0" lvl="0" indent="0" algn="l" defTabSz="1422400" rtl="0">
            <a:lnSpc>
              <a:spcPct val="90000"/>
            </a:lnSpc>
            <a:spcBef>
              <a:spcPct val="0"/>
            </a:spcBef>
            <a:spcAft>
              <a:spcPct val="35000"/>
            </a:spcAft>
            <a:buNone/>
          </a:pPr>
          <a:r>
            <a:rPr lang="en-GB" sz="3200" b="1" kern="1200" dirty="0">
              <a:latin typeface="Verdana"/>
              <a:ea typeface="Verdana"/>
            </a:rPr>
            <a:t>2. un 3. </a:t>
          </a:r>
          <a:r>
            <a:rPr lang="lv-LV" sz="3200" b="1" kern="1200" noProof="0" dirty="0">
              <a:latin typeface="Verdana"/>
              <a:ea typeface="Verdana"/>
            </a:rPr>
            <a:t>daļa – pilda papīrā </a:t>
          </a:r>
          <a:r>
            <a:rPr lang="en-GB" sz="3200" b="1" kern="1200" dirty="0">
              <a:latin typeface="Verdana"/>
              <a:ea typeface="Verdana"/>
            </a:rPr>
            <a:t>(180 min)</a:t>
          </a:r>
        </a:p>
      </dsp:txBody>
      <dsp:txXfrm>
        <a:off x="478780" y="2419365"/>
        <a:ext cx="7530997" cy="13585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5:27:41.81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150 300,'182'0,"2651"0,13603 0,-16347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20:32:27.873"/>
    </inkml:context>
    <inkml:brush xml:id="br0">
      <inkml:brushProperty name="width" value="0.05" units="cm"/>
      <inkml:brushProperty name="height" value="0.05" units="cm"/>
      <inkml:brushProperty name="color" value="#E71224"/>
    </inkml:brush>
  </inkml:definitions>
  <inkml:trace contextRef="#ctx0" brushRef="#br0">349 1 24575,'-9'4'0,"-13"12"0,-6 6 0,0 6 0,2 1 0,-5-4 0,-1-1 0,4-1 0,3 6 0,1 2 0,-1-5 0,1-6 0,-2-2 0,5-4-8191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20:32:39.107"/>
    </inkml:context>
    <inkml:brush xml:id="br0">
      <inkml:brushProperty name="width" value="0.05" units="cm"/>
      <inkml:brushProperty name="height" value="0.05" units="cm"/>
      <inkml:brushProperty name="color" value="#E71224"/>
    </inkml:brush>
  </inkml:definitions>
  <inkml:trace contextRef="#ctx0" brushRef="#br0">1 30 24575,'0'-5'0,"9"-1"0,13 0 0,6 1 0,4 1 0,1 2 0,-1 1 0,-1 1 0,-1 0 0,-2 0 0,5 0 0,5 0 0,1 0 0,-2 1 0,-2-1 0,-8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7:37:51.10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0,'4454'0,"-4399"0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5T12:37:19.5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31,'37'0,"22"1,0-3,87-14,-83 8,0 3,126 5,-72 3,261-3,-355 1,1 1,28 7,26 3,110-11,14 1,-47 22,-128-22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5T12:37:22.0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1 134,'70'-3,"84"-15,-107 12,26-6,-38 5,0 2,39 0,819 6,-871-2,0-2,-1 0,0-2,35-10,-33 8,0 0,1 2,33-3,28-5,-37 5,-25 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3T20:01:22.20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0,'4644'0,"-4619"0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3T20:01:39.448"/>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0,'2378'0,"-2350"0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3T20:02:06.696"/>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0 0,'2352'0,"-2315"0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3T20:02:50.381"/>
    </inkml:context>
    <inkml:brush xml:id="br0">
      <inkml:brushProperty name="width" value="0.035" units="cm"/>
      <inkml:brushProperty name="height" value="0.035" units="cm"/>
      <inkml:brushProperty name="color" value="#E71224"/>
      <inkml:brushProperty name="ignorePressure" value="1"/>
    </inkml:brush>
  </inkml:definitions>
  <inkml:trace contextRef="#ctx0" brushRef="#br0">1 0,'5532'0,"-5501"0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5:29:55.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1,'1347'0,"-1313"0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5:26:16.3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0,'886'0,"-850"0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5:26:21.8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1T15:26:28.4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 0,'1297'27'0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7:37:51.10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100 200,'4454'0,"-4399"0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7:37:51.10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100 200,'4454'0,"-4399"0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11T15:27:41.81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0,'182'0,"2651"0,13603 0,-16347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4T20:32:14.447"/>
    </inkml:context>
    <inkml:brush xml:id="br0">
      <inkml:brushProperty name="width" value="0.05" units="cm"/>
      <inkml:brushProperty name="height" value="0.05" units="cm"/>
      <inkml:brushProperty name="color" value="#E71224"/>
    </inkml:brush>
  </inkml:definitions>
  <inkml:trace contextRef="#ctx0" brushRef="#br0">2755 0 24276,'-2755'1164'0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27AC3E-266B-FFB5-2B40-5017F43504F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99B15C3E-4847-D1B4-DF3A-592EF61773C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78708C11-6E58-40D8-AB97-5EF9F0FB323D}" type="datetimeFigureOut">
              <a:rPr lang="lv-LV" altLang="lv-LV"/>
              <a:pPr>
                <a:defRPr/>
              </a:pPr>
              <a:t>19.01.2026</a:t>
            </a:fld>
            <a:endParaRPr lang="lv-LV" altLang="lv-LV"/>
          </a:p>
        </p:txBody>
      </p:sp>
      <p:sp>
        <p:nvSpPr>
          <p:cNvPr id="4" name="Slide Image Placeholder 3">
            <a:extLst>
              <a:ext uri="{FF2B5EF4-FFF2-40B4-BE49-F238E27FC236}">
                <a16:creationId xmlns:a16="http://schemas.microsoft.com/office/drawing/2014/main" id="{79300011-A42D-2D08-2314-4CE5B4FD87D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BAEBB895-4555-B348-5EC2-4D581E0103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7CCE0292-D01B-D081-1592-070908BDEA8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2973B32A-7E9F-A9B3-5652-86CEBE182F4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B76AE4E-4B3C-47D4-A2A5-F59C961680D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9B76AE4E-4B3C-47D4-A2A5-F59C961680DD}" type="slidenum">
              <a:rPr lang="lv-LV" altLang="lv-LV" smtClean="0"/>
              <a:pPr>
                <a:defRPr/>
              </a:pPr>
              <a:t>2</a:t>
            </a:fld>
            <a:endParaRPr lang="lv-LV" altLang="lv-LV"/>
          </a:p>
        </p:txBody>
      </p:sp>
    </p:spTree>
    <p:extLst>
      <p:ext uri="{BB962C8B-B14F-4D97-AF65-F5344CB8AC3E}">
        <p14:creationId xmlns:p14="http://schemas.microsoft.com/office/powerpoint/2010/main" val="2826312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9B76AE4E-4B3C-47D4-A2A5-F59C961680DD}" type="slidenum">
              <a:rPr lang="lv-LV" altLang="lv-LV" smtClean="0"/>
              <a:pPr>
                <a:defRPr/>
              </a:pPr>
              <a:t>29</a:t>
            </a:fld>
            <a:endParaRPr lang="lv-LV" altLang="lv-LV"/>
          </a:p>
        </p:txBody>
      </p:sp>
    </p:spTree>
    <p:extLst>
      <p:ext uri="{BB962C8B-B14F-4D97-AF65-F5344CB8AC3E}">
        <p14:creationId xmlns:p14="http://schemas.microsoft.com/office/powerpoint/2010/main" val="130566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E8DE-FC1A-004B-0364-0B803BBAB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9F50C-FD34-FD49-1A75-9E587D2A31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D76DB-C377-3E3F-3353-C56C4F2B1158}"/>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BBDE8E41-AA16-35FB-8047-D46A697852D5}"/>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B76AE4E-4B3C-47D4-A2A5-F59C961680DD}"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48</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17078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0DBD-CC2B-CE6A-4831-717C0C802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8DD2B-46BE-476F-EDFD-7E2688FE6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51D55-61DD-2D6F-306A-E0286DE26567}"/>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CF2FEF0A-262E-44B7-FD8D-4B7B157482FB}"/>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B76AE4E-4B3C-47D4-A2A5-F59C961680DD}"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50</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66461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A7DD-2BB1-AEDC-5630-C4828F74F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D6320-BAC5-FF6F-F66E-65869D604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D4402-1BDD-E962-787C-B0A058237318}"/>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E0C954A2-2EAA-6A76-DFE3-67400C35BD49}"/>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B76AE4E-4B3C-47D4-A2A5-F59C961680DD}"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51</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804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Būtu jāplāno atkārtošana eksāmena kārtotājiem.</a:t>
            </a:r>
          </a:p>
          <a:p>
            <a:endParaRPr lang="lv-LV" dirty="0"/>
          </a:p>
        </p:txBody>
      </p:sp>
      <p:sp>
        <p:nvSpPr>
          <p:cNvPr id="4" name="Slide Number Placeholder 3"/>
          <p:cNvSpPr>
            <a:spLocks noGrp="1"/>
          </p:cNvSpPr>
          <p:nvPr>
            <p:ph type="sldNum" sz="quarter" idx="5"/>
          </p:nvPr>
        </p:nvSpPr>
        <p:spPr/>
        <p:txBody>
          <a:bodyPr/>
          <a:lstStyle/>
          <a:p>
            <a:pPr>
              <a:defRPr/>
            </a:pPr>
            <a:fld id="{9B76AE4E-4B3C-47D4-A2A5-F59C961680DD}" type="slidenum">
              <a:rPr lang="lv-LV" altLang="lv-LV" smtClean="0"/>
              <a:pPr>
                <a:defRPr/>
              </a:pPr>
              <a:t>52</a:t>
            </a:fld>
            <a:endParaRPr lang="lv-LV" altLang="lv-LV"/>
          </a:p>
        </p:txBody>
      </p:sp>
    </p:spTree>
    <p:extLst>
      <p:ext uri="{BB962C8B-B14F-4D97-AF65-F5344CB8AC3E}">
        <p14:creationId xmlns:p14="http://schemas.microsoft.com/office/powerpoint/2010/main" val="241965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9B76AE4E-4B3C-47D4-A2A5-F59C961680DD}" type="slidenum">
              <a:rPr lang="lv-LV" altLang="lv-LV" smtClean="0"/>
              <a:pPr>
                <a:defRPr/>
              </a:pPr>
              <a:t>4</a:t>
            </a:fld>
            <a:endParaRPr lang="lv-LV" altLang="lv-LV"/>
          </a:p>
        </p:txBody>
      </p:sp>
    </p:spTree>
    <p:extLst>
      <p:ext uri="{BB962C8B-B14F-4D97-AF65-F5344CB8AC3E}">
        <p14:creationId xmlns:p14="http://schemas.microsoft.com/office/powerpoint/2010/main" val="376903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303BD-A9B8-FC26-2006-95A1284F8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5926F-5C36-0E1D-DE19-12B3917D1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0C80B-3D80-1885-9D6C-3C202C57E95A}"/>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BC6835E8-3986-9838-4875-D6AFCED95EC1}"/>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B76AE4E-4B3C-47D4-A2A5-F59C961680DD}"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8013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9B76AE4E-4B3C-47D4-A2A5-F59C961680DD}" type="slidenum">
              <a:rPr lang="lv-LV" altLang="lv-LV" smtClean="0"/>
              <a:pPr>
                <a:defRPr/>
              </a:pPr>
              <a:t>7</a:t>
            </a:fld>
            <a:endParaRPr lang="lv-LV" altLang="lv-LV"/>
          </a:p>
        </p:txBody>
      </p:sp>
    </p:spTree>
    <p:extLst>
      <p:ext uri="{BB962C8B-B14F-4D97-AF65-F5344CB8AC3E}">
        <p14:creationId xmlns:p14="http://schemas.microsoft.com/office/powerpoint/2010/main" val="373720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9B76AE4E-4B3C-47D4-A2A5-F59C961680DD}" type="slidenum">
              <a:rPr lang="lv-LV" altLang="lv-LV" smtClean="0"/>
              <a:pPr>
                <a:defRPr/>
              </a:pPr>
              <a:t>9</a:t>
            </a:fld>
            <a:endParaRPr lang="lv-LV" altLang="lv-LV"/>
          </a:p>
        </p:txBody>
      </p:sp>
    </p:spTree>
    <p:extLst>
      <p:ext uri="{BB962C8B-B14F-4D97-AF65-F5344CB8AC3E}">
        <p14:creationId xmlns:p14="http://schemas.microsoft.com/office/powerpoint/2010/main" val="78409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9B76AE4E-4B3C-47D4-A2A5-F59C961680DD}" type="slidenum">
              <a:rPr lang="lv-LV" altLang="lv-LV" smtClean="0"/>
              <a:pPr>
                <a:defRPr/>
              </a:pPr>
              <a:t>12</a:t>
            </a:fld>
            <a:endParaRPr lang="lv-LV" altLang="lv-LV"/>
          </a:p>
        </p:txBody>
      </p:sp>
    </p:spTree>
    <p:extLst>
      <p:ext uri="{BB962C8B-B14F-4D97-AF65-F5344CB8AC3E}">
        <p14:creationId xmlns:p14="http://schemas.microsoft.com/office/powerpoint/2010/main" val="271578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9B76AE4E-4B3C-47D4-A2A5-F59C961680DD}" type="slidenum">
              <a:rPr lang="lv-LV" altLang="lv-LV" smtClean="0"/>
              <a:pPr>
                <a:defRPr/>
              </a:pPr>
              <a:t>18</a:t>
            </a:fld>
            <a:endParaRPr lang="lv-LV" altLang="lv-LV"/>
          </a:p>
        </p:txBody>
      </p:sp>
    </p:spTree>
    <p:extLst>
      <p:ext uri="{BB962C8B-B14F-4D97-AF65-F5344CB8AC3E}">
        <p14:creationId xmlns:p14="http://schemas.microsoft.com/office/powerpoint/2010/main" val="116931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9B76AE4E-4B3C-47D4-A2A5-F59C961680DD}" type="slidenum">
              <a:rPr lang="lv-LV" altLang="lv-LV" smtClean="0"/>
              <a:pPr>
                <a:defRPr/>
              </a:pPr>
              <a:t>25</a:t>
            </a:fld>
            <a:endParaRPr lang="lv-LV" altLang="lv-LV"/>
          </a:p>
        </p:txBody>
      </p:sp>
    </p:spTree>
    <p:extLst>
      <p:ext uri="{BB962C8B-B14F-4D97-AF65-F5344CB8AC3E}">
        <p14:creationId xmlns:p14="http://schemas.microsoft.com/office/powerpoint/2010/main" val="338007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9719-5320-BF1E-97C5-2EF5CE47D5BA}"/>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8B9CB840-14CC-9EA0-8AA4-D998D5CDDA8F}"/>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B5103F23-E0A4-582A-9797-E45B48116786}"/>
              </a:ext>
            </a:extLst>
          </p:cNvPr>
          <p:cNvSpPr>
            <a:spLocks noGrp="1"/>
          </p:cNvSpPr>
          <p:nvPr>
            <p:ph type="body" idx="1"/>
          </p:nvPr>
        </p:nvSpPr>
        <p:spPr/>
        <p:txBody>
          <a:bodyPr/>
          <a:lstStyle/>
          <a:p>
            <a:pPr marL="514350" marR="0" lvl="0" indent="-285750" algn="just" defTabSz="914400" rtl="0" eaLnBrk="1" fontAlgn="auto" latinLnBrk="0" hangingPunct="1">
              <a:lnSpc>
                <a:spcPct val="100000"/>
              </a:lnSpc>
              <a:spcBef>
                <a:spcPts val="1000"/>
              </a:spcBef>
              <a:spcAft>
                <a:spcPts val="0"/>
              </a:spcAft>
              <a:buClr>
                <a:srgbClr val="664790"/>
              </a:buClr>
              <a:buSzPts val="2400"/>
              <a:buFont typeface="Arial"/>
              <a:buChar char="•"/>
              <a:tabLst/>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Atgādinājums – censties rakstīt salasāmā rokrakstā atbildei atvēlētā vietā ar zilu vai melnu pildspalvu. </a:t>
            </a:r>
          </a:p>
          <a:p>
            <a:endParaRPr lang="lv-LV" dirty="0"/>
          </a:p>
        </p:txBody>
      </p:sp>
      <p:sp>
        <p:nvSpPr>
          <p:cNvPr id="4" name="Slaida numura vietturis 3">
            <a:extLst>
              <a:ext uri="{FF2B5EF4-FFF2-40B4-BE49-F238E27FC236}">
                <a16:creationId xmlns:a16="http://schemas.microsoft.com/office/drawing/2014/main" id="{2DCA3ECD-6D2E-2F6A-9068-8D51EAF13323}"/>
              </a:ext>
            </a:extLst>
          </p:cNvPr>
          <p:cNvSpPr>
            <a:spLocks noGrp="1"/>
          </p:cNvSpPr>
          <p:nvPr>
            <p:ph type="sldNum" sz="quarter" idx="5"/>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B76AE4E-4B3C-47D4-A2A5-F59C961680DD}" type="slidenum">
              <a:rPr kumimoji="0" lang="lv-LV" altLang="lv-LV"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lv-LV" altLang="lv-LV"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04317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2033EED-04AC-0245-204D-E014C88D4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2C22D32-2D8D-F6C6-40E2-D0CF3E4DF5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2C35CFC0-98A7-7F82-B89F-A0F3C5BABA70}"/>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937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5C17FB1-431E-43A0-8E1D-4863E782A4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B493F449-BF08-40FF-8B6E-58E31A86D0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C2ABA17-1FD0-4C5A-AC39-AF6CA8D6259C}"/>
              </a:ext>
            </a:extLst>
          </p:cNvPr>
          <p:cNvSpPr txBox="1">
            <a:spLocks/>
          </p:cNvSpPr>
          <p:nvPr userDrawn="1"/>
        </p:nvSpPr>
        <p:spPr>
          <a:xfrm>
            <a:off x="685800" y="4724400"/>
            <a:ext cx="7772400" cy="1036638"/>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535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656AAF0A-49CB-4A5A-9B92-253A3EE651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2C372652-969C-4008-9B4B-6F83E6FEB6B5}"/>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967B96A3-A640-4B82-810B-4E6A6CFE8D6A}" type="slidenum">
              <a:rPr lang="en-US" altLang="lv-LV"/>
              <a:pPr/>
              <a:t>‹#›</a:t>
            </a:fld>
            <a:endParaRPr lang="en-US" altLang="lv-LV"/>
          </a:p>
        </p:txBody>
      </p:sp>
    </p:spTree>
    <p:extLst>
      <p:ext uri="{BB962C8B-B14F-4D97-AF65-F5344CB8AC3E}">
        <p14:creationId xmlns:p14="http://schemas.microsoft.com/office/powerpoint/2010/main" val="173155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8A7F7CC-3A11-41B6-984F-0F18C81E8F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2"/>
            <a:ext cx="6096000" cy="1384295"/>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28295873-0379-4BCA-A0DA-7EE550628627}"/>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D1C341CF-C126-4D48-80B7-6BF3B3FBFC81}" type="slidenum">
              <a:rPr lang="en-US" altLang="lv-LV"/>
              <a:pPr/>
              <a:t>‹#›</a:t>
            </a:fld>
            <a:endParaRPr lang="en-US" altLang="lv-LV"/>
          </a:p>
        </p:txBody>
      </p:sp>
    </p:spTree>
    <p:extLst>
      <p:ext uri="{BB962C8B-B14F-4D97-AF65-F5344CB8AC3E}">
        <p14:creationId xmlns:p14="http://schemas.microsoft.com/office/powerpoint/2010/main" val="2130904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EDA9C0-5776-4C5A-A0A5-13A07E0479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3"/>
            <a:ext cx="6096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0800" y="1752601"/>
            <a:ext cx="2895600" cy="437356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752602"/>
            <a:ext cx="2971800" cy="437357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A423ACB-A776-4B1A-B83B-EDFBD9BEC468}"/>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B7DE3B98-61F0-4737-9643-1F99AAEAC7D7}" type="slidenum">
              <a:rPr lang="en-US" altLang="lv-LV"/>
              <a:pPr/>
              <a:t>‹#›</a:t>
            </a:fld>
            <a:endParaRPr lang="en-US" altLang="lv-LV"/>
          </a:p>
        </p:txBody>
      </p:sp>
    </p:spTree>
    <p:extLst>
      <p:ext uri="{BB962C8B-B14F-4D97-AF65-F5344CB8AC3E}">
        <p14:creationId xmlns:p14="http://schemas.microsoft.com/office/powerpoint/2010/main" val="173987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A1E19A69-70CD-4C36-BB50-FCBE595980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3"/>
            <a:ext cx="6096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590800" y="2386942"/>
            <a:ext cx="2895600" cy="3739225"/>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5715000" y="2386942"/>
            <a:ext cx="2971800" cy="3739233"/>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590800" y="1852615"/>
            <a:ext cx="28956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5"/>
            <a:ext cx="2971800" cy="534987"/>
          </a:xfrm>
        </p:spPr>
        <p:txBody>
          <a:bodyPr>
            <a:normAutofit/>
          </a:bodyPr>
          <a:lstStyle>
            <a:lvl1pPr marL="0" indent="0">
              <a:buNone/>
              <a:defRPr sz="15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FCD66FF5-EDFE-49E6-9C14-436D87803E47}"/>
              </a:ext>
            </a:extLst>
          </p:cNvPr>
          <p:cNvSpPr>
            <a:spLocks noGrp="1"/>
          </p:cNvSpPr>
          <p:nvPr>
            <p:ph type="sldNum" sz="quarter" idx="18"/>
          </p:nvPr>
        </p:nvSpPr>
        <p:spPr>
          <a:xfrm>
            <a:off x="8534400" y="6324600"/>
            <a:ext cx="304800" cy="304800"/>
          </a:xfrm>
        </p:spPr>
        <p:txBody>
          <a:bodyPr/>
          <a:lstStyle>
            <a:lvl1pPr>
              <a:defRPr sz="750">
                <a:latin typeface="Verdana" panose="020B0604030504040204" pitchFamily="34" charset="0"/>
              </a:defRPr>
            </a:lvl1pPr>
          </a:lstStyle>
          <a:p>
            <a:fld id="{FD8FE6AA-2C68-4391-B208-D5A96493B3CF}" type="slidenum">
              <a:rPr lang="en-US" altLang="lv-LV"/>
              <a:pPr/>
              <a:t>‹#›</a:t>
            </a:fld>
            <a:endParaRPr lang="en-US" altLang="lv-LV"/>
          </a:p>
        </p:txBody>
      </p:sp>
    </p:spTree>
    <p:extLst>
      <p:ext uri="{BB962C8B-B14F-4D97-AF65-F5344CB8AC3E}">
        <p14:creationId xmlns:p14="http://schemas.microsoft.com/office/powerpoint/2010/main" val="58532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4C300D3-AC1A-4322-96EC-1A7BB6578C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3"/>
            <a:ext cx="6096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4891E1EF-299C-4DA5-91A9-333F72823F2D}"/>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31BAF5EF-FC92-457C-9422-4C0DFFB8F87F}" type="slidenum">
              <a:rPr lang="en-US" altLang="lv-LV"/>
              <a:pPr/>
              <a:t>‹#›</a:t>
            </a:fld>
            <a:endParaRPr lang="en-US" altLang="lv-LV"/>
          </a:p>
        </p:txBody>
      </p:sp>
    </p:spTree>
    <p:extLst>
      <p:ext uri="{BB962C8B-B14F-4D97-AF65-F5344CB8AC3E}">
        <p14:creationId xmlns:p14="http://schemas.microsoft.com/office/powerpoint/2010/main" val="277604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C24990-34D8-480B-B7EE-607A623458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70002322-E95B-4667-BF8D-F7951BCCE0B1}"/>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E98DD3BF-B6BB-4214-8C1C-5F4E43456D1F}" type="slidenum">
              <a:rPr lang="en-US" altLang="lv-LV"/>
              <a:pPr/>
              <a:t>‹#›</a:t>
            </a:fld>
            <a:endParaRPr lang="en-US" altLang="lv-LV"/>
          </a:p>
        </p:txBody>
      </p:sp>
    </p:spTree>
    <p:extLst>
      <p:ext uri="{BB962C8B-B14F-4D97-AF65-F5344CB8AC3E}">
        <p14:creationId xmlns:p14="http://schemas.microsoft.com/office/powerpoint/2010/main" val="95526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BFE8A-46F8-47CC-8B36-283CF153AD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1" y="272977"/>
            <a:ext cx="2751026" cy="1162051"/>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569528" y="273054"/>
            <a:ext cx="3269672" cy="5853128"/>
          </a:xfrm>
        </p:spPr>
        <p:txBody>
          <a:bodyPr>
            <a:normAutofit/>
          </a:bodyPr>
          <a:lstStyle>
            <a:lvl1pPr>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Verdana" panose="020B0604030504040204" pitchFamily="34" charset="0"/>
                <a:ea typeface="Verdana" panose="020B0604030504040204" pitchFamily="34" charset="0"/>
                <a:cs typeface="Verdana" panose="020B0604030504040204" pitchFamily="34" charset="0"/>
              </a:defRPr>
            </a:lvl2pPr>
            <a:lvl3pPr>
              <a:defRPr sz="1500">
                <a:latin typeface="Verdana" panose="020B0604030504040204" pitchFamily="34" charset="0"/>
                <a:ea typeface="Verdana" panose="020B0604030504040204" pitchFamily="34" charset="0"/>
                <a:cs typeface="Verdana" panose="020B0604030504040204" pitchFamily="34" charset="0"/>
              </a:defRPr>
            </a:lvl3pPr>
            <a:lvl4pPr>
              <a:defRPr sz="1500">
                <a:latin typeface="Verdana" panose="020B0604030504040204" pitchFamily="34" charset="0"/>
                <a:ea typeface="Verdana" panose="020B0604030504040204" pitchFamily="34" charset="0"/>
                <a:cs typeface="Verdana" panose="020B0604030504040204" pitchFamily="34" charset="0"/>
              </a:defRPr>
            </a:lvl4pPr>
            <a:lvl5pPr>
              <a:defRPr sz="1500">
                <a:latin typeface="Verdana" panose="020B0604030504040204" pitchFamily="34" charset="0"/>
                <a:ea typeface="Verdana" panose="020B0604030504040204" pitchFamily="34" charset="0"/>
                <a:cs typeface="Verdana" panose="020B0604030504040204" pitchFamily="34" charset="0"/>
              </a:defRPr>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90801" y="1435121"/>
            <a:ext cx="2751026" cy="469106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marL="352341" indent="0">
              <a:buNone/>
              <a:defRPr sz="900"/>
            </a:lvl2pPr>
            <a:lvl3pPr marL="704681" indent="0">
              <a:buNone/>
              <a:defRPr sz="750"/>
            </a:lvl3pPr>
            <a:lvl4pPr marL="1057024" indent="0">
              <a:buNone/>
              <a:defRPr sz="750"/>
            </a:lvl4pPr>
            <a:lvl5pPr marL="1409364" indent="0">
              <a:buNone/>
              <a:defRPr sz="750"/>
            </a:lvl5pPr>
            <a:lvl6pPr marL="1761705" indent="0">
              <a:buNone/>
              <a:defRPr sz="750"/>
            </a:lvl6pPr>
            <a:lvl7pPr marL="2114047" indent="0">
              <a:buNone/>
              <a:defRPr sz="750"/>
            </a:lvl7pPr>
            <a:lvl8pPr marL="2466386" indent="0">
              <a:buNone/>
              <a:defRPr sz="750"/>
            </a:lvl8pPr>
            <a:lvl9pPr marL="2818729" indent="0">
              <a:buNone/>
              <a:defRPr sz="75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61DE887-3F84-4EA1-A52C-F3D533F425B5}"/>
              </a:ext>
            </a:extLst>
          </p:cNvPr>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fld id="{D72663AD-BE8C-425C-8B31-3CE6BCB01B67}" type="slidenum">
              <a:rPr lang="en-US" altLang="lv-LV"/>
              <a:pPr/>
              <a:t>‹#›</a:t>
            </a:fld>
            <a:endParaRPr lang="en-US" altLang="lv-LV"/>
          </a:p>
        </p:txBody>
      </p:sp>
    </p:spTree>
    <p:extLst>
      <p:ext uri="{BB962C8B-B14F-4D97-AF65-F5344CB8AC3E}">
        <p14:creationId xmlns:p14="http://schemas.microsoft.com/office/powerpoint/2010/main" val="241415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3696A12-FE5F-45F0-999E-EE527F4642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5862C30-19BB-4A38-9940-E2FBA5E98E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5882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5EB7314-314B-B432-035E-8E66C8F963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F9CFDDC8-4347-C8AC-69AB-F76CF61B996C}"/>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FFEC9D47-AF45-414F-A11D-840A1954ECF2}" type="slidenum">
              <a:rPr lang="en-US" altLang="lv-LV"/>
              <a:pPr>
                <a:defRPr/>
              </a:pPr>
              <a:t>‹#›</a:t>
            </a:fld>
            <a:endParaRPr lang="en-US" altLang="lv-LV"/>
          </a:p>
        </p:txBody>
      </p:sp>
    </p:spTree>
    <p:extLst>
      <p:ext uri="{BB962C8B-B14F-4D97-AF65-F5344CB8AC3E}">
        <p14:creationId xmlns:p14="http://schemas.microsoft.com/office/powerpoint/2010/main" val="327391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8E5916E-C0FA-82E3-7952-8AEDEF9C75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EF1BB53D-5D7C-0880-25A6-1ECC1A9080CD}"/>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126ECF3F-BFAE-4792-B9FB-A16C9FE0795D}" type="slidenum">
              <a:rPr lang="en-US" altLang="lv-LV"/>
              <a:pPr>
                <a:defRPr/>
              </a:pPr>
              <a:t>‹#›</a:t>
            </a:fld>
            <a:endParaRPr lang="en-US" altLang="lv-LV"/>
          </a:p>
        </p:txBody>
      </p:sp>
    </p:spTree>
    <p:extLst>
      <p:ext uri="{BB962C8B-B14F-4D97-AF65-F5344CB8AC3E}">
        <p14:creationId xmlns:p14="http://schemas.microsoft.com/office/powerpoint/2010/main" val="367228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27357A3-490B-36FF-B5A9-4DBED1FC63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C746FB70-F444-E006-2DE0-3E34EF5B7926}"/>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62B9670E-8330-4C65-BA67-0AF511720236}" type="slidenum">
              <a:rPr lang="en-US" altLang="lv-LV"/>
              <a:pPr>
                <a:defRPr/>
              </a:pPr>
              <a:t>‹#›</a:t>
            </a:fld>
            <a:endParaRPr lang="en-US" altLang="lv-LV"/>
          </a:p>
        </p:txBody>
      </p:sp>
    </p:spTree>
    <p:extLst>
      <p:ext uri="{BB962C8B-B14F-4D97-AF65-F5344CB8AC3E}">
        <p14:creationId xmlns:p14="http://schemas.microsoft.com/office/powerpoint/2010/main" val="166497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BE25E5D-BA8B-6B7A-D5B4-A8E118CA1F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74DA58B-9A1D-5906-B470-1A477156103B}"/>
              </a:ext>
            </a:extLst>
          </p:cNvPr>
          <p:cNvSpPr>
            <a:spLocks noGrp="1"/>
          </p:cNvSpPr>
          <p:nvPr>
            <p:ph type="sldNum" sz="quarter" idx="18"/>
          </p:nvPr>
        </p:nvSpPr>
        <p:spPr>
          <a:xfrm>
            <a:off x="8534400" y="6324600"/>
            <a:ext cx="304800" cy="304800"/>
          </a:xfrm>
        </p:spPr>
        <p:txBody>
          <a:bodyPr/>
          <a:lstStyle>
            <a:lvl1pPr>
              <a:defRPr sz="1000" smtClean="0">
                <a:latin typeface="Verdana" panose="020B0604030504040204" pitchFamily="34" charset="0"/>
              </a:defRPr>
            </a:lvl1pPr>
          </a:lstStyle>
          <a:p>
            <a:pPr>
              <a:defRPr/>
            </a:pPr>
            <a:fld id="{789EDA9B-44BE-4FB5-BD84-15F08C925B10}" type="slidenum">
              <a:rPr lang="en-US" altLang="lv-LV"/>
              <a:pPr>
                <a:defRPr/>
              </a:pPr>
              <a:t>‹#›</a:t>
            </a:fld>
            <a:endParaRPr lang="en-US" altLang="lv-LV"/>
          </a:p>
        </p:txBody>
      </p:sp>
    </p:spTree>
    <p:extLst>
      <p:ext uri="{BB962C8B-B14F-4D97-AF65-F5344CB8AC3E}">
        <p14:creationId xmlns:p14="http://schemas.microsoft.com/office/powerpoint/2010/main" val="26028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20737A8-2F89-F86D-8472-13829A4C0A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42690517-C905-5D33-A6A5-DAEF515AE5F0}"/>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40C2061B-370D-404F-8309-60D73EADF463}" type="slidenum">
              <a:rPr lang="en-US" altLang="lv-LV"/>
              <a:pPr>
                <a:defRPr/>
              </a:pPr>
              <a:t>‹#›</a:t>
            </a:fld>
            <a:endParaRPr lang="en-US" altLang="lv-LV"/>
          </a:p>
        </p:txBody>
      </p:sp>
    </p:spTree>
    <p:extLst>
      <p:ext uri="{BB962C8B-B14F-4D97-AF65-F5344CB8AC3E}">
        <p14:creationId xmlns:p14="http://schemas.microsoft.com/office/powerpoint/2010/main" val="200261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F59459-E50D-78CC-D5F5-5D85F0A299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CDFE319-04F8-9DA6-5F23-E3F379DCE9B7}"/>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78E7CFCD-ACC5-4AF2-820C-CE58572EE00B}" type="slidenum">
              <a:rPr lang="en-US" altLang="lv-LV"/>
              <a:pPr>
                <a:defRPr/>
              </a:pPr>
              <a:t>‹#›</a:t>
            </a:fld>
            <a:endParaRPr lang="en-US" altLang="lv-LV"/>
          </a:p>
        </p:txBody>
      </p:sp>
    </p:spTree>
    <p:extLst>
      <p:ext uri="{BB962C8B-B14F-4D97-AF65-F5344CB8AC3E}">
        <p14:creationId xmlns:p14="http://schemas.microsoft.com/office/powerpoint/2010/main" val="196127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4D0EC0F-983A-E232-C6FA-177F2563C8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EA2E460-8F47-89DE-E8BC-B5C76F762C5B}"/>
              </a:ext>
            </a:extLst>
          </p:cNvPr>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A005362C-F539-45A8-806D-A566A8F57411}" type="slidenum">
              <a:rPr lang="en-US" altLang="lv-LV"/>
              <a:pPr>
                <a:defRPr/>
              </a:pPr>
              <a:t>‹#›</a:t>
            </a:fld>
            <a:endParaRPr lang="en-US" altLang="lv-LV"/>
          </a:p>
        </p:txBody>
      </p:sp>
    </p:spTree>
    <p:extLst>
      <p:ext uri="{BB962C8B-B14F-4D97-AF65-F5344CB8AC3E}">
        <p14:creationId xmlns:p14="http://schemas.microsoft.com/office/powerpoint/2010/main" val="8984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352DB98-3B8A-42DF-9030-A8778DA0DA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916BE98A-6369-2B5E-2A12-07D7B3784B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3995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BE86E8-0FE1-498A-EDCD-DAF72333ABF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59BC0F29-2F90-A279-C89E-212CF693D62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65C709AE-6A7F-93AA-0848-150F34A45E9A}"/>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44AD4E49-8CAC-4BDC-B6A4-47FA9E54F723}" type="datetime1">
              <a:rPr lang="en-US" altLang="lv-LV"/>
              <a:pPr>
                <a:defRPr/>
              </a:pPr>
              <a:t>1/19/2026</a:t>
            </a:fld>
            <a:endParaRPr lang="en-US" altLang="lv-LV"/>
          </a:p>
        </p:txBody>
      </p:sp>
      <p:sp>
        <p:nvSpPr>
          <p:cNvPr id="5" name="Footer Placeholder 4">
            <a:extLst>
              <a:ext uri="{FF2B5EF4-FFF2-40B4-BE49-F238E27FC236}">
                <a16:creationId xmlns:a16="http://schemas.microsoft.com/office/drawing/2014/main" id="{B969B814-93C8-9261-AEF6-36615A85FD6A}"/>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5666FB4-4C78-4077-E99E-1709989C029E}"/>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DF62C440-C47C-4B13-99EE-C059BCA01292}"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695258-A8BB-45A8-9DDF-19053866439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723CECC1-AE4C-4981-A561-DA08710B0576}"/>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4603A272-3A6A-46C7-94D4-6BDC24AFA006}"/>
              </a:ext>
            </a:extLst>
          </p:cNvPr>
          <p:cNvSpPr>
            <a:spLocks noGrp="1"/>
          </p:cNvSpPr>
          <p:nvPr>
            <p:ph type="dt" sz="half" idx="2"/>
          </p:nvPr>
        </p:nvSpPr>
        <p:spPr>
          <a:xfrm>
            <a:off x="457200" y="6356352"/>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900">
                <a:solidFill>
                  <a:srgbClr val="898989"/>
                </a:solidFill>
              </a:defRPr>
            </a:lvl1pPr>
          </a:lstStyle>
          <a:p>
            <a:pPr>
              <a:defRPr/>
            </a:pPr>
            <a:fld id="{F834E805-C509-433F-B985-A7A24A65C607}" type="datetime1">
              <a:rPr lang="en-US" altLang="lv-LV"/>
              <a:pPr>
                <a:defRPr/>
              </a:pPr>
              <a:t>1/19/2026</a:t>
            </a:fld>
            <a:endParaRPr lang="en-US" altLang="lv-LV"/>
          </a:p>
        </p:txBody>
      </p:sp>
      <p:sp>
        <p:nvSpPr>
          <p:cNvPr id="5" name="Footer Placeholder 4">
            <a:extLst>
              <a:ext uri="{FF2B5EF4-FFF2-40B4-BE49-F238E27FC236}">
                <a16:creationId xmlns:a16="http://schemas.microsoft.com/office/drawing/2014/main" id="{9F39F441-8EC8-4F60-9337-37D716A4BCCE}"/>
              </a:ext>
            </a:extLst>
          </p:cNvPr>
          <p:cNvSpPr>
            <a:spLocks noGrp="1"/>
          </p:cNvSpPr>
          <p:nvPr>
            <p:ph type="ftr" sz="quarter" idx="3"/>
          </p:nvPr>
        </p:nvSpPr>
        <p:spPr>
          <a:xfrm>
            <a:off x="3124200" y="6356352"/>
            <a:ext cx="2895600" cy="365125"/>
          </a:xfrm>
          <a:prstGeom prst="rect">
            <a:avLst/>
          </a:prstGeom>
        </p:spPr>
        <p:txBody>
          <a:bodyPr vert="horz" lIns="93957" tIns="46979" rIns="93957" bIns="46979" rtlCol="0" anchor="ctr"/>
          <a:lstStyle>
            <a:lvl1pPr algn="ctr" defTabSz="704681" eaLnBrk="1" fontAlgn="auto" hangingPunct="1">
              <a:spcBef>
                <a:spcPts val="0"/>
              </a:spcBef>
              <a:spcAft>
                <a:spcPts val="0"/>
              </a:spcAft>
              <a:defRPr sz="9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E1AFDC9-AEF4-4620-ABC4-BAAC864F76EE}"/>
              </a:ext>
            </a:extLst>
          </p:cNvPr>
          <p:cNvSpPr>
            <a:spLocks noGrp="1"/>
          </p:cNvSpPr>
          <p:nvPr>
            <p:ph type="sldNum" sz="quarter" idx="4"/>
          </p:nvPr>
        </p:nvSpPr>
        <p:spPr>
          <a:xfrm>
            <a:off x="6553200" y="6356352"/>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900">
                <a:solidFill>
                  <a:srgbClr val="898989"/>
                </a:solidFill>
              </a:defRPr>
            </a:lvl1pPr>
          </a:lstStyle>
          <a:p>
            <a:fld id="{16DFD0AA-3D69-4B8A-B023-47DF9FEB2485}" type="slidenum">
              <a:rPr lang="en-US" altLang="lv-LV"/>
              <a:pPr/>
              <a:t>‹#›</a:t>
            </a:fld>
            <a:endParaRPr lang="en-US" altLang="lv-LV"/>
          </a:p>
        </p:txBody>
      </p:sp>
    </p:spTree>
    <p:extLst>
      <p:ext uri="{BB962C8B-B14F-4D97-AF65-F5344CB8AC3E}">
        <p14:creationId xmlns:p14="http://schemas.microsoft.com/office/powerpoint/2010/main" val="1964907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Lst>
  <p:hf hdr="0" ftr="0" dt="0"/>
  <p:txStyles>
    <p:titleStyle>
      <a:lvl1pPr algn="ctr" defTabSz="703660" rtl="0" eaLnBrk="0" fontAlgn="base" hangingPunct="0">
        <a:spcBef>
          <a:spcPct val="0"/>
        </a:spcBef>
        <a:spcAft>
          <a:spcPct val="0"/>
        </a:spcAft>
        <a:defRPr sz="3375" kern="1200">
          <a:solidFill>
            <a:schemeClr val="tx1"/>
          </a:solidFill>
          <a:latin typeface="+mj-lt"/>
          <a:ea typeface="MS PGothic" pitchFamily="34" charset="-128"/>
          <a:cs typeface="+mj-cs"/>
        </a:defRPr>
      </a:lvl1pPr>
      <a:lvl2pPr algn="ctr" defTabSz="703660" rtl="0" eaLnBrk="0" fontAlgn="base" hangingPunct="0">
        <a:spcBef>
          <a:spcPct val="0"/>
        </a:spcBef>
        <a:spcAft>
          <a:spcPct val="0"/>
        </a:spcAft>
        <a:defRPr sz="3375">
          <a:solidFill>
            <a:schemeClr val="tx1"/>
          </a:solidFill>
          <a:latin typeface="Times New Roman" pitchFamily="18" charset="0"/>
          <a:ea typeface="MS PGothic" pitchFamily="34" charset="-128"/>
        </a:defRPr>
      </a:lvl2pPr>
      <a:lvl3pPr algn="ctr" defTabSz="703660" rtl="0" eaLnBrk="0" fontAlgn="base" hangingPunct="0">
        <a:spcBef>
          <a:spcPct val="0"/>
        </a:spcBef>
        <a:spcAft>
          <a:spcPct val="0"/>
        </a:spcAft>
        <a:defRPr sz="3375">
          <a:solidFill>
            <a:schemeClr val="tx1"/>
          </a:solidFill>
          <a:latin typeface="Times New Roman" pitchFamily="18" charset="0"/>
          <a:ea typeface="MS PGothic" pitchFamily="34" charset="-128"/>
        </a:defRPr>
      </a:lvl3pPr>
      <a:lvl4pPr algn="ctr" defTabSz="703660" rtl="0" eaLnBrk="0" fontAlgn="base" hangingPunct="0">
        <a:spcBef>
          <a:spcPct val="0"/>
        </a:spcBef>
        <a:spcAft>
          <a:spcPct val="0"/>
        </a:spcAft>
        <a:defRPr sz="3375">
          <a:solidFill>
            <a:schemeClr val="tx1"/>
          </a:solidFill>
          <a:latin typeface="Times New Roman" pitchFamily="18" charset="0"/>
          <a:ea typeface="MS PGothic" pitchFamily="34" charset="-128"/>
        </a:defRPr>
      </a:lvl4pPr>
      <a:lvl5pPr algn="ctr" defTabSz="703660" rtl="0" eaLnBrk="0" fontAlgn="base" hangingPunct="0">
        <a:spcBef>
          <a:spcPct val="0"/>
        </a:spcBef>
        <a:spcAft>
          <a:spcPct val="0"/>
        </a:spcAft>
        <a:defRPr sz="3375">
          <a:solidFill>
            <a:schemeClr val="tx1"/>
          </a:solidFill>
          <a:latin typeface="Times New Roman" pitchFamily="18" charset="0"/>
          <a:ea typeface="MS PGothic" pitchFamily="34" charset="-128"/>
        </a:defRPr>
      </a:lvl5pPr>
      <a:lvl6pPr marL="342900" algn="ctr" defTabSz="703660" rtl="0" eaLnBrk="1" fontAlgn="base" hangingPunct="1">
        <a:spcBef>
          <a:spcPct val="0"/>
        </a:spcBef>
        <a:spcAft>
          <a:spcPct val="0"/>
        </a:spcAft>
        <a:defRPr sz="3375">
          <a:solidFill>
            <a:schemeClr val="tx1"/>
          </a:solidFill>
          <a:latin typeface="Times New Roman" pitchFamily="18" charset="0"/>
        </a:defRPr>
      </a:lvl6pPr>
      <a:lvl7pPr marL="685800" algn="ctr" defTabSz="703660" rtl="0" eaLnBrk="1" fontAlgn="base" hangingPunct="1">
        <a:spcBef>
          <a:spcPct val="0"/>
        </a:spcBef>
        <a:spcAft>
          <a:spcPct val="0"/>
        </a:spcAft>
        <a:defRPr sz="3375">
          <a:solidFill>
            <a:schemeClr val="tx1"/>
          </a:solidFill>
          <a:latin typeface="Times New Roman" pitchFamily="18" charset="0"/>
        </a:defRPr>
      </a:lvl7pPr>
      <a:lvl8pPr marL="1028700" algn="ctr" defTabSz="703660" rtl="0" eaLnBrk="1" fontAlgn="base" hangingPunct="1">
        <a:spcBef>
          <a:spcPct val="0"/>
        </a:spcBef>
        <a:spcAft>
          <a:spcPct val="0"/>
        </a:spcAft>
        <a:defRPr sz="3375">
          <a:solidFill>
            <a:schemeClr val="tx1"/>
          </a:solidFill>
          <a:latin typeface="Times New Roman" pitchFamily="18" charset="0"/>
        </a:defRPr>
      </a:lvl8pPr>
      <a:lvl9pPr marL="1371600" algn="ctr" defTabSz="703660" rtl="0" eaLnBrk="1" fontAlgn="base" hangingPunct="1">
        <a:spcBef>
          <a:spcPct val="0"/>
        </a:spcBef>
        <a:spcAft>
          <a:spcPct val="0"/>
        </a:spcAft>
        <a:defRPr sz="3375">
          <a:solidFill>
            <a:schemeClr val="tx1"/>
          </a:solidFill>
          <a:latin typeface="Times New Roman" pitchFamily="18" charset="0"/>
        </a:defRPr>
      </a:lvl9pPr>
    </p:titleStyle>
    <p:bodyStyle>
      <a:lvl1pPr marL="263129" indent="-263129" algn="l" defTabSz="703660" rtl="0" eaLnBrk="0" fontAlgn="base" hangingPunct="0">
        <a:spcBef>
          <a:spcPct val="20000"/>
        </a:spcBef>
        <a:spcAft>
          <a:spcPct val="0"/>
        </a:spcAft>
        <a:buFont typeface="Arial" panose="020B0604020202020204" pitchFamily="34" charset="0"/>
        <a:buChar char="•"/>
        <a:defRPr sz="2475" kern="1200">
          <a:solidFill>
            <a:schemeClr val="tx1"/>
          </a:solidFill>
          <a:latin typeface="+mn-lt"/>
          <a:ea typeface="MS PGothic" pitchFamily="34" charset="-128"/>
          <a:cs typeface="+mn-cs"/>
        </a:defRPr>
      </a:lvl1pPr>
      <a:lvl2pPr marL="571500" indent="-219075" algn="l" defTabSz="703660" rtl="0" eaLnBrk="0" fontAlgn="base" hangingPunct="0">
        <a:spcBef>
          <a:spcPct val="20000"/>
        </a:spcBef>
        <a:spcAft>
          <a:spcPct val="0"/>
        </a:spcAft>
        <a:buFont typeface="Arial" panose="020B0604020202020204" pitchFamily="34" charset="0"/>
        <a:buChar char="–"/>
        <a:defRPr sz="2175" kern="1200">
          <a:solidFill>
            <a:schemeClr val="tx1"/>
          </a:solidFill>
          <a:latin typeface="+mn-lt"/>
          <a:ea typeface="MS PGothic" pitchFamily="34" charset="-128"/>
          <a:cs typeface="+mn-cs"/>
        </a:defRPr>
      </a:lvl2pPr>
      <a:lvl3pPr marL="879872" indent="-175022" algn="l" defTabSz="703660" rtl="0" eaLnBrk="0" fontAlgn="base" hangingPunct="0">
        <a:spcBef>
          <a:spcPct val="20000"/>
        </a:spcBef>
        <a:spcAft>
          <a:spcPct val="0"/>
        </a:spcAft>
        <a:buFont typeface="Arial" panose="020B0604020202020204" pitchFamily="34" charset="0"/>
        <a:buChar char="•"/>
        <a:defRPr sz="1875" kern="1200">
          <a:solidFill>
            <a:schemeClr val="tx1"/>
          </a:solidFill>
          <a:latin typeface="+mn-lt"/>
          <a:ea typeface="MS PGothic" pitchFamily="34" charset="-128"/>
          <a:cs typeface="+mn-cs"/>
        </a:defRPr>
      </a:lvl3pPr>
      <a:lvl4pPr marL="1232297" indent="-175022" algn="l" defTabSz="703660"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itchFamily="34" charset="-128"/>
          <a:cs typeface="+mn-cs"/>
        </a:defRPr>
      </a:lvl4pPr>
      <a:lvl5pPr marL="1584722" indent="-175022" algn="l" defTabSz="703660" rtl="0" eaLnBrk="0" fontAlgn="base" hangingPunct="0">
        <a:spcBef>
          <a:spcPct val="20000"/>
        </a:spcBef>
        <a:spcAft>
          <a:spcPct val="0"/>
        </a:spcAft>
        <a:buFont typeface="Arial" panose="020B0604020202020204" pitchFamily="34" charset="0"/>
        <a:buChar char="»"/>
        <a:defRPr sz="1425" kern="1200">
          <a:solidFill>
            <a:schemeClr val="tx1"/>
          </a:solidFill>
          <a:latin typeface="+mn-lt"/>
          <a:ea typeface="MS PGothic" pitchFamily="34" charset="-128"/>
          <a:cs typeface="+mn-cs"/>
        </a:defRPr>
      </a:lvl5pPr>
      <a:lvl6pPr marL="1937876"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290217"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642559"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994898"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704681" rtl="0" eaLnBrk="1" latinLnBrk="0" hangingPunct="1">
        <a:defRPr sz="1275" kern="1200">
          <a:solidFill>
            <a:schemeClr val="tx1"/>
          </a:solidFill>
          <a:latin typeface="+mn-lt"/>
          <a:ea typeface="+mn-ea"/>
          <a:cs typeface="+mn-cs"/>
        </a:defRPr>
      </a:lvl1pPr>
      <a:lvl2pPr marL="352341" algn="l" defTabSz="704681" rtl="0" eaLnBrk="1" latinLnBrk="0" hangingPunct="1">
        <a:defRPr sz="1275" kern="1200">
          <a:solidFill>
            <a:schemeClr val="tx1"/>
          </a:solidFill>
          <a:latin typeface="+mn-lt"/>
          <a:ea typeface="+mn-ea"/>
          <a:cs typeface="+mn-cs"/>
        </a:defRPr>
      </a:lvl2pPr>
      <a:lvl3pPr marL="704681" algn="l" defTabSz="704681" rtl="0" eaLnBrk="1" latinLnBrk="0" hangingPunct="1">
        <a:defRPr sz="1275" kern="1200">
          <a:solidFill>
            <a:schemeClr val="tx1"/>
          </a:solidFill>
          <a:latin typeface="+mn-lt"/>
          <a:ea typeface="+mn-ea"/>
          <a:cs typeface="+mn-cs"/>
        </a:defRPr>
      </a:lvl3pPr>
      <a:lvl4pPr marL="1057024" algn="l" defTabSz="704681" rtl="0" eaLnBrk="1" latinLnBrk="0" hangingPunct="1">
        <a:defRPr sz="1275" kern="1200">
          <a:solidFill>
            <a:schemeClr val="tx1"/>
          </a:solidFill>
          <a:latin typeface="+mn-lt"/>
          <a:ea typeface="+mn-ea"/>
          <a:cs typeface="+mn-cs"/>
        </a:defRPr>
      </a:lvl4pPr>
      <a:lvl5pPr marL="1409364" algn="l" defTabSz="704681" rtl="0" eaLnBrk="1" latinLnBrk="0" hangingPunct="1">
        <a:defRPr sz="1275" kern="1200">
          <a:solidFill>
            <a:schemeClr val="tx1"/>
          </a:solidFill>
          <a:latin typeface="+mn-lt"/>
          <a:ea typeface="+mn-ea"/>
          <a:cs typeface="+mn-cs"/>
        </a:defRPr>
      </a:lvl5pPr>
      <a:lvl6pPr marL="1761705" algn="l" defTabSz="704681" rtl="0" eaLnBrk="1" latinLnBrk="0" hangingPunct="1">
        <a:defRPr sz="1275" kern="1200">
          <a:solidFill>
            <a:schemeClr val="tx1"/>
          </a:solidFill>
          <a:latin typeface="+mn-lt"/>
          <a:ea typeface="+mn-ea"/>
          <a:cs typeface="+mn-cs"/>
        </a:defRPr>
      </a:lvl6pPr>
      <a:lvl7pPr marL="2114047" algn="l" defTabSz="704681" rtl="0" eaLnBrk="1" latinLnBrk="0" hangingPunct="1">
        <a:defRPr sz="1275" kern="1200">
          <a:solidFill>
            <a:schemeClr val="tx1"/>
          </a:solidFill>
          <a:latin typeface="+mn-lt"/>
          <a:ea typeface="+mn-ea"/>
          <a:cs typeface="+mn-cs"/>
        </a:defRPr>
      </a:lvl7pPr>
      <a:lvl8pPr marL="2466386" algn="l" defTabSz="704681" rtl="0" eaLnBrk="1" latinLnBrk="0" hangingPunct="1">
        <a:defRPr sz="1275" kern="1200">
          <a:solidFill>
            <a:schemeClr val="tx1"/>
          </a:solidFill>
          <a:latin typeface="+mn-lt"/>
          <a:ea typeface="+mn-ea"/>
          <a:cs typeface="+mn-cs"/>
        </a:defRPr>
      </a:lvl8pPr>
      <a:lvl9pPr marL="2818729" algn="l" defTabSz="704681" rtl="0" eaLnBrk="1" latinLnBrk="0" hangingPunct="1">
        <a:defRPr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kumi.lv/ta/id/335964-grozijumi-ministru-kabineta-2019-gada-3-septembra-noteikumos-nr-416-noteikumi-par-valsts-visparejas-videjas-izglitibas-standar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ustomXml" Target="../ink/ink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Layout" Target="../diagrams/layout3.xml"/><Relationship Id="rId7" Type="http://schemas.openxmlformats.org/officeDocument/2006/relationships/customXml" Target="../ink/ink8.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customXml" Target="../ink/ink10.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9.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11.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70.png"/><Relationship Id="rId4" Type="http://schemas.openxmlformats.org/officeDocument/2006/relationships/customXml" Target="../ink/ink12.xml"/></Relationships>
</file>

<file path=ppt/slides/_rels/slide3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14.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viaa.gov.lv/lv/valsts-parbaudes-darbu-programmas#20252026-macibu-ga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71.png"/><Relationship Id="rId7" Type="http://schemas.openxmlformats.org/officeDocument/2006/relationships/image" Target="../media/image67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700.png"/><Relationship Id="rId5" Type="http://schemas.openxmlformats.org/officeDocument/2006/relationships/image" Target="../media/image660.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69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viaa.gov.lv/lv/valsts-parbaudes-darbi" TargetMode="External"/><Relationship Id="rId3" Type="http://schemas.openxmlformats.org/officeDocument/2006/relationships/hyperlink" Target="https://www.viaa.gov.lv/lv/valsts-parbaudes-darbu-programmas#20252026-macibu-gads" TargetMode="External"/><Relationship Id="rId7" Type="http://schemas.openxmlformats.org/officeDocument/2006/relationships/hyperlink" Target="https://dom.lndb.lv/data/obj/file/35807952.pdf" TargetMode="External"/><Relationship Id="rId12"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https://registri.visc.gov.lv/vispizglitiba/eksameni/dokumenti/metmat/met_iet_kim_2023.pdf" TargetMode="External"/><Relationship Id="rId11" Type="http://schemas.openxmlformats.org/officeDocument/2006/relationships/image" Target="../media/image75.png"/><Relationship Id="rId5" Type="http://schemas.openxmlformats.org/officeDocument/2006/relationships/hyperlink" Target="https://skolo.lv/mod/resource/view.php?id=74307719" TargetMode="External"/><Relationship Id="rId10" Type="http://schemas.openxmlformats.org/officeDocument/2006/relationships/image" Target="../media/image74.png"/><Relationship Id="rId4" Type="http://schemas.openxmlformats.org/officeDocument/2006/relationships/hyperlink" Target="https://www.viaa.gov.lv/lv/valsts-parbaudes-darbu-uzdevumi" TargetMode="External"/><Relationship Id="rId9" Type="http://schemas.openxmlformats.org/officeDocument/2006/relationships/image" Target="../media/image73.png"/></Relationships>
</file>

<file path=ppt/slides/_rels/slide53.xml.rels><?xml version="1.0" encoding="UTF-8" standalone="yes"?>
<Relationships xmlns="http://schemas.openxmlformats.org/package/2006/relationships"><Relationship Id="rId2" Type="http://schemas.openxmlformats.org/officeDocument/2006/relationships/hyperlink" Target="mailto:jelena.volkinsteine@viaa.gov.l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07D8A96-2718-E2D4-360E-86F00C5DC548}"/>
              </a:ext>
            </a:extLst>
          </p:cNvPr>
          <p:cNvSpPr>
            <a:spLocks noGrp="1"/>
          </p:cNvSpPr>
          <p:nvPr>
            <p:ph type="title"/>
          </p:nvPr>
        </p:nvSpPr>
        <p:spPr>
          <a:xfrm>
            <a:off x="685800" y="3300919"/>
            <a:ext cx="7772400" cy="960438"/>
          </a:xfrm>
        </p:spPr>
        <p:txBody>
          <a:bodyPr>
            <a:normAutofit fontScale="90000"/>
          </a:bodyPr>
          <a:lstStyle/>
          <a:p>
            <a:pPr>
              <a:defRPr/>
            </a:pPr>
            <a:r>
              <a:rPr lang="lv-LV" dirty="0">
                <a:solidFill>
                  <a:srgbClr val="7030A0"/>
                </a:solidFill>
                <a:latin typeface="Verdana"/>
                <a:ea typeface="MS PGothic"/>
              </a:rPr>
              <a:t>Ķīmijas</a:t>
            </a:r>
            <a:r>
              <a:rPr lang="en-GB" altLang="lv-LV" dirty="0">
                <a:solidFill>
                  <a:srgbClr val="7030A0"/>
                </a:solidFill>
                <a:latin typeface="Verdana"/>
                <a:ea typeface="MS PGothic"/>
              </a:rPr>
              <a:t> </a:t>
            </a:r>
            <a:r>
              <a:rPr lang="lv-LV" dirty="0">
                <a:solidFill>
                  <a:srgbClr val="7030A0"/>
                </a:solidFill>
                <a:latin typeface="Verdana"/>
                <a:ea typeface="MS PGothic"/>
              </a:rPr>
              <a:t>valsts</a:t>
            </a:r>
            <a:r>
              <a:rPr lang="en-GB" altLang="lv-LV" dirty="0">
                <a:solidFill>
                  <a:srgbClr val="7030A0"/>
                </a:solidFill>
                <a:latin typeface="Verdana"/>
                <a:ea typeface="MS PGothic"/>
              </a:rPr>
              <a:t> </a:t>
            </a:r>
            <a:r>
              <a:rPr lang="lv-LV" dirty="0">
                <a:solidFill>
                  <a:srgbClr val="7030A0"/>
                </a:solidFill>
                <a:latin typeface="Verdana"/>
                <a:ea typeface="MS PGothic"/>
              </a:rPr>
              <a:t>pārbaudes</a:t>
            </a:r>
            <a:r>
              <a:rPr lang="en-GB" altLang="lv-LV" dirty="0">
                <a:solidFill>
                  <a:srgbClr val="7030A0"/>
                </a:solidFill>
                <a:latin typeface="Verdana"/>
                <a:ea typeface="MS PGothic"/>
              </a:rPr>
              <a:t> </a:t>
            </a:r>
            <a:r>
              <a:rPr lang="lv-LV" dirty="0">
                <a:solidFill>
                  <a:srgbClr val="7030A0"/>
                </a:solidFill>
                <a:latin typeface="Verdana"/>
                <a:ea typeface="MS PGothic"/>
              </a:rPr>
              <a:t>darbi</a:t>
            </a:r>
            <a:r>
              <a:rPr lang="lv-LV" altLang="lv-LV" dirty="0">
                <a:solidFill>
                  <a:srgbClr val="7030A0"/>
                </a:solidFill>
                <a:latin typeface="Verdana"/>
                <a:ea typeface="MS PGothic"/>
              </a:rPr>
              <a:t> </a:t>
            </a:r>
            <a:r>
              <a:rPr lang="en-GB" altLang="lv-LV" dirty="0">
                <a:solidFill>
                  <a:srgbClr val="7030A0"/>
                </a:solidFill>
                <a:latin typeface="Verdana"/>
                <a:ea typeface="MS PGothic"/>
              </a:rPr>
              <a:t>2025./2026. </a:t>
            </a:r>
            <a:r>
              <a:rPr lang="lv-LV" dirty="0">
                <a:solidFill>
                  <a:srgbClr val="7030A0"/>
                </a:solidFill>
                <a:latin typeface="Verdana"/>
                <a:ea typeface="MS PGothic"/>
              </a:rPr>
              <a:t>mācību</a:t>
            </a:r>
            <a:r>
              <a:rPr lang="en-GB" dirty="0">
                <a:solidFill>
                  <a:srgbClr val="7030A0"/>
                </a:solidFill>
                <a:latin typeface="Verdana"/>
                <a:ea typeface="MS PGothic"/>
              </a:rPr>
              <a:t> </a:t>
            </a:r>
            <a:r>
              <a:rPr lang="lv-LV" dirty="0">
                <a:solidFill>
                  <a:srgbClr val="7030A0"/>
                </a:solidFill>
                <a:latin typeface="Verdana"/>
                <a:ea typeface="MS PGothic"/>
              </a:rPr>
              <a:t>gadā</a:t>
            </a:r>
            <a:endParaRPr lang="lv-LV" altLang="lv-LV" dirty="0">
              <a:solidFill>
                <a:srgbClr val="7030A0"/>
              </a:solidFill>
              <a:latin typeface="Verdana"/>
              <a:ea typeface="MS PGothic"/>
            </a:endParaRPr>
          </a:p>
        </p:txBody>
      </p:sp>
      <p:sp>
        <p:nvSpPr>
          <p:cNvPr id="12291" name="Text Placeholder 2">
            <a:extLst>
              <a:ext uri="{FF2B5EF4-FFF2-40B4-BE49-F238E27FC236}">
                <a16:creationId xmlns:a16="http://schemas.microsoft.com/office/drawing/2014/main" id="{64FC21A9-F628-DE8C-BA81-81637DF6B387}"/>
              </a:ext>
            </a:extLst>
          </p:cNvPr>
          <p:cNvSpPr>
            <a:spLocks noGrp="1"/>
          </p:cNvSpPr>
          <p:nvPr>
            <p:ph type="body" sz="quarter" idx="10"/>
          </p:nvPr>
        </p:nvSpPr>
        <p:spPr>
          <a:xfrm>
            <a:off x="685800" y="4581525"/>
            <a:ext cx="7772400" cy="1360238"/>
          </a:xfrm>
        </p:spPr>
        <p:txBody>
          <a:bodyPr>
            <a:normAutofit/>
          </a:bodyPr>
          <a:lstStyle/>
          <a:p>
            <a:pPr>
              <a:lnSpc>
                <a:spcPct val="120000"/>
              </a:lnSpc>
              <a:spcBef>
                <a:spcPct val="0"/>
              </a:spcBef>
            </a:pPr>
            <a:r>
              <a:rPr lang="lv-LV" altLang="lv-LV" sz="2000" dirty="0">
                <a:solidFill>
                  <a:srgbClr val="7030A0"/>
                </a:solidFill>
                <a:latin typeface="Verdana"/>
                <a:ea typeface="MS PGothic"/>
              </a:rPr>
              <a:t>Jeļena Volkinšteine</a:t>
            </a:r>
            <a:endParaRPr lang="en-GB" altLang="lv-LV" sz="2000" dirty="0">
              <a:solidFill>
                <a:srgbClr val="7030A0"/>
              </a:solidFill>
              <a:latin typeface="Verdana"/>
              <a:ea typeface="MS PGothic"/>
            </a:endParaRPr>
          </a:p>
          <a:p>
            <a:pPr>
              <a:lnSpc>
                <a:spcPct val="120000"/>
              </a:lnSpc>
              <a:spcBef>
                <a:spcPct val="0"/>
              </a:spcBef>
            </a:pPr>
            <a:r>
              <a:rPr lang="lv-LV" altLang="lv-LV" dirty="0">
                <a:solidFill>
                  <a:srgbClr val="7030A0"/>
                </a:solidFill>
                <a:latin typeface="Verdana"/>
                <a:ea typeface="MS PGothic"/>
              </a:rPr>
              <a:t>Valsts izglītības attīstības aģentūras</a:t>
            </a:r>
          </a:p>
          <a:p>
            <a:pPr>
              <a:lnSpc>
                <a:spcPct val="120000"/>
              </a:lnSpc>
              <a:spcBef>
                <a:spcPct val="0"/>
              </a:spcBef>
            </a:pPr>
            <a:r>
              <a:rPr lang="lv-LV" altLang="lv-LV" dirty="0">
                <a:solidFill>
                  <a:srgbClr val="7030A0"/>
                </a:solidFill>
                <a:latin typeface="Verdana"/>
                <a:ea typeface="MS PGothic"/>
              </a:rPr>
              <a:t>Valsts pārbaudījumu departamenta </a:t>
            </a:r>
            <a:endParaRPr lang="lv-LV" dirty="0">
              <a:solidFill>
                <a:srgbClr val="7030A0"/>
              </a:solidFill>
            </a:endParaRPr>
          </a:p>
          <a:p>
            <a:pPr>
              <a:lnSpc>
                <a:spcPct val="120000"/>
              </a:lnSpc>
              <a:spcBef>
                <a:spcPct val="0"/>
              </a:spcBef>
            </a:pPr>
            <a:r>
              <a:rPr lang="lv-LV" altLang="lv-LV" dirty="0">
                <a:solidFill>
                  <a:srgbClr val="7030A0"/>
                </a:solidFill>
                <a:latin typeface="Verdana"/>
                <a:ea typeface="MS PGothic"/>
              </a:rPr>
              <a:t>Vispārējās izglītības valsts pārbaudījumu nodaļas vecākā eksperte</a:t>
            </a:r>
          </a:p>
        </p:txBody>
      </p:sp>
      <p:sp>
        <p:nvSpPr>
          <p:cNvPr id="12292" name="Text Placeholder 3">
            <a:extLst>
              <a:ext uri="{FF2B5EF4-FFF2-40B4-BE49-F238E27FC236}">
                <a16:creationId xmlns:a16="http://schemas.microsoft.com/office/drawing/2014/main" id="{B3FA822A-0794-ED45-3DA9-2A63C1FC77ED}"/>
              </a:ext>
            </a:extLst>
          </p:cNvPr>
          <p:cNvSpPr>
            <a:spLocks noGrp="1"/>
          </p:cNvSpPr>
          <p:nvPr>
            <p:ph type="body" sz="quarter" idx="11"/>
          </p:nvPr>
        </p:nvSpPr>
        <p:spPr>
          <a:xfrm>
            <a:off x="685800" y="5944652"/>
            <a:ext cx="7772400" cy="456148"/>
          </a:xfrm>
        </p:spPr>
        <p:txBody>
          <a:bodyPr/>
          <a:lstStyle/>
          <a:p>
            <a:r>
              <a:rPr lang="en-GB" altLang="lv-LV" sz="1800" dirty="0">
                <a:solidFill>
                  <a:srgbClr val="7030A0"/>
                </a:solidFill>
                <a:latin typeface="Verdana"/>
                <a:ea typeface="MS PGothic"/>
              </a:rPr>
              <a:t>2026.g. 15. </a:t>
            </a:r>
            <a:r>
              <a:rPr lang="lv-LV" sz="1800" noProof="0" dirty="0">
                <a:solidFill>
                  <a:srgbClr val="7030A0"/>
                </a:solidFill>
                <a:latin typeface="Verdana"/>
                <a:ea typeface="MS PGothic"/>
              </a:rPr>
              <a:t>janvāris</a:t>
            </a:r>
            <a:endParaRPr lang="lv-LV" altLang="lv-LV" sz="1800" dirty="0">
              <a:solidFill>
                <a:srgbClr val="7030A0"/>
              </a:solidFill>
              <a:ea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C380C76-0420-5F5D-F950-E86BA9335489}"/>
              </a:ext>
            </a:extLst>
          </p:cNvPr>
          <p:cNvSpPr>
            <a:spLocks noGrp="1"/>
          </p:cNvSpPr>
          <p:nvPr>
            <p:ph type="title"/>
          </p:nvPr>
        </p:nvSpPr>
        <p:spPr>
          <a:xfrm>
            <a:off x="1822639" y="647996"/>
            <a:ext cx="7117080" cy="1036642"/>
          </a:xfrm>
        </p:spPr>
        <p:txBody>
          <a:bodyPr>
            <a:normAutofit fontScale="90000"/>
          </a:bodyPr>
          <a:lstStyle/>
          <a:p>
            <a:r>
              <a:rPr lang="lv-LV" dirty="0"/>
              <a:t>Datu buklets.</a:t>
            </a:r>
            <a:br>
              <a:rPr lang="lv-LV" dirty="0"/>
            </a:br>
            <a:r>
              <a:rPr lang="lv-LV" dirty="0"/>
              <a:t>Optimālais mācību satura apguves līmenis </a:t>
            </a:r>
            <a:br>
              <a:rPr lang="lv-LV" dirty="0"/>
            </a:br>
            <a:endParaRPr lang="lv-LV" dirty="0"/>
          </a:p>
        </p:txBody>
      </p:sp>
      <p:sp>
        <p:nvSpPr>
          <p:cNvPr id="3" name="Satura vietturis 2">
            <a:extLst>
              <a:ext uri="{FF2B5EF4-FFF2-40B4-BE49-F238E27FC236}">
                <a16:creationId xmlns:a16="http://schemas.microsoft.com/office/drawing/2014/main" id="{C9FF4B34-B643-E050-4ACE-B4A25B90B0CD}"/>
              </a:ext>
            </a:extLst>
          </p:cNvPr>
          <p:cNvSpPr>
            <a:spLocks noGrp="1"/>
          </p:cNvSpPr>
          <p:nvPr>
            <p:ph idx="1"/>
          </p:nvPr>
        </p:nvSpPr>
        <p:spPr>
          <a:xfrm>
            <a:off x="370332" y="1992778"/>
            <a:ext cx="8468868" cy="3215947"/>
          </a:xfrm>
        </p:spPr>
        <p:txBody>
          <a:bodyPr/>
          <a:lstStyle/>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b="0" i="0" u="none" strike="noStrike" kern="0" cap="none" spc="0" normalizeH="0" baseline="0" noProof="0" dirty="0">
                <a:ln>
                  <a:noFill/>
                </a:ln>
                <a:solidFill>
                  <a:srgbClr val="664790"/>
                </a:solidFill>
                <a:effectLst/>
                <a:uLnTx/>
                <a:uFillTx/>
                <a:latin typeface="Verdana"/>
                <a:ea typeface="Verdana"/>
                <a:cs typeface="Times New Roman"/>
                <a:sym typeface="Verdana"/>
              </a:rPr>
              <a:t>Visa CE laikā skolēni var izmantot Datu bukletu.</a:t>
            </a: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lang="lv-LV" kern="0" dirty="0">
                <a:solidFill>
                  <a:srgbClr val="664790"/>
                </a:solidFill>
                <a:latin typeface="Verdana"/>
                <a:ea typeface="Verdana"/>
                <a:cs typeface="Times New Roman"/>
                <a:sym typeface="Verdana"/>
              </a:rPr>
              <a:t>Datu buklets pilnveidots un satur papildus informāciju.</a:t>
            </a:r>
            <a:endParaRPr kumimoji="0" lang="lv-LV" b="0" i="0" u="none" strike="noStrike" kern="0" cap="none" spc="0" normalizeH="0" baseline="0" noProof="0" dirty="0">
              <a:ln>
                <a:noFill/>
              </a:ln>
              <a:solidFill>
                <a:srgbClr val="664790"/>
              </a:solidFill>
              <a:effectLst/>
              <a:uLnTx/>
              <a:uFillTx/>
              <a:latin typeface="Verdana"/>
              <a:ea typeface="Verdana"/>
              <a:cs typeface="Times New Roman"/>
              <a:sym typeface="Verdana"/>
            </a:endParaRP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b="0" i="0" u="none" strike="noStrike" kern="0" cap="none" spc="0" normalizeH="0" baseline="0" noProof="0" dirty="0">
                <a:ln>
                  <a:noFill/>
                </a:ln>
                <a:solidFill>
                  <a:srgbClr val="664790"/>
                </a:solidFill>
                <a:effectLst/>
                <a:uLnTx/>
                <a:uFillTx/>
                <a:latin typeface="Verdana"/>
                <a:ea typeface="Verdana"/>
                <a:cs typeface="Times New Roman"/>
                <a:sym typeface="Verdana"/>
              </a:rPr>
              <a:t>Datu bukletu ieteicams izmantot arī mācību procesā. </a:t>
            </a: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b="0" i="0" u="none" strike="noStrike" kern="0" cap="none" spc="0" normalizeH="0" baseline="0" noProof="0" dirty="0">
                <a:ln>
                  <a:noFill/>
                </a:ln>
                <a:solidFill>
                  <a:srgbClr val="664790"/>
                </a:solidFill>
                <a:effectLst/>
                <a:uLnTx/>
                <a:uFillTx/>
                <a:latin typeface="Verdana"/>
                <a:ea typeface="Verdana"/>
                <a:cs typeface="Times New Roman"/>
                <a:sym typeface="Verdana"/>
              </a:rPr>
              <a:t>Datu buklets – izdrukājams no VIAA mājaslapas līdz CE sākumam</a:t>
            </a:r>
            <a:r>
              <a:rPr lang="lv-LV" dirty="0">
                <a:solidFill>
                  <a:srgbClr val="000000"/>
                </a:solidFill>
                <a:effectLst/>
                <a:latin typeface="Times New Roman" panose="02020603050405020304" pitchFamily="18" charset="0"/>
                <a:ea typeface="Times New Roman" panose="02020603050405020304" pitchFamily="18" charset="0"/>
              </a:rPr>
              <a:t>.</a:t>
            </a:r>
            <a:endParaRPr lang="lv-LV" dirty="0">
              <a:solidFill>
                <a:srgbClr val="000000"/>
              </a:solidFill>
              <a:effectLst/>
              <a:latin typeface="Arial" panose="020B0604020202020204" pitchFamily="34" charset="0"/>
              <a:ea typeface="Calibri" panose="020F0502020204030204" pitchFamily="34" charset="0"/>
            </a:endParaRPr>
          </a:p>
          <a:p>
            <a:endParaRPr lang="lv-LV" dirty="0"/>
          </a:p>
        </p:txBody>
      </p:sp>
      <p:sp>
        <p:nvSpPr>
          <p:cNvPr id="6" name="Slaida numura vietturis 5">
            <a:extLst>
              <a:ext uri="{FF2B5EF4-FFF2-40B4-BE49-F238E27FC236}">
                <a16:creationId xmlns:a16="http://schemas.microsoft.com/office/drawing/2014/main" id="{20E870B4-3447-AB3D-6B6B-CD7983607C3C}"/>
              </a:ext>
            </a:extLst>
          </p:cNvPr>
          <p:cNvSpPr>
            <a:spLocks noGrp="1"/>
          </p:cNvSpPr>
          <p:nvPr>
            <p:ph type="sldNum" sz="quarter" idx="13"/>
          </p:nvPr>
        </p:nvSpPr>
        <p:spPr>
          <a:xfrm>
            <a:off x="8534399" y="6324600"/>
            <a:ext cx="405319" cy="304800"/>
          </a:xfrm>
        </p:spPr>
        <p:txBody>
          <a:bodyPr/>
          <a:lstStyle/>
          <a:p>
            <a:pPr>
              <a:defRPr/>
            </a:pPr>
            <a:fld id="{FFEC9D47-AF45-414F-A11D-840A1954ECF2}" type="slidenum">
              <a:rPr lang="en-US" altLang="lv-LV" smtClean="0"/>
              <a:pPr>
                <a:defRPr/>
              </a:pPr>
              <a:t>10</a:t>
            </a:fld>
            <a:endParaRPr lang="en-US" altLang="lv-LV"/>
          </a:p>
        </p:txBody>
      </p:sp>
    </p:spTree>
    <p:extLst>
      <p:ext uri="{BB962C8B-B14F-4D97-AF65-F5344CB8AC3E}">
        <p14:creationId xmlns:p14="http://schemas.microsoft.com/office/powerpoint/2010/main" val="256409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8B50439-BDD7-ADF3-C695-A6EB489DFC72}"/>
              </a:ext>
            </a:extLst>
          </p:cNvPr>
          <p:cNvSpPr>
            <a:spLocks noGrp="1"/>
          </p:cNvSpPr>
          <p:nvPr>
            <p:ph type="title"/>
          </p:nvPr>
        </p:nvSpPr>
        <p:spPr>
          <a:xfrm>
            <a:off x="2080260" y="464658"/>
            <a:ext cx="6903720" cy="1036642"/>
          </a:xfrm>
        </p:spPr>
        <p:txBody>
          <a:bodyPr>
            <a:normAutofit fontScale="90000"/>
          </a:bodyPr>
          <a:lstStyle/>
          <a:p>
            <a:r>
              <a:rPr lang="lv-LV" dirty="0"/>
              <a:t>Datu buklets.</a:t>
            </a:r>
            <a:br>
              <a:rPr lang="lv-LV" dirty="0"/>
            </a:br>
            <a:r>
              <a:rPr lang="lv-LV" dirty="0"/>
              <a:t>Optimālais mācību satura apguves līmenis </a:t>
            </a:r>
          </a:p>
        </p:txBody>
      </p:sp>
      <p:sp>
        <p:nvSpPr>
          <p:cNvPr id="6" name="Slaida numura vietturis 5">
            <a:extLst>
              <a:ext uri="{FF2B5EF4-FFF2-40B4-BE49-F238E27FC236}">
                <a16:creationId xmlns:a16="http://schemas.microsoft.com/office/drawing/2014/main" id="{D43C9A6C-96E3-7072-070C-9AB994323E84}"/>
              </a:ext>
            </a:extLst>
          </p:cNvPr>
          <p:cNvSpPr>
            <a:spLocks noGrp="1"/>
          </p:cNvSpPr>
          <p:nvPr>
            <p:ph type="sldNum" sz="quarter" idx="13"/>
          </p:nvPr>
        </p:nvSpPr>
        <p:spPr>
          <a:xfrm>
            <a:off x="8534399" y="6324600"/>
            <a:ext cx="379957" cy="304800"/>
          </a:xfrm>
        </p:spPr>
        <p:txBody>
          <a:bodyPr/>
          <a:lstStyle/>
          <a:p>
            <a:pPr>
              <a:defRPr/>
            </a:pPr>
            <a:fld id="{FFEC9D47-AF45-414F-A11D-840A1954ECF2}" type="slidenum">
              <a:rPr lang="en-US" altLang="lv-LV" smtClean="0"/>
              <a:pPr>
                <a:defRPr/>
              </a:pPr>
              <a:t>11</a:t>
            </a:fld>
            <a:endParaRPr lang="en-US" altLang="lv-LV"/>
          </a:p>
        </p:txBody>
      </p:sp>
      <p:pic>
        <p:nvPicPr>
          <p:cNvPr id="17" name="Attēls 16" descr="Attēls, kurā ir teksts, ekrānuzņēmums, programmatūra, multivides programmatūra&#10;&#10;Mākslīgā intelekta ģenerēts saturs var būt nepareizs.">
            <a:extLst>
              <a:ext uri="{FF2B5EF4-FFF2-40B4-BE49-F238E27FC236}">
                <a16:creationId xmlns:a16="http://schemas.microsoft.com/office/drawing/2014/main" id="{357B62B3-EE24-A7E0-882B-7034AF637ABF}"/>
              </a:ext>
            </a:extLst>
          </p:cNvPr>
          <p:cNvPicPr>
            <a:picLocks noChangeAspect="1"/>
          </p:cNvPicPr>
          <p:nvPr/>
        </p:nvPicPr>
        <p:blipFill>
          <a:blip r:embed="rId2"/>
          <a:srcRect l="34083" t="14297" r="30667" b="15333"/>
          <a:stretch>
            <a:fillRect/>
          </a:stretch>
        </p:blipFill>
        <p:spPr>
          <a:xfrm>
            <a:off x="137160" y="2265492"/>
            <a:ext cx="3223260" cy="3619500"/>
          </a:xfrm>
          <a:prstGeom prst="rect">
            <a:avLst/>
          </a:prstGeom>
        </p:spPr>
      </p:pic>
      <p:pic>
        <p:nvPicPr>
          <p:cNvPr id="19" name="Satura vietturis 18">
            <a:extLst>
              <a:ext uri="{FF2B5EF4-FFF2-40B4-BE49-F238E27FC236}">
                <a16:creationId xmlns:a16="http://schemas.microsoft.com/office/drawing/2014/main" id="{D3E680C1-6E78-DD35-C48D-50D170DF537F}"/>
              </a:ext>
            </a:extLst>
          </p:cNvPr>
          <p:cNvPicPr>
            <a:picLocks noGrp="1" noChangeAspect="1"/>
          </p:cNvPicPr>
          <p:nvPr>
            <p:ph idx="1"/>
          </p:nvPr>
        </p:nvPicPr>
        <p:blipFill rotWithShape="1">
          <a:blip r:embed="rId3"/>
          <a:srcRect r="34930"/>
          <a:stretch>
            <a:fillRect/>
          </a:stretch>
        </p:blipFill>
        <p:spPr>
          <a:xfrm>
            <a:off x="3360419" y="1913736"/>
            <a:ext cx="5278257" cy="3971256"/>
          </a:xfrm>
          <a:prstGeom prst="rect">
            <a:avLst/>
          </a:prstGeom>
        </p:spPr>
      </p:pic>
    </p:spTree>
    <p:extLst>
      <p:ext uri="{BB962C8B-B14F-4D97-AF65-F5344CB8AC3E}">
        <p14:creationId xmlns:p14="http://schemas.microsoft.com/office/powerpoint/2010/main" val="309211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5C23-F049-7E13-B981-B8E991971300}"/>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BD91BC31-1EE2-6D1C-8E87-3DD525D29A28}"/>
              </a:ext>
            </a:extLst>
          </p:cNvPr>
          <p:cNvSpPr>
            <a:spLocks noGrp="1"/>
          </p:cNvSpPr>
          <p:nvPr>
            <p:ph type="title"/>
          </p:nvPr>
        </p:nvSpPr>
        <p:spPr>
          <a:xfrm>
            <a:off x="2590800" y="381000"/>
            <a:ext cx="6096000" cy="1036638"/>
          </a:xfrm>
        </p:spPr>
        <p:txBody>
          <a:bodyPr/>
          <a:lstStyle/>
          <a:p>
            <a:r>
              <a:rPr lang="lv-LV" noProof="0" dirty="0">
                <a:latin typeface="Verdana"/>
                <a:ea typeface="MS PGothic"/>
              </a:rPr>
              <a:t>OL CE darba uzbūve</a:t>
            </a:r>
            <a:endParaRPr lang="lv-LV" b="0" noProof="0" dirty="0">
              <a:ea typeface="MS PGothic" panose="020B0600070205080204" pitchFamily="34" charset="-128"/>
            </a:endParaRPr>
          </a:p>
        </p:txBody>
      </p:sp>
      <p:sp>
        <p:nvSpPr>
          <p:cNvPr id="15364" name="Text Placeholder 3">
            <a:extLst>
              <a:ext uri="{FF2B5EF4-FFF2-40B4-BE49-F238E27FC236}">
                <a16:creationId xmlns:a16="http://schemas.microsoft.com/office/drawing/2014/main" id="{A1C9CD7A-1B79-C60A-D229-7FF8544715E5}"/>
              </a:ext>
            </a:extLst>
          </p:cNvPr>
          <p:cNvSpPr>
            <a:spLocks noGrp="1"/>
          </p:cNvSpPr>
          <p:nvPr>
            <p:ph type="body" sz="quarter" idx="10"/>
          </p:nvPr>
        </p:nvSpPr>
        <p:spPr>
          <a:xfrm>
            <a:off x="206492" y="3007299"/>
            <a:ext cx="1981200" cy="304800"/>
          </a:xfrm>
        </p:spPr>
        <p:txBody>
          <a:bodyPr/>
          <a:lstStyle/>
          <a:p>
            <a:r>
              <a:rPr lang="lv-LV" altLang="lv-LV" dirty="0">
                <a:latin typeface="Verdana"/>
                <a:ea typeface="MS PGothic"/>
              </a:rPr>
              <a:t>Piemērs, MD 2025</a:t>
            </a:r>
            <a:endParaRPr lang="lv-LV" altLang="lv-LV"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6E51901A-9B4A-6CF2-DD7E-EC8675CA0DBA}"/>
              </a:ext>
            </a:extLst>
          </p:cNvPr>
          <p:cNvSpPr>
            <a:spLocks noGrp="1"/>
          </p:cNvSpPr>
          <p:nvPr>
            <p:ph type="sldNum" sz="quarter" idx="13"/>
          </p:nvPr>
        </p:nvSpPr>
        <p:spPr bwMode="auto">
          <a:xfrm>
            <a:off x="8534399" y="6324599"/>
            <a:ext cx="434501" cy="3777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12</a:t>
            </a:fld>
            <a:endParaRPr lang="en-US" altLang="lv-LV" sz="1000">
              <a:solidFill>
                <a:srgbClr val="898989"/>
              </a:solidFill>
              <a:latin typeface="Verdana" panose="020B0604030504040204" pitchFamily="34" charset="0"/>
            </a:endParaRPr>
          </a:p>
        </p:txBody>
      </p:sp>
      <p:graphicFrame>
        <p:nvGraphicFramePr>
          <p:cNvPr id="10" name="Content Placeholder 9">
            <a:extLst>
              <a:ext uri="{FF2B5EF4-FFF2-40B4-BE49-F238E27FC236}">
                <a16:creationId xmlns:a16="http://schemas.microsoft.com/office/drawing/2014/main" id="{C731C74A-3F5E-677F-743F-108F76A58119}"/>
              </a:ext>
            </a:extLst>
          </p:cNvPr>
          <p:cNvGraphicFramePr>
            <a:graphicFrameLocks noGrp="1"/>
          </p:cNvGraphicFramePr>
          <p:nvPr>
            <p:ph idx="1"/>
            <p:extLst>
              <p:ext uri="{D42A27DB-BD31-4B8C-83A1-F6EECF244321}">
                <p14:modId xmlns:p14="http://schemas.microsoft.com/office/powerpoint/2010/main" val="2102383295"/>
              </p:ext>
            </p:extLst>
          </p:nvPr>
        </p:nvGraphicFramePr>
        <p:xfrm>
          <a:off x="694764" y="1748117"/>
          <a:ext cx="8046636" cy="1005840"/>
        </p:xfrm>
        <a:graphic>
          <a:graphicData uri="http://schemas.openxmlformats.org/drawingml/2006/table">
            <a:tbl>
              <a:tblPr firstRow="1" bandRow="1">
                <a:tableStyleId>{C4B1156A-380E-4F78-BDF5-A606A8083BF9}</a:tableStyleId>
              </a:tblPr>
              <a:tblGrid>
                <a:gridCol w="2392661">
                  <a:extLst>
                    <a:ext uri="{9D8B030D-6E8A-4147-A177-3AD203B41FA5}">
                      <a16:colId xmlns:a16="http://schemas.microsoft.com/office/drawing/2014/main" val="3172797690"/>
                    </a:ext>
                  </a:extLst>
                </a:gridCol>
                <a:gridCol w="2093578">
                  <a:extLst>
                    <a:ext uri="{9D8B030D-6E8A-4147-A177-3AD203B41FA5}">
                      <a16:colId xmlns:a16="http://schemas.microsoft.com/office/drawing/2014/main" val="3764263209"/>
                    </a:ext>
                  </a:extLst>
                </a:gridCol>
                <a:gridCol w="2364170">
                  <a:extLst>
                    <a:ext uri="{9D8B030D-6E8A-4147-A177-3AD203B41FA5}">
                      <a16:colId xmlns:a16="http://schemas.microsoft.com/office/drawing/2014/main" val="1545674314"/>
                    </a:ext>
                  </a:extLst>
                </a:gridCol>
                <a:gridCol w="1196227">
                  <a:extLst>
                    <a:ext uri="{9D8B030D-6E8A-4147-A177-3AD203B41FA5}">
                      <a16:colId xmlns:a16="http://schemas.microsoft.com/office/drawing/2014/main" val="2785473343"/>
                    </a:ext>
                  </a:extLst>
                </a:gridCol>
              </a:tblGrid>
              <a:tr h="961042">
                <a:tc>
                  <a:txBody>
                    <a:bodyPr/>
                    <a:lstStyle/>
                    <a:p>
                      <a:pPr lvl="0">
                        <a:buNone/>
                      </a:pPr>
                      <a:r>
                        <a:rPr lang="en-US" sz="2000" b="1" i="0" u="none" strike="noStrike" noProof="0" dirty="0">
                          <a:latin typeface="Verdana"/>
                        </a:rPr>
                        <a:t>1</a:t>
                      </a:r>
                      <a:r>
                        <a:rPr lang="lv-LV" sz="2000" b="1" i="0" u="none" strike="noStrike" noProof="0" dirty="0">
                          <a:latin typeface="Verdana"/>
                        </a:rPr>
                        <a:t>. daļa. </a:t>
                      </a:r>
                      <a:endParaRPr lang="lv-LV" sz="2000" b="1" dirty="0">
                        <a:latin typeface="Verdana"/>
                      </a:endParaRPr>
                    </a:p>
                    <a:p>
                      <a:pPr lvl="0">
                        <a:buNone/>
                      </a:pPr>
                      <a:r>
                        <a:rPr lang="lv-LV" sz="2000" b="1" i="0" u="none" strike="noStrike" noProof="0" dirty="0">
                          <a:latin typeface="Verdana"/>
                        </a:rPr>
                        <a:t>Zināšanas </a:t>
                      </a:r>
                      <a:endParaRPr lang="lv-LV" sz="2000" b="1" dirty="0">
                        <a:latin typeface="Verdana"/>
                      </a:endParaRPr>
                    </a:p>
                    <a:p>
                      <a:pPr lvl="0">
                        <a:buNone/>
                      </a:pPr>
                      <a:r>
                        <a:rPr lang="lv-LV" sz="2000" b="1" i="0" u="none" strike="noStrike" noProof="0" dirty="0">
                          <a:latin typeface="Verdana"/>
                        </a:rPr>
                        <a:t>un izpratne</a:t>
                      </a:r>
                      <a:endParaRPr lang="lv-LV" sz="2000" b="1" dirty="0">
                        <a:latin typeface="Verdana"/>
                      </a:endParaRPr>
                    </a:p>
                  </a:txBody>
                  <a:tcPr/>
                </a:tc>
                <a:tc>
                  <a:txBody>
                    <a:bodyPr/>
                    <a:lstStyle/>
                    <a:p>
                      <a:pPr lvl="0" algn="ctr">
                        <a:buNone/>
                      </a:pPr>
                      <a:r>
                        <a:rPr lang="en-US" sz="1600" b="0" i="0" u="none" strike="noStrike" noProof="0" dirty="0">
                          <a:latin typeface="Verdana"/>
                        </a:rPr>
                        <a:t>24 </a:t>
                      </a:r>
                      <a:r>
                        <a:rPr lang="lv-LV" sz="1600" b="0" i="0" u="none" strike="noStrike" noProof="0" dirty="0">
                          <a:latin typeface="Verdana"/>
                        </a:rPr>
                        <a:t>uzdevumi</a:t>
                      </a:r>
                      <a:endParaRPr lang="en-US" sz="1600" dirty="0">
                        <a:latin typeface="Verdana"/>
                      </a:endParaRPr>
                    </a:p>
                  </a:txBody>
                  <a:tcPr anchor="ctr"/>
                </a:tc>
                <a:tc>
                  <a:txBody>
                    <a:bodyPr/>
                    <a:lstStyle/>
                    <a:p>
                      <a:pPr lvl="0" algn="ctr">
                        <a:buNone/>
                      </a:pPr>
                      <a:r>
                        <a:rPr lang="lv-LV" sz="1600" b="0" i="0" u="none" strike="noStrike" noProof="0" dirty="0">
                          <a:latin typeface="Verdana"/>
                        </a:rPr>
                        <a:t>Atbilžu izvēles</a:t>
                      </a:r>
                      <a:endParaRPr lang="lv-LV" sz="1600" noProof="0" dirty="0">
                        <a:latin typeface="Verdana"/>
                      </a:endParaRPr>
                    </a:p>
                  </a:txBody>
                  <a:tcPr anchor="ctr"/>
                </a:tc>
                <a:tc>
                  <a:txBody>
                    <a:bodyPr/>
                    <a:lstStyle/>
                    <a:p>
                      <a:pPr lvl="0" algn="ctr">
                        <a:buNone/>
                      </a:pPr>
                      <a:r>
                        <a:rPr lang="en-US" sz="1600" b="0" i="0" u="none" strike="noStrike" noProof="0" dirty="0">
                          <a:latin typeface="Verdana"/>
                        </a:rPr>
                        <a:t>24 </a:t>
                      </a:r>
                      <a:r>
                        <a:rPr lang="lv-LV" sz="1600" b="0" i="0" u="none" strike="noStrike" noProof="0" dirty="0">
                          <a:latin typeface="Verdana"/>
                        </a:rPr>
                        <a:t>punkti</a:t>
                      </a:r>
                      <a:endParaRPr lang="en-US" sz="1600" dirty="0">
                        <a:latin typeface="Verdana"/>
                      </a:endParaRPr>
                    </a:p>
                  </a:txBody>
                  <a:tcPr anchor="ctr"/>
                </a:tc>
                <a:extLst>
                  <a:ext uri="{0D108BD9-81ED-4DB2-BD59-A6C34878D82A}">
                    <a16:rowId xmlns:a16="http://schemas.microsoft.com/office/drawing/2014/main" val="4231385164"/>
                  </a:ext>
                </a:extLst>
              </a:tr>
            </a:tbl>
          </a:graphicData>
        </a:graphic>
      </p:graphicFrame>
      <p:pic>
        <p:nvPicPr>
          <p:cNvPr id="4" name="Picture 3">
            <a:extLst>
              <a:ext uri="{FF2B5EF4-FFF2-40B4-BE49-F238E27FC236}">
                <a16:creationId xmlns:a16="http://schemas.microsoft.com/office/drawing/2014/main" id="{D25D3F68-1DA0-01AA-3D01-0C5330AA0B9E}"/>
              </a:ext>
            </a:extLst>
          </p:cNvPr>
          <p:cNvPicPr>
            <a:picLocks noChangeAspect="1"/>
          </p:cNvPicPr>
          <p:nvPr/>
        </p:nvPicPr>
        <p:blipFill>
          <a:blip r:embed="rId3"/>
          <a:stretch>
            <a:fillRect/>
          </a:stretch>
        </p:blipFill>
        <p:spPr>
          <a:xfrm>
            <a:off x="5236397" y="3379089"/>
            <a:ext cx="3662305" cy="1856943"/>
          </a:xfrm>
          <a:prstGeom prst="rect">
            <a:avLst/>
          </a:prstGeom>
        </p:spPr>
      </p:pic>
      <p:graphicFrame>
        <p:nvGraphicFramePr>
          <p:cNvPr id="5" name="Table 4">
            <a:extLst>
              <a:ext uri="{FF2B5EF4-FFF2-40B4-BE49-F238E27FC236}">
                <a16:creationId xmlns:a16="http://schemas.microsoft.com/office/drawing/2014/main" id="{188AE290-0385-0BEF-C57C-A3B0DE074F80}"/>
              </a:ext>
            </a:extLst>
          </p:cNvPr>
          <p:cNvGraphicFramePr>
            <a:graphicFrameLocks noGrp="1"/>
          </p:cNvGraphicFramePr>
          <p:nvPr>
            <p:extLst>
              <p:ext uri="{D42A27DB-BD31-4B8C-83A1-F6EECF244321}">
                <p14:modId xmlns:p14="http://schemas.microsoft.com/office/powerpoint/2010/main" val="2612254034"/>
              </p:ext>
            </p:extLst>
          </p:nvPr>
        </p:nvGraphicFramePr>
        <p:xfrm>
          <a:off x="4867729" y="5508610"/>
          <a:ext cx="4101172" cy="596774"/>
        </p:xfrm>
        <a:graphic>
          <a:graphicData uri="http://schemas.openxmlformats.org/drawingml/2006/table">
            <a:tbl>
              <a:tblPr bandRow="1"/>
              <a:tblGrid>
                <a:gridCol w="546744">
                  <a:extLst>
                    <a:ext uri="{9D8B030D-6E8A-4147-A177-3AD203B41FA5}">
                      <a16:colId xmlns:a16="http://schemas.microsoft.com/office/drawing/2014/main" val="1537094262"/>
                    </a:ext>
                  </a:extLst>
                </a:gridCol>
                <a:gridCol w="596128">
                  <a:extLst>
                    <a:ext uri="{9D8B030D-6E8A-4147-A177-3AD203B41FA5}">
                      <a16:colId xmlns:a16="http://schemas.microsoft.com/office/drawing/2014/main" val="476077348"/>
                    </a:ext>
                  </a:extLst>
                </a:gridCol>
                <a:gridCol w="569672">
                  <a:extLst>
                    <a:ext uri="{9D8B030D-6E8A-4147-A177-3AD203B41FA5}">
                      <a16:colId xmlns:a16="http://schemas.microsoft.com/office/drawing/2014/main" val="3302180101"/>
                    </a:ext>
                  </a:extLst>
                </a:gridCol>
                <a:gridCol w="574376">
                  <a:extLst>
                    <a:ext uri="{9D8B030D-6E8A-4147-A177-3AD203B41FA5}">
                      <a16:colId xmlns:a16="http://schemas.microsoft.com/office/drawing/2014/main" val="3623743514"/>
                    </a:ext>
                  </a:extLst>
                </a:gridCol>
                <a:gridCol w="695572">
                  <a:extLst>
                    <a:ext uri="{9D8B030D-6E8A-4147-A177-3AD203B41FA5}">
                      <a16:colId xmlns:a16="http://schemas.microsoft.com/office/drawing/2014/main" val="1308466094"/>
                    </a:ext>
                  </a:extLst>
                </a:gridCol>
                <a:gridCol w="1118680">
                  <a:extLst>
                    <a:ext uri="{9D8B030D-6E8A-4147-A177-3AD203B41FA5}">
                      <a16:colId xmlns:a16="http://schemas.microsoft.com/office/drawing/2014/main" val="1148152167"/>
                    </a:ext>
                  </a:extLst>
                </a:gridCol>
              </a:tblGrid>
              <a:tr h="0">
                <a:tc gridSpan="4">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Atbilžu izvēle, %</a:t>
                      </a:r>
                      <a:endParaRPr lang="lv-LV"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rowSpan="2">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Grūtības pakāpe</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Diskriminācijas indekss</a:t>
                      </a:r>
                      <a:endParaRPr lang="lv-LV"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7425802"/>
                  </a:ext>
                </a:extLst>
              </a:tr>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A</a:t>
                      </a:r>
                      <a:r>
                        <a:rPr lang="lv-LV" sz="1200" baseline="30000">
                          <a:effectLst/>
                          <a:latin typeface="Times New Roman" panose="02020603050405020304" pitchFamily="18" charset="0"/>
                          <a:ea typeface="Times New Roman" panose="02020603050405020304" pitchFamily="18" charset="0"/>
                        </a:rPr>
                        <a:t>*</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B</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C</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D</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660062550"/>
                  </a:ext>
                </a:extLst>
              </a:tr>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51,8</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6,8</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21,9</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19,5</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0,52</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0,43</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37464"/>
                  </a:ext>
                </a:extLst>
              </a:tr>
            </a:tbl>
          </a:graphicData>
        </a:graphic>
      </p:graphicFrame>
      <p:pic>
        <p:nvPicPr>
          <p:cNvPr id="11" name="Picture 10">
            <a:extLst>
              <a:ext uri="{FF2B5EF4-FFF2-40B4-BE49-F238E27FC236}">
                <a16:creationId xmlns:a16="http://schemas.microsoft.com/office/drawing/2014/main" id="{8F9CA8F5-D878-F4FD-8DE6-E407CA7F721B}"/>
              </a:ext>
            </a:extLst>
          </p:cNvPr>
          <p:cNvPicPr>
            <a:picLocks noChangeAspect="1"/>
          </p:cNvPicPr>
          <p:nvPr/>
        </p:nvPicPr>
        <p:blipFill>
          <a:blip r:embed="rId4"/>
          <a:stretch>
            <a:fillRect/>
          </a:stretch>
        </p:blipFill>
        <p:spPr>
          <a:xfrm>
            <a:off x="250857" y="3426324"/>
            <a:ext cx="4467225" cy="1638300"/>
          </a:xfrm>
          <a:prstGeom prst="rect">
            <a:avLst/>
          </a:prstGeom>
        </p:spPr>
      </p:pic>
      <p:graphicFrame>
        <p:nvGraphicFramePr>
          <p:cNvPr id="12" name="Table 11">
            <a:extLst>
              <a:ext uri="{FF2B5EF4-FFF2-40B4-BE49-F238E27FC236}">
                <a16:creationId xmlns:a16="http://schemas.microsoft.com/office/drawing/2014/main" id="{84C24FB7-C0AA-6DDC-B5B5-41C29D2D153C}"/>
              </a:ext>
            </a:extLst>
          </p:cNvPr>
          <p:cNvGraphicFramePr>
            <a:graphicFrameLocks noGrp="1"/>
          </p:cNvGraphicFramePr>
          <p:nvPr>
            <p:extLst>
              <p:ext uri="{D42A27DB-BD31-4B8C-83A1-F6EECF244321}">
                <p14:modId xmlns:p14="http://schemas.microsoft.com/office/powerpoint/2010/main" val="2775357367"/>
              </p:ext>
            </p:extLst>
          </p:nvPr>
        </p:nvGraphicFramePr>
        <p:xfrm>
          <a:off x="250857" y="5516036"/>
          <a:ext cx="3873671" cy="596774"/>
        </p:xfrm>
        <a:graphic>
          <a:graphicData uri="http://schemas.openxmlformats.org/drawingml/2006/table">
            <a:tbl>
              <a:tblPr bandRow="1"/>
              <a:tblGrid>
                <a:gridCol w="457974">
                  <a:extLst>
                    <a:ext uri="{9D8B030D-6E8A-4147-A177-3AD203B41FA5}">
                      <a16:colId xmlns:a16="http://schemas.microsoft.com/office/drawing/2014/main" val="703304812"/>
                    </a:ext>
                  </a:extLst>
                </a:gridCol>
                <a:gridCol w="537010">
                  <a:extLst>
                    <a:ext uri="{9D8B030D-6E8A-4147-A177-3AD203B41FA5}">
                      <a16:colId xmlns:a16="http://schemas.microsoft.com/office/drawing/2014/main" val="4066310039"/>
                    </a:ext>
                  </a:extLst>
                </a:gridCol>
                <a:gridCol w="537010">
                  <a:extLst>
                    <a:ext uri="{9D8B030D-6E8A-4147-A177-3AD203B41FA5}">
                      <a16:colId xmlns:a16="http://schemas.microsoft.com/office/drawing/2014/main" val="162450528"/>
                    </a:ext>
                  </a:extLst>
                </a:gridCol>
                <a:gridCol w="537552">
                  <a:extLst>
                    <a:ext uri="{9D8B030D-6E8A-4147-A177-3AD203B41FA5}">
                      <a16:colId xmlns:a16="http://schemas.microsoft.com/office/drawing/2014/main" val="3910000123"/>
                    </a:ext>
                  </a:extLst>
                </a:gridCol>
                <a:gridCol w="685444">
                  <a:extLst>
                    <a:ext uri="{9D8B030D-6E8A-4147-A177-3AD203B41FA5}">
                      <a16:colId xmlns:a16="http://schemas.microsoft.com/office/drawing/2014/main" val="2722520712"/>
                    </a:ext>
                  </a:extLst>
                </a:gridCol>
                <a:gridCol w="1118681">
                  <a:extLst>
                    <a:ext uri="{9D8B030D-6E8A-4147-A177-3AD203B41FA5}">
                      <a16:colId xmlns:a16="http://schemas.microsoft.com/office/drawing/2014/main" val="1652947136"/>
                    </a:ext>
                  </a:extLst>
                </a:gridCol>
              </a:tblGrid>
              <a:tr h="0">
                <a:tc gridSpan="4">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Atbilžu izvēle, %</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rowSpan="2">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Grūtības pakāpe</a:t>
                      </a:r>
                      <a:endParaRPr lang="lv-LV"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Diskriminācijas indekss</a:t>
                      </a:r>
                      <a:endParaRPr lang="lv-LV" sz="11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684873"/>
                  </a:ext>
                </a:extLst>
              </a:tr>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A</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B</a:t>
                      </a:r>
                      <a:r>
                        <a:rPr lang="lv-LV" sz="1200" baseline="30000">
                          <a:effectLst/>
                          <a:latin typeface="Times New Roman" panose="02020603050405020304" pitchFamily="18" charset="0"/>
                          <a:ea typeface="Times New Roman" panose="02020603050405020304" pitchFamily="18" charset="0"/>
                        </a:rPr>
                        <a:t>*</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C</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D</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2110489643"/>
                  </a:ext>
                </a:extLst>
              </a:tr>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11,6</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62,9</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14,7</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10,8</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0,63</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0,41</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8400331"/>
                  </a:ext>
                </a:extLst>
              </a:tr>
            </a:tbl>
          </a:graphicData>
        </a:graphic>
      </p:graphicFrame>
    </p:spTree>
    <p:extLst>
      <p:ext uri="{BB962C8B-B14F-4D97-AF65-F5344CB8AC3E}">
        <p14:creationId xmlns:p14="http://schemas.microsoft.com/office/powerpoint/2010/main" val="183738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552F2-1C4C-BEB6-830B-2CA12E2F3D88}"/>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A9955E38-F654-9465-6150-6AF8C84D231D}"/>
              </a:ext>
            </a:extLst>
          </p:cNvPr>
          <p:cNvSpPr>
            <a:spLocks noGrp="1"/>
          </p:cNvSpPr>
          <p:nvPr>
            <p:ph type="title"/>
          </p:nvPr>
        </p:nvSpPr>
        <p:spPr>
          <a:xfrm>
            <a:off x="2590800" y="381000"/>
            <a:ext cx="6096000" cy="1036638"/>
          </a:xfrm>
        </p:spPr>
        <p:txBody>
          <a:bodyPr/>
          <a:lstStyle/>
          <a:p>
            <a:r>
              <a:rPr lang="lv-LV" noProof="0" dirty="0">
                <a:latin typeface="Verdana"/>
                <a:ea typeface="MS PGothic"/>
              </a:rPr>
              <a:t>OL CE darba 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3FFAAC86-5FE2-C63F-708E-0853405DB506}"/>
              </a:ext>
            </a:extLst>
          </p:cNvPr>
          <p:cNvSpPr>
            <a:spLocks noGrp="1"/>
          </p:cNvSpPr>
          <p:nvPr>
            <p:ph type="sldNum" sz="quarter" idx="13"/>
          </p:nvPr>
        </p:nvSpPr>
        <p:spPr bwMode="auto">
          <a:xfrm>
            <a:off x="8534399" y="6324599"/>
            <a:ext cx="512323" cy="397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13</a:t>
            </a:fld>
            <a:endParaRPr lang="en-US" altLang="lv-LV" sz="1000" dirty="0">
              <a:solidFill>
                <a:srgbClr val="898989"/>
              </a:solidFill>
              <a:latin typeface="Verdana" panose="020B0604030504040204" pitchFamily="34" charset="0"/>
            </a:endParaRPr>
          </a:p>
        </p:txBody>
      </p:sp>
      <p:graphicFrame>
        <p:nvGraphicFramePr>
          <p:cNvPr id="10" name="Content Placeholder 9">
            <a:extLst>
              <a:ext uri="{FF2B5EF4-FFF2-40B4-BE49-F238E27FC236}">
                <a16:creationId xmlns:a16="http://schemas.microsoft.com/office/drawing/2014/main" id="{7D70E278-61BE-F8A0-10D9-A51A4034CE34}"/>
              </a:ext>
            </a:extLst>
          </p:cNvPr>
          <p:cNvGraphicFramePr>
            <a:graphicFrameLocks noGrp="1"/>
          </p:cNvGraphicFramePr>
          <p:nvPr>
            <p:ph idx="1"/>
            <p:extLst>
              <p:ext uri="{D42A27DB-BD31-4B8C-83A1-F6EECF244321}">
                <p14:modId xmlns:p14="http://schemas.microsoft.com/office/powerpoint/2010/main" val="1968221489"/>
              </p:ext>
            </p:extLst>
          </p:nvPr>
        </p:nvGraphicFramePr>
        <p:xfrm>
          <a:off x="694764" y="1748117"/>
          <a:ext cx="8072245" cy="70104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lv-LV" sz="2000" b="1" i="0" u="none" strike="noStrike" noProof="0" dirty="0">
                          <a:solidFill>
                            <a:srgbClr val="000000"/>
                          </a:solidFill>
                          <a:latin typeface="Verdana"/>
                        </a:rPr>
                        <a:t>2. daļa. </a:t>
                      </a:r>
                    </a:p>
                    <a:p>
                      <a:pPr lvl="0" algn="l">
                        <a:buNone/>
                      </a:pPr>
                      <a:r>
                        <a:rPr lang="lv-LV" sz="2000" b="1" i="0" u="none" strike="noStrike" noProof="0" dirty="0">
                          <a:solidFill>
                            <a:srgbClr val="000000"/>
                          </a:solidFill>
                          <a:latin typeface="Verdana"/>
                        </a:rPr>
                        <a:t>Prasmes</a:t>
                      </a:r>
                      <a:endParaRPr lang="lv-LV" sz="2000" noProof="0" dirty="0">
                        <a:latin typeface="Verdana"/>
                      </a:endParaRPr>
                    </a:p>
                  </a:txBody>
                  <a:tcPr anchor="ctr"/>
                </a:tc>
                <a:tc>
                  <a:txBody>
                    <a:bodyPr/>
                    <a:lstStyle/>
                    <a:p>
                      <a:pPr lvl="0" algn="ctr">
                        <a:lnSpc>
                          <a:spcPct val="100000"/>
                        </a:lnSpc>
                        <a:spcBef>
                          <a:spcPts val="0"/>
                        </a:spcBef>
                        <a:spcAft>
                          <a:spcPts val="0"/>
                        </a:spcAft>
                        <a:buNone/>
                      </a:pPr>
                      <a:r>
                        <a:rPr lang="lv-LV" sz="1600" b="0" i="0" u="none" strike="noStrike" noProof="0" dirty="0">
                          <a:solidFill>
                            <a:srgbClr val="000000"/>
                          </a:solidFill>
                          <a:latin typeface="Verdana"/>
                        </a:rPr>
                        <a:t>1 uzdevums </a:t>
                      </a:r>
                      <a:endParaRPr lang="lv-LV" sz="1600" b="1" i="0" u="none" strike="noStrike" noProof="0" dirty="0">
                        <a:solidFill>
                          <a:srgbClr val="000000"/>
                        </a:solidFill>
                        <a:latin typeface="Verdana"/>
                      </a:endParaRPr>
                    </a:p>
                    <a:p>
                      <a:pPr lvl="0" algn="ctr">
                        <a:lnSpc>
                          <a:spcPct val="100000"/>
                        </a:lnSpc>
                        <a:spcBef>
                          <a:spcPts val="0"/>
                        </a:spcBef>
                        <a:spcAft>
                          <a:spcPts val="0"/>
                        </a:spcAft>
                        <a:buNone/>
                      </a:pPr>
                      <a:r>
                        <a:rPr lang="lv-LV" sz="1600" b="0" i="0" u="none" strike="noStrike" noProof="0" dirty="0">
                          <a:solidFill>
                            <a:srgbClr val="000000"/>
                          </a:solidFill>
                          <a:latin typeface="Verdana"/>
                        </a:rPr>
                        <a:t>(10 jautājumi)</a:t>
                      </a:r>
                      <a:endParaRPr lang="lv-LV" sz="1600" b="1" i="0" u="none" strike="noStrike" noProof="0" dirty="0">
                        <a:solidFill>
                          <a:srgbClr val="000000"/>
                        </a:solidFill>
                        <a:latin typeface="Verdana"/>
                      </a:endParaRPr>
                    </a:p>
                  </a:txBody>
                  <a:tcPr anchor="ctr"/>
                </a:tc>
                <a:tc>
                  <a:txBody>
                    <a:bodyPr/>
                    <a:lstStyle/>
                    <a:p>
                      <a:pPr lvl="0" algn="ctr">
                        <a:buNone/>
                      </a:pPr>
                      <a:r>
                        <a:rPr lang="lv-LV" sz="1600" b="0" i="0" u="none" strike="noStrike" noProof="0" dirty="0">
                          <a:latin typeface="Verdana"/>
                        </a:rPr>
                        <a:t>Īso atbilžu uzdevumi</a:t>
                      </a:r>
                      <a:endParaRPr lang="lv-LV" sz="1600" noProof="0" dirty="0">
                        <a:latin typeface="Verdana"/>
                      </a:endParaRPr>
                    </a:p>
                  </a:txBody>
                  <a:tcPr anchor="ctr"/>
                </a:tc>
                <a:tc>
                  <a:txBody>
                    <a:bodyPr/>
                    <a:lstStyle/>
                    <a:p>
                      <a:pPr algn="ctr"/>
                      <a:r>
                        <a:rPr lang="lv-LV" sz="1600" noProof="0" dirty="0">
                          <a:latin typeface="Verdana"/>
                        </a:rPr>
                        <a:t>10 punkti</a:t>
                      </a:r>
                    </a:p>
                  </a:txBody>
                  <a:tcPr anchor="ctr"/>
                </a:tc>
                <a:extLst>
                  <a:ext uri="{0D108BD9-81ED-4DB2-BD59-A6C34878D82A}">
                    <a16:rowId xmlns:a16="http://schemas.microsoft.com/office/drawing/2014/main" val="994445794"/>
                  </a:ext>
                </a:extLst>
              </a:tr>
            </a:tbl>
          </a:graphicData>
        </a:graphic>
      </p:graphicFrame>
      <p:sp>
        <p:nvSpPr>
          <p:cNvPr id="3" name="Text Placeholder 3">
            <a:extLst>
              <a:ext uri="{FF2B5EF4-FFF2-40B4-BE49-F238E27FC236}">
                <a16:creationId xmlns:a16="http://schemas.microsoft.com/office/drawing/2014/main" id="{28B71008-2BB2-18FF-3B0E-AFF5F28FFF61}"/>
              </a:ext>
            </a:extLst>
          </p:cNvPr>
          <p:cNvSpPr txBox="1">
            <a:spLocks/>
          </p:cNvSpPr>
          <p:nvPr/>
        </p:nvSpPr>
        <p:spPr bwMode="auto">
          <a:xfrm>
            <a:off x="694764" y="2555221"/>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MD 2025</a:t>
            </a:r>
            <a:endParaRPr lang="lv-LV" altLang="lv-LV" dirty="0">
              <a:ea typeface="MS PGothic" panose="020B0600070205080204" pitchFamily="34" charset="-128"/>
            </a:endParaRPr>
          </a:p>
        </p:txBody>
      </p:sp>
      <p:pic>
        <p:nvPicPr>
          <p:cNvPr id="4" name="Picture 3">
            <a:extLst>
              <a:ext uri="{FF2B5EF4-FFF2-40B4-BE49-F238E27FC236}">
                <a16:creationId xmlns:a16="http://schemas.microsoft.com/office/drawing/2014/main" id="{76DE1176-452B-22F5-AD46-9384A90765EF}"/>
              </a:ext>
            </a:extLst>
          </p:cNvPr>
          <p:cNvPicPr>
            <a:picLocks noChangeAspect="1"/>
          </p:cNvPicPr>
          <p:nvPr/>
        </p:nvPicPr>
        <p:blipFill>
          <a:blip r:embed="rId2"/>
          <a:srcRect t="35439"/>
          <a:stretch>
            <a:fillRect/>
          </a:stretch>
        </p:blipFill>
        <p:spPr>
          <a:xfrm>
            <a:off x="177023" y="2885293"/>
            <a:ext cx="7953375" cy="701040"/>
          </a:xfrm>
          <a:prstGeom prst="rect">
            <a:avLst/>
          </a:prstGeom>
        </p:spPr>
      </p:pic>
      <p:graphicFrame>
        <p:nvGraphicFramePr>
          <p:cNvPr id="6" name="Table 5">
            <a:extLst>
              <a:ext uri="{FF2B5EF4-FFF2-40B4-BE49-F238E27FC236}">
                <a16:creationId xmlns:a16="http://schemas.microsoft.com/office/drawing/2014/main" id="{E75FDA45-2D6A-3D4F-A6D3-E6400ACCB75A}"/>
              </a:ext>
            </a:extLst>
          </p:cNvPr>
          <p:cNvGraphicFramePr>
            <a:graphicFrameLocks noGrp="1"/>
          </p:cNvGraphicFramePr>
          <p:nvPr>
            <p:extLst>
              <p:ext uri="{D42A27DB-BD31-4B8C-83A1-F6EECF244321}">
                <p14:modId xmlns:p14="http://schemas.microsoft.com/office/powerpoint/2010/main" val="2405448393"/>
              </p:ext>
            </p:extLst>
          </p:nvPr>
        </p:nvGraphicFramePr>
        <p:xfrm>
          <a:off x="4867963" y="3249889"/>
          <a:ext cx="3536735" cy="772578"/>
        </p:xfrm>
        <a:graphic>
          <a:graphicData uri="http://schemas.openxmlformats.org/drawingml/2006/table">
            <a:tbl>
              <a:tblPr bandRow="1"/>
              <a:tblGrid>
                <a:gridCol w="763454">
                  <a:extLst>
                    <a:ext uri="{9D8B030D-6E8A-4147-A177-3AD203B41FA5}">
                      <a16:colId xmlns:a16="http://schemas.microsoft.com/office/drawing/2014/main" val="1239673403"/>
                    </a:ext>
                  </a:extLst>
                </a:gridCol>
                <a:gridCol w="766457">
                  <a:extLst>
                    <a:ext uri="{9D8B030D-6E8A-4147-A177-3AD203B41FA5}">
                      <a16:colId xmlns:a16="http://schemas.microsoft.com/office/drawing/2014/main" val="3953972961"/>
                    </a:ext>
                  </a:extLst>
                </a:gridCol>
                <a:gridCol w="851150">
                  <a:extLst>
                    <a:ext uri="{9D8B030D-6E8A-4147-A177-3AD203B41FA5}">
                      <a16:colId xmlns:a16="http://schemas.microsoft.com/office/drawing/2014/main" val="2033363542"/>
                    </a:ext>
                  </a:extLst>
                </a:gridCol>
                <a:gridCol w="1155674">
                  <a:extLst>
                    <a:ext uri="{9D8B030D-6E8A-4147-A177-3AD203B41FA5}">
                      <a16:colId xmlns:a16="http://schemas.microsoft.com/office/drawing/2014/main" val="1442225489"/>
                    </a:ext>
                  </a:extLst>
                </a:gridCol>
              </a:tblGrid>
              <a:tr h="250155">
                <a:tc gridSpan="2">
                  <a:txBody>
                    <a:bodyPr/>
                    <a:lstStyle/>
                    <a:p>
                      <a:pPr algn="just">
                        <a:lnSpc>
                          <a:spcPct val="115000"/>
                        </a:lnSpc>
                        <a:buNone/>
                      </a:pPr>
                      <a:r>
                        <a:rPr lang="lv-LV" sz="1200">
                          <a:effectLst/>
                          <a:latin typeface="Times New Roman" panose="02020603050405020304" pitchFamily="18" charset="0"/>
                          <a:ea typeface="Times New Roman" panose="02020603050405020304" pitchFamily="18" charset="0"/>
                        </a:rPr>
                        <a:t>Punktu sadalījums, %</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rowSpan="2">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Grūtības pakāpe</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Diskriminācijas indekss</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8420794"/>
                  </a:ext>
                </a:extLst>
              </a:tr>
              <a:tr h="272268">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 punktu</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1 punkts</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62245477"/>
                  </a:ext>
                </a:extLst>
              </a:tr>
              <a:tr h="250155">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50,1</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49,9</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0,50</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0,34</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582872"/>
                  </a:ext>
                </a:extLst>
              </a:tr>
            </a:tbl>
          </a:graphicData>
        </a:graphic>
      </p:graphicFrame>
      <p:pic>
        <p:nvPicPr>
          <p:cNvPr id="8" name="Picture 7">
            <a:extLst>
              <a:ext uri="{FF2B5EF4-FFF2-40B4-BE49-F238E27FC236}">
                <a16:creationId xmlns:a16="http://schemas.microsoft.com/office/drawing/2014/main" id="{004EC3D1-3154-B6CF-8774-401CCA1064C0}"/>
              </a:ext>
            </a:extLst>
          </p:cNvPr>
          <p:cNvPicPr>
            <a:picLocks noChangeAspect="1"/>
          </p:cNvPicPr>
          <p:nvPr/>
        </p:nvPicPr>
        <p:blipFill>
          <a:blip r:embed="rId3"/>
          <a:stretch>
            <a:fillRect/>
          </a:stretch>
        </p:blipFill>
        <p:spPr>
          <a:xfrm>
            <a:off x="387465" y="4552544"/>
            <a:ext cx="7016703" cy="1597047"/>
          </a:xfrm>
          <a:prstGeom prst="rect">
            <a:avLst/>
          </a:prstGeom>
        </p:spPr>
      </p:pic>
      <p:graphicFrame>
        <p:nvGraphicFramePr>
          <p:cNvPr id="9" name="Table 8">
            <a:extLst>
              <a:ext uri="{FF2B5EF4-FFF2-40B4-BE49-F238E27FC236}">
                <a16:creationId xmlns:a16="http://schemas.microsoft.com/office/drawing/2014/main" id="{11747D93-AAFF-11FB-570B-7A9B339AD960}"/>
              </a:ext>
            </a:extLst>
          </p:cNvPr>
          <p:cNvGraphicFramePr>
            <a:graphicFrameLocks noGrp="1"/>
          </p:cNvGraphicFramePr>
          <p:nvPr>
            <p:extLst>
              <p:ext uri="{D42A27DB-BD31-4B8C-83A1-F6EECF244321}">
                <p14:modId xmlns:p14="http://schemas.microsoft.com/office/powerpoint/2010/main" val="2120648172"/>
              </p:ext>
            </p:extLst>
          </p:nvPr>
        </p:nvGraphicFramePr>
        <p:xfrm>
          <a:off x="4867963" y="5230734"/>
          <a:ext cx="3666436" cy="701041"/>
        </p:xfrm>
        <a:graphic>
          <a:graphicData uri="http://schemas.openxmlformats.org/drawingml/2006/table">
            <a:tbl>
              <a:tblPr bandRow="1"/>
              <a:tblGrid>
                <a:gridCol w="802487">
                  <a:extLst>
                    <a:ext uri="{9D8B030D-6E8A-4147-A177-3AD203B41FA5}">
                      <a16:colId xmlns:a16="http://schemas.microsoft.com/office/drawing/2014/main" val="3206933343"/>
                    </a:ext>
                  </a:extLst>
                </a:gridCol>
                <a:gridCol w="805644">
                  <a:extLst>
                    <a:ext uri="{9D8B030D-6E8A-4147-A177-3AD203B41FA5}">
                      <a16:colId xmlns:a16="http://schemas.microsoft.com/office/drawing/2014/main" val="725710140"/>
                    </a:ext>
                  </a:extLst>
                </a:gridCol>
                <a:gridCol w="894668">
                  <a:extLst>
                    <a:ext uri="{9D8B030D-6E8A-4147-A177-3AD203B41FA5}">
                      <a16:colId xmlns:a16="http://schemas.microsoft.com/office/drawing/2014/main" val="3153432158"/>
                    </a:ext>
                  </a:extLst>
                </a:gridCol>
                <a:gridCol w="1163637">
                  <a:extLst>
                    <a:ext uri="{9D8B030D-6E8A-4147-A177-3AD203B41FA5}">
                      <a16:colId xmlns:a16="http://schemas.microsoft.com/office/drawing/2014/main" val="974781677"/>
                    </a:ext>
                  </a:extLst>
                </a:gridCol>
              </a:tblGrid>
              <a:tr h="226992">
                <a:tc gridSpan="2">
                  <a:txBody>
                    <a:bodyPr/>
                    <a:lstStyle/>
                    <a:p>
                      <a:pPr algn="just">
                        <a:lnSpc>
                          <a:spcPct val="115000"/>
                        </a:lnSpc>
                        <a:buNone/>
                      </a:pPr>
                      <a:r>
                        <a:rPr lang="lv-LV" sz="1200">
                          <a:effectLst/>
                          <a:latin typeface="Times New Roman" panose="02020603050405020304" pitchFamily="18" charset="0"/>
                          <a:ea typeface="Times New Roman" panose="02020603050405020304" pitchFamily="18" charset="0"/>
                        </a:rPr>
                        <a:t>Punktu sadalījums, %</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rowSpan="2">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Grūtības pakāpe</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Diskriminācijas indekss</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839922"/>
                  </a:ext>
                </a:extLst>
              </a:tr>
              <a:tr h="247057">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 punktu</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1 punkts</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1548447419"/>
                  </a:ext>
                </a:extLst>
              </a:tr>
              <a:tr h="226992">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58,6</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41,4</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0,41</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0,51</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640310"/>
                  </a:ext>
                </a:extLst>
              </a:tr>
            </a:tbl>
          </a:graphicData>
        </a:graphic>
      </p:graphicFrame>
    </p:spTree>
    <p:extLst>
      <p:ext uri="{BB962C8B-B14F-4D97-AF65-F5344CB8AC3E}">
        <p14:creationId xmlns:p14="http://schemas.microsoft.com/office/powerpoint/2010/main" val="234058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1C0E7-FDA9-1B44-ECC0-943A639625DF}"/>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448BB9DA-566B-E24C-F5AD-7F4C7BE91FCD}"/>
              </a:ext>
            </a:extLst>
          </p:cNvPr>
          <p:cNvSpPr>
            <a:spLocks noGrp="1"/>
          </p:cNvSpPr>
          <p:nvPr>
            <p:ph type="title"/>
          </p:nvPr>
        </p:nvSpPr>
        <p:spPr>
          <a:xfrm>
            <a:off x="2590800" y="381000"/>
            <a:ext cx="6096000" cy="1036638"/>
          </a:xfrm>
        </p:spPr>
        <p:txBody>
          <a:bodyPr/>
          <a:lstStyle/>
          <a:p>
            <a:r>
              <a:rPr lang="lv-LV" noProof="0" dirty="0">
                <a:latin typeface="Verdana"/>
                <a:ea typeface="MS PGothic"/>
              </a:rPr>
              <a:t>OL CE darba 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BA913E52-5D1F-C1B9-FB66-DCEAB0B6BC32}"/>
              </a:ext>
            </a:extLst>
          </p:cNvPr>
          <p:cNvSpPr>
            <a:spLocks noGrp="1"/>
          </p:cNvSpPr>
          <p:nvPr>
            <p:ph type="sldNum" sz="quarter" idx="13"/>
          </p:nvPr>
        </p:nvSpPr>
        <p:spPr bwMode="auto">
          <a:xfrm>
            <a:off x="8534399" y="6324600"/>
            <a:ext cx="496109"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14</a:t>
            </a:fld>
            <a:endParaRPr lang="en-US" altLang="lv-LV" sz="1000">
              <a:solidFill>
                <a:srgbClr val="898989"/>
              </a:solidFill>
              <a:latin typeface="Verdana" panose="020B0604030504040204" pitchFamily="34" charset="0"/>
            </a:endParaRPr>
          </a:p>
        </p:txBody>
      </p:sp>
      <p:sp>
        <p:nvSpPr>
          <p:cNvPr id="3" name="Text Placeholder 3">
            <a:extLst>
              <a:ext uri="{FF2B5EF4-FFF2-40B4-BE49-F238E27FC236}">
                <a16:creationId xmlns:a16="http://schemas.microsoft.com/office/drawing/2014/main" id="{E734E488-DB2A-9AA4-1E09-3A78051B7E07}"/>
              </a:ext>
            </a:extLst>
          </p:cNvPr>
          <p:cNvSpPr txBox="1">
            <a:spLocks/>
          </p:cNvSpPr>
          <p:nvPr/>
        </p:nvSpPr>
        <p:spPr bwMode="auto">
          <a:xfrm>
            <a:off x="609600" y="2417506"/>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MD 2025</a:t>
            </a:r>
            <a:endParaRPr lang="lv-LV" altLang="lv-LV" dirty="0">
              <a:ea typeface="MS PGothic" panose="020B0600070205080204" pitchFamily="34" charset="-128"/>
            </a:endParaRPr>
          </a:p>
        </p:txBody>
      </p:sp>
      <p:graphicFrame>
        <p:nvGraphicFramePr>
          <p:cNvPr id="5" name="Content Placeholder 9">
            <a:extLst>
              <a:ext uri="{FF2B5EF4-FFF2-40B4-BE49-F238E27FC236}">
                <a16:creationId xmlns:a16="http://schemas.microsoft.com/office/drawing/2014/main" id="{10CE7BED-C80E-6F9A-CFDA-5CDA7FA818DC}"/>
              </a:ext>
            </a:extLst>
          </p:cNvPr>
          <p:cNvGraphicFramePr>
            <a:graphicFrameLocks/>
          </p:cNvGraphicFramePr>
          <p:nvPr>
            <p:extLst>
              <p:ext uri="{D42A27DB-BD31-4B8C-83A1-F6EECF244321}">
                <p14:modId xmlns:p14="http://schemas.microsoft.com/office/powerpoint/2010/main" val="974790905"/>
              </p:ext>
            </p:extLst>
          </p:nvPr>
        </p:nvGraphicFramePr>
        <p:xfrm>
          <a:off x="694764" y="1651124"/>
          <a:ext cx="8072245" cy="70104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en-US" sz="2000" b="1" i="0" u="none" strike="noStrike" noProof="0" dirty="0">
                          <a:solidFill>
                            <a:srgbClr val="000000"/>
                          </a:solidFill>
                          <a:latin typeface="Verdana"/>
                        </a:rPr>
                        <a:t>2. </a:t>
                      </a:r>
                      <a:r>
                        <a:rPr lang="lv-LV" sz="2000" b="1" i="0" u="none" strike="noStrike" noProof="0" dirty="0">
                          <a:solidFill>
                            <a:srgbClr val="000000"/>
                          </a:solidFill>
                          <a:latin typeface="Verdana"/>
                        </a:rPr>
                        <a:t>daļa. </a:t>
                      </a:r>
                    </a:p>
                    <a:p>
                      <a:pPr lvl="0" algn="l">
                        <a:buNone/>
                      </a:pPr>
                      <a:r>
                        <a:rPr lang="lv-LV" sz="2000" b="1" i="0" u="none" strike="noStrike" noProof="0" dirty="0">
                          <a:solidFill>
                            <a:srgbClr val="000000"/>
                          </a:solidFill>
                          <a:latin typeface="Verdana"/>
                        </a:rPr>
                        <a:t>Prasmes</a:t>
                      </a:r>
                      <a:endParaRPr lang="lv-LV" sz="2000" noProof="0" dirty="0">
                        <a:latin typeface="Verdana"/>
                      </a:endParaRPr>
                    </a:p>
                  </a:txBody>
                  <a:tcPr anchor="ctr"/>
                </a:tc>
                <a:tc>
                  <a:txBody>
                    <a:bodyPr/>
                    <a:lstStyle/>
                    <a:p>
                      <a:pPr lvl="0" algn="ctr">
                        <a:lnSpc>
                          <a:spcPct val="100000"/>
                        </a:lnSpc>
                        <a:spcBef>
                          <a:spcPts val="0"/>
                        </a:spcBef>
                        <a:spcAft>
                          <a:spcPts val="0"/>
                        </a:spcAft>
                        <a:buNone/>
                      </a:pPr>
                      <a:r>
                        <a:rPr lang="lv-LV" sz="1600" b="0" i="0" u="none" strike="noStrike" noProof="0" dirty="0">
                          <a:solidFill>
                            <a:srgbClr val="000000"/>
                          </a:solidFill>
                          <a:latin typeface="Verdana"/>
                        </a:rPr>
                        <a:t>1 uzdevums </a:t>
                      </a:r>
                      <a:endParaRPr lang="lv-LV" sz="1600" b="1" i="0" u="none" strike="noStrike" noProof="0" dirty="0">
                        <a:solidFill>
                          <a:srgbClr val="000000"/>
                        </a:solidFill>
                        <a:latin typeface="Verdana"/>
                      </a:endParaRPr>
                    </a:p>
                    <a:p>
                      <a:pPr lvl="0" algn="ctr">
                        <a:lnSpc>
                          <a:spcPct val="100000"/>
                        </a:lnSpc>
                        <a:spcBef>
                          <a:spcPts val="0"/>
                        </a:spcBef>
                        <a:spcAft>
                          <a:spcPts val="0"/>
                        </a:spcAft>
                        <a:buNone/>
                      </a:pPr>
                      <a:r>
                        <a:rPr lang="lv-LV" sz="1600" b="0" i="0" u="none" strike="noStrike" noProof="0" dirty="0">
                          <a:solidFill>
                            <a:srgbClr val="000000"/>
                          </a:solidFill>
                          <a:latin typeface="Verdana"/>
                        </a:rPr>
                        <a:t>(5 jautājumi)</a:t>
                      </a:r>
                      <a:endParaRPr lang="lv-LV" sz="1600" b="1" i="0" u="none" strike="noStrike" noProof="0" dirty="0">
                        <a:solidFill>
                          <a:srgbClr val="000000"/>
                        </a:solidFill>
                        <a:latin typeface="Verdana"/>
                      </a:endParaRPr>
                    </a:p>
                  </a:txBody>
                  <a:tcPr anchor="ctr"/>
                </a:tc>
                <a:tc>
                  <a:txBody>
                    <a:bodyPr/>
                    <a:lstStyle/>
                    <a:p>
                      <a:pPr lvl="0" algn="ctr">
                        <a:buNone/>
                      </a:pPr>
                      <a:r>
                        <a:rPr lang="lv-LV" sz="1600" b="0" i="0" u="none" strike="noStrike" noProof="0" dirty="0">
                          <a:latin typeface="Verdana"/>
                        </a:rPr>
                        <a:t>Īso atbilžu uzdevumi</a:t>
                      </a:r>
                      <a:endParaRPr lang="lv-LV" sz="1600" noProof="0" dirty="0">
                        <a:latin typeface="Verdana"/>
                      </a:endParaRPr>
                    </a:p>
                  </a:txBody>
                  <a:tcPr anchor="ctr"/>
                </a:tc>
                <a:tc>
                  <a:txBody>
                    <a:bodyPr/>
                    <a:lstStyle/>
                    <a:p>
                      <a:pPr algn="ctr"/>
                      <a:r>
                        <a:rPr lang="lv-LV" sz="1600" noProof="0" dirty="0">
                          <a:latin typeface="Verdana"/>
                        </a:rPr>
                        <a:t>10 punkti</a:t>
                      </a:r>
                    </a:p>
                  </a:txBody>
                  <a:tcPr anchor="ctr"/>
                </a:tc>
                <a:extLst>
                  <a:ext uri="{0D108BD9-81ED-4DB2-BD59-A6C34878D82A}">
                    <a16:rowId xmlns:a16="http://schemas.microsoft.com/office/drawing/2014/main" val="994445794"/>
                  </a:ext>
                </a:extLst>
              </a:tr>
            </a:tbl>
          </a:graphicData>
        </a:graphic>
      </p:graphicFrame>
      <p:pic>
        <p:nvPicPr>
          <p:cNvPr id="4" name="Picture 3">
            <a:extLst>
              <a:ext uri="{FF2B5EF4-FFF2-40B4-BE49-F238E27FC236}">
                <a16:creationId xmlns:a16="http://schemas.microsoft.com/office/drawing/2014/main" id="{481404C4-2BD7-600C-ECF5-39798C4FAB5D}"/>
              </a:ext>
            </a:extLst>
          </p:cNvPr>
          <p:cNvPicPr>
            <a:picLocks noChangeAspect="1"/>
          </p:cNvPicPr>
          <p:nvPr/>
        </p:nvPicPr>
        <p:blipFill>
          <a:blip r:embed="rId2"/>
          <a:stretch>
            <a:fillRect/>
          </a:stretch>
        </p:blipFill>
        <p:spPr>
          <a:xfrm>
            <a:off x="578032" y="2697420"/>
            <a:ext cx="6619875" cy="2876550"/>
          </a:xfrm>
          <a:prstGeom prst="rect">
            <a:avLst/>
          </a:prstGeom>
        </p:spPr>
      </p:pic>
      <p:graphicFrame>
        <p:nvGraphicFramePr>
          <p:cNvPr id="6" name="Table 5">
            <a:extLst>
              <a:ext uri="{FF2B5EF4-FFF2-40B4-BE49-F238E27FC236}">
                <a16:creationId xmlns:a16="http://schemas.microsoft.com/office/drawing/2014/main" id="{59351A58-1726-6ED0-6AD1-F2B9BB92ED7F}"/>
              </a:ext>
            </a:extLst>
          </p:cNvPr>
          <p:cNvGraphicFramePr>
            <a:graphicFrameLocks noGrp="1"/>
          </p:cNvGraphicFramePr>
          <p:nvPr>
            <p:extLst>
              <p:ext uri="{D42A27DB-BD31-4B8C-83A1-F6EECF244321}">
                <p14:modId xmlns:p14="http://schemas.microsoft.com/office/powerpoint/2010/main" val="3401410433"/>
              </p:ext>
            </p:extLst>
          </p:nvPr>
        </p:nvGraphicFramePr>
        <p:xfrm>
          <a:off x="4571999" y="3984741"/>
          <a:ext cx="3385227" cy="818445"/>
        </p:xfrm>
        <a:graphic>
          <a:graphicData uri="http://schemas.openxmlformats.org/drawingml/2006/table">
            <a:tbl>
              <a:tblPr bandRow="1"/>
              <a:tblGrid>
                <a:gridCol w="1446416">
                  <a:extLst>
                    <a:ext uri="{9D8B030D-6E8A-4147-A177-3AD203B41FA5}">
                      <a16:colId xmlns:a16="http://schemas.microsoft.com/office/drawing/2014/main" val="2206323061"/>
                    </a:ext>
                  </a:extLst>
                </a:gridCol>
                <a:gridCol w="1938811">
                  <a:extLst>
                    <a:ext uri="{9D8B030D-6E8A-4147-A177-3AD203B41FA5}">
                      <a16:colId xmlns:a16="http://schemas.microsoft.com/office/drawing/2014/main" val="3930626255"/>
                    </a:ext>
                  </a:extLst>
                </a:gridCol>
              </a:tblGrid>
              <a:tr h="553439">
                <a:tc>
                  <a:txBody>
                    <a:bodyPr/>
                    <a:lstStyle/>
                    <a:p>
                      <a:pPr algn="ctr">
                        <a:lnSpc>
                          <a:spcPct val="115000"/>
                        </a:lnSpc>
                        <a:buNone/>
                      </a:pPr>
                      <a:r>
                        <a:rPr lang="lv-LV" sz="1400" dirty="0">
                          <a:effectLst/>
                          <a:latin typeface="Times New Roman" panose="02020603050405020304" pitchFamily="18" charset="0"/>
                          <a:ea typeface="Times New Roman" panose="02020603050405020304" pitchFamily="18" charset="0"/>
                        </a:rPr>
                        <a:t>Grūtības pakāpe</a:t>
                      </a:r>
                      <a:endParaRPr lang="lv-LV"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400" dirty="0">
                          <a:effectLst/>
                          <a:latin typeface="Times New Roman" panose="02020603050405020304" pitchFamily="18" charset="0"/>
                          <a:ea typeface="Times New Roman" panose="02020603050405020304" pitchFamily="18" charset="0"/>
                        </a:rPr>
                        <a:t>Diskriminācijas indekss</a:t>
                      </a:r>
                      <a:endParaRPr lang="lv-LV" sz="1400" dirty="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8495225"/>
                  </a:ext>
                </a:extLst>
              </a:tr>
              <a:tr h="265006">
                <a:tc>
                  <a:txBody>
                    <a:bodyPr/>
                    <a:lstStyle/>
                    <a:p>
                      <a:pPr algn="ctr">
                        <a:lnSpc>
                          <a:spcPct val="115000"/>
                        </a:lnSpc>
                        <a:buNone/>
                      </a:pPr>
                      <a:r>
                        <a:rPr lang="lv-LV" sz="1400">
                          <a:effectLst/>
                          <a:latin typeface="Times New Roman" panose="02020603050405020304" pitchFamily="18" charset="0"/>
                          <a:ea typeface="Times New Roman" panose="02020603050405020304" pitchFamily="18" charset="0"/>
                        </a:rPr>
                        <a:t>0,51</a:t>
                      </a:r>
                      <a:endParaRPr lang="lv-LV" sz="14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400" dirty="0">
                          <a:effectLst/>
                          <a:latin typeface="Times New Roman" panose="02020603050405020304" pitchFamily="18" charset="0"/>
                          <a:ea typeface="Times New Roman" panose="02020603050405020304" pitchFamily="18" charset="0"/>
                        </a:rPr>
                        <a:t>0,23</a:t>
                      </a:r>
                      <a:endParaRPr lang="lv-LV" sz="14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0810971"/>
                  </a:ext>
                </a:extLst>
              </a:tr>
            </a:tbl>
          </a:graphicData>
        </a:graphic>
      </p:graphicFrame>
      <p:pic>
        <p:nvPicPr>
          <p:cNvPr id="8" name="Picture 7">
            <a:extLst>
              <a:ext uri="{FF2B5EF4-FFF2-40B4-BE49-F238E27FC236}">
                <a16:creationId xmlns:a16="http://schemas.microsoft.com/office/drawing/2014/main" id="{410AC9A4-8DD1-4157-293C-1980E9BE8A57}"/>
              </a:ext>
            </a:extLst>
          </p:cNvPr>
          <p:cNvPicPr>
            <a:picLocks noChangeAspect="1"/>
          </p:cNvPicPr>
          <p:nvPr/>
        </p:nvPicPr>
        <p:blipFill>
          <a:blip r:embed="rId3"/>
          <a:stretch>
            <a:fillRect/>
          </a:stretch>
        </p:blipFill>
        <p:spPr>
          <a:xfrm>
            <a:off x="3498714" y="5099217"/>
            <a:ext cx="5531795" cy="1113064"/>
          </a:xfrm>
          <a:prstGeom prst="rect">
            <a:avLst/>
          </a:prstGeom>
        </p:spPr>
      </p:pic>
    </p:spTree>
    <p:extLst>
      <p:ext uri="{BB962C8B-B14F-4D97-AF65-F5344CB8AC3E}">
        <p14:creationId xmlns:p14="http://schemas.microsoft.com/office/powerpoint/2010/main" val="297936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C352C-9F31-6CB6-AE7D-17EE229310A3}"/>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1D52A6F7-183A-5229-D643-5F26991DD9B6}"/>
              </a:ext>
            </a:extLst>
          </p:cNvPr>
          <p:cNvSpPr>
            <a:spLocks noGrp="1"/>
          </p:cNvSpPr>
          <p:nvPr>
            <p:ph type="title"/>
          </p:nvPr>
        </p:nvSpPr>
        <p:spPr>
          <a:xfrm>
            <a:off x="2590800" y="381000"/>
            <a:ext cx="6096000" cy="1036638"/>
          </a:xfrm>
        </p:spPr>
        <p:txBody>
          <a:bodyPr/>
          <a:lstStyle/>
          <a:p>
            <a:r>
              <a:rPr lang="lv-LV" noProof="0" dirty="0">
                <a:latin typeface="Verdana"/>
                <a:ea typeface="MS PGothic"/>
              </a:rPr>
              <a:t>OL CE darba 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619A1DED-27F9-CAA7-8782-CC66C56AE931}"/>
              </a:ext>
            </a:extLst>
          </p:cNvPr>
          <p:cNvSpPr>
            <a:spLocks noGrp="1"/>
          </p:cNvSpPr>
          <p:nvPr>
            <p:ph type="sldNum" sz="quarter" idx="13"/>
          </p:nvPr>
        </p:nvSpPr>
        <p:spPr bwMode="auto">
          <a:xfrm>
            <a:off x="8534400" y="6324600"/>
            <a:ext cx="44423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15</a:t>
            </a:fld>
            <a:endParaRPr lang="en-US" altLang="lv-LV" sz="1000" dirty="0">
              <a:solidFill>
                <a:srgbClr val="898989"/>
              </a:solidFill>
              <a:latin typeface="Verdana" panose="020B0604030504040204" pitchFamily="34" charset="0"/>
            </a:endParaRPr>
          </a:p>
        </p:txBody>
      </p:sp>
      <p:sp>
        <p:nvSpPr>
          <p:cNvPr id="3" name="Text Placeholder 3">
            <a:extLst>
              <a:ext uri="{FF2B5EF4-FFF2-40B4-BE49-F238E27FC236}">
                <a16:creationId xmlns:a16="http://schemas.microsoft.com/office/drawing/2014/main" id="{13B2679F-77C7-98D7-90CE-B4BA75306795}"/>
              </a:ext>
            </a:extLst>
          </p:cNvPr>
          <p:cNvSpPr txBox="1">
            <a:spLocks/>
          </p:cNvSpPr>
          <p:nvPr/>
        </p:nvSpPr>
        <p:spPr bwMode="auto">
          <a:xfrm>
            <a:off x="226359" y="2505411"/>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MD 2025</a:t>
            </a:r>
            <a:endParaRPr lang="lv-LV" altLang="lv-LV" dirty="0">
              <a:ea typeface="MS PGothic" panose="020B0600070205080204" pitchFamily="34" charset="-128"/>
            </a:endParaRPr>
          </a:p>
        </p:txBody>
      </p:sp>
      <p:graphicFrame>
        <p:nvGraphicFramePr>
          <p:cNvPr id="5" name="Content Placeholder 9">
            <a:extLst>
              <a:ext uri="{FF2B5EF4-FFF2-40B4-BE49-F238E27FC236}">
                <a16:creationId xmlns:a16="http://schemas.microsoft.com/office/drawing/2014/main" id="{62B2EB3B-1698-E719-BDD8-77C944F57382}"/>
              </a:ext>
            </a:extLst>
          </p:cNvPr>
          <p:cNvGraphicFramePr>
            <a:graphicFrameLocks/>
          </p:cNvGraphicFramePr>
          <p:nvPr>
            <p:extLst>
              <p:ext uri="{D42A27DB-BD31-4B8C-83A1-F6EECF244321}">
                <p14:modId xmlns:p14="http://schemas.microsoft.com/office/powerpoint/2010/main" val="1010043007"/>
              </p:ext>
            </p:extLst>
          </p:nvPr>
        </p:nvGraphicFramePr>
        <p:xfrm>
          <a:off x="694764" y="1680882"/>
          <a:ext cx="8072245" cy="70104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lv-LV" sz="2000" b="1" i="0" u="none" strike="noStrike" noProof="0" dirty="0">
                          <a:solidFill>
                            <a:srgbClr val="000000"/>
                          </a:solidFill>
                          <a:latin typeface="Verdana"/>
                        </a:rPr>
                        <a:t>2. daļa. </a:t>
                      </a:r>
                    </a:p>
                    <a:p>
                      <a:pPr lvl="0" algn="l">
                        <a:buNone/>
                      </a:pPr>
                      <a:r>
                        <a:rPr lang="lv-LV" sz="2000" b="1" i="0" u="none" strike="noStrike" noProof="0" dirty="0">
                          <a:solidFill>
                            <a:srgbClr val="000000"/>
                          </a:solidFill>
                          <a:latin typeface="Verdana"/>
                        </a:rPr>
                        <a:t>Prasmes</a:t>
                      </a:r>
                      <a:endParaRPr lang="lv-LV" sz="2000" noProof="0" dirty="0">
                        <a:latin typeface="Verdana"/>
                      </a:endParaRPr>
                    </a:p>
                  </a:txBody>
                  <a:tcPr anchor="ctr"/>
                </a:tc>
                <a:tc>
                  <a:txBody>
                    <a:bodyPr/>
                    <a:lstStyle/>
                    <a:p>
                      <a:pPr lvl="0" algn="ctr">
                        <a:buNone/>
                      </a:pPr>
                      <a:r>
                        <a:rPr lang="lv-LV" sz="1600" b="0" noProof="0" dirty="0">
                          <a:latin typeface="Verdana"/>
                        </a:rPr>
                        <a:t>4 uzdevumi</a:t>
                      </a:r>
                    </a:p>
                  </a:txBody>
                  <a:tcPr anchor="ctr"/>
                </a:tc>
                <a:tc>
                  <a:txBody>
                    <a:bodyPr/>
                    <a:lstStyle/>
                    <a:p>
                      <a:pPr lvl="0" algn="ctr">
                        <a:buNone/>
                      </a:pPr>
                      <a:r>
                        <a:rPr lang="lv-LV" sz="1600" b="0" i="0" u="none" strike="noStrike" noProof="0" dirty="0">
                          <a:latin typeface="Verdana"/>
                        </a:rPr>
                        <a:t>Izvērsto atbilžu uzdevumi</a:t>
                      </a:r>
                      <a:endParaRPr lang="lv-LV" sz="1600" noProof="0" dirty="0">
                        <a:latin typeface="Verdana"/>
                      </a:endParaRPr>
                    </a:p>
                  </a:txBody>
                  <a:tcPr anchor="ctr"/>
                </a:tc>
                <a:tc>
                  <a:txBody>
                    <a:bodyPr/>
                    <a:lstStyle/>
                    <a:p>
                      <a:pPr lvl="0" algn="ctr">
                        <a:buNone/>
                      </a:pPr>
                      <a:r>
                        <a:rPr lang="lv-LV" sz="1600" noProof="0" dirty="0">
                          <a:latin typeface="Verdana"/>
                        </a:rPr>
                        <a:t>12 punkti</a:t>
                      </a:r>
                    </a:p>
                  </a:txBody>
                  <a:tcPr anchor="ctr"/>
                </a:tc>
                <a:extLst>
                  <a:ext uri="{0D108BD9-81ED-4DB2-BD59-A6C34878D82A}">
                    <a16:rowId xmlns:a16="http://schemas.microsoft.com/office/drawing/2014/main" val="994445794"/>
                  </a:ext>
                </a:extLst>
              </a:tr>
            </a:tbl>
          </a:graphicData>
        </a:graphic>
      </p:graphicFrame>
      <p:pic>
        <p:nvPicPr>
          <p:cNvPr id="4" name="Picture 3">
            <a:extLst>
              <a:ext uri="{FF2B5EF4-FFF2-40B4-BE49-F238E27FC236}">
                <a16:creationId xmlns:a16="http://schemas.microsoft.com/office/drawing/2014/main" id="{1DE96934-4F8C-A860-6D6D-0A77E2B65E37}"/>
              </a:ext>
            </a:extLst>
          </p:cNvPr>
          <p:cNvPicPr>
            <a:picLocks noChangeAspect="1"/>
          </p:cNvPicPr>
          <p:nvPr/>
        </p:nvPicPr>
        <p:blipFill>
          <a:blip r:embed="rId2"/>
          <a:srcRect b="2699"/>
          <a:stretch>
            <a:fillRect/>
          </a:stretch>
        </p:blipFill>
        <p:spPr>
          <a:xfrm>
            <a:off x="107005" y="2810211"/>
            <a:ext cx="7812932" cy="3105957"/>
          </a:xfrm>
          <a:prstGeom prst="rect">
            <a:avLst/>
          </a:prstGeom>
        </p:spPr>
      </p:pic>
      <p:graphicFrame>
        <p:nvGraphicFramePr>
          <p:cNvPr id="8" name="Table 7">
            <a:extLst>
              <a:ext uri="{FF2B5EF4-FFF2-40B4-BE49-F238E27FC236}">
                <a16:creationId xmlns:a16="http://schemas.microsoft.com/office/drawing/2014/main" id="{1113B596-135F-D264-DEDD-F3671D3BFD83}"/>
              </a:ext>
            </a:extLst>
          </p:cNvPr>
          <p:cNvGraphicFramePr>
            <a:graphicFrameLocks noGrp="1"/>
          </p:cNvGraphicFramePr>
          <p:nvPr>
            <p:extLst>
              <p:ext uri="{D42A27DB-BD31-4B8C-83A1-F6EECF244321}">
                <p14:modId xmlns:p14="http://schemas.microsoft.com/office/powerpoint/2010/main" val="125680072"/>
              </p:ext>
            </p:extLst>
          </p:nvPr>
        </p:nvGraphicFramePr>
        <p:xfrm>
          <a:off x="5391150" y="5916168"/>
          <a:ext cx="2528787" cy="596774"/>
        </p:xfrm>
        <a:graphic>
          <a:graphicData uri="http://schemas.openxmlformats.org/drawingml/2006/table">
            <a:tbl>
              <a:tblPr bandRow="1"/>
              <a:tblGrid>
                <a:gridCol w="1105609">
                  <a:extLst>
                    <a:ext uri="{9D8B030D-6E8A-4147-A177-3AD203B41FA5}">
                      <a16:colId xmlns:a16="http://schemas.microsoft.com/office/drawing/2014/main" val="2925281048"/>
                    </a:ext>
                  </a:extLst>
                </a:gridCol>
                <a:gridCol w="1423178">
                  <a:extLst>
                    <a:ext uri="{9D8B030D-6E8A-4147-A177-3AD203B41FA5}">
                      <a16:colId xmlns:a16="http://schemas.microsoft.com/office/drawing/2014/main" val="2889621310"/>
                    </a:ext>
                  </a:extLst>
                </a:gridCol>
              </a:tblGrid>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Grūtības pakāpe</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Diskriminācijas indekss</a:t>
                      </a:r>
                      <a:endParaRPr lang="lv-LV" sz="1100">
                        <a:effectLst/>
                        <a:latin typeface="Arial" panose="020B0604020202020204" pitchFamily="34" charset="0"/>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009889"/>
                  </a:ext>
                </a:extLst>
              </a:tr>
              <a:tr h="0">
                <a:tc>
                  <a:txBody>
                    <a:bodyPr/>
                    <a:lstStyle/>
                    <a:p>
                      <a:pPr algn="ctr">
                        <a:lnSpc>
                          <a:spcPct val="115000"/>
                        </a:lnSpc>
                        <a:buNone/>
                      </a:pPr>
                      <a:r>
                        <a:rPr lang="lv-LV" sz="1200">
                          <a:effectLst/>
                          <a:latin typeface="Times New Roman" panose="02020603050405020304" pitchFamily="18" charset="0"/>
                          <a:ea typeface="Times New Roman" panose="02020603050405020304" pitchFamily="18" charset="0"/>
                        </a:rPr>
                        <a:t>0,29</a:t>
                      </a:r>
                      <a:endParaRPr lang="lv-LV"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buNone/>
                      </a:pPr>
                      <a:r>
                        <a:rPr lang="lv-LV" sz="1200" dirty="0">
                          <a:effectLst/>
                          <a:latin typeface="Times New Roman" panose="02020603050405020304" pitchFamily="18" charset="0"/>
                          <a:ea typeface="Times New Roman" panose="02020603050405020304" pitchFamily="18" charset="0"/>
                        </a:rPr>
                        <a:t>0,60</a:t>
                      </a:r>
                      <a:endParaRPr lang="lv-LV"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306370"/>
                  </a:ext>
                </a:extLst>
              </a:tr>
            </a:tbl>
          </a:graphicData>
        </a:graphic>
      </p:graphicFrame>
    </p:spTree>
    <p:extLst>
      <p:ext uri="{BB962C8B-B14F-4D97-AF65-F5344CB8AC3E}">
        <p14:creationId xmlns:p14="http://schemas.microsoft.com/office/powerpoint/2010/main" val="359078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5D914-E521-C79E-DFB1-C0FEF4719976}"/>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A4A8C847-DC95-299B-101E-057CD751B752}"/>
              </a:ext>
            </a:extLst>
          </p:cNvPr>
          <p:cNvSpPr>
            <a:spLocks noGrp="1"/>
          </p:cNvSpPr>
          <p:nvPr>
            <p:ph type="title"/>
          </p:nvPr>
        </p:nvSpPr>
        <p:spPr>
          <a:xfrm>
            <a:off x="2196029" y="381000"/>
            <a:ext cx="6490771" cy="1036638"/>
          </a:xfrm>
        </p:spPr>
        <p:txBody>
          <a:bodyPr/>
          <a:lstStyle/>
          <a:p>
            <a:r>
              <a:rPr lang="lv-LV" dirty="0">
                <a:solidFill>
                  <a:srgbClr val="7030A0"/>
                </a:solidFill>
                <a:latin typeface="Verdana"/>
                <a:ea typeface="Verdana"/>
              </a:rPr>
              <a:t>Kā skaidrot, pamatot, argumentēt</a:t>
            </a:r>
            <a:r>
              <a:rPr lang="en-GB" dirty="0">
                <a:solidFill>
                  <a:srgbClr val="7030A0"/>
                </a:solidFill>
                <a:latin typeface="Verdana"/>
                <a:ea typeface="Verdana"/>
              </a:rPr>
              <a:t>?</a:t>
            </a:r>
            <a:endParaRPr lang="lv-LV" dirty="0"/>
          </a:p>
        </p:txBody>
      </p:sp>
      <p:sp>
        <p:nvSpPr>
          <p:cNvPr id="15366" name="Slide Number Placeholder 5">
            <a:extLst>
              <a:ext uri="{FF2B5EF4-FFF2-40B4-BE49-F238E27FC236}">
                <a16:creationId xmlns:a16="http://schemas.microsoft.com/office/drawing/2014/main" id="{F392352A-F919-58C4-EEB4-543C7FE35E26}"/>
              </a:ext>
            </a:extLst>
          </p:cNvPr>
          <p:cNvSpPr>
            <a:spLocks noGrp="1"/>
          </p:cNvSpPr>
          <p:nvPr>
            <p:ph type="sldNum" sz="quarter" idx="13"/>
          </p:nvPr>
        </p:nvSpPr>
        <p:spPr bwMode="auto">
          <a:xfrm>
            <a:off x="8534399" y="6324600"/>
            <a:ext cx="46045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13E374F8-0662-46B5-95E5-947E53F097E0}"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16</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8" name="Google Shape;193;p9">
            <a:extLst>
              <a:ext uri="{FF2B5EF4-FFF2-40B4-BE49-F238E27FC236}">
                <a16:creationId xmlns:a16="http://schemas.microsoft.com/office/drawing/2014/main" id="{65DB3062-8095-C21F-4758-DFF3BBB33979}"/>
              </a:ext>
            </a:extLst>
          </p:cNvPr>
          <p:cNvSpPr txBox="1">
            <a:spLocks/>
          </p:cNvSpPr>
          <p:nvPr/>
        </p:nvSpPr>
        <p:spPr>
          <a:xfrm>
            <a:off x="426853" y="1427518"/>
            <a:ext cx="8253572" cy="5201881"/>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457200" marR="0" lvl="0" indent="-228600" algn="just" defTabSz="914400" rtl="0" eaLnBrk="0" fontAlgn="base" latinLnBrk="0" hangingPunct="0">
              <a:lnSpc>
                <a:spcPct val="100000"/>
              </a:lnSpc>
              <a:spcBef>
                <a:spcPts val="1000"/>
              </a:spcBef>
              <a:spcAft>
                <a:spcPts val="0"/>
              </a:spcAft>
              <a:buClr>
                <a:srgbClr val="664790"/>
              </a:buClr>
              <a:buSzPts val="2400"/>
              <a:buFont typeface="Arial"/>
              <a:buNone/>
              <a:tabLst/>
              <a:defRPr/>
            </a:pPr>
            <a:r>
              <a:rPr kumimoji="0" lang="lv-LV" sz="1600" b="1" i="0" u="none" strike="noStrike" kern="0" cap="none" spc="0" normalizeH="0" baseline="0" noProof="0" dirty="0">
                <a:ln>
                  <a:noFill/>
                </a:ln>
                <a:solidFill>
                  <a:srgbClr val="664790"/>
                </a:solidFill>
                <a:effectLst/>
                <a:uLnTx/>
                <a:uFillTx/>
                <a:latin typeface="Verdana"/>
                <a:ea typeface="Verdana"/>
                <a:cs typeface="Times New Roman"/>
                <a:sym typeface="Verdana"/>
              </a:rPr>
              <a:t>Skaidrot</a:t>
            </a:r>
            <a:r>
              <a:rPr kumimoji="0" lang="lv-LV" sz="1600" b="0" i="0" u="none" strike="noStrike" kern="0" cap="none" spc="0" normalizeH="0" baseline="0" noProof="0" dirty="0">
                <a:ln>
                  <a:noFill/>
                </a:ln>
                <a:solidFill>
                  <a:srgbClr val="664790"/>
                </a:solidFill>
                <a:effectLst/>
                <a:uLnTx/>
                <a:uFillTx/>
                <a:latin typeface="Verdana"/>
                <a:ea typeface="Verdana"/>
                <a:cs typeface="Times New Roman"/>
                <a:sym typeface="Verdana"/>
              </a:rPr>
              <a:t> – detalizēti, saprotami, sistēmiski sniegt pārskatu (izklāstu, </a:t>
            </a:r>
            <a:r>
              <a:rPr kumimoji="0" lang="lv-LV" sz="1600" b="1" i="0" u="none" strike="noStrike" kern="0" cap="none" spc="0" normalizeH="0" baseline="0" noProof="0" dirty="0">
                <a:ln>
                  <a:noFill/>
                </a:ln>
                <a:solidFill>
                  <a:srgbClr val="664790"/>
                </a:solidFill>
                <a:effectLst/>
                <a:uLnTx/>
                <a:uFillTx/>
                <a:latin typeface="Verdana"/>
                <a:ea typeface="Verdana"/>
                <a:cs typeface="Times New Roman"/>
                <a:sym typeface="Verdana"/>
              </a:rPr>
              <a:t>faktu kopumu</a:t>
            </a:r>
            <a:r>
              <a:rPr kumimoji="0" lang="lv-LV" sz="1600" b="0" i="0" u="none" strike="noStrike" kern="0" cap="none" spc="0" normalizeH="0" baseline="0" noProof="0" dirty="0">
                <a:ln>
                  <a:noFill/>
                </a:ln>
                <a:solidFill>
                  <a:srgbClr val="664790"/>
                </a:solidFill>
                <a:effectLst/>
                <a:uLnTx/>
                <a:uFillTx/>
                <a:latin typeface="Verdana"/>
                <a:ea typeface="Verdana"/>
                <a:cs typeface="Times New Roman"/>
                <a:sym typeface="Verdana"/>
              </a:rPr>
              <a:t>, atzinumu u.tml.), formulēt galveno ideju (notikumus, procesus, parādības, iemeslus u.tml.), padarot to saprotamu.</a:t>
            </a:r>
            <a:endParaRPr kumimoji="0" lang="lv-LV" sz="1600" b="0" i="0" u="none" strike="noStrike" kern="1200" cap="none" spc="0" normalizeH="0" baseline="0" noProof="0" dirty="0">
              <a:ln>
                <a:noFill/>
              </a:ln>
              <a:solidFill>
                <a:srgbClr val="664790"/>
              </a:solidFill>
              <a:effectLst/>
              <a:uLnTx/>
              <a:uFillTx/>
              <a:latin typeface="Verdana"/>
              <a:ea typeface="Verdana"/>
              <a:sym typeface="Verdana"/>
            </a:endParaRPr>
          </a:p>
          <a:p>
            <a:pPr marL="457200" marR="0" lvl="0" indent="-228600" algn="just" defTabSz="914400" rtl="0" eaLnBrk="0" fontAlgn="base" latinLnBrk="0" hangingPunct="0">
              <a:lnSpc>
                <a:spcPct val="100000"/>
              </a:lnSpc>
              <a:spcBef>
                <a:spcPts val="1000"/>
              </a:spcBef>
              <a:spcAft>
                <a:spcPts val="0"/>
              </a:spcAft>
              <a:buClr>
                <a:srgbClr val="664790"/>
              </a:buClr>
              <a:buSzPts val="2400"/>
              <a:buFont typeface="Arial"/>
              <a:buNone/>
              <a:tabLst/>
              <a:defRPr/>
            </a:pPr>
            <a:r>
              <a:rPr kumimoji="0" lang="lv-LV" sz="1600" b="1" i="0" u="none" strike="noStrike" kern="0" cap="none" spc="0" normalizeH="0" baseline="0" noProof="0" dirty="0">
                <a:ln>
                  <a:noFill/>
                </a:ln>
                <a:solidFill>
                  <a:srgbClr val="664790"/>
                </a:solidFill>
                <a:effectLst/>
                <a:uLnTx/>
                <a:uFillTx/>
                <a:latin typeface="Verdana"/>
                <a:ea typeface="Verdana"/>
                <a:cs typeface="Times New Roman"/>
                <a:sym typeface="Verdana"/>
              </a:rPr>
              <a:t>Argumentēt</a:t>
            </a:r>
            <a:r>
              <a:rPr kumimoji="0" lang="lv-LV" sz="1600" b="0" i="0" u="none" strike="noStrike" kern="0" cap="none" spc="0" normalizeH="0" baseline="0" noProof="0" dirty="0">
                <a:ln>
                  <a:noFill/>
                </a:ln>
                <a:solidFill>
                  <a:srgbClr val="664790"/>
                </a:solidFill>
                <a:effectLst/>
                <a:uLnTx/>
                <a:uFillTx/>
                <a:latin typeface="Verdana"/>
                <a:ea typeface="Verdana"/>
                <a:cs typeface="Times New Roman"/>
                <a:sym typeface="Verdana"/>
              </a:rPr>
              <a:t> – pierādīt ar argumentiem; minēt argumentus.</a:t>
            </a:r>
          </a:p>
          <a:p>
            <a:pPr marL="457200" marR="0" lvl="0" indent="-228600" algn="just" defTabSz="914400" rtl="0" eaLnBrk="0" fontAlgn="base" latinLnBrk="0" hangingPunct="0">
              <a:lnSpc>
                <a:spcPct val="100000"/>
              </a:lnSpc>
              <a:spcBef>
                <a:spcPts val="1000"/>
              </a:spcBef>
              <a:spcAft>
                <a:spcPts val="0"/>
              </a:spcAft>
              <a:buClr>
                <a:srgbClr val="664790"/>
              </a:buClr>
              <a:buSzPts val="2400"/>
              <a:buFont typeface="Arial"/>
              <a:buNone/>
              <a:tabLst/>
              <a:defRPr/>
            </a:pPr>
            <a:r>
              <a:rPr kumimoji="0" lang="lv-LV" sz="1600" b="0" i="0" u="sng" strike="noStrike" kern="0" cap="none" spc="0" normalizeH="0" baseline="0" noProof="0" dirty="0">
                <a:ln>
                  <a:noFill/>
                </a:ln>
                <a:solidFill>
                  <a:srgbClr val="664790"/>
                </a:solidFill>
                <a:effectLst/>
                <a:uLnTx/>
                <a:uFillTx/>
                <a:latin typeface="Verdana"/>
                <a:ea typeface="Verdana"/>
                <a:cs typeface="Times New Roman"/>
                <a:sym typeface="Verdana"/>
              </a:rPr>
              <a:t>Arguments</a:t>
            </a:r>
            <a:r>
              <a:rPr kumimoji="0" lang="lv-LV" sz="1600" b="0" i="0" u="none" strike="noStrike" kern="0" cap="none" spc="0" normalizeH="0" baseline="0" noProof="0" dirty="0">
                <a:ln>
                  <a:noFill/>
                </a:ln>
                <a:solidFill>
                  <a:srgbClr val="664790"/>
                </a:solidFill>
                <a:effectLst/>
                <a:uLnTx/>
                <a:uFillTx/>
                <a:latin typeface="Verdana"/>
                <a:ea typeface="Verdana"/>
                <a:cs typeface="Times New Roman"/>
                <a:sym typeface="Verdana"/>
              </a:rPr>
              <a:t> ir apgalvojums ar tā pamatojumu, sastāv no secinājuma (apgalvojuma) un viena vai vairākiem pamatotiem pierādījumiem (</a:t>
            </a:r>
            <a:r>
              <a:rPr kumimoji="0" lang="lv-LV" sz="1600" i="0" u="none" strike="noStrike" kern="0" cap="none" spc="0" normalizeH="0" baseline="0" noProof="0" dirty="0">
                <a:ln>
                  <a:noFill/>
                </a:ln>
                <a:solidFill>
                  <a:srgbClr val="664790"/>
                </a:solidFill>
                <a:effectLst/>
                <a:uLnTx/>
                <a:uFillTx/>
                <a:latin typeface="Verdana"/>
                <a:ea typeface="Verdana"/>
                <a:cs typeface="Times New Roman"/>
                <a:sym typeface="Verdana"/>
              </a:rPr>
              <a:t>fakti, statistika, novērojumi, ekspertu un zinātnieku secinājumi, vispāratzītas </a:t>
            </a:r>
            <a:r>
              <a:rPr kumimoji="0" lang="lv-LV" sz="1600" b="0" i="0" u="none" strike="noStrike" kern="0" cap="none" spc="0" normalizeH="0" baseline="0" noProof="0" dirty="0">
                <a:ln>
                  <a:noFill/>
                </a:ln>
                <a:solidFill>
                  <a:srgbClr val="664790"/>
                </a:solidFill>
                <a:effectLst/>
                <a:uLnTx/>
                <a:uFillTx/>
                <a:latin typeface="Verdana"/>
                <a:ea typeface="Verdana"/>
                <a:cs typeface="Times New Roman"/>
                <a:sym typeface="Verdana"/>
              </a:rPr>
              <a:t>patiesības, morāles principi utt.).</a:t>
            </a:r>
            <a:endParaRPr kumimoji="0" lang="lv-LV" sz="1600" b="0" i="0" u="none" strike="noStrike" kern="1200" cap="none" spc="0" normalizeH="0" baseline="0" noProof="0" dirty="0">
              <a:ln>
                <a:noFill/>
              </a:ln>
              <a:solidFill>
                <a:srgbClr val="664790"/>
              </a:solidFill>
              <a:effectLst/>
              <a:uLnTx/>
              <a:uFillTx/>
              <a:latin typeface="Verdana"/>
              <a:ea typeface="Verdana"/>
              <a:sym typeface="Verdana"/>
            </a:endParaRPr>
          </a:p>
          <a:p>
            <a:pPr marL="228600" marR="0" lvl="0" indent="0" algn="just" defTabSz="914400" rtl="0" eaLnBrk="0" fontAlgn="base" latinLnBrk="0" hangingPunct="0">
              <a:lnSpc>
                <a:spcPct val="100000"/>
              </a:lnSpc>
              <a:spcBef>
                <a:spcPts val="1000"/>
              </a:spcBef>
              <a:spcAft>
                <a:spcPts val="0"/>
              </a:spcAft>
              <a:buClr>
                <a:srgbClr val="664790"/>
              </a:buClr>
              <a:buSzPts val="2400"/>
              <a:buFont typeface="Arial"/>
              <a:buNone/>
              <a:tabLst/>
              <a:defRPr/>
            </a:pPr>
            <a:endParaRPr kumimoji="0" lang="lv-LV" altLang="lv-LV" sz="1600" b="0" i="0" u="none" strike="noStrike" kern="0" cap="none" spc="0" normalizeH="0" baseline="0" noProof="0" dirty="0">
              <a:ln>
                <a:noFill/>
              </a:ln>
              <a:solidFill>
                <a:srgbClr val="664790"/>
              </a:solidFill>
              <a:effectLst/>
              <a:uLnTx/>
              <a:uFillTx/>
              <a:latin typeface="Verdana"/>
              <a:ea typeface="Verdana"/>
              <a:cs typeface="Times New Roman"/>
              <a:sym typeface="Verdana"/>
            </a:endParaRPr>
          </a:p>
          <a:p>
            <a:pPr marL="514350" marR="0" lvl="0" indent="-285750" algn="just" defTabSz="914400" rtl="0" eaLnBrk="1" fontAlgn="auto" latinLnBrk="0" hangingPunct="1">
              <a:lnSpc>
                <a:spcPct val="100000"/>
              </a:lnSpc>
              <a:spcBef>
                <a:spcPts val="1000"/>
              </a:spcBef>
              <a:spcAft>
                <a:spcPts val="0"/>
              </a:spcAft>
              <a:buClr>
                <a:srgbClr val="664790"/>
              </a:buClr>
              <a:buSzPts val="2400"/>
              <a:buFont typeface="Arial" panose="020B0604020202020204" pitchFamily="34" charset="0"/>
              <a:buChar char="•"/>
              <a:tabLst/>
              <a:defRPr/>
            </a:pPr>
            <a:endParaRPr kumimoji="0" lang="lv-LV" altLang="lv-LV" sz="1600" b="0" i="0" u="none" strike="noStrike" kern="0" cap="none" spc="0" normalizeH="0" baseline="0" noProof="0" dirty="0">
              <a:ln>
                <a:noFill/>
              </a:ln>
              <a:solidFill>
                <a:srgbClr val="664790"/>
              </a:solidFill>
              <a:effectLst/>
              <a:uLnTx/>
              <a:uFillTx/>
              <a:latin typeface="Verdana"/>
              <a:ea typeface="Verdana"/>
              <a:cs typeface="Times New Roman"/>
              <a:sym typeface="Verdana"/>
            </a:endParaRPr>
          </a:p>
        </p:txBody>
      </p:sp>
      <p:pic>
        <p:nvPicPr>
          <p:cNvPr id="3" name="Picture 2">
            <a:extLst>
              <a:ext uri="{FF2B5EF4-FFF2-40B4-BE49-F238E27FC236}">
                <a16:creationId xmlns:a16="http://schemas.microsoft.com/office/drawing/2014/main" id="{EB4BD33F-1801-E5D8-76BF-6392D18F4C54}"/>
              </a:ext>
            </a:extLst>
          </p:cNvPr>
          <p:cNvPicPr>
            <a:picLocks noChangeAspect="1"/>
          </p:cNvPicPr>
          <p:nvPr/>
        </p:nvPicPr>
        <p:blipFill>
          <a:blip r:embed="rId2"/>
          <a:stretch>
            <a:fillRect/>
          </a:stretch>
        </p:blipFill>
        <p:spPr>
          <a:xfrm>
            <a:off x="550517" y="3971418"/>
            <a:ext cx="8042965" cy="2353182"/>
          </a:xfrm>
          <a:prstGeom prst="rect">
            <a:avLst/>
          </a:prstGeom>
        </p:spPr>
      </p:pic>
      <p:sp>
        <p:nvSpPr>
          <p:cNvPr id="5" name="TextBox 4">
            <a:extLst>
              <a:ext uri="{FF2B5EF4-FFF2-40B4-BE49-F238E27FC236}">
                <a16:creationId xmlns:a16="http://schemas.microsoft.com/office/drawing/2014/main" id="{6E094205-65B5-8A63-1F21-E76D3ACD1612}"/>
              </a:ext>
            </a:extLst>
          </p:cNvPr>
          <p:cNvSpPr txBox="1"/>
          <p:nvPr/>
        </p:nvSpPr>
        <p:spPr>
          <a:xfrm>
            <a:off x="2597285" y="6189549"/>
            <a:ext cx="4572000" cy="417550"/>
          </a:xfrm>
          <a:prstGeom prst="rect">
            <a:avLst/>
          </a:prstGeom>
          <a:noFill/>
        </p:spPr>
        <p:txBody>
          <a:bodyPr wrap="square">
            <a:spAutoFit/>
          </a:bodyPr>
          <a:lstStyle/>
          <a:p>
            <a:pPr algn="ctr">
              <a:lnSpc>
                <a:spcPct val="115000"/>
              </a:lnSpc>
              <a:buNone/>
            </a:pPr>
            <a:r>
              <a:rPr lang="lv-LV" sz="2000" dirty="0">
                <a:effectLst/>
                <a:latin typeface="Times New Roman" panose="02020603050405020304" pitchFamily="18" charset="0"/>
                <a:ea typeface="Times New Roman" panose="02020603050405020304" pitchFamily="18" charset="0"/>
              </a:rPr>
              <a:t>Argumenta/skaidrojuma struktūra</a:t>
            </a:r>
            <a:endParaRPr lang="lv-LV"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0806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DCD58-8166-9015-039F-DB915481F24C}"/>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B6DA864D-DC70-8A2D-4C1B-FE30990CF1D1}"/>
              </a:ext>
            </a:extLst>
          </p:cNvPr>
          <p:cNvSpPr>
            <a:spLocks noGrp="1"/>
          </p:cNvSpPr>
          <p:nvPr>
            <p:ph type="title"/>
          </p:nvPr>
        </p:nvSpPr>
        <p:spPr>
          <a:xfrm>
            <a:off x="2590800" y="381000"/>
            <a:ext cx="6096000" cy="1036638"/>
          </a:xfrm>
        </p:spPr>
        <p:txBody>
          <a:bodyPr/>
          <a:lstStyle/>
          <a:p>
            <a:r>
              <a:rPr lang="lv-LV" noProof="0" dirty="0">
                <a:latin typeface="Verdana"/>
                <a:ea typeface="MS PGothic"/>
              </a:rPr>
              <a:t>OL CE 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CFA0B9F5-E901-8050-1AB0-B20868FA68DB}"/>
              </a:ext>
            </a:extLst>
          </p:cNvPr>
          <p:cNvSpPr>
            <a:spLocks noGrp="1"/>
          </p:cNvSpPr>
          <p:nvPr>
            <p:ph type="sldNum" sz="quarter" idx="13"/>
          </p:nvPr>
        </p:nvSpPr>
        <p:spPr bwMode="auto">
          <a:xfrm>
            <a:off x="8534399" y="6324600"/>
            <a:ext cx="383241"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17</a:t>
            </a:fld>
            <a:endParaRPr lang="en-US" altLang="lv-LV" sz="1000">
              <a:solidFill>
                <a:srgbClr val="898989"/>
              </a:solidFill>
              <a:latin typeface="Verdana" panose="020B0604030504040204" pitchFamily="34" charset="0"/>
            </a:endParaRPr>
          </a:p>
        </p:txBody>
      </p:sp>
      <p:sp>
        <p:nvSpPr>
          <p:cNvPr id="3" name="Text Placeholder 3">
            <a:extLst>
              <a:ext uri="{FF2B5EF4-FFF2-40B4-BE49-F238E27FC236}">
                <a16:creationId xmlns:a16="http://schemas.microsoft.com/office/drawing/2014/main" id="{0136F2F8-CEB5-AC49-8CB3-FDAC832CEC10}"/>
              </a:ext>
            </a:extLst>
          </p:cNvPr>
          <p:cNvSpPr txBox="1">
            <a:spLocks/>
          </p:cNvSpPr>
          <p:nvPr/>
        </p:nvSpPr>
        <p:spPr bwMode="auto">
          <a:xfrm>
            <a:off x="226359" y="2375148"/>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MD 2025</a:t>
            </a:r>
            <a:endParaRPr lang="lv-LV" altLang="lv-LV" dirty="0">
              <a:ea typeface="MS PGothic" panose="020B0600070205080204" pitchFamily="34" charset="-128"/>
            </a:endParaRPr>
          </a:p>
        </p:txBody>
      </p:sp>
      <p:graphicFrame>
        <p:nvGraphicFramePr>
          <p:cNvPr id="5" name="Content Placeholder 9">
            <a:extLst>
              <a:ext uri="{FF2B5EF4-FFF2-40B4-BE49-F238E27FC236}">
                <a16:creationId xmlns:a16="http://schemas.microsoft.com/office/drawing/2014/main" id="{ECAEB140-ACE6-2681-0E66-A64005CB4548}"/>
              </a:ext>
            </a:extLst>
          </p:cNvPr>
          <p:cNvGraphicFramePr>
            <a:graphicFrameLocks/>
          </p:cNvGraphicFramePr>
          <p:nvPr>
            <p:extLst>
              <p:ext uri="{D42A27DB-BD31-4B8C-83A1-F6EECF244321}">
                <p14:modId xmlns:p14="http://schemas.microsoft.com/office/powerpoint/2010/main" val="4271696140"/>
              </p:ext>
            </p:extLst>
          </p:nvPr>
        </p:nvGraphicFramePr>
        <p:xfrm>
          <a:off x="673557" y="1568233"/>
          <a:ext cx="8072245" cy="70104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lv-LV" sz="2000" b="1" i="0" u="none" strike="noStrike" noProof="0" dirty="0">
                          <a:solidFill>
                            <a:srgbClr val="000000"/>
                          </a:solidFill>
                          <a:latin typeface="Verdana"/>
                        </a:rPr>
                        <a:t>2. daļa. </a:t>
                      </a:r>
                    </a:p>
                    <a:p>
                      <a:pPr lvl="0" algn="l">
                        <a:buNone/>
                      </a:pPr>
                      <a:r>
                        <a:rPr lang="lv-LV" sz="2000" b="1" i="0" u="none" strike="noStrike" noProof="0" dirty="0">
                          <a:solidFill>
                            <a:srgbClr val="000000"/>
                          </a:solidFill>
                          <a:latin typeface="Verdana"/>
                        </a:rPr>
                        <a:t>Prasmes</a:t>
                      </a:r>
                      <a:endParaRPr lang="lv-LV" sz="2000" noProof="0" dirty="0">
                        <a:latin typeface="Verdana"/>
                      </a:endParaRPr>
                    </a:p>
                  </a:txBody>
                  <a:tcPr anchor="ctr"/>
                </a:tc>
                <a:tc>
                  <a:txBody>
                    <a:bodyPr/>
                    <a:lstStyle/>
                    <a:p>
                      <a:pPr lvl="0" algn="ctr">
                        <a:buNone/>
                      </a:pPr>
                      <a:r>
                        <a:rPr lang="lv-LV" sz="1600" noProof="0" dirty="0">
                          <a:latin typeface="Verdana"/>
                        </a:rPr>
                        <a:t>1 uzdevums</a:t>
                      </a:r>
                    </a:p>
                  </a:txBody>
                  <a:tcPr anchor="ctr"/>
                </a:tc>
                <a:tc>
                  <a:txBody>
                    <a:bodyPr/>
                    <a:lstStyle/>
                    <a:p>
                      <a:pPr lvl="0" algn="ctr">
                        <a:buNone/>
                      </a:pPr>
                      <a:r>
                        <a:rPr lang="lv-LV" sz="1600" b="0" i="0" u="none" strike="noStrike" noProof="0" dirty="0">
                          <a:latin typeface="Verdana"/>
                        </a:rPr>
                        <a:t>Strukturētais uzdevums (pētniecības)</a:t>
                      </a:r>
                      <a:endParaRPr lang="lv-LV" sz="1600" noProof="0" dirty="0">
                        <a:latin typeface="Verdana"/>
                      </a:endParaRPr>
                    </a:p>
                  </a:txBody>
                  <a:tcPr anchor="ctr"/>
                </a:tc>
                <a:tc>
                  <a:txBody>
                    <a:bodyPr/>
                    <a:lstStyle/>
                    <a:p>
                      <a:pPr lvl="0" algn="ctr">
                        <a:buNone/>
                      </a:pPr>
                      <a:r>
                        <a:rPr lang="lv-LV" sz="1600" noProof="0" dirty="0">
                          <a:latin typeface="Verdana"/>
                        </a:rPr>
                        <a:t>10 punkti</a:t>
                      </a:r>
                    </a:p>
                  </a:txBody>
                  <a:tcPr anchor="ctr"/>
                </a:tc>
                <a:extLst>
                  <a:ext uri="{0D108BD9-81ED-4DB2-BD59-A6C34878D82A}">
                    <a16:rowId xmlns:a16="http://schemas.microsoft.com/office/drawing/2014/main" val="994445794"/>
                  </a:ext>
                </a:extLst>
              </a:tr>
            </a:tbl>
          </a:graphicData>
        </a:graphic>
      </p:graphicFrame>
      <p:pic>
        <p:nvPicPr>
          <p:cNvPr id="4" name="image62.png">
            <a:extLst>
              <a:ext uri="{FF2B5EF4-FFF2-40B4-BE49-F238E27FC236}">
                <a16:creationId xmlns:a16="http://schemas.microsoft.com/office/drawing/2014/main" id="{AA0D0F88-5CC9-1001-E6AC-06B9DF31FBB5}"/>
              </a:ext>
            </a:extLst>
          </p:cNvPr>
          <p:cNvPicPr/>
          <p:nvPr/>
        </p:nvPicPr>
        <p:blipFill>
          <a:blip r:embed="rId2"/>
          <a:srcRect/>
          <a:stretch>
            <a:fillRect/>
          </a:stretch>
        </p:blipFill>
        <p:spPr>
          <a:xfrm>
            <a:off x="267618" y="5322539"/>
            <a:ext cx="6837881" cy="461015"/>
          </a:xfrm>
          <a:prstGeom prst="rect">
            <a:avLst/>
          </a:prstGeom>
          <a:ln/>
        </p:spPr>
      </p:pic>
      <p:pic>
        <p:nvPicPr>
          <p:cNvPr id="7" name="image106.png">
            <a:extLst>
              <a:ext uri="{FF2B5EF4-FFF2-40B4-BE49-F238E27FC236}">
                <a16:creationId xmlns:a16="http://schemas.microsoft.com/office/drawing/2014/main" id="{A95457E7-847D-0DB8-E7E4-65F09AB7FB40}"/>
              </a:ext>
            </a:extLst>
          </p:cNvPr>
          <p:cNvPicPr/>
          <p:nvPr/>
        </p:nvPicPr>
        <p:blipFill>
          <a:blip r:embed="rId3"/>
          <a:srcRect l="18801"/>
          <a:stretch>
            <a:fillRect/>
          </a:stretch>
        </p:blipFill>
        <p:spPr>
          <a:xfrm>
            <a:off x="226359" y="2718849"/>
            <a:ext cx="3403060" cy="2524125"/>
          </a:xfrm>
          <a:prstGeom prst="rect">
            <a:avLst/>
          </a:prstGeom>
          <a:ln/>
        </p:spPr>
      </p:pic>
      <p:pic>
        <p:nvPicPr>
          <p:cNvPr id="9" name="Picture 8">
            <a:extLst>
              <a:ext uri="{FF2B5EF4-FFF2-40B4-BE49-F238E27FC236}">
                <a16:creationId xmlns:a16="http://schemas.microsoft.com/office/drawing/2014/main" id="{135B5357-56C4-57B3-F113-4987DF7C10CF}"/>
              </a:ext>
            </a:extLst>
          </p:cNvPr>
          <p:cNvPicPr>
            <a:picLocks noChangeAspect="1"/>
          </p:cNvPicPr>
          <p:nvPr/>
        </p:nvPicPr>
        <p:blipFill>
          <a:blip r:embed="rId4"/>
          <a:stretch>
            <a:fillRect/>
          </a:stretch>
        </p:blipFill>
        <p:spPr>
          <a:xfrm>
            <a:off x="3827903" y="2409195"/>
            <a:ext cx="4754047" cy="2708504"/>
          </a:xfrm>
          <a:prstGeom prst="rect">
            <a:avLst/>
          </a:prstGeom>
        </p:spPr>
      </p:pic>
      <p:pic>
        <p:nvPicPr>
          <p:cNvPr id="10" name="Picture 9">
            <a:extLst>
              <a:ext uri="{FF2B5EF4-FFF2-40B4-BE49-F238E27FC236}">
                <a16:creationId xmlns:a16="http://schemas.microsoft.com/office/drawing/2014/main" id="{9B044372-FFF7-69EB-DE42-32F81DF5D998}"/>
              </a:ext>
            </a:extLst>
          </p:cNvPr>
          <p:cNvPicPr>
            <a:picLocks noChangeAspect="1"/>
          </p:cNvPicPr>
          <p:nvPr/>
        </p:nvPicPr>
        <p:blipFill>
          <a:blip r:embed="rId5"/>
          <a:srcRect/>
          <a:stretch>
            <a:fillRect/>
          </a:stretch>
        </p:blipFill>
        <p:spPr>
          <a:xfrm>
            <a:off x="226359" y="6108857"/>
            <a:ext cx="8002109" cy="612956"/>
          </a:xfrm>
          <a:prstGeom prst="rect">
            <a:avLst/>
          </a:prstGeom>
        </p:spPr>
      </p:pic>
      <p:pic>
        <p:nvPicPr>
          <p:cNvPr id="11" name="Picture 10">
            <a:extLst>
              <a:ext uri="{FF2B5EF4-FFF2-40B4-BE49-F238E27FC236}">
                <a16:creationId xmlns:a16="http://schemas.microsoft.com/office/drawing/2014/main" id="{8C898D28-FBC3-C410-B23A-ADD02F310E5B}"/>
              </a:ext>
            </a:extLst>
          </p:cNvPr>
          <p:cNvPicPr>
            <a:picLocks noChangeAspect="1"/>
          </p:cNvPicPr>
          <p:nvPr/>
        </p:nvPicPr>
        <p:blipFill>
          <a:blip r:embed="rId6"/>
          <a:srcRect b="86034"/>
          <a:stretch>
            <a:fillRect/>
          </a:stretch>
        </p:blipFill>
        <p:spPr>
          <a:xfrm>
            <a:off x="267618" y="5855070"/>
            <a:ext cx="8063568" cy="158574"/>
          </a:xfrm>
          <a:prstGeom prst="rect">
            <a:avLst/>
          </a:prstGeom>
        </p:spPr>
      </p:pic>
    </p:spTree>
    <p:extLst>
      <p:ext uri="{BB962C8B-B14F-4D97-AF65-F5344CB8AC3E}">
        <p14:creationId xmlns:p14="http://schemas.microsoft.com/office/powerpoint/2010/main" val="389017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70164-5CCC-16A6-A629-76FF0117C59B}"/>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569D0F18-F4D6-D740-95A3-A0A773A018B1}"/>
              </a:ext>
            </a:extLst>
          </p:cNvPr>
          <p:cNvSpPr>
            <a:spLocks noGrp="1"/>
          </p:cNvSpPr>
          <p:nvPr>
            <p:ph type="title"/>
          </p:nvPr>
        </p:nvSpPr>
        <p:spPr>
          <a:xfrm>
            <a:off x="2590800" y="381000"/>
            <a:ext cx="6096000" cy="1036638"/>
          </a:xfrm>
        </p:spPr>
        <p:txBody>
          <a:bodyPr>
            <a:normAutofit/>
          </a:bodyPr>
          <a:lstStyle/>
          <a:p>
            <a:r>
              <a:rPr lang="lv-LV" altLang="lv-LV" dirty="0">
                <a:latin typeface="Verdana"/>
                <a:ea typeface="MS PGothic"/>
              </a:rPr>
              <a:t>OL CE satura moduļi</a:t>
            </a:r>
            <a:endParaRPr lang="lv-LV" altLang="lv-LV" b="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8A7ABC7B-A2E4-9CC0-CE31-FA848E67F8E0}"/>
              </a:ext>
            </a:extLst>
          </p:cNvPr>
          <p:cNvSpPr>
            <a:spLocks noGrp="1"/>
          </p:cNvSpPr>
          <p:nvPr>
            <p:ph type="sldNum" sz="quarter" idx="13"/>
          </p:nvPr>
        </p:nvSpPr>
        <p:spPr bwMode="auto">
          <a:xfrm>
            <a:off x="8534399" y="6324600"/>
            <a:ext cx="395591"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13E374F8-0662-46B5-95E5-947E53F097E0}"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18</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020E0B68-BA4E-B2B4-EAC1-231E0B6BF59B}"/>
              </a:ext>
            </a:extLst>
          </p:cNvPr>
          <p:cNvPicPr>
            <a:picLocks noChangeAspect="1"/>
          </p:cNvPicPr>
          <p:nvPr/>
        </p:nvPicPr>
        <p:blipFill>
          <a:blip r:embed="rId3"/>
          <a:srcRect t="2502"/>
          <a:stretch>
            <a:fillRect/>
          </a:stretch>
        </p:blipFill>
        <p:spPr>
          <a:xfrm>
            <a:off x="438150" y="1721796"/>
            <a:ext cx="8248650" cy="292528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BAC04E6-73FD-E04C-1E35-D8DE1E344B5C}"/>
                  </a:ext>
                </a:extLst>
              </p14:cNvPr>
              <p14:cNvContentPartPr/>
              <p14:nvPr/>
            </p14:nvContentPartPr>
            <p14:xfrm>
              <a:off x="7645695" y="3625720"/>
              <a:ext cx="497520" cy="360"/>
            </p14:xfrm>
          </p:contentPart>
        </mc:Choice>
        <mc:Fallback xmlns="">
          <p:pic>
            <p:nvPicPr>
              <p:cNvPr id="2" name="Ink 1">
                <a:extLst>
                  <a:ext uri="{FF2B5EF4-FFF2-40B4-BE49-F238E27FC236}">
                    <a16:creationId xmlns:a16="http://schemas.microsoft.com/office/drawing/2014/main" id="{3BAC04E6-73FD-E04C-1E35-D8DE1E344B5C}"/>
                  </a:ext>
                </a:extLst>
              </p:cNvPr>
              <p:cNvPicPr/>
              <p:nvPr/>
            </p:nvPicPr>
            <p:blipFill>
              <a:blip r:embed="rId5"/>
              <a:stretch>
                <a:fillRect/>
              </a:stretch>
            </p:blipFill>
            <p:spPr>
              <a:xfrm>
                <a:off x="7591695" y="3517720"/>
                <a:ext cx="605160" cy="216000"/>
              </a:xfrm>
              <a:prstGeom prst="rect">
                <a:avLst/>
              </a:prstGeom>
            </p:spPr>
          </p:pic>
        </mc:Fallback>
      </mc:AlternateContent>
      <p:sp>
        <p:nvSpPr>
          <p:cNvPr id="5" name="TextBox 4">
            <a:extLst>
              <a:ext uri="{FF2B5EF4-FFF2-40B4-BE49-F238E27FC236}">
                <a16:creationId xmlns:a16="http://schemas.microsoft.com/office/drawing/2014/main" id="{F0806A7F-01EF-551B-B224-693E05DA9902}"/>
              </a:ext>
            </a:extLst>
          </p:cNvPr>
          <p:cNvSpPr txBox="1"/>
          <p:nvPr/>
        </p:nvSpPr>
        <p:spPr>
          <a:xfrm>
            <a:off x="3176082" y="5570718"/>
            <a:ext cx="5418306" cy="830997"/>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Kādas tematiskās jomas 2026. gada ķīmijas CE ir uzsvērtas visvairāk?</a:t>
            </a:r>
          </a:p>
        </p:txBody>
      </p:sp>
      <p:sp>
        <p:nvSpPr>
          <p:cNvPr id="6" name="Title 1">
            <a:extLst>
              <a:ext uri="{FF2B5EF4-FFF2-40B4-BE49-F238E27FC236}">
                <a16:creationId xmlns:a16="http://schemas.microsoft.com/office/drawing/2014/main" id="{CA07DCCE-5BCF-DA80-372C-D8E8474635BE}"/>
              </a:ext>
            </a:extLst>
          </p:cNvPr>
          <p:cNvSpPr txBox="1">
            <a:spLocks/>
          </p:cNvSpPr>
          <p:nvPr/>
        </p:nvSpPr>
        <p:spPr bwMode="auto">
          <a:xfrm>
            <a:off x="304800" y="5726530"/>
            <a:ext cx="2953967" cy="69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kern="0" dirty="0">
                <a:solidFill>
                  <a:srgbClr val="664790"/>
                </a:solidFill>
                <a:latin typeface="Verdana"/>
                <a:ea typeface="Verdana"/>
                <a:sym typeface="Verdana"/>
              </a:rPr>
              <a:t>Jūsu jautājums</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p:sp>
        <p:nvSpPr>
          <p:cNvPr id="3" name="TextBox 2">
            <a:extLst>
              <a:ext uri="{FF2B5EF4-FFF2-40B4-BE49-F238E27FC236}">
                <a16:creationId xmlns:a16="http://schemas.microsoft.com/office/drawing/2014/main" id="{AA083D35-8D79-B3FA-9A3A-F5897B65F72A}"/>
              </a:ext>
            </a:extLst>
          </p:cNvPr>
          <p:cNvSpPr txBox="1"/>
          <p:nvPr/>
        </p:nvSpPr>
        <p:spPr>
          <a:xfrm>
            <a:off x="1210524" y="4777956"/>
            <a:ext cx="6196277" cy="707886"/>
          </a:xfrm>
          <a:prstGeom prst="rect">
            <a:avLst/>
          </a:prstGeom>
          <a:noFill/>
        </p:spPr>
        <p:txBody>
          <a:bodyPr wrap="square">
            <a:spAutoFit/>
          </a:bodyPr>
          <a:lstStyle/>
          <a:p>
            <a:pPr algn="ctr"/>
            <a:r>
              <a:rPr lang="lv-LV" sz="2000" dirty="0">
                <a:solidFill>
                  <a:srgbClr val="7030A0"/>
                </a:solidFill>
              </a:rPr>
              <a:t>Satura moduļu īpatsvars eksāmena darbā</a:t>
            </a:r>
            <a:endParaRPr lang="en-GB" sz="2000" dirty="0">
              <a:solidFill>
                <a:srgbClr val="7030A0"/>
              </a:solidFill>
            </a:endParaRPr>
          </a:p>
          <a:p>
            <a:pPr algn="ctr"/>
            <a:r>
              <a:rPr lang="lv-LV" sz="2000" dirty="0">
                <a:solidFill>
                  <a:srgbClr val="7030A0"/>
                </a:solidFill>
              </a:rPr>
              <a:t> ir atbilstošs tematu stundu skaitam programmas paraugā</a:t>
            </a:r>
          </a:p>
        </p:txBody>
      </p:sp>
    </p:spTree>
    <p:extLst>
      <p:ext uri="{BB962C8B-B14F-4D97-AF65-F5344CB8AC3E}">
        <p14:creationId xmlns:p14="http://schemas.microsoft.com/office/powerpoint/2010/main" val="100347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5B17F58-F003-38D7-4736-2F593B8DF5E9}"/>
              </a:ext>
            </a:extLst>
          </p:cNvPr>
          <p:cNvPicPr>
            <a:picLocks noGrp="1" noChangeAspect="1"/>
          </p:cNvPicPr>
          <p:nvPr>
            <p:ph idx="1"/>
          </p:nvPr>
        </p:nvPicPr>
        <p:blipFill rotWithShape="1">
          <a:blip r:embed="rId2"/>
          <a:srcRect t="15330"/>
          <a:stretch>
            <a:fillRect/>
          </a:stretch>
        </p:blipFill>
        <p:spPr bwMode="auto">
          <a:xfrm>
            <a:off x="1867711" y="1021403"/>
            <a:ext cx="6284068" cy="11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ED6F90A-A53D-A809-0D52-1A2393BC7558}"/>
              </a:ext>
            </a:extLst>
          </p:cNvPr>
          <p:cNvSpPr>
            <a:spLocks noGrp="1"/>
          </p:cNvSpPr>
          <p:nvPr>
            <p:ph type="sldNum" sz="quarter" idx="13"/>
          </p:nvPr>
        </p:nvSpPr>
        <p:spPr>
          <a:xfrm>
            <a:off x="8463064" y="6324599"/>
            <a:ext cx="376136" cy="397213"/>
          </a:xfrm>
        </p:spPr>
        <p:txBody>
          <a:bodyPr/>
          <a:lstStyle/>
          <a:p>
            <a:pPr>
              <a:defRPr/>
            </a:pPr>
            <a:fld id="{FFEC9D47-AF45-414F-A11D-840A1954ECF2}" type="slidenum">
              <a:rPr lang="en-US" altLang="lv-LV" smtClean="0"/>
              <a:pPr>
                <a:defRPr/>
              </a:pPr>
              <a:t>19</a:t>
            </a:fld>
            <a:endParaRPr lang="en-US" altLang="lv-LV" dirty="0"/>
          </a:p>
        </p:txBody>
      </p:sp>
      <p:pic>
        <p:nvPicPr>
          <p:cNvPr id="10" name="Picture 9">
            <a:extLst>
              <a:ext uri="{FF2B5EF4-FFF2-40B4-BE49-F238E27FC236}">
                <a16:creationId xmlns:a16="http://schemas.microsoft.com/office/drawing/2014/main" id="{FB617699-F52F-8EE1-BCFE-02F0EEB5081D}"/>
              </a:ext>
            </a:extLst>
          </p:cNvPr>
          <p:cNvPicPr>
            <a:picLocks noChangeAspect="1"/>
          </p:cNvPicPr>
          <p:nvPr/>
        </p:nvPicPr>
        <p:blipFill>
          <a:blip r:embed="rId3"/>
          <a:stretch>
            <a:fillRect/>
          </a:stretch>
        </p:blipFill>
        <p:spPr>
          <a:xfrm>
            <a:off x="1837673" y="2122634"/>
            <a:ext cx="6314106" cy="4112795"/>
          </a:xfrm>
          <a:prstGeom prst="rect">
            <a:avLst/>
          </a:prstGeom>
        </p:spPr>
      </p:pic>
      <p:sp>
        <p:nvSpPr>
          <p:cNvPr id="11" name="Title 1">
            <a:extLst>
              <a:ext uri="{FF2B5EF4-FFF2-40B4-BE49-F238E27FC236}">
                <a16:creationId xmlns:a16="http://schemas.microsoft.com/office/drawing/2014/main" id="{7ECFB709-0E70-98BC-88F0-EEFDAC949B97}"/>
              </a:ext>
            </a:extLst>
          </p:cNvPr>
          <p:cNvSpPr>
            <a:spLocks noGrp="1"/>
          </p:cNvSpPr>
          <p:nvPr>
            <p:ph type="title"/>
          </p:nvPr>
        </p:nvSpPr>
        <p:spPr>
          <a:xfrm>
            <a:off x="2055779" y="381000"/>
            <a:ext cx="7088221" cy="446979"/>
          </a:xfrm>
        </p:spPr>
        <p:txBody>
          <a:bodyPr>
            <a:normAutofit fontScale="90000"/>
          </a:bodyPr>
          <a:lstStyle/>
          <a:p>
            <a:r>
              <a:rPr lang="lv-LV" sz="2400" i="0" u="none" strike="noStrike" baseline="0" dirty="0">
                <a:solidFill>
                  <a:srgbClr val="000000"/>
                </a:solidFill>
                <a:latin typeface="Times New Roman" panose="02020603050405020304" pitchFamily="18" charset="0"/>
              </a:rPr>
              <a:t>SR veidi, grupas un to īpatsvars eksāmena darbā</a:t>
            </a:r>
            <a:endParaRPr lang="lv-LV" dirty="0"/>
          </a:p>
        </p:txBody>
      </p:sp>
    </p:spTree>
    <p:extLst>
      <p:ext uri="{BB962C8B-B14F-4D97-AF65-F5344CB8AC3E}">
        <p14:creationId xmlns:p14="http://schemas.microsoft.com/office/powerpoint/2010/main" val="213014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F6ABC8-4299-DC4E-6AA5-D564E84D6A16}"/>
              </a:ext>
            </a:extLst>
          </p:cNvPr>
          <p:cNvSpPr>
            <a:spLocks noGrp="1"/>
          </p:cNvSpPr>
          <p:nvPr>
            <p:ph type="sldNum" sz="quarter" idx="13"/>
          </p:nvPr>
        </p:nvSpPr>
        <p:spPr/>
        <p:txBody>
          <a:bodyPr/>
          <a:lstStyle/>
          <a:p>
            <a:pPr>
              <a:defRPr/>
            </a:pPr>
            <a:fld id="{FFEC9D47-AF45-414F-A11D-840A1954ECF2}" type="slidenum">
              <a:rPr lang="en-US" altLang="lv-LV" smtClean="0"/>
              <a:pPr>
                <a:defRPr/>
              </a:pPr>
              <a:t>2</a:t>
            </a:fld>
            <a:endParaRPr lang="en-US" altLang="lv-LV"/>
          </a:p>
        </p:txBody>
      </p:sp>
      <p:sp>
        <p:nvSpPr>
          <p:cNvPr id="7" name="Title 2">
            <a:extLst>
              <a:ext uri="{FF2B5EF4-FFF2-40B4-BE49-F238E27FC236}">
                <a16:creationId xmlns:a16="http://schemas.microsoft.com/office/drawing/2014/main" id="{571FB9E4-D3FC-FB3C-D93F-3F1443EC62A0}"/>
              </a:ext>
            </a:extLst>
          </p:cNvPr>
          <p:cNvSpPr txBox="1">
            <a:spLocks/>
          </p:cNvSpPr>
          <p:nvPr/>
        </p:nvSpPr>
        <p:spPr>
          <a:xfrm>
            <a:off x="2357595" y="531594"/>
            <a:ext cx="6481605" cy="53664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165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664790"/>
              </a:buClr>
              <a:buSzPts val="2200"/>
              <a:buFont typeface="Verdana"/>
              <a:buNone/>
              <a:tabLst/>
              <a:defRPr/>
            </a:pPr>
            <a:r>
              <a:rPr kumimoji="0" lang="lv-LV" sz="2200" b="1" i="0" u="none" strike="noStrike" kern="0" cap="none" spc="0" normalizeH="0" baseline="0" noProof="0" dirty="0">
                <a:ln>
                  <a:noFill/>
                </a:ln>
                <a:solidFill>
                  <a:schemeClr val="tx1"/>
                </a:solidFill>
                <a:effectLst/>
                <a:uLnTx/>
                <a:uFillTx/>
                <a:latin typeface="Verdana"/>
                <a:ea typeface="Verdana"/>
                <a:sym typeface="Verdana"/>
              </a:rPr>
              <a:t>Valsts</a:t>
            </a:r>
            <a:r>
              <a:rPr kumimoji="0" lang="en-US" sz="2200" b="1" i="0" u="none" strike="noStrike" kern="0" cap="none" spc="0" normalizeH="0" baseline="0" noProof="0" dirty="0">
                <a:ln>
                  <a:noFill/>
                </a:ln>
                <a:solidFill>
                  <a:schemeClr val="tx1"/>
                </a:solidFill>
                <a:effectLst/>
                <a:uLnTx/>
                <a:uFillTx/>
                <a:latin typeface="Verdana"/>
                <a:ea typeface="Verdana"/>
                <a:sym typeface="Verdana"/>
              </a:rPr>
              <a:t> </a:t>
            </a:r>
            <a:r>
              <a:rPr kumimoji="0" lang="lv-LV" sz="2200" b="1" i="0" u="none" strike="noStrike" kern="0" cap="none" spc="0" normalizeH="0" baseline="0" noProof="0" dirty="0">
                <a:ln>
                  <a:noFill/>
                </a:ln>
                <a:solidFill>
                  <a:schemeClr val="tx1"/>
                </a:solidFill>
                <a:effectLst/>
                <a:uLnTx/>
                <a:uFillTx/>
                <a:latin typeface="Verdana"/>
                <a:ea typeface="Verdana"/>
                <a:sym typeface="Verdana"/>
              </a:rPr>
              <a:t>pārbaudes</a:t>
            </a:r>
            <a:r>
              <a:rPr kumimoji="0" lang="en-US" sz="2200" b="1" i="0" u="none" strike="noStrike" kern="0" cap="none" spc="0" normalizeH="0" baseline="0" noProof="0" dirty="0">
                <a:ln>
                  <a:noFill/>
                </a:ln>
                <a:solidFill>
                  <a:schemeClr val="tx1"/>
                </a:solidFill>
                <a:effectLst/>
                <a:uLnTx/>
                <a:uFillTx/>
                <a:latin typeface="Verdana"/>
                <a:ea typeface="Verdana"/>
                <a:sym typeface="Verdana"/>
              </a:rPr>
              <a:t> </a:t>
            </a:r>
            <a:r>
              <a:rPr kumimoji="0" lang="lv-LV" sz="2200" b="1" i="0" u="none" strike="noStrike" kern="0" cap="none" spc="0" normalizeH="0" baseline="0" noProof="0" dirty="0">
                <a:ln>
                  <a:noFill/>
                </a:ln>
                <a:solidFill>
                  <a:schemeClr val="tx1"/>
                </a:solidFill>
                <a:effectLst/>
                <a:uLnTx/>
                <a:uFillTx/>
                <a:latin typeface="Verdana"/>
                <a:ea typeface="Verdana"/>
                <a:sym typeface="Verdana"/>
              </a:rPr>
              <a:t>darbi</a:t>
            </a:r>
            <a:r>
              <a:rPr kumimoji="0" lang="en-US" sz="2200" b="1" i="0" u="none" strike="noStrike" kern="0" cap="none" spc="0" normalizeH="0" baseline="0" noProof="0" dirty="0">
                <a:ln>
                  <a:noFill/>
                </a:ln>
                <a:solidFill>
                  <a:schemeClr val="tx1"/>
                </a:solidFill>
                <a:effectLst/>
                <a:uLnTx/>
                <a:uFillTx/>
                <a:latin typeface="Verdana"/>
                <a:ea typeface="Verdana"/>
                <a:sym typeface="Verdana"/>
              </a:rPr>
              <a:t> </a:t>
            </a:r>
            <a:endParaRPr kumimoji="0" lang="lv-LV" sz="2200" b="1" i="0" u="none" strike="noStrike" kern="0" cap="none" spc="0" normalizeH="0" baseline="0" noProof="0" dirty="0">
              <a:ln>
                <a:noFill/>
              </a:ln>
              <a:solidFill>
                <a:schemeClr val="tx1"/>
              </a:solidFill>
              <a:effectLst/>
              <a:uLnTx/>
              <a:uFillTx/>
              <a:latin typeface="Verdana"/>
              <a:ea typeface="Verdana"/>
              <a:sym typeface="Verdana"/>
            </a:endParaRPr>
          </a:p>
          <a:p>
            <a:pPr marL="0" marR="0" lvl="0" indent="0" algn="l" defTabSz="914400" rtl="0" eaLnBrk="1" fontAlgn="auto" latinLnBrk="0" hangingPunct="1">
              <a:lnSpc>
                <a:spcPct val="100000"/>
              </a:lnSpc>
              <a:spcBef>
                <a:spcPts val="0"/>
              </a:spcBef>
              <a:spcAft>
                <a:spcPts val="0"/>
              </a:spcAft>
              <a:buClr>
                <a:srgbClr val="664790"/>
              </a:buClr>
              <a:buSzPts val="2200"/>
              <a:buFont typeface="Verdana"/>
              <a:buNone/>
              <a:tabLst/>
              <a:defRPr/>
            </a:pPr>
            <a:r>
              <a:rPr kumimoji="0" lang="en-US" sz="2200" b="1" i="0" u="none" strike="noStrike" kern="0" cap="none" spc="0" normalizeH="0" baseline="0" noProof="0" dirty="0">
                <a:ln>
                  <a:noFill/>
                </a:ln>
                <a:solidFill>
                  <a:schemeClr val="tx1"/>
                </a:solidFill>
                <a:effectLst/>
                <a:uLnTx/>
                <a:uFillTx/>
                <a:latin typeface="Verdana"/>
                <a:ea typeface="Verdana"/>
                <a:sym typeface="Verdana"/>
              </a:rPr>
              <a:t>par </a:t>
            </a:r>
            <a:r>
              <a:rPr kumimoji="0" lang="lv-LV" sz="2200" b="1" i="0" u="none" strike="noStrike" kern="0" cap="none" spc="0" normalizeH="0" baseline="0" noProof="0" dirty="0">
                <a:ln>
                  <a:noFill/>
                </a:ln>
                <a:solidFill>
                  <a:schemeClr val="tx1"/>
                </a:solidFill>
                <a:effectLst/>
                <a:uLnTx/>
                <a:uFillTx/>
                <a:latin typeface="Verdana"/>
                <a:ea typeface="Verdana"/>
                <a:sym typeface="Verdana"/>
              </a:rPr>
              <a:t>vispārējo</a:t>
            </a:r>
            <a:r>
              <a:rPr kumimoji="0" lang="en-US" sz="2200" b="1" i="0" u="none" strike="noStrike" kern="0" cap="none" spc="0" normalizeH="0" baseline="0" noProof="0" dirty="0">
                <a:ln>
                  <a:noFill/>
                </a:ln>
                <a:solidFill>
                  <a:schemeClr val="tx1"/>
                </a:solidFill>
                <a:effectLst/>
                <a:uLnTx/>
                <a:uFillTx/>
                <a:latin typeface="Verdana"/>
                <a:ea typeface="Verdana"/>
                <a:sym typeface="Verdana"/>
              </a:rPr>
              <a:t> </a:t>
            </a:r>
            <a:r>
              <a:rPr kumimoji="0" lang="lv-LV" sz="2200" b="1" i="0" u="none" strike="noStrike" kern="0" cap="none" spc="0" normalizeH="0" baseline="0" noProof="0" dirty="0">
                <a:ln>
                  <a:noFill/>
                </a:ln>
                <a:solidFill>
                  <a:schemeClr val="tx1"/>
                </a:solidFill>
                <a:effectLst/>
                <a:uLnTx/>
                <a:uFillTx/>
                <a:latin typeface="Verdana"/>
                <a:ea typeface="Verdana"/>
                <a:sym typeface="Verdana"/>
              </a:rPr>
              <a:t>vidējo</a:t>
            </a:r>
            <a:r>
              <a:rPr kumimoji="0" lang="en-US" sz="2200" b="1" i="0" u="none" strike="noStrike" kern="0" cap="none" spc="0" normalizeH="0" baseline="0" noProof="0" dirty="0">
                <a:ln>
                  <a:noFill/>
                </a:ln>
                <a:solidFill>
                  <a:schemeClr val="tx1"/>
                </a:solidFill>
                <a:effectLst/>
                <a:uLnTx/>
                <a:uFillTx/>
                <a:latin typeface="Verdana"/>
                <a:ea typeface="Verdana"/>
                <a:sym typeface="Verdana"/>
              </a:rPr>
              <a:t> </a:t>
            </a:r>
            <a:r>
              <a:rPr kumimoji="0" lang="lv-LV" sz="2200" b="1" i="0" u="none" strike="noStrike" kern="0" cap="none" spc="0" normalizeH="0" baseline="0" noProof="0" dirty="0">
                <a:ln>
                  <a:noFill/>
                </a:ln>
                <a:solidFill>
                  <a:schemeClr val="tx1"/>
                </a:solidFill>
                <a:effectLst/>
                <a:uLnTx/>
                <a:uFillTx/>
                <a:latin typeface="Verdana"/>
                <a:ea typeface="Verdana"/>
                <a:sym typeface="Verdana"/>
              </a:rPr>
              <a:t>izglītību</a:t>
            </a:r>
            <a:endParaRPr kumimoji="0" lang="en-US" sz="2200" b="1" i="0" u="none" strike="noStrike" kern="0" cap="none" spc="0" normalizeH="0" baseline="0" noProof="0" dirty="0">
              <a:ln>
                <a:noFill/>
              </a:ln>
              <a:solidFill>
                <a:schemeClr val="tx1"/>
              </a:solidFill>
              <a:effectLst/>
              <a:uLnTx/>
              <a:uFillTx/>
              <a:latin typeface="Verdana"/>
              <a:ea typeface="Verdana"/>
              <a:sym typeface="Verdana"/>
            </a:endParaRPr>
          </a:p>
        </p:txBody>
      </p:sp>
      <p:sp>
        <p:nvSpPr>
          <p:cNvPr id="8" name="TextBox 7">
            <a:extLst>
              <a:ext uri="{FF2B5EF4-FFF2-40B4-BE49-F238E27FC236}">
                <a16:creationId xmlns:a16="http://schemas.microsoft.com/office/drawing/2014/main" id="{F3E24860-F0D5-2994-EBDC-007F2B22B22C}"/>
              </a:ext>
            </a:extLst>
          </p:cNvPr>
          <p:cNvSpPr txBox="1"/>
          <p:nvPr/>
        </p:nvSpPr>
        <p:spPr>
          <a:xfrm>
            <a:off x="2357595" y="1402793"/>
            <a:ext cx="5271686"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buClr>
                <a:srgbClr val="000000"/>
              </a:buClr>
            </a:pPr>
            <a:r>
              <a:rPr lang="en-US" sz="1200" i="1" kern="0" dirty="0" err="1">
                <a:solidFill>
                  <a:srgbClr val="664790"/>
                </a:solidFill>
                <a:latin typeface="Verdana"/>
                <a:cs typeface="Arial"/>
                <a:sym typeface="Arial"/>
              </a:rPr>
              <a:t>Ministru</a:t>
            </a:r>
            <a:r>
              <a:rPr lang="en-US" sz="1200" i="1" kern="0" dirty="0">
                <a:solidFill>
                  <a:srgbClr val="664790"/>
                </a:solidFill>
                <a:latin typeface="Verdana"/>
                <a:cs typeface="Arial"/>
                <a:sym typeface="Arial"/>
              </a:rPr>
              <a:t> </a:t>
            </a:r>
            <a:r>
              <a:rPr lang="en-US" sz="1200" i="1" kern="0" dirty="0" err="1">
                <a:solidFill>
                  <a:srgbClr val="664790"/>
                </a:solidFill>
                <a:latin typeface="Verdana"/>
                <a:cs typeface="Arial"/>
                <a:sym typeface="Arial"/>
              </a:rPr>
              <a:t>kabineta</a:t>
            </a:r>
            <a:r>
              <a:rPr lang="en-US" sz="1200" i="1" kern="0" dirty="0">
                <a:solidFill>
                  <a:srgbClr val="664790"/>
                </a:solidFill>
                <a:latin typeface="Verdana"/>
                <a:cs typeface="Arial"/>
                <a:sym typeface="Arial"/>
              </a:rPr>
              <a:t> 2019. gada 3. </a:t>
            </a:r>
            <a:r>
              <a:rPr lang="en-US" sz="1200" i="1" kern="0" dirty="0" err="1">
                <a:solidFill>
                  <a:srgbClr val="664790"/>
                </a:solidFill>
                <a:latin typeface="Verdana"/>
                <a:cs typeface="Arial"/>
                <a:sym typeface="Arial"/>
              </a:rPr>
              <a:t>septembra</a:t>
            </a:r>
            <a:r>
              <a:rPr lang="en-US" sz="1200" i="1" kern="0" dirty="0">
                <a:solidFill>
                  <a:srgbClr val="664790"/>
                </a:solidFill>
                <a:latin typeface="Verdana"/>
                <a:cs typeface="Arial"/>
                <a:sym typeface="Arial"/>
              </a:rPr>
              <a:t> </a:t>
            </a:r>
            <a:r>
              <a:rPr lang="en-US" sz="1200" i="1" kern="0" dirty="0" err="1">
                <a:solidFill>
                  <a:srgbClr val="664790"/>
                </a:solidFill>
                <a:latin typeface="Verdana"/>
                <a:cs typeface="Arial"/>
                <a:sym typeface="Arial"/>
              </a:rPr>
              <a:t>noteikumi</a:t>
            </a:r>
            <a:r>
              <a:rPr lang="en-US" sz="1200" i="1" kern="0" dirty="0">
                <a:solidFill>
                  <a:srgbClr val="664790"/>
                </a:solidFill>
                <a:latin typeface="Verdana"/>
                <a:cs typeface="Arial"/>
                <a:sym typeface="Arial"/>
              </a:rPr>
              <a:t> Nr. 416</a:t>
            </a:r>
            <a:endParaRPr lang="en-US" sz="1200" i="1"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2CAA0D73-2C11-A0EE-7FF2-1DC5B6ABFAF0}"/>
              </a:ext>
            </a:extLst>
          </p:cNvPr>
          <p:cNvSpPr txBox="1"/>
          <p:nvPr/>
        </p:nvSpPr>
        <p:spPr>
          <a:xfrm>
            <a:off x="116732" y="1904712"/>
            <a:ext cx="8881353" cy="447045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54769" defTabSz="685800" eaLnBrk="1" fontAlgn="auto" hangingPunct="1">
              <a:spcBef>
                <a:spcPts val="0"/>
              </a:spcBef>
              <a:spcAft>
                <a:spcPts val="0"/>
              </a:spcAft>
              <a:buClr>
                <a:srgbClr val="000000"/>
              </a:buClr>
            </a:pPr>
            <a:r>
              <a:rPr lang="lv-LV" sz="1600" kern="0" dirty="0">
                <a:solidFill>
                  <a:srgbClr val="7030A0"/>
                </a:solidFill>
                <a:latin typeface="Verdana"/>
                <a:ea typeface="Verdana"/>
                <a:cs typeface="Arial"/>
                <a:sym typeface="Arial"/>
              </a:rPr>
              <a:t>21. </a:t>
            </a:r>
            <a:r>
              <a:rPr lang="lv-LV" sz="1600" b="1" kern="0" dirty="0">
                <a:solidFill>
                  <a:srgbClr val="7030A0"/>
                </a:solidFill>
                <a:latin typeface="Verdana"/>
                <a:ea typeface="Verdana"/>
                <a:cs typeface="Arial"/>
                <a:sym typeface="Arial"/>
              </a:rPr>
              <a:t>Valsts noteiktie pārbaudes darbi vispārējās vidējās izglītības posmā ir šādi</a:t>
            </a:r>
            <a:r>
              <a:rPr lang="lv-LV" sz="1600" kern="0" dirty="0">
                <a:solidFill>
                  <a:schemeClr val="bg1">
                    <a:lumMod val="50000"/>
                  </a:schemeClr>
                </a:solidFill>
                <a:latin typeface="Verdana"/>
                <a:ea typeface="Verdana"/>
                <a:cs typeface="Arial"/>
                <a:sym typeface="Arial"/>
              </a:rPr>
              <a:t>:</a:t>
            </a:r>
            <a:endParaRPr lang="en-US" sz="1600" kern="0" dirty="0">
              <a:solidFill>
                <a:schemeClr val="bg1">
                  <a:lumMod val="50000"/>
                </a:schemeClr>
              </a:solidFill>
              <a:latin typeface="Verdana"/>
              <a:cs typeface="Arial"/>
              <a:sym typeface="Arial"/>
            </a:endParaRPr>
          </a:p>
          <a:p>
            <a:pPr marL="54769" defTabSz="685800" eaLnBrk="1" fontAlgn="auto" hangingPunct="1">
              <a:spcBef>
                <a:spcPts val="0"/>
              </a:spcBef>
              <a:spcAft>
                <a:spcPts val="0"/>
              </a:spcAft>
              <a:buClr>
                <a:srgbClr val="000000"/>
              </a:buClr>
            </a:pPr>
            <a:r>
              <a:rPr lang="lv-LV" sz="1600" kern="0" dirty="0">
                <a:solidFill>
                  <a:schemeClr val="bg1">
                    <a:lumMod val="50000"/>
                  </a:schemeClr>
                </a:solidFill>
                <a:latin typeface="Verdana"/>
                <a:ea typeface="Verdana"/>
                <a:cs typeface="Arial"/>
                <a:sym typeface="Arial"/>
              </a:rPr>
              <a:t>21.1. valsts pārbaudes darbs latviešu valodā vismaz optimālajā mācību satura apguves līmenī;</a:t>
            </a:r>
          </a:p>
          <a:p>
            <a:pPr marL="54769" defTabSz="685800" eaLnBrk="1" fontAlgn="auto" hangingPunct="1">
              <a:spcBef>
                <a:spcPts val="0"/>
              </a:spcBef>
              <a:spcAft>
                <a:spcPts val="0"/>
              </a:spcAft>
              <a:buClr>
                <a:srgbClr val="000000"/>
              </a:buClr>
            </a:pPr>
            <a:r>
              <a:rPr lang="lv-LV" sz="1600" kern="0" dirty="0">
                <a:solidFill>
                  <a:schemeClr val="bg1">
                    <a:lumMod val="50000"/>
                  </a:schemeClr>
                </a:solidFill>
                <a:latin typeface="Verdana"/>
                <a:ea typeface="Verdana"/>
                <a:cs typeface="Arial"/>
                <a:sym typeface="Arial"/>
              </a:rPr>
              <a:t>21.2. valsts pārbaudes darbs svešvalodā (angļu, vācu vai franču) vismaz optimālajā (B2) mācību satura apguves līmenī;</a:t>
            </a:r>
          </a:p>
          <a:p>
            <a:pPr marL="54769" defTabSz="685800" eaLnBrk="1" fontAlgn="auto" hangingPunct="1">
              <a:spcBef>
                <a:spcPts val="0"/>
              </a:spcBef>
              <a:spcAft>
                <a:spcPts val="0"/>
              </a:spcAft>
              <a:buClr>
                <a:srgbClr val="000000"/>
              </a:buClr>
            </a:pPr>
            <a:r>
              <a:rPr lang="lv-LV" sz="1600" kern="0" dirty="0">
                <a:solidFill>
                  <a:schemeClr val="bg1">
                    <a:lumMod val="50000"/>
                  </a:schemeClr>
                </a:solidFill>
                <a:latin typeface="Verdana"/>
                <a:ea typeface="Verdana"/>
                <a:cs typeface="Arial"/>
                <a:sym typeface="Arial"/>
              </a:rPr>
              <a:t>21.3. valsts pārbaudes darbs matemātikā vismaz optimālajā mācību satura apguves līmenī;</a:t>
            </a:r>
          </a:p>
          <a:p>
            <a:pPr marL="54769" defTabSz="685800" eaLnBrk="1" fontAlgn="auto" hangingPunct="1">
              <a:lnSpc>
                <a:spcPct val="150000"/>
              </a:lnSpc>
              <a:spcBef>
                <a:spcPts val="0"/>
              </a:spcBef>
              <a:spcAft>
                <a:spcPts val="0"/>
              </a:spcAft>
              <a:buClr>
                <a:srgbClr val="000000"/>
              </a:buClr>
            </a:pPr>
            <a:r>
              <a:rPr lang="lv-LV" sz="1600" kern="0" dirty="0">
                <a:solidFill>
                  <a:srgbClr val="7030A0"/>
                </a:solidFill>
                <a:latin typeface="Verdana"/>
                <a:ea typeface="Verdana"/>
                <a:cs typeface="Arial"/>
                <a:sym typeface="Arial"/>
              </a:rPr>
              <a:t>21.4. valsts pārbaudes darbs </a:t>
            </a:r>
            <a:r>
              <a:rPr lang="lv-LV" sz="1600" kern="0" dirty="0" err="1">
                <a:solidFill>
                  <a:srgbClr val="7030A0"/>
                </a:solidFill>
                <a:latin typeface="Verdana"/>
                <a:ea typeface="Verdana"/>
                <a:cs typeface="Arial"/>
                <a:sym typeface="Arial"/>
              </a:rPr>
              <a:t>dabaszinībās</a:t>
            </a:r>
            <a:r>
              <a:rPr lang="lv-LV" sz="1600" kern="0" dirty="0">
                <a:solidFill>
                  <a:srgbClr val="7030A0"/>
                </a:solidFill>
                <a:latin typeface="Verdana"/>
                <a:ea typeface="Verdana"/>
                <a:cs typeface="Arial"/>
                <a:sym typeface="Arial"/>
              </a:rPr>
              <a:t> vispārīgajā mācību satura apguves līmenī vai fizikā, ķīmijā vai bioloģijā </a:t>
            </a:r>
            <a:r>
              <a:rPr lang="lv-LV" sz="1600" b="1" kern="0" dirty="0">
                <a:solidFill>
                  <a:srgbClr val="7030A0"/>
                </a:solidFill>
                <a:latin typeface="Verdana"/>
                <a:ea typeface="Verdana"/>
                <a:cs typeface="Arial"/>
                <a:sym typeface="Arial"/>
              </a:rPr>
              <a:t>vismaz optimālajā </a:t>
            </a:r>
            <a:r>
              <a:rPr lang="lv-LV" sz="1600" kern="0" dirty="0">
                <a:solidFill>
                  <a:srgbClr val="7030A0"/>
                </a:solidFill>
                <a:latin typeface="Verdana"/>
                <a:ea typeface="Verdana"/>
                <a:cs typeface="Arial"/>
                <a:sym typeface="Arial"/>
              </a:rPr>
              <a:t>mācību satura apguves līmenī; </a:t>
            </a:r>
            <a:r>
              <a:rPr lang="lv-LV" sz="1400" kern="0" dirty="0">
                <a:solidFill>
                  <a:schemeClr val="bg1">
                    <a:lumMod val="50000"/>
                  </a:schemeClr>
                </a:solidFill>
                <a:latin typeface="Verdana"/>
                <a:ea typeface="Verdana"/>
                <a:cs typeface="Arial"/>
                <a:sym typeface="Arial"/>
              </a:rPr>
              <a:t>(MK </a:t>
            </a:r>
            <a:r>
              <a:rPr lang="lv-LV" sz="1400" kern="0" dirty="0">
                <a:solidFill>
                  <a:schemeClr val="bg1">
                    <a:lumMod val="50000"/>
                  </a:schemeClr>
                </a:solidFill>
                <a:latin typeface="Verdana"/>
                <a:ea typeface="Verdana"/>
                <a:cs typeface="Arial"/>
                <a:sym typeface="Arial"/>
                <a:hlinkClick r:id="rId3">
                  <a:extLst>
                    <a:ext uri="{A12FA001-AC4F-418D-AE19-62706E023703}">
                      <ahyp:hlinkClr xmlns:ahyp="http://schemas.microsoft.com/office/drawing/2018/hyperlinkcolor" val="tx"/>
                    </a:ext>
                  </a:extLst>
                </a:hlinkClick>
              </a:rPr>
              <a:t>27.09.2022.</a:t>
            </a:r>
            <a:r>
              <a:rPr lang="lv-LV" sz="1400" kern="0" dirty="0">
                <a:solidFill>
                  <a:schemeClr val="bg1">
                    <a:lumMod val="50000"/>
                  </a:schemeClr>
                </a:solidFill>
                <a:latin typeface="Verdana"/>
                <a:ea typeface="Verdana"/>
                <a:cs typeface="Arial"/>
                <a:sym typeface="Arial"/>
              </a:rPr>
              <a:t> noteikumu Nr. 604 redakcijā)</a:t>
            </a:r>
            <a:endParaRPr lang="lv-LV" sz="1400" kern="0" dirty="0">
              <a:solidFill>
                <a:schemeClr val="bg1">
                  <a:lumMod val="50000"/>
                </a:schemeClr>
              </a:solidFill>
              <a:latin typeface="Verdana"/>
              <a:cs typeface="Arial"/>
              <a:sym typeface="Arial"/>
            </a:endParaRPr>
          </a:p>
          <a:p>
            <a:pPr marL="54769" defTabSz="685800" eaLnBrk="1" fontAlgn="auto" hangingPunct="1">
              <a:lnSpc>
                <a:spcPct val="150000"/>
              </a:lnSpc>
              <a:spcBef>
                <a:spcPts val="0"/>
              </a:spcBef>
              <a:spcAft>
                <a:spcPts val="0"/>
              </a:spcAft>
              <a:buClr>
                <a:srgbClr val="000000"/>
              </a:buClr>
            </a:pPr>
            <a:r>
              <a:rPr lang="lv-LV" sz="1600" kern="0" dirty="0">
                <a:solidFill>
                  <a:srgbClr val="7030A0"/>
                </a:solidFill>
                <a:latin typeface="Verdana"/>
                <a:ea typeface="Verdana"/>
                <a:cs typeface="Arial"/>
                <a:sym typeface="Arial"/>
              </a:rPr>
              <a:t>21.5. </a:t>
            </a:r>
            <a:r>
              <a:rPr lang="lv-LV" sz="1600" b="1" kern="0" dirty="0">
                <a:solidFill>
                  <a:srgbClr val="7030A0"/>
                </a:solidFill>
                <a:latin typeface="Verdana"/>
                <a:ea typeface="Verdana"/>
                <a:cs typeface="Arial"/>
                <a:sym typeface="Arial"/>
              </a:rPr>
              <a:t>ne mazāk kā viens </a:t>
            </a:r>
            <a:r>
              <a:rPr lang="lv-LV" sz="1600" kern="0" dirty="0">
                <a:solidFill>
                  <a:srgbClr val="7030A0"/>
                </a:solidFill>
                <a:latin typeface="Verdana"/>
                <a:ea typeface="Verdana"/>
                <a:cs typeface="Arial"/>
                <a:sym typeface="Arial"/>
              </a:rPr>
              <a:t>valsts pārbaudes darbs padziļinātajos kursos </a:t>
            </a:r>
            <a:r>
              <a:rPr lang="lv-LV" sz="1600" b="1" kern="0" dirty="0">
                <a:solidFill>
                  <a:srgbClr val="7030A0"/>
                </a:solidFill>
                <a:latin typeface="Verdana"/>
                <a:ea typeface="Verdana"/>
                <a:cs typeface="Arial"/>
                <a:sym typeface="Arial"/>
              </a:rPr>
              <a:t>augstākajā </a:t>
            </a:r>
            <a:r>
              <a:rPr lang="lv-LV" sz="1600" kern="0" dirty="0">
                <a:solidFill>
                  <a:srgbClr val="7030A0"/>
                </a:solidFill>
                <a:latin typeface="Verdana"/>
                <a:ea typeface="Verdana"/>
                <a:cs typeface="Arial"/>
                <a:sym typeface="Arial"/>
              </a:rPr>
              <a:t>mācību satura apguves līmenī, </a:t>
            </a:r>
            <a:r>
              <a:rPr lang="lv-LV" sz="1600" kern="0" dirty="0">
                <a:solidFill>
                  <a:schemeClr val="bg1">
                    <a:lumMod val="65000"/>
                  </a:schemeClr>
                </a:solidFill>
                <a:latin typeface="Verdana"/>
                <a:ea typeface="Verdana"/>
                <a:cs typeface="Arial"/>
                <a:sym typeface="Arial"/>
              </a:rPr>
              <a:t>tajā skaitā arī šo noteikumu 21.1., 21.2., 21.3. un 21.4. apakšpunktā minētie pārbaudes darbi.</a:t>
            </a:r>
          </a:p>
          <a:p>
            <a:pPr marL="54769" defTabSz="685800" eaLnBrk="1" fontAlgn="auto" hangingPunct="1">
              <a:spcBef>
                <a:spcPts val="0"/>
              </a:spcBef>
              <a:spcAft>
                <a:spcPts val="0"/>
              </a:spcAft>
              <a:buClr>
                <a:srgbClr val="000000"/>
              </a:buClr>
            </a:pPr>
            <a:r>
              <a:rPr lang="lv-LV" sz="1400" kern="0" dirty="0">
                <a:solidFill>
                  <a:schemeClr val="bg1">
                    <a:lumMod val="50000"/>
                  </a:schemeClr>
                </a:solidFill>
                <a:latin typeface="Verdana"/>
                <a:ea typeface="Verdana"/>
                <a:cs typeface="Arial"/>
                <a:sym typeface="Arial"/>
              </a:rPr>
              <a:t>(MK noteikumu grozījumi 2025.gada 11.novembrī (</a:t>
            </a:r>
            <a:r>
              <a:rPr lang="lv-LV" sz="1400" kern="0" dirty="0">
                <a:solidFill>
                  <a:schemeClr val="bg1">
                    <a:lumMod val="50000"/>
                  </a:schemeClr>
                </a:solidFill>
                <a:latin typeface="Arial"/>
                <a:ea typeface="Verdana"/>
                <a:cs typeface="Arial"/>
                <a:sym typeface="Arial"/>
              </a:rPr>
              <a:t>MK noteikumiem Nr. 670</a:t>
            </a:r>
            <a:r>
              <a:rPr lang="lv-LV" sz="1400" kern="0" dirty="0">
                <a:solidFill>
                  <a:schemeClr val="bg1">
                    <a:lumMod val="50000"/>
                  </a:schemeClr>
                </a:solidFill>
                <a:latin typeface="Verdana"/>
                <a:ea typeface="Verdana"/>
                <a:cs typeface="Arial"/>
                <a:sym typeface="Arial"/>
              </a:rPr>
              <a:t>))</a:t>
            </a:r>
          </a:p>
        </p:txBody>
      </p:sp>
    </p:spTree>
    <p:extLst>
      <p:ext uri="{BB962C8B-B14F-4D97-AF65-F5344CB8AC3E}">
        <p14:creationId xmlns:p14="http://schemas.microsoft.com/office/powerpoint/2010/main" val="55362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794B-8D0C-AB71-C0A8-D373E065A9ED}"/>
              </a:ext>
            </a:extLst>
          </p:cNvPr>
          <p:cNvSpPr>
            <a:spLocks noGrp="1"/>
          </p:cNvSpPr>
          <p:nvPr>
            <p:ph type="title"/>
          </p:nvPr>
        </p:nvSpPr>
        <p:spPr/>
        <p:txBody>
          <a:bodyPr/>
          <a:lstStyle/>
          <a:p>
            <a:r>
              <a:rPr lang="lv-LV" sz="2400" i="0" u="none" strike="noStrike" baseline="0" dirty="0">
                <a:solidFill>
                  <a:srgbClr val="000000"/>
                </a:solidFill>
                <a:latin typeface="Times New Roman" panose="02020603050405020304" pitchFamily="18" charset="0"/>
              </a:rPr>
              <a:t>Izziņas darbības līmeņu raksturojums </a:t>
            </a:r>
            <a:endParaRPr lang="lv-LV" dirty="0"/>
          </a:p>
        </p:txBody>
      </p:sp>
      <p:pic>
        <p:nvPicPr>
          <p:cNvPr id="8" name="Content Placeholder 7">
            <a:extLst>
              <a:ext uri="{FF2B5EF4-FFF2-40B4-BE49-F238E27FC236}">
                <a16:creationId xmlns:a16="http://schemas.microsoft.com/office/drawing/2014/main" id="{8A892CDF-04A6-307A-DD20-180FB7D4C006}"/>
              </a:ext>
            </a:extLst>
          </p:cNvPr>
          <p:cNvPicPr>
            <a:picLocks noGrp="1" noChangeAspect="1"/>
          </p:cNvPicPr>
          <p:nvPr>
            <p:ph idx="1"/>
          </p:nvPr>
        </p:nvPicPr>
        <p:blipFill>
          <a:blip r:embed="rId2"/>
          <a:stretch>
            <a:fillRect/>
          </a:stretch>
        </p:blipFill>
        <p:spPr bwMode="auto">
          <a:xfrm>
            <a:off x="312263" y="2340313"/>
            <a:ext cx="8617727" cy="218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3D9E10A-9656-AD0F-56AA-208CB3C3FFB0}"/>
              </a:ext>
            </a:extLst>
          </p:cNvPr>
          <p:cNvSpPr>
            <a:spLocks noGrp="1"/>
          </p:cNvSpPr>
          <p:nvPr>
            <p:ph type="sldNum" sz="quarter" idx="13"/>
          </p:nvPr>
        </p:nvSpPr>
        <p:spPr>
          <a:xfrm>
            <a:off x="8534399" y="6324600"/>
            <a:ext cx="395591" cy="304800"/>
          </a:xfrm>
        </p:spPr>
        <p:txBody>
          <a:bodyPr/>
          <a:lstStyle/>
          <a:p>
            <a:pPr>
              <a:defRPr/>
            </a:pPr>
            <a:fld id="{FFEC9D47-AF45-414F-A11D-840A1954ECF2}" type="slidenum">
              <a:rPr lang="en-US" altLang="lv-LV" smtClean="0"/>
              <a:pPr>
                <a:defRPr/>
              </a:pPr>
              <a:t>20</a:t>
            </a:fld>
            <a:endParaRPr lang="en-US" altLang="lv-LV"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E53A684C-F39B-6BBB-1446-A3E0F339B106}"/>
                  </a:ext>
                </a:extLst>
              </p14:cNvPr>
              <p14:cNvContentPartPr/>
              <p14:nvPr/>
            </p14:nvContentPartPr>
            <p14:xfrm>
              <a:off x="8027295" y="3159031"/>
              <a:ext cx="332640" cy="360"/>
            </p14:xfrm>
          </p:contentPart>
        </mc:Choice>
        <mc:Fallback xmlns="">
          <p:pic>
            <p:nvPicPr>
              <p:cNvPr id="15" name="Ink 14">
                <a:extLst>
                  <a:ext uri="{FF2B5EF4-FFF2-40B4-BE49-F238E27FC236}">
                    <a16:creationId xmlns:a16="http://schemas.microsoft.com/office/drawing/2014/main" id="{E53A684C-F39B-6BBB-1446-A3E0F339B106}"/>
                  </a:ext>
                </a:extLst>
              </p:cNvPr>
              <p:cNvPicPr/>
              <p:nvPr/>
            </p:nvPicPr>
            <p:blipFill>
              <a:blip r:embed="rId4"/>
              <a:stretch>
                <a:fillRect/>
              </a:stretch>
            </p:blipFill>
            <p:spPr>
              <a:xfrm>
                <a:off x="7973236" y="3051031"/>
                <a:ext cx="440397"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00C256FB-7126-4591-D1FE-69E53DE8D771}"/>
                  </a:ext>
                </a:extLst>
              </p14:cNvPr>
              <p14:cNvContentPartPr/>
              <p14:nvPr/>
            </p14:nvContentPartPr>
            <p14:xfrm>
              <a:off x="7908135" y="3158671"/>
              <a:ext cx="360" cy="360"/>
            </p14:xfrm>
          </p:contentPart>
        </mc:Choice>
        <mc:Fallback xmlns="">
          <p:pic>
            <p:nvPicPr>
              <p:cNvPr id="16" name="Ink 15">
                <a:extLst>
                  <a:ext uri="{FF2B5EF4-FFF2-40B4-BE49-F238E27FC236}">
                    <a16:creationId xmlns:a16="http://schemas.microsoft.com/office/drawing/2014/main" id="{00C256FB-7126-4591-D1FE-69E53DE8D771}"/>
                  </a:ext>
                </a:extLst>
              </p:cNvPr>
              <p:cNvPicPr/>
              <p:nvPr/>
            </p:nvPicPr>
            <p:blipFill>
              <a:blip r:embed="rId6"/>
              <a:stretch>
                <a:fillRect/>
              </a:stretch>
            </p:blipFill>
            <p:spPr>
              <a:xfrm>
                <a:off x="7854135" y="305067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D487DE35-8639-A0C2-FA81-A682E9654C30}"/>
                  </a:ext>
                </a:extLst>
              </p14:cNvPr>
              <p14:cNvContentPartPr/>
              <p14:nvPr/>
            </p14:nvContentPartPr>
            <p14:xfrm>
              <a:off x="7935441" y="2744632"/>
              <a:ext cx="467280" cy="10080"/>
            </p14:xfrm>
          </p:contentPart>
        </mc:Choice>
        <mc:Fallback xmlns="">
          <p:pic>
            <p:nvPicPr>
              <p:cNvPr id="19" name="Ink 18">
                <a:extLst>
                  <a:ext uri="{FF2B5EF4-FFF2-40B4-BE49-F238E27FC236}">
                    <a16:creationId xmlns:a16="http://schemas.microsoft.com/office/drawing/2014/main" id="{D487DE35-8639-A0C2-FA81-A682E9654C30}"/>
                  </a:ext>
                </a:extLst>
              </p:cNvPr>
              <p:cNvPicPr/>
              <p:nvPr/>
            </p:nvPicPr>
            <p:blipFill>
              <a:blip r:embed="rId8"/>
              <a:stretch>
                <a:fillRect/>
              </a:stretch>
            </p:blipFill>
            <p:spPr>
              <a:xfrm>
                <a:off x="7881441" y="2636632"/>
                <a:ext cx="574920" cy="225720"/>
              </a:xfrm>
              <a:prstGeom prst="rect">
                <a:avLst/>
              </a:prstGeom>
            </p:spPr>
          </p:pic>
        </mc:Fallback>
      </mc:AlternateContent>
      <p:sp>
        <p:nvSpPr>
          <p:cNvPr id="3" name="TextBox 2">
            <a:extLst>
              <a:ext uri="{FF2B5EF4-FFF2-40B4-BE49-F238E27FC236}">
                <a16:creationId xmlns:a16="http://schemas.microsoft.com/office/drawing/2014/main" id="{F476D85B-9C44-B9F1-5DC1-6E47E89BF64E}"/>
              </a:ext>
            </a:extLst>
          </p:cNvPr>
          <p:cNvSpPr txBox="1"/>
          <p:nvPr/>
        </p:nvSpPr>
        <p:spPr>
          <a:xfrm>
            <a:off x="508726" y="1735288"/>
            <a:ext cx="7893995" cy="400110"/>
          </a:xfrm>
          <a:prstGeom prst="rect">
            <a:avLst/>
          </a:prstGeom>
          <a:noFill/>
        </p:spPr>
        <p:txBody>
          <a:bodyPr wrap="square">
            <a:spAutoFit/>
          </a:bodyPr>
          <a:lstStyle/>
          <a:p>
            <a:r>
              <a:rPr lang="lv-LV" sz="2000" dirty="0">
                <a:solidFill>
                  <a:srgbClr val="7030A0"/>
                </a:solidFill>
              </a:rPr>
              <a:t>Eksāmena darbā iekļautie uzdevumi grupēti četros izziņas darbības līmeņos</a:t>
            </a:r>
          </a:p>
        </p:txBody>
      </p:sp>
    </p:spTree>
    <p:extLst>
      <p:ext uri="{BB962C8B-B14F-4D97-AF65-F5344CB8AC3E}">
        <p14:creationId xmlns:p14="http://schemas.microsoft.com/office/powerpoint/2010/main" val="287814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45F755-9DD5-B66E-B408-494CA0F0E177}"/>
              </a:ext>
            </a:extLst>
          </p:cNvPr>
          <p:cNvSpPr>
            <a:spLocks noGrp="1"/>
          </p:cNvSpPr>
          <p:nvPr>
            <p:ph type="title"/>
          </p:nvPr>
        </p:nvSpPr>
        <p:spPr>
          <a:xfrm>
            <a:off x="1916349" y="433502"/>
            <a:ext cx="7052553" cy="1036642"/>
          </a:xfrm>
        </p:spPr>
        <p:txBody>
          <a:bodyPr>
            <a:normAutofit/>
          </a:bodyPr>
          <a:lstStyle/>
          <a:p>
            <a:r>
              <a:rPr lang="lv-LV" sz="2300" dirty="0"/>
              <a:t>Mācību satura apguves prasību indikatori Ķīmija, OL</a:t>
            </a:r>
          </a:p>
        </p:txBody>
      </p:sp>
      <p:sp>
        <p:nvSpPr>
          <p:cNvPr id="6" name="Slaida numura vietturis 5">
            <a:extLst>
              <a:ext uri="{FF2B5EF4-FFF2-40B4-BE49-F238E27FC236}">
                <a16:creationId xmlns:a16="http://schemas.microsoft.com/office/drawing/2014/main" id="{AD9B626D-7D8D-F4CD-49C9-667E7655A09A}"/>
              </a:ext>
            </a:extLst>
          </p:cNvPr>
          <p:cNvSpPr>
            <a:spLocks noGrp="1"/>
          </p:cNvSpPr>
          <p:nvPr>
            <p:ph type="sldNum" sz="quarter" idx="13"/>
          </p:nvPr>
        </p:nvSpPr>
        <p:spPr>
          <a:xfrm>
            <a:off x="8534400" y="6324600"/>
            <a:ext cx="434502" cy="304800"/>
          </a:xfrm>
        </p:spPr>
        <p:txBody>
          <a:bodyPr/>
          <a:lstStyle/>
          <a:p>
            <a:pPr>
              <a:defRPr/>
            </a:pPr>
            <a:fld id="{FFEC9D47-AF45-414F-A11D-840A1954ECF2}" type="slidenum">
              <a:rPr lang="en-US" altLang="lv-LV" smtClean="0"/>
              <a:pPr>
                <a:defRPr/>
              </a:pPr>
              <a:t>21</a:t>
            </a:fld>
            <a:endParaRPr lang="en-US" altLang="lv-LV"/>
          </a:p>
        </p:txBody>
      </p:sp>
      <p:pic>
        <p:nvPicPr>
          <p:cNvPr id="11" name="Satura vietturis 10" descr="Attēls, kurā ir teksts, ekrānuzņēmums, programmatūra, datora ikona&#10;&#10;Mākslīgā intelekta ģenerēts saturs var būt nepareizs.">
            <a:extLst>
              <a:ext uri="{FF2B5EF4-FFF2-40B4-BE49-F238E27FC236}">
                <a16:creationId xmlns:a16="http://schemas.microsoft.com/office/drawing/2014/main" id="{0754F8DB-3CE8-3077-39DA-86F87BC9F639}"/>
              </a:ext>
            </a:extLst>
          </p:cNvPr>
          <p:cNvPicPr>
            <a:picLocks noGrp="1" noChangeAspect="1"/>
          </p:cNvPicPr>
          <p:nvPr>
            <p:ph idx="1"/>
          </p:nvPr>
        </p:nvPicPr>
        <p:blipFill rotWithShape="1">
          <a:blip r:embed="rId2"/>
          <a:srcRect l="5899" t="24361" r="27801" b="8575"/>
          <a:stretch>
            <a:fillRect/>
          </a:stretch>
        </p:blipFill>
        <p:spPr bwMode="auto">
          <a:xfrm>
            <a:off x="115823" y="1532304"/>
            <a:ext cx="4726839" cy="26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ttēls 12" descr="Attēls, kurā ir teksts, ekrānuzņēmums, programmatūra, datora ikona&#10;&#10;Mākslīgā intelekta ģenerēts saturs var būt nepareizs.">
            <a:extLst>
              <a:ext uri="{FF2B5EF4-FFF2-40B4-BE49-F238E27FC236}">
                <a16:creationId xmlns:a16="http://schemas.microsoft.com/office/drawing/2014/main" id="{35EFAC2A-AC0F-E6E8-E237-8BA40DB22BC4}"/>
              </a:ext>
            </a:extLst>
          </p:cNvPr>
          <p:cNvPicPr>
            <a:picLocks noChangeAspect="1"/>
          </p:cNvPicPr>
          <p:nvPr/>
        </p:nvPicPr>
        <p:blipFill>
          <a:blip r:embed="rId3"/>
          <a:srcRect l="7267" t="23748" r="23000" b="10237"/>
          <a:stretch>
            <a:fillRect/>
          </a:stretch>
        </p:blipFill>
        <p:spPr>
          <a:xfrm>
            <a:off x="3578944" y="2470565"/>
            <a:ext cx="5260256" cy="2801112"/>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3D196541-4D44-835A-5982-12272A85762B}"/>
                  </a:ext>
                </a:extLst>
              </p14:cNvPr>
              <p14:cNvContentPartPr/>
              <p14:nvPr/>
            </p14:nvContentPartPr>
            <p14:xfrm>
              <a:off x="7129226" y="950236"/>
              <a:ext cx="1622425" cy="1587"/>
            </p14:xfrm>
          </p:contentPart>
        </mc:Choice>
        <mc:Fallback xmlns="">
          <p:pic>
            <p:nvPicPr>
              <p:cNvPr id="4" name="Rokraksts 3">
                <a:extLst>
                  <a:ext uri="{FF2B5EF4-FFF2-40B4-BE49-F238E27FC236}">
                    <a16:creationId xmlns:a16="http://schemas.microsoft.com/office/drawing/2014/main" id="{3D196541-4D44-835A-5982-12272A85762B}"/>
                  </a:ext>
                </a:extLst>
              </p:cNvPr>
              <p:cNvPicPr/>
              <p:nvPr/>
            </p:nvPicPr>
            <p:blipFill>
              <a:blip r:embed="rId5"/>
              <a:stretch>
                <a:fillRect/>
              </a:stretch>
            </p:blipFill>
            <p:spPr>
              <a:xfrm>
                <a:off x="7093252" y="632836"/>
                <a:ext cx="1694013" cy="634800"/>
              </a:xfrm>
              <a:prstGeom prst="rect">
                <a:avLst/>
              </a:prstGeom>
            </p:spPr>
          </p:pic>
        </mc:Fallback>
      </mc:AlternateContent>
    </p:spTree>
    <p:extLst>
      <p:ext uri="{BB962C8B-B14F-4D97-AF65-F5344CB8AC3E}">
        <p14:creationId xmlns:p14="http://schemas.microsoft.com/office/powerpoint/2010/main" val="289063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2B10D-2D42-7CE5-1FBA-1B6220C3FC0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950A306-DB7A-6E74-89CF-2A53E81D9302}"/>
              </a:ext>
            </a:extLst>
          </p:cNvPr>
          <p:cNvSpPr>
            <a:spLocks noGrp="1"/>
          </p:cNvSpPr>
          <p:nvPr>
            <p:ph type="sldNum" sz="quarter" idx="13"/>
          </p:nvPr>
        </p:nvSpPr>
        <p:spPr>
          <a:xfrm>
            <a:off x="8534399" y="6324600"/>
            <a:ext cx="415047"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9" name="Google Shape;192;p9">
            <a:extLst>
              <a:ext uri="{FF2B5EF4-FFF2-40B4-BE49-F238E27FC236}">
                <a16:creationId xmlns:a16="http://schemas.microsoft.com/office/drawing/2014/main" id="{F193278B-0CE0-7BB0-A108-2B925E96B0EB}"/>
              </a:ext>
            </a:extLst>
          </p:cNvPr>
          <p:cNvSpPr txBox="1">
            <a:spLocks noGrp="1"/>
          </p:cNvSpPr>
          <p:nvPr>
            <p:ph type="title"/>
          </p:nvPr>
        </p:nvSpPr>
        <p:spPr>
          <a:xfrm>
            <a:off x="2948940" y="307093"/>
            <a:ext cx="6091298" cy="1300925"/>
          </a:xfrm>
          <a:prstGeom prst="rect">
            <a:avLst/>
          </a:prstGeom>
          <a:noFill/>
          <a:ln>
            <a:noFill/>
          </a:ln>
        </p:spPr>
        <p:txBody>
          <a:bodyPr spcFirstLastPara="1" wrap="square" lIns="0" tIns="45700" rIns="91425" bIns="45700" anchor="ctr" anchorCtr="0">
            <a:noAutofit/>
          </a:bodyPr>
          <a:lstStyle/>
          <a:p>
            <a:br>
              <a:rPr lang="lv-LV" sz="2400" noProof="0" dirty="0">
                <a:solidFill>
                  <a:srgbClr val="604A7B"/>
                </a:solidFill>
                <a:latin typeface="Verdana" panose="020B0604030504040204" pitchFamily="34" charset="0"/>
              </a:rPr>
            </a:br>
            <a:r>
              <a:rPr lang="lv-LV" sz="2400" noProof="0" dirty="0">
                <a:latin typeface="Verdana" panose="020B0604030504040204" pitchFamily="34" charset="0"/>
              </a:rPr>
              <a:t>Cik % jāsasniedz OL CE, lai darbs būtu sekmīgi nokārtots?</a:t>
            </a:r>
            <a:br>
              <a:rPr lang="lv-LV" sz="2400" noProof="0" dirty="0">
                <a:latin typeface="Verdana" panose="020B0604030504040204" pitchFamily="34" charset="0"/>
              </a:rPr>
            </a:br>
            <a:br>
              <a:rPr lang="lv-LV" sz="2400" noProof="0" dirty="0">
                <a:solidFill>
                  <a:srgbClr val="604A7B"/>
                </a:solidFill>
                <a:latin typeface="Verdana" panose="020B0604030504040204" pitchFamily="34" charset="0"/>
              </a:rPr>
            </a:br>
            <a:endParaRPr lang="en-US" altLang="lv-LV" sz="2400" dirty="0">
              <a:solidFill>
                <a:srgbClr val="604A7B"/>
              </a:solidFill>
              <a:latin typeface="Verdana" panose="020B0604030504040204" pitchFamily="34" charset="0"/>
            </a:endParaRPr>
          </a:p>
        </p:txBody>
      </p:sp>
      <p:sp>
        <p:nvSpPr>
          <p:cNvPr id="5" name="Google Shape;193;p9">
            <a:extLst>
              <a:ext uri="{FF2B5EF4-FFF2-40B4-BE49-F238E27FC236}">
                <a16:creationId xmlns:a16="http://schemas.microsoft.com/office/drawing/2014/main" id="{C7EE48E9-8503-4153-2B67-065428D98CFE}"/>
              </a:ext>
            </a:extLst>
          </p:cNvPr>
          <p:cNvSpPr txBox="1">
            <a:spLocks/>
          </p:cNvSpPr>
          <p:nvPr/>
        </p:nvSpPr>
        <p:spPr>
          <a:xfrm>
            <a:off x="487946" y="1906477"/>
            <a:ext cx="8046454" cy="456241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marR="0" lvl="0" indent="0" algn="just" defTabSz="914400" rtl="0" eaLnBrk="1" fontAlgn="auto" latinLnBrk="0" hangingPunct="1">
              <a:lnSpc>
                <a:spcPct val="150000"/>
              </a:lnSpc>
              <a:spcBef>
                <a:spcPts val="1000"/>
              </a:spcBef>
              <a:spcAft>
                <a:spcPts val="0"/>
              </a:spcAft>
              <a:buClr>
                <a:srgbClr val="664790"/>
              </a:buClr>
              <a:buSzPts val="2400"/>
              <a:buFont typeface="Arial"/>
              <a:buNone/>
              <a:tabLst/>
              <a:defRPr/>
            </a:pPr>
            <a:r>
              <a:rPr kumimoji="0" lang="lv-LV" alt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Atbilstoši Ministru kabineta 2019. gada 3. septembra noteikumiem Nr. 416 “Noteikumi par valsts vispārējās vidējās izglītības standartu un vispārējās vidējās izglītības programmu paraugiem” 21.1 punktam </a:t>
            </a:r>
            <a:r>
              <a:rPr kumimoji="0" lang="lv-LV" altLang="lv-LV" sz="1800" b="1" i="0" u="none" strike="noStrike" kern="0" cap="none" spc="0" normalizeH="0" baseline="0" noProof="0" dirty="0">
                <a:ln>
                  <a:noFill/>
                </a:ln>
                <a:solidFill>
                  <a:srgbClr val="664790"/>
                </a:solidFill>
                <a:effectLst/>
                <a:uLnTx/>
                <a:uFillTx/>
                <a:latin typeface="Verdana"/>
                <a:ea typeface="Verdana"/>
                <a:cs typeface="Times New Roman"/>
                <a:sym typeface="Verdana"/>
              </a:rPr>
              <a:t>eksāmenā vērtējums nav iegūts, ja darba kopvērtējums ir mazāks nekā 20 %.</a:t>
            </a:r>
          </a:p>
        </p:txBody>
      </p:sp>
      <p:sp>
        <p:nvSpPr>
          <p:cNvPr id="2" name="Oval 1">
            <a:extLst>
              <a:ext uri="{FF2B5EF4-FFF2-40B4-BE49-F238E27FC236}">
                <a16:creationId xmlns:a16="http://schemas.microsoft.com/office/drawing/2014/main" id="{0F7ACC80-AF0E-8987-8D03-8F1F01166083}"/>
              </a:ext>
            </a:extLst>
          </p:cNvPr>
          <p:cNvSpPr/>
          <p:nvPr/>
        </p:nvSpPr>
        <p:spPr>
          <a:xfrm>
            <a:off x="5845929" y="4116937"/>
            <a:ext cx="2328728" cy="2207663"/>
          </a:xfrm>
          <a:prstGeom prst="ellipse">
            <a:avLst/>
          </a:prstGeom>
          <a:solidFill>
            <a:srgbClr val="66469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err="1">
              <a:ln>
                <a:noFill/>
              </a:ln>
              <a:solidFill>
                <a:srgbClr val="FFFFFF"/>
              </a:solidFill>
              <a:effectLst/>
              <a:uLnTx/>
              <a:uFillTx/>
              <a:latin typeface="Verdana"/>
              <a:ea typeface="Verdana"/>
              <a:cs typeface="+mn-cs"/>
              <a:sym typeface="Arial"/>
            </a:endParaRPr>
          </a:p>
        </p:txBody>
      </p:sp>
      <p:sp>
        <p:nvSpPr>
          <p:cNvPr id="4" name="TextBox 3">
            <a:extLst>
              <a:ext uri="{FF2B5EF4-FFF2-40B4-BE49-F238E27FC236}">
                <a16:creationId xmlns:a16="http://schemas.microsoft.com/office/drawing/2014/main" id="{877729CB-8BF2-4C76-07C2-4EE5A968EBF9}"/>
              </a:ext>
            </a:extLst>
          </p:cNvPr>
          <p:cNvSpPr txBox="1"/>
          <p:nvPr/>
        </p:nvSpPr>
        <p:spPr>
          <a:xfrm>
            <a:off x="5845929" y="4482153"/>
            <a:ext cx="2328728"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Centralizētais </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eksāmens nokārtots, </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ja iegūts vērtējums</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rPr>
              <a:t>vismaz </a:t>
            </a:r>
            <a:r>
              <a:rPr kumimoji="0" lang="en-US" sz="2000" b="1" i="0" u="none" strike="noStrike" kern="0" cap="none" spc="0" normalizeH="0" baseline="0" noProof="0" dirty="0">
                <a:ln>
                  <a:noFill/>
                </a:ln>
                <a:solidFill>
                  <a:srgbClr val="00B2BB"/>
                </a:solidFill>
                <a:effectLst/>
                <a:uLnTx/>
                <a:uFillTx/>
                <a:latin typeface="Verdana"/>
                <a:ea typeface="Verdana"/>
                <a:cs typeface="Arial"/>
                <a:sym typeface="Arial"/>
              </a:rPr>
              <a:t>20</a:t>
            </a:r>
            <a:r>
              <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rPr>
              <a:t> </a:t>
            </a:r>
            <a:r>
              <a:rPr kumimoji="0" lang="en-US" sz="2000" b="1" i="0" u="none" strike="noStrike" kern="0" cap="none" spc="0" normalizeH="0" baseline="0" noProof="0" dirty="0">
                <a:ln>
                  <a:noFill/>
                </a:ln>
                <a:solidFill>
                  <a:srgbClr val="00B2BB"/>
                </a:solidFill>
                <a:effectLst/>
                <a:uLnTx/>
                <a:uFillTx/>
                <a:latin typeface="Verdana"/>
                <a:ea typeface="Verdana"/>
                <a:cs typeface="Arial"/>
                <a:sym typeface="Arial"/>
              </a:rPr>
              <a:t>%</a:t>
            </a:r>
          </a:p>
        </p:txBody>
      </p:sp>
    </p:spTree>
    <p:extLst>
      <p:ext uri="{BB962C8B-B14F-4D97-AF65-F5344CB8AC3E}">
        <p14:creationId xmlns:p14="http://schemas.microsoft.com/office/powerpoint/2010/main" val="57032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B171A35-982D-7FFC-4DEA-890901F355A1}"/>
              </a:ext>
            </a:extLst>
          </p:cNvPr>
          <p:cNvSpPr>
            <a:spLocks noGrp="1"/>
          </p:cNvSpPr>
          <p:nvPr>
            <p:ph type="title"/>
          </p:nvPr>
        </p:nvSpPr>
        <p:spPr>
          <a:xfrm>
            <a:off x="2250332" y="402075"/>
            <a:ext cx="6096000" cy="980873"/>
          </a:xfrm>
        </p:spPr>
        <p:txBody>
          <a:bodyPr>
            <a:normAutofit fontScale="90000"/>
          </a:bodyPr>
          <a:lstStyle/>
          <a:p>
            <a:pPr>
              <a:lnSpc>
                <a:spcPct val="114000"/>
              </a:lnSpc>
            </a:pPr>
            <a:r>
              <a:rPr lang="lv-LV" sz="1800" b="1" cap="small" dirty="0">
                <a:solidFill>
                  <a:srgbClr val="000000"/>
                </a:solidFill>
                <a:effectLst/>
                <a:latin typeface="Times New Roman" panose="02020603050405020304" pitchFamily="18" charset="0"/>
                <a:ea typeface="Times New Roman" panose="02020603050405020304" pitchFamily="18" charset="0"/>
              </a:rPr>
              <a:t>MONITORINGA DARBS OPTIMĀLAJĀ MĀCĪBU SATURA APGUVES LĪMENĪ ĶĪMIJĀ VIDUSSKOLAI 2024./2025. MĀCĪBU GADĀ: REZULTĀTU ANALĪZE UN IETEIKUMI </a:t>
            </a:r>
            <a:br>
              <a:rPr lang="lv-LV" sz="1800" dirty="0">
                <a:effectLst/>
                <a:latin typeface="Arial" panose="020B0604020202020204" pitchFamily="34" charset="0"/>
                <a:ea typeface="Arial" panose="020B0604020202020204" pitchFamily="34" charset="0"/>
              </a:rPr>
            </a:br>
            <a:r>
              <a:rPr lang="lv-LV" sz="2400" b="1" cap="small" dirty="0">
                <a:solidFill>
                  <a:srgbClr val="000000"/>
                </a:solidFill>
                <a:effectLst/>
                <a:latin typeface="Times New Roman" panose="02020603050405020304" pitchFamily="18" charset="0"/>
                <a:ea typeface="Times New Roman" panose="02020603050405020304" pitchFamily="18" charset="0"/>
              </a:rPr>
              <a:t> </a:t>
            </a:r>
            <a:br>
              <a:rPr lang="lv-LV" sz="1050" dirty="0">
                <a:effectLst/>
                <a:latin typeface="Arial" panose="020B0604020202020204" pitchFamily="34" charset="0"/>
                <a:ea typeface="Arial" panose="020B0604020202020204" pitchFamily="34" charset="0"/>
              </a:rPr>
            </a:br>
            <a:endParaRPr lang="lv-LV" dirty="0"/>
          </a:p>
        </p:txBody>
      </p:sp>
      <p:sp>
        <p:nvSpPr>
          <p:cNvPr id="6" name="Slaida numura vietturis 5">
            <a:extLst>
              <a:ext uri="{FF2B5EF4-FFF2-40B4-BE49-F238E27FC236}">
                <a16:creationId xmlns:a16="http://schemas.microsoft.com/office/drawing/2014/main" id="{662387FE-E164-1B08-B7C4-370B51E38E38}"/>
              </a:ext>
            </a:extLst>
          </p:cNvPr>
          <p:cNvSpPr>
            <a:spLocks noGrp="1"/>
          </p:cNvSpPr>
          <p:nvPr>
            <p:ph type="sldNum" sz="quarter" idx="13"/>
          </p:nvPr>
        </p:nvSpPr>
        <p:spPr>
          <a:xfrm>
            <a:off x="8534399" y="6324600"/>
            <a:ext cx="512323"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8" name="Content Placeholder 7">
            <a:extLst>
              <a:ext uri="{FF2B5EF4-FFF2-40B4-BE49-F238E27FC236}">
                <a16:creationId xmlns:a16="http://schemas.microsoft.com/office/drawing/2014/main" id="{30EB8C73-4E18-FBFA-349B-5BFF5C9917F6}"/>
              </a:ext>
            </a:extLst>
          </p:cNvPr>
          <p:cNvPicPr>
            <a:picLocks noGrp="1" noChangeAspect="1"/>
          </p:cNvPicPr>
          <p:nvPr>
            <p:ph idx="1"/>
          </p:nvPr>
        </p:nvPicPr>
        <p:blipFill>
          <a:blip r:embed="rId2"/>
          <a:stretch>
            <a:fillRect/>
          </a:stretch>
        </p:blipFill>
        <p:spPr bwMode="auto">
          <a:xfrm>
            <a:off x="1294491" y="2260073"/>
            <a:ext cx="6555017" cy="405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0386C99-A889-CFC2-EB68-3BDD5028907F}"/>
              </a:ext>
            </a:extLst>
          </p:cNvPr>
          <p:cNvSpPr txBox="1"/>
          <p:nvPr/>
        </p:nvSpPr>
        <p:spPr>
          <a:xfrm>
            <a:off x="1524000" y="1537490"/>
            <a:ext cx="7010399" cy="568041"/>
          </a:xfrm>
          <a:prstGeom prst="rect">
            <a:avLst/>
          </a:prstGeom>
          <a:noFill/>
        </p:spPr>
        <p:txBody>
          <a:bodyPr wrap="square">
            <a:spAutoFit/>
          </a:bodyPr>
          <a:lstStyle/>
          <a:p>
            <a:pPr algn="just">
              <a:lnSpc>
                <a:spcPct val="115000"/>
              </a:lnSpc>
              <a:spcBef>
                <a:spcPts val="1200"/>
              </a:spcBef>
              <a:spcAft>
                <a:spcPts val="1200"/>
              </a:spcAft>
              <a:buNone/>
            </a:pPr>
            <a:r>
              <a:rPr lang="lv-LV" sz="1400" b="1" dirty="0">
                <a:effectLst/>
                <a:latin typeface="+mn-lt"/>
                <a:ea typeface="Times New Roman" panose="02020603050405020304" pitchFamily="18" charset="0"/>
              </a:rPr>
              <a:t>Skolēnu zināšanas, zināšanu lietošana un izpratne par Ķīmija I mācību saturu VPD</a:t>
            </a:r>
            <a:r>
              <a:rPr lang="lv-LV" sz="1400" dirty="0">
                <a:effectLst/>
                <a:latin typeface="+mn-lt"/>
                <a:ea typeface="Arial" panose="020B0604020202020204" pitchFamily="34" charset="0"/>
              </a:rPr>
              <a:t> </a:t>
            </a:r>
            <a:r>
              <a:rPr lang="lv-LV" sz="1400" b="1" dirty="0">
                <a:effectLst/>
                <a:latin typeface="+mn-lt"/>
                <a:ea typeface="Times New Roman" panose="02020603050405020304" pitchFamily="18" charset="0"/>
              </a:rPr>
              <a:t>iegūto punktu no maksimāli iespējamiem 20 % sliekšņa sasniegšanai </a:t>
            </a:r>
            <a:endParaRPr lang="lv-LV" sz="1400" dirty="0">
              <a:effectLst/>
              <a:latin typeface="+mn-lt"/>
              <a:ea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3" name="Rokraksts 2">
                <a:extLst>
                  <a:ext uri="{FF2B5EF4-FFF2-40B4-BE49-F238E27FC236}">
                    <a16:creationId xmlns:a16="http://schemas.microsoft.com/office/drawing/2014/main" id="{A501151B-2478-FF8C-1F2C-20E628223871}"/>
                  </a:ext>
                </a:extLst>
              </p14:cNvPr>
              <p14:cNvContentPartPr/>
              <p14:nvPr/>
            </p14:nvContentPartPr>
            <p14:xfrm>
              <a:off x="5784141" y="1715345"/>
              <a:ext cx="1622425" cy="1587"/>
            </p14:xfrm>
          </p:contentPart>
        </mc:Choice>
        <mc:Fallback xmlns="">
          <p:pic>
            <p:nvPicPr>
              <p:cNvPr id="3" name="Rokraksts 2">
                <a:extLst>
                  <a:ext uri="{FF2B5EF4-FFF2-40B4-BE49-F238E27FC236}">
                    <a16:creationId xmlns:a16="http://schemas.microsoft.com/office/drawing/2014/main" id="{A501151B-2478-FF8C-1F2C-20E628223871}"/>
                  </a:ext>
                </a:extLst>
              </p:cNvPr>
              <p:cNvPicPr/>
              <p:nvPr/>
            </p:nvPicPr>
            <p:blipFill>
              <a:blip r:embed="rId4"/>
              <a:stretch>
                <a:fillRect/>
              </a:stretch>
            </p:blipFill>
            <p:spPr>
              <a:xfrm>
                <a:off x="5748167" y="1397945"/>
                <a:ext cx="1694013" cy="634800"/>
              </a:xfrm>
              <a:prstGeom prst="rect">
                <a:avLst/>
              </a:prstGeom>
            </p:spPr>
          </p:pic>
        </mc:Fallback>
      </mc:AlternateContent>
    </p:spTree>
    <p:extLst>
      <p:ext uri="{BB962C8B-B14F-4D97-AF65-F5344CB8AC3E}">
        <p14:creationId xmlns:p14="http://schemas.microsoft.com/office/powerpoint/2010/main" val="370954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C07D-D250-09F8-D994-DD9F1D078063}"/>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F4C0273C-95D3-EF0C-0DC9-6FBCDFE70910}"/>
              </a:ext>
            </a:extLst>
          </p:cNvPr>
          <p:cNvSpPr>
            <a:spLocks noGrp="1"/>
          </p:cNvSpPr>
          <p:nvPr>
            <p:ph type="title"/>
          </p:nvPr>
        </p:nvSpPr>
        <p:spPr>
          <a:xfrm>
            <a:off x="1791453" y="453603"/>
            <a:ext cx="7187177" cy="1036638"/>
          </a:xfrm>
        </p:spPr>
        <p:txBody>
          <a:bodyPr>
            <a:noAutofit/>
          </a:bodyPr>
          <a:lstStyle/>
          <a:p>
            <a:r>
              <a:rPr lang="lv-LV" sz="2300" noProof="0" dirty="0">
                <a:latin typeface="Verdana"/>
                <a:ea typeface="MS PGothic"/>
              </a:rPr>
              <a:t>Centralizētais eksāmens ķīmijā.</a:t>
            </a:r>
            <a:br>
              <a:rPr lang="lv-LV" sz="2300" noProof="0" dirty="0">
                <a:latin typeface="Verdana"/>
                <a:ea typeface="MS PGothic"/>
              </a:rPr>
            </a:br>
            <a:r>
              <a:rPr lang="lv-LV" altLang="lv-LV" sz="2300" dirty="0">
                <a:ea typeface="MS PGothic" panose="020B0600070205080204" pitchFamily="34" charset="-128"/>
              </a:rPr>
              <a:t>A</a:t>
            </a:r>
            <a:r>
              <a:rPr lang="lv-LV" sz="2300" dirty="0">
                <a:latin typeface="Verdana"/>
                <a:ea typeface="MS PGothic"/>
              </a:rPr>
              <a:t>ugstākais </a:t>
            </a:r>
            <a:r>
              <a:rPr lang="lv-LV" sz="2300" noProof="0" dirty="0">
                <a:latin typeface="Verdana"/>
                <a:ea typeface="MS PGothic"/>
              </a:rPr>
              <a:t>mācību satura apguves līmenis </a:t>
            </a:r>
            <a:br>
              <a:rPr lang="en-GB" altLang="lv-LV" sz="2300" dirty="0">
                <a:ea typeface="MS PGothic" panose="020B0600070205080204" pitchFamily="34" charset="-128"/>
              </a:rPr>
            </a:br>
            <a:endParaRPr lang="lv-LV" altLang="lv-LV" sz="2300" b="0" dirty="0">
              <a:latin typeface="Verdana"/>
              <a:ea typeface="MS PGothic"/>
            </a:endParaRPr>
          </a:p>
        </p:txBody>
      </p:sp>
      <p:graphicFrame>
        <p:nvGraphicFramePr>
          <p:cNvPr id="3" name="Content Placeholder 2">
            <a:extLst>
              <a:ext uri="{FF2B5EF4-FFF2-40B4-BE49-F238E27FC236}">
                <a16:creationId xmlns:a16="http://schemas.microsoft.com/office/drawing/2014/main" id="{137C560F-D3A2-7D54-FE7B-1B39FA57FAB6}"/>
              </a:ext>
            </a:extLst>
          </p:cNvPr>
          <p:cNvGraphicFramePr>
            <a:graphicFrameLocks noGrp="1"/>
          </p:cNvGraphicFramePr>
          <p:nvPr>
            <p:ph idx="1"/>
            <p:extLst>
              <p:ext uri="{D42A27DB-BD31-4B8C-83A1-F6EECF244321}">
                <p14:modId xmlns:p14="http://schemas.microsoft.com/office/powerpoint/2010/main" val="4055755569"/>
              </p:ext>
            </p:extLst>
          </p:nvPr>
        </p:nvGraphicFramePr>
        <p:xfrm>
          <a:off x="1334583" y="1718982"/>
          <a:ext cx="7509099" cy="438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2" name="Slide Number Placeholder 5">
            <a:extLst>
              <a:ext uri="{FF2B5EF4-FFF2-40B4-BE49-F238E27FC236}">
                <a16:creationId xmlns:a16="http://schemas.microsoft.com/office/drawing/2014/main" id="{B81CE329-8665-B5BB-0946-17654A8E7849}"/>
              </a:ext>
            </a:extLst>
          </p:cNvPr>
          <p:cNvSpPr>
            <a:spLocks noGrp="1"/>
          </p:cNvSpPr>
          <p:nvPr>
            <p:ph type="sldNum" sz="quarter" idx="13"/>
          </p:nvPr>
        </p:nvSpPr>
        <p:spPr bwMode="auto">
          <a:xfrm>
            <a:off x="8278122" y="6324600"/>
            <a:ext cx="571329" cy="3868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15A2E25-EC32-4D3D-B213-29A463FCAAD8}" type="slidenum">
              <a:rPr lang="en-US" altLang="lv-LV" sz="1000">
                <a:solidFill>
                  <a:srgbClr val="898989"/>
                </a:solidFill>
                <a:latin typeface="Verdana" panose="020B0604030504040204" pitchFamily="34" charset="0"/>
              </a:rPr>
              <a:pPr>
                <a:spcBef>
                  <a:spcPct val="0"/>
                </a:spcBef>
                <a:buFontTx/>
                <a:buNone/>
              </a:pPr>
              <a:t>24</a:t>
            </a:fld>
            <a:endParaRPr lang="en-US" altLang="lv-LV" sz="1000">
              <a:solidFill>
                <a:srgbClr val="898989"/>
              </a:solidFill>
              <a:latin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5E34F655-2F40-E837-723E-9205D6E29D6E}"/>
                  </a:ext>
                </a:extLst>
              </p14:cNvPr>
              <p14:cNvContentPartPr/>
              <p14:nvPr/>
            </p14:nvContentPartPr>
            <p14:xfrm>
              <a:off x="1867841" y="1339912"/>
              <a:ext cx="7034400" cy="360"/>
            </p14:xfrm>
          </p:contentPart>
        </mc:Choice>
        <mc:Fallback xmlns="">
          <p:pic>
            <p:nvPicPr>
              <p:cNvPr id="5" name="Ink 4">
                <a:extLst>
                  <a:ext uri="{FF2B5EF4-FFF2-40B4-BE49-F238E27FC236}">
                    <a16:creationId xmlns:a16="http://schemas.microsoft.com/office/drawing/2014/main" id="{5E34F655-2F40-E837-723E-9205D6E29D6E}"/>
                  </a:ext>
                </a:extLst>
              </p:cNvPr>
              <p:cNvPicPr/>
              <p:nvPr/>
            </p:nvPicPr>
            <p:blipFill>
              <a:blip r:embed="rId8"/>
              <a:stretch>
                <a:fillRect/>
              </a:stretch>
            </p:blipFill>
            <p:spPr>
              <a:xfrm>
                <a:off x="1813841" y="1231912"/>
                <a:ext cx="7142040" cy="216000"/>
              </a:xfrm>
              <a:prstGeom prst="rect">
                <a:avLst/>
              </a:prstGeom>
            </p:spPr>
          </p:pic>
        </mc:Fallback>
      </mc:AlternateContent>
    </p:spTree>
    <p:extLst>
      <p:ext uri="{BB962C8B-B14F-4D97-AF65-F5344CB8AC3E}">
        <p14:creationId xmlns:p14="http://schemas.microsoft.com/office/powerpoint/2010/main" val="259667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CC9D-9D21-D7AB-B286-C9E7873EE4E6}"/>
            </a:ext>
          </a:extLst>
        </p:cNvPr>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F1E08221-7828-1BD9-9EF5-FDC1C6AA7D51}"/>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446FE789-9A21-B427-844E-3D9F75133527}"/>
              </a:ext>
            </a:extLst>
          </p:cNvPr>
          <p:cNvPicPr>
            <a:picLocks noChangeAspect="1"/>
          </p:cNvPicPr>
          <p:nvPr/>
        </p:nvPicPr>
        <p:blipFill>
          <a:blip r:embed="rId3"/>
          <a:stretch>
            <a:fillRect/>
          </a:stretch>
        </p:blipFill>
        <p:spPr>
          <a:xfrm>
            <a:off x="175097" y="1567184"/>
            <a:ext cx="9144000" cy="701571"/>
          </a:xfrm>
          <a:prstGeom prst="rect">
            <a:avLst/>
          </a:prstGeom>
        </p:spPr>
      </p:pic>
      <p:sp>
        <p:nvSpPr>
          <p:cNvPr id="8" name="TextBox 7">
            <a:extLst>
              <a:ext uri="{FF2B5EF4-FFF2-40B4-BE49-F238E27FC236}">
                <a16:creationId xmlns:a16="http://schemas.microsoft.com/office/drawing/2014/main" id="{B5387246-5928-BBC8-9FF7-E76FBD8C7F05}"/>
              </a:ext>
            </a:extLst>
          </p:cNvPr>
          <p:cNvSpPr txBox="1"/>
          <p:nvPr/>
        </p:nvSpPr>
        <p:spPr>
          <a:xfrm>
            <a:off x="1360334" y="2268755"/>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1" fontAlgn="auto" hangingPunct="1">
              <a:spcBef>
                <a:spcPts val="0"/>
              </a:spcBef>
              <a:spcAft>
                <a:spcPts val="0"/>
              </a:spcAft>
              <a:buClr>
                <a:srgbClr val="000000"/>
              </a:buClr>
              <a:buFont typeface="Arial"/>
              <a:buNone/>
            </a:pPr>
            <a:r>
              <a:rPr lang="en-US" sz="1600" i="1" kern="0" dirty="0" err="1">
                <a:solidFill>
                  <a:srgbClr val="664790"/>
                </a:solidFill>
                <a:latin typeface="Verdana"/>
                <a:cs typeface="Arial"/>
                <a:sym typeface="Arial"/>
              </a:rPr>
              <a:t>Grozījumi</a:t>
            </a:r>
            <a:r>
              <a:rPr lang="en-US" sz="1600" i="1" kern="0" dirty="0">
                <a:solidFill>
                  <a:srgbClr val="664790"/>
                </a:solidFill>
                <a:latin typeface="Verdana"/>
                <a:cs typeface="Arial"/>
                <a:sym typeface="Arial"/>
              </a:rPr>
              <a:t> </a:t>
            </a:r>
            <a:r>
              <a:rPr lang="en-US" sz="1600" i="1" kern="0" dirty="0" err="1">
                <a:solidFill>
                  <a:srgbClr val="664790"/>
                </a:solidFill>
                <a:latin typeface="Verdana"/>
                <a:cs typeface="Arial"/>
                <a:sym typeface="Arial"/>
              </a:rPr>
              <a:t>Ministru</a:t>
            </a:r>
            <a:r>
              <a:rPr lang="en-US" sz="1600" i="1" kern="0" dirty="0">
                <a:solidFill>
                  <a:srgbClr val="664790"/>
                </a:solidFill>
                <a:latin typeface="Verdana"/>
                <a:cs typeface="Arial"/>
                <a:sym typeface="Arial"/>
              </a:rPr>
              <a:t> </a:t>
            </a:r>
            <a:r>
              <a:rPr lang="en-US" sz="1600" i="1" kern="0" dirty="0" err="1">
                <a:solidFill>
                  <a:srgbClr val="664790"/>
                </a:solidFill>
                <a:latin typeface="Verdana"/>
                <a:cs typeface="Arial"/>
                <a:sym typeface="Arial"/>
              </a:rPr>
              <a:t>kabineta</a:t>
            </a:r>
            <a:r>
              <a:rPr lang="en-US" sz="1600" i="1" kern="0" dirty="0">
                <a:solidFill>
                  <a:srgbClr val="664790"/>
                </a:solidFill>
                <a:latin typeface="Verdana"/>
                <a:cs typeface="Arial"/>
                <a:sym typeface="Arial"/>
              </a:rPr>
              <a:t> </a:t>
            </a:r>
            <a:r>
              <a:rPr lang="en-US" sz="1600" i="1" kern="0" dirty="0" err="1">
                <a:solidFill>
                  <a:srgbClr val="664790"/>
                </a:solidFill>
                <a:latin typeface="Verdana"/>
                <a:cs typeface="Arial"/>
                <a:sym typeface="Arial"/>
              </a:rPr>
              <a:t>noteikumos</a:t>
            </a:r>
            <a:r>
              <a:rPr lang="en-US" sz="1600" i="1" kern="0" dirty="0">
                <a:solidFill>
                  <a:srgbClr val="664790"/>
                </a:solidFill>
                <a:latin typeface="Verdana"/>
                <a:cs typeface="Arial"/>
                <a:sym typeface="Arial"/>
              </a:rPr>
              <a:t> Nr. 398 </a:t>
            </a:r>
          </a:p>
        </p:txBody>
      </p:sp>
      <p:sp>
        <p:nvSpPr>
          <p:cNvPr id="9" name="Rectangle: Rounded Corners 8">
            <a:extLst>
              <a:ext uri="{FF2B5EF4-FFF2-40B4-BE49-F238E27FC236}">
                <a16:creationId xmlns:a16="http://schemas.microsoft.com/office/drawing/2014/main" id="{118E76BD-27D3-93F1-6838-8A2A6D2768F9}"/>
              </a:ext>
            </a:extLst>
          </p:cNvPr>
          <p:cNvSpPr/>
          <p:nvPr/>
        </p:nvSpPr>
        <p:spPr>
          <a:xfrm>
            <a:off x="387952" y="3313432"/>
            <a:ext cx="8451248" cy="1600511"/>
          </a:xfrm>
          <a:prstGeom prst="roundRect">
            <a:avLst/>
          </a:prstGeom>
          <a:solidFill>
            <a:srgbClr val="FFFFFF"/>
          </a:solidFill>
          <a:ln w="25400" cap="flat" cmpd="sng" algn="ctr">
            <a:solidFill>
              <a:srgbClr val="66469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lv-LV" sz="1800" b="0" i="0" u="none" strike="noStrike" kern="1200" cap="none" spc="0" normalizeH="0" baseline="0" noProof="0" dirty="0">
                <a:ln>
                  <a:noFill/>
                </a:ln>
                <a:solidFill>
                  <a:srgbClr val="FF0000"/>
                </a:solidFill>
                <a:effectLst/>
                <a:uLnTx/>
                <a:uFillTx/>
                <a:latin typeface="Verdana"/>
                <a:ea typeface="Verdana"/>
                <a:cs typeface="Arial"/>
                <a:sym typeface="Arial"/>
              </a:rPr>
              <a:t>Svītrots: </a:t>
            </a:r>
            <a:r>
              <a:rPr kumimoji="0" lang="lv-LV" sz="1800" b="0" i="0" u="none" strike="noStrike" kern="1200" cap="none" spc="0" normalizeH="0" baseline="0" noProof="0" dirty="0">
                <a:ln>
                  <a:noFill/>
                </a:ln>
                <a:solidFill>
                  <a:srgbClr val="664690"/>
                </a:solidFill>
                <a:effectLst/>
                <a:uLnTx/>
                <a:uFillTx/>
                <a:latin typeface="Verdana"/>
                <a:ea typeface="Verdana"/>
                <a:cs typeface="Arial"/>
                <a:sym typeface="Arial"/>
              </a:rPr>
              <a:t>35. Izglītojamais ne vēlāk kā astoņas nedēļas pirms eksāmena norises dienas informācijas sistēmā pievieno attiecīgā mācību priekšmeta </a:t>
            </a:r>
            <a:r>
              <a:rPr kumimoji="0" lang="lv-LV" sz="1800" b="0" i="0" u="none" strike="noStrike" kern="1200" cap="none" spc="0" normalizeH="0" baseline="0" noProof="0" dirty="0">
                <a:ln>
                  <a:noFill/>
                </a:ln>
                <a:solidFill>
                  <a:srgbClr val="FF0000"/>
                </a:solidFill>
                <a:effectLst/>
                <a:uLnTx/>
                <a:uFillTx/>
                <a:latin typeface="Verdana"/>
                <a:ea typeface="Verdana"/>
                <a:cs typeface="Arial"/>
                <a:sym typeface="Arial"/>
              </a:rPr>
              <a:t>eksāmena piekļuves materiālus</a:t>
            </a:r>
            <a:r>
              <a:rPr kumimoji="0" lang="lv-LV" sz="1800" b="0" i="0" u="none" strike="noStrike" kern="1200" cap="none" spc="0" normalizeH="0" baseline="0" noProof="0" dirty="0">
                <a:ln>
                  <a:noFill/>
                </a:ln>
                <a:solidFill>
                  <a:srgbClr val="000000"/>
                </a:solidFill>
                <a:effectLst/>
                <a:uLnTx/>
                <a:uFillTx/>
                <a:latin typeface="Verdana"/>
                <a:ea typeface="Verdana"/>
                <a:cs typeface="Arial"/>
                <a:sym typeface="Arial"/>
              </a:rPr>
              <a:t>.</a:t>
            </a:r>
            <a:endParaRPr kumimoji="0" lang="en-US" sz="1800" b="0" i="0" u="none" strike="noStrike" kern="0" cap="none" spc="0" normalizeH="0" baseline="0" noProof="0" dirty="0">
              <a:ln>
                <a:noFill/>
              </a:ln>
              <a:solidFill>
                <a:srgbClr val="664690"/>
              </a:solidFill>
              <a:effectLst/>
              <a:uLnTx/>
              <a:uFillTx/>
              <a:latin typeface="Verdana"/>
              <a:ea typeface="+mn-ea"/>
              <a:cs typeface="+mn-cs"/>
              <a:sym typeface="Arial"/>
            </a:endParaRPr>
          </a:p>
        </p:txBody>
      </p:sp>
    </p:spTree>
    <p:extLst>
      <p:ext uri="{BB962C8B-B14F-4D97-AF65-F5344CB8AC3E}">
        <p14:creationId xmlns:p14="http://schemas.microsoft.com/office/powerpoint/2010/main" val="145934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DA479-2D7A-0153-F2B0-058F9C4ABC80}"/>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E35E6A2A-CC3C-BE08-3758-3B23AB97F640}"/>
              </a:ext>
            </a:extLst>
          </p:cNvPr>
          <p:cNvSpPr>
            <a:spLocks noGrp="1"/>
          </p:cNvSpPr>
          <p:nvPr>
            <p:ph type="title"/>
          </p:nvPr>
        </p:nvSpPr>
        <p:spPr>
          <a:xfrm>
            <a:off x="2590800" y="381000"/>
            <a:ext cx="6096000" cy="1036638"/>
          </a:xfrm>
        </p:spPr>
        <p:txBody>
          <a:bodyPr/>
          <a:lstStyle/>
          <a:p>
            <a:r>
              <a:rPr lang="lv-LV" noProof="0" dirty="0">
                <a:latin typeface="Verdana"/>
                <a:ea typeface="MS PGothic"/>
              </a:rPr>
              <a:t>AL CE norise</a:t>
            </a:r>
            <a:endParaRPr lang="lv-LV" b="0" noProof="0" dirty="0">
              <a:latin typeface="Verdana"/>
              <a:ea typeface="MS PGothic"/>
            </a:endParaRPr>
          </a:p>
        </p:txBody>
      </p:sp>
      <p:graphicFrame>
        <p:nvGraphicFramePr>
          <p:cNvPr id="3" name="Content Placeholder 2">
            <a:extLst>
              <a:ext uri="{FF2B5EF4-FFF2-40B4-BE49-F238E27FC236}">
                <a16:creationId xmlns:a16="http://schemas.microsoft.com/office/drawing/2014/main" id="{096A5F5C-C8A7-729D-7574-61C90E4BA709}"/>
              </a:ext>
            </a:extLst>
          </p:cNvPr>
          <p:cNvGraphicFramePr>
            <a:graphicFrameLocks noGrp="1"/>
          </p:cNvGraphicFramePr>
          <p:nvPr>
            <p:ph idx="1"/>
            <p:extLst>
              <p:ext uri="{D42A27DB-BD31-4B8C-83A1-F6EECF244321}">
                <p14:modId xmlns:p14="http://schemas.microsoft.com/office/powerpoint/2010/main" val="4131808581"/>
              </p:ext>
            </p:extLst>
          </p:nvPr>
        </p:nvGraphicFramePr>
        <p:xfrm>
          <a:off x="576562" y="1898277"/>
          <a:ext cx="8105757" cy="441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6" name="Slide Number Placeholder 5">
            <a:extLst>
              <a:ext uri="{FF2B5EF4-FFF2-40B4-BE49-F238E27FC236}">
                <a16:creationId xmlns:a16="http://schemas.microsoft.com/office/drawing/2014/main" id="{65C991D2-7655-8F29-B9D8-A331CC6BC31E}"/>
              </a:ext>
            </a:extLst>
          </p:cNvPr>
          <p:cNvSpPr>
            <a:spLocks noGrp="1"/>
          </p:cNvSpPr>
          <p:nvPr>
            <p:ph type="sldNum" sz="quarter" idx="13"/>
          </p:nvPr>
        </p:nvSpPr>
        <p:spPr bwMode="auto">
          <a:xfrm>
            <a:off x="8278122" y="6314349"/>
            <a:ext cx="561078" cy="3970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26</a:t>
            </a:fld>
            <a:endParaRPr lang="en-US" altLang="lv-LV" sz="1000">
              <a:solidFill>
                <a:srgbClr val="898989"/>
              </a:solidFill>
              <a:latin typeface="Verdana" panose="020B0604030504040204" pitchFamily="34" charset="0"/>
            </a:endParaRPr>
          </a:p>
        </p:txBody>
      </p:sp>
    </p:spTree>
    <p:extLst>
      <p:ext uri="{BB962C8B-B14F-4D97-AF65-F5344CB8AC3E}">
        <p14:creationId xmlns:p14="http://schemas.microsoft.com/office/powerpoint/2010/main" val="1160251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B1C7-562F-B3D3-3D08-5A37C33BCF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BFBAE-AD3D-84E4-7B55-B50537EED3FD}"/>
              </a:ext>
            </a:extLst>
          </p:cNvPr>
          <p:cNvSpPr>
            <a:spLocks noGrp="1"/>
          </p:cNvSpPr>
          <p:nvPr>
            <p:ph type="title"/>
          </p:nvPr>
        </p:nvSpPr>
        <p:spPr>
          <a:xfrm>
            <a:off x="2003897" y="585280"/>
            <a:ext cx="5311303" cy="815503"/>
          </a:xfrm>
        </p:spPr>
        <p:txBody>
          <a:bodyPr>
            <a:normAutofit/>
          </a:bodyPr>
          <a:lstStyle/>
          <a:p>
            <a:r>
              <a:rPr lang="lv-LV" kern="0" dirty="0">
                <a:latin typeface="Verdana"/>
                <a:ea typeface="Verdana"/>
                <a:cs typeface="Times New Roman"/>
                <a:sym typeface="Verdana"/>
              </a:rPr>
              <a:t>AL CE uzbūve un norise</a:t>
            </a:r>
            <a:endParaRPr lang="lv-LV" dirty="0"/>
          </a:p>
        </p:txBody>
      </p:sp>
      <p:sp>
        <p:nvSpPr>
          <p:cNvPr id="6" name="Slide Number Placeholder 5">
            <a:extLst>
              <a:ext uri="{FF2B5EF4-FFF2-40B4-BE49-F238E27FC236}">
                <a16:creationId xmlns:a16="http://schemas.microsoft.com/office/drawing/2014/main" id="{9E03D98E-483A-7C9E-FFDB-BA36DFE29E79}"/>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27</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Google Shape;193;p9">
            <a:extLst>
              <a:ext uri="{FF2B5EF4-FFF2-40B4-BE49-F238E27FC236}">
                <a16:creationId xmlns:a16="http://schemas.microsoft.com/office/drawing/2014/main" id="{809BEAF9-2CC8-6B86-5AA4-2ADBBF09A91C}"/>
              </a:ext>
            </a:extLst>
          </p:cNvPr>
          <p:cNvSpPr txBox="1">
            <a:spLocks/>
          </p:cNvSpPr>
          <p:nvPr/>
        </p:nvSpPr>
        <p:spPr>
          <a:xfrm>
            <a:off x="304800" y="2833215"/>
            <a:ext cx="8229600" cy="379618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marR="0" lvl="0" indent="0" algn="l" defTabSz="914400" rtl="0" eaLnBrk="1" fontAlgn="auto" latinLnBrk="0" hangingPunct="1">
              <a:lnSpc>
                <a:spcPct val="100000"/>
              </a:lnSpc>
              <a:spcBef>
                <a:spcPts val="1000"/>
              </a:spcBef>
              <a:spcAft>
                <a:spcPts val="0"/>
              </a:spcAft>
              <a:buClr>
                <a:srgbClr val="664790"/>
              </a:buClr>
              <a:buSzPts val="2400"/>
              <a:buFont typeface="Arial"/>
              <a:buNone/>
              <a:tabLst/>
              <a:defRPr/>
            </a:pPr>
            <a:r>
              <a:rPr kumimoji="0" lang="lv-LV" sz="1600" b="1" i="0" u="none" strike="noStrike" kern="0" cap="none" spc="0" normalizeH="0" baseline="0" noProof="0" dirty="0">
                <a:ln>
                  <a:noFill/>
                </a:ln>
                <a:solidFill>
                  <a:srgbClr val="664790"/>
                </a:solidFill>
                <a:effectLst/>
                <a:uLnTx/>
                <a:uFillTx/>
                <a:cs typeface="Times New Roman"/>
                <a:sym typeface="Verdana"/>
              </a:rPr>
              <a:t>1.daļa “Zināšanas un izpratne”</a:t>
            </a:r>
            <a:r>
              <a:rPr kumimoji="0" lang="lv-LV" sz="1600" b="0" i="0" u="none" strike="noStrike" kern="0" cap="none" spc="0" normalizeH="0" baseline="0" noProof="0" dirty="0">
                <a:ln>
                  <a:noFill/>
                </a:ln>
                <a:solidFill>
                  <a:srgbClr val="664790"/>
                </a:solidFill>
                <a:effectLst/>
                <a:uLnTx/>
                <a:uFillTx/>
                <a:cs typeface="Times New Roman"/>
                <a:sym typeface="Verdana"/>
              </a:rPr>
              <a:t> notiek tiešsaistē. </a:t>
            </a:r>
          </a:p>
          <a:p>
            <a:pPr marL="457200" marR="0" lvl="0" indent="-228600" algn="just" defTabSz="914400" rtl="0" eaLnBrk="1" fontAlgn="auto" latinLnBrk="0" hangingPunct="1">
              <a:lnSpc>
                <a:spcPct val="100000"/>
              </a:lnSpc>
              <a:spcBef>
                <a:spcPts val="1000"/>
              </a:spcBef>
              <a:spcAft>
                <a:spcPts val="0"/>
              </a:spcAft>
              <a:buClr>
                <a:srgbClr val="664790"/>
              </a:buClr>
              <a:buSzPts val="2400"/>
              <a:buFont typeface="Arial"/>
              <a:buNone/>
              <a:tabLst/>
              <a:defRPr/>
            </a:pPr>
            <a:r>
              <a:rPr kumimoji="0" lang="lv-LV" sz="1600" b="0" i="0" u="none" strike="noStrike" kern="0" cap="none" spc="0" normalizeH="0" baseline="0" noProof="0" dirty="0">
                <a:ln>
                  <a:noFill/>
                </a:ln>
                <a:solidFill>
                  <a:srgbClr val="664790"/>
                </a:solidFill>
                <a:effectLst/>
                <a:uLnTx/>
                <a:uFillTx/>
                <a:cs typeface="Times New Roman"/>
                <a:sym typeface="Verdana"/>
              </a:rPr>
              <a:t>1.daļā iekļauti 20 atbilžu izvēles uzdevumi ar vienu pareizo atbildi no piedāvātiem četriem variantiem. </a:t>
            </a:r>
          </a:p>
          <a:p>
            <a:pPr marL="228600" lvl="0" indent="0" algn="just" defTabSz="914400" eaLnBrk="1" fontAlgn="auto" hangingPunct="1">
              <a:defRPr/>
            </a:pPr>
            <a:endParaRPr lang="lv-LV" sz="1600" b="1" kern="0" dirty="0">
              <a:cs typeface="Times New Roman"/>
            </a:endParaRPr>
          </a:p>
          <a:p>
            <a:pPr marL="228600" lvl="0" indent="0" algn="just" defTabSz="914400" eaLnBrk="1" fontAlgn="auto" hangingPunct="1">
              <a:defRPr/>
            </a:pPr>
            <a:r>
              <a:rPr lang="lv-LV" sz="1600" b="1" kern="0" dirty="0">
                <a:cs typeface="Times New Roman"/>
              </a:rPr>
              <a:t>2.daļā “Prasmes” </a:t>
            </a:r>
            <a:r>
              <a:rPr lang="lv-LV" sz="1600" kern="0" dirty="0">
                <a:cs typeface="Times New Roman"/>
              </a:rPr>
              <a:t>iekļauti četri strukturētie uzdevumi, kuri ietver īso atbilžu un izvērsto atbilžu uzdevumus.</a:t>
            </a:r>
          </a:p>
          <a:p>
            <a:pPr marL="228600" indent="0" algn="just" defTabSz="914400" eaLnBrk="1" fontAlgn="auto" hangingPunct="1">
              <a:defRPr/>
            </a:pPr>
            <a:endParaRPr lang="lv-LV" sz="1600" b="1" dirty="0"/>
          </a:p>
          <a:p>
            <a:pPr marL="228600" indent="0" algn="just" defTabSz="914400" eaLnBrk="1" fontAlgn="auto" hangingPunct="1">
              <a:defRPr/>
            </a:pPr>
            <a:r>
              <a:rPr lang="lv-LV" sz="1600" b="1" dirty="0"/>
              <a:t>3. daļā “Komplekss pētījums” </a:t>
            </a:r>
            <a:r>
              <a:rPr lang="lv-LV" sz="1600" dirty="0"/>
              <a:t>iekļauti divi uzdevumi, kurus risinot nepieciešams formulēt pētāmo problēmu, hipotēzi un lielumus, izvēlēties analīzes metodes, vielas, piederumus un iekārtas, izstrādāt eksperimenta darba gaitu un apstrādāt dotos pētījuma datus, izvērtēt pētījumu…</a:t>
            </a:r>
          </a:p>
          <a:p>
            <a:pPr marL="228600" lvl="0" indent="0" algn="just" defTabSz="914400" eaLnBrk="1" fontAlgn="auto" hangingPunct="1">
              <a:defRPr/>
            </a:pPr>
            <a:endParaRPr lang="lv-LV" sz="1800" b="1" kern="0" dirty="0">
              <a:cs typeface="Times New Roman"/>
            </a:endParaRPr>
          </a:p>
        </p:txBody>
      </p:sp>
      <p:pic>
        <p:nvPicPr>
          <p:cNvPr id="3" name="Picture 2">
            <a:extLst>
              <a:ext uri="{FF2B5EF4-FFF2-40B4-BE49-F238E27FC236}">
                <a16:creationId xmlns:a16="http://schemas.microsoft.com/office/drawing/2014/main" id="{CB9F3495-8DF8-C420-E0AE-AB3BA27BB09D}"/>
              </a:ext>
            </a:extLst>
          </p:cNvPr>
          <p:cNvPicPr>
            <a:picLocks noChangeAspect="1"/>
          </p:cNvPicPr>
          <p:nvPr/>
        </p:nvPicPr>
        <p:blipFill>
          <a:blip r:embed="rId3"/>
          <a:stretch>
            <a:fillRect/>
          </a:stretch>
        </p:blipFill>
        <p:spPr>
          <a:xfrm>
            <a:off x="1040859" y="1400783"/>
            <a:ext cx="8019666" cy="1216120"/>
          </a:xfrm>
          <a:prstGeom prst="rect">
            <a:avLst/>
          </a:prstGeom>
        </p:spPr>
      </p:pic>
    </p:spTree>
    <p:extLst>
      <p:ext uri="{BB962C8B-B14F-4D97-AF65-F5344CB8AC3E}">
        <p14:creationId xmlns:p14="http://schemas.microsoft.com/office/powerpoint/2010/main" val="35126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00E83-24A2-8E22-14D6-5146D0804A5F}"/>
              </a:ext>
            </a:extLst>
          </p:cNvPr>
          <p:cNvSpPr>
            <a:spLocks noGrp="1"/>
          </p:cNvSpPr>
          <p:nvPr>
            <p:ph idx="1"/>
          </p:nvPr>
        </p:nvSpPr>
        <p:spPr>
          <a:xfrm>
            <a:off x="539885" y="1702835"/>
            <a:ext cx="7538936" cy="4513634"/>
          </a:xfrm>
        </p:spPr>
        <p:txBody>
          <a:bodyPr>
            <a:normAutofit/>
          </a:bodyPr>
          <a:lstStyle/>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664790"/>
              </a:solidFill>
              <a:effectLst/>
              <a:uLnTx/>
              <a:uFillTx/>
              <a:latin typeface="Verdana"/>
              <a:ea typeface="Verdana"/>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b="0" i="0" u="none" strike="noStrike" kern="1200" cap="none" spc="0" normalizeH="0" baseline="0" noProof="0" dirty="0">
                <a:ln>
                  <a:noFill/>
                </a:ln>
                <a:solidFill>
                  <a:srgbClr val="664790"/>
                </a:solidFill>
                <a:effectLst/>
                <a:uLnTx/>
                <a:uFillTx/>
                <a:latin typeface="Verdana"/>
                <a:ea typeface="Verdana"/>
              </a:rPr>
              <a:t>2. un 3. daļas uzdevumu atbildes skolēni </a:t>
            </a:r>
            <a:r>
              <a:rPr kumimoji="0" lang="lv-LV" b="1" i="0" u="none" strike="noStrike" kern="1200" cap="none" spc="0" normalizeH="0" baseline="0" noProof="0" dirty="0">
                <a:ln>
                  <a:noFill/>
                </a:ln>
                <a:solidFill>
                  <a:srgbClr val="664790"/>
                </a:solidFill>
                <a:effectLst/>
                <a:uLnTx/>
                <a:uFillTx/>
                <a:latin typeface="Verdana"/>
                <a:ea typeface="Verdana"/>
              </a:rPr>
              <a:t>raksta darba lapās</a:t>
            </a:r>
            <a:r>
              <a:rPr kumimoji="0" lang="lv-LV" b="0" i="0" u="none" strike="noStrike" kern="1200" cap="none" spc="0" normalizeH="0" baseline="0" noProof="0" dirty="0">
                <a:ln>
                  <a:noFill/>
                </a:ln>
                <a:solidFill>
                  <a:srgbClr val="664790"/>
                </a:solidFill>
                <a:effectLst/>
                <a:uLnTx/>
                <a:uFillTx/>
                <a:latin typeface="Verdana"/>
                <a:ea typeface="Verdana"/>
              </a:rPr>
              <a:t>, kuras tiks skenētas. </a:t>
            </a: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lang="lv-LV" dirty="0">
              <a:solidFill>
                <a:srgbClr val="664790"/>
              </a:solidFill>
              <a:latin typeface="Verdana"/>
              <a:ea typeface="Verdana"/>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b="0" i="0" u="none" strike="noStrike" kern="1200" cap="none" spc="0" normalizeH="0" baseline="0" noProof="0" dirty="0">
                <a:ln>
                  <a:noFill/>
                </a:ln>
                <a:solidFill>
                  <a:srgbClr val="664790"/>
                </a:solidFill>
                <a:effectLst/>
                <a:uLnTx/>
                <a:uFillTx/>
                <a:latin typeface="Verdana"/>
                <a:ea typeface="Verdana"/>
              </a:rPr>
              <a:t>Atgādinājums – censties rakstīt salasāmā rokrakstā atbildei atvēlētā vietā ar zilu vai melnu pildspalvu.</a:t>
            </a:r>
            <a:endParaRPr kumimoji="0" lang="lv-LV"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b="0" i="0" u="none" strike="noStrike" kern="1200" cap="none" spc="0" normalizeH="0" baseline="0" noProof="0" dirty="0">
              <a:ln>
                <a:noFill/>
              </a:ln>
              <a:solidFill>
                <a:srgbClr val="664790"/>
              </a:solidFill>
              <a:effectLst/>
              <a:uLnTx/>
              <a:uFillTx/>
              <a:latin typeface="Verdana"/>
              <a:ea typeface="Verdana"/>
            </a:endParaRP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b="0" i="0" u="none" strike="noStrike" kern="1200" cap="none" spc="0" normalizeH="0" baseline="0" noProof="0" dirty="0">
                <a:ln>
                  <a:noFill/>
                </a:ln>
                <a:solidFill>
                  <a:srgbClr val="664790"/>
                </a:solidFill>
                <a:effectLst/>
                <a:uLnTx/>
                <a:uFillTx/>
                <a:latin typeface="Verdana"/>
                <a:ea typeface="Verdana"/>
              </a:rPr>
              <a:t>2. un 3. daļas uzdevumus skolēni var pildīt </a:t>
            </a:r>
            <a:r>
              <a:rPr kumimoji="0" lang="lv-LV" b="1" i="0" u="none" strike="noStrike" kern="1200" cap="none" spc="0" normalizeH="0" baseline="0" noProof="0" dirty="0">
                <a:ln>
                  <a:noFill/>
                </a:ln>
                <a:solidFill>
                  <a:srgbClr val="664790"/>
                </a:solidFill>
                <a:effectLst/>
                <a:uLnTx/>
                <a:uFillTx/>
                <a:latin typeface="Verdana"/>
                <a:ea typeface="Verdana"/>
              </a:rPr>
              <a:t>sev ērtākā secībā</a:t>
            </a:r>
            <a:r>
              <a:rPr kumimoji="0" lang="lv-LV" b="0" i="0" u="none" strike="noStrike" kern="1200" cap="none" spc="0" normalizeH="0" baseline="0" noProof="0" dirty="0">
                <a:ln>
                  <a:noFill/>
                </a:ln>
                <a:solidFill>
                  <a:srgbClr val="664790"/>
                </a:solidFill>
                <a:effectLst/>
                <a:uLnTx/>
                <a:uFillTx/>
                <a:latin typeface="Verdana"/>
                <a:ea typeface="Verdana"/>
              </a:rPr>
              <a:t>. </a:t>
            </a:r>
            <a:endParaRPr kumimoji="0" lang="lv-LV"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0" marR="0" lvl="0" indent="0" algn="just"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664790"/>
              </a:solidFill>
              <a:effectLst/>
              <a:uLnTx/>
              <a:uFillTx/>
              <a:latin typeface="Verdana"/>
              <a:ea typeface="Verdana"/>
            </a:endParaRPr>
          </a:p>
          <a:p>
            <a:endParaRPr lang="lv-LV" dirty="0"/>
          </a:p>
        </p:txBody>
      </p:sp>
      <p:sp>
        <p:nvSpPr>
          <p:cNvPr id="6" name="Slide Number Placeholder 5">
            <a:extLst>
              <a:ext uri="{FF2B5EF4-FFF2-40B4-BE49-F238E27FC236}">
                <a16:creationId xmlns:a16="http://schemas.microsoft.com/office/drawing/2014/main" id="{668788AC-532B-A3A1-CFC5-C166B1B23EB4}"/>
              </a:ext>
            </a:extLst>
          </p:cNvPr>
          <p:cNvSpPr>
            <a:spLocks noGrp="1"/>
          </p:cNvSpPr>
          <p:nvPr>
            <p:ph type="sldNum" sz="quarter" idx="13"/>
          </p:nvPr>
        </p:nvSpPr>
        <p:spPr>
          <a:xfrm>
            <a:off x="8534400" y="6324600"/>
            <a:ext cx="492868" cy="304800"/>
          </a:xfrm>
        </p:spPr>
        <p:txBody>
          <a:bodyPr/>
          <a:lstStyle/>
          <a:p>
            <a:pPr>
              <a:defRPr/>
            </a:pPr>
            <a:fld id="{FFEC9D47-AF45-414F-A11D-840A1954ECF2}" type="slidenum">
              <a:rPr lang="en-US" altLang="lv-LV" smtClean="0"/>
              <a:pPr>
                <a:defRPr/>
              </a:pPr>
              <a:t>28</a:t>
            </a:fld>
            <a:endParaRPr lang="en-US" altLang="lv-LV" dirty="0"/>
          </a:p>
        </p:txBody>
      </p:sp>
      <p:sp>
        <p:nvSpPr>
          <p:cNvPr id="7" name="Title 1">
            <a:extLst>
              <a:ext uri="{FF2B5EF4-FFF2-40B4-BE49-F238E27FC236}">
                <a16:creationId xmlns:a16="http://schemas.microsoft.com/office/drawing/2014/main" id="{BD975C25-2D0F-153C-4098-2829CEBC85C5}"/>
              </a:ext>
            </a:extLst>
          </p:cNvPr>
          <p:cNvSpPr>
            <a:spLocks noGrp="1"/>
          </p:cNvSpPr>
          <p:nvPr>
            <p:ph type="title"/>
          </p:nvPr>
        </p:nvSpPr>
        <p:spPr>
          <a:xfrm>
            <a:off x="2522706" y="558067"/>
            <a:ext cx="6096000" cy="1036638"/>
          </a:xfrm>
        </p:spPr>
        <p:txBody>
          <a:bodyPr>
            <a:normAutofit/>
          </a:bodyPr>
          <a:lstStyle/>
          <a:p>
            <a:r>
              <a:rPr lang="lv-LV" kern="0" dirty="0">
                <a:latin typeface="Verdana"/>
                <a:ea typeface="Verdana"/>
                <a:cs typeface="Times New Roman"/>
                <a:sym typeface="Verdana"/>
              </a:rPr>
              <a:t>AL CE uzbūve un norise</a:t>
            </a:r>
            <a:endParaRPr lang="lv-LV" dirty="0"/>
          </a:p>
        </p:txBody>
      </p:sp>
    </p:spTree>
    <p:extLst>
      <p:ext uri="{BB962C8B-B14F-4D97-AF65-F5344CB8AC3E}">
        <p14:creationId xmlns:p14="http://schemas.microsoft.com/office/powerpoint/2010/main" val="343965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69D0-84C5-EE16-2379-7F8E791B18D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3FD8E4D3-505D-6A9E-ADC7-88264689AD84}"/>
              </a:ext>
            </a:extLst>
          </p:cNvPr>
          <p:cNvSpPr>
            <a:spLocks noGrp="1"/>
          </p:cNvSpPr>
          <p:nvPr>
            <p:ph type="title"/>
          </p:nvPr>
        </p:nvSpPr>
        <p:spPr>
          <a:xfrm>
            <a:off x="1822639" y="647996"/>
            <a:ext cx="7117080" cy="1036642"/>
          </a:xfrm>
        </p:spPr>
        <p:txBody>
          <a:bodyPr>
            <a:normAutofit fontScale="90000"/>
          </a:bodyPr>
          <a:lstStyle/>
          <a:p>
            <a:r>
              <a:rPr lang="lv-LV" dirty="0"/>
              <a:t>Datu buklets.</a:t>
            </a:r>
            <a:br>
              <a:rPr lang="lv-LV" dirty="0"/>
            </a:br>
            <a:r>
              <a:rPr lang="lv-LV" dirty="0"/>
              <a:t>Augstākais mācību satura apguves līmenis </a:t>
            </a:r>
            <a:br>
              <a:rPr lang="lv-LV" dirty="0"/>
            </a:br>
            <a:endParaRPr lang="lv-LV" dirty="0"/>
          </a:p>
        </p:txBody>
      </p:sp>
      <p:sp>
        <p:nvSpPr>
          <p:cNvPr id="3" name="Satura vietturis 2">
            <a:extLst>
              <a:ext uri="{FF2B5EF4-FFF2-40B4-BE49-F238E27FC236}">
                <a16:creationId xmlns:a16="http://schemas.microsoft.com/office/drawing/2014/main" id="{B60D7303-44E9-B819-F26A-E7E7EA2A46A6}"/>
              </a:ext>
            </a:extLst>
          </p:cNvPr>
          <p:cNvSpPr>
            <a:spLocks noGrp="1"/>
          </p:cNvSpPr>
          <p:nvPr>
            <p:ph idx="1"/>
          </p:nvPr>
        </p:nvSpPr>
        <p:spPr>
          <a:xfrm>
            <a:off x="291830" y="2080327"/>
            <a:ext cx="8647888" cy="3561715"/>
          </a:xfrm>
        </p:spPr>
        <p:txBody>
          <a:bodyPr/>
          <a:lstStyle/>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Visa CE laikā skolēni var izmantot Datu bukletu.</a:t>
            </a: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lang="lv-LV" sz="1800" kern="0" dirty="0">
                <a:solidFill>
                  <a:srgbClr val="664790"/>
                </a:solidFill>
                <a:latin typeface="Verdana"/>
                <a:ea typeface="Verdana"/>
                <a:cs typeface="Times New Roman"/>
                <a:sym typeface="Verdana"/>
              </a:rPr>
              <a:t>Datu buklets pilnveidots un satur papildus informāciju.</a:t>
            </a:r>
            <a:endPar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endParaRP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Datu bukletu ieteicams izmantot arī mācību procesā. </a:t>
            </a:r>
          </a:p>
          <a:p>
            <a:pPr marL="514350" marR="0" lvl="0" indent="-285750" algn="just" defTabSz="914400" rtl="0" eaLnBrk="1" fontAlgn="auto" latinLnBrk="0" hangingPunct="1">
              <a:lnSpc>
                <a:spcPct val="150000"/>
              </a:lnSpc>
              <a:spcBef>
                <a:spcPts val="1000"/>
              </a:spcBef>
              <a:spcAft>
                <a:spcPts val="0"/>
              </a:spcAft>
              <a:buClr>
                <a:srgbClr val="664790"/>
              </a:buClr>
              <a:buSzPts val="2400"/>
              <a:buFont typeface="Arial"/>
              <a:buChar char="•"/>
              <a:tabLst/>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Datu buklets – izdrukājams no VIAA mājaslapas līdz CE sākumam</a:t>
            </a:r>
            <a:r>
              <a:rPr lang="lv-LV" sz="2000" dirty="0">
                <a:solidFill>
                  <a:srgbClr val="000000"/>
                </a:solidFill>
                <a:effectLst/>
                <a:latin typeface="Times New Roman" panose="02020603050405020304" pitchFamily="18" charset="0"/>
                <a:ea typeface="Times New Roman" panose="02020603050405020304" pitchFamily="18" charset="0"/>
              </a:rPr>
              <a:t>.</a:t>
            </a:r>
            <a:endParaRPr lang="lv-LV" sz="2000" dirty="0">
              <a:solidFill>
                <a:srgbClr val="000000"/>
              </a:solidFill>
              <a:effectLst/>
              <a:latin typeface="Arial" panose="020B0604020202020204" pitchFamily="34" charset="0"/>
              <a:ea typeface="Calibri" panose="020F0502020204030204" pitchFamily="34" charset="0"/>
            </a:endParaRPr>
          </a:p>
          <a:p>
            <a:endParaRPr lang="lv-LV" dirty="0"/>
          </a:p>
        </p:txBody>
      </p:sp>
      <p:sp>
        <p:nvSpPr>
          <p:cNvPr id="6" name="Slaida numura vietturis 5">
            <a:extLst>
              <a:ext uri="{FF2B5EF4-FFF2-40B4-BE49-F238E27FC236}">
                <a16:creationId xmlns:a16="http://schemas.microsoft.com/office/drawing/2014/main" id="{DE1BEA89-9CAE-FC5C-18DD-9FD9E2DF34DF}"/>
              </a:ext>
            </a:extLst>
          </p:cNvPr>
          <p:cNvSpPr>
            <a:spLocks noGrp="1"/>
          </p:cNvSpPr>
          <p:nvPr>
            <p:ph type="sldNum" sz="quarter" idx="13"/>
          </p:nvPr>
        </p:nvSpPr>
        <p:spPr>
          <a:xfrm>
            <a:off x="8534399" y="6324600"/>
            <a:ext cx="405319"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29</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0803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C7047C-75E0-525C-C848-6FE440E2CCD8}"/>
              </a:ext>
            </a:extLst>
          </p:cNvPr>
          <p:cNvSpPr>
            <a:spLocks noGrp="1"/>
          </p:cNvSpPr>
          <p:nvPr>
            <p:ph type="sldNum" sz="quarter" idx="13"/>
          </p:nvPr>
        </p:nvSpPr>
        <p:spPr/>
        <p:txBody>
          <a:bodyPr/>
          <a:lstStyle/>
          <a:p>
            <a:pPr>
              <a:defRPr/>
            </a:pPr>
            <a:fld id="{FFEC9D47-AF45-414F-A11D-840A1954ECF2}" type="slidenum">
              <a:rPr lang="en-US" altLang="lv-LV" smtClean="0"/>
              <a:pPr>
                <a:defRPr/>
              </a:pPr>
              <a:t>3</a:t>
            </a:fld>
            <a:endParaRPr lang="en-US" altLang="lv-LV"/>
          </a:p>
        </p:txBody>
      </p:sp>
      <p:sp>
        <p:nvSpPr>
          <p:cNvPr id="7" name="Rectangle: Rounded Corners 6">
            <a:extLst>
              <a:ext uri="{FF2B5EF4-FFF2-40B4-BE49-F238E27FC236}">
                <a16:creationId xmlns:a16="http://schemas.microsoft.com/office/drawing/2014/main" id="{3E168DDC-BE92-834D-000B-B69F2C5DF67B}"/>
              </a:ext>
            </a:extLst>
          </p:cNvPr>
          <p:cNvSpPr/>
          <p:nvPr/>
        </p:nvSpPr>
        <p:spPr>
          <a:xfrm>
            <a:off x="564204" y="2104563"/>
            <a:ext cx="8203660" cy="2614110"/>
          </a:xfrm>
          <a:prstGeom prst="roundRect">
            <a:avLst/>
          </a:prstGeom>
          <a:solidFill>
            <a:srgbClr val="FFFFFF"/>
          </a:solidFill>
          <a:ln w="25400" cap="flat" cmpd="sng" algn="ctr">
            <a:solidFill>
              <a:srgbClr val="66469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
                <a:srgbClr val="000000"/>
              </a:buClr>
              <a:buSzTx/>
              <a:buFontTx/>
              <a:buNone/>
              <a:tabLst/>
              <a:defRPr/>
            </a:pPr>
            <a:endParaRPr kumimoji="0" lang="en-US" sz="1050" b="0" i="0" u="none" strike="noStrike" kern="0" cap="none" spc="0" normalizeH="0" baseline="0" noProof="0">
              <a:ln>
                <a:noFill/>
              </a:ln>
              <a:solidFill>
                <a:srgbClr val="664690"/>
              </a:solidFill>
              <a:effectLst/>
              <a:uLnTx/>
              <a:uFillTx/>
              <a:latin typeface="Verdana"/>
              <a:ea typeface="+mn-ea"/>
              <a:cs typeface="+mn-cs"/>
              <a:sym typeface="Arial"/>
            </a:endParaRPr>
          </a:p>
        </p:txBody>
      </p:sp>
      <p:sp>
        <p:nvSpPr>
          <p:cNvPr id="8" name="TextBox 7">
            <a:extLst>
              <a:ext uri="{FF2B5EF4-FFF2-40B4-BE49-F238E27FC236}">
                <a16:creationId xmlns:a16="http://schemas.microsoft.com/office/drawing/2014/main" id="{8E955158-4D5B-B0FA-248F-A01BFB517A82}"/>
              </a:ext>
            </a:extLst>
          </p:cNvPr>
          <p:cNvSpPr txBox="1"/>
          <p:nvPr/>
        </p:nvSpPr>
        <p:spPr>
          <a:xfrm>
            <a:off x="812999" y="2158519"/>
            <a:ext cx="7706070" cy="25061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lnSpc>
                <a:spcPct val="150000"/>
              </a:lnSpc>
              <a:spcBef>
                <a:spcPts val="0"/>
              </a:spcBef>
              <a:spcAft>
                <a:spcPts val="0"/>
              </a:spcAft>
              <a:buClr>
                <a:srgbClr val="000000"/>
              </a:buClr>
            </a:pPr>
            <a:r>
              <a:rPr lang="lv-LV" sz="1800" dirty="0">
                <a:solidFill>
                  <a:srgbClr val="664690"/>
                </a:solidFill>
                <a:latin typeface="Verdana"/>
                <a:ea typeface="Verdana"/>
                <a:cs typeface="Arial"/>
                <a:sym typeface="Arial"/>
              </a:rPr>
              <a:t>No 2025./2026.mācību gada </a:t>
            </a:r>
            <a:r>
              <a:rPr lang="lv-LV" sz="1800" b="1" dirty="0">
                <a:solidFill>
                  <a:srgbClr val="664690"/>
                </a:solidFill>
                <a:latin typeface="Verdana"/>
                <a:ea typeface="Verdana"/>
                <a:cs typeface="Arial"/>
                <a:sym typeface="Arial"/>
              </a:rPr>
              <a:t>mainās</a:t>
            </a:r>
            <a:r>
              <a:rPr lang="lv-LV" sz="1800" dirty="0">
                <a:solidFill>
                  <a:srgbClr val="664690"/>
                </a:solidFill>
                <a:latin typeface="Verdana"/>
                <a:ea typeface="Verdana"/>
                <a:cs typeface="Arial"/>
                <a:sym typeface="Arial"/>
              </a:rPr>
              <a:t> šī valsts pārbaudes darba </a:t>
            </a:r>
            <a:r>
              <a:rPr lang="lv-LV" sz="1800" b="1" dirty="0">
                <a:solidFill>
                  <a:srgbClr val="664690"/>
                </a:solidFill>
                <a:latin typeface="Verdana"/>
                <a:ea typeface="Verdana"/>
                <a:cs typeface="Arial"/>
                <a:sym typeface="Arial"/>
              </a:rPr>
              <a:t>forma</a:t>
            </a:r>
            <a:r>
              <a:rPr lang="lv-LV" sz="1800" dirty="0">
                <a:solidFill>
                  <a:srgbClr val="664690"/>
                </a:solidFill>
                <a:latin typeface="Verdana"/>
                <a:ea typeface="Verdana"/>
                <a:cs typeface="Arial"/>
                <a:sym typeface="Arial"/>
              </a:rPr>
              <a:t>: </a:t>
            </a:r>
            <a:endParaRPr lang="lv-LV" sz="1800" dirty="0">
              <a:solidFill>
                <a:srgbClr val="664690"/>
              </a:solidFill>
              <a:latin typeface="Verdana"/>
              <a:ea typeface="Verdana"/>
              <a:cs typeface="Calibri"/>
              <a:sym typeface="Arial"/>
            </a:endParaRPr>
          </a:p>
          <a:p>
            <a:pPr marL="557213" indent="-214313" defTabSz="685800" eaLnBrk="1" fontAlgn="auto" hangingPunct="1">
              <a:lnSpc>
                <a:spcPct val="150000"/>
              </a:lnSpc>
              <a:spcBef>
                <a:spcPts val="0"/>
              </a:spcBef>
              <a:spcAft>
                <a:spcPts val="0"/>
              </a:spcAft>
              <a:buClr>
                <a:srgbClr val="000000"/>
              </a:buClr>
              <a:buFont typeface="Arial"/>
              <a:buChar char="•"/>
            </a:pPr>
            <a:r>
              <a:rPr lang="lv-LV" sz="1800" b="1" dirty="0">
                <a:solidFill>
                  <a:srgbClr val="664690"/>
                </a:solidFill>
                <a:latin typeface="Verdana"/>
                <a:ea typeface="Verdana"/>
                <a:cs typeface="Arial"/>
                <a:sym typeface="Arial"/>
              </a:rPr>
              <a:t>2023./2024. un 2024./2025</a:t>
            </a:r>
            <a:r>
              <a:rPr lang="lv-LV" sz="1800" dirty="0">
                <a:solidFill>
                  <a:srgbClr val="664690"/>
                </a:solidFill>
                <a:latin typeface="Verdana"/>
                <a:ea typeface="Verdana"/>
                <a:cs typeface="Arial"/>
                <a:sym typeface="Arial"/>
              </a:rPr>
              <a:t>. mācību gadā tika īstenots kā </a:t>
            </a:r>
            <a:r>
              <a:rPr lang="lv-LV" sz="1800" b="1" dirty="0">
                <a:solidFill>
                  <a:srgbClr val="664690"/>
                </a:solidFill>
                <a:latin typeface="Verdana"/>
                <a:ea typeface="Verdana"/>
                <a:cs typeface="Arial"/>
                <a:sym typeface="Arial"/>
              </a:rPr>
              <a:t>monitoringa darbs</a:t>
            </a:r>
            <a:r>
              <a:rPr lang="lv-LV" sz="1800" dirty="0">
                <a:solidFill>
                  <a:srgbClr val="664690"/>
                </a:solidFill>
                <a:latin typeface="Verdana"/>
                <a:ea typeface="Verdana"/>
                <a:cs typeface="Arial"/>
                <a:sym typeface="Arial"/>
              </a:rPr>
              <a:t>;</a:t>
            </a:r>
            <a:endParaRPr lang="lv-LV" sz="1800" dirty="0">
              <a:solidFill>
                <a:srgbClr val="664690"/>
              </a:solidFill>
              <a:latin typeface="Verdana"/>
              <a:ea typeface="Verdana"/>
              <a:cs typeface="Calibri"/>
              <a:sym typeface="Arial"/>
            </a:endParaRPr>
          </a:p>
          <a:p>
            <a:pPr marL="557213" indent="-214313" defTabSz="685800" eaLnBrk="1" fontAlgn="auto" hangingPunct="1">
              <a:lnSpc>
                <a:spcPct val="150000"/>
              </a:lnSpc>
              <a:spcBef>
                <a:spcPts val="0"/>
              </a:spcBef>
              <a:spcAft>
                <a:spcPts val="0"/>
              </a:spcAft>
              <a:buClr>
                <a:srgbClr val="000000"/>
              </a:buClr>
              <a:buFont typeface="Arial"/>
              <a:buChar char="•"/>
            </a:pPr>
            <a:r>
              <a:rPr lang="lv-LV" sz="1800" dirty="0">
                <a:solidFill>
                  <a:srgbClr val="664690"/>
                </a:solidFill>
                <a:latin typeface="Verdana"/>
                <a:ea typeface="Verdana"/>
                <a:cs typeface="Arial"/>
                <a:sym typeface="Arial"/>
              </a:rPr>
              <a:t>no </a:t>
            </a:r>
            <a:r>
              <a:rPr lang="lv-LV" sz="1800" b="1" dirty="0">
                <a:solidFill>
                  <a:srgbClr val="664690"/>
                </a:solidFill>
                <a:latin typeface="Verdana"/>
                <a:ea typeface="Verdana"/>
                <a:cs typeface="Arial"/>
                <a:sym typeface="Arial"/>
              </a:rPr>
              <a:t>2025./2026</a:t>
            </a:r>
            <a:r>
              <a:rPr lang="lv-LV" sz="1800" dirty="0">
                <a:solidFill>
                  <a:srgbClr val="664690"/>
                </a:solidFill>
                <a:latin typeface="Verdana"/>
                <a:ea typeface="Verdana"/>
                <a:cs typeface="Arial"/>
                <a:sym typeface="Arial"/>
              </a:rPr>
              <a:t>. mācību gada kā </a:t>
            </a:r>
            <a:r>
              <a:rPr lang="lv-LV" sz="1800" b="1" dirty="0">
                <a:solidFill>
                  <a:srgbClr val="664690"/>
                </a:solidFill>
                <a:latin typeface="Verdana"/>
                <a:ea typeface="Verdana"/>
                <a:cs typeface="Arial"/>
                <a:sym typeface="Arial"/>
              </a:rPr>
              <a:t>centralizētais eksāmens</a:t>
            </a:r>
            <a:r>
              <a:rPr lang="lv-LV" sz="1800" dirty="0">
                <a:solidFill>
                  <a:srgbClr val="664690"/>
                </a:solidFill>
                <a:latin typeface="Verdana"/>
                <a:ea typeface="Verdana"/>
                <a:cs typeface="Arial"/>
                <a:sym typeface="Arial"/>
              </a:rPr>
              <a:t>. </a:t>
            </a:r>
            <a:endParaRPr lang="lv-LV" sz="1800" dirty="0">
              <a:solidFill>
                <a:srgbClr val="664690"/>
              </a:solidFill>
              <a:latin typeface="Verdana"/>
              <a:ea typeface="Verdana"/>
              <a:cs typeface="Calibri"/>
              <a:sym typeface="Arial"/>
            </a:endParaRPr>
          </a:p>
        </p:txBody>
      </p:sp>
      <p:sp>
        <p:nvSpPr>
          <p:cNvPr id="9" name="Title 2">
            <a:extLst>
              <a:ext uri="{FF2B5EF4-FFF2-40B4-BE49-F238E27FC236}">
                <a16:creationId xmlns:a16="http://schemas.microsoft.com/office/drawing/2014/main" id="{A83BF855-0448-1A3A-C121-F03249FFAB60}"/>
              </a:ext>
            </a:extLst>
          </p:cNvPr>
          <p:cNvSpPr txBox="1">
            <a:spLocks/>
          </p:cNvSpPr>
          <p:nvPr/>
        </p:nvSpPr>
        <p:spPr>
          <a:xfrm>
            <a:off x="2324329" y="587499"/>
            <a:ext cx="6109552" cy="1142815"/>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664790"/>
              </a:buClr>
              <a:buSzPts val="2200"/>
              <a:buFont typeface="Verdana"/>
              <a:buNone/>
              <a:tabLst/>
              <a:defRPr/>
            </a:pPr>
            <a:r>
              <a:rPr kumimoji="0" lang="lv-LV" sz="2200" b="1" i="0" u="none" strike="noStrike" kern="0" cap="none" spc="0" normalizeH="0" baseline="0" noProof="0" dirty="0">
                <a:ln>
                  <a:noFill/>
                </a:ln>
                <a:solidFill>
                  <a:schemeClr val="tx1"/>
                </a:solidFill>
                <a:effectLst/>
                <a:uLnTx/>
                <a:uFillTx/>
                <a:latin typeface="Verdana"/>
                <a:ea typeface="Verdana"/>
                <a:sym typeface="Verdana"/>
              </a:rPr>
              <a:t>Centralizētais eksāmens</a:t>
            </a:r>
            <a:r>
              <a:rPr kumimoji="0" lang="lv-LV" sz="2200" b="0" i="0" u="none" strike="noStrike" kern="0" cap="none" spc="0" normalizeH="0" baseline="0" noProof="0" dirty="0">
                <a:ln>
                  <a:noFill/>
                </a:ln>
                <a:solidFill>
                  <a:schemeClr val="tx1"/>
                </a:solidFill>
                <a:effectLst/>
                <a:uLnTx/>
                <a:uFillTx/>
                <a:latin typeface="Verdana"/>
                <a:ea typeface="Verdana"/>
                <a:sym typeface="Verdana"/>
              </a:rPr>
              <a:t>  ķīmijā </a:t>
            </a:r>
            <a:r>
              <a:rPr kumimoji="0" lang="lv-LV" sz="2200" b="1" i="0" u="none" strike="noStrike" kern="0" cap="none" spc="0" normalizeH="0" baseline="0" noProof="0" dirty="0">
                <a:ln>
                  <a:noFill/>
                </a:ln>
                <a:solidFill>
                  <a:schemeClr val="tx1"/>
                </a:solidFill>
                <a:effectLst/>
                <a:uLnTx/>
                <a:uFillTx/>
                <a:latin typeface="Verdana"/>
                <a:ea typeface="Verdana"/>
                <a:sym typeface="Verdana"/>
              </a:rPr>
              <a:t>optimālajā </a:t>
            </a:r>
            <a:r>
              <a:rPr kumimoji="0" lang="lv-LV" sz="2200" b="0" i="0" u="none" strike="noStrike" kern="0" cap="none" spc="0" normalizeH="0" baseline="0" noProof="0" dirty="0">
                <a:ln>
                  <a:noFill/>
                </a:ln>
                <a:solidFill>
                  <a:schemeClr val="tx1"/>
                </a:solidFill>
                <a:effectLst/>
                <a:uLnTx/>
                <a:uFillTx/>
                <a:latin typeface="Verdana"/>
                <a:ea typeface="Verdana"/>
                <a:sym typeface="Verdana"/>
              </a:rPr>
              <a:t>mācību satura apguves līmenī </a:t>
            </a:r>
            <a:br>
              <a:rPr kumimoji="0" lang="en-US" sz="2200" b="0" i="0" u="none" strike="noStrike" kern="0" cap="none" spc="0" normalizeH="0" baseline="0" noProof="0" dirty="0">
                <a:ln>
                  <a:noFill/>
                </a:ln>
                <a:solidFill>
                  <a:schemeClr val="tx1"/>
                </a:solidFill>
                <a:effectLst/>
                <a:uLnTx/>
                <a:uFillTx/>
                <a:latin typeface="Verdana"/>
                <a:ea typeface="Verdana"/>
                <a:sym typeface="Verdana"/>
              </a:rPr>
            </a:br>
            <a:endParaRPr kumimoji="0" lang="en-US" sz="2200" b="1" i="0" u="none" strike="noStrike" kern="0" cap="none" spc="0" normalizeH="0" baseline="0" noProof="0" dirty="0">
              <a:ln>
                <a:noFill/>
              </a:ln>
              <a:solidFill>
                <a:schemeClr val="tx1"/>
              </a:solidFill>
              <a:effectLst/>
              <a:uLnTx/>
              <a:uFillTx/>
              <a:latin typeface="Verdana"/>
              <a:ea typeface="Verdana"/>
              <a:sym typeface="Verdana"/>
            </a:endParaRPr>
          </a:p>
        </p:txBody>
      </p:sp>
      <p:sp>
        <p:nvSpPr>
          <p:cNvPr id="10" name="TextBox 9">
            <a:extLst>
              <a:ext uri="{FF2B5EF4-FFF2-40B4-BE49-F238E27FC236}">
                <a16:creationId xmlns:a16="http://schemas.microsoft.com/office/drawing/2014/main" id="{D7FCD3F3-C96A-1F6A-6973-0F27C25CE018}"/>
              </a:ext>
            </a:extLst>
          </p:cNvPr>
          <p:cNvSpPr txBox="1"/>
          <p:nvPr/>
        </p:nvSpPr>
        <p:spPr>
          <a:xfrm>
            <a:off x="327119" y="5226039"/>
            <a:ext cx="867783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buClr>
                <a:srgbClr val="000000"/>
              </a:buClr>
            </a:pPr>
            <a:r>
              <a:rPr lang="lv-LV" sz="1200" i="1" dirty="0">
                <a:solidFill>
                  <a:srgbClr val="664690"/>
                </a:solidFill>
                <a:latin typeface="Verdana"/>
                <a:ea typeface="Verdana"/>
                <a:cs typeface="Arial"/>
                <a:sym typeface="Arial"/>
              </a:rPr>
              <a:t>Šāds valsts pārbaudes darbs noteikts ar 2022. gada 27. septembrī Ministru kabinetā pieņemtiem grozījumiem </a:t>
            </a:r>
            <a:br>
              <a:rPr lang="lv-LV" sz="1200" i="1" dirty="0">
                <a:solidFill>
                  <a:srgbClr val="000000"/>
                </a:solidFill>
                <a:latin typeface="Verdana"/>
                <a:cs typeface="Arial"/>
                <a:sym typeface="Arial"/>
              </a:rPr>
            </a:br>
            <a:r>
              <a:rPr lang="lv-LV" sz="1200" i="1" dirty="0">
                <a:solidFill>
                  <a:srgbClr val="664690"/>
                </a:solidFill>
                <a:latin typeface="Verdana"/>
                <a:ea typeface="Verdana"/>
                <a:cs typeface="Arial"/>
                <a:sym typeface="Arial"/>
              </a:rPr>
              <a:t>2019. gada 3. septembra noteikumos Nr. 416 "Noteikumi par valsts vispārējās vidējās izglītības standartu un vispārējās vidējās izglītības programmu paraugiem", papildinot tos ar 21.4. apakšpunktu un 25.2 punktu.</a:t>
            </a:r>
            <a:endParaRPr lang="lv-LV" sz="1200" i="1" dirty="0">
              <a:solidFill>
                <a:srgbClr val="664690"/>
              </a:solidFill>
              <a:latin typeface="Verdana"/>
              <a:ea typeface="Verdana"/>
              <a:cs typeface="Calibri"/>
              <a:sym typeface="Arial"/>
            </a:endParaRPr>
          </a:p>
        </p:txBody>
      </p:sp>
    </p:spTree>
    <p:extLst>
      <p:ext uri="{BB962C8B-B14F-4D97-AF65-F5344CB8AC3E}">
        <p14:creationId xmlns:p14="http://schemas.microsoft.com/office/powerpoint/2010/main" val="1613176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8B9B0-6F83-835E-DD36-9060E21C5BDA}"/>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D8759354-999B-34B7-B3D4-6D0658391222}"/>
              </a:ext>
            </a:extLst>
          </p:cNvPr>
          <p:cNvSpPr>
            <a:spLocks noGrp="1"/>
          </p:cNvSpPr>
          <p:nvPr>
            <p:ph type="title"/>
          </p:nvPr>
        </p:nvSpPr>
        <p:spPr>
          <a:xfrm>
            <a:off x="2080260" y="464658"/>
            <a:ext cx="6903720" cy="1036642"/>
          </a:xfrm>
        </p:spPr>
        <p:txBody>
          <a:bodyPr>
            <a:normAutofit fontScale="90000"/>
          </a:bodyPr>
          <a:lstStyle/>
          <a:p>
            <a:r>
              <a:rPr lang="lv-LV" dirty="0"/>
              <a:t>Datu buklets.</a:t>
            </a:r>
            <a:br>
              <a:rPr lang="lv-LV" dirty="0"/>
            </a:br>
            <a:r>
              <a:rPr lang="lv-LV" dirty="0"/>
              <a:t>Augstākais mācību satura apguves līmenis </a:t>
            </a:r>
          </a:p>
        </p:txBody>
      </p:sp>
      <p:sp>
        <p:nvSpPr>
          <p:cNvPr id="6" name="Slaida numura vietturis 5">
            <a:extLst>
              <a:ext uri="{FF2B5EF4-FFF2-40B4-BE49-F238E27FC236}">
                <a16:creationId xmlns:a16="http://schemas.microsoft.com/office/drawing/2014/main" id="{387ECD55-DAA4-AD0E-026B-8CD10350EC5E}"/>
              </a:ext>
            </a:extLst>
          </p:cNvPr>
          <p:cNvSpPr>
            <a:spLocks noGrp="1"/>
          </p:cNvSpPr>
          <p:nvPr>
            <p:ph type="sldNum" sz="quarter" idx="13"/>
          </p:nvPr>
        </p:nvSpPr>
        <p:spPr>
          <a:xfrm>
            <a:off x="8534399" y="6324600"/>
            <a:ext cx="379957"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30</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23AC8819-3DB3-EED1-9A69-C575136122F2}"/>
              </a:ext>
            </a:extLst>
          </p:cNvPr>
          <p:cNvPicPr>
            <a:picLocks noChangeAspect="1"/>
          </p:cNvPicPr>
          <p:nvPr/>
        </p:nvPicPr>
        <p:blipFill>
          <a:blip r:embed="rId2"/>
          <a:stretch>
            <a:fillRect/>
          </a:stretch>
        </p:blipFill>
        <p:spPr>
          <a:xfrm>
            <a:off x="245744" y="2275081"/>
            <a:ext cx="3114675" cy="3990975"/>
          </a:xfrm>
          <a:prstGeom prst="rect">
            <a:avLst/>
          </a:prstGeom>
        </p:spPr>
      </p:pic>
      <p:pic>
        <p:nvPicPr>
          <p:cNvPr id="8" name="Picture 7">
            <a:extLst>
              <a:ext uri="{FF2B5EF4-FFF2-40B4-BE49-F238E27FC236}">
                <a16:creationId xmlns:a16="http://schemas.microsoft.com/office/drawing/2014/main" id="{CE4B849C-5555-6EE6-5209-DF82A4A1D4EC}"/>
              </a:ext>
            </a:extLst>
          </p:cNvPr>
          <p:cNvPicPr>
            <a:picLocks noChangeAspect="1"/>
          </p:cNvPicPr>
          <p:nvPr/>
        </p:nvPicPr>
        <p:blipFill>
          <a:blip r:embed="rId3"/>
          <a:stretch>
            <a:fillRect/>
          </a:stretch>
        </p:blipFill>
        <p:spPr>
          <a:xfrm>
            <a:off x="3584155" y="1238439"/>
            <a:ext cx="3225208" cy="5390961"/>
          </a:xfrm>
          <a:prstGeom prst="rect">
            <a:avLst/>
          </a:prstGeom>
        </p:spPr>
      </p:pic>
    </p:spTree>
    <p:extLst>
      <p:ext uri="{BB962C8B-B14F-4D97-AF65-F5344CB8AC3E}">
        <p14:creationId xmlns:p14="http://schemas.microsoft.com/office/powerpoint/2010/main" val="120672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E1733-EBA9-E7C0-125D-A2F35C9A018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240122-FCF6-753C-4CE2-254D6B78D4FF}"/>
              </a:ext>
            </a:extLst>
          </p:cNvPr>
          <p:cNvSpPr>
            <a:spLocks noGrp="1"/>
          </p:cNvSpPr>
          <p:nvPr>
            <p:ph type="sldNum" sz="quarter" idx="13"/>
          </p:nvPr>
        </p:nvSpPr>
        <p:spPr>
          <a:xfrm>
            <a:off x="8534399" y="6324600"/>
            <a:ext cx="415047"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31</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9" name="Google Shape;192;p9">
            <a:extLst>
              <a:ext uri="{FF2B5EF4-FFF2-40B4-BE49-F238E27FC236}">
                <a16:creationId xmlns:a16="http://schemas.microsoft.com/office/drawing/2014/main" id="{D83A4211-8602-2198-2E2D-7AF646F2CB04}"/>
              </a:ext>
            </a:extLst>
          </p:cNvPr>
          <p:cNvSpPr txBox="1">
            <a:spLocks noGrp="1"/>
          </p:cNvSpPr>
          <p:nvPr>
            <p:ph type="title"/>
          </p:nvPr>
        </p:nvSpPr>
        <p:spPr>
          <a:xfrm>
            <a:off x="2948940" y="307093"/>
            <a:ext cx="6091298" cy="1300925"/>
          </a:xfrm>
          <a:prstGeom prst="rect">
            <a:avLst/>
          </a:prstGeom>
          <a:noFill/>
          <a:ln>
            <a:noFill/>
          </a:ln>
        </p:spPr>
        <p:txBody>
          <a:bodyPr spcFirstLastPara="1" wrap="square" lIns="0" tIns="45700" rIns="91425" bIns="45700" anchor="ctr" anchorCtr="0">
            <a:noAutofit/>
          </a:bodyPr>
          <a:lstStyle/>
          <a:p>
            <a:br>
              <a:rPr lang="lv-LV" sz="2400" noProof="0" dirty="0">
                <a:solidFill>
                  <a:srgbClr val="604A7B"/>
                </a:solidFill>
                <a:latin typeface="Verdana" panose="020B0604030504040204" pitchFamily="34" charset="0"/>
              </a:rPr>
            </a:br>
            <a:r>
              <a:rPr lang="lv-LV" sz="2400" noProof="0" dirty="0">
                <a:latin typeface="Verdana" panose="020B0604030504040204" pitchFamily="34" charset="0"/>
              </a:rPr>
              <a:t>Cik % jāsasniedz AL CE, lai darbs būtu sekmīgi nokārtots?</a:t>
            </a:r>
            <a:br>
              <a:rPr lang="lv-LV" sz="2400" noProof="0" dirty="0">
                <a:latin typeface="Verdana" panose="020B0604030504040204" pitchFamily="34" charset="0"/>
              </a:rPr>
            </a:br>
            <a:br>
              <a:rPr lang="lv-LV" sz="2400" noProof="0" dirty="0">
                <a:solidFill>
                  <a:srgbClr val="604A7B"/>
                </a:solidFill>
                <a:latin typeface="Verdana" panose="020B0604030504040204" pitchFamily="34" charset="0"/>
              </a:rPr>
            </a:br>
            <a:endParaRPr lang="en-US" altLang="lv-LV" sz="2400" dirty="0">
              <a:solidFill>
                <a:srgbClr val="604A7B"/>
              </a:solidFill>
              <a:latin typeface="Verdana" panose="020B0604030504040204" pitchFamily="34" charset="0"/>
            </a:endParaRPr>
          </a:p>
        </p:txBody>
      </p:sp>
      <p:sp>
        <p:nvSpPr>
          <p:cNvPr id="5" name="Google Shape;193;p9">
            <a:extLst>
              <a:ext uri="{FF2B5EF4-FFF2-40B4-BE49-F238E27FC236}">
                <a16:creationId xmlns:a16="http://schemas.microsoft.com/office/drawing/2014/main" id="{DB990AC2-EC49-5F77-5F87-C9894887874C}"/>
              </a:ext>
            </a:extLst>
          </p:cNvPr>
          <p:cNvSpPr txBox="1">
            <a:spLocks/>
          </p:cNvSpPr>
          <p:nvPr/>
        </p:nvSpPr>
        <p:spPr>
          <a:xfrm>
            <a:off x="487946" y="1906477"/>
            <a:ext cx="8046454" cy="456241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marR="0" lvl="0" indent="0" algn="just" defTabSz="914400" rtl="0" eaLnBrk="1" fontAlgn="auto" latinLnBrk="0" hangingPunct="1">
              <a:lnSpc>
                <a:spcPct val="150000"/>
              </a:lnSpc>
              <a:spcBef>
                <a:spcPts val="1000"/>
              </a:spcBef>
              <a:spcAft>
                <a:spcPts val="0"/>
              </a:spcAft>
              <a:buClr>
                <a:srgbClr val="664790"/>
              </a:buClr>
              <a:buSzPts val="2400"/>
              <a:buFont typeface="Arial"/>
              <a:buNone/>
              <a:tabLst/>
              <a:defRPr/>
            </a:pPr>
            <a:r>
              <a:rPr kumimoji="0" lang="lv-LV" alt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Atbilstoši Ministru kabineta 2019. gada 3. septembra noteikumiem Nr. 416 “Noteikumi par valsts vispārējās vidējās izglītības standartu un vispārējās vidējās izglītības programmu paraugiem” 21.1 punktam </a:t>
            </a:r>
            <a:r>
              <a:rPr kumimoji="0" lang="lv-LV" altLang="lv-LV" sz="1800" b="1" i="0" u="none" strike="noStrike" kern="0" cap="none" spc="0" normalizeH="0" baseline="0" noProof="0" dirty="0">
                <a:ln>
                  <a:noFill/>
                </a:ln>
                <a:solidFill>
                  <a:srgbClr val="664790"/>
                </a:solidFill>
                <a:effectLst/>
                <a:uLnTx/>
                <a:uFillTx/>
                <a:latin typeface="Verdana"/>
                <a:ea typeface="Verdana"/>
                <a:cs typeface="Times New Roman"/>
                <a:sym typeface="Verdana"/>
              </a:rPr>
              <a:t>eksāmenā vērtējums nav iegūts, ja darba kopvērtējums ir mazāks nekā 20 %.</a:t>
            </a:r>
          </a:p>
        </p:txBody>
      </p:sp>
      <p:sp>
        <p:nvSpPr>
          <p:cNvPr id="2" name="Oval 1">
            <a:extLst>
              <a:ext uri="{FF2B5EF4-FFF2-40B4-BE49-F238E27FC236}">
                <a16:creationId xmlns:a16="http://schemas.microsoft.com/office/drawing/2014/main" id="{40572DA1-499F-EF49-7A36-4209D3AEA6A6}"/>
              </a:ext>
            </a:extLst>
          </p:cNvPr>
          <p:cNvSpPr/>
          <p:nvPr/>
        </p:nvSpPr>
        <p:spPr>
          <a:xfrm>
            <a:off x="5845929" y="4116937"/>
            <a:ext cx="2328728" cy="2207663"/>
          </a:xfrm>
          <a:prstGeom prst="ellipse">
            <a:avLst/>
          </a:prstGeom>
          <a:solidFill>
            <a:srgbClr val="66469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err="1">
              <a:ln>
                <a:noFill/>
              </a:ln>
              <a:solidFill>
                <a:srgbClr val="FFFFFF"/>
              </a:solidFill>
              <a:effectLst/>
              <a:uLnTx/>
              <a:uFillTx/>
              <a:latin typeface="Verdana"/>
              <a:ea typeface="Verdana"/>
              <a:cs typeface="+mn-cs"/>
              <a:sym typeface="Arial"/>
            </a:endParaRPr>
          </a:p>
        </p:txBody>
      </p:sp>
      <p:sp>
        <p:nvSpPr>
          <p:cNvPr id="4" name="TextBox 3">
            <a:extLst>
              <a:ext uri="{FF2B5EF4-FFF2-40B4-BE49-F238E27FC236}">
                <a16:creationId xmlns:a16="http://schemas.microsoft.com/office/drawing/2014/main" id="{8DF16957-68B7-0606-E55D-29D8C82D41C0}"/>
              </a:ext>
            </a:extLst>
          </p:cNvPr>
          <p:cNvSpPr txBox="1"/>
          <p:nvPr/>
        </p:nvSpPr>
        <p:spPr>
          <a:xfrm>
            <a:off x="5845929" y="4482153"/>
            <a:ext cx="2328728"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Centralizētais </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eksāmens nokārtots, </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400" b="0" i="0" u="none" strike="noStrike" kern="0" cap="none" spc="0" normalizeH="0" baseline="0" noProof="0" dirty="0">
                <a:ln>
                  <a:noFill/>
                </a:ln>
                <a:solidFill>
                  <a:srgbClr val="FFFFFF"/>
                </a:solidFill>
                <a:effectLst/>
                <a:uLnTx/>
                <a:uFillTx/>
                <a:latin typeface="Verdana"/>
                <a:ea typeface="Verdana"/>
                <a:cs typeface="Arial"/>
                <a:sym typeface="Arial"/>
              </a:rPr>
              <a:t>ja iegūts vērtējums</a:t>
            </a:r>
            <a:endParaRPr kumimoji="0" lang="lv-LV" sz="1400" b="0" i="0" u="none" strike="noStrike" kern="0" cap="none" spc="0" normalizeH="0" baseline="0" noProof="0" dirty="0">
              <a:ln>
                <a:noFill/>
              </a:ln>
              <a:solidFill>
                <a:srgbClr val="664690"/>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rPr>
              <a:t>vismaz </a:t>
            </a:r>
            <a:r>
              <a:rPr kumimoji="0" lang="en-US" sz="2000" b="1" i="0" u="none" strike="noStrike" kern="0" cap="none" spc="0" normalizeH="0" baseline="0" noProof="0" dirty="0">
                <a:ln>
                  <a:noFill/>
                </a:ln>
                <a:solidFill>
                  <a:srgbClr val="00B2BB"/>
                </a:solidFill>
                <a:effectLst/>
                <a:uLnTx/>
                <a:uFillTx/>
                <a:latin typeface="Verdana"/>
                <a:ea typeface="Verdana"/>
                <a:cs typeface="Arial"/>
                <a:sym typeface="Arial"/>
              </a:rPr>
              <a:t>20</a:t>
            </a:r>
            <a:r>
              <a:rPr kumimoji="0" lang="lv-LV" sz="2000" b="1" i="0" u="none" strike="noStrike" kern="0" cap="none" spc="0" normalizeH="0" baseline="0" noProof="0" dirty="0">
                <a:ln>
                  <a:noFill/>
                </a:ln>
                <a:solidFill>
                  <a:srgbClr val="00B2BB"/>
                </a:solidFill>
                <a:effectLst/>
                <a:uLnTx/>
                <a:uFillTx/>
                <a:latin typeface="Verdana"/>
                <a:ea typeface="Verdana"/>
                <a:cs typeface="Arial"/>
                <a:sym typeface="Arial"/>
              </a:rPr>
              <a:t> </a:t>
            </a:r>
            <a:r>
              <a:rPr kumimoji="0" lang="en-US" sz="2000" b="1" i="0" u="none" strike="noStrike" kern="0" cap="none" spc="0" normalizeH="0" baseline="0" noProof="0" dirty="0">
                <a:ln>
                  <a:noFill/>
                </a:ln>
                <a:solidFill>
                  <a:srgbClr val="00B2BB"/>
                </a:solidFill>
                <a:effectLst/>
                <a:uLnTx/>
                <a:uFillTx/>
                <a:latin typeface="Verdana"/>
                <a:ea typeface="Verdana"/>
                <a:cs typeface="Arial"/>
                <a:sym typeface="Arial"/>
              </a:rPr>
              <a:t>%</a:t>
            </a:r>
          </a:p>
        </p:txBody>
      </p:sp>
    </p:spTree>
    <p:extLst>
      <p:ext uri="{BB962C8B-B14F-4D97-AF65-F5344CB8AC3E}">
        <p14:creationId xmlns:p14="http://schemas.microsoft.com/office/powerpoint/2010/main" val="104468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8F15-B61F-7DFD-0FD5-22FC3307F134}"/>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0F64578-A729-C951-6F56-008AF3680574}"/>
              </a:ext>
            </a:extLst>
          </p:cNvPr>
          <p:cNvSpPr>
            <a:spLocks noGrp="1"/>
          </p:cNvSpPr>
          <p:nvPr>
            <p:ph type="title"/>
          </p:nvPr>
        </p:nvSpPr>
        <p:spPr>
          <a:xfrm>
            <a:off x="2590800" y="381000"/>
            <a:ext cx="6096000" cy="1036638"/>
          </a:xfrm>
        </p:spPr>
        <p:txBody>
          <a:bodyPr/>
          <a:lstStyle/>
          <a:p>
            <a:r>
              <a:rPr lang="lv-LV" noProof="0" dirty="0">
                <a:latin typeface="Verdana"/>
                <a:ea typeface="MS PGothic"/>
              </a:rPr>
              <a:t>AL CE uzbūve</a:t>
            </a:r>
            <a:endParaRPr lang="lv-LV" b="0" noProof="0" dirty="0">
              <a:ea typeface="MS PGothic" panose="020B0600070205080204" pitchFamily="34" charset="-128"/>
            </a:endParaRPr>
          </a:p>
        </p:txBody>
      </p:sp>
      <p:sp>
        <p:nvSpPr>
          <p:cNvPr id="15364" name="Text Placeholder 3">
            <a:extLst>
              <a:ext uri="{FF2B5EF4-FFF2-40B4-BE49-F238E27FC236}">
                <a16:creationId xmlns:a16="http://schemas.microsoft.com/office/drawing/2014/main" id="{9A99750A-E000-4375-B43C-FB6CBA97069D}"/>
              </a:ext>
            </a:extLst>
          </p:cNvPr>
          <p:cNvSpPr>
            <a:spLocks noGrp="1"/>
          </p:cNvSpPr>
          <p:nvPr>
            <p:ph type="body" sz="quarter" idx="10"/>
          </p:nvPr>
        </p:nvSpPr>
        <p:spPr>
          <a:xfrm>
            <a:off x="625248" y="2877259"/>
            <a:ext cx="1981200" cy="304800"/>
          </a:xfrm>
        </p:spPr>
        <p:txBody>
          <a:bodyPr/>
          <a:lstStyle/>
          <a:p>
            <a:r>
              <a:rPr lang="lv-LV" altLang="lv-LV" dirty="0">
                <a:latin typeface="Verdana"/>
                <a:ea typeface="MS PGothic"/>
              </a:rPr>
              <a:t>Piemērs, CE 2025</a:t>
            </a:r>
            <a:endParaRPr lang="lv-LV" altLang="lv-LV"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97254763-1C73-AA63-14D1-EDD003237076}"/>
              </a:ext>
            </a:extLst>
          </p:cNvPr>
          <p:cNvSpPr>
            <a:spLocks noGrp="1"/>
          </p:cNvSpPr>
          <p:nvPr>
            <p:ph type="sldNum" sz="quarter" idx="13"/>
          </p:nvPr>
        </p:nvSpPr>
        <p:spPr bwMode="auto">
          <a:xfrm>
            <a:off x="8534399" y="6324600"/>
            <a:ext cx="41504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32</a:t>
            </a:fld>
            <a:endParaRPr lang="en-US" altLang="lv-LV" sz="1000" dirty="0">
              <a:solidFill>
                <a:srgbClr val="898989"/>
              </a:solidFill>
              <a:latin typeface="Verdana" panose="020B0604030504040204" pitchFamily="34" charset="0"/>
            </a:endParaRPr>
          </a:p>
        </p:txBody>
      </p:sp>
      <p:graphicFrame>
        <p:nvGraphicFramePr>
          <p:cNvPr id="10" name="Content Placeholder 9">
            <a:extLst>
              <a:ext uri="{FF2B5EF4-FFF2-40B4-BE49-F238E27FC236}">
                <a16:creationId xmlns:a16="http://schemas.microsoft.com/office/drawing/2014/main" id="{8423F63F-18E6-D922-69D6-BD8C40892E1E}"/>
              </a:ext>
            </a:extLst>
          </p:cNvPr>
          <p:cNvGraphicFramePr>
            <a:graphicFrameLocks noGrp="1"/>
          </p:cNvGraphicFramePr>
          <p:nvPr>
            <p:ph idx="1"/>
            <p:extLst>
              <p:ext uri="{D42A27DB-BD31-4B8C-83A1-F6EECF244321}">
                <p14:modId xmlns:p14="http://schemas.microsoft.com/office/powerpoint/2010/main" val="1315792113"/>
              </p:ext>
            </p:extLst>
          </p:nvPr>
        </p:nvGraphicFramePr>
        <p:xfrm>
          <a:off x="694764" y="1748117"/>
          <a:ext cx="8046636" cy="1005840"/>
        </p:xfrm>
        <a:graphic>
          <a:graphicData uri="http://schemas.openxmlformats.org/drawingml/2006/table">
            <a:tbl>
              <a:tblPr firstRow="1" bandRow="1">
                <a:tableStyleId>{C4B1156A-380E-4F78-BDF5-A606A8083BF9}</a:tableStyleId>
              </a:tblPr>
              <a:tblGrid>
                <a:gridCol w="2392661">
                  <a:extLst>
                    <a:ext uri="{9D8B030D-6E8A-4147-A177-3AD203B41FA5}">
                      <a16:colId xmlns:a16="http://schemas.microsoft.com/office/drawing/2014/main" val="3172797690"/>
                    </a:ext>
                  </a:extLst>
                </a:gridCol>
                <a:gridCol w="2093578">
                  <a:extLst>
                    <a:ext uri="{9D8B030D-6E8A-4147-A177-3AD203B41FA5}">
                      <a16:colId xmlns:a16="http://schemas.microsoft.com/office/drawing/2014/main" val="3764263209"/>
                    </a:ext>
                  </a:extLst>
                </a:gridCol>
                <a:gridCol w="2364170">
                  <a:extLst>
                    <a:ext uri="{9D8B030D-6E8A-4147-A177-3AD203B41FA5}">
                      <a16:colId xmlns:a16="http://schemas.microsoft.com/office/drawing/2014/main" val="1545674314"/>
                    </a:ext>
                  </a:extLst>
                </a:gridCol>
                <a:gridCol w="1196227">
                  <a:extLst>
                    <a:ext uri="{9D8B030D-6E8A-4147-A177-3AD203B41FA5}">
                      <a16:colId xmlns:a16="http://schemas.microsoft.com/office/drawing/2014/main" val="2785473343"/>
                    </a:ext>
                  </a:extLst>
                </a:gridCol>
              </a:tblGrid>
              <a:tr h="961042">
                <a:tc>
                  <a:txBody>
                    <a:bodyPr/>
                    <a:lstStyle/>
                    <a:p>
                      <a:pPr lvl="0">
                        <a:buNone/>
                      </a:pPr>
                      <a:r>
                        <a:rPr lang="lv-LV" sz="2000" b="1" i="0" u="none" strike="noStrike" noProof="0" dirty="0">
                          <a:latin typeface="Verdana"/>
                        </a:rPr>
                        <a:t>1. daļa. </a:t>
                      </a:r>
                      <a:endParaRPr lang="lv-LV" sz="2000" b="1" dirty="0">
                        <a:latin typeface="Verdana"/>
                      </a:endParaRPr>
                    </a:p>
                    <a:p>
                      <a:pPr lvl="0">
                        <a:buNone/>
                      </a:pPr>
                      <a:r>
                        <a:rPr lang="lv-LV" sz="2000" b="1" i="0" u="none" strike="noStrike" noProof="0" dirty="0">
                          <a:latin typeface="Verdana"/>
                        </a:rPr>
                        <a:t>Zināšanas </a:t>
                      </a:r>
                      <a:endParaRPr lang="lv-LV" sz="2000" b="1" dirty="0">
                        <a:latin typeface="Verdana"/>
                      </a:endParaRPr>
                    </a:p>
                    <a:p>
                      <a:pPr lvl="0">
                        <a:buNone/>
                      </a:pPr>
                      <a:r>
                        <a:rPr lang="lv-LV" sz="2000" b="1" i="0" u="none" strike="noStrike" noProof="0" dirty="0">
                          <a:latin typeface="Verdana"/>
                        </a:rPr>
                        <a:t>un izpratne</a:t>
                      </a:r>
                      <a:endParaRPr lang="lv-LV" sz="2000" b="1" dirty="0">
                        <a:latin typeface="Verdana"/>
                      </a:endParaRPr>
                    </a:p>
                  </a:txBody>
                  <a:tcPr/>
                </a:tc>
                <a:tc>
                  <a:txBody>
                    <a:bodyPr/>
                    <a:lstStyle/>
                    <a:p>
                      <a:pPr lvl="0" algn="ctr">
                        <a:buNone/>
                      </a:pPr>
                      <a:r>
                        <a:rPr lang="lv-LV" sz="1600" b="0" i="0" u="none" strike="noStrike" noProof="0" dirty="0">
                          <a:latin typeface="Verdana"/>
                        </a:rPr>
                        <a:t>20 uzdevumi</a:t>
                      </a:r>
                      <a:endParaRPr lang="lv-LV" sz="1600" dirty="0">
                        <a:latin typeface="Verdana"/>
                      </a:endParaRPr>
                    </a:p>
                  </a:txBody>
                  <a:tcPr anchor="ctr"/>
                </a:tc>
                <a:tc>
                  <a:txBody>
                    <a:bodyPr/>
                    <a:lstStyle/>
                    <a:p>
                      <a:pPr lvl="0" algn="ctr">
                        <a:buNone/>
                      </a:pPr>
                      <a:r>
                        <a:rPr lang="lv-LV" sz="1600" b="0" i="0" u="none" strike="noStrike" noProof="0" dirty="0">
                          <a:latin typeface="Verdana"/>
                        </a:rPr>
                        <a:t>Atbilžu izvēles</a:t>
                      </a:r>
                      <a:endParaRPr lang="lv-LV" sz="1600" dirty="0">
                        <a:latin typeface="Verdana"/>
                      </a:endParaRPr>
                    </a:p>
                  </a:txBody>
                  <a:tcPr anchor="ctr"/>
                </a:tc>
                <a:tc>
                  <a:txBody>
                    <a:bodyPr/>
                    <a:lstStyle/>
                    <a:p>
                      <a:pPr lvl="0" algn="ctr">
                        <a:buNone/>
                      </a:pPr>
                      <a:r>
                        <a:rPr lang="lv-LV" sz="1600" b="0" i="0" u="none" strike="noStrike" noProof="0" dirty="0">
                          <a:latin typeface="Verdana"/>
                        </a:rPr>
                        <a:t>20 punkti</a:t>
                      </a:r>
                      <a:endParaRPr lang="lv-LV" sz="1600" dirty="0">
                        <a:latin typeface="Verdana"/>
                      </a:endParaRPr>
                    </a:p>
                  </a:txBody>
                  <a:tcPr anchor="ctr"/>
                </a:tc>
                <a:extLst>
                  <a:ext uri="{0D108BD9-81ED-4DB2-BD59-A6C34878D82A}">
                    <a16:rowId xmlns:a16="http://schemas.microsoft.com/office/drawing/2014/main" val="4231385164"/>
                  </a:ext>
                </a:extLst>
              </a:tr>
            </a:tbl>
          </a:graphicData>
        </a:graphic>
      </p:graphicFrame>
      <p:pic>
        <p:nvPicPr>
          <p:cNvPr id="6" name="Picture 5">
            <a:extLst>
              <a:ext uri="{FF2B5EF4-FFF2-40B4-BE49-F238E27FC236}">
                <a16:creationId xmlns:a16="http://schemas.microsoft.com/office/drawing/2014/main" id="{B9DAF19B-5656-6E67-2668-E75AB367515D}"/>
              </a:ext>
            </a:extLst>
          </p:cNvPr>
          <p:cNvPicPr>
            <a:picLocks noChangeAspect="1"/>
          </p:cNvPicPr>
          <p:nvPr/>
        </p:nvPicPr>
        <p:blipFill>
          <a:blip r:embed="rId2"/>
          <a:stretch>
            <a:fillRect/>
          </a:stretch>
        </p:blipFill>
        <p:spPr>
          <a:xfrm>
            <a:off x="414161" y="3182059"/>
            <a:ext cx="5644551" cy="3561126"/>
          </a:xfrm>
          <a:prstGeom prst="rect">
            <a:avLst/>
          </a:prstGeom>
        </p:spPr>
      </p:pic>
      <p:pic>
        <p:nvPicPr>
          <p:cNvPr id="7" name="Picture 6">
            <a:extLst>
              <a:ext uri="{FF2B5EF4-FFF2-40B4-BE49-F238E27FC236}">
                <a16:creationId xmlns:a16="http://schemas.microsoft.com/office/drawing/2014/main" id="{C4F66542-1FB0-F495-833F-869DA02858C9}"/>
              </a:ext>
            </a:extLst>
          </p:cNvPr>
          <p:cNvPicPr>
            <a:picLocks noChangeAspect="1"/>
          </p:cNvPicPr>
          <p:nvPr/>
        </p:nvPicPr>
        <p:blipFill>
          <a:blip r:embed="rId3"/>
          <a:stretch>
            <a:fillRect/>
          </a:stretch>
        </p:blipFill>
        <p:spPr>
          <a:xfrm>
            <a:off x="4461904" y="3974893"/>
            <a:ext cx="4072496" cy="1643446"/>
          </a:xfrm>
          <a:prstGeom prst="rect">
            <a:avLst/>
          </a:prstGeom>
        </p:spPr>
      </p:pic>
    </p:spTree>
    <p:extLst>
      <p:ext uri="{BB962C8B-B14F-4D97-AF65-F5344CB8AC3E}">
        <p14:creationId xmlns:p14="http://schemas.microsoft.com/office/powerpoint/2010/main" val="3860989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391B-98B1-56AD-7E42-FA31E87E27EE}"/>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E9BEFAFB-5649-9314-39DA-B9A367BDEC32}"/>
              </a:ext>
            </a:extLst>
          </p:cNvPr>
          <p:cNvSpPr>
            <a:spLocks noGrp="1"/>
          </p:cNvSpPr>
          <p:nvPr>
            <p:ph type="title"/>
          </p:nvPr>
        </p:nvSpPr>
        <p:spPr>
          <a:xfrm>
            <a:off x="2590800" y="381000"/>
            <a:ext cx="6096000" cy="1036638"/>
          </a:xfrm>
        </p:spPr>
        <p:txBody>
          <a:bodyPr/>
          <a:lstStyle/>
          <a:p>
            <a:r>
              <a:rPr lang="lv-LV" noProof="0" dirty="0">
                <a:latin typeface="Verdana"/>
                <a:ea typeface="Verdana"/>
              </a:rPr>
              <a:t>AL CE </a:t>
            </a:r>
            <a:r>
              <a:rPr lang="lv-LV" noProof="0" dirty="0">
                <a:latin typeface="Verdana"/>
                <a:ea typeface="MS PGothic"/>
              </a:rPr>
              <a:t>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CF538D4A-A716-5899-7D4B-2C04E1A94959}"/>
              </a:ext>
            </a:extLst>
          </p:cNvPr>
          <p:cNvSpPr>
            <a:spLocks noGrp="1"/>
          </p:cNvSpPr>
          <p:nvPr>
            <p:ph type="sldNum" sz="quarter" idx="13"/>
          </p:nvPr>
        </p:nvSpPr>
        <p:spPr bwMode="auto">
          <a:xfrm>
            <a:off x="8417367" y="6345677"/>
            <a:ext cx="538865" cy="406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33</a:t>
            </a:fld>
            <a:endParaRPr lang="en-US" altLang="lv-LV" sz="1000" dirty="0">
              <a:solidFill>
                <a:srgbClr val="898989"/>
              </a:solidFill>
              <a:latin typeface="Verdana" panose="020B0604030504040204" pitchFamily="34" charset="0"/>
            </a:endParaRPr>
          </a:p>
        </p:txBody>
      </p:sp>
      <p:graphicFrame>
        <p:nvGraphicFramePr>
          <p:cNvPr id="10" name="Content Placeholder 9">
            <a:extLst>
              <a:ext uri="{FF2B5EF4-FFF2-40B4-BE49-F238E27FC236}">
                <a16:creationId xmlns:a16="http://schemas.microsoft.com/office/drawing/2014/main" id="{8C53682C-FBCE-CED9-E002-1081F8015853}"/>
              </a:ext>
            </a:extLst>
          </p:cNvPr>
          <p:cNvGraphicFramePr>
            <a:graphicFrameLocks noGrp="1"/>
          </p:cNvGraphicFramePr>
          <p:nvPr>
            <p:ph idx="1"/>
            <p:extLst>
              <p:ext uri="{D42A27DB-BD31-4B8C-83A1-F6EECF244321}">
                <p14:modId xmlns:p14="http://schemas.microsoft.com/office/powerpoint/2010/main" val="2268063789"/>
              </p:ext>
            </p:extLst>
          </p:nvPr>
        </p:nvGraphicFramePr>
        <p:xfrm>
          <a:off x="694764" y="1594350"/>
          <a:ext cx="8072245" cy="82296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lv-LV" sz="2000" b="1" i="0" u="none" strike="noStrike" noProof="0" dirty="0">
                          <a:solidFill>
                            <a:srgbClr val="000000"/>
                          </a:solidFill>
                          <a:latin typeface="Verdana"/>
                        </a:rPr>
                        <a:t>2. daļa. </a:t>
                      </a:r>
                    </a:p>
                    <a:p>
                      <a:pPr lvl="0" algn="l">
                        <a:buNone/>
                      </a:pPr>
                      <a:r>
                        <a:rPr lang="lv-LV" sz="2000" b="1" i="0" u="none" strike="noStrike" noProof="0" dirty="0">
                          <a:solidFill>
                            <a:srgbClr val="000000"/>
                          </a:solidFill>
                          <a:latin typeface="Verdana"/>
                        </a:rPr>
                        <a:t>Prasmes</a:t>
                      </a:r>
                      <a:endParaRPr lang="lv-LV" sz="2000" dirty="0">
                        <a:latin typeface="Verdana"/>
                      </a:endParaRPr>
                    </a:p>
                  </a:txBody>
                  <a:tcPr anchor="ctr"/>
                </a:tc>
                <a:tc>
                  <a:txBody>
                    <a:bodyPr/>
                    <a:lstStyle/>
                    <a:p>
                      <a:pPr lvl="0" algn="ctr">
                        <a:lnSpc>
                          <a:spcPct val="100000"/>
                        </a:lnSpc>
                        <a:spcBef>
                          <a:spcPts val="0"/>
                        </a:spcBef>
                        <a:spcAft>
                          <a:spcPts val="0"/>
                        </a:spcAft>
                        <a:buNone/>
                      </a:pPr>
                      <a:r>
                        <a:rPr lang="lv-LV" sz="1600" b="0" i="0" u="none" strike="noStrike" noProof="0" dirty="0">
                          <a:solidFill>
                            <a:srgbClr val="000000"/>
                          </a:solidFill>
                          <a:latin typeface="Verdana"/>
                        </a:rPr>
                        <a:t>4 uzdevumi</a:t>
                      </a:r>
                    </a:p>
                  </a:txBody>
                  <a:tcPr anchor="ctr"/>
                </a:tc>
                <a:tc>
                  <a:txBody>
                    <a:bodyPr/>
                    <a:lstStyle/>
                    <a:p>
                      <a:pPr lvl="0" algn="ctr">
                        <a:buNone/>
                      </a:pPr>
                      <a:r>
                        <a:rPr lang="lv-LV" sz="1600" b="0" i="0" u="none" strike="noStrike" noProof="0" dirty="0">
                          <a:latin typeface="Verdana"/>
                        </a:rPr>
                        <a:t>strukturētie uzdevumi</a:t>
                      </a:r>
                      <a:endParaRPr lang="lv-LV" sz="1600" dirty="0">
                        <a:latin typeface="Verdana"/>
                      </a:endParaRPr>
                    </a:p>
                    <a:p>
                      <a:pPr lvl="0" algn="ctr">
                        <a:buNone/>
                      </a:pPr>
                      <a:r>
                        <a:rPr lang="lv-LV" sz="1600" b="0" i="0" u="none" strike="noStrike" noProof="0" dirty="0">
                          <a:latin typeface="Verdana"/>
                        </a:rPr>
                        <a:t>(īso atbilžu un izvērsto atbilžu uzdevumi)</a:t>
                      </a:r>
                    </a:p>
                  </a:txBody>
                  <a:tcPr anchor="ctr"/>
                </a:tc>
                <a:tc>
                  <a:txBody>
                    <a:bodyPr/>
                    <a:lstStyle/>
                    <a:p>
                      <a:pPr algn="ctr"/>
                      <a:r>
                        <a:rPr lang="lv-LV" sz="1600" dirty="0">
                          <a:latin typeface="Verdana"/>
                        </a:rPr>
                        <a:t>40 punkti</a:t>
                      </a:r>
                    </a:p>
                  </a:txBody>
                  <a:tcPr anchor="ctr"/>
                </a:tc>
                <a:extLst>
                  <a:ext uri="{0D108BD9-81ED-4DB2-BD59-A6C34878D82A}">
                    <a16:rowId xmlns:a16="http://schemas.microsoft.com/office/drawing/2014/main" val="994445794"/>
                  </a:ext>
                </a:extLst>
              </a:tr>
            </a:tbl>
          </a:graphicData>
        </a:graphic>
      </p:graphicFrame>
      <p:sp>
        <p:nvSpPr>
          <p:cNvPr id="3" name="Text Placeholder 3">
            <a:extLst>
              <a:ext uri="{FF2B5EF4-FFF2-40B4-BE49-F238E27FC236}">
                <a16:creationId xmlns:a16="http://schemas.microsoft.com/office/drawing/2014/main" id="{F3164102-62E4-BE33-05FB-F30285040409}"/>
              </a:ext>
            </a:extLst>
          </p:cNvPr>
          <p:cNvSpPr txBox="1">
            <a:spLocks/>
          </p:cNvSpPr>
          <p:nvPr/>
        </p:nvSpPr>
        <p:spPr bwMode="auto">
          <a:xfrm>
            <a:off x="638112" y="2565655"/>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CE 2025</a:t>
            </a:r>
            <a:endParaRPr lang="lv-LV" altLang="lv-LV" dirty="0">
              <a:ea typeface="MS PGothic" panose="020B0600070205080204" pitchFamily="34" charset="-128"/>
            </a:endParaRPr>
          </a:p>
        </p:txBody>
      </p:sp>
      <p:pic>
        <p:nvPicPr>
          <p:cNvPr id="8" name="Picture 7">
            <a:extLst>
              <a:ext uri="{FF2B5EF4-FFF2-40B4-BE49-F238E27FC236}">
                <a16:creationId xmlns:a16="http://schemas.microsoft.com/office/drawing/2014/main" id="{9AC43B44-8011-85EB-18E5-5E26095A186C}"/>
              </a:ext>
            </a:extLst>
          </p:cNvPr>
          <p:cNvPicPr>
            <a:picLocks noChangeAspect="1"/>
          </p:cNvPicPr>
          <p:nvPr/>
        </p:nvPicPr>
        <p:blipFill>
          <a:blip r:embed="rId2"/>
          <a:stretch>
            <a:fillRect/>
          </a:stretch>
        </p:blipFill>
        <p:spPr>
          <a:xfrm>
            <a:off x="1483467" y="2870455"/>
            <a:ext cx="6744443" cy="3606545"/>
          </a:xfrm>
          <a:prstGeom prst="rect">
            <a:avLst/>
          </a:prstGeom>
        </p:spPr>
      </p:pic>
    </p:spTree>
    <p:extLst>
      <p:ext uri="{BB962C8B-B14F-4D97-AF65-F5344CB8AC3E}">
        <p14:creationId xmlns:p14="http://schemas.microsoft.com/office/powerpoint/2010/main" val="3521054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492B3-7F3B-1EDB-5949-6869998D932B}"/>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CDDB523-EC3D-D2B3-CDE9-CE259B39968D}"/>
              </a:ext>
            </a:extLst>
          </p:cNvPr>
          <p:cNvSpPr>
            <a:spLocks noGrp="1"/>
          </p:cNvSpPr>
          <p:nvPr>
            <p:ph type="title"/>
          </p:nvPr>
        </p:nvSpPr>
        <p:spPr>
          <a:xfrm>
            <a:off x="2590800" y="381000"/>
            <a:ext cx="6096000" cy="1036638"/>
          </a:xfrm>
        </p:spPr>
        <p:txBody>
          <a:bodyPr/>
          <a:lstStyle/>
          <a:p>
            <a:r>
              <a:rPr lang="lv-LV" noProof="0" dirty="0">
                <a:latin typeface="Verdana"/>
                <a:ea typeface="Verdana"/>
              </a:rPr>
              <a:t>AL CE </a:t>
            </a:r>
            <a:r>
              <a:rPr lang="lv-LV" noProof="0" dirty="0">
                <a:latin typeface="Verdana"/>
                <a:ea typeface="MS PGothic"/>
              </a:rPr>
              <a:t>uzbūve</a:t>
            </a:r>
            <a:endParaRPr lang="lv-LV" b="0" noProof="0" dirty="0">
              <a:ea typeface="MS PGothic" panose="020B0600070205080204" pitchFamily="34" charset="-128"/>
            </a:endParaRPr>
          </a:p>
        </p:txBody>
      </p:sp>
      <p:sp>
        <p:nvSpPr>
          <p:cNvPr id="15366" name="Slide Number Placeholder 5">
            <a:extLst>
              <a:ext uri="{FF2B5EF4-FFF2-40B4-BE49-F238E27FC236}">
                <a16:creationId xmlns:a16="http://schemas.microsoft.com/office/drawing/2014/main" id="{E3324925-D452-B972-850B-C5DDA72D8BA7}"/>
              </a:ext>
            </a:extLst>
          </p:cNvPr>
          <p:cNvSpPr>
            <a:spLocks noGrp="1"/>
          </p:cNvSpPr>
          <p:nvPr>
            <p:ph type="sldNum" sz="quarter" idx="13"/>
          </p:nvPr>
        </p:nvSpPr>
        <p:spPr bwMode="auto">
          <a:xfrm>
            <a:off x="8422342" y="6324600"/>
            <a:ext cx="360829" cy="360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34</a:t>
            </a:fld>
            <a:endParaRPr lang="en-US" altLang="lv-LV" sz="1000">
              <a:solidFill>
                <a:srgbClr val="898989"/>
              </a:solidFill>
              <a:latin typeface="Verdana" panose="020B0604030504040204" pitchFamily="34" charset="0"/>
            </a:endParaRPr>
          </a:p>
        </p:txBody>
      </p:sp>
      <p:graphicFrame>
        <p:nvGraphicFramePr>
          <p:cNvPr id="10" name="Content Placeholder 9">
            <a:extLst>
              <a:ext uri="{FF2B5EF4-FFF2-40B4-BE49-F238E27FC236}">
                <a16:creationId xmlns:a16="http://schemas.microsoft.com/office/drawing/2014/main" id="{CF45B7E8-AF19-F16D-A980-D4A4DC22F4C4}"/>
              </a:ext>
            </a:extLst>
          </p:cNvPr>
          <p:cNvGraphicFramePr>
            <a:graphicFrameLocks noGrp="1"/>
          </p:cNvGraphicFramePr>
          <p:nvPr>
            <p:ph idx="1"/>
            <p:extLst>
              <p:ext uri="{D42A27DB-BD31-4B8C-83A1-F6EECF244321}">
                <p14:modId xmlns:p14="http://schemas.microsoft.com/office/powerpoint/2010/main" val="274772346"/>
              </p:ext>
            </p:extLst>
          </p:nvPr>
        </p:nvGraphicFramePr>
        <p:xfrm>
          <a:off x="710926" y="1487562"/>
          <a:ext cx="8072245" cy="1005840"/>
        </p:xfrm>
        <a:graphic>
          <a:graphicData uri="http://schemas.openxmlformats.org/drawingml/2006/table">
            <a:tbl>
              <a:tblPr firstRow="1" bandRow="1">
                <a:tableStyleId>{C4B1156A-380E-4F78-BDF5-A606A8083BF9}</a:tableStyleId>
              </a:tblPr>
              <a:tblGrid>
                <a:gridCol w="1870829">
                  <a:extLst>
                    <a:ext uri="{9D8B030D-6E8A-4147-A177-3AD203B41FA5}">
                      <a16:colId xmlns:a16="http://schemas.microsoft.com/office/drawing/2014/main" val="3172797690"/>
                    </a:ext>
                  </a:extLst>
                </a:gridCol>
                <a:gridCol w="1793945">
                  <a:extLst>
                    <a:ext uri="{9D8B030D-6E8A-4147-A177-3AD203B41FA5}">
                      <a16:colId xmlns:a16="http://schemas.microsoft.com/office/drawing/2014/main" val="3764263209"/>
                    </a:ext>
                  </a:extLst>
                </a:gridCol>
                <a:gridCol w="2998452">
                  <a:extLst>
                    <a:ext uri="{9D8B030D-6E8A-4147-A177-3AD203B41FA5}">
                      <a16:colId xmlns:a16="http://schemas.microsoft.com/office/drawing/2014/main" val="1545674314"/>
                    </a:ext>
                  </a:extLst>
                </a:gridCol>
                <a:gridCol w="1409019">
                  <a:extLst>
                    <a:ext uri="{9D8B030D-6E8A-4147-A177-3AD203B41FA5}">
                      <a16:colId xmlns:a16="http://schemas.microsoft.com/office/drawing/2014/main" val="2785473343"/>
                    </a:ext>
                  </a:extLst>
                </a:gridCol>
              </a:tblGrid>
              <a:tr h="370840">
                <a:tc>
                  <a:txBody>
                    <a:bodyPr/>
                    <a:lstStyle/>
                    <a:p>
                      <a:pPr lvl="0" algn="l">
                        <a:buNone/>
                      </a:pPr>
                      <a:r>
                        <a:rPr lang="lv-LV" sz="2000" b="1" i="0" u="none" strike="noStrike" noProof="0" dirty="0">
                          <a:solidFill>
                            <a:srgbClr val="000000"/>
                          </a:solidFill>
                          <a:latin typeface="Verdana"/>
                        </a:rPr>
                        <a:t>3. daļa. </a:t>
                      </a:r>
                    </a:p>
                    <a:p>
                      <a:pPr lvl="0" algn="l">
                        <a:buNone/>
                      </a:pPr>
                      <a:r>
                        <a:rPr lang="lv-LV" sz="2000" b="1" i="0" u="none" strike="noStrike" noProof="0" dirty="0">
                          <a:solidFill>
                            <a:srgbClr val="000000"/>
                          </a:solidFill>
                          <a:latin typeface="Verdana"/>
                        </a:rPr>
                        <a:t>Komplekss pētījums.</a:t>
                      </a:r>
                      <a:endParaRPr lang="lv-LV" sz="2000" dirty="0">
                        <a:latin typeface="Verdana"/>
                      </a:endParaRPr>
                    </a:p>
                  </a:txBody>
                  <a:tcPr anchor="ctr"/>
                </a:tc>
                <a:tc>
                  <a:txBody>
                    <a:bodyPr/>
                    <a:lstStyle/>
                    <a:p>
                      <a:pPr lvl="0" algn="ctr">
                        <a:lnSpc>
                          <a:spcPct val="100000"/>
                        </a:lnSpc>
                        <a:spcBef>
                          <a:spcPts val="0"/>
                        </a:spcBef>
                        <a:spcAft>
                          <a:spcPts val="0"/>
                        </a:spcAft>
                        <a:buNone/>
                      </a:pPr>
                      <a:r>
                        <a:rPr lang="lv-LV" sz="1600" b="0" i="0" u="none" strike="noStrike" noProof="0" dirty="0">
                          <a:solidFill>
                            <a:srgbClr val="000000"/>
                          </a:solidFill>
                          <a:latin typeface="Verdana"/>
                        </a:rPr>
                        <a:t>2 uzdevumi</a:t>
                      </a:r>
                    </a:p>
                  </a:txBody>
                  <a:tcPr anchor="ctr"/>
                </a:tc>
                <a:tc>
                  <a:txBody>
                    <a:bodyPr/>
                    <a:lstStyle/>
                    <a:p>
                      <a:pPr lvl="0" algn="ctr">
                        <a:buNone/>
                      </a:pPr>
                      <a:r>
                        <a:rPr lang="lv-LV" sz="1600" b="0" i="0" u="none" strike="noStrike" noProof="0" dirty="0">
                          <a:latin typeface="Verdana"/>
                        </a:rPr>
                        <a:t>strukturētie uzdevumi</a:t>
                      </a:r>
                      <a:endParaRPr lang="lv-LV" sz="1600" dirty="0">
                        <a:latin typeface="Verdana"/>
                      </a:endParaRPr>
                    </a:p>
                    <a:p>
                      <a:pPr lvl="0" algn="ctr">
                        <a:buNone/>
                      </a:pPr>
                      <a:r>
                        <a:rPr lang="lv-LV" sz="1600" b="0" i="0" u="none" strike="noStrike" noProof="0" dirty="0">
                          <a:latin typeface="Verdana"/>
                        </a:rPr>
                        <a:t>(īso atbilžu un izvērsto atbilžu uzdevumi)</a:t>
                      </a:r>
                    </a:p>
                  </a:txBody>
                  <a:tcPr anchor="ctr"/>
                </a:tc>
                <a:tc>
                  <a:txBody>
                    <a:bodyPr/>
                    <a:lstStyle/>
                    <a:p>
                      <a:pPr algn="ctr"/>
                      <a:r>
                        <a:rPr lang="lv-LV" sz="1600" dirty="0">
                          <a:latin typeface="Verdana"/>
                        </a:rPr>
                        <a:t>20 punkti</a:t>
                      </a:r>
                    </a:p>
                  </a:txBody>
                  <a:tcPr anchor="ctr"/>
                </a:tc>
                <a:extLst>
                  <a:ext uri="{0D108BD9-81ED-4DB2-BD59-A6C34878D82A}">
                    <a16:rowId xmlns:a16="http://schemas.microsoft.com/office/drawing/2014/main" val="994445794"/>
                  </a:ext>
                </a:extLst>
              </a:tr>
            </a:tbl>
          </a:graphicData>
        </a:graphic>
      </p:graphicFrame>
      <p:pic>
        <p:nvPicPr>
          <p:cNvPr id="2" name="Picture 1">
            <a:extLst>
              <a:ext uri="{FF2B5EF4-FFF2-40B4-BE49-F238E27FC236}">
                <a16:creationId xmlns:a16="http://schemas.microsoft.com/office/drawing/2014/main" id="{E974F593-4302-1768-DDAD-564643986399}"/>
              </a:ext>
            </a:extLst>
          </p:cNvPr>
          <p:cNvPicPr>
            <a:picLocks noChangeAspect="1"/>
          </p:cNvPicPr>
          <p:nvPr/>
        </p:nvPicPr>
        <p:blipFill>
          <a:blip r:embed="rId2"/>
          <a:stretch>
            <a:fillRect/>
          </a:stretch>
        </p:blipFill>
        <p:spPr>
          <a:xfrm>
            <a:off x="260879" y="2703120"/>
            <a:ext cx="4038747" cy="4067110"/>
          </a:xfrm>
          <a:prstGeom prst="rect">
            <a:avLst/>
          </a:prstGeom>
        </p:spPr>
      </p:pic>
      <p:pic>
        <p:nvPicPr>
          <p:cNvPr id="3" name="Picture 2">
            <a:extLst>
              <a:ext uri="{FF2B5EF4-FFF2-40B4-BE49-F238E27FC236}">
                <a16:creationId xmlns:a16="http://schemas.microsoft.com/office/drawing/2014/main" id="{19827CF1-A372-22F0-C29F-75190E88027C}"/>
              </a:ext>
            </a:extLst>
          </p:cNvPr>
          <p:cNvPicPr>
            <a:picLocks noChangeAspect="1"/>
          </p:cNvPicPr>
          <p:nvPr/>
        </p:nvPicPr>
        <p:blipFill>
          <a:blip r:embed="rId3"/>
          <a:stretch>
            <a:fillRect/>
          </a:stretch>
        </p:blipFill>
        <p:spPr>
          <a:xfrm>
            <a:off x="4365951" y="2821812"/>
            <a:ext cx="4680772" cy="2181375"/>
          </a:xfrm>
          <a:prstGeom prst="rect">
            <a:avLst/>
          </a:prstGeom>
        </p:spPr>
      </p:pic>
      <p:sp>
        <p:nvSpPr>
          <p:cNvPr id="4" name="Text Placeholder 3">
            <a:extLst>
              <a:ext uri="{FF2B5EF4-FFF2-40B4-BE49-F238E27FC236}">
                <a16:creationId xmlns:a16="http://schemas.microsoft.com/office/drawing/2014/main" id="{6F61BDCB-8321-080E-50F5-6BAA16501069}"/>
              </a:ext>
            </a:extLst>
          </p:cNvPr>
          <p:cNvSpPr txBox="1">
            <a:spLocks/>
          </p:cNvSpPr>
          <p:nvPr/>
        </p:nvSpPr>
        <p:spPr bwMode="auto">
          <a:xfrm>
            <a:off x="4139120" y="2517012"/>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latin typeface="Verdana"/>
                <a:ea typeface="MS PGothic"/>
              </a:rPr>
              <a:t>Piemērs, CE 2025</a:t>
            </a:r>
            <a:endParaRPr lang="lv-LV" altLang="lv-LV" dirty="0">
              <a:ea typeface="MS PGothic" panose="020B0600070205080204" pitchFamily="34" charset="-128"/>
            </a:endParaRPr>
          </a:p>
        </p:txBody>
      </p:sp>
      <p:pic>
        <p:nvPicPr>
          <p:cNvPr id="7" name="Attēls 6" descr="Attēls, kurā ir teksts, programmatūra, datora ikona, tīmekļa lapa&#10;&#10;Mākslīgā intelekta ģenerēts saturs var būt nepareizs.">
            <a:extLst>
              <a:ext uri="{FF2B5EF4-FFF2-40B4-BE49-F238E27FC236}">
                <a16:creationId xmlns:a16="http://schemas.microsoft.com/office/drawing/2014/main" id="{359DE22D-2E49-2CA2-30F1-79FD0236FB34}"/>
              </a:ext>
            </a:extLst>
          </p:cNvPr>
          <p:cNvPicPr>
            <a:picLocks noChangeAspect="1"/>
          </p:cNvPicPr>
          <p:nvPr/>
        </p:nvPicPr>
        <p:blipFill>
          <a:blip r:embed="rId4"/>
          <a:srcRect l="50975" t="57470" r="17021" b="17984"/>
          <a:stretch>
            <a:fillRect/>
          </a:stretch>
        </p:blipFill>
        <p:spPr>
          <a:xfrm>
            <a:off x="6120320" y="4164783"/>
            <a:ext cx="2926403" cy="1262476"/>
          </a:xfrm>
          <a:prstGeom prst="rect">
            <a:avLst/>
          </a:prstGeom>
        </p:spPr>
      </p:pic>
      <p:sp>
        <p:nvSpPr>
          <p:cNvPr id="9" name="TextBox 8">
            <a:extLst>
              <a:ext uri="{FF2B5EF4-FFF2-40B4-BE49-F238E27FC236}">
                <a16:creationId xmlns:a16="http://schemas.microsoft.com/office/drawing/2014/main" id="{F0D2F853-63B7-B3C7-B067-77A345AA7E5A}"/>
              </a:ext>
            </a:extLst>
          </p:cNvPr>
          <p:cNvSpPr txBox="1"/>
          <p:nvPr/>
        </p:nvSpPr>
        <p:spPr>
          <a:xfrm>
            <a:off x="4299626" y="5331597"/>
            <a:ext cx="3852079" cy="1353832"/>
          </a:xfrm>
          <a:prstGeom prst="rect">
            <a:avLst/>
          </a:prstGeom>
          <a:noFill/>
        </p:spPr>
        <p:txBody>
          <a:bodyPr wrap="square">
            <a:spAutoFit/>
          </a:bodyPr>
          <a:lstStyle/>
          <a:p>
            <a:pPr marL="0" marR="0" lvl="0" indent="0" algn="ctr" defTabSz="938213" rtl="0" eaLnBrk="0" fontAlgn="base" latinLnBrk="0" hangingPunct="0">
              <a:lnSpc>
                <a:spcPct val="107000"/>
              </a:lnSpc>
              <a:spcBef>
                <a:spcPct val="0"/>
              </a:spcBef>
              <a:spcAft>
                <a:spcPts val="800"/>
              </a:spcAft>
              <a:buClrTx/>
              <a:buSzTx/>
              <a:buFontTx/>
              <a:buNone/>
              <a:tabLst/>
              <a:defRPr/>
            </a:pPr>
            <a:r>
              <a:rPr kumimoji="0" lang="lv-LV" altLang="lv-LV" sz="2400" b="1" i="0" u="none" strike="noStrike" kern="0" cap="none" spc="0" normalizeH="0" baseline="0" noProof="0" dirty="0">
                <a:ln>
                  <a:noFill/>
                </a:ln>
                <a:solidFill>
                  <a:srgbClr val="664790"/>
                </a:solidFill>
                <a:effectLst/>
                <a:uLnTx/>
                <a:uFillTx/>
                <a:latin typeface="Verdana"/>
                <a:ea typeface="Verdana"/>
                <a:sym typeface="Verdana"/>
              </a:rPr>
              <a:t>Jūsu jautājums</a:t>
            </a:r>
            <a:endPar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endParaRPr>
          </a:p>
          <a:p>
            <a:pPr marR="0" lvl="0" algn="l" defTabSz="938213" rtl="0" eaLnBrk="0" fontAlgn="base" latinLnBrk="0" hangingPunct="0">
              <a:lnSpc>
                <a:spcPct val="107000"/>
              </a:lnSpc>
              <a:spcBef>
                <a:spcPct val="0"/>
              </a:spcBef>
              <a:spcAft>
                <a:spcPts val="800"/>
              </a:spcAft>
              <a:buClrTx/>
              <a:buSzTx/>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Times New Roman" panose="02020603050405020304" pitchFamily="18" charset="0"/>
              </a:rPr>
              <a:t>Uz kādam tēmām pievērst uzmanību eksāmena 3.daļā?</a:t>
            </a:r>
            <a:endParaRPr kumimoji="0" lang="lv-LV" sz="2400" b="0" i="0" u="none" strike="noStrike" kern="100" cap="none" spc="0" normalizeH="0" baseline="0" noProof="0" dirty="0">
              <a:ln>
                <a:noFill/>
              </a:ln>
              <a:solidFill>
                <a:prstClr val="black"/>
              </a:solidFill>
              <a:effectLst/>
              <a:uLnTx/>
              <a:uFillTx/>
              <a:latin typeface="Times New Roman"/>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9138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FBADD2-E5D3-2DA0-5372-FD384F2F0970}"/>
              </a:ext>
            </a:extLst>
          </p:cNvPr>
          <p:cNvSpPr>
            <a:spLocks noGrp="1"/>
          </p:cNvSpPr>
          <p:nvPr>
            <p:ph type="sldNum" sz="quarter" idx="13"/>
          </p:nvPr>
        </p:nvSpPr>
        <p:spPr>
          <a:xfrm>
            <a:off x="8534399" y="6324600"/>
            <a:ext cx="405319" cy="304800"/>
          </a:xfrm>
        </p:spPr>
        <p:txBody>
          <a:bodyPr/>
          <a:lstStyle/>
          <a:p>
            <a:pPr>
              <a:defRPr/>
            </a:pPr>
            <a:fld id="{FFEC9D47-AF45-414F-A11D-840A1954ECF2}" type="slidenum">
              <a:rPr lang="en-US" altLang="lv-LV" smtClean="0"/>
              <a:pPr>
                <a:defRPr/>
              </a:pPr>
              <a:t>35</a:t>
            </a:fld>
            <a:endParaRPr lang="en-US" altLang="lv-LV" dirty="0"/>
          </a:p>
        </p:txBody>
      </p:sp>
      <p:pic>
        <p:nvPicPr>
          <p:cNvPr id="8" name="Picture 7">
            <a:extLst>
              <a:ext uri="{FF2B5EF4-FFF2-40B4-BE49-F238E27FC236}">
                <a16:creationId xmlns:a16="http://schemas.microsoft.com/office/drawing/2014/main" id="{3E179E17-DA17-969A-4AD7-6EB4D4AB3379}"/>
              </a:ext>
            </a:extLst>
          </p:cNvPr>
          <p:cNvPicPr>
            <a:picLocks noChangeAspect="1"/>
          </p:cNvPicPr>
          <p:nvPr/>
        </p:nvPicPr>
        <p:blipFill>
          <a:blip r:embed="rId2"/>
          <a:stretch>
            <a:fillRect/>
          </a:stretch>
        </p:blipFill>
        <p:spPr>
          <a:xfrm>
            <a:off x="1176516" y="1529108"/>
            <a:ext cx="5262819" cy="1851062"/>
          </a:xfrm>
          <a:prstGeom prst="rect">
            <a:avLst/>
          </a:prstGeom>
        </p:spPr>
      </p:pic>
      <p:sp>
        <p:nvSpPr>
          <p:cNvPr id="9" name="Title 1">
            <a:extLst>
              <a:ext uri="{FF2B5EF4-FFF2-40B4-BE49-F238E27FC236}">
                <a16:creationId xmlns:a16="http://schemas.microsoft.com/office/drawing/2014/main" id="{3300B66F-6EF2-1E4B-D1FD-EA27220C72DC}"/>
              </a:ext>
            </a:extLst>
          </p:cNvPr>
          <p:cNvSpPr>
            <a:spLocks noGrp="1"/>
          </p:cNvSpPr>
          <p:nvPr>
            <p:ph type="title"/>
          </p:nvPr>
        </p:nvSpPr>
        <p:spPr>
          <a:xfrm>
            <a:off x="2590800" y="381000"/>
            <a:ext cx="6096000" cy="1036638"/>
          </a:xfrm>
        </p:spPr>
        <p:txBody>
          <a:bodyPr/>
          <a:lstStyle/>
          <a:p>
            <a:r>
              <a:rPr lang="lv-LV" noProof="0" dirty="0">
                <a:latin typeface="Verdana"/>
                <a:ea typeface="Verdana"/>
              </a:rPr>
              <a:t>Vērtēšanas kritēriji</a:t>
            </a:r>
            <a:endParaRPr lang="lv-LV" b="0" noProof="0" dirty="0">
              <a:ea typeface="MS PGothic" panose="020B0600070205080204" pitchFamily="34" charset="-128"/>
            </a:endParaRPr>
          </a:p>
        </p:txBody>
      </p:sp>
      <p:pic>
        <p:nvPicPr>
          <p:cNvPr id="11" name="Picture 10">
            <a:extLst>
              <a:ext uri="{FF2B5EF4-FFF2-40B4-BE49-F238E27FC236}">
                <a16:creationId xmlns:a16="http://schemas.microsoft.com/office/drawing/2014/main" id="{7203F5A4-2B20-5993-6D55-F9460653418D}"/>
              </a:ext>
            </a:extLst>
          </p:cNvPr>
          <p:cNvPicPr>
            <a:picLocks noChangeAspect="1"/>
          </p:cNvPicPr>
          <p:nvPr/>
        </p:nvPicPr>
        <p:blipFill>
          <a:blip r:embed="rId3"/>
          <a:stretch>
            <a:fillRect/>
          </a:stretch>
        </p:blipFill>
        <p:spPr>
          <a:xfrm>
            <a:off x="218927" y="3569800"/>
            <a:ext cx="5996672" cy="2297845"/>
          </a:xfrm>
          <a:prstGeom prst="rect">
            <a:avLst/>
          </a:prstGeom>
        </p:spPr>
      </p:pic>
      <p:pic>
        <p:nvPicPr>
          <p:cNvPr id="13" name="Picture 12">
            <a:extLst>
              <a:ext uri="{FF2B5EF4-FFF2-40B4-BE49-F238E27FC236}">
                <a16:creationId xmlns:a16="http://schemas.microsoft.com/office/drawing/2014/main" id="{AFB9A561-ED17-0A4F-CC4C-5EE1A605BFCC}"/>
              </a:ext>
            </a:extLst>
          </p:cNvPr>
          <p:cNvPicPr>
            <a:picLocks noChangeAspect="1"/>
          </p:cNvPicPr>
          <p:nvPr/>
        </p:nvPicPr>
        <p:blipFill>
          <a:blip r:embed="rId4"/>
          <a:srcRect b="4149"/>
          <a:stretch>
            <a:fillRect/>
          </a:stretch>
        </p:blipFill>
        <p:spPr>
          <a:xfrm>
            <a:off x="6439335" y="633921"/>
            <a:ext cx="2141838" cy="5843079"/>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907C6A86-B7A6-0A51-2F67-687B2DA3E65F}"/>
                  </a:ext>
                </a:extLst>
              </p14:cNvPr>
              <p14:cNvContentPartPr/>
              <p14:nvPr/>
            </p14:nvContentPartPr>
            <p14:xfrm>
              <a:off x="5447175" y="3939005"/>
              <a:ext cx="992160" cy="419400"/>
            </p14:xfrm>
          </p:contentPart>
        </mc:Choice>
        <mc:Fallback xmlns="">
          <p:pic>
            <p:nvPicPr>
              <p:cNvPr id="16" name="Ink 15">
                <a:extLst>
                  <a:ext uri="{FF2B5EF4-FFF2-40B4-BE49-F238E27FC236}">
                    <a16:creationId xmlns:a16="http://schemas.microsoft.com/office/drawing/2014/main" id="{907C6A86-B7A6-0A51-2F67-687B2DA3E65F}"/>
                  </a:ext>
                </a:extLst>
              </p:cNvPr>
              <p:cNvPicPr/>
              <p:nvPr/>
            </p:nvPicPr>
            <p:blipFill>
              <a:blip r:embed="rId6"/>
              <a:stretch>
                <a:fillRect/>
              </a:stretch>
            </p:blipFill>
            <p:spPr>
              <a:xfrm>
                <a:off x="5438175" y="3930005"/>
                <a:ext cx="100980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E680BA8-8113-94CE-14DA-3EFAF70E5DB7}"/>
                  </a:ext>
                </a:extLst>
              </p14:cNvPr>
              <p14:cNvContentPartPr/>
              <p14:nvPr/>
            </p14:nvContentPartPr>
            <p14:xfrm>
              <a:off x="5467695" y="4230965"/>
              <a:ext cx="126000" cy="111960"/>
            </p14:xfrm>
          </p:contentPart>
        </mc:Choice>
        <mc:Fallback xmlns="">
          <p:pic>
            <p:nvPicPr>
              <p:cNvPr id="17" name="Ink 16">
                <a:extLst>
                  <a:ext uri="{FF2B5EF4-FFF2-40B4-BE49-F238E27FC236}">
                    <a16:creationId xmlns:a16="http://schemas.microsoft.com/office/drawing/2014/main" id="{4E680BA8-8113-94CE-14DA-3EFAF70E5DB7}"/>
                  </a:ext>
                </a:extLst>
              </p:cNvPr>
              <p:cNvPicPr/>
              <p:nvPr/>
            </p:nvPicPr>
            <p:blipFill>
              <a:blip r:embed="rId8"/>
              <a:stretch>
                <a:fillRect/>
              </a:stretch>
            </p:blipFill>
            <p:spPr>
              <a:xfrm>
                <a:off x="5458695" y="4221936"/>
                <a:ext cx="143640" cy="12965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F67BB566-50C0-536A-1959-5F0C47764203}"/>
                  </a:ext>
                </a:extLst>
              </p14:cNvPr>
              <p14:cNvContentPartPr/>
              <p14:nvPr/>
            </p14:nvContentPartPr>
            <p14:xfrm>
              <a:off x="5456535" y="4347245"/>
              <a:ext cx="163800" cy="10800"/>
            </p14:xfrm>
          </p:contentPart>
        </mc:Choice>
        <mc:Fallback xmlns="">
          <p:pic>
            <p:nvPicPr>
              <p:cNvPr id="20" name="Ink 19">
                <a:extLst>
                  <a:ext uri="{FF2B5EF4-FFF2-40B4-BE49-F238E27FC236}">
                    <a16:creationId xmlns:a16="http://schemas.microsoft.com/office/drawing/2014/main" id="{F67BB566-50C0-536A-1959-5F0C47764203}"/>
                  </a:ext>
                </a:extLst>
              </p:cNvPr>
              <p:cNvPicPr/>
              <p:nvPr/>
            </p:nvPicPr>
            <p:blipFill>
              <a:blip r:embed="rId10"/>
              <a:stretch>
                <a:fillRect/>
              </a:stretch>
            </p:blipFill>
            <p:spPr>
              <a:xfrm>
                <a:off x="5447895" y="4338605"/>
                <a:ext cx="181440" cy="28440"/>
              </a:xfrm>
              <a:prstGeom prst="rect">
                <a:avLst/>
              </a:prstGeom>
            </p:spPr>
          </p:pic>
        </mc:Fallback>
      </mc:AlternateContent>
    </p:spTree>
    <p:extLst>
      <p:ext uri="{BB962C8B-B14F-4D97-AF65-F5344CB8AC3E}">
        <p14:creationId xmlns:p14="http://schemas.microsoft.com/office/powerpoint/2010/main" val="118620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880CA386-9D10-94C4-B026-DCC75B689172}"/>
              </a:ext>
            </a:extLst>
          </p:cNvPr>
          <p:cNvSpPr>
            <a:spLocks noGrp="1"/>
          </p:cNvSpPr>
          <p:nvPr>
            <p:ph type="sldNum" sz="quarter" idx="13"/>
          </p:nvPr>
        </p:nvSpPr>
        <p:spPr>
          <a:xfrm>
            <a:off x="8534400" y="6324600"/>
            <a:ext cx="424774" cy="304800"/>
          </a:xfrm>
        </p:spPr>
        <p:txBody>
          <a:bodyPr/>
          <a:lstStyle/>
          <a:p>
            <a:pPr>
              <a:defRPr/>
            </a:pPr>
            <a:fld id="{FFEC9D47-AF45-414F-A11D-840A1954ECF2}" type="slidenum">
              <a:rPr lang="en-US" altLang="lv-LV" smtClean="0"/>
              <a:pPr>
                <a:defRPr/>
              </a:pPr>
              <a:t>36</a:t>
            </a:fld>
            <a:endParaRPr lang="en-US" altLang="lv-LV" dirty="0"/>
          </a:p>
        </p:txBody>
      </p:sp>
      <p:pic>
        <p:nvPicPr>
          <p:cNvPr id="8" name="Picture 7">
            <a:extLst>
              <a:ext uri="{FF2B5EF4-FFF2-40B4-BE49-F238E27FC236}">
                <a16:creationId xmlns:a16="http://schemas.microsoft.com/office/drawing/2014/main" id="{4185F18E-865B-B7DA-166D-C7A2475947D7}"/>
              </a:ext>
            </a:extLst>
          </p:cNvPr>
          <p:cNvPicPr>
            <a:picLocks noChangeAspect="1"/>
          </p:cNvPicPr>
          <p:nvPr/>
        </p:nvPicPr>
        <p:blipFill>
          <a:blip r:embed="rId2"/>
          <a:stretch>
            <a:fillRect/>
          </a:stretch>
        </p:blipFill>
        <p:spPr>
          <a:xfrm>
            <a:off x="3645846" y="1708662"/>
            <a:ext cx="5381422" cy="3440675"/>
          </a:xfrm>
          <a:prstGeom prst="rect">
            <a:avLst/>
          </a:prstGeom>
        </p:spPr>
      </p:pic>
      <p:pic>
        <p:nvPicPr>
          <p:cNvPr id="11" name="Picture 10">
            <a:extLst>
              <a:ext uri="{FF2B5EF4-FFF2-40B4-BE49-F238E27FC236}">
                <a16:creationId xmlns:a16="http://schemas.microsoft.com/office/drawing/2014/main" id="{9F394E09-B7F3-9D30-5134-DC6EF98D31A1}"/>
              </a:ext>
            </a:extLst>
          </p:cNvPr>
          <p:cNvPicPr>
            <a:picLocks noChangeAspect="1"/>
          </p:cNvPicPr>
          <p:nvPr/>
        </p:nvPicPr>
        <p:blipFill>
          <a:blip r:embed="rId3"/>
          <a:stretch>
            <a:fillRect/>
          </a:stretch>
        </p:blipFill>
        <p:spPr>
          <a:xfrm>
            <a:off x="379584" y="2122038"/>
            <a:ext cx="3266262" cy="2613922"/>
          </a:xfrm>
          <a:prstGeom prst="rect">
            <a:avLst/>
          </a:prstGeom>
        </p:spPr>
      </p:pic>
      <p:sp>
        <p:nvSpPr>
          <p:cNvPr id="13" name="Virsraksts 1">
            <a:extLst>
              <a:ext uri="{FF2B5EF4-FFF2-40B4-BE49-F238E27FC236}">
                <a16:creationId xmlns:a16="http://schemas.microsoft.com/office/drawing/2014/main" id="{44ACB0DD-46A8-6B27-F643-8C5DDF52E911}"/>
              </a:ext>
            </a:extLst>
          </p:cNvPr>
          <p:cNvSpPr>
            <a:spLocks noGrp="1"/>
          </p:cNvSpPr>
          <p:nvPr>
            <p:ph type="title"/>
          </p:nvPr>
        </p:nvSpPr>
        <p:spPr>
          <a:xfrm>
            <a:off x="1916349" y="433502"/>
            <a:ext cx="7052553" cy="1036642"/>
          </a:xfrm>
        </p:spPr>
        <p:txBody>
          <a:bodyPr>
            <a:normAutofit/>
          </a:bodyPr>
          <a:lstStyle/>
          <a:p>
            <a:r>
              <a:rPr lang="lv-LV" sz="2300" dirty="0"/>
              <a:t>Mācību satura apguves prasību indikatori Ķīmija, AL</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3087AFED-1F8A-07D7-F9E6-B977531EB9D1}"/>
                  </a:ext>
                </a:extLst>
              </p14:cNvPr>
              <p14:cNvContentPartPr/>
              <p14:nvPr/>
            </p14:nvContentPartPr>
            <p14:xfrm>
              <a:off x="7227375" y="875405"/>
              <a:ext cx="1623600" cy="360"/>
            </p14:xfrm>
          </p:contentPart>
        </mc:Choice>
        <mc:Fallback xmlns="">
          <p:pic>
            <p:nvPicPr>
              <p:cNvPr id="14" name="Ink 13">
                <a:extLst>
                  <a:ext uri="{FF2B5EF4-FFF2-40B4-BE49-F238E27FC236}">
                    <a16:creationId xmlns:a16="http://schemas.microsoft.com/office/drawing/2014/main" id="{3087AFED-1F8A-07D7-F9E6-B977531EB9D1}"/>
                  </a:ext>
                </a:extLst>
              </p:cNvPr>
              <p:cNvPicPr/>
              <p:nvPr/>
            </p:nvPicPr>
            <p:blipFill>
              <a:blip r:embed="rId5"/>
              <a:stretch>
                <a:fillRect/>
              </a:stretch>
            </p:blipFill>
            <p:spPr>
              <a:xfrm>
                <a:off x="7191735" y="803405"/>
                <a:ext cx="1695240" cy="144000"/>
              </a:xfrm>
              <a:prstGeom prst="rect">
                <a:avLst/>
              </a:prstGeom>
            </p:spPr>
          </p:pic>
        </mc:Fallback>
      </mc:AlternateContent>
    </p:spTree>
    <p:extLst>
      <p:ext uri="{BB962C8B-B14F-4D97-AF65-F5344CB8AC3E}">
        <p14:creationId xmlns:p14="http://schemas.microsoft.com/office/powerpoint/2010/main" val="257367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51888-EF38-6AD4-88E7-4B8BFDBECF1D}"/>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7FAA797-D603-0EF4-78AC-9C2A95D1DA9E}"/>
              </a:ext>
            </a:extLst>
          </p:cNvPr>
          <p:cNvSpPr>
            <a:spLocks noGrp="1"/>
          </p:cNvSpPr>
          <p:nvPr>
            <p:ph type="title"/>
          </p:nvPr>
        </p:nvSpPr>
        <p:spPr>
          <a:xfrm>
            <a:off x="2287836" y="445265"/>
            <a:ext cx="6398963" cy="1036638"/>
          </a:xfrm>
        </p:spPr>
        <p:txBody>
          <a:bodyPr>
            <a:normAutofit/>
          </a:bodyPr>
          <a:lstStyle/>
          <a:p>
            <a:r>
              <a:rPr lang="lv-LV" altLang="lv-LV" dirty="0">
                <a:ea typeface="MS PGothic" panose="020B0600070205080204" pitchFamily="34" charset="-128"/>
              </a:rPr>
              <a:t>AL CE satura moduļi</a:t>
            </a:r>
          </a:p>
        </p:txBody>
      </p:sp>
      <p:sp>
        <p:nvSpPr>
          <p:cNvPr id="15366" name="Slide Number Placeholder 5">
            <a:extLst>
              <a:ext uri="{FF2B5EF4-FFF2-40B4-BE49-F238E27FC236}">
                <a16:creationId xmlns:a16="http://schemas.microsoft.com/office/drawing/2014/main" id="{5D6AA880-1AFE-E80F-C1FD-F44192373098}"/>
              </a:ext>
            </a:extLst>
          </p:cNvPr>
          <p:cNvSpPr>
            <a:spLocks noGrp="1"/>
          </p:cNvSpPr>
          <p:nvPr>
            <p:ph type="sldNum" sz="quarter" idx="13"/>
          </p:nvPr>
        </p:nvSpPr>
        <p:spPr bwMode="auto">
          <a:xfrm>
            <a:off x="8534399" y="6324600"/>
            <a:ext cx="405319"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13E374F8-0662-46B5-95E5-947E53F097E0}"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37</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C52019D9-9409-718E-116F-ADF66F2A7C40}"/>
              </a:ext>
            </a:extLst>
          </p:cNvPr>
          <p:cNvPicPr>
            <a:picLocks noChangeAspect="1"/>
          </p:cNvPicPr>
          <p:nvPr/>
        </p:nvPicPr>
        <p:blipFill>
          <a:blip r:embed="rId2"/>
          <a:stretch>
            <a:fillRect/>
          </a:stretch>
        </p:blipFill>
        <p:spPr>
          <a:xfrm>
            <a:off x="778211" y="1770399"/>
            <a:ext cx="7908587" cy="2452739"/>
          </a:xfrm>
          <a:prstGeom prst="rect">
            <a:avLst/>
          </a:prstGeom>
        </p:spPr>
      </p:pic>
      <p:sp>
        <p:nvSpPr>
          <p:cNvPr id="3" name="TextBox 2">
            <a:extLst>
              <a:ext uri="{FF2B5EF4-FFF2-40B4-BE49-F238E27FC236}">
                <a16:creationId xmlns:a16="http://schemas.microsoft.com/office/drawing/2014/main" id="{349BDF69-11DD-0B47-D685-7E8D0A730C3A}"/>
              </a:ext>
            </a:extLst>
          </p:cNvPr>
          <p:cNvSpPr txBox="1"/>
          <p:nvPr/>
        </p:nvSpPr>
        <p:spPr>
          <a:xfrm>
            <a:off x="3532974" y="5479611"/>
            <a:ext cx="5153825" cy="830997"/>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Kādas tematiskās jomas 2026. gada</a:t>
            </a:r>
          </a:p>
          <a:p>
            <a:pPr marR="0" lvl="0" algn="l" defTabSz="685800" rtl="0" eaLnBrk="1" fontAlgn="auto" latinLnBrk="0" hangingPunct="1">
              <a:lnSpc>
                <a:spcPct val="100000"/>
              </a:lnSpc>
              <a:spcBef>
                <a:spcPts val="0"/>
              </a:spcBef>
              <a:spcAft>
                <a:spcPts val="0"/>
              </a:spcAft>
              <a:buClr>
                <a:srgbClr val="000000"/>
              </a:buClr>
              <a:buSzTx/>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 ķīmijas CE ir uzsvērtas visvairāk?</a:t>
            </a:r>
          </a:p>
        </p:txBody>
      </p:sp>
      <p:sp>
        <p:nvSpPr>
          <p:cNvPr id="4" name="Title 1">
            <a:extLst>
              <a:ext uri="{FF2B5EF4-FFF2-40B4-BE49-F238E27FC236}">
                <a16:creationId xmlns:a16="http://schemas.microsoft.com/office/drawing/2014/main" id="{61FED622-B138-B773-3E3B-051D47B9974C}"/>
              </a:ext>
            </a:extLst>
          </p:cNvPr>
          <p:cNvSpPr txBox="1">
            <a:spLocks/>
          </p:cNvSpPr>
          <p:nvPr/>
        </p:nvSpPr>
        <p:spPr bwMode="auto">
          <a:xfrm>
            <a:off x="379595" y="5557364"/>
            <a:ext cx="2953967" cy="69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kern="0" dirty="0">
                <a:solidFill>
                  <a:srgbClr val="664790"/>
                </a:solidFill>
                <a:latin typeface="Verdana"/>
                <a:ea typeface="Verdana"/>
                <a:sym typeface="Verdana"/>
              </a:rPr>
              <a:t>Jūsu jautājums</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mc:AlternateContent xmlns:mc="http://schemas.openxmlformats.org/markup-compatibility/2006" xmlns:p14="http://schemas.microsoft.com/office/powerpoint/2010/main">
        <mc:Choice Requires="p14">
          <p:contentPart p14:bwMode="auto" r:id="rId3">
            <p14:nvContentPartPr>
              <p14:cNvPr id="6" name="Rokraksts 5">
                <a:extLst>
                  <a:ext uri="{FF2B5EF4-FFF2-40B4-BE49-F238E27FC236}">
                    <a16:creationId xmlns:a16="http://schemas.microsoft.com/office/drawing/2014/main" id="{EC879410-FEF7-CAE4-AF8D-9AE5359E4F4D}"/>
                  </a:ext>
                </a:extLst>
              </p14:cNvPr>
              <p14:cNvContentPartPr/>
              <p14:nvPr/>
            </p14:nvContentPartPr>
            <p14:xfrm>
              <a:off x="7382895" y="3617165"/>
              <a:ext cx="669960" cy="20520"/>
            </p14:xfrm>
          </p:contentPart>
        </mc:Choice>
        <mc:Fallback xmlns="">
          <p:pic>
            <p:nvPicPr>
              <p:cNvPr id="6" name="Rokraksts 5">
                <a:extLst>
                  <a:ext uri="{FF2B5EF4-FFF2-40B4-BE49-F238E27FC236}">
                    <a16:creationId xmlns:a16="http://schemas.microsoft.com/office/drawing/2014/main" id="{EC879410-FEF7-CAE4-AF8D-9AE5359E4F4D}"/>
                  </a:ext>
                </a:extLst>
              </p:cNvPr>
              <p:cNvPicPr/>
              <p:nvPr/>
            </p:nvPicPr>
            <p:blipFill>
              <a:blip r:embed="rId4"/>
              <a:stretch>
                <a:fillRect/>
              </a:stretch>
            </p:blipFill>
            <p:spPr>
              <a:xfrm>
                <a:off x="7328895" y="3509525"/>
                <a:ext cx="777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Rokraksts 6">
                <a:extLst>
                  <a:ext uri="{FF2B5EF4-FFF2-40B4-BE49-F238E27FC236}">
                    <a16:creationId xmlns:a16="http://schemas.microsoft.com/office/drawing/2014/main" id="{4F5CF979-2748-FAE7-C813-B919BD9F6EF8}"/>
                  </a:ext>
                </a:extLst>
              </p14:cNvPr>
              <p14:cNvContentPartPr/>
              <p14:nvPr/>
            </p14:nvContentPartPr>
            <p14:xfrm>
              <a:off x="7353735" y="3969245"/>
              <a:ext cx="650880" cy="48240"/>
            </p14:xfrm>
          </p:contentPart>
        </mc:Choice>
        <mc:Fallback xmlns="">
          <p:pic>
            <p:nvPicPr>
              <p:cNvPr id="7" name="Rokraksts 6">
                <a:extLst>
                  <a:ext uri="{FF2B5EF4-FFF2-40B4-BE49-F238E27FC236}">
                    <a16:creationId xmlns:a16="http://schemas.microsoft.com/office/drawing/2014/main" id="{4F5CF979-2748-FAE7-C813-B919BD9F6EF8}"/>
                  </a:ext>
                </a:extLst>
              </p:cNvPr>
              <p:cNvPicPr/>
              <p:nvPr/>
            </p:nvPicPr>
            <p:blipFill>
              <a:blip r:embed="rId6"/>
              <a:stretch>
                <a:fillRect/>
              </a:stretch>
            </p:blipFill>
            <p:spPr>
              <a:xfrm>
                <a:off x="7300095" y="3861605"/>
                <a:ext cx="758520" cy="263880"/>
              </a:xfrm>
              <a:prstGeom prst="rect">
                <a:avLst/>
              </a:prstGeom>
            </p:spPr>
          </p:pic>
        </mc:Fallback>
      </mc:AlternateContent>
      <p:sp>
        <p:nvSpPr>
          <p:cNvPr id="9" name="TextBox 8">
            <a:extLst>
              <a:ext uri="{FF2B5EF4-FFF2-40B4-BE49-F238E27FC236}">
                <a16:creationId xmlns:a16="http://schemas.microsoft.com/office/drawing/2014/main" id="{78F6DD58-F376-081B-F1C1-9945644B6C88}"/>
              </a:ext>
            </a:extLst>
          </p:cNvPr>
          <p:cNvSpPr txBox="1"/>
          <p:nvPr/>
        </p:nvSpPr>
        <p:spPr>
          <a:xfrm>
            <a:off x="1482898" y="4497431"/>
            <a:ext cx="6196277" cy="707886"/>
          </a:xfrm>
          <a:prstGeom prst="rect">
            <a:avLst/>
          </a:prstGeom>
          <a:noFill/>
        </p:spPr>
        <p:txBody>
          <a:bodyPr wrap="square">
            <a:spAutoFit/>
          </a:bodyPr>
          <a:lstStyle/>
          <a:p>
            <a:pPr algn="ctr"/>
            <a:r>
              <a:rPr lang="lv-LV" sz="2000" dirty="0">
                <a:solidFill>
                  <a:srgbClr val="7030A0"/>
                </a:solidFill>
              </a:rPr>
              <a:t>Satura moduļu īpatsvars eksāmena darbā</a:t>
            </a:r>
            <a:endParaRPr lang="en-GB" sz="2000" dirty="0">
              <a:solidFill>
                <a:srgbClr val="7030A0"/>
              </a:solidFill>
            </a:endParaRPr>
          </a:p>
          <a:p>
            <a:pPr algn="ctr"/>
            <a:r>
              <a:rPr lang="lv-LV" sz="2000" dirty="0">
                <a:solidFill>
                  <a:srgbClr val="7030A0"/>
                </a:solidFill>
              </a:rPr>
              <a:t> ir atbilstošs tematu stundu skaitam programmas paraugā</a:t>
            </a:r>
          </a:p>
        </p:txBody>
      </p:sp>
    </p:spTree>
    <p:extLst>
      <p:ext uri="{BB962C8B-B14F-4D97-AF65-F5344CB8AC3E}">
        <p14:creationId xmlns:p14="http://schemas.microsoft.com/office/powerpoint/2010/main" val="110633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F6E59-C1E0-9BA6-4BE5-FFAEFF084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B0E-835D-49E0-1B31-B30F5E0A77D5}"/>
              </a:ext>
            </a:extLst>
          </p:cNvPr>
          <p:cNvSpPr>
            <a:spLocks noGrp="1"/>
          </p:cNvSpPr>
          <p:nvPr>
            <p:ph type="title"/>
          </p:nvPr>
        </p:nvSpPr>
        <p:spPr>
          <a:xfrm>
            <a:off x="2066350" y="988332"/>
            <a:ext cx="6863640" cy="1036642"/>
          </a:xfrm>
        </p:spPr>
        <p:txBody>
          <a:bodyPr/>
          <a:lstStyle/>
          <a:p>
            <a:r>
              <a:rPr lang="lv-LV" sz="2400" i="0" u="none" strike="noStrike" baseline="0" dirty="0">
                <a:solidFill>
                  <a:srgbClr val="000000"/>
                </a:solidFill>
              </a:rPr>
              <a:t>Izziņas darbības līmeņu raksturojums </a:t>
            </a:r>
            <a:endParaRPr lang="lv-LV" dirty="0"/>
          </a:p>
        </p:txBody>
      </p:sp>
      <p:sp>
        <p:nvSpPr>
          <p:cNvPr id="6" name="Slide Number Placeholder 5">
            <a:extLst>
              <a:ext uri="{FF2B5EF4-FFF2-40B4-BE49-F238E27FC236}">
                <a16:creationId xmlns:a16="http://schemas.microsoft.com/office/drawing/2014/main" id="{9DE10348-6BE5-A35B-3054-9B36B69A1192}"/>
              </a:ext>
            </a:extLst>
          </p:cNvPr>
          <p:cNvSpPr>
            <a:spLocks noGrp="1"/>
          </p:cNvSpPr>
          <p:nvPr>
            <p:ph type="sldNum" sz="quarter" idx="13"/>
          </p:nvPr>
        </p:nvSpPr>
        <p:spPr>
          <a:xfrm>
            <a:off x="8534399" y="6324600"/>
            <a:ext cx="395591"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38</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4" name="Picture 3">
            <a:extLst>
              <a:ext uri="{FF2B5EF4-FFF2-40B4-BE49-F238E27FC236}">
                <a16:creationId xmlns:a16="http://schemas.microsoft.com/office/drawing/2014/main" id="{B4702671-CC77-A45E-5CA1-C5881708094E}"/>
              </a:ext>
            </a:extLst>
          </p:cNvPr>
          <p:cNvPicPr>
            <a:picLocks noChangeAspect="1"/>
          </p:cNvPicPr>
          <p:nvPr/>
        </p:nvPicPr>
        <p:blipFill>
          <a:blip r:embed="rId2"/>
          <a:stretch>
            <a:fillRect/>
          </a:stretch>
        </p:blipFill>
        <p:spPr>
          <a:xfrm>
            <a:off x="309865" y="3107987"/>
            <a:ext cx="8620125" cy="2133600"/>
          </a:xfrm>
          <a:prstGeom prst="rect">
            <a:avLst/>
          </a:prstGeom>
        </p:spPr>
      </p:pic>
      <p:sp>
        <p:nvSpPr>
          <p:cNvPr id="5" name="TextBox 4">
            <a:extLst>
              <a:ext uri="{FF2B5EF4-FFF2-40B4-BE49-F238E27FC236}">
                <a16:creationId xmlns:a16="http://schemas.microsoft.com/office/drawing/2014/main" id="{09BE5829-EED3-EC76-390B-B1242C762E3E}"/>
              </a:ext>
            </a:extLst>
          </p:cNvPr>
          <p:cNvSpPr txBox="1"/>
          <p:nvPr/>
        </p:nvSpPr>
        <p:spPr>
          <a:xfrm>
            <a:off x="640403" y="2386836"/>
            <a:ext cx="7893995" cy="400110"/>
          </a:xfrm>
          <a:prstGeom prst="rect">
            <a:avLst/>
          </a:prstGeom>
          <a:noFill/>
        </p:spPr>
        <p:txBody>
          <a:bodyPr wrap="square">
            <a:spAutoFit/>
          </a:bodyPr>
          <a:lstStyle/>
          <a:p>
            <a:r>
              <a:rPr lang="lv-LV" sz="2000" dirty="0">
                <a:solidFill>
                  <a:srgbClr val="7030A0"/>
                </a:solidFill>
              </a:rPr>
              <a:t>Eksāmena darbā iekļautie uzdevumi grupēti četros izziņas darbības līmeņos</a:t>
            </a:r>
          </a:p>
        </p:txBody>
      </p:sp>
    </p:spTree>
    <p:extLst>
      <p:ext uri="{BB962C8B-B14F-4D97-AF65-F5344CB8AC3E}">
        <p14:creationId xmlns:p14="http://schemas.microsoft.com/office/powerpoint/2010/main" val="485020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9FC2-FBA7-2D9E-9801-E41824000D5B}"/>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5460B2E9-31B1-9E7B-3A5B-D639DECFA0BF}"/>
              </a:ext>
            </a:extLst>
          </p:cNvPr>
          <p:cNvSpPr>
            <a:spLocks noGrp="1"/>
          </p:cNvSpPr>
          <p:nvPr>
            <p:ph type="title"/>
          </p:nvPr>
        </p:nvSpPr>
        <p:spPr>
          <a:xfrm>
            <a:off x="2590800" y="381000"/>
            <a:ext cx="6096000" cy="1036638"/>
          </a:xfrm>
        </p:spPr>
        <p:txBody>
          <a:bodyPr>
            <a:normAutofit fontScale="90000"/>
          </a:bodyPr>
          <a:lstStyle/>
          <a:p>
            <a:r>
              <a:rPr lang="lv-LV" altLang="lv-LV" dirty="0">
                <a:latin typeface="Verdana"/>
                <a:ea typeface="MS PGothic"/>
              </a:rPr>
              <a:t>VPD programmas, mācību satura apguves prasību indikatori un snieguma līmeņu apraksti</a:t>
            </a:r>
            <a:endParaRPr lang="lv-LV" altLang="lv-LV" dirty="0">
              <a:ea typeface="MS PGothic" panose="020B0600070205080204" pitchFamily="34" charset="-128"/>
            </a:endParaRPr>
          </a:p>
        </p:txBody>
      </p:sp>
      <p:sp>
        <p:nvSpPr>
          <p:cNvPr id="13318" name="Slide Number Placeholder 5">
            <a:extLst>
              <a:ext uri="{FF2B5EF4-FFF2-40B4-BE49-F238E27FC236}">
                <a16:creationId xmlns:a16="http://schemas.microsoft.com/office/drawing/2014/main" id="{2CB56A33-77AA-43B2-A81C-AD9405B0C963}"/>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15BB39D-C244-42A7-8CAE-F1176BB065C4}" type="slidenum">
              <a:rPr lang="en-US" altLang="lv-LV" sz="1000">
                <a:solidFill>
                  <a:srgbClr val="898989"/>
                </a:solidFill>
                <a:latin typeface="Verdana" panose="020B0604030504040204" pitchFamily="34" charset="0"/>
              </a:rPr>
              <a:pPr>
                <a:spcBef>
                  <a:spcPct val="0"/>
                </a:spcBef>
                <a:buFontTx/>
                <a:buNone/>
              </a:pPr>
              <a:t>39</a:t>
            </a:fld>
            <a:endParaRPr lang="en-US" altLang="lv-LV" sz="1000">
              <a:solidFill>
                <a:srgbClr val="898989"/>
              </a:solidFill>
              <a:latin typeface="Verdana" panose="020B0604030504040204" pitchFamily="34" charset="0"/>
            </a:endParaRPr>
          </a:p>
        </p:txBody>
      </p:sp>
      <p:sp>
        <p:nvSpPr>
          <p:cNvPr id="2" name="Content Placeholder 1">
            <a:extLst>
              <a:ext uri="{FF2B5EF4-FFF2-40B4-BE49-F238E27FC236}">
                <a16:creationId xmlns:a16="http://schemas.microsoft.com/office/drawing/2014/main" id="{51728E5F-A000-F5AE-CF2B-58B66E2D37B4}"/>
              </a:ext>
            </a:extLst>
          </p:cNvPr>
          <p:cNvSpPr>
            <a:spLocks noGrp="1"/>
          </p:cNvSpPr>
          <p:nvPr>
            <p:ph idx="1"/>
          </p:nvPr>
        </p:nvSpPr>
        <p:spPr>
          <a:xfrm>
            <a:off x="982494" y="1752600"/>
            <a:ext cx="7704306" cy="4373573"/>
          </a:xfrm>
        </p:spPr>
        <p:txBody>
          <a:bodyPr/>
          <a:lstStyle/>
          <a:p>
            <a:r>
              <a:rPr lang="lv-LV" dirty="0"/>
              <a:t>ĶĪMIJA </a:t>
            </a:r>
          </a:p>
          <a:p>
            <a:r>
              <a:rPr lang="lv-LV" dirty="0"/>
              <a:t>Augstākais mācību satura apguves līmenis</a:t>
            </a:r>
          </a:p>
          <a:p>
            <a:r>
              <a:rPr lang="lv-LV" dirty="0"/>
              <a:t>Centralizētā eksāmena programma</a:t>
            </a:r>
          </a:p>
          <a:p>
            <a:endParaRPr lang="lv-LV" dirty="0"/>
          </a:p>
          <a:p>
            <a:r>
              <a:rPr lang="lv-LV" dirty="0"/>
              <a:t>ĶĪMIJA</a:t>
            </a:r>
          </a:p>
          <a:p>
            <a:r>
              <a:rPr lang="lv-LV" dirty="0"/>
              <a:t>Optimālais mācību satura apguves līmenis</a:t>
            </a:r>
          </a:p>
          <a:p>
            <a:r>
              <a:rPr lang="lv-LV" dirty="0"/>
              <a:t>Centralizētā eksāmena programma</a:t>
            </a:r>
          </a:p>
          <a:p>
            <a:endParaRPr lang="lv-LV" dirty="0"/>
          </a:p>
          <a:p>
            <a:r>
              <a:rPr lang="lv-LV" sz="1800" dirty="0">
                <a:hlinkClick r:id="rId2"/>
              </a:rPr>
              <a:t>https://www.viaa.gov.lv/lv/valsts-parbaudes-darbu-programmas#20252026-macibu-gads</a:t>
            </a:r>
            <a:r>
              <a:rPr lang="lv-LV" sz="1800" dirty="0"/>
              <a:t> </a:t>
            </a:r>
          </a:p>
        </p:txBody>
      </p:sp>
    </p:spTree>
    <p:extLst>
      <p:ext uri="{BB962C8B-B14F-4D97-AF65-F5344CB8AC3E}">
        <p14:creationId xmlns:p14="http://schemas.microsoft.com/office/powerpoint/2010/main" val="187176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6CF1-67C2-1BDF-32BF-D703EDC267B9}"/>
              </a:ext>
            </a:extLst>
          </p:cNvPr>
          <p:cNvSpPr>
            <a:spLocks noGrp="1"/>
          </p:cNvSpPr>
          <p:nvPr>
            <p:ph type="title"/>
          </p:nvPr>
        </p:nvSpPr>
        <p:spPr/>
        <p:txBody>
          <a:bodyPr>
            <a:normAutofit fontScale="90000"/>
          </a:bodyPr>
          <a:lstStyle/>
          <a:p>
            <a:r>
              <a:rPr kumimoji="0" lang="lv-LV" sz="2200" b="1" i="0" u="none" strike="noStrike" kern="0" cap="none" spc="0" normalizeH="0" baseline="0" noProof="0" dirty="0">
                <a:ln>
                  <a:noFill/>
                </a:ln>
                <a:solidFill>
                  <a:prstClr val="black"/>
                </a:solidFill>
                <a:effectLst/>
                <a:uLnTx/>
                <a:uFillTx/>
                <a:latin typeface="Verdana"/>
                <a:ea typeface="Verdana"/>
                <a:cs typeface="+mn-cs"/>
                <a:sym typeface="Verdana"/>
              </a:rPr>
              <a:t>Centralizētais eksāmens</a:t>
            </a:r>
            <a:r>
              <a:rPr kumimoji="0" lang="lv-LV" sz="2200" b="0" i="0" u="none" strike="noStrike" kern="0" cap="none" spc="0" normalizeH="0" baseline="0" noProof="0" dirty="0">
                <a:ln>
                  <a:noFill/>
                </a:ln>
                <a:solidFill>
                  <a:prstClr val="black"/>
                </a:solidFill>
                <a:effectLst/>
                <a:uLnTx/>
                <a:uFillTx/>
                <a:latin typeface="Verdana"/>
                <a:ea typeface="Verdana"/>
                <a:cs typeface="+mn-cs"/>
                <a:sym typeface="Verdana"/>
              </a:rPr>
              <a:t>  ķīmijā </a:t>
            </a:r>
            <a:r>
              <a:rPr kumimoji="0" lang="lv-LV" sz="2200" b="1" i="0" u="none" strike="noStrike" kern="0" cap="none" spc="0" normalizeH="0" baseline="0" noProof="0" dirty="0">
                <a:ln>
                  <a:noFill/>
                </a:ln>
                <a:solidFill>
                  <a:prstClr val="black"/>
                </a:solidFill>
                <a:effectLst/>
                <a:uLnTx/>
                <a:uFillTx/>
                <a:latin typeface="Verdana"/>
                <a:ea typeface="Verdana"/>
                <a:cs typeface="+mn-cs"/>
                <a:sym typeface="Verdana"/>
              </a:rPr>
              <a:t>optimālajā </a:t>
            </a:r>
            <a:r>
              <a:rPr kumimoji="0" lang="lv-LV" sz="2200" b="0" i="0" u="none" strike="noStrike" kern="0" cap="none" spc="0" normalizeH="0" baseline="0" noProof="0" dirty="0">
                <a:ln>
                  <a:noFill/>
                </a:ln>
                <a:solidFill>
                  <a:prstClr val="black"/>
                </a:solidFill>
                <a:effectLst/>
                <a:uLnTx/>
                <a:uFillTx/>
                <a:latin typeface="Verdana"/>
                <a:ea typeface="Verdana"/>
                <a:cs typeface="+mn-cs"/>
                <a:sym typeface="Verdana"/>
              </a:rPr>
              <a:t>mācību satura apguves līmenī</a:t>
            </a:r>
            <a:endParaRPr lang="lv-LV" dirty="0"/>
          </a:p>
        </p:txBody>
      </p:sp>
      <p:sp>
        <p:nvSpPr>
          <p:cNvPr id="6" name="Slide Number Placeholder 5">
            <a:extLst>
              <a:ext uri="{FF2B5EF4-FFF2-40B4-BE49-F238E27FC236}">
                <a16:creationId xmlns:a16="http://schemas.microsoft.com/office/drawing/2014/main" id="{FB9D5958-39CE-33A7-BB79-D48A765CC807}"/>
              </a:ext>
            </a:extLst>
          </p:cNvPr>
          <p:cNvSpPr>
            <a:spLocks noGrp="1"/>
          </p:cNvSpPr>
          <p:nvPr>
            <p:ph type="sldNum" sz="quarter" idx="13"/>
          </p:nvPr>
        </p:nvSpPr>
        <p:spPr/>
        <p:txBody>
          <a:bodyPr/>
          <a:lstStyle/>
          <a:p>
            <a:pPr>
              <a:defRPr/>
            </a:pPr>
            <a:fld id="{FFEC9D47-AF45-414F-A11D-840A1954ECF2}" type="slidenum">
              <a:rPr lang="en-US" altLang="lv-LV" smtClean="0"/>
              <a:pPr>
                <a:defRPr/>
              </a:pPr>
              <a:t>4</a:t>
            </a:fld>
            <a:endParaRPr lang="en-US" altLang="lv-LV"/>
          </a:p>
        </p:txBody>
      </p:sp>
      <p:sp>
        <p:nvSpPr>
          <p:cNvPr id="7" name="TextBox 6">
            <a:extLst>
              <a:ext uri="{FF2B5EF4-FFF2-40B4-BE49-F238E27FC236}">
                <a16:creationId xmlns:a16="http://schemas.microsoft.com/office/drawing/2014/main" id="{D60DF9FC-196D-F469-6A4D-B8ED55A0EFFD}"/>
              </a:ext>
            </a:extLst>
          </p:cNvPr>
          <p:cNvSpPr txBox="1"/>
          <p:nvPr/>
        </p:nvSpPr>
        <p:spPr>
          <a:xfrm>
            <a:off x="232639" y="1684481"/>
            <a:ext cx="8911361"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1" fontAlgn="auto" hangingPunct="1">
              <a:spcBef>
                <a:spcPts val="0"/>
              </a:spcBef>
              <a:spcAft>
                <a:spcPts val="0"/>
              </a:spcAft>
              <a:buClr>
                <a:srgbClr val="000000"/>
              </a:buClr>
              <a:buFont typeface="Arial"/>
              <a:buNone/>
            </a:pPr>
            <a:r>
              <a:rPr lang="lv-LV" sz="1800" dirty="0">
                <a:solidFill>
                  <a:srgbClr val="664690"/>
                </a:solidFill>
                <a:latin typeface="Verdana"/>
                <a:ea typeface="Verdana"/>
                <a:cs typeface="Arial"/>
                <a:sym typeface="Arial"/>
              </a:rPr>
              <a:t>Skolēniem, kuri ir </a:t>
            </a:r>
            <a:r>
              <a:rPr lang="lv-LV" sz="1800" b="1" dirty="0">
                <a:solidFill>
                  <a:srgbClr val="664690"/>
                </a:solidFill>
                <a:latin typeface="Verdana"/>
                <a:ea typeface="Verdana"/>
                <a:cs typeface="Arial"/>
                <a:sym typeface="Arial"/>
              </a:rPr>
              <a:t>saņēmuši vērtējumu monitoringa </a:t>
            </a:r>
            <a:r>
              <a:rPr lang="lv-LV" sz="1800" dirty="0">
                <a:solidFill>
                  <a:srgbClr val="664690"/>
                </a:solidFill>
                <a:latin typeface="Verdana"/>
                <a:ea typeface="Verdana"/>
                <a:cs typeface="Arial"/>
                <a:sym typeface="Arial"/>
              </a:rPr>
              <a:t>darbā pārejas posmā, tiek dota </a:t>
            </a:r>
            <a:r>
              <a:rPr lang="lv-LV" sz="1800" b="1" dirty="0">
                <a:solidFill>
                  <a:srgbClr val="664690"/>
                </a:solidFill>
                <a:latin typeface="Verdana"/>
                <a:ea typeface="Verdana"/>
                <a:cs typeface="Arial"/>
                <a:sym typeface="Arial"/>
              </a:rPr>
              <a:t>izvēle</a:t>
            </a:r>
            <a:r>
              <a:rPr lang="lv-LV" sz="1800" dirty="0">
                <a:solidFill>
                  <a:srgbClr val="664690"/>
                </a:solidFill>
                <a:latin typeface="Verdana"/>
                <a:ea typeface="Verdana"/>
                <a:cs typeface="Arial"/>
                <a:sym typeface="Arial"/>
              </a:rPr>
              <a:t> – kārtot vai nekārtot centralizēto eksāmenu minētajos mācību priekšmetos.</a:t>
            </a:r>
            <a:endParaRPr lang="lv-LV" sz="1800" dirty="0">
              <a:solidFill>
                <a:srgbClr val="664690"/>
              </a:solidFill>
              <a:latin typeface="Verdana"/>
              <a:ea typeface="Verdana"/>
              <a:cs typeface="Calibri"/>
              <a:sym typeface="Arial"/>
            </a:endParaRPr>
          </a:p>
          <a:p>
            <a:pPr defTabSz="914400" eaLnBrk="1" fontAlgn="auto" hangingPunct="1">
              <a:spcBef>
                <a:spcPts val="0"/>
              </a:spcBef>
              <a:spcAft>
                <a:spcPts val="0"/>
              </a:spcAft>
              <a:buClr>
                <a:srgbClr val="000000"/>
              </a:buClr>
              <a:buFont typeface="Arial"/>
              <a:buNone/>
            </a:pPr>
            <a:endParaRPr lang="lv-LV" sz="1800" kern="0" dirty="0">
              <a:solidFill>
                <a:srgbClr val="664690"/>
              </a:solidFill>
              <a:latin typeface="Verdana"/>
              <a:cs typeface="Arial"/>
              <a:sym typeface="Arial"/>
            </a:endParaRPr>
          </a:p>
          <a:p>
            <a:pPr defTabSz="914400" eaLnBrk="1" fontAlgn="auto" hangingPunct="1">
              <a:spcBef>
                <a:spcPts val="0"/>
              </a:spcBef>
              <a:spcAft>
                <a:spcPts val="0"/>
              </a:spcAft>
              <a:buClr>
                <a:srgbClr val="000000"/>
              </a:buClr>
              <a:buFont typeface="Arial"/>
              <a:buNone/>
            </a:pPr>
            <a:r>
              <a:rPr lang="lv-LV" sz="1800" dirty="0">
                <a:solidFill>
                  <a:srgbClr val="664690"/>
                </a:solidFill>
                <a:latin typeface="Verdana"/>
                <a:ea typeface="Verdana"/>
                <a:cs typeface="Arial"/>
                <a:sym typeface="Arial"/>
              </a:rPr>
              <a:t>12. klases skolēni 2025./2026.mācību gadā </a:t>
            </a:r>
            <a:r>
              <a:rPr lang="lv-LV" sz="1800" b="1" dirty="0">
                <a:solidFill>
                  <a:srgbClr val="C00000"/>
                </a:solidFill>
                <a:latin typeface="Verdana"/>
                <a:ea typeface="Verdana"/>
                <a:cs typeface="Arial"/>
                <a:sym typeface="Arial"/>
              </a:rPr>
              <a:t>var nekārtot</a:t>
            </a:r>
            <a:r>
              <a:rPr lang="lv-LV" sz="1800" b="1" dirty="0">
                <a:solidFill>
                  <a:srgbClr val="664690"/>
                </a:solidFill>
                <a:latin typeface="Verdana"/>
                <a:ea typeface="Verdana"/>
                <a:cs typeface="Arial"/>
                <a:sym typeface="Arial"/>
              </a:rPr>
              <a:t> </a:t>
            </a:r>
            <a:r>
              <a:rPr lang="lv-LV" sz="1800" dirty="0">
                <a:solidFill>
                  <a:srgbClr val="664690"/>
                </a:solidFill>
                <a:latin typeface="Verdana"/>
                <a:ea typeface="Verdana"/>
                <a:cs typeface="Arial"/>
                <a:sym typeface="Arial"/>
              </a:rPr>
              <a:t>šo centralizēto eksāmenu, ja:</a:t>
            </a:r>
            <a:endParaRPr lang="lv-LV" sz="1800" dirty="0">
              <a:solidFill>
                <a:srgbClr val="664690"/>
              </a:solidFill>
              <a:latin typeface="Verdana"/>
              <a:ea typeface="Verdana"/>
              <a:cs typeface="Calibri"/>
              <a:sym typeface="Arial"/>
            </a:endParaRPr>
          </a:p>
          <a:p>
            <a:pPr marL="742950" indent="-285750" defTabSz="914400" eaLnBrk="1" fontAlgn="auto" hangingPunct="1">
              <a:spcBef>
                <a:spcPts val="0"/>
              </a:spcBef>
              <a:spcAft>
                <a:spcPts val="0"/>
              </a:spcAft>
              <a:buClr>
                <a:srgbClr val="000000"/>
              </a:buClr>
              <a:buFont typeface="Arial"/>
              <a:buChar char="•"/>
            </a:pPr>
            <a:r>
              <a:rPr lang="lv-LV" sz="1800" dirty="0">
                <a:solidFill>
                  <a:srgbClr val="664690"/>
                </a:solidFill>
                <a:latin typeface="Verdana"/>
                <a:ea typeface="Verdana"/>
                <a:cs typeface="Arial"/>
                <a:sym typeface="Arial"/>
              </a:rPr>
              <a:t>2023./2024. vai 2024./2025. mācību gadā ir nokārtots monitoringa darbs;</a:t>
            </a:r>
            <a:endParaRPr lang="lv-LV" sz="1800" dirty="0">
              <a:solidFill>
                <a:srgbClr val="664690"/>
              </a:solidFill>
              <a:latin typeface="Verdana"/>
              <a:ea typeface="Verdana"/>
              <a:cs typeface="Calibri"/>
              <a:sym typeface="Arial"/>
            </a:endParaRPr>
          </a:p>
          <a:p>
            <a:pPr marL="742950" indent="-285750" defTabSz="914400" eaLnBrk="1" fontAlgn="auto" hangingPunct="1">
              <a:spcBef>
                <a:spcPts val="0"/>
              </a:spcBef>
              <a:spcAft>
                <a:spcPts val="0"/>
              </a:spcAft>
              <a:buClr>
                <a:srgbClr val="000000"/>
              </a:buClr>
              <a:buFont typeface="Arial"/>
              <a:buChar char="•"/>
            </a:pPr>
            <a:r>
              <a:rPr lang="lv-LV" sz="1800" dirty="0">
                <a:solidFill>
                  <a:srgbClr val="664690"/>
                </a:solidFill>
                <a:latin typeface="Verdana"/>
                <a:ea typeface="Verdana"/>
                <a:cs typeface="Arial"/>
                <a:sym typeface="Arial"/>
              </a:rPr>
              <a:t>skolēns ir izvēlējies kārtot augstākā mācību satura apguves līmeņa centralizēto eksāmenu bioloģijā vai fizikā, vai ķīmijā.</a:t>
            </a:r>
          </a:p>
          <a:p>
            <a:pPr marL="742950" indent="-285750" defTabSz="914400" eaLnBrk="1" fontAlgn="auto" hangingPunct="1">
              <a:spcBef>
                <a:spcPts val="0"/>
              </a:spcBef>
              <a:spcAft>
                <a:spcPts val="0"/>
              </a:spcAft>
              <a:buClr>
                <a:srgbClr val="000000"/>
              </a:buClr>
              <a:buFont typeface="Arial"/>
              <a:buChar char="•"/>
            </a:pPr>
            <a:endParaRPr lang="lv-LV" sz="1800" dirty="0">
              <a:solidFill>
                <a:srgbClr val="664690"/>
              </a:solidFill>
              <a:latin typeface="Verdana"/>
              <a:ea typeface="Verdana"/>
              <a:cs typeface="Arial"/>
              <a:sym typeface="Arial"/>
            </a:endParaRPr>
          </a:p>
          <a:p>
            <a:pPr marL="742950" indent="-285750" defTabSz="914400" eaLnBrk="1" fontAlgn="auto" hangingPunct="1">
              <a:spcBef>
                <a:spcPts val="0"/>
              </a:spcBef>
              <a:spcAft>
                <a:spcPts val="0"/>
              </a:spcAft>
              <a:buClr>
                <a:srgbClr val="000000"/>
              </a:buClr>
              <a:buFont typeface="Arial"/>
              <a:buChar char="•"/>
            </a:pPr>
            <a:endParaRPr lang="lv-LV" sz="1800" dirty="0">
              <a:solidFill>
                <a:srgbClr val="664690"/>
              </a:solidFill>
              <a:latin typeface="Verdana"/>
              <a:ea typeface="Verdana"/>
              <a:cs typeface="Arial"/>
              <a:sym typeface="Arial"/>
            </a:endParaRPr>
          </a:p>
          <a:p>
            <a:pPr marL="742950" indent="-285750" defTabSz="914400" eaLnBrk="1" fontAlgn="auto" hangingPunct="1">
              <a:spcBef>
                <a:spcPts val="0"/>
              </a:spcBef>
              <a:spcAft>
                <a:spcPts val="0"/>
              </a:spcAft>
              <a:buClr>
                <a:srgbClr val="000000"/>
              </a:buClr>
              <a:buFont typeface="Arial"/>
              <a:buChar char="•"/>
            </a:pPr>
            <a:endParaRPr lang="lv-LV" sz="2000" dirty="0">
              <a:solidFill>
                <a:srgbClr val="664690"/>
              </a:solidFill>
              <a:latin typeface="Verdana"/>
              <a:ea typeface="Verdana"/>
              <a:cs typeface="Calibri"/>
              <a:sym typeface="Arial"/>
            </a:endParaRPr>
          </a:p>
        </p:txBody>
      </p:sp>
      <p:pic>
        <p:nvPicPr>
          <p:cNvPr id="3" name="Attēls 2">
            <a:extLst>
              <a:ext uri="{FF2B5EF4-FFF2-40B4-BE49-F238E27FC236}">
                <a16:creationId xmlns:a16="http://schemas.microsoft.com/office/drawing/2014/main" id="{EDA06311-0930-3DB4-9AFB-6DFF8312479A}"/>
              </a:ext>
            </a:extLst>
          </p:cNvPr>
          <p:cNvPicPr>
            <a:picLocks noChangeAspect="1"/>
          </p:cNvPicPr>
          <p:nvPr/>
        </p:nvPicPr>
        <p:blipFill>
          <a:blip r:embed="rId3"/>
          <a:stretch>
            <a:fillRect/>
          </a:stretch>
        </p:blipFill>
        <p:spPr>
          <a:xfrm>
            <a:off x="493051" y="4665814"/>
            <a:ext cx="8346147" cy="2078916"/>
          </a:xfrm>
          <a:prstGeom prst="rect">
            <a:avLst/>
          </a:prstGeom>
        </p:spPr>
      </p:pic>
    </p:spTree>
    <p:extLst>
      <p:ext uri="{BB962C8B-B14F-4D97-AF65-F5344CB8AC3E}">
        <p14:creationId xmlns:p14="http://schemas.microsoft.com/office/powerpoint/2010/main" val="3194576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2C59D8-2ECE-D2B8-CC91-2569295380F4}"/>
              </a:ext>
            </a:extLst>
          </p:cNvPr>
          <p:cNvSpPr>
            <a:spLocks noGrp="1"/>
          </p:cNvSpPr>
          <p:nvPr>
            <p:ph type="title"/>
          </p:nvPr>
        </p:nvSpPr>
        <p:spPr>
          <a:xfrm>
            <a:off x="1948150" y="2703722"/>
            <a:ext cx="6738650" cy="2129148"/>
          </a:xfrm>
        </p:spPr>
        <p:txBody>
          <a:bodyPr>
            <a:normAutofit/>
          </a:bodyPr>
          <a:lstStyle/>
          <a:p>
            <a:r>
              <a:rPr lang="lv-LV" sz="4400" dirty="0">
                <a:solidFill>
                  <a:srgbClr val="7030A0"/>
                </a:solidFill>
                <a:latin typeface="Arial"/>
                <a:ea typeface="Verdana"/>
                <a:cs typeface="Arial"/>
              </a:rPr>
              <a:t>Ieteikumi, ko atgādināt skolēniem</a:t>
            </a:r>
            <a:endParaRPr lang="lv-LV" sz="4400" dirty="0">
              <a:solidFill>
                <a:srgbClr val="7030A0"/>
              </a:solidFill>
              <a:ea typeface="Verdana"/>
            </a:endParaRPr>
          </a:p>
        </p:txBody>
      </p:sp>
      <p:sp>
        <p:nvSpPr>
          <p:cNvPr id="6" name="Slaida numura vietturis 5">
            <a:extLst>
              <a:ext uri="{FF2B5EF4-FFF2-40B4-BE49-F238E27FC236}">
                <a16:creationId xmlns:a16="http://schemas.microsoft.com/office/drawing/2014/main" id="{6E44120D-7987-DB99-2184-A266C6617BED}"/>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40</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710999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4F8B617-3F22-BB3B-E453-25365B774222}"/>
              </a:ext>
            </a:extLst>
          </p:cNvPr>
          <p:cNvSpPr>
            <a:spLocks noGrp="1"/>
          </p:cNvSpPr>
          <p:nvPr>
            <p:ph type="title"/>
          </p:nvPr>
        </p:nvSpPr>
        <p:spPr>
          <a:xfrm>
            <a:off x="2438400" y="828472"/>
            <a:ext cx="6096000" cy="1036642"/>
          </a:xfrm>
        </p:spPr>
        <p:txBody>
          <a:bodyPr/>
          <a:lstStyle/>
          <a:p>
            <a:r>
              <a:rPr lang="lv-LV" sz="2800" dirty="0">
                <a:solidFill>
                  <a:srgbClr val="7030A0"/>
                </a:solidFill>
                <a:latin typeface="Arial"/>
                <a:cs typeface="Arial"/>
              </a:rPr>
              <a:t>Raksti atbildes salasāmi, lai nav pārpratumu!</a:t>
            </a:r>
            <a:endParaRPr lang="lv-LV" dirty="0">
              <a:solidFill>
                <a:srgbClr val="7030A0"/>
              </a:solidFill>
            </a:endParaRPr>
          </a:p>
        </p:txBody>
      </p:sp>
      <p:sp>
        <p:nvSpPr>
          <p:cNvPr id="6" name="Slaida numura vietturis 5">
            <a:extLst>
              <a:ext uri="{FF2B5EF4-FFF2-40B4-BE49-F238E27FC236}">
                <a16:creationId xmlns:a16="http://schemas.microsoft.com/office/drawing/2014/main" id="{BD8AE7EF-6618-2199-CDAD-3AADAD79F2A5}"/>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41</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8" name="Picture 7">
            <a:extLst>
              <a:ext uri="{FF2B5EF4-FFF2-40B4-BE49-F238E27FC236}">
                <a16:creationId xmlns:a16="http://schemas.microsoft.com/office/drawing/2014/main" id="{B9C41B6A-8191-7040-7838-07F2BF21E782}"/>
              </a:ext>
            </a:extLst>
          </p:cNvPr>
          <p:cNvPicPr>
            <a:picLocks noChangeAspect="1"/>
          </p:cNvPicPr>
          <p:nvPr/>
        </p:nvPicPr>
        <p:blipFill>
          <a:blip r:embed="rId2"/>
          <a:stretch>
            <a:fillRect/>
          </a:stretch>
        </p:blipFill>
        <p:spPr>
          <a:xfrm>
            <a:off x="345331" y="2576833"/>
            <a:ext cx="8706255" cy="1704334"/>
          </a:xfrm>
          <a:prstGeom prst="rect">
            <a:avLst/>
          </a:prstGeom>
        </p:spPr>
      </p:pic>
    </p:spTree>
    <p:extLst>
      <p:ext uri="{BB962C8B-B14F-4D97-AF65-F5344CB8AC3E}">
        <p14:creationId xmlns:p14="http://schemas.microsoft.com/office/powerpoint/2010/main" val="246731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3CF2A-796E-76BC-9F73-EE645A960C8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174E276E-F489-474A-D82A-061DB55C57B4}"/>
              </a:ext>
            </a:extLst>
          </p:cNvPr>
          <p:cNvSpPr>
            <a:spLocks noGrp="1"/>
          </p:cNvSpPr>
          <p:nvPr>
            <p:ph type="title"/>
          </p:nvPr>
        </p:nvSpPr>
        <p:spPr>
          <a:xfrm>
            <a:off x="2287837" y="381000"/>
            <a:ext cx="6551363" cy="1036642"/>
          </a:xfrm>
        </p:spPr>
        <p:txBody>
          <a:bodyPr>
            <a:normAutofit/>
          </a:bodyPr>
          <a:lstStyle/>
          <a:p>
            <a:r>
              <a:rPr lang="lv-LV" sz="2800" dirty="0">
                <a:solidFill>
                  <a:srgbClr val="7030A0"/>
                </a:solidFill>
                <a:latin typeface="Verdana"/>
                <a:ea typeface="Verdana"/>
                <a:cs typeface="Arial"/>
              </a:rPr>
              <a:t>Precīzi lieto jēdzienus, nosaukumus!</a:t>
            </a:r>
            <a:endParaRPr lang="lv-LV" dirty="0">
              <a:latin typeface="Verdana"/>
              <a:ea typeface="Verdana"/>
            </a:endParaRPr>
          </a:p>
        </p:txBody>
      </p:sp>
      <p:sp>
        <p:nvSpPr>
          <p:cNvPr id="6" name="Slaida numura vietturis 5">
            <a:extLst>
              <a:ext uri="{FF2B5EF4-FFF2-40B4-BE49-F238E27FC236}">
                <a16:creationId xmlns:a16="http://schemas.microsoft.com/office/drawing/2014/main" id="{5B9C42DB-C58F-3432-A8B7-6F2E628BEDBC}"/>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42</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36144F64-59A5-D706-B255-ABB61FA1223D}"/>
              </a:ext>
            </a:extLst>
          </p:cNvPr>
          <p:cNvPicPr>
            <a:picLocks noChangeAspect="1"/>
          </p:cNvPicPr>
          <p:nvPr/>
        </p:nvPicPr>
        <p:blipFill>
          <a:blip r:embed="rId2"/>
          <a:stretch>
            <a:fillRect/>
          </a:stretch>
        </p:blipFill>
        <p:spPr>
          <a:xfrm>
            <a:off x="437412" y="1607407"/>
            <a:ext cx="7855085" cy="2728665"/>
          </a:xfrm>
          <a:prstGeom prst="rect">
            <a:avLst/>
          </a:prstGeom>
        </p:spPr>
      </p:pic>
      <p:pic>
        <p:nvPicPr>
          <p:cNvPr id="10" name="Picture 9">
            <a:extLst>
              <a:ext uri="{FF2B5EF4-FFF2-40B4-BE49-F238E27FC236}">
                <a16:creationId xmlns:a16="http://schemas.microsoft.com/office/drawing/2014/main" id="{8C3E8FFA-AAEA-2F6B-9018-6A8160AB82BD}"/>
              </a:ext>
            </a:extLst>
          </p:cNvPr>
          <p:cNvPicPr>
            <a:picLocks noChangeAspect="1"/>
          </p:cNvPicPr>
          <p:nvPr/>
        </p:nvPicPr>
        <p:blipFill>
          <a:blip r:embed="rId3"/>
          <a:stretch>
            <a:fillRect/>
          </a:stretch>
        </p:blipFill>
        <p:spPr>
          <a:xfrm>
            <a:off x="533913" y="4416905"/>
            <a:ext cx="7613740" cy="1799069"/>
          </a:xfrm>
          <a:prstGeom prst="rect">
            <a:avLst/>
          </a:prstGeom>
        </p:spPr>
      </p:pic>
      <p:pic>
        <p:nvPicPr>
          <p:cNvPr id="11" name="Picture 10">
            <a:extLst>
              <a:ext uri="{FF2B5EF4-FFF2-40B4-BE49-F238E27FC236}">
                <a16:creationId xmlns:a16="http://schemas.microsoft.com/office/drawing/2014/main" id="{1934E080-0A8F-8933-8399-3B638E7EF4FA}"/>
              </a:ext>
            </a:extLst>
          </p:cNvPr>
          <p:cNvPicPr>
            <a:picLocks noChangeAspect="1"/>
          </p:cNvPicPr>
          <p:nvPr/>
        </p:nvPicPr>
        <p:blipFill>
          <a:blip r:embed="rId4"/>
          <a:srcRect t="5951" b="7984"/>
          <a:stretch/>
        </p:blipFill>
        <p:spPr>
          <a:xfrm>
            <a:off x="831696" y="5038928"/>
            <a:ext cx="7018174" cy="1031131"/>
          </a:xfrm>
          <a:prstGeom prst="rect">
            <a:avLst/>
          </a:prstGeom>
        </p:spPr>
      </p:pic>
    </p:spTree>
    <p:extLst>
      <p:ext uri="{BB962C8B-B14F-4D97-AF65-F5344CB8AC3E}">
        <p14:creationId xmlns:p14="http://schemas.microsoft.com/office/powerpoint/2010/main" val="204377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96242-25DE-4F6E-CF11-708C850B71FC}"/>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CBED7805-F3FA-48EB-1754-2E61C2A5C18E}"/>
              </a:ext>
            </a:extLst>
          </p:cNvPr>
          <p:cNvSpPr>
            <a:spLocks noGrp="1"/>
          </p:cNvSpPr>
          <p:nvPr>
            <p:ph type="title"/>
          </p:nvPr>
        </p:nvSpPr>
        <p:spPr>
          <a:xfrm>
            <a:off x="2287837" y="381000"/>
            <a:ext cx="6398963" cy="1036642"/>
          </a:xfrm>
        </p:spPr>
        <p:txBody>
          <a:bodyPr>
            <a:normAutofit fontScale="90000"/>
          </a:bodyPr>
          <a:lstStyle/>
          <a:p>
            <a:r>
              <a:rPr lang="lv-LV" sz="3100" dirty="0">
                <a:solidFill>
                  <a:srgbClr val="7030A0"/>
                </a:solidFill>
                <a:latin typeface="Arial"/>
                <a:ea typeface="Verdana"/>
                <a:cs typeface="Arial"/>
              </a:rPr>
              <a:t>Precīzi izlasi uzdevumā prasīto, </a:t>
            </a:r>
            <a:br>
              <a:rPr lang="lv-LV" sz="3100" dirty="0">
                <a:solidFill>
                  <a:srgbClr val="7030A0"/>
                </a:solidFill>
                <a:latin typeface="Arial"/>
                <a:ea typeface="Verdana"/>
                <a:cs typeface="Arial"/>
              </a:rPr>
            </a:br>
            <a:r>
              <a:rPr lang="lv-LV" sz="3100" dirty="0">
                <a:solidFill>
                  <a:srgbClr val="7030A0"/>
                </a:solidFill>
                <a:latin typeface="Arial"/>
                <a:ea typeface="Verdana"/>
                <a:cs typeface="Arial"/>
              </a:rPr>
              <a:t>raksti tikai to, kas ir prasīts!</a:t>
            </a:r>
            <a:endParaRPr lang="lv-LV" sz="3100" dirty="0">
              <a:solidFill>
                <a:srgbClr val="7030A0"/>
              </a:solidFill>
              <a:latin typeface="Arial"/>
            </a:endParaRPr>
          </a:p>
        </p:txBody>
      </p:sp>
      <p:sp>
        <p:nvSpPr>
          <p:cNvPr id="6" name="Slaida numura vietturis 5">
            <a:extLst>
              <a:ext uri="{FF2B5EF4-FFF2-40B4-BE49-F238E27FC236}">
                <a16:creationId xmlns:a16="http://schemas.microsoft.com/office/drawing/2014/main" id="{057B366A-5F32-19B9-6B46-327A6C46B039}"/>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43</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C93ACDD1-6E23-4AF1-17B0-128A9EF3CE94}"/>
              </a:ext>
            </a:extLst>
          </p:cNvPr>
          <p:cNvPicPr>
            <a:picLocks noChangeAspect="1"/>
          </p:cNvPicPr>
          <p:nvPr/>
        </p:nvPicPr>
        <p:blipFill>
          <a:blip r:embed="rId2"/>
          <a:stretch>
            <a:fillRect/>
          </a:stretch>
        </p:blipFill>
        <p:spPr>
          <a:xfrm>
            <a:off x="654735" y="1572508"/>
            <a:ext cx="7594320" cy="2973247"/>
          </a:xfrm>
          <a:prstGeom prst="rect">
            <a:avLst/>
          </a:prstGeom>
        </p:spPr>
      </p:pic>
      <p:pic>
        <p:nvPicPr>
          <p:cNvPr id="7" name="Picture 6">
            <a:extLst>
              <a:ext uri="{FF2B5EF4-FFF2-40B4-BE49-F238E27FC236}">
                <a16:creationId xmlns:a16="http://schemas.microsoft.com/office/drawing/2014/main" id="{64D8C3C9-611D-3146-55F7-F023B9F40E25}"/>
              </a:ext>
            </a:extLst>
          </p:cNvPr>
          <p:cNvPicPr>
            <a:picLocks noChangeAspect="1"/>
          </p:cNvPicPr>
          <p:nvPr/>
        </p:nvPicPr>
        <p:blipFill>
          <a:blip r:embed="rId3"/>
          <a:stretch>
            <a:fillRect/>
          </a:stretch>
        </p:blipFill>
        <p:spPr>
          <a:xfrm>
            <a:off x="340070" y="4653652"/>
            <a:ext cx="8194330" cy="1670948"/>
          </a:xfrm>
          <a:prstGeom prst="rect">
            <a:avLst/>
          </a:prstGeom>
        </p:spPr>
      </p:pic>
    </p:spTree>
    <p:extLst>
      <p:ext uri="{BB962C8B-B14F-4D97-AF65-F5344CB8AC3E}">
        <p14:creationId xmlns:p14="http://schemas.microsoft.com/office/powerpoint/2010/main" val="146496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D9D51-4333-16E3-269C-A62D8863B9E0}"/>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08BCC88E-1327-9E5D-3B0D-BECD61842EA7}"/>
              </a:ext>
            </a:extLst>
          </p:cNvPr>
          <p:cNvSpPr>
            <a:spLocks noGrp="1"/>
          </p:cNvSpPr>
          <p:nvPr>
            <p:ph type="title"/>
          </p:nvPr>
        </p:nvSpPr>
        <p:spPr>
          <a:xfrm>
            <a:off x="2287837" y="381000"/>
            <a:ext cx="6398963" cy="1413051"/>
          </a:xfrm>
        </p:spPr>
        <p:txBody>
          <a:bodyPr>
            <a:normAutofit fontScale="90000"/>
          </a:bodyPr>
          <a:lstStyle/>
          <a:p>
            <a:r>
              <a:rPr lang="lv-LV" sz="3100" dirty="0">
                <a:solidFill>
                  <a:srgbClr val="7030A0"/>
                </a:solidFill>
                <a:latin typeface="Arial"/>
                <a:ea typeface="Verdana"/>
                <a:cs typeface="Arial"/>
              </a:rPr>
              <a:t>Raksti pilnu atbildi paredzētajā vietā, neliec vērtētājam izdomāt atbildi tavā vietā! </a:t>
            </a:r>
            <a:endParaRPr lang="lv-LV" dirty="0">
              <a:solidFill>
                <a:srgbClr val="7030A0"/>
              </a:solidFill>
            </a:endParaRPr>
          </a:p>
        </p:txBody>
      </p:sp>
      <p:sp>
        <p:nvSpPr>
          <p:cNvPr id="6" name="Slaida numura vietturis 5">
            <a:extLst>
              <a:ext uri="{FF2B5EF4-FFF2-40B4-BE49-F238E27FC236}">
                <a16:creationId xmlns:a16="http://schemas.microsoft.com/office/drawing/2014/main" id="{B9D49AEE-ED4E-47CF-B60B-9630D28EDD2C}"/>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44</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11289350-923F-1065-E13B-A5617F03019B}"/>
              </a:ext>
            </a:extLst>
          </p:cNvPr>
          <p:cNvPicPr>
            <a:picLocks noChangeAspect="1"/>
          </p:cNvPicPr>
          <p:nvPr/>
        </p:nvPicPr>
        <p:blipFill>
          <a:blip r:embed="rId2"/>
          <a:stretch>
            <a:fillRect/>
          </a:stretch>
        </p:blipFill>
        <p:spPr>
          <a:xfrm>
            <a:off x="228600" y="2812023"/>
            <a:ext cx="8813260" cy="2352381"/>
          </a:xfrm>
          <a:prstGeom prst="rect">
            <a:avLst/>
          </a:prstGeom>
        </p:spPr>
      </p:pic>
      <p:pic>
        <p:nvPicPr>
          <p:cNvPr id="8" name="Picture 7">
            <a:extLst>
              <a:ext uri="{FF2B5EF4-FFF2-40B4-BE49-F238E27FC236}">
                <a16:creationId xmlns:a16="http://schemas.microsoft.com/office/drawing/2014/main" id="{CBCC8AC3-6454-0252-4C7A-CE70CEE0D67F}"/>
              </a:ext>
            </a:extLst>
          </p:cNvPr>
          <p:cNvPicPr>
            <a:picLocks noChangeAspect="1"/>
          </p:cNvPicPr>
          <p:nvPr/>
        </p:nvPicPr>
        <p:blipFill>
          <a:blip r:embed="rId3"/>
          <a:srcRect b="10311"/>
          <a:stretch/>
        </p:blipFill>
        <p:spPr>
          <a:xfrm>
            <a:off x="228600" y="1723291"/>
            <a:ext cx="8686800" cy="922632"/>
          </a:xfrm>
          <a:prstGeom prst="rect">
            <a:avLst/>
          </a:prstGeom>
        </p:spPr>
      </p:pic>
    </p:spTree>
    <p:extLst>
      <p:ext uri="{BB962C8B-B14F-4D97-AF65-F5344CB8AC3E}">
        <p14:creationId xmlns:p14="http://schemas.microsoft.com/office/powerpoint/2010/main" val="2242959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A83DC-0481-98F2-7616-CB29D56C3CED}"/>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50BF9598-EC59-B565-8BF0-74FA9CE5D4AD}"/>
              </a:ext>
            </a:extLst>
          </p:cNvPr>
          <p:cNvSpPr>
            <a:spLocks noGrp="1"/>
          </p:cNvSpPr>
          <p:nvPr>
            <p:ph type="title"/>
          </p:nvPr>
        </p:nvSpPr>
        <p:spPr>
          <a:xfrm>
            <a:off x="2033081" y="381000"/>
            <a:ext cx="7023370" cy="2576209"/>
          </a:xfrm>
        </p:spPr>
        <p:txBody>
          <a:bodyPr>
            <a:normAutofit/>
          </a:bodyPr>
          <a:lstStyle/>
          <a:p>
            <a:r>
              <a:rPr lang="lv-LV" dirty="0">
                <a:solidFill>
                  <a:srgbClr val="7030A0"/>
                </a:solidFill>
                <a:latin typeface="Arial"/>
                <a:ea typeface="Verdana"/>
                <a:cs typeface="Arial"/>
              </a:rPr>
              <a:t>PĒTNIECĪBA. </a:t>
            </a:r>
            <a:br>
              <a:rPr lang="lv-LV" dirty="0">
                <a:solidFill>
                  <a:srgbClr val="7030A0"/>
                </a:solidFill>
                <a:latin typeface="Arial"/>
                <a:ea typeface="Verdana"/>
                <a:cs typeface="Arial"/>
              </a:rPr>
            </a:br>
            <a:r>
              <a:rPr lang="lv-LV" dirty="0">
                <a:solidFill>
                  <a:srgbClr val="7030A0"/>
                </a:solidFill>
                <a:latin typeface="Arial"/>
                <a:ea typeface="Verdana"/>
                <a:cs typeface="Arial"/>
              </a:rPr>
              <a:t>Formulējot hipotēzi, norādi lielumus, sagaidāmo likumsakarību starp tiem</a:t>
            </a:r>
            <a:br>
              <a:rPr lang="lv-LV" dirty="0">
                <a:solidFill>
                  <a:srgbClr val="7030A0"/>
                </a:solidFill>
                <a:latin typeface="Arial"/>
                <a:ea typeface="Verdana"/>
                <a:cs typeface="Arial"/>
              </a:rPr>
            </a:br>
            <a:r>
              <a:rPr lang="lv-LV" dirty="0">
                <a:solidFill>
                  <a:srgbClr val="7030A0"/>
                </a:solidFill>
                <a:latin typeface="Arial"/>
                <a:ea typeface="Verdana"/>
                <a:cs typeface="Arial"/>
              </a:rPr>
              <a:t>un pamatojumu, kāpēc tas tā var notikt!</a:t>
            </a:r>
            <a:br>
              <a:rPr lang="lv-LV" dirty="0">
                <a:solidFill>
                  <a:srgbClr val="7030A0"/>
                </a:solidFill>
                <a:latin typeface="Arial"/>
                <a:ea typeface="Verdana"/>
                <a:cs typeface="Arial"/>
              </a:rPr>
            </a:br>
            <a:br>
              <a:rPr lang="lv-LV" dirty="0">
                <a:solidFill>
                  <a:srgbClr val="7030A0"/>
                </a:solidFill>
                <a:latin typeface="Arial"/>
                <a:ea typeface="Verdana"/>
                <a:cs typeface="Arial"/>
              </a:rPr>
            </a:br>
            <a:r>
              <a:rPr lang="lv-LV" dirty="0">
                <a:solidFill>
                  <a:srgbClr val="7030A0"/>
                </a:solidFill>
                <a:latin typeface="Arial"/>
                <a:ea typeface="Verdana"/>
                <a:cs typeface="Arial"/>
              </a:rPr>
              <a:t>Raksti lielumus un to mērvienības! </a:t>
            </a:r>
            <a:endParaRPr lang="lv-LV" dirty="0">
              <a:solidFill>
                <a:srgbClr val="7030A0"/>
              </a:solidFill>
            </a:endParaRPr>
          </a:p>
        </p:txBody>
      </p:sp>
      <p:sp>
        <p:nvSpPr>
          <p:cNvPr id="6" name="Slaida numura vietturis 5">
            <a:extLst>
              <a:ext uri="{FF2B5EF4-FFF2-40B4-BE49-F238E27FC236}">
                <a16:creationId xmlns:a16="http://schemas.microsoft.com/office/drawing/2014/main" id="{C81ED849-2D6A-E312-E6DF-2B786C976BFC}"/>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5" name="Picture 4">
            <a:extLst>
              <a:ext uri="{FF2B5EF4-FFF2-40B4-BE49-F238E27FC236}">
                <a16:creationId xmlns:a16="http://schemas.microsoft.com/office/drawing/2014/main" id="{4651E6E1-2251-D971-493C-60EEEC487ABF}"/>
              </a:ext>
            </a:extLst>
          </p:cNvPr>
          <p:cNvPicPr>
            <a:picLocks noChangeAspect="1"/>
          </p:cNvPicPr>
          <p:nvPr/>
        </p:nvPicPr>
        <p:blipFill>
          <a:blip r:embed="rId2"/>
          <a:srcRect r="4006"/>
          <a:stretch/>
        </p:blipFill>
        <p:spPr>
          <a:xfrm>
            <a:off x="531778" y="4539622"/>
            <a:ext cx="7607334" cy="729376"/>
          </a:xfrm>
          <a:prstGeom prst="rect">
            <a:avLst/>
          </a:prstGeom>
        </p:spPr>
      </p:pic>
      <p:pic>
        <p:nvPicPr>
          <p:cNvPr id="8" name="Picture 7">
            <a:extLst>
              <a:ext uri="{FF2B5EF4-FFF2-40B4-BE49-F238E27FC236}">
                <a16:creationId xmlns:a16="http://schemas.microsoft.com/office/drawing/2014/main" id="{5B8041E6-1985-6EC2-010B-C031B4320474}"/>
              </a:ext>
            </a:extLst>
          </p:cNvPr>
          <p:cNvPicPr>
            <a:picLocks noChangeAspect="1"/>
          </p:cNvPicPr>
          <p:nvPr/>
        </p:nvPicPr>
        <p:blipFill>
          <a:blip r:embed="rId3"/>
          <a:stretch>
            <a:fillRect/>
          </a:stretch>
        </p:blipFill>
        <p:spPr>
          <a:xfrm>
            <a:off x="568055" y="3404848"/>
            <a:ext cx="8363153" cy="687135"/>
          </a:xfrm>
          <a:prstGeom prst="rect">
            <a:avLst/>
          </a:prstGeom>
        </p:spPr>
      </p:pic>
      <p:pic>
        <p:nvPicPr>
          <p:cNvPr id="10" name="Picture 9">
            <a:extLst>
              <a:ext uri="{FF2B5EF4-FFF2-40B4-BE49-F238E27FC236}">
                <a16:creationId xmlns:a16="http://schemas.microsoft.com/office/drawing/2014/main" id="{6B76D346-CB7E-2567-2BFC-A0869A2B18B7}"/>
              </a:ext>
            </a:extLst>
          </p:cNvPr>
          <p:cNvPicPr>
            <a:picLocks noChangeAspect="1"/>
          </p:cNvPicPr>
          <p:nvPr/>
        </p:nvPicPr>
        <p:blipFill>
          <a:blip r:embed="rId4"/>
          <a:srcRect l="2091" b="15221"/>
          <a:stretch/>
        </p:blipFill>
        <p:spPr>
          <a:xfrm>
            <a:off x="531778" y="5544766"/>
            <a:ext cx="7607334" cy="932234"/>
          </a:xfrm>
          <a:prstGeom prst="rect">
            <a:avLst/>
          </a:prstGeom>
        </p:spPr>
      </p:pic>
    </p:spTree>
    <p:extLst>
      <p:ext uri="{BB962C8B-B14F-4D97-AF65-F5344CB8AC3E}">
        <p14:creationId xmlns:p14="http://schemas.microsoft.com/office/powerpoint/2010/main" val="83652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F377A-8759-C033-2FDE-06AB25A0B1D9}"/>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60C1BCFA-8905-D1CA-8ABA-0F35403BC44E}"/>
              </a:ext>
            </a:extLst>
          </p:cNvPr>
          <p:cNvSpPr>
            <a:spLocks noGrp="1"/>
          </p:cNvSpPr>
          <p:nvPr>
            <p:ph type="title"/>
          </p:nvPr>
        </p:nvSpPr>
        <p:spPr>
          <a:xfrm>
            <a:off x="2333546" y="381000"/>
            <a:ext cx="6353254" cy="2340303"/>
          </a:xfrm>
        </p:spPr>
        <p:txBody>
          <a:bodyPr>
            <a:normAutofit fontScale="90000"/>
          </a:bodyPr>
          <a:lstStyle/>
          <a:p>
            <a:r>
              <a:rPr lang="lv-LV" dirty="0">
                <a:solidFill>
                  <a:srgbClr val="7030A0"/>
                </a:solidFill>
                <a:latin typeface="Arial"/>
                <a:ea typeface="Verdana"/>
                <a:cs typeface="Arial"/>
              </a:rPr>
              <a:t>PĒTNIECĪBA. </a:t>
            </a:r>
            <a:br>
              <a:rPr lang="lv-LV" dirty="0">
                <a:latin typeface="Arial"/>
                <a:ea typeface="Verdana"/>
                <a:cs typeface="Arial"/>
              </a:rPr>
            </a:br>
            <a:r>
              <a:rPr lang="lv-LV" dirty="0">
                <a:solidFill>
                  <a:srgbClr val="7030A0"/>
                </a:solidFill>
                <a:latin typeface="Arial"/>
                <a:ea typeface="Verdana"/>
                <a:cs typeface="Arial"/>
              </a:rPr>
              <a:t>Eksperimenta darba gaitā norādi lielumus          (kā mainīsi neatkarīgo, kā mērīsi atkarīgo un kā nodrošināsi nemainīgus fiksētos lielumus). </a:t>
            </a:r>
            <a:br>
              <a:rPr lang="lv-LV" dirty="0">
                <a:latin typeface="Arial"/>
                <a:ea typeface="Verdana"/>
                <a:cs typeface="Arial"/>
              </a:rPr>
            </a:br>
            <a:r>
              <a:rPr lang="lv-LV" dirty="0">
                <a:solidFill>
                  <a:srgbClr val="7030A0"/>
                </a:solidFill>
                <a:latin typeface="Arial"/>
                <a:ea typeface="Verdana"/>
                <a:cs typeface="Arial"/>
              </a:rPr>
              <a:t>Neaizmirsi par darba drošības ievērošanu konkrētajā eksperimentā!</a:t>
            </a:r>
            <a:endParaRPr lang="lv-LV" dirty="0">
              <a:solidFill>
                <a:srgbClr val="7030A0"/>
              </a:solidFill>
            </a:endParaRPr>
          </a:p>
        </p:txBody>
      </p:sp>
      <p:sp>
        <p:nvSpPr>
          <p:cNvPr id="6" name="Slaida numura vietturis 5">
            <a:extLst>
              <a:ext uri="{FF2B5EF4-FFF2-40B4-BE49-F238E27FC236}">
                <a16:creationId xmlns:a16="http://schemas.microsoft.com/office/drawing/2014/main" id="{A9F043DC-6356-3A7C-C5F7-C64484D6E89B}"/>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46</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11" name="Picture 10">
            <a:extLst>
              <a:ext uri="{FF2B5EF4-FFF2-40B4-BE49-F238E27FC236}">
                <a16:creationId xmlns:a16="http://schemas.microsoft.com/office/drawing/2014/main" id="{77D2AFD6-3DC7-8FD0-9FB9-5FF3D8D32B13}"/>
              </a:ext>
            </a:extLst>
          </p:cNvPr>
          <p:cNvPicPr>
            <a:picLocks noChangeAspect="1"/>
          </p:cNvPicPr>
          <p:nvPr/>
        </p:nvPicPr>
        <p:blipFill>
          <a:blip r:embed="rId2"/>
          <a:stretch>
            <a:fillRect/>
          </a:stretch>
        </p:blipFill>
        <p:spPr>
          <a:xfrm>
            <a:off x="949804" y="3112646"/>
            <a:ext cx="6598036" cy="3516754"/>
          </a:xfrm>
          <a:prstGeom prst="rect">
            <a:avLst/>
          </a:prstGeom>
        </p:spPr>
      </p:pic>
    </p:spTree>
    <p:extLst>
      <p:ext uri="{BB962C8B-B14F-4D97-AF65-F5344CB8AC3E}">
        <p14:creationId xmlns:p14="http://schemas.microsoft.com/office/powerpoint/2010/main" val="720028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CDA25-C8AF-0A92-1F4A-C8BFC964BA2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BE2317BC-CB19-E0BA-7699-6E6FFE8BCC36}"/>
              </a:ext>
            </a:extLst>
          </p:cNvPr>
          <p:cNvSpPr>
            <a:spLocks noGrp="1"/>
          </p:cNvSpPr>
          <p:nvPr>
            <p:ph type="title"/>
          </p:nvPr>
        </p:nvSpPr>
        <p:spPr>
          <a:xfrm>
            <a:off x="1847163" y="381000"/>
            <a:ext cx="6839637" cy="981557"/>
          </a:xfrm>
        </p:spPr>
        <p:txBody>
          <a:bodyPr>
            <a:normAutofit/>
          </a:bodyPr>
          <a:lstStyle/>
          <a:p>
            <a:r>
              <a:rPr lang="lv-LV" sz="2800" dirty="0">
                <a:solidFill>
                  <a:srgbClr val="7030A0"/>
                </a:solidFill>
                <a:latin typeface="Arial"/>
                <a:ea typeface="Verdana"/>
                <a:cs typeface="Arial"/>
              </a:rPr>
              <a:t>Raksti atbildi tai paredzētajā vietā (rāmītī)! </a:t>
            </a:r>
            <a:endParaRPr lang="lv-LV" dirty="0">
              <a:solidFill>
                <a:srgbClr val="7030A0"/>
              </a:solidFill>
            </a:endParaRPr>
          </a:p>
        </p:txBody>
      </p:sp>
      <p:sp>
        <p:nvSpPr>
          <p:cNvPr id="6" name="Slaida numura vietturis 5">
            <a:extLst>
              <a:ext uri="{FF2B5EF4-FFF2-40B4-BE49-F238E27FC236}">
                <a16:creationId xmlns:a16="http://schemas.microsoft.com/office/drawing/2014/main" id="{F3A946B2-CD5D-E921-83DC-1543F9B53162}"/>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47</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pic>
        <p:nvPicPr>
          <p:cNvPr id="3" name="Attēls 2" descr="Attēls, kurā ir teksts, melnbalts, dokuments&#10;&#10;AI ģenerētais saturs var būt nepareizs.">
            <a:extLst>
              <a:ext uri="{FF2B5EF4-FFF2-40B4-BE49-F238E27FC236}">
                <a16:creationId xmlns:a16="http://schemas.microsoft.com/office/drawing/2014/main" id="{9672CD09-8298-9DF6-B94F-BAF24A77FD2D}"/>
              </a:ext>
            </a:extLst>
          </p:cNvPr>
          <p:cNvPicPr>
            <a:picLocks noChangeAspect="1"/>
          </p:cNvPicPr>
          <p:nvPr/>
        </p:nvPicPr>
        <p:blipFill>
          <a:blip r:embed="rId2"/>
          <a:stretch>
            <a:fillRect/>
          </a:stretch>
        </p:blipFill>
        <p:spPr>
          <a:xfrm>
            <a:off x="1902285" y="1450553"/>
            <a:ext cx="6303405" cy="5132024"/>
          </a:xfrm>
          <a:prstGeom prst="rect">
            <a:avLst/>
          </a:prstGeom>
        </p:spPr>
      </p:pic>
    </p:spTree>
    <p:extLst>
      <p:ext uri="{BB962C8B-B14F-4D97-AF65-F5344CB8AC3E}">
        <p14:creationId xmlns:p14="http://schemas.microsoft.com/office/powerpoint/2010/main" val="424842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93220-F309-22F9-0C2D-4CB26A1429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9851F-5E5A-E731-DC0F-5228A60CC70C}"/>
              </a:ext>
            </a:extLst>
          </p:cNvPr>
          <p:cNvSpPr>
            <a:spLocks noGrp="1"/>
          </p:cNvSpPr>
          <p:nvPr>
            <p:ph type="title"/>
          </p:nvPr>
        </p:nvSpPr>
        <p:spPr>
          <a:xfrm>
            <a:off x="2655651" y="583187"/>
            <a:ext cx="3677055" cy="691136"/>
          </a:xfrm>
        </p:spPr>
        <p:txBody>
          <a:bodyPr>
            <a:noAutofit/>
          </a:bodyPr>
          <a:lstStyle/>
          <a:p>
            <a:r>
              <a:rPr lang="lv-LV" altLang="lv-LV" kern="0" dirty="0">
                <a:solidFill>
                  <a:srgbClr val="664790"/>
                </a:solidFill>
                <a:latin typeface="Verdana"/>
                <a:ea typeface="Verdana"/>
                <a:sym typeface="Verdana"/>
              </a:rPr>
              <a:t>Jūsu jautājumi</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p:sp>
        <p:nvSpPr>
          <p:cNvPr id="6" name="Slide Number Placeholder 5">
            <a:extLst>
              <a:ext uri="{FF2B5EF4-FFF2-40B4-BE49-F238E27FC236}">
                <a16:creationId xmlns:a16="http://schemas.microsoft.com/office/drawing/2014/main" id="{70D0099B-27EB-F4BD-FB5C-8AEC8E48047C}"/>
              </a:ext>
            </a:extLst>
          </p:cNvPr>
          <p:cNvSpPr>
            <a:spLocks noGrp="1"/>
          </p:cNvSpPr>
          <p:nvPr>
            <p:ph type="sldNum" sz="quarter" idx="13"/>
          </p:nvPr>
        </p:nvSpPr>
        <p:spPr>
          <a:xfrm>
            <a:off x="8534399" y="6324600"/>
            <a:ext cx="409575"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48</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Rectangle 6">
            <a:extLst>
              <a:ext uri="{FF2B5EF4-FFF2-40B4-BE49-F238E27FC236}">
                <a16:creationId xmlns:a16="http://schemas.microsoft.com/office/drawing/2014/main" id="{DA5B583C-100D-6A6B-B139-5624364EC1AF}"/>
              </a:ext>
            </a:extLst>
          </p:cNvPr>
          <p:cNvSpPr/>
          <p:nvPr/>
        </p:nvSpPr>
        <p:spPr>
          <a:xfrm>
            <a:off x="514572" y="1674674"/>
            <a:ext cx="8114856" cy="1015663"/>
          </a:xfrm>
          <a:prstGeom prst="rect">
            <a:avLst/>
          </a:prstGeom>
        </p:spPr>
        <p:txBody>
          <a:bodyPr wrap="square" lIns="68580" tIns="34290" rIns="68580" bIns="34290" anchor="t">
            <a:spAutoFit/>
          </a:bodyPr>
          <a:lstStyle/>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Kāpēc </a:t>
            </a:r>
            <a:r>
              <a:rPr kumimoji="0" lang="lv-LV" sz="2400" b="1"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nav zināmi </a:t>
            </a:r>
            <a:r>
              <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eksāmenu norises datumi jau </a:t>
            </a:r>
            <a:r>
              <a:rPr kumimoji="0" lang="lv-LV" sz="2400" b="1"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augustā.</a:t>
            </a:r>
            <a:r>
              <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Tas pats par eksāmenu indikatoriem, tos nopublicē tikai janvārī.</a:t>
            </a:r>
            <a:endParaRPr kumimoji="0" lang="lv-LV" altLang="lv-LV" sz="2400" b="1" i="0" u="none" strike="noStrike" kern="0" cap="none" spc="0" normalizeH="0" baseline="0" noProof="0" dirty="0">
              <a:ln>
                <a:noFill/>
              </a:ln>
              <a:solidFill>
                <a:srgbClr val="664790"/>
              </a:solidFill>
              <a:effectLst/>
              <a:uLnTx/>
              <a:uFillTx/>
              <a:latin typeface="Times New Roman"/>
              <a:ea typeface="Verdana"/>
              <a:cs typeface="+mn-cs"/>
              <a:sym typeface="Verdana"/>
            </a:endParaRP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sz="1350" b="1" i="0" u="none" strike="noStrike" kern="0" cap="none" spc="0" normalizeH="0" baseline="0" noProof="0" dirty="0">
              <a:ln>
                <a:noFill/>
              </a:ln>
              <a:solidFill>
                <a:srgbClr val="FF0000"/>
              </a:solidFill>
              <a:effectLst/>
              <a:uLnTx/>
              <a:uFillTx/>
              <a:latin typeface="Verdana Pro Light" panose="020F0502020204030204" pitchFamily="34" charset="0"/>
              <a:ea typeface="MS PGothic" panose="020B0600070205080204" pitchFamily="34" charset="-128"/>
              <a:cs typeface="Arial"/>
              <a:sym typeface="Arial"/>
            </a:endParaRPr>
          </a:p>
        </p:txBody>
      </p:sp>
      <p:pic>
        <p:nvPicPr>
          <p:cNvPr id="11" name="Picture 10">
            <a:extLst>
              <a:ext uri="{FF2B5EF4-FFF2-40B4-BE49-F238E27FC236}">
                <a16:creationId xmlns:a16="http://schemas.microsoft.com/office/drawing/2014/main" id="{F9BCC7EC-CAF9-52B7-DF0A-2A880EACD69F}"/>
              </a:ext>
            </a:extLst>
          </p:cNvPr>
          <p:cNvPicPr>
            <a:picLocks noChangeAspect="1"/>
          </p:cNvPicPr>
          <p:nvPr/>
        </p:nvPicPr>
        <p:blipFill>
          <a:blip r:embed="rId3"/>
          <a:stretch>
            <a:fillRect/>
          </a:stretch>
        </p:blipFill>
        <p:spPr>
          <a:xfrm>
            <a:off x="543755" y="3590337"/>
            <a:ext cx="7900846" cy="1834262"/>
          </a:xfrm>
          <a:prstGeom prst="rect">
            <a:avLst/>
          </a:prstGeom>
        </p:spPr>
      </p:pic>
    </p:spTree>
    <p:extLst>
      <p:ext uri="{BB962C8B-B14F-4D97-AF65-F5344CB8AC3E}">
        <p14:creationId xmlns:p14="http://schemas.microsoft.com/office/powerpoint/2010/main" val="2586885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272A4E3-3A6B-D6CD-D6C1-F1EE332E5B2E}"/>
              </a:ext>
            </a:extLst>
          </p:cNvPr>
          <p:cNvPicPr>
            <a:picLocks noGrp="1" noChangeAspect="1"/>
          </p:cNvPicPr>
          <p:nvPr>
            <p:ph idx="1"/>
          </p:nvPr>
        </p:nvPicPr>
        <p:blipFill>
          <a:blip r:embed="rId2"/>
          <a:stretch>
            <a:fillRect/>
          </a:stretch>
        </p:blipFill>
        <p:spPr bwMode="auto">
          <a:xfrm>
            <a:off x="211473" y="2285334"/>
            <a:ext cx="6300281" cy="443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B858970-8B82-1CB6-B2B4-FAAD19AB5E93}"/>
              </a:ext>
            </a:extLst>
          </p:cNvPr>
          <p:cNvSpPr>
            <a:spLocks noGrp="1"/>
          </p:cNvSpPr>
          <p:nvPr>
            <p:ph type="sldNum" sz="quarter" idx="13"/>
          </p:nvPr>
        </p:nvSpPr>
        <p:spPr>
          <a:xfrm>
            <a:off x="8534399" y="6324600"/>
            <a:ext cx="463685" cy="304800"/>
          </a:xfrm>
        </p:spPr>
        <p:txBody>
          <a:bodyPr/>
          <a:lstStyle/>
          <a:p>
            <a:pPr>
              <a:defRPr/>
            </a:pPr>
            <a:fld id="{FFEC9D47-AF45-414F-A11D-840A1954ECF2}" type="slidenum">
              <a:rPr lang="en-US" altLang="lv-LV" smtClean="0"/>
              <a:pPr>
                <a:defRPr/>
              </a:pPr>
              <a:t>49</a:t>
            </a:fld>
            <a:endParaRPr lang="en-US" altLang="lv-LV"/>
          </a:p>
        </p:txBody>
      </p:sp>
      <p:pic>
        <p:nvPicPr>
          <p:cNvPr id="10" name="Picture 9">
            <a:extLst>
              <a:ext uri="{FF2B5EF4-FFF2-40B4-BE49-F238E27FC236}">
                <a16:creationId xmlns:a16="http://schemas.microsoft.com/office/drawing/2014/main" id="{6D6ADA9D-6024-3E23-C560-1F47395C9D27}"/>
              </a:ext>
            </a:extLst>
          </p:cNvPr>
          <p:cNvPicPr>
            <a:picLocks noChangeAspect="1"/>
          </p:cNvPicPr>
          <p:nvPr/>
        </p:nvPicPr>
        <p:blipFill>
          <a:blip r:embed="rId3"/>
          <a:stretch>
            <a:fillRect/>
          </a:stretch>
        </p:blipFill>
        <p:spPr>
          <a:xfrm>
            <a:off x="2590800" y="408456"/>
            <a:ext cx="5263677" cy="1756614"/>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D8B1DF2C-A165-D852-9A53-740BB5EDD767}"/>
                  </a:ext>
                </a:extLst>
              </p14:cNvPr>
              <p14:cNvContentPartPr/>
              <p14:nvPr/>
            </p14:nvContentPartPr>
            <p14:xfrm>
              <a:off x="3871095" y="6268925"/>
              <a:ext cx="1681560" cy="360"/>
            </p14:xfrm>
          </p:contentPart>
        </mc:Choice>
        <mc:Fallback xmlns="">
          <p:pic>
            <p:nvPicPr>
              <p:cNvPr id="12" name="Ink 11">
                <a:extLst>
                  <a:ext uri="{FF2B5EF4-FFF2-40B4-BE49-F238E27FC236}">
                    <a16:creationId xmlns:a16="http://schemas.microsoft.com/office/drawing/2014/main" id="{D8B1DF2C-A165-D852-9A53-740BB5EDD767}"/>
                  </a:ext>
                </a:extLst>
              </p:cNvPr>
              <p:cNvPicPr/>
              <p:nvPr/>
            </p:nvPicPr>
            <p:blipFill>
              <a:blip r:embed="rId5"/>
              <a:stretch>
                <a:fillRect/>
              </a:stretch>
            </p:blipFill>
            <p:spPr>
              <a:xfrm>
                <a:off x="3864975" y="6262805"/>
                <a:ext cx="1693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BE46FCF2-2C40-AFDE-0094-CD1691405DA6}"/>
                  </a:ext>
                </a:extLst>
              </p14:cNvPr>
              <p14:cNvContentPartPr/>
              <p14:nvPr/>
            </p14:nvContentPartPr>
            <p14:xfrm>
              <a:off x="5554095" y="6268925"/>
              <a:ext cx="866160" cy="360"/>
            </p14:xfrm>
          </p:contentPart>
        </mc:Choice>
        <mc:Fallback xmlns="">
          <p:pic>
            <p:nvPicPr>
              <p:cNvPr id="13" name="Ink 12">
                <a:extLst>
                  <a:ext uri="{FF2B5EF4-FFF2-40B4-BE49-F238E27FC236}">
                    <a16:creationId xmlns:a16="http://schemas.microsoft.com/office/drawing/2014/main" id="{BE46FCF2-2C40-AFDE-0094-CD1691405DA6}"/>
                  </a:ext>
                </a:extLst>
              </p:cNvPr>
              <p:cNvPicPr/>
              <p:nvPr/>
            </p:nvPicPr>
            <p:blipFill>
              <a:blip r:embed="rId7"/>
              <a:stretch>
                <a:fillRect/>
              </a:stretch>
            </p:blipFill>
            <p:spPr>
              <a:xfrm>
                <a:off x="5547975" y="6262805"/>
                <a:ext cx="878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1AE634C-57C6-7A0C-AB78-A02711009A7D}"/>
                  </a:ext>
                </a:extLst>
              </p14:cNvPr>
              <p14:cNvContentPartPr/>
              <p14:nvPr/>
            </p14:nvContentPartPr>
            <p14:xfrm>
              <a:off x="2703302" y="6273597"/>
              <a:ext cx="860040" cy="360"/>
            </p14:xfrm>
          </p:contentPart>
        </mc:Choice>
        <mc:Fallback xmlns="">
          <p:pic>
            <p:nvPicPr>
              <p:cNvPr id="14" name="Ink 13">
                <a:extLst>
                  <a:ext uri="{FF2B5EF4-FFF2-40B4-BE49-F238E27FC236}">
                    <a16:creationId xmlns:a16="http://schemas.microsoft.com/office/drawing/2014/main" id="{31AE634C-57C6-7A0C-AB78-A02711009A7D}"/>
                  </a:ext>
                </a:extLst>
              </p:cNvPr>
              <p:cNvPicPr/>
              <p:nvPr/>
            </p:nvPicPr>
            <p:blipFill>
              <a:blip r:embed="rId9"/>
              <a:stretch>
                <a:fillRect/>
              </a:stretch>
            </p:blipFill>
            <p:spPr>
              <a:xfrm>
                <a:off x="2697182" y="6267477"/>
                <a:ext cx="8722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3350A14F-1B71-9871-861C-5C7251CAC9AF}"/>
                  </a:ext>
                </a:extLst>
              </p14:cNvPr>
              <p14:cNvContentPartPr/>
              <p14:nvPr/>
            </p14:nvContentPartPr>
            <p14:xfrm>
              <a:off x="5855415" y="731045"/>
              <a:ext cx="2003040" cy="360"/>
            </p14:xfrm>
          </p:contentPart>
        </mc:Choice>
        <mc:Fallback xmlns="">
          <p:pic>
            <p:nvPicPr>
              <p:cNvPr id="15" name="Ink 14">
                <a:extLst>
                  <a:ext uri="{FF2B5EF4-FFF2-40B4-BE49-F238E27FC236}">
                    <a16:creationId xmlns:a16="http://schemas.microsoft.com/office/drawing/2014/main" id="{3350A14F-1B71-9871-861C-5C7251CAC9AF}"/>
                  </a:ext>
                </a:extLst>
              </p:cNvPr>
              <p:cNvPicPr/>
              <p:nvPr/>
            </p:nvPicPr>
            <p:blipFill>
              <a:blip r:embed="rId11"/>
              <a:stretch>
                <a:fillRect/>
              </a:stretch>
            </p:blipFill>
            <p:spPr>
              <a:xfrm>
                <a:off x="5849295" y="724925"/>
                <a:ext cx="2015280" cy="12600"/>
              </a:xfrm>
              <a:prstGeom prst="rect">
                <a:avLst/>
              </a:prstGeom>
            </p:spPr>
          </p:pic>
        </mc:Fallback>
      </mc:AlternateContent>
    </p:spTree>
    <p:extLst>
      <p:ext uri="{BB962C8B-B14F-4D97-AF65-F5344CB8AC3E}">
        <p14:creationId xmlns:p14="http://schemas.microsoft.com/office/powerpoint/2010/main" val="105415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7DB71-7F8B-E24B-B0CC-F0A4407BC7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827B2-99B2-D70D-54F0-461FDE6AE42A}"/>
              </a:ext>
            </a:extLst>
          </p:cNvPr>
          <p:cNvSpPr>
            <a:spLocks noGrp="1"/>
          </p:cNvSpPr>
          <p:nvPr>
            <p:ph type="title"/>
          </p:nvPr>
        </p:nvSpPr>
        <p:spPr>
          <a:xfrm>
            <a:off x="2655651" y="583187"/>
            <a:ext cx="3677055" cy="691136"/>
          </a:xfrm>
        </p:spPr>
        <p:txBody>
          <a:bodyPr>
            <a:noAutofit/>
          </a:bodyPr>
          <a:lstStyle/>
          <a:p>
            <a:r>
              <a:rPr lang="lv-LV" altLang="lv-LV" kern="0" dirty="0">
                <a:solidFill>
                  <a:srgbClr val="664790"/>
                </a:solidFill>
                <a:latin typeface="Verdana"/>
                <a:ea typeface="Verdana"/>
                <a:sym typeface="Verdana"/>
              </a:rPr>
              <a:t>Jūsu jautājumi</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p:sp>
        <p:nvSpPr>
          <p:cNvPr id="6" name="Slide Number Placeholder 5">
            <a:extLst>
              <a:ext uri="{FF2B5EF4-FFF2-40B4-BE49-F238E27FC236}">
                <a16:creationId xmlns:a16="http://schemas.microsoft.com/office/drawing/2014/main" id="{E3EA3B12-0A75-5B3E-B6FD-3F71C9DC26DE}"/>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Rectangle 6">
            <a:extLst>
              <a:ext uri="{FF2B5EF4-FFF2-40B4-BE49-F238E27FC236}">
                <a16:creationId xmlns:a16="http://schemas.microsoft.com/office/drawing/2014/main" id="{1A1BD84B-170C-0026-BBE7-B365F07431DA}"/>
              </a:ext>
            </a:extLst>
          </p:cNvPr>
          <p:cNvSpPr/>
          <p:nvPr/>
        </p:nvSpPr>
        <p:spPr>
          <a:xfrm>
            <a:off x="304800" y="2028972"/>
            <a:ext cx="8673830" cy="3600986"/>
          </a:xfrm>
          <a:prstGeom prst="rect">
            <a:avLst/>
          </a:prstGeom>
        </p:spPr>
        <p:txBody>
          <a:bodyPr wrap="square" lIns="68580" tIns="34290" rIns="68580" bIns="34290" anchor="t">
            <a:spAutoFit/>
          </a:bodyPr>
          <a:lstStyle/>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Skolēni, kuri izvēlās kārtot eksāmenu padziļinātā kursā ķīmijā, vai viņi drīkst izvelēties kārtot </a:t>
            </a:r>
            <a:r>
              <a:rPr kumimoji="0" lang="lv-LV" sz="2400" b="1"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optimāla līmeņa </a:t>
            </a: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eksāmenu ķīmijā 11.klasē </a:t>
            </a:r>
            <a:r>
              <a:rPr kumimoji="0" lang="lv-LV" sz="2400" b="1"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un</a:t>
            </a: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 tad 12.klasē kārtot vēl </a:t>
            </a:r>
            <a:r>
              <a:rPr kumimoji="0" lang="lv-LV" sz="2400" b="1"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padziļināta</a:t>
            </a: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 kursa eksāmenu?</a:t>
            </a: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endParaRP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altLang="lv-LV" sz="2400" b="1" i="0" u="none" strike="noStrike" kern="0" cap="none" spc="0" normalizeH="0" baseline="0" noProof="0" dirty="0">
              <a:ln>
                <a:noFill/>
              </a:ln>
              <a:solidFill>
                <a:srgbClr val="664790"/>
              </a:solidFill>
              <a:effectLst/>
              <a:uLnTx/>
              <a:uFillTx/>
              <a:latin typeface="Times New Roman"/>
              <a:ea typeface="Verdana"/>
              <a:cs typeface="+mn-cs"/>
              <a:sym typeface="Verdana"/>
            </a:endParaRPr>
          </a:p>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Vai </a:t>
            </a:r>
            <a:r>
              <a:rPr kumimoji="0" lang="lv-LV" sz="2400" b="1"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nākamajā mācību gadā </a:t>
            </a: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obligāti visiem skolēniem būs jākārto eksāmens optimālajā līmenī vismaz vienā dabaszinātņu priekšmetā, vai būs kā šajā mācību gadā, ka, </a:t>
            </a:r>
            <a:r>
              <a:rPr kumimoji="0" lang="lv-LV" sz="2400" b="1"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ja skolēns ir kārtojis monitoringa darbu, tad eksāmens nav jākārto</a:t>
            </a:r>
            <a:r>
              <a:rPr kumimoji="0" lang="lv-LV" altLang="lv-LV" sz="2400" b="0" i="0" u="none" strike="noStrike" kern="0" cap="none" spc="0" normalizeH="0" baseline="0" noProof="0" dirty="0">
                <a:ln>
                  <a:noFill/>
                </a:ln>
                <a:solidFill>
                  <a:prstClr val="black"/>
                </a:solidFill>
                <a:effectLst/>
                <a:uLnTx/>
                <a:uFillTx/>
                <a:latin typeface="Times New Roman"/>
                <a:ea typeface="Verdana"/>
                <a:cs typeface="+mn-cs"/>
                <a:sym typeface="Verdana"/>
              </a:rPr>
              <a:t>?</a:t>
            </a: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sz="1350" b="1" i="0" u="none" strike="noStrike" kern="0" cap="none" spc="0" normalizeH="0" baseline="0" noProof="0" dirty="0">
              <a:ln>
                <a:noFill/>
              </a:ln>
              <a:solidFill>
                <a:srgbClr val="FF0000"/>
              </a:solidFill>
              <a:effectLst/>
              <a:uLnTx/>
              <a:uFillTx/>
              <a:latin typeface="Verdana Pro Light" panose="020F0502020204030204" pitchFamily="34" charset="0"/>
              <a:ea typeface="MS PGothic" panose="020B0600070205080204" pitchFamily="34" charset="-128"/>
              <a:cs typeface="Arial"/>
              <a:sym typeface="Arial"/>
            </a:endParaRPr>
          </a:p>
        </p:txBody>
      </p:sp>
    </p:spTree>
    <p:extLst>
      <p:ext uri="{BB962C8B-B14F-4D97-AF65-F5344CB8AC3E}">
        <p14:creationId xmlns:p14="http://schemas.microsoft.com/office/powerpoint/2010/main" val="635215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42DB-97C0-C318-EE03-47B63FED6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38BA6-8BDD-E1A9-E2D0-3CA410506CC3}"/>
              </a:ext>
            </a:extLst>
          </p:cNvPr>
          <p:cNvSpPr>
            <a:spLocks noGrp="1"/>
          </p:cNvSpPr>
          <p:nvPr>
            <p:ph type="title"/>
          </p:nvPr>
        </p:nvSpPr>
        <p:spPr>
          <a:xfrm>
            <a:off x="2655651" y="583187"/>
            <a:ext cx="3677055" cy="691136"/>
          </a:xfrm>
        </p:spPr>
        <p:txBody>
          <a:bodyPr>
            <a:noAutofit/>
          </a:bodyPr>
          <a:lstStyle/>
          <a:p>
            <a:r>
              <a:rPr lang="lv-LV" altLang="lv-LV" kern="0" dirty="0">
                <a:solidFill>
                  <a:srgbClr val="664790"/>
                </a:solidFill>
                <a:latin typeface="Verdana"/>
                <a:ea typeface="Verdana"/>
                <a:sym typeface="Verdana"/>
              </a:rPr>
              <a:t>Jūsu jautājumi</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p:sp>
        <p:nvSpPr>
          <p:cNvPr id="6" name="Slide Number Placeholder 5">
            <a:extLst>
              <a:ext uri="{FF2B5EF4-FFF2-40B4-BE49-F238E27FC236}">
                <a16:creationId xmlns:a16="http://schemas.microsoft.com/office/drawing/2014/main" id="{726E9F77-EEDE-C76C-294F-35E6088D63A0}"/>
              </a:ext>
            </a:extLst>
          </p:cNvPr>
          <p:cNvSpPr>
            <a:spLocks noGrp="1"/>
          </p:cNvSpPr>
          <p:nvPr>
            <p:ph type="sldNum" sz="quarter" idx="13"/>
          </p:nvPr>
        </p:nvSpPr>
        <p:spPr>
          <a:xfrm>
            <a:off x="8534400" y="6324600"/>
            <a:ext cx="44423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50</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Rectangle 6">
            <a:extLst>
              <a:ext uri="{FF2B5EF4-FFF2-40B4-BE49-F238E27FC236}">
                <a16:creationId xmlns:a16="http://schemas.microsoft.com/office/drawing/2014/main" id="{05D3A85A-0886-4B16-A5B4-F64256B8062B}"/>
              </a:ext>
            </a:extLst>
          </p:cNvPr>
          <p:cNvSpPr/>
          <p:nvPr/>
        </p:nvSpPr>
        <p:spPr>
          <a:xfrm>
            <a:off x="304800" y="1960878"/>
            <a:ext cx="8673830" cy="3600986"/>
          </a:xfrm>
          <a:prstGeom prst="rect">
            <a:avLst/>
          </a:prstGeom>
        </p:spPr>
        <p:txBody>
          <a:bodyPr wrap="square" lIns="68580" tIns="34290" rIns="68580" bIns="34290" anchor="t">
            <a:spAutoFit/>
          </a:bodyPr>
          <a:lstStyle/>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Vai Ķīmija I un Ķīmija II centralizēto eksāmenu kārtotāji varēs atrasties vienā telpā?</a:t>
            </a: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altLang="lv-LV" sz="2400" b="1" i="0" u="none" strike="noStrike" kern="0" cap="none" spc="0" normalizeH="0" baseline="0" noProof="0" dirty="0">
              <a:ln>
                <a:noFill/>
              </a:ln>
              <a:solidFill>
                <a:srgbClr val="664790"/>
              </a:solidFill>
              <a:effectLst/>
              <a:uLnTx/>
              <a:uFillTx/>
              <a:latin typeface="Times New Roman"/>
              <a:ea typeface="Verdana"/>
              <a:cs typeface="+mn-cs"/>
              <a:sym typeface="Verdana"/>
            </a:endParaRPr>
          </a:p>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Vai plānots ka ķīmija I būs jāiesniedz pielaides darbi?</a:t>
            </a: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altLang="lv-LV" sz="2400" b="1" i="0" u="none" strike="noStrike" kern="0" cap="none" spc="0" normalizeH="0" baseline="0" noProof="0" dirty="0">
              <a:ln>
                <a:noFill/>
              </a:ln>
              <a:solidFill>
                <a:srgbClr val="664790"/>
              </a:solidFill>
              <a:effectLst/>
              <a:uLnTx/>
              <a:uFillTx/>
              <a:latin typeface="Times New Roman"/>
              <a:ea typeface="Verdana"/>
              <a:cs typeface="+mn-cs"/>
              <a:sym typeface="Verdana"/>
            </a:endParaRPr>
          </a:p>
          <a:p>
            <a:pPr marL="342900" marR="0" lvl="0" indent="-342900" algn="l" defTabSz="6858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lv-LV" sz="2400" b="0" i="0" u="none" strike="noStrike" kern="0" cap="none" spc="0" normalizeH="0" baseline="0" noProof="0" dirty="0">
                <a:ln>
                  <a:noFill/>
                </a:ln>
                <a:solidFill>
                  <a:srgbClr val="000000"/>
                </a:solidFill>
                <a:effectLst/>
                <a:uLnTx/>
                <a:uFillTx/>
                <a:latin typeface="Times New Roman"/>
                <a:ea typeface="Times New Roman" panose="02020603050405020304" pitchFamily="18" charset="0"/>
                <a:cs typeface="+mn-cs"/>
              </a:rPr>
              <a:t>Vai skolēniem ir paredzēta eksāmenu sesija? Vai skolēni iet katru dienu uz skolu un mācās dažādus mācību priekšmetus, un tad vienā dienā viņi vienkārši kārto eksāmenu? Vai skolēniem tiek paredzēts laiks, lai sagatavotos eksāmenam, atkārtošanai?</a:t>
            </a:r>
          </a:p>
          <a:p>
            <a:pPr marL="0" marR="0" lvl="0" indent="0" algn="l" defTabSz="685800" rtl="0" eaLnBrk="1" fontAlgn="auto" latinLnBrk="0" hangingPunct="1">
              <a:lnSpc>
                <a:spcPct val="100000"/>
              </a:lnSpc>
              <a:spcBef>
                <a:spcPts val="0"/>
              </a:spcBef>
              <a:spcAft>
                <a:spcPts val="0"/>
              </a:spcAft>
              <a:buClr>
                <a:srgbClr val="000000"/>
              </a:buClr>
              <a:buSzTx/>
              <a:buFontTx/>
              <a:buNone/>
              <a:tabLst/>
              <a:defRPr/>
            </a:pPr>
            <a:endParaRPr kumimoji="0" lang="lv-LV" sz="1350" b="1" i="0" u="none" strike="noStrike" kern="0" cap="none" spc="0" normalizeH="0" baseline="0" noProof="0" dirty="0">
              <a:ln>
                <a:noFill/>
              </a:ln>
              <a:solidFill>
                <a:srgbClr val="FF0000"/>
              </a:solidFill>
              <a:effectLst/>
              <a:uLnTx/>
              <a:uFillTx/>
              <a:latin typeface="Verdana Pro Light" panose="020F0502020204030204" pitchFamily="34" charset="0"/>
              <a:ea typeface="MS PGothic" panose="020B0600070205080204" pitchFamily="34" charset="-128"/>
              <a:cs typeface="Arial"/>
              <a:sym typeface="Arial"/>
            </a:endParaRPr>
          </a:p>
        </p:txBody>
      </p:sp>
      <p:sp>
        <p:nvSpPr>
          <p:cNvPr id="4" name="TextBox 3">
            <a:extLst>
              <a:ext uri="{FF2B5EF4-FFF2-40B4-BE49-F238E27FC236}">
                <a16:creationId xmlns:a16="http://schemas.microsoft.com/office/drawing/2014/main" id="{B201AC7A-D5DF-0007-251C-7F61652C682A}"/>
              </a:ext>
            </a:extLst>
          </p:cNvPr>
          <p:cNvSpPr txBox="1"/>
          <p:nvPr/>
        </p:nvSpPr>
        <p:spPr>
          <a:xfrm>
            <a:off x="869004" y="5504651"/>
            <a:ext cx="7665396" cy="877163"/>
          </a:xfrm>
          <a:prstGeom prst="rect">
            <a:avLst/>
          </a:prstGeom>
          <a:noFill/>
        </p:spPr>
        <p:txBody>
          <a:bodyPr wrap="square">
            <a:spAutoFit/>
          </a:bodyPr>
          <a:lstStyle/>
          <a:p>
            <a:r>
              <a:rPr lang="lv-LV" b="0" i="0" dirty="0">
                <a:solidFill>
                  <a:srgbClr val="2B292A"/>
                </a:solidFill>
                <a:effectLst/>
                <a:latin typeface="+mn-lt"/>
              </a:rPr>
              <a:t>Centralizēto eksāmenu sesija sāksies 2026. gada 11. maijā ar augstākā līmeņa centralizēto eksāmenu sociālajās zinātnēs un </a:t>
            </a:r>
            <a:r>
              <a:rPr lang="lv-LV" b="0" i="0" dirty="0" err="1">
                <a:solidFill>
                  <a:srgbClr val="2B292A"/>
                </a:solidFill>
                <a:effectLst/>
                <a:latin typeface="+mn-lt"/>
              </a:rPr>
              <a:t>pamattermiņā</a:t>
            </a:r>
            <a:r>
              <a:rPr lang="lv-LV" b="0" i="0" dirty="0">
                <a:solidFill>
                  <a:srgbClr val="2B292A"/>
                </a:solidFill>
                <a:effectLst/>
                <a:latin typeface="+mn-lt"/>
              </a:rPr>
              <a:t> noslēgsies 12. jūnijā ar augstākā līmeņa centralizēto eksāmenu ģeogrāfijā. </a:t>
            </a:r>
            <a:endParaRPr lang="lv-LV" dirty="0">
              <a:latin typeface="+mn-lt"/>
            </a:endParaRPr>
          </a:p>
        </p:txBody>
      </p:sp>
    </p:spTree>
    <p:extLst>
      <p:ext uri="{BB962C8B-B14F-4D97-AF65-F5344CB8AC3E}">
        <p14:creationId xmlns:p14="http://schemas.microsoft.com/office/powerpoint/2010/main" val="1994673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4DE44-2CDC-DA65-FCC7-BCBB7EB86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656FA-C213-99EE-5032-6A7549485D01}"/>
              </a:ext>
            </a:extLst>
          </p:cNvPr>
          <p:cNvSpPr>
            <a:spLocks noGrp="1"/>
          </p:cNvSpPr>
          <p:nvPr>
            <p:ph type="title"/>
          </p:nvPr>
        </p:nvSpPr>
        <p:spPr>
          <a:xfrm>
            <a:off x="2655651" y="583187"/>
            <a:ext cx="3677055" cy="691136"/>
          </a:xfrm>
        </p:spPr>
        <p:txBody>
          <a:bodyPr>
            <a:noAutofit/>
          </a:bodyPr>
          <a:lstStyle/>
          <a:p>
            <a:r>
              <a:rPr lang="lv-LV" altLang="lv-LV" kern="0" dirty="0">
                <a:solidFill>
                  <a:srgbClr val="664790"/>
                </a:solidFill>
                <a:latin typeface="Verdana"/>
                <a:ea typeface="Verdana"/>
                <a:sym typeface="Verdana"/>
              </a:rPr>
              <a:t>Jūsu jautājums</a:t>
            </a:r>
            <a:br>
              <a:rPr lang="lv-LV" dirty="0">
                <a:solidFill>
                  <a:prstClr val="black"/>
                </a:solidFill>
                <a:latin typeface="Times New Roman" panose="02020603050405020304" pitchFamily="18" charset="0"/>
                <a:ea typeface="Times New Roman" panose="02020603050405020304" pitchFamily="18" charset="0"/>
                <a:cs typeface="+mn-cs"/>
              </a:rPr>
            </a:br>
            <a:endParaRPr lang="lv-LV" dirty="0"/>
          </a:p>
        </p:txBody>
      </p:sp>
      <p:sp>
        <p:nvSpPr>
          <p:cNvPr id="6" name="Slide Number Placeholder 5">
            <a:extLst>
              <a:ext uri="{FF2B5EF4-FFF2-40B4-BE49-F238E27FC236}">
                <a16:creationId xmlns:a16="http://schemas.microsoft.com/office/drawing/2014/main" id="{C1F3CF24-CE69-2A47-33BB-A706F5C2F4D2}"/>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51</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Rectangle 6">
            <a:extLst>
              <a:ext uri="{FF2B5EF4-FFF2-40B4-BE49-F238E27FC236}">
                <a16:creationId xmlns:a16="http://schemas.microsoft.com/office/drawing/2014/main" id="{A63CBA23-9BDA-63DF-46EF-CCE3F93CC838}"/>
              </a:ext>
            </a:extLst>
          </p:cNvPr>
          <p:cNvSpPr/>
          <p:nvPr/>
        </p:nvSpPr>
        <p:spPr>
          <a:xfrm>
            <a:off x="1872365" y="1190150"/>
            <a:ext cx="6473967" cy="831381"/>
          </a:xfrm>
          <a:prstGeom prst="rect">
            <a:avLst/>
          </a:prstGeom>
        </p:spPr>
        <p:txBody>
          <a:bodyPr wrap="square" lIns="68580" tIns="34290" rIns="68580" bIns="34290" anchor="t">
            <a:spAutoFit/>
          </a:bodyPr>
          <a:lstStyle/>
          <a:p>
            <a:pPr marL="342900" marR="0" lvl="0" indent="-342900" algn="l" defTabSz="938213" rtl="0" eaLnBrk="0" fontAlgn="base" latinLnBrk="0" hangingPunct="0">
              <a:lnSpc>
                <a:spcPct val="107000"/>
              </a:lnSpc>
              <a:spcBef>
                <a:spcPct val="0"/>
              </a:spcBef>
              <a:spcAft>
                <a:spcPts val="800"/>
              </a:spcAft>
              <a:buClrTx/>
              <a:buSzTx/>
              <a:buFont typeface="Wingdings" panose="05000000000000000000" pitchFamily="2" charset="2"/>
              <a:buChar char="§"/>
              <a:tabLst/>
              <a:defRPr/>
            </a:pPr>
            <a:r>
              <a:rPr kumimoji="0" lang="lv-LV" sz="240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Kādas biežāk trūkstošās prasmes skolēniem tiek novērotas eksāmenā? </a:t>
            </a:r>
            <a:endParaRPr kumimoji="0" lang="lv-LV" sz="1350" b="1" i="0" u="none" strike="noStrike" kern="0" cap="none" spc="0" normalizeH="0" baseline="0" noProof="0" dirty="0">
              <a:ln>
                <a:noFill/>
              </a:ln>
              <a:solidFill>
                <a:srgbClr val="FF0000"/>
              </a:solidFill>
              <a:effectLst/>
              <a:uLnTx/>
              <a:uFillTx/>
              <a:latin typeface="Verdana Pro Light" panose="020F0502020204030204" pitchFamily="34" charset="0"/>
              <a:ea typeface="MS PGothic" panose="020B0600070205080204" pitchFamily="34" charset="-128"/>
              <a:cs typeface="Arial"/>
              <a:sym typeface="Arial"/>
            </a:endParaRPr>
          </a:p>
        </p:txBody>
      </p:sp>
      <p:pic>
        <p:nvPicPr>
          <p:cNvPr id="3" name="Picture 2">
            <a:extLst>
              <a:ext uri="{FF2B5EF4-FFF2-40B4-BE49-F238E27FC236}">
                <a16:creationId xmlns:a16="http://schemas.microsoft.com/office/drawing/2014/main" id="{CE6003D2-8FFC-AAD5-6D1D-7EB90A3915DD}"/>
              </a:ext>
            </a:extLst>
          </p:cNvPr>
          <p:cNvPicPr>
            <a:picLocks noChangeAspect="1"/>
          </p:cNvPicPr>
          <p:nvPr/>
        </p:nvPicPr>
        <p:blipFill>
          <a:blip r:embed="rId3"/>
          <a:stretch>
            <a:fillRect/>
          </a:stretch>
        </p:blipFill>
        <p:spPr>
          <a:xfrm>
            <a:off x="1373926" y="2696799"/>
            <a:ext cx="6240503" cy="4048541"/>
          </a:xfrm>
          <a:prstGeom prst="rect">
            <a:avLst/>
          </a:prstGeom>
        </p:spPr>
      </p:pic>
      <p:sp>
        <p:nvSpPr>
          <p:cNvPr id="5" name="TextBox 4">
            <a:extLst>
              <a:ext uri="{FF2B5EF4-FFF2-40B4-BE49-F238E27FC236}">
                <a16:creationId xmlns:a16="http://schemas.microsoft.com/office/drawing/2014/main" id="{F42C3D6D-DC6D-B257-6D9B-BABF5B7DFEEE}"/>
              </a:ext>
            </a:extLst>
          </p:cNvPr>
          <p:cNvSpPr txBox="1"/>
          <p:nvPr/>
        </p:nvSpPr>
        <p:spPr>
          <a:xfrm>
            <a:off x="2033081" y="2274551"/>
            <a:ext cx="5077838" cy="353943"/>
          </a:xfrm>
          <a:prstGeom prst="rect">
            <a:avLst/>
          </a:prstGeom>
          <a:noFill/>
        </p:spPr>
        <p:txBody>
          <a:bodyPr wrap="square">
            <a:spAutoFit/>
          </a:bodyPr>
          <a:lstStyle/>
          <a:p>
            <a:r>
              <a:rPr lang="lv-LV" dirty="0"/>
              <a:t>Dažādu prasmju snieguma salīdzinājums MD un AL CE</a:t>
            </a:r>
          </a:p>
        </p:txBody>
      </p:sp>
    </p:spTree>
    <p:extLst>
      <p:ext uri="{BB962C8B-B14F-4D97-AF65-F5344CB8AC3E}">
        <p14:creationId xmlns:p14="http://schemas.microsoft.com/office/powerpoint/2010/main" val="1141131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062B-21EF-F866-785A-EB214C72F78A}"/>
              </a:ext>
            </a:extLst>
          </p:cNvPr>
          <p:cNvSpPr>
            <a:spLocks noGrp="1"/>
          </p:cNvSpPr>
          <p:nvPr>
            <p:ph type="title"/>
          </p:nvPr>
        </p:nvSpPr>
        <p:spPr>
          <a:xfrm>
            <a:off x="2276475" y="282327"/>
            <a:ext cx="6556240" cy="1066799"/>
          </a:xfrm>
        </p:spPr>
        <p:txBody>
          <a:bodyPr>
            <a:normAutofit/>
          </a:bodyPr>
          <a:lstStyle/>
          <a:p>
            <a:r>
              <a:rPr lang="lv-LV" sz="2800" dirty="0">
                <a:solidFill>
                  <a:srgbClr val="7030A0"/>
                </a:solidFill>
              </a:rPr>
              <a:t>Kā gatavoties OL CE un AL CE?</a:t>
            </a:r>
          </a:p>
        </p:txBody>
      </p:sp>
      <p:sp>
        <p:nvSpPr>
          <p:cNvPr id="5" name="Slide Number Placeholder 4">
            <a:extLst>
              <a:ext uri="{FF2B5EF4-FFF2-40B4-BE49-F238E27FC236}">
                <a16:creationId xmlns:a16="http://schemas.microsoft.com/office/drawing/2014/main" id="{E571E71C-62F8-DD89-952D-88BBC2F9AD42}"/>
              </a:ext>
            </a:extLst>
          </p:cNvPr>
          <p:cNvSpPr>
            <a:spLocks noGrp="1"/>
          </p:cNvSpPr>
          <p:nvPr>
            <p:ph type="sldNum" sz="quarter" idx="13"/>
          </p:nvPr>
        </p:nvSpPr>
        <p:spPr>
          <a:xfrm>
            <a:off x="8534399" y="6324599"/>
            <a:ext cx="375321" cy="38748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1BAF5EF-FC92-457C-9422-4C0DFFB8F87F}" type="slidenum">
              <a:rPr kumimoji="0" lang="en-US" altLang="lv-LV" sz="75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altLang="lv-LV" sz="75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9" name="TextBox 8">
            <a:extLst>
              <a:ext uri="{FF2B5EF4-FFF2-40B4-BE49-F238E27FC236}">
                <a16:creationId xmlns:a16="http://schemas.microsoft.com/office/drawing/2014/main" id="{ACD26316-C0F4-ADEB-8BC2-575A1650C280}"/>
              </a:ext>
            </a:extLst>
          </p:cNvPr>
          <p:cNvSpPr txBox="1"/>
          <p:nvPr/>
        </p:nvSpPr>
        <p:spPr>
          <a:xfrm>
            <a:off x="1604755" y="995134"/>
            <a:ext cx="5262770" cy="5924699"/>
          </a:xfrm>
          <a:prstGeom prst="rect">
            <a:avLst/>
          </a:prstGeom>
          <a:noFill/>
        </p:spPr>
        <p:txBody>
          <a:bodyPr wrap="square">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Valsts pārbaudes darbu programmas (indikatori)</a:t>
            </a:r>
          </a:p>
          <a:p>
            <a:pPr lvl="1" indent="0" defTabSz="685800" eaLnBrk="1" fontAlgn="auto" hangingPunct="1">
              <a:spcBef>
                <a:spcPts val="0"/>
              </a:spcBef>
              <a:spcAft>
                <a:spcPts val="0"/>
              </a:spcAf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hlinkClick r:id="rId3"/>
              </a:rPr>
              <a:t>https://www.viaa.gov.lv/lv/valsts-parbaudes-darbu-programmas#20252026-macibu-gads</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Iepriekšējo gadu VPD uzdevumi</a:t>
            </a:r>
          </a:p>
          <a:p>
            <a:pPr lvl="1" indent="0" defTabSz="685800" eaLnBrk="1" fontAlgn="auto" hangingPunct="1">
              <a:spcBef>
                <a:spcPts val="0"/>
              </a:spcBef>
              <a:spcAft>
                <a:spcPts val="0"/>
              </a:spcAf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hlinkClick r:id="rId4"/>
              </a:rPr>
              <a:t>https://www.viaa.gov.lv/lv/valsts-parbaudes-darbu-uzdevumi</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endParaRPr>
          </a:p>
          <a:p>
            <a:pPr marL="285750" lvl="0" indent="-285750" defTabSz="685800" eaLnBrk="1" fontAlgn="auto" hangingPunct="1">
              <a:spcBef>
                <a:spcPts val="0"/>
              </a:spcBef>
              <a:spcAft>
                <a:spcPts val="0"/>
              </a:spcAft>
              <a:buFont typeface="Arial" panose="020B0604020202020204" pitchFamily="34" charset="0"/>
              <a:buChar char="•"/>
              <a:defRPr/>
            </a:pPr>
            <a:r>
              <a:rPr lang="lv-LV" sz="1350" dirty="0">
                <a:solidFill>
                  <a:prstClr val="black"/>
                </a:solidFill>
                <a:latin typeface="Times New Roman"/>
              </a:rPr>
              <a:t>DML padziļinātā kursa īstenošanai</a:t>
            </a:r>
          </a:p>
          <a:p>
            <a:pPr lvl="1" indent="0" defTabSz="685800" eaLnBrk="1" fontAlgn="auto" hangingPunct="1">
              <a:spcBef>
                <a:spcPts val="0"/>
              </a:spcBef>
              <a:spcAft>
                <a:spcPts val="0"/>
              </a:spcAft>
              <a:defRPr/>
            </a:pPr>
            <a:r>
              <a:rPr lang="lv-LV" sz="1350" dirty="0">
                <a:solidFill>
                  <a:prstClr val="black"/>
                </a:solidFill>
                <a:latin typeface="Times New Roman"/>
                <a:hlinkClick r:id="rId5"/>
              </a:rPr>
              <a:t>https://skolo.lv/mod/resource/view.php?id=74307719</a:t>
            </a:r>
            <a:r>
              <a:rPr lang="lv-LV" sz="1350" dirty="0">
                <a:solidFill>
                  <a:prstClr val="black"/>
                </a:solidFill>
                <a:latin typeface="Times New Roman"/>
              </a:rPr>
              <a:t> </a:t>
            </a:r>
            <a:endParaRPr lang="en-GB" sz="1350" dirty="0">
              <a:solidFill>
                <a:prstClr val="black"/>
              </a:solidFill>
              <a:latin typeface="Times New Roman"/>
            </a:endParaRPr>
          </a:p>
          <a:p>
            <a:pPr lvl="1" indent="0" defTabSz="685800" eaLnBrk="1" fontAlgn="auto" hangingPunct="1">
              <a:spcBef>
                <a:spcPts val="0"/>
              </a:spcBef>
              <a:spcAft>
                <a:spcPts val="0"/>
              </a:spcAft>
              <a:defRPr/>
            </a:pPr>
            <a:endParaRPr lang="lv-LV" sz="1350" dirty="0">
              <a:solidFill>
                <a:prstClr val="black"/>
              </a:solidFill>
              <a:latin typeface="Times New Roman"/>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Metodiskie ieteikumi, gatavojoties VPD «Ķīmija II»</a:t>
            </a:r>
          </a:p>
          <a:p>
            <a:pPr lvl="1" defTabSz="685800" eaLnBrk="1" fontAlgn="auto" hangingPunct="1">
              <a:spcBef>
                <a:spcPts val="0"/>
              </a:spcBef>
              <a:spcAft>
                <a:spcPts val="0"/>
              </a:spcAf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hlinkClick r:id="rId6"/>
              </a:rPr>
              <a:t>https://registri.visc.gov.lv/vispizglitiba/eksameni/dokumenti/metmat/met_iet_kim_2023.pdf</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a:t>
            </a:r>
          </a:p>
          <a:p>
            <a:pPr marR="0" lvl="0" algn="l" defTabSz="685800" rtl="0" eaLnBrk="1" fontAlgn="auto" latinLnBrk="0" hangingPunct="1">
              <a:lnSpc>
                <a:spcPct val="100000"/>
              </a:lnSpc>
              <a:spcBef>
                <a:spcPts val="0"/>
              </a:spcBef>
              <a:spcAft>
                <a:spcPts val="0"/>
              </a:spcAft>
              <a:buClrTx/>
              <a:buSzTx/>
              <a:tabLst/>
              <a:defRPr/>
            </a:pPr>
            <a:endParaRPr lang="lv-LV" sz="1350" dirty="0">
              <a:solidFill>
                <a:prstClr val="black"/>
              </a:solidFill>
              <a:latin typeface="Times New Roman"/>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mn-cs"/>
              </a:rPr>
              <a:t>Metodiskie ieteikumi mācību priekšmeta padziļinātā kursa īstenošanai </a:t>
            </a:r>
          </a:p>
          <a:p>
            <a:pPr lvl="1" defTabSz="685800" eaLnBrk="1" fontAlgn="auto" hangingPunct="1">
              <a:spcBef>
                <a:spcPts val="0"/>
              </a:spcBef>
              <a:spcAft>
                <a:spcPts val="0"/>
              </a:spcAf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hlinkClick r:id="rId7"/>
              </a:rPr>
              <a:t>https://dom.lndb.lv/data/obj/file/35807952.pdf</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lv-LV" sz="1350" dirty="0">
              <a:solidFill>
                <a:prstClr val="black"/>
              </a:solidFill>
              <a:latin typeface="Times New Roman"/>
            </a:endParaRPr>
          </a:p>
          <a:p>
            <a:pPr marL="285750" indent="-285750" defTabSz="685800" eaLnBrk="1" fontAlgn="auto" hangingPunct="1">
              <a:spcBef>
                <a:spcPts val="0"/>
              </a:spcBef>
              <a:spcAft>
                <a:spcPts val="0"/>
              </a:spcAft>
              <a:buFont typeface="Arial" panose="020B0604020202020204" pitchFamily="34" charset="0"/>
              <a:buChar char="•"/>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MONITORINGA DARBS OPTIMĀLAJĀ MĀCĪBU SATURA APGUVES LĪMENĪ ĶĪMIJĀ VIDUSSKOLAI </a:t>
            </a:r>
            <a:r>
              <a:rPr kumimoji="0" lang="lv-LV" sz="1350" b="0" i="0" u="none" strike="noStrike" kern="1200" cap="none" spc="0" normalizeH="0" baseline="0" noProof="0" dirty="0">
                <a:ln>
                  <a:noFill/>
                </a:ln>
                <a:solidFill>
                  <a:srgbClr val="FF0000"/>
                </a:solidFill>
                <a:effectLst/>
                <a:uLnTx/>
                <a:uFillTx/>
                <a:latin typeface="Times New Roman"/>
                <a:ea typeface="MS PGothic" panose="020B0600070205080204" pitchFamily="34" charset="-128"/>
                <a:cs typeface="+mn-cs"/>
              </a:rPr>
              <a:t>2023./2024. </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MĀCĪBU GADĀ: REZULTĀTU ANALĪZE UN IETEIKUMI </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hlinkClick r:id="rId8"/>
              </a:rPr>
              <a:t>https://www.viaa.gov.lv/lv/valsts-parbaudes-darbi</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 </a:t>
            </a:r>
          </a:p>
          <a:p>
            <a:pPr marR="0" lvl="0" algn="l" defTabSz="685800" rtl="0" eaLnBrk="1" fontAlgn="auto" latinLnBrk="0" hangingPunct="1">
              <a:lnSpc>
                <a:spcPct val="100000"/>
              </a:lnSpc>
              <a:spcBef>
                <a:spcPts val="0"/>
              </a:spcBef>
              <a:spcAft>
                <a:spcPts val="0"/>
              </a:spcAft>
              <a:buClrTx/>
              <a:buSzTx/>
              <a:tabLst/>
              <a:defRPr/>
            </a:pPr>
            <a:endPar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MONITORINGA DARBS OPTIMĀLAJĀ MĀCĪBU SATURA APGUVES LĪMENĪ ĶĪMIJĀ VIDUSSKOLAI </a:t>
            </a:r>
            <a:r>
              <a:rPr kumimoji="0" lang="lv-LV" sz="1350" b="0" i="0" u="none" strike="noStrike" kern="1200" cap="none" spc="0" normalizeH="0" baseline="0" noProof="0" dirty="0">
                <a:ln>
                  <a:noFill/>
                </a:ln>
                <a:solidFill>
                  <a:srgbClr val="FF0000"/>
                </a:solidFill>
                <a:effectLst/>
                <a:uLnTx/>
                <a:uFillTx/>
                <a:latin typeface="Times New Roman"/>
                <a:ea typeface="MS PGothic" panose="020B0600070205080204" pitchFamily="34" charset="-128"/>
                <a:cs typeface="+mn-cs"/>
              </a:rPr>
              <a:t>2024./2025. </a:t>
            </a:r>
            <a:r>
              <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rPr>
              <a:t>MĀCĪBU GADĀ: REZULTĀTU ANALĪZE UN IETEIKUMI</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noProof="0" dirty="0">
              <a:ln>
                <a:noFill/>
              </a:ln>
              <a:solidFill>
                <a:prstClr val="black"/>
              </a:solidFill>
              <a:effectLst/>
              <a:uLnTx/>
              <a:uFillTx/>
              <a:latin typeface="Times New Roman"/>
              <a:ea typeface="MS PGothic" panose="020B0600070205080204" pitchFamily="34" charset="-128"/>
              <a:cs typeface="+mn-cs"/>
            </a:endParaRPr>
          </a:p>
        </p:txBody>
      </p:sp>
      <p:pic>
        <p:nvPicPr>
          <p:cNvPr id="7" name="Picture 6">
            <a:extLst>
              <a:ext uri="{FF2B5EF4-FFF2-40B4-BE49-F238E27FC236}">
                <a16:creationId xmlns:a16="http://schemas.microsoft.com/office/drawing/2014/main" id="{8F7D0F9E-B876-2E63-95F9-67AE38FBCDD8}"/>
              </a:ext>
            </a:extLst>
          </p:cNvPr>
          <p:cNvPicPr>
            <a:picLocks noChangeAspect="1"/>
          </p:cNvPicPr>
          <p:nvPr/>
        </p:nvPicPr>
        <p:blipFill>
          <a:blip r:embed="rId9"/>
          <a:stretch>
            <a:fillRect/>
          </a:stretch>
        </p:blipFill>
        <p:spPr>
          <a:xfrm>
            <a:off x="7083027" y="6083442"/>
            <a:ext cx="1235869" cy="264319"/>
          </a:xfrm>
          <a:prstGeom prst="rect">
            <a:avLst/>
          </a:prstGeom>
        </p:spPr>
      </p:pic>
      <p:pic>
        <p:nvPicPr>
          <p:cNvPr id="6" name="Picture 5">
            <a:extLst>
              <a:ext uri="{FF2B5EF4-FFF2-40B4-BE49-F238E27FC236}">
                <a16:creationId xmlns:a16="http://schemas.microsoft.com/office/drawing/2014/main" id="{216135B3-8969-AE37-369A-7A401E3A868C}"/>
              </a:ext>
            </a:extLst>
          </p:cNvPr>
          <p:cNvPicPr>
            <a:picLocks noChangeAspect="1"/>
          </p:cNvPicPr>
          <p:nvPr/>
        </p:nvPicPr>
        <p:blipFill>
          <a:blip r:embed="rId10"/>
          <a:srcRect l="1608" r="1"/>
          <a:stretch/>
        </p:blipFill>
        <p:spPr>
          <a:xfrm rot="21224191">
            <a:off x="6954180" y="909596"/>
            <a:ext cx="1681222" cy="2395952"/>
          </a:xfrm>
          <a:prstGeom prst="rect">
            <a:avLst/>
          </a:prstGeom>
        </p:spPr>
      </p:pic>
      <p:pic>
        <p:nvPicPr>
          <p:cNvPr id="8" name="Picture 7">
            <a:extLst>
              <a:ext uri="{FF2B5EF4-FFF2-40B4-BE49-F238E27FC236}">
                <a16:creationId xmlns:a16="http://schemas.microsoft.com/office/drawing/2014/main" id="{6E05A7AE-5D48-A831-AF56-FF0135FE199B}"/>
              </a:ext>
            </a:extLst>
          </p:cNvPr>
          <p:cNvPicPr>
            <a:picLocks noChangeAspect="1"/>
          </p:cNvPicPr>
          <p:nvPr/>
        </p:nvPicPr>
        <p:blipFill>
          <a:blip r:embed="rId11"/>
          <a:stretch>
            <a:fillRect/>
          </a:stretch>
        </p:blipFill>
        <p:spPr>
          <a:xfrm rot="379205">
            <a:off x="7402880" y="2601909"/>
            <a:ext cx="1510032" cy="2190936"/>
          </a:xfrm>
          <a:prstGeom prst="rect">
            <a:avLst/>
          </a:prstGeom>
        </p:spPr>
      </p:pic>
      <p:pic>
        <p:nvPicPr>
          <p:cNvPr id="10" name="Picture 9">
            <a:extLst>
              <a:ext uri="{FF2B5EF4-FFF2-40B4-BE49-F238E27FC236}">
                <a16:creationId xmlns:a16="http://schemas.microsoft.com/office/drawing/2014/main" id="{FBF5E061-D851-77E0-808F-7B5B3987F4A2}"/>
              </a:ext>
            </a:extLst>
          </p:cNvPr>
          <p:cNvPicPr>
            <a:picLocks noChangeAspect="1"/>
          </p:cNvPicPr>
          <p:nvPr/>
        </p:nvPicPr>
        <p:blipFill>
          <a:blip r:embed="rId12"/>
          <a:stretch>
            <a:fillRect/>
          </a:stretch>
        </p:blipFill>
        <p:spPr>
          <a:xfrm rot="21406866">
            <a:off x="6981280" y="4277092"/>
            <a:ext cx="1518504" cy="1444291"/>
          </a:xfrm>
          <a:prstGeom prst="rect">
            <a:avLst/>
          </a:prstGeom>
        </p:spPr>
      </p:pic>
    </p:spTree>
    <p:extLst>
      <p:ext uri="{BB962C8B-B14F-4D97-AF65-F5344CB8AC3E}">
        <p14:creationId xmlns:p14="http://schemas.microsoft.com/office/powerpoint/2010/main" val="4103579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a:extLst>
              <a:ext uri="{FF2B5EF4-FFF2-40B4-BE49-F238E27FC236}">
                <a16:creationId xmlns:a16="http://schemas.microsoft.com/office/drawing/2014/main" id="{83041CB1-BECF-913F-0416-0BC9171BD81F}"/>
              </a:ext>
            </a:extLst>
          </p:cNvPr>
          <p:cNvSpPr>
            <a:spLocks noGrp="1"/>
          </p:cNvSpPr>
          <p:nvPr>
            <p:ph type="body" sz="quarter" idx="10"/>
          </p:nvPr>
        </p:nvSpPr>
        <p:spPr>
          <a:xfrm>
            <a:off x="784225" y="3195638"/>
            <a:ext cx="7772400" cy="963612"/>
          </a:xfrm>
        </p:spPr>
        <p:txBody>
          <a:bodyPr/>
          <a:lstStyle/>
          <a:p>
            <a:r>
              <a:rPr lang="en-GB" altLang="lv-LV" sz="3600">
                <a:ea typeface="MS PGothic" panose="020B0600070205080204" pitchFamily="34" charset="-128"/>
              </a:rPr>
              <a:t>PALDIES!</a:t>
            </a:r>
            <a:endParaRPr lang="lv-LV" altLang="lv-LV" sz="3600">
              <a:ea typeface="MS PGothic" panose="020B0600070205080204" pitchFamily="34" charset="-128"/>
            </a:endParaRPr>
          </a:p>
        </p:txBody>
      </p:sp>
      <p:sp>
        <p:nvSpPr>
          <p:cNvPr id="20483" name="Text Placeholder 2">
            <a:extLst>
              <a:ext uri="{FF2B5EF4-FFF2-40B4-BE49-F238E27FC236}">
                <a16:creationId xmlns:a16="http://schemas.microsoft.com/office/drawing/2014/main" id="{9785BD90-BFD9-F60B-A343-3649A3829B4E}"/>
              </a:ext>
            </a:extLst>
          </p:cNvPr>
          <p:cNvSpPr>
            <a:spLocks noGrp="1"/>
          </p:cNvSpPr>
          <p:nvPr>
            <p:ph type="body" sz="quarter" idx="11"/>
          </p:nvPr>
        </p:nvSpPr>
        <p:spPr>
          <a:xfrm>
            <a:off x="685800" y="5113338"/>
            <a:ext cx="7772400" cy="1287462"/>
          </a:xfrm>
        </p:spPr>
        <p:txBody>
          <a:bodyPr>
            <a:normAutofit lnSpcReduction="10000"/>
          </a:bodyPr>
          <a:lstStyle/>
          <a:p>
            <a:pPr>
              <a:defRPr/>
            </a:pPr>
            <a:r>
              <a:rPr lang="lv-LV" altLang="lv-LV" sz="2400" dirty="0">
                <a:ea typeface="MS PGothic" panose="020B0600070205080204" pitchFamily="34" charset="-128"/>
              </a:rPr>
              <a:t>Jeļena Volkinšteine</a:t>
            </a:r>
            <a:endParaRPr lang="en-GB" altLang="lv-LV" sz="2400" dirty="0">
              <a:ea typeface="MS PGothic" panose="020B0600070205080204" pitchFamily="34" charset="-128"/>
            </a:endParaRPr>
          </a:p>
          <a:p>
            <a:pPr>
              <a:defRPr/>
            </a:pPr>
            <a:r>
              <a:rPr lang="lv-LV" altLang="lv-LV" sz="2400" dirty="0" err="1">
                <a:ea typeface="MS PGothic" panose="020B0600070205080204" pitchFamily="34" charset="-128"/>
                <a:hlinkClick r:id="rId2"/>
              </a:rPr>
              <a:t>jelena</a:t>
            </a:r>
            <a:r>
              <a:rPr lang="en-GB" altLang="lv-LV" sz="2400" dirty="0">
                <a:ea typeface="MS PGothic" panose="020B0600070205080204" pitchFamily="34" charset="-128"/>
                <a:hlinkClick r:id="rId2"/>
              </a:rPr>
              <a:t>.</a:t>
            </a:r>
            <a:r>
              <a:rPr lang="lv-LV" altLang="lv-LV" sz="2400" dirty="0" err="1">
                <a:ea typeface="MS PGothic" panose="020B0600070205080204" pitchFamily="34" charset="-128"/>
                <a:hlinkClick r:id="rId2"/>
              </a:rPr>
              <a:t>volkinsteine</a:t>
            </a:r>
            <a:r>
              <a:rPr lang="en-GB" altLang="lv-LV" sz="2400" dirty="0">
                <a:ea typeface="MS PGothic" panose="020B0600070205080204" pitchFamily="34" charset="-128"/>
                <a:hlinkClick r:id="rId2"/>
              </a:rPr>
              <a:t>@viaa.gov.lv</a:t>
            </a:r>
            <a:r>
              <a:rPr lang="en-GB" altLang="lv-LV" sz="2400" dirty="0">
                <a:ea typeface="MS PGothic" panose="020B0600070205080204" pitchFamily="34" charset="-128"/>
              </a:rPr>
              <a:t>  </a:t>
            </a:r>
          </a:p>
          <a:p>
            <a:pPr>
              <a:defRPr/>
            </a:pPr>
            <a:r>
              <a:rPr lang="en-GB" altLang="lv-LV" sz="2400" dirty="0" err="1">
                <a:ea typeface="MS PGothic" panose="020B0600070205080204" pitchFamily="34" charset="-128"/>
              </a:rPr>
              <a:t>tālr</a:t>
            </a:r>
            <a:r>
              <a:rPr lang="en-GB" altLang="lv-LV" sz="2400" dirty="0">
                <a:ea typeface="MS PGothic" panose="020B0600070205080204" pitchFamily="34" charset="-128"/>
              </a:rPr>
              <a:t>. 600016</a:t>
            </a:r>
            <a:r>
              <a:rPr lang="lv-LV" altLang="lv-LV" sz="2400" dirty="0">
                <a:ea typeface="MS PGothic" panose="020B0600070205080204" pitchFamily="34" charset="-128"/>
              </a:rPr>
              <a:t>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5076179-271D-DEF1-ED98-593DABB6D0D8}"/>
              </a:ext>
            </a:extLst>
          </p:cNvPr>
          <p:cNvSpPr>
            <a:spLocks noGrp="1"/>
          </p:cNvSpPr>
          <p:nvPr>
            <p:ph type="title"/>
          </p:nvPr>
        </p:nvSpPr>
        <p:spPr>
          <a:xfrm>
            <a:off x="2853447" y="616744"/>
            <a:ext cx="3595991" cy="1036638"/>
          </a:xfrm>
        </p:spPr>
        <p:txBody>
          <a:bodyPr/>
          <a:lstStyle/>
          <a:p>
            <a:r>
              <a:rPr lang="lv-LV" altLang="lv-LV" dirty="0">
                <a:solidFill>
                  <a:srgbClr val="7030A0"/>
                </a:solidFill>
                <a:ea typeface="MS PGothic" panose="020B0600070205080204" pitchFamily="34" charset="-128"/>
              </a:rPr>
              <a:t>Saturs</a:t>
            </a:r>
          </a:p>
        </p:txBody>
      </p:sp>
      <p:sp>
        <p:nvSpPr>
          <p:cNvPr id="13315" name="Content Placeholder 2">
            <a:extLst>
              <a:ext uri="{FF2B5EF4-FFF2-40B4-BE49-F238E27FC236}">
                <a16:creationId xmlns:a16="http://schemas.microsoft.com/office/drawing/2014/main" id="{F8936F4F-1DAE-4491-2D98-BA0B2104CE95}"/>
              </a:ext>
            </a:extLst>
          </p:cNvPr>
          <p:cNvSpPr>
            <a:spLocks noGrp="1"/>
          </p:cNvSpPr>
          <p:nvPr>
            <p:ph idx="1"/>
          </p:nvPr>
        </p:nvSpPr>
        <p:spPr>
          <a:xfrm>
            <a:off x="2590800" y="1752600"/>
            <a:ext cx="6096000" cy="4373563"/>
          </a:xfrm>
        </p:spPr>
        <p:txBody>
          <a:bodyPr/>
          <a:lstStyle/>
          <a:p>
            <a:pPr marL="342900" indent="-342900">
              <a:lnSpc>
                <a:spcPct val="150000"/>
              </a:lnSpc>
              <a:buFont typeface="Arial" panose="020B0604020202020204" pitchFamily="34" charset="0"/>
              <a:buChar char="•"/>
            </a:pPr>
            <a:r>
              <a:rPr lang="lv-LV" altLang="en-US" dirty="0">
                <a:solidFill>
                  <a:srgbClr val="7030A0"/>
                </a:solidFill>
                <a:ea typeface="MS PGothic" panose="020B0600070205080204" pitchFamily="34" charset="-128"/>
              </a:rPr>
              <a:t>O</a:t>
            </a:r>
            <a:r>
              <a:rPr lang="en-GB" altLang="en-US" dirty="0">
                <a:solidFill>
                  <a:srgbClr val="7030A0"/>
                </a:solidFill>
                <a:ea typeface="MS PGothic" panose="020B0600070205080204" pitchFamily="34" charset="-128"/>
              </a:rPr>
              <a:t>L </a:t>
            </a:r>
            <a:r>
              <a:rPr lang="lv-LV" altLang="en-US" dirty="0">
                <a:solidFill>
                  <a:srgbClr val="7030A0"/>
                </a:solidFill>
                <a:ea typeface="MS PGothic" panose="020B0600070205080204" pitchFamily="34" charset="-128"/>
              </a:rPr>
              <a:t>CE darba</a:t>
            </a:r>
            <a:r>
              <a:rPr lang="en-GB" altLang="en-US" dirty="0">
                <a:solidFill>
                  <a:srgbClr val="7030A0"/>
                </a:solidFill>
                <a:ea typeface="MS PGothic" panose="020B0600070205080204" pitchFamily="34" charset="-128"/>
              </a:rPr>
              <a:t> </a:t>
            </a:r>
            <a:r>
              <a:rPr lang="lv-LV" altLang="en-US" dirty="0">
                <a:solidFill>
                  <a:srgbClr val="7030A0"/>
                </a:solidFill>
                <a:ea typeface="MS PGothic" panose="020B0600070205080204" pitchFamily="34" charset="-128"/>
              </a:rPr>
              <a:t>uzbūve un norise</a:t>
            </a:r>
          </a:p>
          <a:p>
            <a:pPr marL="342900" marR="0" lvl="0" indent="-342900" algn="l" defTabSz="938213"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lv-LV"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A</a:t>
            </a:r>
            <a:r>
              <a:rPr kumimoji="0" lang="en-GB"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L </a:t>
            </a:r>
            <a:r>
              <a:rPr kumimoji="0" lang="lv-LV"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CE darba</a:t>
            </a:r>
            <a:r>
              <a:rPr kumimoji="0" lang="en-GB"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 </a:t>
            </a:r>
            <a:r>
              <a:rPr kumimoji="0" lang="lv-LV"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uzbūve un norise</a:t>
            </a:r>
          </a:p>
          <a:p>
            <a:pPr marL="342900" indent="-342900">
              <a:lnSpc>
                <a:spcPct val="150000"/>
              </a:lnSpc>
              <a:buFont typeface="Arial" panose="020B0604020202020204" pitchFamily="34" charset="0"/>
              <a:buChar char="•"/>
            </a:pPr>
            <a:r>
              <a:rPr lang="en-GB" altLang="en-US" dirty="0">
                <a:solidFill>
                  <a:srgbClr val="7030A0"/>
                </a:solidFill>
                <a:ea typeface="MS PGothic" panose="020B0600070205080204" pitchFamily="34" charset="-128"/>
              </a:rPr>
              <a:t>VPD </a:t>
            </a:r>
            <a:r>
              <a:rPr lang="lv-LV" altLang="en-US" dirty="0">
                <a:solidFill>
                  <a:srgbClr val="7030A0"/>
                </a:solidFill>
                <a:ea typeface="MS PGothic" panose="020B0600070205080204" pitchFamily="34" charset="-128"/>
              </a:rPr>
              <a:t>vērtēšana un kritēriji</a:t>
            </a:r>
          </a:p>
          <a:p>
            <a:pPr marL="342900" indent="-342900">
              <a:lnSpc>
                <a:spcPct val="150000"/>
              </a:lnSpc>
              <a:buFont typeface="Arial" panose="020B0604020202020204" pitchFamily="34" charset="0"/>
              <a:buChar char="•"/>
            </a:pPr>
            <a:r>
              <a:rPr lang="en-GB" altLang="en-US" dirty="0">
                <a:solidFill>
                  <a:srgbClr val="7030A0"/>
                </a:solidFill>
                <a:ea typeface="MS PGothic" panose="020B0600070205080204" pitchFamily="34" charset="-128"/>
              </a:rPr>
              <a:t>Kam </a:t>
            </a:r>
            <a:r>
              <a:rPr lang="lv-LV" altLang="en-US" dirty="0">
                <a:solidFill>
                  <a:srgbClr val="7030A0"/>
                </a:solidFill>
                <a:ea typeface="MS PGothic" panose="020B0600070205080204" pitchFamily="34" charset="-128"/>
              </a:rPr>
              <a:t>pievērst</a:t>
            </a:r>
            <a:r>
              <a:rPr lang="en-GB" altLang="en-US" dirty="0">
                <a:solidFill>
                  <a:srgbClr val="7030A0"/>
                </a:solidFill>
                <a:ea typeface="MS PGothic" panose="020B0600070205080204" pitchFamily="34" charset="-128"/>
              </a:rPr>
              <a:t> </a:t>
            </a:r>
            <a:r>
              <a:rPr lang="lv-LV" altLang="en-US" dirty="0">
                <a:solidFill>
                  <a:srgbClr val="7030A0"/>
                </a:solidFill>
                <a:ea typeface="MS PGothic" panose="020B0600070205080204" pitchFamily="34" charset="-128"/>
              </a:rPr>
              <a:t>uzmanību</a:t>
            </a:r>
            <a:r>
              <a:rPr lang="en-GB" altLang="en-US" dirty="0">
                <a:solidFill>
                  <a:srgbClr val="7030A0"/>
                </a:solidFill>
                <a:ea typeface="MS PGothic" panose="020B0600070205080204" pitchFamily="34" charset="-128"/>
              </a:rPr>
              <a:t>, </a:t>
            </a:r>
            <a:r>
              <a:rPr lang="lv-LV" altLang="en-US" dirty="0">
                <a:solidFill>
                  <a:srgbClr val="7030A0"/>
                </a:solidFill>
                <a:ea typeface="MS PGothic" panose="020B0600070205080204" pitchFamily="34" charset="-128"/>
              </a:rPr>
              <a:t>veicot</a:t>
            </a:r>
            <a:r>
              <a:rPr lang="en-GB" altLang="en-US" dirty="0">
                <a:solidFill>
                  <a:srgbClr val="7030A0"/>
                </a:solidFill>
                <a:ea typeface="MS PGothic" panose="020B0600070205080204" pitchFamily="34" charset="-128"/>
              </a:rPr>
              <a:t> VPD?</a:t>
            </a:r>
            <a:endParaRPr lang="lv-LV" altLang="en-US" dirty="0">
              <a:solidFill>
                <a:srgbClr val="7030A0"/>
              </a:solidFill>
              <a:ea typeface="MS PGothic" panose="020B0600070205080204" pitchFamily="34" charset="-128"/>
            </a:endParaRPr>
          </a:p>
          <a:p>
            <a:pPr marL="342900" marR="0" lvl="0" indent="-342900" algn="l" defTabSz="938213" rtl="0" eaLnBrk="0" fontAlgn="base" latinLnBrk="0" hangingPunct="0">
              <a:lnSpc>
                <a:spcPct val="150000"/>
              </a:lnSpc>
              <a:spcBef>
                <a:spcPct val="20000"/>
              </a:spcBef>
              <a:spcAft>
                <a:spcPct val="0"/>
              </a:spcAft>
              <a:buClrTx/>
              <a:buSzTx/>
              <a:buFont typeface="Arial" panose="020B0604020202020204" pitchFamily="34" charset="0"/>
              <a:buChar char="•"/>
              <a:tabLst/>
              <a:defRPr/>
            </a:pPr>
            <a:r>
              <a:rPr kumimoji="0" lang="lv-LV"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Kā gatavoties VP</a:t>
            </a:r>
            <a:r>
              <a:rPr kumimoji="0" lang="en-GB" altLang="en-US" sz="2000" b="0" i="0" u="none" strike="noStrike" kern="1200" cap="none" spc="0" normalizeH="0" baseline="0" noProof="0" dirty="0">
                <a:ln>
                  <a:noFill/>
                </a:ln>
                <a:solidFill>
                  <a:srgbClr val="7030A0"/>
                </a:solidFill>
                <a:effectLst/>
                <a:uLnTx/>
                <a:uFillTx/>
                <a:latin typeface="Verdana" panose="020B0604030504040204" pitchFamily="34" charset="0"/>
                <a:ea typeface="MS PGothic" panose="020B0600070205080204" pitchFamily="34" charset="-128"/>
              </a:rPr>
              <a:t>D?</a:t>
            </a:r>
          </a:p>
          <a:p>
            <a:pPr marL="342900" indent="-342900"/>
            <a:endParaRPr lang="lv-LV" altLang="lv-LV" dirty="0">
              <a:solidFill>
                <a:srgbClr val="7030A0"/>
              </a:solidFill>
              <a:ea typeface="MS PGothic" panose="020B0600070205080204" pitchFamily="34" charset="-128"/>
            </a:endParaRPr>
          </a:p>
        </p:txBody>
      </p:sp>
      <p:sp>
        <p:nvSpPr>
          <p:cNvPr id="13318" name="Slide Number Placeholder 5">
            <a:extLst>
              <a:ext uri="{FF2B5EF4-FFF2-40B4-BE49-F238E27FC236}">
                <a16:creationId xmlns:a16="http://schemas.microsoft.com/office/drawing/2014/main" id="{4AC34DE3-5E90-C9C7-3BB7-6A16BDA693F4}"/>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315BB39D-C244-42A7-8CAE-F1176BB065C4}" type="slidenum">
              <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6</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807962B-A2B5-3F89-687C-1C1EDD449247}"/>
              </a:ext>
            </a:extLst>
          </p:cNvPr>
          <p:cNvSpPr>
            <a:spLocks noGrp="1"/>
          </p:cNvSpPr>
          <p:nvPr>
            <p:ph type="title"/>
          </p:nvPr>
        </p:nvSpPr>
        <p:spPr>
          <a:xfrm>
            <a:off x="1917289" y="392349"/>
            <a:ext cx="6974731" cy="1036638"/>
          </a:xfrm>
        </p:spPr>
        <p:txBody>
          <a:bodyPr>
            <a:normAutofit fontScale="90000"/>
          </a:bodyPr>
          <a:lstStyle/>
          <a:p>
            <a:r>
              <a:rPr lang="lv-LV" noProof="0" dirty="0">
                <a:ea typeface="MS PGothic" panose="020B0600070205080204" pitchFamily="34" charset="-128"/>
              </a:rPr>
              <a:t>Centralizētais eksāmens ķīmijā.</a:t>
            </a:r>
            <a:br>
              <a:rPr lang="lv-LV" noProof="0" dirty="0">
                <a:ea typeface="MS PGothic" panose="020B0600070205080204" pitchFamily="34" charset="-128"/>
              </a:rPr>
            </a:br>
            <a:r>
              <a:rPr lang="lv-LV" noProof="0" dirty="0">
                <a:ea typeface="MS PGothic" panose="020B0600070205080204" pitchFamily="34" charset="-128"/>
              </a:rPr>
              <a:t>Optimālais mācību satura apguves līmenis </a:t>
            </a:r>
          </a:p>
        </p:txBody>
      </p:sp>
      <p:graphicFrame>
        <p:nvGraphicFramePr>
          <p:cNvPr id="3" name="Content Placeholder 2">
            <a:extLst>
              <a:ext uri="{FF2B5EF4-FFF2-40B4-BE49-F238E27FC236}">
                <a16:creationId xmlns:a16="http://schemas.microsoft.com/office/drawing/2014/main" id="{977397BE-DAB0-43A0-FA28-DF5A4081E0EF}"/>
              </a:ext>
            </a:extLst>
          </p:cNvPr>
          <p:cNvGraphicFramePr>
            <a:graphicFrameLocks noGrp="1"/>
          </p:cNvGraphicFramePr>
          <p:nvPr>
            <p:ph idx="1"/>
            <p:extLst>
              <p:ext uri="{D42A27DB-BD31-4B8C-83A1-F6EECF244321}">
                <p14:modId xmlns:p14="http://schemas.microsoft.com/office/powerpoint/2010/main" val="2027748762"/>
              </p:ext>
            </p:extLst>
          </p:nvPr>
        </p:nvGraphicFramePr>
        <p:xfrm>
          <a:off x="1917289" y="1752600"/>
          <a:ext cx="6769511" cy="4382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2" name="Slide Number Placeholder 5">
            <a:extLst>
              <a:ext uri="{FF2B5EF4-FFF2-40B4-BE49-F238E27FC236}">
                <a16:creationId xmlns:a16="http://schemas.microsoft.com/office/drawing/2014/main" id="{42BF813D-3340-D543-213B-C5C602D94632}"/>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15A2E25-EC32-4D3D-B213-29A463FCAAD8}" type="slidenum">
              <a:rPr lang="en-US" altLang="lv-LV" sz="1000">
                <a:solidFill>
                  <a:srgbClr val="898989"/>
                </a:solidFill>
                <a:latin typeface="Verdana" panose="020B0604030504040204" pitchFamily="34" charset="0"/>
              </a:rPr>
              <a:pPr>
                <a:spcBef>
                  <a:spcPct val="0"/>
                </a:spcBef>
                <a:buFontTx/>
                <a:buNone/>
              </a:pPr>
              <a:t>7</a:t>
            </a:fld>
            <a:endParaRPr lang="en-US" altLang="lv-LV" sz="1000">
              <a:solidFill>
                <a:srgbClr val="898989"/>
              </a:solidFill>
              <a:latin typeface="Verdana" panose="020B0604030504040204" pitchFamily="34" charset="0"/>
            </a:endParaRP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4BFF2A1A-2AA1-199A-E734-D70AC24386E0}"/>
                  </a:ext>
                </a:extLst>
              </p14:cNvPr>
              <p14:cNvContentPartPr/>
              <p14:nvPr/>
            </p14:nvContentPartPr>
            <p14:xfrm>
              <a:off x="1857807" y="1259732"/>
              <a:ext cx="7034213" cy="0"/>
            </p14:xfrm>
          </p:contentPart>
        </mc:Choice>
        <mc:Fallback xmlns="">
          <p:pic>
            <p:nvPicPr>
              <p:cNvPr id="2" name="Ink 1">
                <a:extLst>
                  <a:ext uri="{FF2B5EF4-FFF2-40B4-BE49-F238E27FC236}">
                    <a16:creationId xmlns:a16="http://schemas.microsoft.com/office/drawing/2014/main" id="{4BFF2A1A-2AA1-199A-E734-D70AC24386E0}"/>
                  </a:ext>
                </a:extLst>
              </p:cNvPr>
              <p:cNvPicPr/>
              <p:nvPr/>
            </p:nvPicPr>
            <p:blipFill>
              <a:blip r:embed="rId9"/>
              <a:stretch>
                <a:fillRect/>
              </a:stretch>
            </p:blipFill>
            <p:spPr>
              <a:xfrm>
                <a:off x="1803811" y="1259732"/>
                <a:ext cx="7141845" cy="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D9FB4DA-F209-83F3-5932-8A574CC7B4F7}"/>
              </a:ext>
            </a:extLst>
          </p:cNvPr>
          <p:cNvSpPr>
            <a:spLocks noGrp="1"/>
          </p:cNvSpPr>
          <p:nvPr>
            <p:ph type="title"/>
          </p:nvPr>
        </p:nvSpPr>
        <p:spPr>
          <a:xfrm>
            <a:off x="2590800" y="587710"/>
            <a:ext cx="6096000" cy="1036638"/>
          </a:xfrm>
        </p:spPr>
        <p:txBody>
          <a:bodyPr/>
          <a:lstStyle/>
          <a:p>
            <a:r>
              <a:rPr lang="lv-LV" altLang="lv-LV" dirty="0">
                <a:ea typeface="MS PGothic" panose="020B0600070205080204" pitchFamily="34" charset="-128"/>
              </a:rPr>
              <a:t>    </a:t>
            </a:r>
            <a:r>
              <a:rPr lang="lv-LV" altLang="lv-LV" sz="2800" dirty="0">
                <a:ea typeface="MS PGothic" panose="020B0600070205080204" pitchFamily="34" charset="-128"/>
              </a:rPr>
              <a:t>OL CE </a:t>
            </a:r>
            <a:r>
              <a:rPr lang="lv-LV" sz="2800" noProof="0" dirty="0">
                <a:ea typeface="MS PGothic" panose="020B0600070205080204" pitchFamily="34" charset="-128"/>
              </a:rPr>
              <a:t>norise</a:t>
            </a:r>
            <a:endParaRPr lang="lv-LV" altLang="lv-LV" sz="2800" b="0" dirty="0">
              <a:ea typeface="MS PGothic" panose="020B0600070205080204" pitchFamily="34" charset="-128"/>
            </a:endParaRPr>
          </a:p>
        </p:txBody>
      </p:sp>
      <p:graphicFrame>
        <p:nvGraphicFramePr>
          <p:cNvPr id="3" name="Content Placeholder 2">
            <a:extLst>
              <a:ext uri="{FF2B5EF4-FFF2-40B4-BE49-F238E27FC236}">
                <a16:creationId xmlns:a16="http://schemas.microsoft.com/office/drawing/2014/main" id="{2460CFCA-F9FF-CF07-7EC8-49F2E5E61D85}"/>
              </a:ext>
            </a:extLst>
          </p:cNvPr>
          <p:cNvGraphicFramePr>
            <a:graphicFrameLocks noGrp="1"/>
          </p:cNvGraphicFramePr>
          <p:nvPr>
            <p:ph idx="1"/>
            <p:extLst>
              <p:ext uri="{D42A27DB-BD31-4B8C-83A1-F6EECF244321}">
                <p14:modId xmlns:p14="http://schemas.microsoft.com/office/powerpoint/2010/main" val="2405441629"/>
              </p:ext>
            </p:extLst>
          </p:nvPr>
        </p:nvGraphicFramePr>
        <p:xfrm>
          <a:off x="722238" y="1718983"/>
          <a:ext cx="8105757" cy="441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6" name="Slide Number Placeholder 5">
            <a:extLst>
              <a:ext uri="{FF2B5EF4-FFF2-40B4-BE49-F238E27FC236}">
                <a16:creationId xmlns:a16="http://schemas.microsoft.com/office/drawing/2014/main" id="{B6359B6F-4558-862E-5EFC-847CEFDC1CA5}"/>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3E374F8-0662-46B5-95E5-947E53F097E0}" type="slidenum">
              <a:rPr lang="en-US" altLang="lv-LV" sz="1000">
                <a:solidFill>
                  <a:srgbClr val="898989"/>
                </a:solidFill>
                <a:latin typeface="Verdana" panose="020B0604030504040204" pitchFamily="34" charset="0"/>
              </a:rPr>
              <a:pPr>
                <a:spcBef>
                  <a:spcPct val="0"/>
                </a:spcBef>
                <a:buFontTx/>
                <a:buNone/>
              </a:pPr>
              <a:t>8</a:t>
            </a:fld>
            <a:endParaRPr lang="en-US" altLang="lv-LV" sz="1000">
              <a:solidFill>
                <a:srgbClr val="898989"/>
              </a:solidFill>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629F-58DD-BEAA-6ADB-0BC8F238B99A}"/>
              </a:ext>
            </a:extLst>
          </p:cNvPr>
          <p:cNvSpPr>
            <a:spLocks noGrp="1"/>
          </p:cNvSpPr>
          <p:nvPr>
            <p:ph type="title"/>
          </p:nvPr>
        </p:nvSpPr>
        <p:spPr>
          <a:xfrm>
            <a:off x="2003897" y="585280"/>
            <a:ext cx="5311303" cy="815503"/>
          </a:xfrm>
        </p:spPr>
        <p:txBody>
          <a:bodyPr>
            <a:normAutofit/>
          </a:bodyPr>
          <a:lstStyle/>
          <a:p>
            <a:r>
              <a:rPr lang="lv-LV" kern="0" dirty="0">
                <a:latin typeface="Verdana"/>
                <a:ea typeface="Verdana"/>
                <a:cs typeface="Times New Roman"/>
                <a:sym typeface="Verdana"/>
              </a:rPr>
              <a:t>OL CE uzbūve un norise</a:t>
            </a:r>
            <a:endParaRPr lang="lv-LV" dirty="0"/>
          </a:p>
        </p:txBody>
      </p:sp>
      <p:sp>
        <p:nvSpPr>
          <p:cNvPr id="6" name="Slide Number Placeholder 5">
            <a:extLst>
              <a:ext uri="{FF2B5EF4-FFF2-40B4-BE49-F238E27FC236}">
                <a16:creationId xmlns:a16="http://schemas.microsoft.com/office/drawing/2014/main" id="{DF1C2E75-6893-A837-0B87-2FF7431CB69D}"/>
              </a:ext>
            </a:extLst>
          </p:cNvPr>
          <p:cNvSpPr>
            <a:spLocks noGrp="1"/>
          </p:cNvSpPr>
          <p:nvPr>
            <p:ph type="sldNum" sz="quarter" idx="13"/>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FFEC9D47-AF45-414F-A11D-840A1954ECF2}"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9</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mn-cs"/>
            </a:endParaRPr>
          </a:p>
        </p:txBody>
      </p:sp>
      <p:sp>
        <p:nvSpPr>
          <p:cNvPr id="7" name="Google Shape;193;p9">
            <a:extLst>
              <a:ext uri="{FF2B5EF4-FFF2-40B4-BE49-F238E27FC236}">
                <a16:creationId xmlns:a16="http://schemas.microsoft.com/office/drawing/2014/main" id="{4EA4905C-5CB9-A7C4-9957-733C19265109}"/>
              </a:ext>
            </a:extLst>
          </p:cNvPr>
          <p:cNvSpPr txBox="1">
            <a:spLocks/>
          </p:cNvSpPr>
          <p:nvPr/>
        </p:nvSpPr>
        <p:spPr>
          <a:xfrm>
            <a:off x="544748" y="1475019"/>
            <a:ext cx="8229600" cy="5154381"/>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rgbClr val="664790"/>
              </a:buClr>
              <a:buSzPts val="2400"/>
              <a:buFont typeface="Arial"/>
              <a:buNone/>
              <a:defRPr sz="2400" b="0" i="0" u="none" strike="noStrike" cap="none">
                <a:solidFill>
                  <a:srgbClr val="664790"/>
                </a:solidFill>
                <a:latin typeface="Verdana"/>
                <a:ea typeface="Verdana"/>
                <a:cs typeface="Verdana"/>
                <a:sym typeface="Verdana"/>
              </a:defRPr>
            </a:lvl1pPr>
            <a:lvl2pPr marL="914400" marR="0" lvl="1" indent="-228600" algn="l" rtl="0">
              <a:lnSpc>
                <a:spcPct val="100000"/>
              </a:lnSpc>
              <a:spcBef>
                <a:spcPts val="500"/>
              </a:spcBef>
              <a:spcAft>
                <a:spcPts val="0"/>
              </a:spcAft>
              <a:buClr>
                <a:srgbClr val="664790"/>
              </a:buClr>
              <a:buSzPts val="2000"/>
              <a:buFont typeface="Arial"/>
              <a:buNone/>
              <a:defRPr sz="2000" b="0" i="0" u="none" strike="noStrike" cap="none">
                <a:solidFill>
                  <a:srgbClr val="664790"/>
                </a:solidFill>
                <a:latin typeface="Verdana"/>
                <a:ea typeface="Verdana"/>
                <a:cs typeface="Verdana"/>
                <a:sym typeface="Verdana"/>
              </a:defRPr>
            </a:lvl2pPr>
            <a:lvl3pPr marL="1371600" marR="0" lvl="2" indent="-228600" algn="l" rtl="0">
              <a:lnSpc>
                <a:spcPct val="100000"/>
              </a:lnSpc>
              <a:spcBef>
                <a:spcPts val="500"/>
              </a:spcBef>
              <a:spcAft>
                <a:spcPts val="0"/>
              </a:spcAft>
              <a:buClr>
                <a:srgbClr val="664790"/>
              </a:buClr>
              <a:buSzPts val="1800"/>
              <a:buFont typeface="Arial"/>
              <a:buNone/>
              <a:defRPr sz="1800" b="0" i="0" u="none" strike="noStrike" cap="none">
                <a:solidFill>
                  <a:srgbClr val="664790"/>
                </a:solidFill>
                <a:latin typeface="Verdana"/>
                <a:ea typeface="Verdana"/>
                <a:cs typeface="Verdana"/>
                <a:sym typeface="Verdana"/>
              </a:defRPr>
            </a:lvl3pPr>
            <a:lvl4pPr marL="1828800" marR="0" lvl="3" indent="-228600" algn="l" rtl="0">
              <a:lnSpc>
                <a:spcPct val="100000"/>
              </a:lnSpc>
              <a:spcBef>
                <a:spcPts val="500"/>
              </a:spcBef>
              <a:spcAft>
                <a:spcPts val="0"/>
              </a:spcAft>
              <a:buClr>
                <a:srgbClr val="664790"/>
              </a:buClr>
              <a:buSzPts val="1400"/>
              <a:buFont typeface="Arial"/>
              <a:buNone/>
              <a:defRPr sz="1400" b="0" i="0" u="none" strike="noStrike" cap="none">
                <a:solidFill>
                  <a:srgbClr val="664790"/>
                </a:solidFill>
                <a:latin typeface="Verdana"/>
                <a:ea typeface="Verdana"/>
                <a:cs typeface="Verdana"/>
                <a:sym typeface="Verdana"/>
              </a:defRPr>
            </a:lvl4pPr>
            <a:lvl5pPr marL="2286000" marR="0" lvl="4" indent="-228600" algn="l" rtl="0">
              <a:lnSpc>
                <a:spcPct val="100000"/>
              </a:lnSpc>
              <a:spcBef>
                <a:spcPts val="500"/>
              </a:spcBef>
              <a:spcAft>
                <a:spcPts val="0"/>
              </a:spcAft>
              <a:buClr>
                <a:srgbClr val="664790"/>
              </a:buClr>
              <a:buSzPts val="1200"/>
              <a:buFont typeface="Arial"/>
              <a:buNone/>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pPr marL="228600" lvl="0" indent="0" defTabSz="914400" eaLnBrk="1" fontAlgn="auto" hangingPunct="1">
              <a:defRPr/>
            </a:pPr>
            <a:r>
              <a:rPr kumimoji="0" lang="lv-LV" sz="1800" b="1" i="0" u="none" strike="noStrike" kern="0" cap="none" spc="0" normalizeH="0" baseline="0" noProof="0" dirty="0">
                <a:ln>
                  <a:noFill/>
                </a:ln>
                <a:solidFill>
                  <a:srgbClr val="664790"/>
                </a:solidFill>
                <a:effectLst/>
                <a:uLnTx/>
                <a:uFillTx/>
                <a:latin typeface="Verdana"/>
                <a:ea typeface="Verdana"/>
                <a:cs typeface="Times New Roman"/>
                <a:sym typeface="Verdana"/>
              </a:rPr>
              <a:t>1.daļa </a:t>
            </a:r>
            <a:r>
              <a:rPr lang="lv-LV" sz="1800" kern="0" dirty="0">
                <a:cs typeface="Times New Roman"/>
              </a:rPr>
              <a:t>“Zināšanas un izpratne” </a:t>
            </a: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notiek tiešsaistē. </a:t>
            </a:r>
          </a:p>
          <a:p>
            <a:pPr lvl="0" algn="just" defTabSz="914400" eaLnBrk="1" fontAlgn="auto" hangingPunct="1">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1.daļā i</a:t>
            </a:r>
            <a:r>
              <a:rPr lang="lv-LV" sz="1800" kern="0" dirty="0" err="1">
                <a:cs typeface="Times New Roman"/>
              </a:rPr>
              <a:t>ekļauti</a:t>
            </a:r>
            <a:r>
              <a:rPr lang="lv-LV" sz="1800" kern="0" dirty="0">
                <a:cs typeface="Times New Roman"/>
              </a:rPr>
              <a:t> 24 atbilžu izvēles uzdevumi ar vienu pareizo atbildi no piedāvātiem četriem variantiem. </a:t>
            </a:r>
          </a:p>
          <a:p>
            <a:pPr marL="228600" indent="0" algn="just" defTabSz="914400" eaLnBrk="1" fontAlgn="auto" hangingPunct="1">
              <a:defRPr/>
            </a:pPr>
            <a:endParaRPr lang="lv-LV" sz="1800" b="1" kern="0" dirty="0">
              <a:cs typeface="Times New Roman"/>
            </a:endParaRPr>
          </a:p>
          <a:p>
            <a:pPr marL="228600" indent="0" algn="just" defTabSz="914400" eaLnBrk="1" fontAlgn="auto" hangingPunct="1">
              <a:defRPr/>
            </a:pPr>
            <a:r>
              <a:rPr lang="lv-LV" sz="1800" b="1" kern="0" dirty="0">
                <a:cs typeface="Times New Roman"/>
              </a:rPr>
              <a:t>2.daļas  </a:t>
            </a:r>
            <a:r>
              <a:rPr lang="lv-LV" sz="1800" kern="0" dirty="0">
                <a:cs typeface="Times New Roman"/>
              </a:rPr>
              <a:t>“Prasmes” uzdevumu atbildes skolēni raksta darba lapās, kuras tiks skenētas.</a:t>
            </a:r>
          </a:p>
          <a:p>
            <a:pPr marL="228600" indent="0" algn="just" defTabSz="914400" eaLnBrk="1" fontAlgn="auto" hangingPunct="1">
              <a:defRPr/>
            </a:pPr>
            <a:r>
              <a:rPr kumimoji="0" lang="lv-LV" sz="1800" i="0" u="none" strike="noStrike" kern="0" cap="none" spc="0" normalizeH="0" baseline="0" noProof="0" dirty="0">
                <a:ln>
                  <a:noFill/>
                </a:ln>
                <a:solidFill>
                  <a:srgbClr val="664790"/>
                </a:solidFill>
                <a:effectLst/>
                <a:uLnTx/>
                <a:uFillTx/>
                <a:latin typeface="Verdana"/>
                <a:ea typeface="Verdana"/>
                <a:cs typeface="Times New Roman"/>
                <a:sym typeface="Verdana"/>
              </a:rPr>
              <a:t>2.daļā </a:t>
            </a:r>
            <a:r>
              <a:rPr lang="lv-LV" sz="1800" kern="0" dirty="0">
                <a:cs typeface="Times New Roman"/>
              </a:rPr>
              <a:t>iekļauti:</a:t>
            </a:r>
          </a:p>
          <a:p>
            <a:pPr marL="514350" indent="-285750" algn="just" defTabSz="914400" eaLnBrk="1" fontAlgn="auto" hangingPunct="1">
              <a:buFontTx/>
              <a:buChar char="-"/>
              <a:defRPr/>
            </a:pPr>
            <a:r>
              <a:rPr lang="lv-LV" sz="1800" kern="0" dirty="0">
                <a:cs typeface="Times New Roman"/>
              </a:rPr>
              <a:t>2 īso atbilžu uzdevumi (15 </a:t>
            </a:r>
            <a:r>
              <a:rPr lang="lv-LV" sz="1800" kern="0" dirty="0" err="1">
                <a:cs typeface="Times New Roman"/>
              </a:rPr>
              <a:t>testelementi</a:t>
            </a:r>
            <a:r>
              <a:rPr lang="lv-LV" sz="1800" kern="0" dirty="0">
                <a:cs typeface="Times New Roman"/>
              </a:rPr>
              <a:t>);</a:t>
            </a:r>
          </a:p>
          <a:p>
            <a:pPr marL="514350" indent="-285750" algn="just" defTabSz="914400" eaLnBrk="1" fontAlgn="auto" hangingPunct="1">
              <a:buFontTx/>
              <a:buChar char="-"/>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4 izvērsto atbilžu uzdevumi;</a:t>
            </a:r>
          </a:p>
          <a:p>
            <a:pPr marL="514350" indent="-285750" algn="just" defTabSz="914400" eaLnBrk="1" fontAlgn="auto" hangingPunct="1">
              <a:buFontTx/>
              <a:buChar char="-"/>
              <a:defRPr/>
            </a:pPr>
            <a:r>
              <a:rPr kumimoji="0" lang="lv-LV" sz="1800" b="0" i="0" u="none" strike="noStrike" kern="0" cap="none" spc="0" normalizeH="0" baseline="0" noProof="0" dirty="0">
                <a:ln>
                  <a:noFill/>
                </a:ln>
                <a:solidFill>
                  <a:srgbClr val="664790"/>
                </a:solidFill>
                <a:effectLst/>
                <a:uLnTx/>
                <a:uFillTx/>
                <a:latin typeface="Verdana"/>
                <a:ea typeface="Verdana"/>
                <a:cs typeface="Times New Roman"/>
                <a:sym typeface="Verdana"/>
              </a:rPr>
              <a:t>viens strukturētais uzdevums pētniecisko prasmju pārbaudei. </a:t>
            </a:r>
          </a:p>
          <a:p>
            <a:pPr marL="514350" indent="-285750" algn="just" defTabSz="914400" eaLnBrk="1" fontAlgn="auto" hangingPunct="1">
              <a:buFont typeface="Arial"/>
              <a:buChar char="•"/>
              <a:defRPr/>
            </a:pPr>
            <a:r>
              <a:rPr lang="lv-LV" sz="1800" kern="0" dirty="0">
                <a:cs typeface="Times New Roman"/>
              </a:rPr>
              <a:t>2.daļas uzdevumus skolēni var pildīt sev ērtākā secībā. </a:t>
            </a:r>
          </a:p>
        </p:txBody>
      </p:sp>
    </p:spTree>
    <p:extLst>
      <p:ext uri="{BB962C8B-B14F-4D97-AF65-F5344CB8AC3E}">
        <p14:creationId xmlns:p14="http://schemas.microsoft.com/office/powerpoint/2010/main" val="1782586857"/>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3497</TotalTime>
  <Words>2233</Words>
  <Application>Microsoft Office PowerPoint</Application>
  <PresentationFormat>Slaidrāde ekrānā (4:3)</PresentationFormat>
  <Paragraphs>365</Paragraphs>
  <Slides>53</Slides>
  <Notes>14</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53</vt:i4>
      </vt:variant>
    </vt:vector>
  </HeadingPairs>
  <TitlesOfParts>
    <vt:vector size="61" baseType="lpstr">
      <vt:lpstr>Arial</vt:lpstr>
      <vt:lpstr>Calibri</vt:lpstr>
      <vt:lpstr>Times New Roman</vt:lpstr>
      <vt:lpstr>Verdana</vt:lpstr>
      <vt:lpstr>Verdana Pro Light</vt:lpstr>
      <vt:lpstr>Wingdings</vt:lpstr>
      <vt:lpstr>89_Prezentacija_templateLV</vt:lpstr>
      <vt:lpstr>90_Prezentacija_templateLV</vt:lpstr>
      <vt:lpstr>Ķīmijas valsts pārbaudes darbi 2025./2026. mācību gadā</vt:lpstr>
      <vt:lpstr>PowerPoint prezentācija</vt:lpstr>
      <vt:lpstr>PowerPoint prezentācija</vt:lpstr>
      <vt:lpstr>Centralizētais eksāmens  ķīmijā optimālajā mācību satura apguves līmenī</vt:lpstr>
      <vt:lpstr>Jūsu jautājumi </vt:lpstr>
      <vt:lpstr>Saturs</vt:lpstr>
      <vt:lpstr>Centralizētais eksāmens ķīmijā. Optimālais mācību satura apguves līmenis </vt:lpstr>
      <vt:lpstr>    OL CE norise</vt:lpstr>
      <vt:lpstr>OL CE uzbūve un norise</vt:lpstr>
      <vt:lpstr>Datu buklets. Optimālais mācību satura apguves līmenis  </vt:lpstr>
      <vt:lpstr>Datu buklets. Optimālais mācību satura apguves līmenis </vt:lpstr>
      <vt:lpstr>OL CE darba uzbūve</vt:lpstr>
      <vt:lpstr>OL CE darba uzbūve</vt:lpstr>
      <vt:lpstr>OL CE darba uzbūve</vt:lpstr>
      <vt:lpstr>OL CE darba uzbūve</vt:lpstr>
      <vt:lpstr>Kā skaidrot, pamatot, argumentēt?</vt:lpstr>
      <vt:lpstr>OL CE uzbūve</vt:lpstr>
      <vt:lpstr>OL CE satura moduļi</vt:lpstr>
      <vt:lpstr>SR veidi, grupas un to īpatsvars eksāmena darbā</vt:lpstr>
      <vt:lpstr>Izziņas darbības līmeņu raksturojums </vt:lpstr>
      <vt:lpstr>Mācību satura apguves prasību indikatori Ķīmija, OL</vt:lpstr>
      <vt:lpstr> Cik % jāsasniedz OL CE, lai darbs būtu sekmīgi nokārtots?  </vt:lpstr>
      <vt:lpstr>MONITORINGA DARBS OPTIMĀLAJĀ MĀCĪBU SATURA APGUVES LĪMENĪ ĶĪMIJĀ VIDUSSKOLAI 2024./2025. MĀCĪBU GADĀ: REZULTĀTU ANALĪZE UN IETEIKUMI    </vt:lpstr>
      <vt:lpstr>Centralizētais eksāmens ķīmijā. Augstākais mācību satura apguves līmenis  </vt:lpstr>
      <vt:lpstr>PowerPoint prezentācija</vt:lpstr>
      <vt:lpstr>AL CE norise</vt:lpstr>
      <vt:lpstr>AL CE uzbūve un norise</vt:lpstr>
      <vt:lpstr>AL CE uzbūve un norise</vt:lpstr>
      <vt:lpstr>Datu buklets. Augstākais mācību satura apguves līmenis  </vt:lpstr>
      <vt:lpstr>Datu buklets. Augstākais mācību satura apguves līmenis </vt:lpstr>
      <vt:lpstr> Cik % jāsasniedz AL CE, lai darbs būtu sekmīgi nokārtots?  </vt:lpstr>
      <vt:lpstr>AL CE uzbūve</vt:lpstr>
      <vt:lpstr>AL CE uzbūve</vt:lpstr>
      <vt:lpstr>AL CE uzbūve</vt:lpstr>
      <vt:lpstr>Vērtēšanas kritēriji</vt:lpstr>
      <vt:lpstr>Mācību satura apguves prasību indikatori Ķīmija, AL</vt:lpstr>
      <vt:lpstr>AL CE satura moduļi</vt:lpstr>
      <vt:lpstr>Izziņas darbības līmeņu raksturojums </vt:lpstr>
      <vt:lpstr>VPD programmas, mācību satura apguves prasību indikatori un snieguma līmeņu apraksti</vt:lpstr>
      <vt:lpstr>Ieteikumi, ko atgādināt skolēniem</vt:lpstr>
      <vt:lpstr>Raksti atbildes salasāmi, lai nav pārpratumu!</vt:lpstr>
      <vt:lpstr>Precīzi lieto jēdzienus, nosaukumus!</vt:lpstr>
      <vt:lpstr>Precīzi izlasi uzdevumā prasīto,  raksti tikai to, kas ir prasīts!</vt:lpstr>
      <vt:lpstr>Raksti pilnu atbildi paredzētajā vietā, neliec vērtētājam izdomāt atbildi tavā vietā! </vt:lpstr>
      <vt:lpstr>PĒTNIECĪBA.  Formulējot hipotēzi, norādi lielumus, sagaidāmo likumsakarību starp tiem un pamatojumu, kāpēc tas tā var notikt!  Raksti lielumus un to mērvienības! </vt:lpstr>
      <vt:lpstr>PĒTNIECĪBA.  Eksperimenta darba gaitā norādi lielumus          (kā mainīsi neatkarīgo, kā mērīsi atkarīgo un kā nodrošināsi nemainīgus fiksētos lielumus).  Neaizmirsi par darba drošības ievērošanu konkrētajā eksperimentā!</vt:lpstr>
      <vt:lpstr>Raksti atbildi tai paredzētajā vietā (rāmītī)! </vt:lpstr>
      <vt:lpstr>Jūsu jautājumi </vt:lpstr>
      <vt:lpstr>PowerPoint prezentācija</vt:lpstr>
      <vt:lpstr>Jūsu jautājumi </vt:lpstr>
      <vt:lpstr>Jūsu jautājums </vt:lpstr>
      <vt:lpstr>Kā gatavoties OL CE un AL CE?</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Jeļena Volkinšteine</cp:lastModifiedBy>
  <cp:revision>418</cp:revision>
  <dcterms:created xsi:type="dcterms:W3CDTF">2014-11-20T14:46:47Z</dcterms:created>
  <dcterms:modified xsi:type="dcterms:W3CDTF">2026-01-19T08:12:20Z</dcterms:modified>
</cp:coreProperties>
</file>