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368" r:id="rId4"/>
    <p:sldId id="367" r:id="rId5"/>
    <p:sldId id="369" r:id="rId6"/>
    <p:sldId id="370" r:id="rId7"/>
    <p:sldId id="381" r:id="rId8"/>
    <p:sldId id="309" r:id="rId9"/>
    <p:sldId id="310" r:id="rId10"/>
    <p:sldId id="312" r:id="rId11"/>
    <p:sldId id="313" r:id="rId12"/>
    <p:sldId id="361" r:id="rId13"/>
    <p:sldId id="360" r:id="rId14"/>
    <p:sldId id="372" r:id="rId15"/>
    <p:sldId id="373" r:id="rId16"/>
    <p:sldId id="363" r:id="rId17"/>
    <p:sldId id="380" r:id="rId18"/>
    <p:sldId id="364" r:id="rId19"/>
    <p:sldId id="374" r:id="rId20"/>
    <p:sldId id="365" r:id="rId21"/>
    <p:sldId id="375" r:id="rId22"/>
    <p:sldId id="376" r:id="rId23"/>
    <p:sldId id="315" r:id="rId24"/>
    <p:sldId id="316" r:id="rId25"/>
    <p:sldId id="378" r:id="rId26"/>
    <p:sldId id="377" r:id="rId27"/>
    <p:sldId id="379" r:id="rId28"/>
    <p:sldId id="318" r:id="rId29"/>
    <p:sldId id="277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jWMpcFRY9Cygls4WlOe2Asd/2g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0C517-8745-9A98-6533-AEA0520BC10E}" v="975" dt="2025-12-05T13:31:11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6"/>
    <p:restoredTop sz="94676"/>
  </p:normalViewPr>
  <p:slideViewPr>
    <p:cSldViewPr snapToGrid="0">
      <p:cViewPr varScale="1">
        <p:scale>
          <a:sx n="133" d="100"/>
          <a:sy n="133" d="100"/>
        </p:scale>
        <p:origin x="216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72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Mikīte" userId="S::marta.mikite@viaa.gov.lv::c87f4eec-d575-4a04-a725-23e3570d950b" providerId="AD" clId="Web-{9D40C517-8745-9A98-6533-AEA0520BC10E}"/>
    <pc:docChg chg="addSld delSld modSld">
      <pc:chgData name="Marta Mikīte" userId="S::marta.mikite@viaa.gov.lv::c87f4eec-d575-4a04-a725-23e3570d950b" providerId="AD" clId="Web-{9D40C517-8745-9A98-6533-AEA0520BC10E}" dt="2025-12-05T13:31:11.629" v="1070"/>
      <pc:docMkLst>
        <pc:docMk/>
      </pc:docMkLst>
      <pc:sldChg chg="modSp">
        <pc:chgData name="Marta Mikīte" userId="S::marta.mikite@viaa.gov.lv::c87f4eec-d575-4a04-a725-23e3570d950b" providerId="AD" clId="Web-{9D40C517-8745-9A98-6533-AEA0520BC10E}" dt="2025-12-05T12:24:24.772" v="160" actId="20577"/>
        <pc:sldMkLst>
          <pc:docMk/>
          <pc:sldMk cId="0" sldId="256"/>
        </pc:sldMkLst>
        <pc:spChg chg="mod">
          <ac:chgData name="Marta Mikīte" userId="S::marta.mikite@viaa.gov.lv::c87f4eec-d575-4a04-a725-23e3570d950b" providerId="AD" clId="Web-{9D40C517-8745-9A98-6533-AEA0520BC10E}" dt="2025-12-05T12:24:24.772" v="160" actId="20577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Marta Mikīte" userId="S::marta.mikite@viaa.gov.lv::c87f4eec-d575-4a04-a725-23e3570d950b" providerId="AD" clId="Web-{9D40C517-8745-9A98-6533-AEA0520BC10E}" dt="2025-12-05T12:00:50.469" v="38" actId="20577"/>
          <ac:spMkLst>
            <pc:docMk/>
            <pc:sldMk cId="0" sldId="256"/>
            <ac:spMk id="120" creationId="{00000000-0000-0000-0000-000000000000}"/>
          </ac:spMkLst>
        </pc:spChg>
      </pc:sldChg>
      <pc:sldChg chg="add del">
        <pc:chgData name="Marta Mikīte" userId="S::marta.mikite@viaa.gov.lv::c87f4eec-d575-4a04-a725-23e3570d950b" providerId="AD" clId="Web-{9D40C517-8745-9A98-6533-AEA0520BC10E}" dt="2025-12-05T11:59:49.375" v="15"/>
        <pc:sldMkLst>
          <pc:docMk/>
          <pc:sldMk cId="0" sldId="277"/>
        </pc:sldMkLst>
      </pc:sldChg>
      <pc:sldChg chg="addSp modSp new">
        <pc:chgData name="Marta Mikīte" userId="S::marta.mikite@viaa.gov.lv::c87f4eec-d575-4a04-a725-23e3570d950b" providerId="AD" clId="Web-{9D40C517-8745-9A98-6533-AEA0520BC10E}" dt="2025-12-05T12:43:25.234" v="205" actId="1076"/>
        <pc:sldMkLst>
          <pc:docMk/>
          <pc:sldMk cId="2759711249" sldId="278"/>
        </pc:sldMkLst>
        <pc:spChg chg="mod">
          <ac:chgData name="Marta Mikīte" userId="S::marta.mikite@viaa.gov.lv::c87f4eec-d575-4a04-a725-23e3570d950b" providerId="AD" clId="Web-{9D40C517-8745-9A98-6533-AEA0520BC10E}" dt="2025-12-05T12:41:54.525" v="195" actId="14100"/>
          <ac:spMkLst>
            <pc:docMk/>
            <pc:sldMk cId="2759711249" sldId="278"/>
            <ac:spMk id="2" creationId="{8B6CA402-D11B-7BE7-6CAF-23A96123275F}"/>
          </ac:spMkLst>
        </pc:spChg>
        <pc:spChg chg="mod">
          <ac:chgData name="Marta Mikīte" userId="S::marta.mikite@viaa.gov.lv::c87f4eec-d575-4a04-a725-23e3570d950b" providerId="AD" clId="Web-{9D40C517-8745-9A98-6533-AEA0520BC10E}" dt="2025-12-05T12:41:59.760" v="196" actId="20577"/>
          <ac:spMkLst>
            <pc:docMk/>
            <pc:sldMk cId="2759711249" sldId="278"/>
            <ac:spMk id="3" creationId="{04105DA4-F1FE-437C-21BB-2B4D73DE989E}"/>
          </ac:spMkLst>
        </pc:spChg>
        <pc:picChg chg="add mod">
          <ac:chgData name="Marta Mikīte" userId="S::marta.mikite@viaa.gov.lv::c87f4eec-d575-4a04-a725-23e3570d950b" providerId="AD" clId="Web-{9D40C517-8745-9A98-6533-AEA0520BC10E}" dt="2025-12-05T12:43:25.234" v="205" actId="1076"/>
          <ac:picMkLst>
            <pc:docMk/>
            <pc:sldMk cId="2759711249" sldId="278"/>
            <ac:picMk id="5" creationId="{59DB73B5-0518-550B-1F7B-6523F6D22985}"/>
          </ac:picMkLst>
        </pc:picChg>
        <pc:picChg chg="add mod">
          <ac:chgData name="Marta Mikīte" userId="S::marta.mikite@viaa.gov.lv::c87f4eec-d575-4a04-a725-23e3570d950b" providerId="AD" clId="Web-{9D40C517-8745-9A98-6533-AEA0520BC10E}" dt="2025-12-05T12:43:12.249" v="204" actId="14100"/>
          <ac:picMkLst>
            <pc:docMk/>
            <pc:sldMk cId="2759711249" sldId="278"/>
            <ac:picMk id="6" creationId="{1525A4A9-7771-BD08-AAC7-594C5EBB258B}"/>
          </ac:picMkLst>
        </pc:picChg>
      </pc:sldChg>
      <pc:sldChg chg="new">
        <pc:chgData name="Marta Mikīte" userId="S::marta.mikite@viaa.gov.lv::c87f4eec-d575-4a04-a725-23e3570d950b" providerId="AD" clId="Web-{9D40C517-8745-9A98-6533-AEA0520BC10E}" dt="2025-12-05T11:59:00.094" v="1"/>
        <pc:sldMkLst>
          <pc:docMk/>
          <pc:sldMk cId="3429714796" sldId="279"/>
        </pc:sldMkLst>
      </pc:sldChg>
      <pc:sldChg chg="new">
        <pc:chgData name="Marta Mikīte" userId="S::marta.mikite@viaa.gov.lv::c87f4eec-d575-4a04-a725-23e3570d950b" providerId="AD" clId="Web-{9D40C517-8745-9A98-6533-AEA0520BC10E}" dt="2025-12-05T11:59:02.484" v="2"/>
        <pc:sldMkLst>
          <pc:docMk/>
          <pc:sldMk cId="1282908386" sldId="280"/>
        </pc:sldMkLst>
      </pc:sldChg>
      <pc:sldChg chg="modSp add replId">
        <pc:chgData name="Marta Mikīte" userId="S::marta.mikite@viaa.gov.lv::c87f4eec-d575-4a04-a725-23e3570d950b" providerId="AD" clId="Web-{9D40C517-8745-9A98-6533-AEA0520BC10E}" dt="2025-12-05T12:00:43.594" v="36" actId="20577"/>
        <pc:sldMkLst>
          <pc:docMk/>
          <pc:sldMk cId="278500459" sldId="281"/>
        </pc:sldMkLst>
        <pc:spChg chg="mod">
          <ac:chgData name="Marta Mikīte" userId="S::marta.mikite@viaa.gov.lv::c87f4eec-d575-4a04-a725-23e3570d950b" providerId="AD" clId="Web-{9D40C517-8745-9A98-6533-AEA0520BC10E}" dt="2025-12-05T11:59:43.953" v="13" actId="20577"/>
          <ac:spMkLst>
            <pc:docMk/>
            <pc:sldMk cId="278500459" sldId="281"/>
            <ac:spMk id="119" creationId="{BC8B6D07-50B8-0A73-45D3-6815E92054CD}"/>
          </ac:spMkLst>
        </pc:spChg>
        <pc:spChg chg="mod">
          <ac:chgData name="Marta Mikīte" userId="S::marta.mikite@viaa.gov.lv::c87f4eec-d575-4a04-a725-23e3570d950b" providerId="AD" clId="Web-{9D40C517-8745-9A98-6533-AEA0520BC10E}" dt="2025-12-05T12:00:43.594" v="36" actId="20577"/>
          <ac:spMkLst>
            <pc:docMk/>
            <pc:sldMk cId="278500459" sldId="281"/>
            <ac:spMk id="120" creationId="{6B135D4A-5949-6304-7CF5-95D2E35AF9EE}"/>
          </ac:spMkLst>
        </pc:spChg>
      </pc:sldChg>
      <pc:sldChg chg="addSp delSp modSp new addAnim">
        <pc:chgData name="Marta Mikīte" userId="S::marta.mikite@viaa.gov.lv::c87f4eec-d575-4a04-a725-23e3570d950b" providerId="AD" clId="Web-{9D40C517-8745-9A98-6533-AEA0520BC10E}" dt="2025-12-05T12:57:23.605" v="356"/>
        <pc:sldMkLst>
          <pc:docMk/>
          <pc:sldMk cId="3143185692" sldId="282"/>
        </pc:sldMkLst>
        <pc:spChg chg="mod">
          <ac:chgData name="Marta Mikīte" userId="S::marta.mikite@viaa.gov.lv::c87f4eec-d575-4a04-a725-23e3570d950b" providerId="AD" clId="Web-{9D40C517-8745-9A98-6533-AEA0520BC10E}" dt="2025-12-05T12:46:01.676" v="228" actId="20577"/>
          <ac:spMkLst>
            <pc:docMk/>
            <pc:sldMk cId="3143185692" sldId="282"/>
            <ac:spMk id="2" creationId="{DF883B8C-E511-9245-0017-8BF104BD852E}"/>
          </ac:spMkLst>
        </pc:spChg>
        <pc:spChg chg="del mod">
          <ac:chgData name="Marta Mikīte" userId="S::marta.mikite@viaa.gov.lv::c87f4eec-d575-4a04-a725-23e3570d950b" providerId="AD" clId="Web-{9D40C517-8745-9A98-6533-AEA0520BC10E}" dt="2025-12-05T12:51:30.797" v="236"/>
          <ac:spMkLst>
            <pc:docMk/>
            <pc:sldMk cId="3143185692" sldId="282"/>
            <ac:spMk id="3" creationId="{F766E125-A497-030F-F39D-689350879EB7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4:42.758" v="296" actId="1076"/>
          <ac:spMkLst>
            <pc:docMk/>
            <pc:sldMk cId="3143185692" sldId="282"/>
            <ac:spMk id="6" creationId="{85F56E71-9F14-91D1-D2BA-2C602126A77E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3:46.318" v="262" actId="20577"/>
          <ac:spMkLst>
            <pc:docMk/>
            <pc:sldMk cId="3143185692" sldId="282"/>
            <ac:spMk id="8" creationId="{7C60E3BA-3F76-E9E1-4EE7-FBF8340E59BE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3:56.506" v="271" actId="20577"/>
          <ac:spMkLst>
            <pc:docMk/>
            <pc:sldMk cId="3143185692" sldId="282"/>
            <ac:spMk id="9" creationId="{53D0B5AD-83B5-C446-70E1-FA015D19134D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4:05.741" v="279" actId="20577"/>
          <ac:spMkLst>
            <pc:docMk/>
            <pc:sldMk cId="3143185692" sldId="282"/>
            <ac:spMk id="10" creationId="{43D606A4-523E-FD84-165F-3664E9A2FAEF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5:42.993" v="325" actId="1076"/>
          <ac:spMkLst>
            <pc:docMk/>
            <pc:sldMk cId="3143185692" sldId="282"/>
            <ac:spMk id="11" creationId="{00755B5F-7B6C-66EE-AE5C-8F4A1B879D92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4:55.977" v="309" actId="20577"/>
          <ac:spMkLst>
            <pc:docMk/>
            <pc:sldMk cId="3143185692" sldId="282"/>
            <ac:spMk id="12" creationId="{0CF69BBE-4ED4-D5F4-C8B8-FA73EE851B43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5:32.196" v="324" actId="1076"/>
          <ac:spMkLst>
            <pc:docMk/>
            <pc:sldMk cId="3143185692" sldId="282"/>
            <ac:spMk id="13" creationId="{F0A15411-71EB-A32F-9DBE-9552F403086F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6:12.713" v="332" actId="20577"/>
          <ac:spMkLst>
            <pc:docMk/>
            <pc:sldMk cId="3143185692" sldId="282"/>
            <ac:spMk id="14" creationId="{65C5F273-BB8D-4611-F340-69170DBDC759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6:29.979" v="343" actId="20577"/>
          <ac:spMkLst>
            <pc:docMk/>
            <pc:sldMk cId="3143185692" sldId="282"/>
            <ac:spMk id="15" creationId="{AADC1AC4-BD07-8DF5-34A6-4FD2A71A28C9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2:56:42.213" v="349" actId="20577"/>
          <ac:spMkLst>
            <pc:docMk/>
            <pc:sldMk cId="3143185692" sldId="282"/>
            <ac:spMk id="16" creationId="{834BFCF4-6FFD-FEEE-AE15-D2D11389D45D}"/>
          </ac:spMkLst>
        </pc:spChg>
        <pc:picChg chg="add del mod">
          <ac:chgData name="Marta Mikīte" userId="S::marta.mikite@viaa.gov.lv::c87f4eec-d575-4a04-a725-23e3570d950b" providerId="AD" clId="Web-{9D40C517-8745-9A98-6533-AEA0520BC10E}" dt="2025-12-05T12:51:48.392" v="239"/>
          <ac:picMkLst>
            <pc:docMk/>
            <pc:sldMk cId="3143185692" sldId="282"/>
            <ac:picMk id="5" creationId="{FBECD5DF-45A9-E57B-E89D-FB0EBB040AD9}"/>
          </ac:picMkLst>
        </pc:picChg>
        <pc:picChg chg="add del mod">
          <ac:chgData name="Marta Mikīte" userId="S::marta.mikite@viaa.gov.lv::c87f4eec-d575-4a04-a725-23e3570d950b" providerId="AD" clId="Web-{9D40C517-8745-9A98-6533-AEA0520BC10E}" dt="2025-12-05T12:53:03.317" v="244"/>
          <ac:picMkLst>
            <pc:docMk/>
            <pc:sldMk cId="3143185692" sldId="282"/>
            <ac:picMk id="7" creationId="{781BDA17-7637-D96D-BA14-DF8D3229EC3B}"/>
          </ac:picMkLst>
        </pc:picChg>
      </pc:sldChg>
      <pc:sldChg chg="addSp modSp new">
        <pc:chgData name="Marta Mikīte" userId="S::marta.mikite@viaa.gov.lv::c87f4eec-d575-4a04-a725-23e3570d950b" providerId="AD" clId="Web-{9D40C517-8745-9A98-6533-AEA0520BC10E}" dt="2025-12-05T12:58:47.217" v="380" actId="1076"/>
        <pc:sldMkLst>
          <pc:docMk/>
          <pc:sldMk cId="3506971175" sldId="283"/>
        </pc:sldMkLst>
        <pc:spChg chg="mod">
          <ac:chgData name="Marta Mikīte" userId="S::marta.mikite@viaa.gov.lv::c87f4eec-d575-4a04-a725-23e3570d950b" providerId="AD" clId="Web-{9D40C517-8745-9A98-6533-AEA0520BC10E}" dt="2025-12-05T12:58:05.169" v="374" actId="20577"/>
          <ac:spMkLst>
            <pc:docMk/>
            <pc:sldMk cId="3506971175" sldId="283"/>
            <ac:spMk id="2" creationId="{5E1AA62F-BDFE-2D5C-DF0A-3A1964648A55}"/>
          </ac:spMkLst>
        </pc:spChg>
        <pc:spChg chg="mod">
          <ac:chgData name="Marta Mikīte" userId="S::marta.mikite@viaa.gov.lv::c87f4eec-d575-4a04-a725-23e3570d950b" providerId="AD" clId="Web-{9D40C517-8745-9A98-6533-AEA0520BC10E}" dt="2025-12-05T12:57:49.949" v="357" actId="20577"/>
          <ac:spMkLst>
            <pc:docMk/>
            <pc:sldMk cId="3506971175" sldId="283"/>
            <ac:spMk id="3" creationId="{E18C1B68-168C-7AD2-2D9A-05802BF629F6}"/>
          </ac:spMkLst>
        </pc:spChg>
        <pc:picChg chg="add mod">
          <ac:chgData name="Marta Mikīte" userId="S::marta.mikite@viaa.gov.lv::c87f4eec-d575-4a04-a725-23e3570d950b" providerId="AD" clId="Web-{9D40C517-8745-9A98-6533-AEA0520BC10E}" dt="2025-12-05T12:58:47.217" v="380" actId="1076"/>
          <ac:picMkLst>
            <pc:docMk/>
            <pc:sldMk cId="3506971175" sldId="283"/>
            <ac:picMk id="5" creationId="{A0350801-D4F8-5AAE-282A-6AFC7077FC56}"/>
          </ac:picMkLst>
        </pc:picChg>
      </pc:sldChg>
      <pc:sldChg chg="addSp delSp modSp new addAnim">
        <pc:chgData name="Marta Mikīte" userId="S::marta.mikite@viaa.gov.lv::c87f4eec-d575-4a04-a725-23e3570d950b" providerId="AD" clId="Web-{9D40C517-8745-9A98-6533-AEA0520BC10E}" dt="2025-12-05T13:16:35.354" v="815"/>
        <pc:sldMkLst>
          <pc:docMk/>
          <pc:sldMk cId="4260550155" sldId="284"/>
        </pc:sldMkLst>
        <pc:spChg chg="mod">
          <ac:chgData name="Marta Mikīte" userId="S::marta.mikite@viaa.gov.lv::c87f4eec-d575-4a04-a725-23e3570d950b" providerId="AD" clId="Web-{9D40C517-8745-9A98-6533-AEA0520BC10E}" dt="2025-12-05T13:02:54.083" v="399" actId="20577"/>
          <ac:spMkLst>
            <pc:docMk/>
            <pc:sldMk cId="4260550155" sldId="284"/>
            <ac:spMk id="2" creationId="{0D252A09-5CA5-6BF1-B85B-F632E34CB57B}"/>
          </ac:spMkLst>
        </pc:spChg>
        <pc:spChg chg="del mod">
          <ac:chgData name="Marta Mikīte" userId="S::marta.mikite@viaa.gov.lv::c87f4eec-d575-4a04-a725-23e3570d950b" providerId="AD" clId="Web-{9D40C517-8745-9A98-6533-AEA0520BC10E}" dt="2025-12-05T13:01:27.081" v="391"/>
          <ac:spMkLst>
            <pc:docMk/>
            <pc:sldMk cId="4260550155" sldId="284"/>
            <ac:spMk id="3" creationId="{B4C5CEA7-BD9A-73A2-9783-D9909D130794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3:14:42.928" v="761"/>
          <ac:spMkLst>
            <pc:docMk/>
            <pc:sldMk cId="4260550155" sldId="284"/>
            <ac:spMk id="6" creationId="{BB58E0FA-6F18-1ED6-2432-1B2FD5BAD271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3:16:25.463" v="808" actId="1076"/>
          <ac:spMkLst>
            <pc:docMk/>
            <pc:sldMk cId="4260550155" sldId="284"/>
            <ac:spMk id="3371" creationId="{48847FC4-66D1-809D-12BE-8B6BB0A5FA36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3:16:25.463" v="809" actId="1076"/>
          <ac:spMkLst>
            <pc:docMk/>
            <pc:sldMk cId="4260550155" sldId="284"/>
            <ac:spMk id="3372" creationId="{96CF17A0-2811-0C48-D8B7-36C70FD33268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3:16:25.479" v="810" actId="1076"/>
          <ac:spMkLst>
            <pc:docMk/>
            <pc:sldMk cId="4260550155" sldId="284"/>
            <ac:spMk id="3373" creationId="{13C42D51-83D1-F5BF-FAFF-47DF9CCBA5C6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3:16:25.494" v="811" actId="1076"/>
          <ac:spMkLst>
            <pc:docMk/>
            <pc:sldMk cId="4260550155" sldId="284"/>
            <ac:spMk id="3374" creationId="{912335C0-FE94-F769-A8AD-E67E8E2E75F1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3:15:17.664" v="769"/>
          <ac:spMkLst>
            <pc:docMk/>
            <pc:sldMk cId="4260550155" sldId="284"/>
            <ac:spMk id="3375" creationId="{493D7707-3A1F-5EB8-998E-390A6A9BE28A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3:15:20.164" v="771"/>
          <ac:spMkLst>
            <pc:docMk/>
            <pc:sldMk cId="4260550155" sldId="284"/>
            <ac:spMk id="3376" creationId="{F70076BD-7556-B6D1-3AD5-CA29F7656D81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3:15:21.102" v="772"/>
          <ac:spMkLst>
            <pc:docMk/>
            <pc:sldMk cId="4260550155" sldId="284"/>
            <ac:spMk id="3377" creationId="{C45C76A6-5D5C-9AF6-8DD3-EB50D61274FA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3:15:22.258" v="773"/>
          <ac:spMkLst>
            <pc:docMk/>
            <pc:sldMk cId="4260550155" sldId="284"/>
            <ac:spMk id="3378" creationId="{AB6901BC-1246-2837-D38F-F1C1460CFDDF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3:14:51.398" v="762"/>
          <ac:spMkLst>
            <pc:docMk/>
            <pc:sldMk cId="4260550155" sldId="284"/>
            <ac:spMk id="3380" creationId="{87849EA4-ED03-8408-1367-523E3363AB26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3:16:09.572" v="807" actId="14100"/>
          <ac:spMkLst>
            <pc:docMk/>
            <pc:sldMk cId="4260550155" sldId="284"/>
            <ac:spMk id="3381" creationId="{998EEABA-0DF3-50CF-3125-675A8F4274C2}"/>
          </ac:spMkLst>
        </pc:spChg>
        <pc:graphicFrameChg chg="add del mod modGraphic">
          <ac:chgData name="Marta Mikīte" userId="S::marta.mikite@viaa.gov.lv::c87f4eec-d575-4a04-a725-23e3570d950b" providerId="AD" clId="Web-{9D40C517-8745-9A98-6533-AEA0520BC10E}" dt="2025-12-05T13:08:46.827" v="649"/>
          <ac:graphicFrameMkLst>
            <pc:docMk/>
            <pc:sldMk cId="4260550155" sldId="284"/>
            <ac:graphicFrameMk id="7" creationId="{780F0776-DC34-F4A7-DE1F-D2220D02FA56}"/>
          </ac:graphicFrameMkLst>
        </pc:graphicFrameChg>
      </pc:sldChg>
      <pc:sldChg chg="modSp new del">
        <pc:chgData name="Marta Mikīte" userId="S::marta.mikite@viaa.gov.lv::c87f4eec-d575-4a04-a725-23e3570d950b" providerId="AD" clId="Web-{9D40C517-8745-9A98-6533-AEA0520BC10E}" dt="2025-12-05T13:30:52.504" v="1064"/>
        <pc:sldMkLst>
          <pc:docMk/>
          <pc:sldMk cId="2990545362" sldId="285"/>
        </pc:sldMkLst>
        <pc:spChg chg="mod">
          <ac:chgData name="Marta Mikīte" userId="S::marta.mikite@viaa.gov.lv::c87f4eec-d575-4a04-a725-23e3570d950b" providerId="AD" clId="Web-{9D40C517-8745-9A98-6533-AEA0520BC10E}" dt="2025-12-05T12:06:59.021" v="116" actId="20577"/>
          <ac:spMkLst>
            <pc:docMk/>
            <pc:sldMk cId="2990545362" sldId="285"/>
            <ac:spMk id="3" creationId="{A9EAA25F-31A5-AE4D-E069-C40579F7C62E}"/>
          </ac:spMkLst>
        </pc:spChg>
      </pc:sldChg>
      <pc:sldChg chg="modSp new del">
        <pc:chgData name="Marta Mikīte" userId="S::marta.mikite@viaa.gov.lv::c87f4eec-d575-4a04-a725-23e3570d950b" providerId="AD" clId="Web-{9D40C517-8745-9A98-6533-AEA0520BC10E}" dt="2025-12-05T13:31:11.629" v="1070"/>
        <pc:sldMkLst>
          <pc:docMk/>
          <pc:sldMk cId="49507529" sldId="286"/>
        </pc:sldMkLst>
        <pc:spChg chg="mod">
          <ac:chgData name="Marta Mikīte" userId="S::marta.mikite@viaa.gov.lv::c87f4eec-d575-4a04-a725-23e3570d950b" providerId="AD" clId="Web-{9D40C517-8745-9A98-6533-AEA0520BC10E}" dt="2025-12-05T13:30:55.582" v="1066" actId="20577"/>
          <ac:spMkLst>
            <pc:docMk/>
            <pc:sldMk cId="49507529" sldId="286"/>
            <ac:spMk id="2" creationId="{5B7228B7-3386-517E-6295-90942D3E6CB3}"/>
          </ac:spMkLst>
        </pc:spChg>
      </pc:sldChg>
      <pc:sldChg chg="addSp delSp modSp new">
        <pc:chgData name="Marta Mikīte" userId="S::marta.mikite@viaa.gov.lv::c87f4eec-d575-4a04-a725-23e3570d950b" providerId="AD" clId="Web-{9D40C517-8745-9A98-6533-AEA0520BC10E}" dt="2025-12-05T13:01:08.081" v="390" actId="1076"/>
        <pc:sldMkLst>
          <pc:docMk/>
          <pc:sldMk cId="4161121164" sldId="287"/>
        </pc:sldMkLst>
        <pc:spChg chg="mod">
          <ac:chgData name="Marta Mikīte" userId="S::marta.mikite@viaa.gov.lv::c87f4eec-d575-4a04-a725-23e3570d950b" providerId="AD" clId="Web-{9D40C517-8745-9A98-6533-AEA0520BC10E}" dt="2025-12-05T13:00:31.299" v="383" actId="20577"/>
          <ac:spMkLst>
            <pc:docMk/>
            <pc:sldMk cId="4161121164" sldId="287"/>
            <ac:spMk id="2" creationId="{0ADE91BF-8A92-BD16-3B5D-AF0CDD5A7626}"/>
          </ac:spMkLst>
        </pc:spChg>
        <pc:spChg chg="del mod">
          <ac:chgData name="Marta Mikīte" userId="S::marta.mikite@viaa.gov.lv::c87f4eec-d575-4a04-a725-23e3570d950b" providerId="AD" clId="Web-{9D40C517-8745-9A98-6533-AEA0520BC10E}" dt="2025-12-05T13:00:43.736" v="386"/>
          <ac:spMkLst>
            <pc:docMk/>
            <pc:sldMk cId="4161121164" sldId="287"/>
            <ac:spMk id="3" creationId="{E01B1826-D41A-DB7C-F0C5-D440857A6001}"/>
          </ac:spMkLst>
        </pc:spChg>
        <pc:picChg chg="add mod">
          <ac:chgData name="Marta Mikīte" userId="S::marta.mikite@viaa.gov.lv::c87f4eec-d575-4a04-a725-23e3570d950b" providerId="AD" clId="Web-{9D40C517-8745-9A98-6533-AEA0520BC10E}" dt="2025-12-05T13:01:08.081" v="390" actId="1076"/>
          <ac:picMkLst>
            <pc:docMk/>
            <pc:sldMk cId="4161121164" sldId="287"/>
            <ac:picMk id="5" creationId="{889E5008-AE5D-F8D9-E361-89DE999F2615}"/>
          </ac:picMkLst>
        </pc:picChg>
      </pc:sldChg>
      <pc:sldChg chg="modSp new">
        <pc:chgData name="Marta Mikīte" userId="S::marta.mikite@viaa.gov.lv::c87f4eec-d575-4a04-a725-23e3570d950b" providerId="AD" clId="Web-{9D40C517-8745-9A98-6533-AEA0520BC10E}" dt="2025-12-05T13:30:50.879" v="1063" actId="20577"/>
        <pc:sldMkLst>
          <pc:docMk/>
          <pc:sldMk cId="3986802500" sldId="288"/>
        </pc:sldMkLst>
        <pc:spChg chg="mod">
          <ac:chgData name="Marta Mikīte" userId="S::marta.mikite@viaa.gov.lv::c87f4eec-d575-4a04-a725-23e3570d950b" providerId="AD" clId="Web-{9D40C517-8745-9A98-6533-AEA0520BC10E}" dt="2025-12-05T13:27:38.066" v="981" actId="20577"/>
          <ac:spMkLst>
            <pc:docMk/>
            <pc:sldMk cId="3986802500" sldId="288"/>
            <ac:spMk id="2" creationId="{6E41FB96-B07F-A566-1D96-E2B83BAB05C1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30:50.879" v="1063" actId="20577"/>
          <ac:spMkLst>
            <pc:docMk/>
            <pc:sldMk cId="3986802500" sldId="288"/>
            <ac:spMk id="3" creationId="{DFD424F2-25E0-042D-7DD6-29FD7147F1E6}"/>
          </ac:spMkLst>
        </pc:spChg>
      </pc:sldChg>
      <pc:sldChg chg="addSp modSp new">
        <pc:chgData name="Marta Mikīte" userId="S::marta.mikite@viaa.gov.lv::c87f4eec-d575-4a04-a725-23e3570d950b" providerId="AD" clId="Web-{9D40C517-8745-9A98-6533-AEA0520BC10E}" dt="2025-12-05T13:27:09.659" v="969" actId="20577"/>
        <pc:sldMkLst>
          <pc:docMk/>
          <pc:sldMk cId="57548977" sldId="289"/>
        </pc:sldMkLst>
        <pc:spChg chg="mod">
          <ac:chgData name="Marta Mikīte" userId="S::marta.mikite@viaa.gov.lv::c87f4eec-d575-4a04-a725-23e3570d950b" providerId="AD" clId="Web-{9D40C517-8745-9A98-6533-AEA0520BC10E}" dt="2025-12-05T13:21:51.156" v="921" actId="20577"/>
          <ac:spMkLst>
            <pc:docMk/>
            <pc:sldMk cId="57548977" sldId="289"/>
            <ac:spMk id="2" creationId="{383A6F73-935B-531D-DBA9-C634B1745939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27:09.659" v="969" actId="20577"/>
          <ac:spMkLst>
            <pc:docMk/>
            <pc:sldMk cId="57548977" sldId="289"/>
            <ac:spMk id="3" creationId="{4380581D-6D19-877B-130D-3592FAD82503}"/>
          </ac:spMkLst>
        </pc:spChg>
        <pc:spChg chg="add mod">
          <ac:chgData name="Marta Mikīte" userId="S::marta.mikite@viaa.gov.lv::c87f4eec-d575-4a04-a725-23e3570d950b" providerId="AD" clId="Web-{9D40C517-8745-9A98-6533-AEA0520BC10E}" dt="2025-12-05T13:24:38.908" v="957" actId="1076"/>
          <ac:spMkLst>
            <pc:docMk/>
            <pc:sldMk cId="57548977" sldId="289"/>
            <ac:spMk id="6" creationId="{C4BA1DF4-FFD1-5B13-5CF8-1DD09644E9EF}"/>
          </ac:spMkLst>
        </pc:spChg>
      </pc:sldChg>
      <pc:sldChg chg="addSp delSp modSp new">
        <pc:chgData name="Marta Mikīte" userId="S::marta.mikite@viaa.gov.lv::c87f4eec-d575-4a04-a725-23e3570d950b" providerId="AD" clId="Web-{9D40C517-8745-9A98-6533-AEA0520BC10E}" dt="2025-12-05T12:45:30.160" v="221" actId="1076"/>
        <pc:sldMkLst>
          <pc:docMk/>
          <pc:sldMk cId="1711074120" sldId="290"/>
        </pc:sldMkLst>
        <pc:spChg chg="mod">
          <ac:chgData name="Marta Mikīte" userId="S::marta.mikite@viaa.gov.lv::c87f4eec-d575-4a04-a725-23e3570d950b" providerId="AD" clId="Web-{9D40C517-8745-9A98-6533-AEA0520BC10E}" dt="2025-12-05T12:45:22.581" v="219" actId="1076"/>
          <ac:spMkLst>
            <pc:docMk/>
            <pc:sldMk cId="1711074120" sldId="290"/>
            <ac:spMk id="2" creationId="{4AADB13B-B00A-9E17-BB32-28135AE9E660}"/>
          </ac:spMkLst>
        </pc:spChg>
        <pc:spChg chg="del mod">
          <ac:chgData name="Marta Mikīte" userId="S::marta.mikite@viaa.gov.lv::c87f4eec-d575-4a04-a725-23e3570d950b" providerId="AD" clId="Web-{9D40C517-8745-9A98-6533-AEA0520BC10E}" dt="2025-12-05T12:44:58.721" v="207"/>
          <ac:spMkLst>
            <pc:docMk/>
            <pc:sldMk cId="1711074120" sldId="290"/>
            <ac:spMk id="3" creationId="{53FC8A2F-89E4-FF67-61E2-E02ECBD79A42}"/>
          </ac:spMkLst>
        </pc:spChg>
        <pc:spChg chg="add del mod">
          <ac:chgData name="Marta Mikīte" userId="S::marta.mikite@viaa.gov.lv::c87f4eec-d575-4a04-a725-23e3570d950b" providerId="AD" clId="Web-{9D40C517-8745-9A98-6533-AEA0520BC10E}" dt="2025-12-05T12:45:24.816" v="220"/>
          <ac:spMkLst>
            <pc:docMk/>
            <pc:sldMk cId="1711074120" sldId="290"/>
            <ac:spMk id="7" creationId="{DDEA7CBD-F334-98DE-E43A-36F7398D1F35}"/>
          </ac:spMkLst>
        </pc:spChg>
        <pc:picChg chg="add mod">
          <ac:chgData name="Marta Mikīte" userId="S::marta.mikite@viaa.gov.lv::c87f4eec-d575-4a04-a725-23e3570d950b" providerId="AD" clId="Web-{9D40C517-8745-9A98-6533-AEA0520BC10E}" dt="2025-12-05T12:45:30.160" v="221" actId="1076"/>
          <ac:picMkLst>
            <pc:docMk/>
            <pc:sldMk cId="1711074120" sldId="290"/>
            <ac:picMk id="5" creationId="{65C30346-0639-FE51-F2B8-9215A94B3A6C}"/>
          </ac:picMkLst>
        </pc:picChg>
      </pc:sldChg>
      <pc:sldChg chg="addSp delSp modSp add replId addAnim">
        <pc:chgData name="Marta Mikīte" userId="S::marta.mikite@viaa.gov.lv::c87f4eec-d575-4a04-a725-23e3570d950b" providerId="AD" clId="Web-{9D40C517-8745-9A98-6533-AEA0520BC10E}" dt="2025-12-05T13:17:22.277" v="831"/>
        <pc:sldMkLst>
          <pc:docMk/>
          <pc:sldMk cId="3872674216" sldId="291"/>
        </pc:sldMkLst>
        <pc:spChg chg="add mod">
          <ac:chgData name="Marta Mikīte" userId="S::marta.mikite@viaa.gov.lv::c87f4eec-d575-4a04-a725-23e3570d950b" providerId="AD" clId="Web-{9D40C517-8745-9A98-6533-AEA0520BC10E}" dt="2025-12-05T13:17:06.261" v="827" actId="20577"/>
          <ac:spMkLst>
            <pc:docMk/>
            <pc:sldMk cId="3872674216" sldId="291"/>
            <ac:spMk id="5" creationId="{17455DCC-C176-BAF2-9CE4-E4500D808E2B}"/>
          </ac:spMkLst>
        </pc:spChg>
        <pc:spChg chg="del">
          <ac:chgData name="Marta Mikīte" userId="S::marta.mikite@viaa.gov.lv::c87f4eec-d575-4a04-a725-23e3570d950b" providerId="AD" clId="Web-{9D40C517-8745-9A98-6533-AEA0520BC10E}" dt="2025-12-05T13:15:11.882" v="764"/>
          <ac:spMkLst>
            <pc:docMk/>
            <pc:sldMk cId="3872674216" sldId="291"/>
            <ac:spMk id="3371" creationId="{906193E1-4464-5956-8A3B-7C0CE0670BFC}"/>
          </ac:spMkLst>
        </pc:spChg>
        <pc:spChg chg="del mod">
          <ac:chgData name="Marta Mikīte" userId="S::marta.mikite@viaa.gov.lv::c87f4eec-d575-4a04-a725-23e3570d950b" providerId="AD" clId="Web-{9D40C517-8745-9A98-6533-AEA0520BC10E}" dt="2025-12-05T13:15:13.773" v="766"/>
          <ac:spMkLst>
            <pc:docMk/>
            <pc:sldMk cId="3872674216" sldId="291"/>
            <ac:spMk id="3372" creationId="{FAC4587C-8A8B-569C-0D91-D750B591D21A}"/>
          </ac:spMkLst>
        </pc:spChg>
        <pc:spChg chg="del">
          <ac:chgData name="Marta Mikīte" userId="S::marta.mikite@viaa.gov.lv::c87f4eec-d575-4a04-a725-23e3570d950b" providerId="AD" clId="Web-{9D40C517-8745-9A98-6533-AEA0520BC10E}" dt="2025-12-05T13:15:14.836" v="767"/>
          <ac:spMkLst>
            <pc:docMk/>
            <pc:sldMk cId="3872674216" sldId="291"/>
            <ac:spMk id="3373" creationId="{3EA73FA9-0CC1-7056-C32E-ED12BF3A8ABC}"/>
          </ac:spMkLst>
        </pc:spChg>
        <pc:spChg chg="del">
          <ac:chgData name="Marta Mikīte" userId="S::marta.mikite@viaa.gov.lv::c87f4eec-d575-4a04-a725-23e3570d950b" providerId="AD" clId="Web-{9D40C517-8745-9A98-6533-AEA0520BC10E}" dt="2025-12-05T13:15:15.648" v="768"/>
          <ac:spMkLst>
            <pc:docMk/>
            <pc:sldMk cId="3872674216" sldId="291"/>
            <ac:spMk id="3374" creationId="{91441C59-EDE9-B8FE-0322-4FA2F0B2DC93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6:48.948" v="817" actId="1076"/>
          <ac:spMkLst>
            <pc:docMk/>
            <pc:sldMk cId="3872674216" sldId="291"/>
            <ac:spMk id="3375" creationId="{D2D52EE5-FBE3-8FC3-450B-2A306B6D0B88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6:48.964" v="818" actId="1076"/>
          <ac:spMkLst>
            <pc:docMk/>
            <pc:sldMk cId="3872674216" sldId="291"/>
            <ac:spMk id="3376" creationId="{CFEE339C-8300-9960-44CB-225D44189CA2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6:48.979" v="819" actId="1076"/>
          <ac:spMkLst>
            <pc:docMk/>
            <pc:sldMk cId="3872674216" sldId="291"/>
            <ac:spMk id="3377" creationId="{256D3671-01C6-CE61-58BE-04F30501C0D4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6:48.995" v="820" actId="1076"/>
          <ac:spMkLst>
            <pc:docMk/>
            <pc:sldMk cId="3872674216" sldId="291"/>
            <ac:spMk id="3378" creationId="{F7C1A985-BF08-0FED-5F49-5EFAB74E1702}"/>
          </ac:spMkLst>
        </pc:spChg>
      </pc:sldChg>
      <pc:sldChg chg="modSp add replId">
        <pc:chgData name="Marta Mikīte" userId="S::marta.mikite@viaa.gov.lv::c87f4eec-d575-4a04-a725-23e3570d950b" providerId="AD" clId="Web-{9D40C517-8745-9A98-6533-AEA0520BC10E}" dt="2025-12-05T13:18:17.653" v="882" actId="20577"/>
        <pc:sldMkLst>
          <pc:docMk/>
          <pc:sldMk cId="536926434" sldId="292"/>
        </pc:sldMkLst>
        <pc:spChg chg="mod">
          <ac:chgData name="Marta Mikīte" userId="S::marta.mikite@viaa.gov.lv::c87f4eec-d575-4a04-a725-23e3570d950b" providerId="AD" clId="Web-{9D40C517-8745-9A98-6533-AEA0520BC10E}" dt="2025-12-05T13:17:34.293" v="835" actId="20577"/>
          <ac:spMkLst>
            <pc:docMk/>
            <pc:sldMk cId="536926434" sldId="292"/>
            <ac:spMk id="5" creationId="{6FF41D15-58C9-8B29-F8A0-CB72EFACADDD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7:50.871" v="846" actId="20577"/>
          <ac:spMkLst>
            <pc:docMk/>
            <pc:sldMk cId="536926434" sldId="292"/>
            <ac:spMk id="3375" creationId="{7F4DB599-0671-E1AB-A2A5-3CD758BA4261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7:59.621" v="863" actId="20577"/>
          <ac:spMkLst>
            <pc:docMk/>
            <pc:sldMk cId="536926434" sldId="292"/>
            <ac:spMk id="3376" creationId="{D133702A-11E1-C03D-3487-3F374A70708B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8:04.262" v="874" actId="20577"/>
          <ac:spMkLst>
            <pc:docMk/>
            <pc:sldMk cId="536926434" sldId="292"/>
            <ac:spMk id="3377" creationId="{EF01F6BA-4516-4145-C6BC-50324B6D57A1}"/>
          </ac:spMkLst>
        </pc:spChg>
        <pc:spChg chg="mod">
          <ac:chgData name="Marta Mikīte" userId="S::marta.mikite@viaa.gov.lv::c87f4eec-d575-4a04-a725-23e3570d950b" providerId="AD" clId="Web-{9D40C517-8745-9A98-6533-AEA0520BC10E}" dt="2025-12-05T13:18:17.653" v="882" actId="20577"/>
          <ac:spMkLst>
            <pc:docMk/>
            <pc:sldMk cId="536926434" sldId="292"/>
            <ac:spMk id="3378" creationId="{FB57F166-3A8F-35B3-D61C-75854616A70F}"/>
          </ac:spMkLst>
        </pc:spChg>
      </pc:sldChg>
      <pc:sldChg chg="modSp add replId">
        <pc:chgData name="Marta Mikīte" userId="S::marta.mikite@viaa.gov.lv::c87f4eec-d575-4a04-a725-23e3570d950b" providerId="AD" clId="Web-{9D40C517-8745-9A98-6533-AEA0520BC10E}" dt="2025-12-05T13:31:10.317" v="1069" actId="20577"/>
        <pc:sldMkLst>
          <pc:docMk/>
          <pc:sldMk cId="125834308" sldId="293"/>
        </pc:sldMkLst>
        <pc:spChg chg="mod">
          <ac:chgData name="Marta Mikīte" userId="S::marta.mikite@viaa.gov.lv::c87f4eec-d575-4a04-a725-23e3570d950b" providerId="AD" clId="Web-{9D40C517-8745-9A98-6533-AEA0520BC10E}" dt="2025-12-05T13:31:10.317" v="1069" actId="20577"/>
          <ac:spMkLst>
            <pc:docMk/>
            <pc:sldMk cId="125834308" sldId="293"/>
            <ac:spMk id="319" creationId="{42229542-DD28-C6C0-58CB-05E0026662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281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957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30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1"/>
          </p:nvPr>
        </p:nvSpPr>
        <p:spPr>
          <a:xfrm>
            <a:off x="616775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36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94" name="Google Shape;94;p36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36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37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38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9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39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0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40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rgbClr val="CBC7D8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tbalsts.refined.site/space/VPS/237240321/Atbr%C4%ABvo%C5%A1ana+no+p%C4%81rbaud%C4%ABjuma" TargetMode="External"/><Relationship Id="rId3" Type="http://schemas.openxmlformats.org/officeDocument/2006/relationships/hyperlink" Target="https://atbalsts.refined.site/space/VPS" TargetMode="External"/><Relationship Id="rId7" Type="http://schemas.openxmlformats.org/officeDocument/2006/relationships/hyperlink" Target="https://atbalsts.refined.site/space/VPS/230064129/Telpu+pievieno%C5%A1ana+skol%C4%93niem+un+person%C4%81lam" TargetMode="External"/><Relationship Id="rId12" Type="http://schemas.openxmlformats.org/officeDocument/2006/relationships/hyperlink" Target="https://atbalsts.refined.site/space/VPS/244809731/Apmekl%C4%93juma+atz%C4%ABm%C4%93%C5%A1ana+sist%C4%93m%C4%81" TargetMode="External"/><Relationship Id="rId2" Type="http://schemas.openxmlformats.org/officeDocument/2006/relationships/hyperlink" Target="mailto:atbalsts@viaa.gov.l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balsts.refined.site/space/VPS/189366286/Person%C4%81la+re%C4%A3istr%C4%93%C5%A1ana+norisei" TargetMode="External"/><Relationship Id="rId11" Type="http://schemas.openxmlformats.org/officeDocument/2006/relationships/hyperlink" Target="https://atbalsts.refined.site/space/VPS/445251587/Apmekl%C4%93jumu+atz%C4%ABm%C4%93%C5%A1ana+-+norises+vad%C4%ABt%C4%81jam" TargetMode="External"/><Relationship Id="rId5" Type="http://schemas.openxmlformats.org/officeDocument/2006/relationships/hyperlink" Target="https://atbalsts.refined.site/space/VPS/1358495745/K%C4%81rtot%C4%81ju+re%C4%A3istr%C4%93%C5%A1ana+monitoringa+darbiem" TargetMode="External"/><Relationship Id="rId10" Type="http://schemas.openxmlformats.org/officeDocument/2006/relationships/hyperlink" Target="https://atbalsts.refined.site/space/VPS/674037762/CE+k%C4%81rtot%C4%81ju+saraksta+izg%C5%AB%C5%A1ana" TargetMode="External"/><Relationship Id="rId4" Type="http://schemas.openxmlformats.org/officeDocument/2006/relationships/hyperlink" Target="https://atbalsts.refined.site/space/VPS/234618881/Piesl%C4%93g%C5%A1an%C4%81s+Valsts+p%C4%81rbaud%C4%ABjumu+inform%C4%81cijas+sist%C4%93mai" TargetMode="External"/><Relationship Id="rId9" Type="http://schemas.openxmlformats.org/officeDocument/2006/relationships/hyperlink" Target="https://atbalsts.refined.site/space/VPS/369983503/Atbalsta+pas%C4%81kumu+ievad%C4%AB%C5%A1an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dirty="0"/>
              <a:t>Monitoringa darbu norise</a:t>
            </a:r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1202554" y="4942385"/>
            <a:ext cx="6879772" cy="172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r>
              <a:rPr lang="lv-LV" dirty="0"/>
              <a:t>Marta Mikīte </a:t>
            </a:r>
          </a:p>
          <a:p>
            <a:r>
              <a:rPr lang="lv-LV" dirty="0"/>
              <a:t>Valsts izglītības attīstības aģentūras</a:t>
            </a:r>
          </a:p>
          <a:p>
            <a:r>
              <a:rPr lang="lv-LV" dirty="0"/>
              <a:t>Valsts pārbaudījumu departamenta</a:t>
            </a:r>
          </a:p>
          <a:p>
            <a:r>
              <a:rPr lang="lv-LV" dirty="0"/>
              <a:t>monitoringa nodaļas vadītāja</a:t>
            </a: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 t="13488"/>
          <a:stretch/>
        </p:blipFill>
        <p:spPr>
          <a:xfrm>
            <a:off x="836343" y="0"/>
            <a:ext cx="2211072" cy="191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A80C-185D-2B11-2A4C-B5E4D2E7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C4AA-0F9A-1905-C485-15D13F9E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norise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612C1-7143-8FF1-76A5-653D257D8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Darbu skolēni veic pilnībā individuāli, bez skolotāju palīdzības.</a:t>
            </a:r>
          </a:p>
          <a:p>
            <a:endParaRPr lang="x-none" dirty="0"/>
          </a:p>
          <a:p>
            <a:r>
              <a:rPr lang="x-none" dirty="0"/>
              <a:t>Monitoringa darba vadītājs nav attiecīgā mācību priekšmeta skolotājs </a:t>
            </a:r>
            <a:r>
              <a:rPr lang="x-none" u="sng" dirty="0"/>
              <a:t>attiecīgajā klasē</a:t>
            </a:r>
            <a:r>
              <a:rPr lang="x-none" dirty="0"/>
              <a:t>.</a:t>
            </a:r>
          </a:p>
          <a:p>
            <a:endParaRPr lang="x-none" dirty="0"/>
          </a:p>
          <a:p>
            <a:r>
              <a:rPr lang="x-none" dirty="0"/>
              <a:t>Valsts izglītības attīstības aģentūra, Izglītības kvalitātes valsts dienests vai attiecīgā izglītības pārvalde skolā drīkst nozīmēt monitoringa darba novērotāju.</a:t>
            </a:r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A3E2C-91C1-8661-EC18-F86F4282C5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590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1BF61-A120-FD81-7CA3-5AB39120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3D32-64D3-1678-9399-88D2DC54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norise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0F1D0-503D-C852-D2D7-BFB10355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94" y="2559897"/>
            <a:ext cx="5282004" cy="1324233"/>
          </a:xfrm>
        </p:spPr>
        <p:txBody>
          <a:bodyPr/>
          <a:lstStyle/>
          <a:p>
            <a:r>
              <a:rPr lang="lv-LV" b="1" noProof="0" dirty="0"/>
              <a:t>Skolēni lapās ieraksta kodu, ko pārbauda skolotājs.</a:t>
            </a:r>
          </a:p>
          <a:p>
            <a:endParaRPr lang="lv-LV" noProof="0" dirty="0"/>
          </a:p>
          <a:p>
            <a:endParaRPr lang="x-none" dirty="0"/>
          </a:p>
          <a:p>
            <a:endParaRPr lang="lv-LV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F9A11-0A1A-64CA-23E8-4E22463CBE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11</a:t>
            </a:fld>
            <a:endParaRPr lang="lv-LV"/>
          </a:p>
        </p:txBody>
      </p:sp>
      <p:pic>
        <p:nvPicPr>
          <p:cNvPr id="6" name="Picture 5" descr="A close-up of a registration form&#10;&#10;AI-generated content may be incorrect.">
            <a:extLst>
              <a:ext uri="{FF2B5EF4-FFF2-40B4-BE49-F238E27FC236}">
                <a16:creationId xmlns:a16="http://schemas.microsoft.com/office/drawing/2014/main" id="{5FFCB850-42D6-6EA5-1BCA-6D0D1B80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39" y="1829340"/>
            <a:ext cx="4799300" cy="2054790"/>
          </a:xfrm>
          <a:prstGeom prst="rect">
            <a:avLst/>
          </a:prstGeom>
        </p:spPr>
      </p:pic>
      <p:pic>
        <p:nvPicPr>
          <p:cNvPr id="8" name="Picture 7" descr="A paper with numbers and letters on it&#10;&#10;AI-generated content may be incorrect.">
            <a:extLst>
              <a:ext uri="{FF2B5EF4-FFF2-40B4-BE49-F238E27FC236}">
                <a16:creationId xmlns:a16="http://schemas.microsoft.com/office/drawing/2014/main" id="{D0787A31-98E2-A6E4-6D4D-1DC59C35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04" t="26948" r="6702" b="36828"/>
          <a:stretch>
            <a:fillRect/>
          </a:stretch>
        </p:blipFill>
        <p:spPr>
          <a:xfrm>
            <a:off x="443794" y="4456304"/>
            <a:ext cx="4991806" cy="1590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2F729E-30F4-D9DE-CFBB-7FA1952A095B}"/>
              </a:ext>
            </a:extLst>
          </p:cNvPr>
          <p:cNvSpPr txBox="1"/>
          <p:nvPr/>
        </p:nvSpPr>
        <p:spPr>
          <a:xfrm>
            <a:off x="5608582" y="4147021"/>
            <a:ext cx="632848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Lūgums skolēnu rakstītos kodus </a:t>
            </a:r>
            <a:r>
              <a:rPr kumimoji="0" lang="lv-LV" sz="2400" b="0" i="0" u="sng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nesvītrot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!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Labotu kodu uzrakstīt </a:t>
            </a:r>
            <a:r>
              <a:rPr kumimoji="0" lang="lv-LV" sz="2400" b="0" i="0" u="sng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virs koda lodziņiem</a:t>
            </a: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Virs koda lodziņiem raksta </a:t>
            </a:r>
            <a:r>
              <a:rPr kumimoji="0" lang="lv-LV" sz="2400" b="0" i="0" u="sng" strike="noStrike" kern="0" cap="none" spc="0" normalizeH="0" baseline="0" noProof="0" dirty="0">
                <a:ln>
                  <a:noFill/>
                </a:ln>
                <a:solidFill>
                  <a:srgbClr val="66479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tikai skolotājs</a:t>
            </a:r>
          </a:p>
        </p:txBody>
      </p:sp>
    </p:spTree>
    <p:extLst>
      <p:ext uri="{BB962C8B-B14F-4D97-AF65-F5344CB8AC3E}">
        <p14:creationId xmlns:p14="http://schemas.microsoft.com/office/powerpoint/2010/main" val="14680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0527-8722-A975-61D8-4FAF1321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norise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CC4AD-FE1B-82A2-C75B-61BB6EF1F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33" y="2667469"/>
            <a:ext cx="5644269" cy="3932984"/>
          </a:xfrm>
        </p:spPr>
        <p:txBody>
          <a:bodyPr/>
          <a:lstStyle/>
          <a:p>
            <a:endParaRPr lang="x-none" dirty="0"/>
          </a:p>
          <a:p>
            <a:r>
              <a:rPr lang="x-none" dirty="0"/>
              <a:t>Zīmējumus skolēni drīkst zīmēt ar zīmuli. Darbi tiks ieskenēti melnbalti.</a:t>
            </a:r>
          </a:p>
          <a:p>
            <a:endParaRPr lang="x-none" dirty="0"/>
          </a:p>
          <a:p>
            <a:r>
              <a:rPr lang="x-none" dirty="0"/>
              <a:t>Atbildes tiks skenētas, tāpēc nedrīkst rakstīt ārpus paredzētā laukuma.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C9D00-D930-C2F9-E2D1-6A274F2ACF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12</a:t>
            </a:fld>
            <a:endParaRPr lang="lv-LV"/>
          </a:p>
        </p:txBody>
      </p:sp>
      <p:pic>
        <p:nvPicPr>
          <p:cNvPr id="8" name="Picture 7" descr="A grey rectangular object with text&#10;&#10;AI-generated content may be incorrect.">
            <a:extLst>
              <a:ext uri="{FF2B5EF4-FFF2-40B4-BE49-F238E27FC236}">
                <a16:creationId xmlns:a16="http://schemas.microsoft.com/office/drawing/2014/main" id="{BF5B109A-AAF8-62D9-7F60-B010C801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88996"/>
            <a:ext cx="5924577" cy="2758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115624-BD0A-90CC-4246-4F802378011F}"/>
              </a:ext>
            </a:extLst>
          </p:cNvPr>
          <p:cNvSpPr txBox="1"/>
          <p:nvPr/>
        </p:nvSpPr>
        <p:spPr>
          <a:xfrm>
            <a:off x="295675" y="2042556"/>
            <a:ext cx="117228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Monitoringa darbos skolēni raksta ar tumši zilu vai melnu (ne dzēšamo) pildspalvu.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439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D6DE5-41FF-5D96-43A4-017903DBF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2243978"/>
            <a:ext cx="10929767" cy="3078649"/>
          </a:xfrm>
        </p:spPr>
        <p:txBody>
          <a:bodyPr/>
          <a:lstStyle/>
          <a:p>
            <a:r>
              <a:rPr lang="x-none" dirty="0"/>
              <a:t>Ja skolēns noteiktajā datumā nav piedalījies monitoringa darbā, šo darbu var veikt papildtermiņā (10 darba dienas pēc norises datuma)</a:t>
            </a:r>
          </a:p>
          <a:p>
            <a:endParaRPr lang="x-none" dirty="0"/>
          </a:p>
          <a:p>
            <a:r>
              <a:rPr lang="x-none" dirty="0"/>
              <a:t>Papildtermiņā veicamais darbs </a:t>
            </a:r>
            <a:r>
              <a:rPr lang="lv-LV" dirty="0"/>
              <a:t>uz skolām </a:t>
            </a:r>
            <a:r>
              <a:rPr lang="x-none" dirty="0"/>
              <a:t>tiks nosūtīts elektroniski un tas tiks printēts skolās</a:t>
            </a:r>
            <a:r>
              <a:rPr lang="lv-LV" dirty="0"/>
              <a:t>,</a:t>
            </a:r>
            <a:r>
              <a:rPr lang="x-none" dirty="0"/>
              <a:t> vēlams uz A3 lapas.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23EB-926B-A75B-B089-00B3ADB13F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13</a:t>
            </a:fld>
            <a:endParaRPr lang="lv-LV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C6BEFC-5CD8-D2D2-3B64-1CF2918C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norise</a:t>
            </a:r>
          </a:p>
        </p:txBody>
      </p:sp>
    </p:spTree>
    <p:extLst>
      <p:ext uri="{BB962C8B-B14F-4D97-AF65-F5344CB8AC3E}">
        <p14:creationId xmlns:p14="http://schemas.microsoft.com/office/powerpoint/2010/main" val="90044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B7F53-9333-BA72-71A2-676D1798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D4CB4-5964-FDEC-BB60-7B5BEB9B3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14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05D6D-E047-B69B-9CC3-9DACF9AEBF2C}"/>
              </a:ext>
            </a:extLst>
          </p:cNvPr>
          <p:cNvSpPr txBox="1"/>
          <p:nvPr/>
        </p:nvSpPr>
        <p:spPr>
          <a:xfrm>
            <a:off x="1279782" y="3275112"/>
            <a:ext cx="9488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3. Kas piedalās monitor</a:t>
            </a:r>
            <a:r>
              <a:rPr lang="lv-LV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nga darbos?</a:t>
            </a:r>
          </a:p>
        </p:txBody>
      </p:sp>
    </p:spTree>
    <p:extLst>
      <p:ext uri="{BB962C8B-B14F-4D97-AF65-F5344CB8AC3E}">
        <p14:creationId xmlns:p14="http://schemas.microsoft.com/office/powerpoint/2010/main" val="345404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1113-9F51-FFBD-2956-94D02625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Kas piedalās monitoringa darbos?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58E84-DBB9-FB9B-F423-E3A5FE72B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noProof="1"/>
              <a:t>3. un 6. klašu skolēni piedalās monitoringa darbos rēķinpratībā, tekstpratībā un dabaszinātņu pratībā.</a:t>
            </a:r>
          </a:p>
          <a:p>
            <a:endParaRPr lang="lv-LV" noProof="1"/>
          </a:p>
          <a:p>
            <a:r>
              <a:rPr lang="lv-LV" noProof="1"/>
              <a:t>2., 5. un 8. klašu skolēni, kuri iekļauti izlasē, piedalās monitoringa darbos par Vienotas skolas ieviešanas rezultātiem.</a:t>
            </a:r>
          </a:p>
          <a:p>
            <a:endParaRPr lang="lv-LV" noProof="1"/>
          </a:p>
          <a:p>
            <a:r>
              <a:rPr lang="lv-LV" noProof="1"/>
              <a:t>Monitoringa darbi par Vienotas skolas ieviešanas rezultātiem tiks nosūtīti uz skolām pēc to norises un pirms publicēšanas VIAA mājas lapā, lai skolas tos var izmantot savu skolēnu novērtēšanai.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7C07B-BC7E-2E77-42C0-3C08B53DCF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6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2F6F-31B8-83B0-DE8E-2FE18E8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Kas piedalās monitoringa darbos?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37BDA-F3E3-2159-40C8-787C32B24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779955"/>
            <a:ext cx="10929767" cy="3932984"/>
          </a:xfrm>
        </p:spPr>
        <p:txBody>
          <a:bodyPr/>
          <a:lstStyle/>
          <a:p>
            <a:r>
              <a:rPr lang="lv-LV" dirty="0"/>
              <a:t>Monitoringa darbos piedalās visi skolēni, kuri apgūst pamatizglītības standarta sasniedzamos rezultātus pilnā apmērā.</a:t>
            </a:r>
            <a:endParaRPr lang="x-none" dirty="0"/>
          </a:p>
          <a:p>
            <a:endParaRPr lang="x-none" dirty="0"/>
          </a:p>
          <a:p>
            <a:r>
              <a:rPr lang="lv-LV" dirty="0"/>
              <a:t>Monitoringa darbos </a:t>
            </a:r>
            <a:r>
              <a:rPr lang="lv-LV" b="1" dirty="0"/>
              <a:t>nav jāpiedalās skolēniem</a:t>
            </a:r>
            <a:r>
              <a:rPr lang="lv-LV" dirty="0"/>
              <a:t>, kuri apgūst speciālās pamatizglītības programmu: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lv-LV" dirty="0"/>
              <a:t> izglītojamiem ar garīgās attīstības traucējumiem (izglītības programmas kods </a:t>
            </a:r>
            <a:r>
              <a:rPr lang="lv-LV" b="1" dirty="0"/>
              <a:t>21015811</a:t>
            </a:r>
            <a:r>
              <a:rPr lang="lv-LV" dirty="0"/>
              <a:t>),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lv-LV" dirty="0"/>
              <a:t>speciālās pamatizglītības programmu izglītojamiem ar smagiem garīgās attīstības vai vairākiem smagiem attīstības traucējumiem (izglītības programmas kods </a:t>
            </a:r>
            <a:r>
              <a:rPr lang="lv-LV" b="1" dirty="0"/>
              <a:t>21015911</a:t>
            </a:r>
            <a:r>
              <a:rPr lang="lv-LV" dirty="0"/>
              <a:t>). 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D086C-2537-CA86-24A4-1DAE213535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779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E187-9ABD-714E-D02C-ABE955E6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5" y="257547"/>
            <a:ext cx="7651326" cy="1142815"/>
          </a:xfrm>
        </p:spPr>
        <p:txBody>
          <a:bodyPr/>
          <a:lstStyle/>
          <a:p>
            <a:r>
              <a:rPr lang="en-LV" dirty="0"/>
              <a:t>Atbrīvošana no monitoringa darbiem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06A4B-D5A7-7EE4-8FBF-19E99A2B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116" y="1858969"/>
            <a:ext cx="10929767" cy="4869090"/>
          </a:xfrm>
        </p:spPr>
        <p:txBody>
          <a:bodyPr/>
          <a:lstStyle/>
          <a:p>
            <a:r>
              <a:rPr lang="lv-LV" dirty="0"/>
              <a:t>Monitoringa darbu norises laikā skolēniem var rasties akūtas saslimšanas, infekcijas vai traumas radīti veselības traucējumi. </a:t>
            </a:r>
          </a:p>
          <a:p>
            <a:r>
              <a:rPr lang="lv-LV" dirty="0"/>
              <a:t>Aicinām izglītības iestāžu vadītājus, ņemot vērā vecāku iesniegtos ārstu atzinumus, </a:t>
            </a:r>
            <a:r>
              <a:rPr lang="lv-LV" b="1" dirty="0"/>
              <a:t>atbildīgi izvērtēt katra skolēna individuālo gadījumu un nepieciešamības gadījumā pieņemt lēmumu par skolēna atbrīvošanu no dalības monitoringa darbos, izdodot attiecīgu rīkojumu.</a:t>
            </a:r>
            <a:endParaRPr lang="en-LV" dirty="0"/>
          </a:p>
          <a:p>
            <a:r>
              <a:rPr lang="lv-LV" dirty="0"/>
              <a:t>Izglītības iestādei ne vēlāk kā attiecīgā monitoringa darba norises dienā </a:t>
            </a:r>
            <a:r>
              <a:rPr lang="lv-LV" b="1" dirty="0"/>
              <a:t>VPS jāatzīmē tie skolēni, kuri atbrīvoti no monitoringa darba kārtošanas, precīzi norādot atbrīvošanas iemeslu</a:t>
            </a:r>
            <a:r>
              <a:rPr lang="lv-LV" dirty="0"/>
              <a:t>.</a:t>
            </a:r>
            <a:endParaRPr lang="en-LV" dirty="0"/>
          </a:p>
          <a:p>
            <a:endParaRPr lang="en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2B7E0-783E-031A-7AC6-7930BD093C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937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D363-E5AC-2D58-A813-C4D3FB7E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5" y="257547"/>
            <a:ext cx="11461494" cy="1142815"/>
          </a:xfrm>
        </p:spPr>
        <p:txBody>
          <a:bodyPr/>
          <a:lstStyle/>
          <a:p>
            <a:r>
              <a:rPr lang="lv-LV" dirty="0"/>
              <a:t>Skolēni, kuri apgūst pamatizglītības programmu tālmācībā vai ģimenē (mājmācībā)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8BD3-BC8F-99D0-959C-AE86F6BFD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927747"/>
            <a:ext cx="10929767" cy="1501253"/>
          </a:xfrm>
        </p:spPr>
        <p:txBody>
          <a:bodyPr/>
          <a:lstStyle/>
          <a:p>
            <a:pPr fontAlgn="base"/>
            <a:endParaRPr lang="lv-LV" dirty="0"/>
          </a:p>
          <a:p>
            <a:pPr fontAlgn="base"/>
            <a:r>
              <a:rPr lang="lv-LV" dirty="0"/>
              <a:t>Lai veicinātu to, ka katrs skolēns varētu piedalīties monitoringa darbos, </a:t>
            </a:r>
            <a:r>
              <a:rPr lang="lv-LV" b="1" dirty="0"/>
              <a:t>lūdzam līdz 12. martam aizpildīt aptauju par iespēju skolēniem piedalīties monitoringa darbos savā dzīves vietas pašvaldībā.</a:t>
            </a:r>
          </a:p>
          <a:p>
            <a:pPr fontAlgn="base"/>
            <a:endParaRPr lang="lv-LV" b="1" dirty="0"/>
          </a:p>
          <a:p>
            <a:pPr fontAlgn="base"/>
            <a:r>
              <a:rPr lang="lv-LV" dirty="0"/>
              <a:t>Saruna par šo skolēnu dalību monitoringa darbos plānota 13. martā 15:00.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A64A0-3F1A-5CE2-D158-D6D88CD6B8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47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DACE-D3DB-487B-CA98-47B99FEA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F64B0-28D4-019C-4A55-8AC8C81F9D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19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BFAE2-0EEB-7A8C-5B57-D6D90A359BB8}"/>
              </a:ext>
            </a:extLst>
          </p:cNvPr>
          <p:cNvSpPr txBox="1"/>
          <p:nvPr/>
        </p:nvSpPr>
        <p:spPr>
          <a:xfrm>
            <a:off x="1279782" y="3275112"/>
            <a:ext cx="9488301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</a:rPr>
              <a:t>Kas nosaka atbalsta pasākumus monitoringa darbos?</a:t>
            </a:r>
          </a:p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endParaRPr lang="x-none" sz="3600" b="1" dirty="0">
              <a:solidFill>
                <a:srgbClr val="6647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1273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A62F-BDFE-2D5C-DF0A-3A196464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5" y="257547"/>
            <a:ext cx="6678970" cy="1142815"/>
          </a:xfrm>
        </p:spPr>
        <p:txBody>
          <a:bodyPr/>
          <a:lstStyle/>
          <a:p>
            <a:r>
              <a:rPr lang="en-GB" dirty="0" err="1"/>
              <a:t>Plānotie</a:t>
            </a:r>
            <a:r>
              <a:rPr lang="en-GB" dirty="0"/>
              <a:t> </a:t>
            </a:r>
            <a:r>
              <a:rPr lang="en-GB" dirty="0" err="1"/>
              <a:t>monitoringa</a:t>
            </a:r>
            <a:r>
              <a:rPr lang="en-GB" dirty="0"/>
              <a:t> </a:t>
            </a:r>
            <a:r>
              <a:rPr lang="en-GB" dirty="0" err="1"/>
              <a:t>darbi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1B68-168C-7AD2-2D9A-05802BF62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D97DC-2A3C-6EAB-9FA1-387233C38F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2</a:t>
            </a:fld>
            <a:endParaRPr lang="lv-LV"/>
          </a:p>
        </p:txBody>
      </p:sp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0350801-D4F8-5AAE-282A-6AFC7077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45" y="1267205"/>
            <a:ext cx="9591310" cy="3826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1FC9D6-A3EE-09DC-E915-D3CA9FE391F5}"/>
              </a:ext>
            </a:extLst>
          </p:cNvPr>
          <p:cNvSpPr txBox="1"/>
          <p:nvPr/>
        </p:nvSpPr>
        <p:spPr>
          <a:xfrm>
            <a:off x="356616" y="5345966"/>
            <a:ext cx="11385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Šajā </a:t>
            </a:r>
            <a:r>
              <a:rPr lang="lv-LV" sz="2400" dirty="0" err="1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vebinārā</a:t>
            </a:r>
            <a:r>
              <a:rPr lang="lv-LV" sz="2400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lv-LV" sz="24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netiks apspriesti </a:t>
            </a:r>
            <a:r>
              <a:rPr lang="lv-LV" sz="2400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monitoringa darbi svešvalodās 9. klasē un diagnosticējošais darbs dabaszinātņu mācību jomā 9. klasē.</a:t>
            </a:r>
          </a:p>
        </p:txBody>
      </p:sp>
    </p:spTree>
    <p:extLst>
      <p:ext uri="{BB962C8B-B14F-4D97-AF65-F5344CB8AC3E}">
        <p14:creationId xmlns:p14="http://schemas.microsoft.com/office/powerpoint/2010/main" val="35069711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D542-A797-F35D-E6CD-84B05B48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5" y="257547"/>
            <a:ext cx="8087838" cy="1142815"/>
          </a:xfrm>
        </p:spPr>
        <p:txBody>
          <a:bodyPr/>
          <a:lstStyle/>
          <a:p>
            <a:r>
              <a:rPr lang="x-none" dirty="0"/>
              <a:t>Atbalsta pasākumi monitoringa darbos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D6F39-232C-D779-B6EC-55341941B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875844"/>
            <a:ext cx="10929767" cy="4418078"/>
          </a:xfrm>
        </p:spPr>
        <p:txBody>
          <a:bodyPr/>
          <a:lstStyle/>
          <a:p>
            <a:r>
              <a:rPr lang="lv-LV" dirty="0"/>
              <a:t>Skolēniem </a:t>
            </a:r>
            <a:r>
              <a:rPr lang="lv-LV" b="1" dirty="0"/>
              <a:t>nav nepieciešams</a:t>
            </a:r>
            <a:r>
              <a:rPr lang="lv-LV" dirty="0"/>
              <a:t> speciāli monitoringa darbiem sagatavots pedagoģiski – medicīniskās komisijas atzinums par nepieciešamajiem atbalsta pasākumiem. </a:t>
            </a:r>
          </a:p>
          <a:p>
            <a:r>
              <a:rPr lang="lv-LV" dirty="0"/>
              <a:t>Atbalsta pasākumus mācību procesā un valsts pārbaudes darbos nosaka izglītības iestādes direktors ar rīkojumu saskaņā ar skolas atbalsta personāla atzinumu vai jau spēkā esošu pedagoģiski – medicīniskās komisijas atzinumu.</a:t>
            </a:r>
          </a:p>
          <a:p>
            <a:r>
              <a:rPr lang="lv-LV" dirty="0"/>
              <a:t>Visus skolēniem piemērotos atbalsta pasākumus nepieciešams reģistrēt VPS.</a:t>
            </a:r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C4510-1DE8-DB28-54EA-62EF8F7C47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405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98E6-8797-9E74-6DB0-B43FFD68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4" y="257547"/>
            <a:ext cx="7940371" cy="1142815"/>
          </a:xfrm>
        </p:spPr>
        <p:txBody>
          <a:bodyPr/>
          <a:lstStyle/>
          <a:p>
            <a:r>
              <a:rPr lang="x-none" dirty="0"/>
              <a:t>Atbalsta pasākumi monitoringa darbos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73303-CBBE-C5D1-A644-CB134C02C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Vai nepieciešams skolēniem ar atbalsta pasākumiem nodrošināt citu telpu?</a:t>
            </a:r>
          </a:p>
          <a:p>
            <a:r>
              <a:rPr lang="x-none" dirty="0"/>
              <a:t>	- ja skolēnam kā atbalsta pasākums note</a:t>
            </a:r>
            <a:r>
              <a:rPr lang="lv-LV" dirty="0"/>
              <a:t>i</a:t>
            </a:r>
            <a:r>
              <a:rPr lang="x-none" dirty="0"/>
              <a:t>kts, ka tiek nodrošināta atsevišķa telpa, skola to nodrošina,</a:t>
            </a:r>
          </a:p>
          <a:p>
            <a:r>
              <a:rPr lang="x-none" dirty="0"/>
              <a:t>	- ja atbalsta pasākumu pielietošana var traucēt citu skolēnu darbu, skola nodrošina </a:t>
            </a:r>
            <a:r>
              <a:rPr lang="x-none"/>
              <a:t>atsevišķu telpu</a:t>
            </a:r>
            <a:r>
              <a:rPr lang="lv-LV" dirty="0"/>
              <a:t>,</a:t>
            </a:r>
          </a:p>
          <a:p>
            <a:r>
              <a:rPr lang="en-LV" dirty="0"/>
              <a:t>	- ja skolēns apgūst pamatizglītību ģimenē, skolēns monitoringa darbā piedalās skolā un šim skolēnam jānodrošina atsevišķa telpa.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36D0-07CE-4FEC-7DD3-328B360C4F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25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AE70-87CF-5B78-8315-BE112C7AA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1A44F-6141-725E-BC51-C2059E1A1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22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14AE2-EBC2-248C-69FD-CA2788F57A30}"/>
              </a:ext>
            </a:extLst>
          </p:cNvPr>
          <p:cNvSpPr txBox="1"/>
          <p:nvPr/>
        </p:nvSpPr>
        <p:spPr>
          <a:xfrm>
            <a:off x="1279782" y="3275112"/>
            <a:ext cx="9488301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5. </a:t>
            </a: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</a:rPr>
              <a:t>Kā notiks monitoringa darbu sūtīšana?</a:t>
            </a:r>
          </a:p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endParaRPr lang="x-none" sz="3600" b="1" dirty="0">
              <a:solidFill>
                <a:srgbClr val="6647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139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B944-051F-4BF3-E84C-A347B96D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5" y="257547"/>
            <a:ext cx="9524752" cy="1142815"/>
          </a:xfrm>
        </p:spPr>
        <p:txBody>
          <a:bodyPr/>
          <a:lstStyle/>
          <a:p>
            <a:r>
              <a:rPr lang="x-none" dirty="0"/>
              <a:t>Monitoringa darbu saņemšana un atpakaļsūtīšana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FA7C-B778-C538-44FF-71DC16AA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916432"/>
            <a:ext cx="10929767" cy="4649637"/>
          </a:xfrm>
        </p:spPr>
        <p:txBody>
          <a:bodyPr/>
          <a:lstStyle/>
          <a:p>
            <a:r>
              <a:rPr lang="x-none" dirty="0"/>
              <a:t>Izdrukātus monitoringa darbus no VIAA plānots nosūtīt uz pašvaldību izglītības pārv</a:t>
            </a:r>
            <a:r>
              <a:rPr lang="lv-LV" dirty="0"/>
              <a:t>a</a:t>
            </a:r>
            <a:r>
              <a:rPr lang="x-none" dirty="0"/>
              <a:t>ldēm</a:t>
            </a:r>
            <a:r>
              <a:rPr lang="lv-LV" dirty="0"/>
              <a:t>.</a:t>
            </a:r>
            <a:endParaRPr lang="x-none" dirty="0"/>
          </a:p>
          <a:p>
            <a:r>
              <a:rPr lang="x-none" dirty="0"/>
              <a:t>7. aprīlī darbi tiek saņemti izglītības pārvaldēs</a:t>
            </a:r>
            <a:r>
              <a:rPr lang="lv-LV" dirty="0"/>
              <a:t>.</a:t>
            </a:r>
            <a:endParaRPr lang="x-none" dirty="0"/>
          </a:p>
          <a:p>
            <a:r>
              <a:rPr lang="x-none" dirty="0"/>
              <a:t>7.-10. aprīlī monitoringa darbi tiek izsniegti skolām (visi reizē)</a:t>
            </a:r>
            <a:r>
              <a:rPr lang="lv-LV" dirty="0"/>
              <a:t>.</a:t>
            </a:r>
            <a:endParaRPr lang="x-none" dirty="0"/>
          </a:p>
          <a:p>
            <a:endParaRPr lang="x-none" dirty="0"/>
          </a:p>
          <a:p>
            <a:r>
              <a:rPr lang="x-none" dirty="0"/>
              <a:t>Skolās monitoringa darbi tiek glabāti aizlīmētās aploksnēs līdz konkrētā monitoringa darba norises dienai. </a:t>
            </a:r>
            <a:r>
              <a:rPr lang="lv-LV" dirty="0"/>
              <a:t>Aploksne ar attiecīgo monitoringa darbu tiek </a:t>
            </a:r>
            <a:r>
              <a:rPr lang="x-none" dirty="0"/>
              <a:t>atvērta</a:t>
            </a:r>
            <a:r>
              <a:rPr lang="lv-LV" dirty="0"/>
              <a:t> tikai tā norises dienā</a:t>
            </a:r>
            <a:r>
              <a:rPr lang="x-none" dirty="0"/>
              <a:t>.</a:t>
            </a:r>
          </a:p>
          <a:p>
            <a:r>
              <a:rPr lang="x-none" dirty="0"/>
              <a:t>Sūtījumā tiks nosūts arī viss nepieciešamais darbu atpakaļsūtīšanai.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0505-6506-F933-1E9C-303E89DC98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23</a:t>
            </a:fld>
            <a:endParaRPr lang="lv-LV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5B33F6-6B6C-CD81-2E44-F9D2706ABB2D}"/>
              </a:ext>
            </a:extLst>
          </p:cNvPr>
          <p:cNvSpPr txBox="1">
            <a:spLocks/>
          </p:cNvSpPr>
          <p:nvPr/>
        </p:nvSpPr>
        <p:spPr>
          <a:xfrm>
            <a:off x="616774" y="3766243"/>
            <a:ext cx="11480738" cy="77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x-none" dirty="0"/>
              <a:t>Rīgas skolas saņems monitoringa darbus 7.-10. aprīlī </a:t>
            </a:r>
            <a:r>
              <a:rPr lang="lv-LV" dirty="0"/>
              <a:t>Rīgā, </a:t>
            </a:r>
            <a:r>
              <a:rPr lang="x-none" dirty="0"/>
              <a:t>Vaļņu ielā 2.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684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EEDB-8855-79EC-5F9B-6CD2FE22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Darbu nosūtīšana uz VIAA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A5D0B-1239-6C69-2BB0-FC082698A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24</a:t>
            </a:fld>
            <a:endParaRPr lang="lv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C57944D-09E0-BA77-55CC-13A02B6CB248}"/>
              </a:ext>
            </a:extLst>
          </p:cNvPr>
          <p:cNvSpPr txBox="1">
            <a:spLocks/>
          </p:cNvSpPr>
          <p:nvPr/>
        </p:nvSpPr>
        <p:spPr>
          <a:xfrm>
            <a:off x="261932" y="2087568"/>
            <a:ext cx="10929767" cy="100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x-none" dirty="0"/>
              <a:t>Rīgas </a:t>
            </a:r>
            <a:r>
              <a:rPr lang="x-none"/>
              <a:t>skolas </a:t>
            </a:r>
            <a:r>
              <a:rPr lang="lv-LV" dirty="0"/>
              <a:t>nogādā</a:t>
            </a:r>
            <a:r>
              <a:rPr lang="x-none"/>
              <a:t> </a:t>
            </a:r>
            <a:r>
              <a:rPr lang="x-none" dirty="0"/>
              <a:t>monitoringa </a:t>
            </a:r>
            <a:r>
              <a:rPr lang="x-none"/>
              <a:t>darbus Vaļņu ielā 2</a:t>
            </a:r>
            <a:r>
              <a:rPr lang="lv-LV" dirty="0"/>
              <a:t>, Rīgā pēc monitoringa darbu norises</a:t>
            </a:r>
            <a:r>
              <a:rPr lang="x-none"/>
              <a:t>.</a:t>
            </a:r>
            <a:endParaRPr lang="x-none" dirty="0"/>
          </a:p>
          <a:p>
            <a:r>
              <a:rPr lang="x-none" dirty="0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A1BA0F-AB80-4F5B-D136-35F96542532C}"/>
              </a:ext>
            </a:extLst>
          </p:cNvPr>
          <p:cNvSpPr txBox="1">
            <a:spLocks/>
          </p:cNvSpPr>
          <p:nvPr/>
        </p:nvSpPr>
        <p:spPr>
          <a:xfrm>
            <a:off x="261932" y="3097502"/>
            <a:ext cx="11502438" cy="11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x-none" dirty="0"/>
              <a:t>Citu pašvaldību skolas nosūta darbus atpakaļ VIAA izmantojot Latvijas pasta pakalpojumus.</a:t>
            </a:r>
          </a:p>
          <a:p>
            <a:r>
              <a:rPr lang="x-none" dirty="0"/>
              <a:t>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C19EEF-205B-B5B6-6CD4-47F9497FB07D}"/>
              </a:ext>
            </a:extLst>
          </p:cNvPr>
          <p:cNvSpPr txBox="1">
            <a:spLocks/>
          </p:cNvSpPr>
          <p:nvPr/>
        </p:nvSpPr>
        <p:spPr>
          <a:xfrm>
            <a:off x="261932" y="5195008"/>
            <a:ext cx="11502438" cy="113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x-none" dirty="0"/>
              <a:t>Precīza ziņa par to, kā iepakot un nosūtīt monitoringa darbus tiks nosūtīta vēstulē.</a:t>
            </a:r>
          </a:p>
          <a:p>
            <a:r>
              <a:rPr lang="x-none" dirty="0"/>
              <a:t>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8F73D78-D705-3FC7-1650-DDFBBF2D169F}"/>
              </a:ext>
            </a:extLst>
          </p:cNvPr>
          <p:cNvSpPr txBox="1">
            <a:spLocks/>
          </p:cNvSpPr>
          <p:nvPr/>
        </p:nvSpPr>
        <p:spPr>
          <a:xfrm>
            <a:off x="261932" y="4146256"/>
            <a:ext cx="11502438" cy="113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x-none" dirty="0"/>
              <a:t>Monitoringa darbus, ko skolēni raksta papildtermiņā nosūta visus reizē, kad noslēdzies pēdējā darba papildtermiņš.</a:t>
            </a:r>
          </a:p>
          <a:p>
            <a:r>
              <a:rPr lang="x-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9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7728-DB30-22DA-125C-B70E221E5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748A-EC44-F0AC-D015-EAB337A91A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25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23011-1946-9945-A0CC-6D4C5BC03A17}"/>
              </a:ext>
            </a:extLst>
          </p:cNvPr>
          <p:cNvSpPr txBox="1"/>
          <p:nvPr/>
        </p:nvSpPr>
        <p:spPr>
          <a:xfrm>
            <a:off x="1279782" y="3275112"/>
            <a:ext cx="9488301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6. </a:t>
            </a: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</a:rPr>
              <a:t>Kā pieteikt skolēnus monitoringa darbiem?</a:t>
            </a:r>
          </a:p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endParaRPr lang="x-none" sz="3600" b="1" dirty="0">
              <a:solidFill>
                <a:srgbClr val="6647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776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5D75-C31C-B6DA-D4CB-06FDA307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4" y="257547"/>
            <a:ext cx="10560741" cy="1142815"/>
          </a:xfrm>
        </p:spPr>
        <p:txBody>
          <a:bodyPr/>
          <a:lstStyle/>
          <a:p>
            <a:r>
              <a:rPr lang="x-none"/>
              <a:t>Skolēnu </a:t>
            </a:r>
            <a:r>
              <a:rPr lang="lv-LV" dirty="0"/>
              <a:t>pieteikšana</a:t>
            </a:r>
            <a:r>
              <a:rPr lang="x-none"/>
              <a:t> </a:t>
            </a:r>
            <a:r>
              <a:rPr lang="x-none" dirty="0"/>
              <a:t>monitoringa darbiem Valsts pārbaudījumu informācijas sistēmā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DF061-FFBF-543E-48C2-3273C773F4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26</a:t>
            </a:fld>
            <a:endParaRPr lang="lv-LV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23DEA38-1C06-B05F-6A1D-E80A9036A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458796"/>
            <a:ext cx="5049672" cy="29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fontAlgn="base" latinLnBrk="0" hangingPunct="0">
              <a:spcBef>
                <a:spcPts val="1000"/>
              </a:spcBef>
              <a:spcAft>
                <a:spcPts val="0"/>
              </a:spcAft>
              <a:tabLst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</a:rPr>
              <a:t>VIAA Lietotāju atbalsta dienests</a:t>
            </a:r>
          </a:p>
          <a:p>
            <a:pPr lvl="0" defTabSz="914400" eaLnBrk="0" fontAlgn="base" latinLnBrk="0" hangingPunct="0">
              <a:spcBef>
                <a:spcPts val="1000"/>
              </a:spcBef>
              <a:spcAft>
                <a:spcPts val="0"/>
              </a:spcAft>
              <a:tabLst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</a:rPr>
              <a:t>E-pasta adrese: </a:t>
            </a: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atbalsts@viaa.gov.lv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lvl="0" defTabSz="914400" eaLnBrk="0" fontAlgn="base" latinLnBrk="0" hangingPunct="0">
              <a:spcBef>
                <a:spcPts val="1000"/>
              </a:spcBef>
              <a:spcAft>
                <a:spcPts val="0"/>
              </a:spcAft>
              <a:tabLst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</a:rPr>
              <a:t>Tālr.: 66051908</a:t>
            </a:r>
          </a:p>
          <a:p>
            <a:pPr lvl="0" defTabSz="914400" eaLnBrk="0" fontAlgn="base" latinLnBrk="0" hangingPunct="0">
              <a:spcBef>
                <a:spcPts val="1000"/>
              </a:spcBef>
              <a:spcAft>
                <a:spcPts val="0"/>
              </a:spcAft>
              <a:tabLst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3" tooltip="https://atbalsts.refined.site/space/V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Tiešsaistes tīmekļa vietne</a:t>
            </a:r>
            <a:r>
              <a:rPr lang="x-none" altLang="x-none" sz="1800" dirty="0">
                <a:solidFill>
                  <a:srgbClr val="664790"/>
                </a:solidFill>
                <a:latin typeface="Verdana"/>
              </a:rPr>
              <a:t> (pamācības/paziņojumi/u.c. aktuāla informācija)</a:t>
            </a:r>
          </a:p>
          <a:p>
            <a:pPr lvl="0" defTabSz="914400" eaLnBrk="0" fontAlgn="base" latinLnBrk="0" hangingPunct="0">
              <a:spcBef>
                <a:spcPts val="1000"/>
              </a:spcBef>
              <a:spcAft>
                <a:spcPts val="0"/>
              </a:spcAft>
              <a:tabLst/>
            </a:pPr>
            <a:endParaRPr lang="x-none" altLang="x-none" dirty="0">
              <a:solidFill>
                <a:srgbClr val="664790"/>
              </a:solidFill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11293-A0D2-2375-5F46-A14A6CDBC6A5}"/>
              </a:ext>
            </a:extLst>
          </p:cNvPr>
          <p:cNvSpPr txBox="1"/>
          <p:nvPr/>
        </p:nvSpPr>
        <p:spPr>
          <a:xfrm>
            <a:off x="5049673" y="2176393"/>
            <a:ext cx="6947736" cy="423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ts val="1000"/>
              </a:spcBef>
            </a:pPr>
            <a:r>
              <a:rPr lang="x-none" altLang="x-none" sz="1800" b="1" dirty="0">
                <a:solidFill>
                  <a:srgbClr val="664790"/>
                </a:solidFill>
                <a:latin typeface="Verdana"/>
              </a:rPr>
              <a:t>vps.gov.lv sistēmas lietošanas pamācības:</a:t>
            </a: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4" tooltip="https://atbalsts.refined.site/space/VPS/234618881/Piesl%25C4%2593g%25C5%25A1an%25C4%2581s+Valsts+p%25C4%2581rbaud%25C4%25ABjumu+inform%25C4%2581cijas+sist%25C4%2593ma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Pieslēgšanās Valsts pārbaudījumu informācijas sistēmai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>
                <a:solidFill>
                  <a:srgbClr val="664790"/>
                </a:solidFill>
                <a:latin typeface="Verdana"/>
                <a:hlinkClick r:id="rId5" tooltip="https://atbalsts.refined.site/space/VPS/1358495745/K%C4%81rtot%C4%81ju+re%C4%A3istr%C4%93%C5%A1ana+monitoringa+darbi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Kārtotāju </a:t>
            </a:r>
            <a:r>
              <a:rPr lang="lv-LV" altLang="x-none" sz="1800" dirty="0">
                <a:solidFill>
                  <a:srgbClr val="664790"/>
                </a:solidFill>
                <a:latin typeface="Verdana"/>
                <a:hlinkClick r:id="rId5" tooltip="https://atbalsts.refined.site/space/VPS/1358495745/K%C4%81rtot%C4%81ju+re%C4%A3istr%C4%93%C5%A1ana+monitoringa+darbi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pieteikšana</a:t>
            </a:r>
            <a:r>
              <a:rPr lang="x-none" altLang="x-none" sz="1800">
                <a:solidFill>
                  <a:srgbClr val="664790"/>
                </a:solidFill>
                <a:latin typeface="Verdana"/>
                <a:hlinkClick r:id="rId5" tooltip="https://atbalsts.refined.site/space/VPS/1358495745/K%C4%81rtot%C4%81ju+re%C4%A3istr%C4%93%C5%A1ana+monitoringa+darbi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5" tooltip="https://atbalsts.refined.site/space/VPS/1358495745/K%C4%81rtot%C4%81ju+re%C4%A3istr%C4%93%C5%A1ana+monitoringa+darbi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monitoringa darbiem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6" tooltip="https://atbalsts.refined.site/space/VPS/189366286/Person%C4%81la+re%C4%A3istr%C4%93%C5%A1ana+norise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Personāla reģistrēšana norisei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7" tooltip="https://atbalsts.refined.site/space/VPS/230064129/Telpu+pievieno%C5%A1ana+skol%C4%93niem+un+person%C4%81l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Telpu pievienošana skolēniem un personālam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8" tooltip="https://atbalsts.refined.site/space/VPS/237240321/Atbr%25C4%25ABvo%25C5%25A1ana+no+p%25C4%2581rbaud%25C4%25ABju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Atbrīvošana no pārbaudījuma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9" tooltip="https://atbalsts.refined.site/space/VPS/369983503/Atbalsta+pas%25C4%2581kumu+ievad%25C4%25AB%25C5%25A1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Atbalsta pasākumu ievadīšana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10" tooltip="https://atbalsts.refined.site/space/VPS/674037762/CE+k%C4%81rtot%C4%81ju+saraksta+izg%C5%AB%C5%A1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Pārbaudījuma kārtotāju saraksta izgūšana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11" tooltip="https://atbalsts.refined.site/space/VPS/445251587/Apmekl%25C4%2593jumu+atz%25C4%25ABm%25C4%2593%25C5%25A1ana+-+norises+vad%25C4%25ABt%25C4%2581j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Apmeklējumu atzīmēšana - norises vadītājam</a:t>
            </a:r>
            <a:endParaRPr lang="x-none" altLang="x-none" sz="1800" dirty="0">
              <a:solidFill>
                <a:srgbClr val="664790"/>
              </a:solidFill>
              <a:latin typeface="Verdana"/>
            </a:endParaRPr>
          </a:p>
          <a:p>
            <a:pPr marL="285750" lvl="0" indent="-285750" eaLnBrk="0" fontAlgn="base" hangingPunct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x-none" altLang="x-none" sz="1800" dirty="0">
                <a:solidFill>
                  <a:srgbClr val="664790"/>
                </a:solidFill>
                <a:latin typeface="Verdana"/>
                <a:hlinkClick r:id="rId12" tooltip="https://atbalsts.refined.site/space/VPS/244809731/Apmekl%25C4%2593juma+atz%25C4%25ABm%25C4%2593%25C5%25A1ana+sist%25C4%2593m%25C4%25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Apmeklējuma atzīmēšana sistēmā</a:t>
            </a:r>
            <a:r>
              <a:rPr lang="x-none" altLang="x-none" sz="1800" dirty="0">
                <a:solidFill>
                  <a:srgbClr val="664790"/>
                </a:solidFill>
                <a:latin typeface="Verdana"/>
              </a:rPr>
              <a:t> - virslietotājam</a:t>
            </a:r>
          </a:p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3A61-7617-B78E-343D-F50EEE2F1515}"/>
              </a:ext>
            </a:extLst>
          </p:cNvPr>
          <p:cNvSpPr txBox="1"/>
          <p:nvPr/>
        </p:nvSpPr>
        <p:spPr>
          <a:xfrm>
            <a:off x="194591" y="1983432"/>
            <a:ext cx="42035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Izglītības iestādes skolēnus piesaka monitoringa darbiem sākot no 2026. gada 13. marta līdz 31. martam. </a:t>
            </a:r>
            <a:endParaRPr lang="x-none" sz="1800" b="1" dirty="0">
              <a:solidFill>
                <a:srgbClr val="664790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298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4DB44-F97E-D3DF-5A84-D6117B82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7C6F0-BBCA-4EA6-4742-A83D8B0D6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27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82482-9BB9-A4A1-B3DB-D3B04818CD2C}"/>
              </a:ext>
            </a:extLst>
          </p:cNvPr>
          <p:cNvSpPr txBox="1"/>
          <p:nvPr/>
        </p:nvSpPr>
        <p:spPr>
          <a:xfrm>
            <a:off x="1279782" y="3275112"/>
            <a:ext cx="9488301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6. </a:t>
            </a: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</a:rPr>
              <a:t>Kā pieteikties monitoringa darbu centralizētai vērtēšanai?</a:t>
            </a:r>
          </a:p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endParaRPr lang="x-none" sz="3600" b="1" dirty="0">
              <a:solidFill>
                <a:srgbClr val="6647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7649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266C-BA22-0455-64D3-B9E3C541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Centralizētā darbu vērtēšana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DE4F4-462E-AAC7-BB36-DEE72AA28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2659437"/>
            <a:ext cx="6637845" cy="2487523"/>
          </a:xfrm>
        </p:spPr>
        <p:txBody>
          <a:bodyPr/>
          <a:lstStyle/>
          <a:p>
            <a:r>
              <a:rPr lang="x-none" b="1" dirty="0"/>
              <a:t>Visi monitoringa darbi tiks vērtēti centralizēti.</a:t>
            </a:r>
          </a:p>
          <a:p>
            <a:endParaRPr lang="x-none" b="1" dirty="0"/>
          </a:p>
          <a:p>
            <a:r>
              <a:rPr lang="x-none" b="1" dirty="0"/>
              <a:t>Aicinam </a:t>
            </a:r>
            <a:r>
              <a:rPr lang="lv-LV" b="1" dirty="0"/>
              <a:t>skolotājus </a:t>
            </a:r>
            <a:r>
              <a:rPr lang="x-none" b="1" dirty="0"/>
              <a:t>pieteikties monitoringa darbu centralizētai vērtēšanai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C3B0-C6A9-2F8B-5D88-B8A42A3D5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28</a:t>
            </a:fld>
            <a:endParaRPr lang="lv-LV"/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3A6532B-6A2A-A2EE-D203-9B2333F8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49" y="2364076"/>
            <a:ext cx="3031958" cy="307824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FF170F-B60E-08E1-E41E-361647CCEA07}"/>
              </a:ext>
            </a:extLst>
          </p:cNvPr>
          <p:cNvSpPr txBox="1">
            <a:spLocks/>
          </p:cNvSpPr>
          <p:nvPr/>
        </p:nvSpPr>
        <p:spPr>
          <a:xfrm>
            <a:off x="6548767" y="5112502"/>
            <a:ext cx="4628994" cy="9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algn="ctr"/>
            <a:r>
              <a:rPr lang="x-none" dirty="0"/>
              <a:t>Pietiekšanās darbu centralizētai vērtēšanai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9A511-53D1-A924-EB08-700FDFF35CDC}"/>
              </a:ext>
            </a:extLst>
          </p:cNvPr>
          <p:cNvSpPr txBox="1"/>
          <p:nvPr/>
        </p:nvSpPr>
        <p:spPr>
          <a:xfrm>
            <a:off x="6848187" y="1946749"/>
            <a:ext cx="4628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400" dirty="0"/>
              <a:t>https://ej.uz/gribu_vertet_2026</a:t>
            </a:r>
          </a:p>
        </p:txBody>
      </p:sp>
    </p:spTree>
    <p:extLst>
      <p:ext uri="{BB962C8B-B14F-4D97-AF65-F5344CB8AC3E}">
        <p14:creationId xmlns:p14="http://schemas.microsoft.com/office/powerpoint/2010/main" val="429010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</a:pPr>
            <a:r>
              <a:rPr lang="lv-LV"/>
              <a:t>Paldies!</a:t>
            </a:r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endParaRPr/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 t="13488"/>
          <a:stretch/>
        </p:blipFill>
        <p:spPr>
          <a:xfrm>
            <a:off x="836343" y="0"/>
            <a:ext cx="2211072" cy="191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2C72-0E4B-6E80-D227-710DFB4B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Vebināra programma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F0894-B32C-AB9B-618E-C885DEB06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888378"/>
            <a:ext cx="10929767" cy="4502261"/>
          </a:xfrm>
        </p:spPr>
        <p:txBody>
          <a:bodyPr/>
          <a:lstStyle/>
          <a:p>
            <a:pPr marL="685800" indent="-457200">
              <a:buAutoNum type="arabicPeriod"/>
            </a:pPr>
            <a:r>
              <a:rPr lang="lv-LV" noProof="1"/>
              <a:t>Kāds ir monitoringa darbu mērķis?</a:t>
            </a:r>
          </a:p>
          <a:p>
            <a:pPr marL="685800" indent="-457200">
              <a:buAutoNum type="arabicPeriod"/>
            </a:pPr>
            <a:r>
              <a:rPr lang="lv-LV" noProof="1"/>
              <a:t>Kā notiks monitoringa darbi?</a:t>
            </a:r>
          </a:p>
          <a:p>
            <a:pPr marL="685800" indent="-457200">
              <a:buAutoNum type="arabicPeriod"/>
            </a:pPr>
            <a:r>
              <a:rPr lang="lv-LV" noProof="1"/>
              <a:t>Kas piedalās monitoringa darbos?</a:t>
            </a:r>
          </a:p>
          <a:p>
            <a:pPr marL="685800" indent="-457200">
              <a:buAutoNum type="arabicPeriod"/>
            </a:pPr>
            <a:r>
              <a:rPr lang="lv-LV" noProof="1"/>
              <a:t>Kas nosaka atbalsta pasākumus monitoringa darbos?</a:t>
            </a:r>
          </a:p>
          <a:p>
            <a:pPr marL="685800" indent="-457200">
              <a:buAutoNum type="arabicPeriod"/>
            </a:pPr>
            <a:r>
              <a:rPr lang="lv-LV" noProof="1"/>
              <a:t>Kā notiks monitoringa darbu sūtīšana?</a:t>
            </a:r>
          </a:p>
          <a:p>
            <a:pPr marL="685800" indent="-457200">
              <a:buAutoNum type="arabicPeriod"/>
            </a:pPr>
            <a:r>
              <a:rPr lang="lv-LV" noProof="1"/>
              <a:t>Kā pieteikt skolēnus monitoringa darbiem?</a:t>
            </a:r>
          </a:p>
          <a:p>
            <a:pPr marL="685800" indent="-457200">
              <a:buAutoNum type="arabicPeriod"/>
            </a:pPr>
            <a:r>
              <a:rPr lang="lv-LV" noProof="1"/>
              <a:t>Kā pieteikties monitoringa darbu centralizētajai vērtēšanai?</a:t>
            </a:r>
          </a:p>
          <a:p>
            <a:pPr marL="228600" indent="0"/>
            <a:r>
              <a:rPr lang="lv-LV" b="1" noProof="1"/>
              <a:t>Lūgums izmantot čatu, lai uzdotu jautājumus par šīm tēmām.</a:t>
            </a:r>
          </a:p>
          <a:p>
            <a:endParaRPr lang="lv-LV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050FD-4535-B642-C014-13E078E6CE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951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62C9D-7102-9456-27B9-A74A3D42F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4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51BE6-8447-2657-0BA8-BF7A84A03D03}"/>
              </a:ext>
            </a:extLst>
          </p:cNvPr>
          <p:cNvSpPr txBox="1"/>
          <p:nvPr/>
        </p:nvSpPr>
        <p:spPr>
          <a:xfrm>
            <a:off x="1279783" y="3275112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1. Kāds ir monitoringa darbu mērķis?</a:t>
            </a:r>
          </a:p>
        </p:txBody>
      </p:sp>
    </p:spTree>
    <p:extLst>
      <p:ext uri="{BB962C8B-B14F-4D97-AF65-F5344CB8AC3E}">
        <p14:creationId xmlns:p14="http://schemas.microsoft.com/office/powerpoint/2010/main" val="112177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A47B-5257-19F5-8875-45260F42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mērķis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08B45-99C9-FB51-A983-19237F504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408" y="3190771"/>
            <a:ext cx="5979841" cy="2122910"/>
          </a:xfrm>
        </p:spPr>
        <p:txBody>
          <a:bodyPr/>
          <a:lstStyle/>
          <a:p>
            <a:r>
              <a:rPr lang="lv-LV" dirty="0"/>
              <a:t>Monitoringa darbu mērķis ir iegūt objektīvus datus par mācību satura apguves kvalitāti.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8026-7465-41B3-229F-1B07B10F55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5</a:t>
            </a:fld>
            <a:endParaRPr lang="lv-LV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B7148D-B9EF-C81B-F3F7-C432E2D4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43"/>
          <a:stretch>
            <a:fillRect/>
          </a:stretch>
        </p:blipFill>
        <p:spPr>
          <a:xfrm>
            <a:off x="6225249" y="2520210"/>
            <a:ext cx="5721343" cy="31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2891-2BEA-FBFA-46EC-D378A0D5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1D73-030E-229A-DA40-3A444B4F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mērķis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30791-5B91-E6D2-8D86-14523398B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544" y="2367545"/>
            <a:ext cx="11712912" cy="1061455"/>
          </a:xfrm>
        </p:spPr>
        <p:txBody>
          <a:bodyPr/>
          <a:lstStyle/>
          <a:p>
            <a:r>
              <a:rPr lang="lv-LV" dirty="0"/>
              <a:t>Monitoringa darba rezultāts netiek pārvērsts ballēs un neietekmē skolēna gada vērtējumu.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98676-83C8-77F3-6B77-0CB265A4E5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6</a:t>
            </a:fld>
            <a:endParaRPr lang="lv-LV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847754-E3BF-12FF-B751-614157782D07}"/>
              </a:ext>
            </a:extLst>
          </p:cNvPr>
          <p:cNvSpPr txBox="1">
            <a:spLocks/>
          </p:cNvSpPr>
          <p:nvPr/>
        </p:nvSpPr>
        <p:spPr>
          <a:xfrm>
            <a:off x="239544" y="3789946"/>
            <a:ext cx="9341336" cy="74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v-LV" dirty="0"/>
              <a:t>Monitoringa darbiem nav noteikts nokārtošanas slieksnis.</a:t>
            </a:r>
          </a:p>
          <a:p>
            <a:r>
              <a:rPr lang="lv-LV" sz="1600" i="1" dirty="0"/>
              <a:t>(2026. gada 3. martā ar noteikumiem Nr.87 Ministru kabinetā pieņemti grozījumi MK 2018. gada 27. novembra noteikumos Nr. 747 "Noteikumi par valsts pamatizglītības standartu un pamatizglītības programmu paraugiem") </a:t>
            </a:r>
            <a:endParaRPr lang="x-none" sz="1600" i="1" dirty="0"/>
          </a:p>
        </p:txBody>
      </p:sp>
    </p:spTree>
    <p:extLst>
      <p:ext uri="{BB962C8B-B14F-4D97-AF65-F5344CB8AC3E}">
        <p14:creationId xmlns:p14="http://schemas.microsoft.com/office/powerpoint/2010/main" val="45085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E266-71DA-906B-2FE0-238655B8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Monitoringa darbu rezultāti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9CC26-17D3-F381-7362-1326E2287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1810841"/>
            <a:ext cx="10929767" cy="4185697"/>
          </a:xfrm>
        </p:spPr>
        <p:txBody>
          <a:bodyPr/>
          <a:lstStyle/>
          <a:p>
            <a:r>
              <a:rPr lang="en-LV" dirty="0"/>
              <a:t>Skolēnu rezultātu procentos varēs ievadīt e-klasē tam speciāli paredzētā sadaļā – “</a:t>
            </a:r>
            <a:r>
              <a:rPr lang="en-GB" dirty="0" err="1"/>
              <a:t>Valsts</a:t>
            </a:r>
            <a:r>
              <a:rPr lang="en-GB" dirty="0"/>
              <a:t> </a:t>
            </a:r>
            <a:r>
              <a:rPr lang="en-GB" dirty="0" err="1"/>
              <a:t>monitoringa</a:t>
            </a:r>
            <a:r>
              <a:rPr lang="en-GB" dirty="0"/>
              <a:t> </a:t>
            </a:r>
            <a:r>
              <a:rPr lang="en-GB" dirty="0" err="1"/>
              <a:t>darbs</a:t>
            </a:r>
            <a:r>
              <a:rPr lang="en-GB" dirty="0"/>
              <a:t>”</a:t>
            </a:r>
            <a:r>
              <a:rPr lang="en-LV" dirty="0"/>
              <a:t>.</a:t>
            </a:r>
          </a:p>
          <a:p>
            <a:endParaRPr lang="en-LV" dirty="0"/>
          </a:p>
          <a:p>
            <a:r>
              <a:rPr lang="en-LV" dirty="0"/>
              <a:t>Informācija par monitoringa darbu rezultātiem un to atspoguļošanu atrodama 15. janvāra vebinārā. </a:t>
            </a:r>
          </a:p>
          <a:p>
            <a:r>
              <a:rPr lang="en-GB" sz="1400" dirty="0"/>
              <a:t>https://</a:t>
            </a:r>
            <a:r>
              <a:rPr lang="en-GB" sz="1400" dirty="0" err="1"/>
              <a:t>www.viaa.gov.lv</a:t>
            </a:r>
            <a:r>
              <a:rPr lang="en-GB" sz="1400" dirty="0"/>
              <a:t>/lv/</a:t>
            </a:r>
            <a:r>
              <a:rPr lang="en-GB" sz="1400" dirty="0" err="1"/>
              <a:t>jaunums</a:t>
            </a:r>
            <a:r>
              <a:rPr lang="en-GB" sz="1400" dirty="0"/>
              <a:t>/tiessaistes-seminaros-informe-par-2-8-klasu-monitoringa-darbiem</a:t>
            </a:r>
            <a:endParaRPr lang="en-LV" sz="1400" dirty="0"/>
          </a:p>
          <a:p>
            <a:endParaRPr lang="en-LV" sz="2000" dirty="0"/>
          </a:p>
          <a:p>
            <a:r>
              <a:rPr lang="en-LV" dirty="0"/>
              <a:t>31. martā paredzēts komunikācijas pasākums facebook platformā par monitoringa darbiem un to rezultātu izmantošanu. Informācija par šo pasākumu tiks nosūtīta skolām un publicēta VIAA mājas lapā.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DC4E9-7446-39F8-3BBD-5C7C831100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701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4CF5C-41F5-E960-FAF7-63BEF97AB3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8</a:t>
            </a:fld>
            <a:endParaRPr lang="lv-LV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EE0B8-EA22-8F9B-5C42-ED5F1B6D142B}"/>
              </a:ext>
            </a:extLst>
          </p:cNvPr>
          <p:cNvSpPr txBox="1"/>
          <p:nvPr/>
        </p:nvSpPr>
        <p:spPr>
          <a:xfrm>
            <a:off x="1279783" y="3275112"/>
            <a:ext cx="731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36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2. Kā notiks monitoringa darbi?</a:t>
            </a:r>
          </a:p>
        </p:txBody>
      </p:sp>
    </p:spTree>
    <p:extLst>
      <p:ext uri="{BB962C8B-B14F-4D97-AF65-F5344CB8AC3E}">
        <p14:creationId xmlns:p14="http://schemas.microsoft.com/office/powerpoint/2010/main" val="36385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7D09-9D41-5173-064C-C38AA440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Monitoringa darbu norise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6EEB8-A44C-0369-3A49-C61AB004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775" y="2924599"/>
            <a:ext cx="10929767" cy="3932984"/>
          </a:xfrm>
        </p:spPr>
        <p:txBody>
          <a:bodyPr/>
          <a:lstStyle/>
          <a:p>
            <a:r>
              <a:rPr lang="x-none" dirty="0"/>
              <a:t>Darbus skolēni raksta papīra formātā.</a:t>
            </a:r>
          </a:p>
          <a:p>
            <a:r>
              <a:rPr lang="x-none" dirty="0"/>
              <a:t>Skolēniem darba veikšanai ir paredzētas 60 minūtes. </a:t>
            </a:r>
          </a:p>
          <a:p>
            <a:r>
              <a:rPr lang="x-none" dirty="0"/>
              <a:t>Lūgums plānot darbam 2 mācību stundas, lai skolēni mierīgi varētu sagatavoties monitoringa darbam un rūpīgi ierakstīt kodu.</a:t>
            </a:r>
          </a:p>
          <a:p>
            <a:r>
              <a:rPr lang="x-none" dirty="0"/>
              <a:t>Monitoringa darba sākums </a:t>
            </a:r>
            <a:r>
              <a:rPr lang="x-none" u="sng" dirty="0"/>
              <a:t>iespējami tuvu plkst. 10.00</a:t>
            </a:r>
            <a:r>
              <a:rPr lang="x-none" dirty="0"/>
              <a:t>. </a:t>
            </a:r>
          </a:p>
          <a:p>
            <a:r>
              <a:rPr lang="x-none" dirty="0"/>
              <a:t>Darbam viens variants, tāpēc skolēni sēž solos pa vienam.</a:t>
            </a:r>
          </a:p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B80FE-0219-CCAA-0184-818D5A90EB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 smtClean="0"/>
              <a:t>9</a:t>
            </a:fld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36C21-8B72-AA6C-329A-8D8D88D6B575}"/>
              </a:ext>
            </a:extLst>
          </p:cNvPr>
          <p:cNvSpPr txBox="1"/>
          <p:nvPr/>
        </p:nvSpPr>
        <p:spPr>
          <a:xfrm>
            <a:off x="0" y="187511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8600">
              <a:spcBef>
                <a:spcPts val="1000"/>
              </a:spcBef>
              <a:buClr>
                <a:srgbClr val="664790"/>
              </a:buClr>
              <a:buSzPts val="2400"/>
            </a:pPr>
            <a:r>
              <a:rPr lang="x-none" sz="2400" b="1" dirty="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rPr>
              <a:t>Precīzs monitoringa darbu norises apraksts tiks publicēts VIAA mājas lapā līdz 20. martam. </a:t>
            </a:r>
          </a:p>
        </p:txBody>
      </p:sp>
    </p:spTree>
    <p:extLst>
      <p:ext uri="{BB962C8B-B14F-4D97-AF65-F5344CB8AC3E}">
        <p14:creationId xmlns:p14="http://schemas.microsoft.com/office/powerpoint/2010/main" val="357486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64690"/>
      </a:dk1>
      <a:lt1>
        <a:srgbClr val="FFFFFF"/>
      </a:lt1>
      <a:dk2>
        <a:srgbClr val="00B2BB"/>
      </a:dk2>
      <a:lt2>
        <a:srgbClr val="FFFFFF"/>
      </a:lt2>
      <a:accent1>
        <a:srgbClr val="664690"/>
      </a:accent1>
      <a:accent2>
        <a:srgbClr val="00B2BB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00B2BB"/>
      </a:hlink>
      <a:folHlink>
        <a:srgbClr val="00B2B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664690"/>
    </a:dk1>
    <a:lt1>
      <a:srgbClr val="FFFFFF"/>
    </a:lt1>
    <a:dk2>
      <a:srgbClr val="00B2BB"/>
    </a:dk2>
    <a:lt2>
      <a:srgbClr val="FFFFFF"/>
    </a:lt2>
    <a:accent1>
      <a:srgbClr val="664690"/>
    </a:accent1>
    <a:accent2>
      <a:srgbClr val="00B2BB"/>
    </a:accent2>
    <a:accent3>
      <a:srgbClr val="A391BC"/>
    </a:accent3>
    <a:accent4>
      <a:srgbClr val="C2B5D3"/>
    </a:accent4>
    <a:accent5>
      <a:srgbClr val="E0DAE9"/>
    </a:accent5>
    <a:accent6>
      <a:srgbClr val="EFECF3"/>
    </a:accent6>
    <a:hlink>
      <a:srgbClr val="00B2BB"/>
    </a:hlink>
    <a:folHlink>
      <a:srgbClr val="00B2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1271</Words>
  <Application>Microsoft Macintosh PowerPoint</Application>
  <PresentationFormat>Widescreen</PresentationFormat>
  <Paragraphs>162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Verdana</vt:lpstr>
      <vt:lpstr>Office Theme</vt:lpstr>
      <vt:lpstr>Monitoringa darbu norise</vt:lpstr>
      <vt:lpstr>Plānotie monitoringa darbi</vt:lpstr>
      <vt:lpstr>Vebināra programma</vt:lpstr>
      <vt:lpstr>PowerPoint Presentation</vt:lpstr>
      <vt:lpstr>Monitoringa darbu mērķis</vt:lpstr>
      <vt:lpstr>Monitoringa darbu mērķis</vt:lpstr>
      <vt:lpstr>Monitoringa darbu rezultāti</vt:lpstr>
      <vt:lpstr>PowerPoint Presentation</vt:lpstr>
      <vt:lpstr>Monitoringa darbu norise</vt:lpstr>
      <vt:lpstr>Monitoringa darbu norise</vt:lpstr>
      <vt:lpstr>Monitoringa darbu norise</vt:lpstr>
      <vt:lpstr>Monitoringa darbu norise</vt:lpstr>
      <vt:lpstr>Monitoringa darbu norise</vt:lpstr>
      <vt:lpstr>PowerPoint Presentation</vt:lpstr>
      <vt:lpstr>Kas piedalās monitoringa darbos?</vt:lpstr>
      <vt:lpstr>Kas piedalās monitoringa darbos?</vt:lpstr>
      <vt:lpstr>Atbrīvošana no monitoringa darbiem</vt:lpstr>
      <vt:lpstr>Skolēni, kuri apgūst pamatizglītības programmu tālmācībā vai ģimenē (mājmācībā)</vt:lpstr>
      <vt:lpstr>PowerPoint Presentation</vt:lpstr>
      <vt:lpstr>Atbalsta pasākumi monitoringa darbos</vt:lpstr>
      <vt:lpstr>Atbalsta pasākumi monitoringa darbos</vt:lpstr>
      <vt:lpstr>PowerPoint Presentation</vt:lpstr>
      <vt:lpstr>Monitoringa darbu saņemšana un atpakaļsūtīšana</vt:lpstr>
      <vt:lpstr>Darbu nosūtīšana uz VIAA</vt:lpstr>
      <vt:lpstr>PowerPoint Presentation</vt:lpstr>
      <vt:lpstr>Skolēnu pieteikšana monitoringa darbiem Valsts pārbaudījumu informācijas sistēmā</vt:lpstr>
      <vt:lpstr>PowerPoint Presentation</vt:lpstr>
      <vt:lpstr>Centralizētā darbu vērtēšana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Monitoringa darbu norise un saturs</dc:title>
  <dc:creator>Egita Diure</dc:creator>
  <cp:lastModifiedBy>Marta Mikīte</cp:lastModifiedBy>
  <cp:revision>297</cp:revision>
  <dcterms:modified xsi:type="dcterms:W3CDTF">2026-03-09T14:29:27Z</dcterms:modified>
</cp:coreProperties>
</file>