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4"/>
  </p:sldMasterIdLst>
  <p:notesMasterIdLst>
    <p:notesMasterId r:id="rId27"/>
  </p:notesMasterIdLst>
  <p:sldIdLst>
    <p:sldId id="256" r:id="rId5"/>
    <p:sldId id="371" r:id="rId6"/>
    <p:sldId id="375" r:id="rId7"/>
    <p:sldId id="380" r:id="rId8"/>
    <p:sldId id="353" r:id="rId9"/>
    <p:sldId id="372" r:id="rId10"/>
    <p:sldId id="360" r:id="rId11"/>
    <p:sldId id="322" r:id="rId12"/>
    <p:sldId id="382" r:id="rId13"/>
    <p:sldId id="373" r:id="rId14"/>
    <p:sldId id="381" r:id="rId15"/>
    <p:sldId id="361" r:id="rId16"/>
    <p:sldId id="376" r:id="rId17"/>
    <p:sldId id="364" r:id="rId18"/>
    <p:sldId id="377" r:id="rId19"/>
    <p:sldId id="367" r:id="rId20"/>
    <p:sldId id="379" r:id="rId21"/>
    <p:sldId id="378" r:id="rId22"/>
    <p:sldId id="358" r:id="rId23"/>
    <p:sldId id="368" r:id="rId24"/>
    <p:sldId id="370" r:id="rId25"/>
    <p:sldId id="30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EF63CC1-3604-4A77-AD34-98BC6B7EE991}">
          <p14:sldIdLst>
            <p14:sldId id="256"/>
            <p14:sldId id="371"/>
            <p14:sldId id="375"/>
            <p14:sldId id="380"/>
            <p14:sldId id="353"/>
            <p14:sldId id="372"/>
            <p14:sldId id="360"/>
            <p14:sldId id="322"/>
            <p14:sldId id="382"/>
            <p14:sldId id="373"/>
            <p14:sldId id="381"/>
            <p14:sldId id="361"/>
            <p14:sldId id="376"/>
            <p14:sldId id="364"/>
            <p14:sldId id="377"/>
            <p14:sldId id="367"/>
            <p14:sldId id="379"/>
            <p14:sldId id="378"/>
            <p14:sldId id="358"/>
          </p14:sldIdLst>
        </p14:section>
        <p14:section name="Paldies" id="{C925E6DB-E2CE-4922-9900-3E70ACD713F6}">
          <p14:sldIdLst>
            <p14:sldId id="368"/>
            <p14:sldId id="370"/>
            <p14:sldId id="30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A474CC-AB8E-1B30-FB9F-8F1AED9DE64D}" name="Inta Ozola" initials="IO" userId="S::inta.ozola@viaa.gov.lv::f9bd3aea-e60b-446b-acf5-de1cadd9bf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1B793-E1F4-58A4-A3D4-5495ECFE88F7}" v="539" dt="2026-03-23T15:19:34.228"/>
    <p1510:client id="{5FD947BA-7AE7-7C2C-48CE-D2A2514202BD}" v="361" dt="2026-03-23T06:56:16.627"/>
    <p1510:client id="{787CE449-E81C-4788-A1DB-7C0B98F74C69}" v="92" dt="2026-03-25T06:43:12.116"/>
    <p1510:client id="{8FE44708-99FE-8B47-A9EA-ACC5CC2A9D0E}" v="1" dt="2026-03-24T07:55:00.826"/>
    <p1510:client id="{9B31B793-F999-2E04-60B7-776E819BD5B3}" v="67" dt="2026-03-24T14:18:22.528"/>
    <p1510:client id="{A88AF0A8-E281-DE35-6155-9198A31E58A5}" v="854" dt="2026-03-23T16:10:13.808"/>
    <p1510:client id="{BA54BF0C-2476-DF72-B994-CE327EF2C4CF}" v="229" dt="2026-03-24T19:52:25.692"/>
    <p1510:client id="{D563648B-4822-96BE-747D-C4047F74EF1C}" v="1" dt="2026-03-23T20:37:15.801"/>
    <p1510:client id="{D6406197-832B-37B8-D824-792DED030640}" v="39" dt="2026-03-23T10:18:01.259"/>
    <p1510:client id="{DFFC1BD5-8FCC-059B-354E-7D52E0FCE6EA}" v="13" dt="2026-03-24T06:51:47.197"/>
    <p1510:client id="{F5DB742F-0AF4-D126-D7FA-E0671E8C637F}" v="351" dt="2026-03-24T14:57:25.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A494A5-08E2-4025-B3EE-53FB7A303B79}"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5F2645B2-DC94-42C8-9F32-3E36C9DFBEE5}">
      <dgm:prSet phldrT="[Text]" phldr="0"/>
      <dgm:spPr/>
      <dgm:t>
        <a:bodyPr/>
        <a:lstStyle/>
        <a:p>
          <a:pPr>
            <a:defRPr b="1"/>
          </a:pPr>
          <a:r>
            <a:rPr lang="en-US" err="1">
              <a:latin typeface="Verdana"/>
            </a:rPr>
            <a:t>Rudens</a:t>
          </a:r>
          <a:endParaRPr lang="en-US"/>
        </a:p>
      </dgm:t>
    </dgm:pt>
    <dgm:pt modelId="{26F6DE13-6806-44AF-BEA2-75619106114D}" type="parTrans" cxnId="{1AAF8334-532E-4A2E-922A-44C42D8C2056}">
      <dgm:prSet/>
      <dgm:spPr/>
      <dgm:t>
        <a:bodyPr/>
        <a:lstStyle/>
        <a:p>
          <a:endParaRPr lang="en-US"/>
        </a:p>
      </dgm:t>
    </dgm:pt>
    <dgm:pt modelId="{4C788866-AAC2-4CF2-84A8-A511F23C2036}" type="sibTrans" cxnId="{1AAF8334-532E-4A2E-922A-44C42D8C2056}">
      <dgm:prSet/>
      <dgm:spPr/>
      <dgm:t>
        <a:bodyPr/>
        <a:lstStyle/>
        <a:p>
          <a:endParaRPr lang="en-US"/>
        </a:p>
      </dgm:t>
    </dgm:pt>
    <dgm:pt modelId="{3B58932C-8958-4EE6-83D4-790971B034E9}">
      <dgm:prSet phldrT="[Text]" phldr="1"/>
      <dgm:spPr/>
      <dgm:t>
        <a:bodyPr/>
        <a:lstStyle/>
        <a:p>
          <a:endParaRPr lang="en-US"/>
        </a:p>
      </dgm:t>
    </dgm:pt>
    <dgm:pt modelId="{B8DF596D-90FD-4E76-8291-F2BBAF78FF1C}" type="parTrans" cxnId="{8453F243-4F72-4E5C-A750-72FCA8866B5D}">
      <dgm:prSet/>
      <dgm:spPr/>
      <dgm:t>
        <a:bodyPr/>
        <a:lstStyle/>
        <a:p>
          <a:endParaRPr lang="en-US"/>
        </a:p>
      </dgm:t>
    </dgm:pt>
    <dgm:pt modelId="{2C90D109-46C6-4788-9875-443464CE46FD}" type="sibTrans" cxnId="{8453F243-4F72-4E5C-A750-72FCA8866B5D}">
      <dgm:prSet/>
      <dgm:spPr/>
      <dgm:t>
        <a:bodyPr/>
        <a:lstStyle/>
        <a:p>
          <a:endParaRPr lang="en-US"/>
        </a:p>
      </dgm:t>
    </dgm:pt>
    <dgm:pt modelId="{332C93D1-EFB3-4DB8-B69B-77E25E3916C6}">
      <dgm:prSet phldrT="[Text]" phldr="0"/>
      <dgm:spPr/>
      <dgm:t>
        <a:bodyPr/>
        <a:lstStyle/>
        <a:p>
          <a:pPr>
            <a:defRPr b="1"/>
          </a:pPr>
          <a:r>
            <a:rPr lang="en-US">
              <a:latin typeface="Verdana"/>
            </a:rPr>
            <a:t> </a:t>
          </a:r>
          <a:endParaRPr lang="en-US"/>
        </a:p>
      </dgm:t>
    </dgm:pt>
    <dgm:pt modelId="{20F8D099-E809-4774-9669-2FB02C1913E6}" type="parTrans" cxnId="{07F253E0-5159-42A3-A82C-C4BC7835731D}">
      <dgm:prSet/>
      <dgm:spPr/>
      <dgm:t>
        <a:bodyPr/>
        <a:lstStyle/>
        <a:p>
          <a:endParaRPr lang="en-US"/>
        </a:p>
      </dgm:t>
    </dgm:pt>
    <dgm:pt modelId="{A3A3AADB-9D98-4D7A-AD63-C52755F28BDC}" type="sibTrans" cxnId="{07F253E0-5159-42A3-A82C-C4BC7835731D}">
      <dgm:prSet/>
      <dgm:spPr/>
      <dgm:t>
        <a:bodyPr/>
        <a:lstStyle/>
        <a:p>
          <a:endParaRPr lang="en-US"/>
        </a:p>
      </dgm:t>
    </dgm:pt>
    <dgm:pt modelId="{9F27E43A-903E-48C4-9B55-2E78CE8EACD0}">
      <dgm:prSet phldr="0"/>
      <dgm:spPr/>
      <dgm:t>
        <a:bodyPr/>
        <a:lstStyle/>
        <a:p>
          <a:r>
            <a:rPr lang="en-US" sz="1000" err="1">
              <a:latin typeface="Verdana"/>
            </a:rPr>
            <a:t>Mācību</a:t>
          </a:r>
          <a:r>
            <a:rPr lang="en-US" sz="1000">
              <a:latin typeface="Verdana"/>
            </a:rPr>
            <a:t> gada </a:t>
          </a:r>
          <a:r>
            <a:rPr lang="en-US" sz="1000" err="1">
              <a:latin typeface="Verdana"/>
            </a:rPr>
            <a:t>aktualitātes</a:t>
          </a:r>
          <a:endParaRPr lang="en-US" sz="1000">
            <a:latin typeface="Verdana"/>
          </a:endParaRPr>
        </a:p>
      </dgm:t>
    </dgm:pt>
    <dgm:pt modelId="{BFDC5100-C444-4E4B-A3B8-45DDB98B5074}" type="parTrans" cxnId="{37741A64-7823-4544-88CF-645D8ABA4292}">
      <dgm:prSet/>
      <dgm:spPr/>
      <dgm:t>
        <a:bodyPr/>
        <a:lstStyle/>
        <a:p>
          <a:endParaRPr lang="lv-LV"/>
        </a:p>
      </dgm:t>
    </dgm:pt>
    <dgm:pt modelId="{8B700866-B1FC-44E3-855A-576470B8FE2F}" type="sibTrans" cxnId="{37741A64-7823-4544-88CF-645D8ABA4292}">
      <dgm:prSet/>
      <dgm:spPr/>
      <dgm:t>
        <a:bodyPr/>
        <a:lstStyle/>
        <a:p>
          <a:endParaRPr lang="lv-LV"/>
        </a:p>
      </dgm:t>
    </dgm:pt>
    <dgm:pt modelId="{D164EF5A-163D-4966-AA22-279AAD504AFA}">
      <dgm:prSet phldr="0"/>
      <dgm:spPr/>
      <dgm:t>
        <a:bodyPr/>
        <a:lstStyle/>
        <a:p>
          <a:r>
            <a:rPr lang="en-US" sz="1000" err="1">
              <a:solidFill>
                <a:srgbClr val="664790"/>
              </a:solidFill>
              <a:latin typeface="Verdana"/>
            </a:rPr>
            <a:t>Iepriekšējo</a:t>
          </a:r>
          <a:r>
            <a:rPr lang="en-US" sz="1000">
              <a:solidFill>
                <a:srgbClr val="664790"/>
              </a:solidFill>
              <a:latin typeface="Verdana"/>
            </a:rPr>
            <a:t> </a:t>
          </a:r>
          <a:r>
            <a:rPr lang="en-US" sz="1000" err="1">
              <a:solidFill>
                <a:srgbClr val="664790"/>
              </a:solidFill>
              <a:latin typeface="Verdana"/>
            </a:rPr>
            <a:t>gadu</a:t>
          </a:r>
          <a:r>
            <a:rPr lang="en-US" sz="1000">
              <a:solidFill>
                <a:srgbClr val="664790"/>
              </a:solidFill>
              <a:latin typeface="Verdana"/>
            </a:rPr>
            <a:t> VPD </a:t>
          </a:r>
          <a:r>
            <a:rPr lang="en-US" sz="1000" err="1">
              <a:solidFill>
                <a:srgbClr val="664790"/>
              </a:solidFill>
              <a:latin typeface="Verdana"/>
            </a:rPr>
            <a:t>uzdevumi</a:t>
          </a:r>
          <a:endParaRPr lang="en-US" sz="1000" err="1">
            <a:latin typeface="Verdana"/>
          </a:endParaRPr>
        </a:p>
      </dgm:t>
    </dgm:pt>
    <dgm:pt modelId="{C06AECE3-E966-4D01-BC53-562A8A96F79D}" type="parTrans" cxnId="{942FA566-84D0-4CCF-8144-827907C72869}">
      <dgm:prSet/>
      <dgm:spPr/>
      <dgm:t>
        <a:bodyPr/>
        <a:lstStyle/>
        <a:p>
          <a:endParaRPr lang="lv-LV"/>
        </a:p>
      </dgm:t>
    </dgm:pt>
    <dgm:pt modelId="{1F6535EA-69BC-4A7C-A51F-483B518C3BB6}" type="sibTrans" cxnId="{942FA566-84D0-4CCF-8144-827907C72869}">
      <dgm:prSet/>
      <dgm:spPr/>
      <dgm:t>
        <a:bodyPr/>
        <a:lstStyle/>
        <a:p>
          <a:endParaRPr lang="lv-LV"/>
        </a:p>
      </dgm:t>
    </dgm:pt>
    <dgm:pt modelId="{68245CD3-59FA-43AB-9817-6D29279D4A49}">
      <dgm:prSet phldr="0"/>
      <dgm:spPr/>
      <dgm:t>
        <a:bodyPr/>
        <a:lstStyle/>
        <a:p>
          <a:r>
            <a:rPr lang="lv-LV" sz="1000" dirty="0">
              <a:solidFill>
                <a:srgbClr val="664790"/>
              </a:solidFill>
              <a:latin typeface="Verdana"/>
            </a:rPr>
            <a:t>Atgādinājums par dabaszinātņu jomas eksāmeniem</a:t>
          </a:r>
          <a:endParaRPr lang="en-US" sz="1000" dirty="0">
            <a:latin typeface="Verdana"/>
          </a:endParaRPr>
        </a:p>
      </dgm:t>
    </dgm:pt>
    <dgm:pt modelId="{B6DFCBEA-AD23-4D1E-A6BA-59AA672DC941}" type="parTrans" cxnId="{5CC6BA3F-D987-4A94-BE4C-D7E4FCEA7CD3}">
      <dgm:prSet/>
      <dgm:spPr/>
      <dgm:t>
        <a:bodyPr/>
        <a:lstStyle/>
        <a:p>
          <a:endParaRPr lang="lv-LV"/>
        </a:p>
      </dgm:t>
    </dgm:pt>
    <dgm:pt modelId="{650C5A00-3BD6-44C1-A192-2A5BC8159CCA}" type="sibTrans" cxnId="{5CC6BA3F-D987-4A94-BE4C-D7E4FCEA7CD3}">
      <dgm:prSet/>
      <dgm:spPr/>
      <dgm:t>
        <a:bodyPr/>
        <a:lstStyle/>
        <a:p>
          <a:endParaRPr lang="lv-LV"/>
        </a:p>
      </dgm:t>
    </dgm:pt>
    <dgm:pt modelId="{9BACAAA0-F2CD-4F05-A43B-0B21DCCE2D28}">
      <dgm:prSet phldr="0"/>
      <dgm:spPr/>
      <dgm:t>
        <a:bodyPr/>
        <a:lstStyle/>
        <a:p>
          <a:pPr>
            <a:defRPr b="1"/>
          </a:pPr>
          <a:endParaRPr lang="en-US" sz="2200" b="1">
            <a:solidFill>
              <a:srgbClr val="000000"/>
            </a:solidFill>
            <a:latin typeface="Verdana"/>
          </a:endParaRPr>
        </a:p>
      </dgm:t>
    </dgm:pt>
    <dgm:pt modelId="{7172DED7-C7A4-41EF-A84C-9682CAB2EDB0}" type="parTrans" cxnId="{4D8EBDEF-FC9D-48A2-9966-301A02F84641}">
      <dgm:prSet/>
      <dgm:spPr/>
      <dgm:t>
        <a:bodyPr/>
        <a:lstStyle/>
        <a:p>
          <a:endParaRPr lang="lv-LV"/>
        </a:p>
      </dgm:t>
    </dgm:pt>
    <dgm:pt modelId="{8F4EAED2-F05F-4BAB-84E1-644A1A9CEC2D}" type="sibTrans" cxnId="{4D8EBDEF-FC9D-48A2-9966-301A02F84641}">
      <dgm:prSet/>
      <dgm:spPr/>
      <dgm:t>
        <a:bodyPr/>
        <a:lstStyle/>
        <a:p>
          <a:endParaRPr lang="lv-LV"/>
        </a:p>
      </dgm:t>
    </dgm:pt>
    <dgm:pt modelId="{F2B4A8EB-5798-47C9-85CF-2586FABE5D12}">
      <dgm:prSet phldr="0"/>
      <dgm:spPr/>
      <dgm:t>
        <a:bodyPr/>
        <a:lstStyle/>
        <a:p>
          <a:pPr>
            <a:defRPr b="1"/>
          </a:pPr>
          <a:endParaRPr lang="en-US" sz="1800" b="1">
            <a:solidFill>
              <a:srgbClr val="000000"/>
            </a:solidFill>
            <a:latin typeface="Verdana"/>
          </a:endParaRPr>
        </a:p>
      </dgm:t>
    </dgm:pt>
    <dgm:pt modelId="{1F925D6B-87CF-4476-9864-791D41B5D323}" type="parTrans" cxnId="{D228310C-C35E-400F-BDC1-A15E333D34BD}">
      <dgm:prSet/>
      <dgm:spPr/>
      <dgm:t>
        <a:bodyPr/>
        <a:lstStyle/>
        <a:p>
          <a:endParaRPr lang="lv-LV"/>
        </a:p>
      </dgm:t>
    </dgm:pt>
    <dgm:pt modelId="{792E8F98-0522-4027-BC89-A1A859CC94DE}" type="sibTrans" cxnId="{D228310C-C35E-400F-BDC1-A15E333D34BD}">
      <dgm:prSet/>
      <dgm:spPr/>
      <dgm:t>
        <a:bodyPr/>
        <a:lstStyle/>
        <a:p>
          <a:endParaRPr lang="lv-LV"/>
        </a:p>
      </dgm:t>
    </dgm:pt>
    <dgm:pt modelId="{1E504A41-F09B-4A76-8120-685DC7C5647F}">
      <dgm:prSet phldr="0"/>
      <dgm:spPr/>
      <dgm:t>
        <a:bodyPr/>
        <a:lstStyle/>
        <a:p>
          <a:pPr>
            <a:defRPr b="1"/>
          </a:pPr>
          <a:endParaRPr lang="lv-LV" sz="1400">
            <a:solidFill>
              <a:srgbClr val="664790"/>
            </a:solidFill>
            <a:latin typeface="Verdana"/>
          </a:endParaRPr>
        </a:p>
      </dgm:t>
    </dgm:pt>
    <dgm:pt modelId="{AA5662E3-14B2-48A5-A608-665E1AA56110}" type="parTrans" cxnId="{8B2C330B-97E2-48EC-B9A1-940AC0BD006B}">
      <dgm:prSet/>
      <dgm:spPr/>
      <dgm:t>
        <a:bodyPr/>
        <a:lstStyle/>
        <a:p>
          <a:endParaRPr lang="lv-LV"/>
        </a:p>
      </dgm:t>
    </dgm:pt>
    <dgm:pt modelId="{2525CCF1-1708-4CD3-A09D-007C0068A2CD}" type="sibTrans" cxnId="{8B2C330B-97E2-48EC-B9A1-940AC0BD006B}">
      <dgm:prSet/>
      <dgm:spPr/>
      <dgm:t>
        <a:bodyPr/>
        <a:lstStyle/>
        <a:p>
          <a:endParaRPr lang="lv-LV"/>
        </a:p>
      </dgm:t>
    </dgm:pt>
    <dgm:pt modelId="{F0091D2B-B7B3-4E5F-978B-8974A46FFE8D}">
      <dgm:prSet phldr="0"/>
      <dgm:spPr/>
      <dgm:t>
        <a:bodyPr/>
        <a:lstStyle/>
        <a:p>
          <a:r>
            <a:rPr lang="lv-LV" sz="1000">
              <a:solidFill>
                <a:srgbClr val="664790"/>
              </a:solidFill>
              <a:latin typeface="Verdana"/>
            </a:rPr>
            <a:t>Apstiprināts VPD grafiks</a:t>
          </a:r>
          <a:endParaRPr lang="en-US" sz="1000">
            <a:latin typeface="Verdana"/>
          </a:endParaRPr>
        </a:p>
      </dgm:t>
    </dgm:pt>
    <dgm:pt modelId="{6FCB512D-5193-4381-90EF-C6BBEB5CAFC4}" type="parTrans" cxnId="{3ECED469-B955-4178-A65D-BAC280DB46A9}">
      <dgm:prSet/>
      <dgm:spPr/>
      <dgm:t>
        <a:bodyPr/>
        <a:lstStyle/>
        <a:p>
          <a:endParaRPr lang="lv-LV"/>
        </a:p>
      </dgm:t>
    </dgm:pt>
    <dgm:pt modelId="{21CC7BEF-D183-45B0-B33E-79AE9CE7733B}" type="sibTrans" cxnId="{3ECED469-B955-4178-A65D-BAC280DB46A9}">
      <dgm:prSet/>
      <dgm:spPr/>
      <dgm:t>
        <a:bodyPr/>
        <a:lstStyle/>
        <a:p>
          <a:endParaRPr lang="lv-LV"/>
        </a:p>
      </dgm:t>
    </dgm:pt>
    <dgm:pt modelId="{35439AF9-ED18-4E9E-8461-272A67693DCA}">
      <dgm:prSet phldr="0"/>
      <dgm:spPr/>
      <dgm:t>
        <a:bodyPr/>
        <a:lstStyle/>
        <a:p>
          <a:pPr>
            <a:defRPr b="1"/>
          </a:pPr>
          <a:r>
            <a:rPr lang="en-US" sz="2200">
              <a:latin typeface="Verdana"/>
            </a:rPr>
            <a:t> Ziema</a:t>
          </a:r>
        </a:p>
      </dgm:t>
    </dgm:pt>
    <dgm:pt modelId="{8B5D9350-EE5F-4AA1-AE52-CE9AFC3DAC0D}" type="parTrans" cxnId="{04003850-38B4-4848-B03A-E126F688D841}">
      <dgm:prSet/>
      <dgm:spPr/>
      <dgm:t>
        <a:bodyPr/>
        <a:lstStyle/>
        <a:p>
          <a:endParaRPr lang="lv-LV"/>
        </a:p>
      </dgm:t>
    </dgm:pt>
    <dgm:pt modelId="{AFFA04E0-581D-4B37-97FB-62E4858AA24A}" type="sibTrans" cxnId="{04003850-38B4-4848-B03A-E126F688D841}">
      <dgm:prSet/>
      <dgm:spPr/>
      <dgm:t>
        <a:bodyPr/>
        <a:lstStyle/>
        <a:p>
          <a:endParaRPr lang="lv-LV"/>
        </a:p>
      </dgm:t>
    </dgm:pt>
    <dgm:pt modelId="{9493FF08-D106-4175-A4C1-ACE07ED8A8EB}">
      <dgm:prSet phldr="0"/>
      <dgm:spPr/>
      <dgm:t>
        <a:bodyPr/>
        <a:lstStyle/>
        <a:p>
          <a:endParaRPr lang="en-US" sz="1800" b="0">
            <a:latin typeface="Verdana"/>
          </a:endParaRPr>
        </a:p>
      </dgm:t>
    </dgm:pt>
    <dgm:pt modelId="{4E27C009-BB6C-44E2-A3CD-0883F0A4A529}" type="parTrans" cxnId="{AB94D101-2BCA-440F-9F57-59B4466C4D91}">
      <dgm:prSet/>
      <dgm:spPr/>
      <dgm:t>
        <a:bodyPr/>
        <a:lstStyle/>
        <a:p>
          <a:endParaRPr lang="lv-LV"/>
        </a:p>
      </dgm:t>
    </dgm:pt>
    <dgm:pt modelId="{A785A72D-BB26-4AF1-84CB-FE45D1A517C8}" type="sibTrans" cxnId="{AB94D101-2BCA-440F-9F57-59B4466C4D91}">
      <dgm:prSet/>
      <dgm:spPr/>
      <dgm:t>
        <a:bodyPr/>
        <a:lstStyle/>
        <a:p>
          <a:endParaRPr lang="lv-LV"/>
        </a:p>
      </dgm:t>
    </dgm:pt>
    <dgm:pt modelId="{50231539-E4EC-490E-B7BF-03A858540BEF}">
      <dgm:prSet phldr="0"/>
      <dgm:spPr/>
      <dgm:t>
        <a:bodyPr/>
        <a:lstStyle/>
        <a:p>
          <a:r>
            <a:rPr lang="lv-LV" sz="1000">
              <a:solidFill>
                <a:srgbClr val="664790"/>
              </a:solidFill>
              <a:latin typeface="Verdana"/>
            </a:rPr>
            <a:t>IZM, VIAA un IKVD 6 reģionālie semināri</a:t>
          </a:r>
          <a:endParaRPr lang="en-US" sz="1000">
            <a:latin typeface="Verdana"/>
          </a:endParaRPr>
        </a:p>
      </dgm:t>
    </dgm:pt>
    <dgm:pt modelId="{C2C05684-B0E3-4399-A359-B4DECBD038B2}" type="parTrans" cxnId="{E1879F39-C80A-44C9-9E2E-5C6A86E78FB6}">
      <dgm:prSet/>
      <dgm:spPr/>
      <dgm:t>
        <a:bodyPr/>
        <a:lstStyle/>
        <a:p>
          <a:endParaRPr lang="lv-LV"/>
        </a:p>
      </dgm:t>
    </dgm:pt>
    <dgm:pt modelId="{8D677EB6-C059-4715-B73A-5FEE0DF0F285}" type="sibTrans" cxnId="{E1879F39-C80A-44C9-9E2E-5C6A86E78FB6}">
      <dgm:prSet/>
      <dgm:spPr/>
      <dgm:t>
        <a:bodyPr/>
        <a:lstStyle/>
        <a:p>
          <a:endParaRPr lang="lv-LV"/>
        </a:p>
      </dgm:t>
    </dgm:pt>
    <dgm:pt modelId="{82A2B2C8-8999-467B-B804-64E199D221F6}">
      <dgm:prSet phldr="0"/>
      <dgm:spPr/>
      <dgm:t>
        <a:bodyPr/>
        <a:lstStyle/>
        <a:p>
          <a:pPr>
            <a:defRPr b="1"/>
          </a:pPr>
          <a:endParaRPr lang="en-US" sz="2200">
            <a:latin typeface="Verdana"/>
          </a:endParaRPr>
        </a:p>
      </dgm:t>
    </dgm:pt>
    <dgm:pt modelId="{31A01329-53EA-4C50-9872-2DC77647E151}" type="parTrans" cxnId="{6C2B78FB-7543-44A6-9692-4FD876B7B5B7}">
      <dgm:prSet/>
      <dgm:spPr/>
      <dgm:t>
        <a:bodyPr/>
        <a:lstStyle/>
        <a:p>
          <a:endParaRPr lang="lv-LV"/>
        </a:p>
      </dgm:t>
    </dgm:pt>
    <dgm:pt modelId="{3EC6DEF4-CD8C-45FE-AB9A-CD8206AD5BA8}" type="sibTrans" cxnId="{6C2B78FB-7543-44A6-9692-4FD876B7B5B7}">
      <dgm:prSet/>
      <dgm:spPr/>
      <dgm:t>
        <a:bodyPr/>
        <a:lstStyle/>
        <a:p>
          <a:endParaRPr lang="lv-LV"/>
        </a:p>
      </dgm:t>
    </dgm:pt>
    <dgm:pt modelId="{73AC991C-4505-4206-A336-340A3F8DA12C}">
      <dgm:prSet phldr="0"/>
      <dgm:spPr/>
      <dgm:t>
        <a:bodyPr/>
        <a:lstStyle/>
        <a:p>
          <a:pPr>
            <a:defRPr b="1"/>
          </a:pPr>
          <a:endParaRPr lang="lv-LV" sz="1400">
            <a:solidFill>
              <a:srgbClr val="664790"/>
            </a:solidFill>
            <a:latin typeface="Verdana"/>
          </a:endParaRPr>
        </a:p>
      </dgm:t>
    </dgm:pt>
    <dgm:pt modelId="{441892F0-74BC-48B7-945B-E207337801CC}" type="parTrans" cxnId="{265790AD-197E-4792-A9EE-9C0EB7EE7A06}">
      <dgm:prSet/>
      <dgm:spPr/>
      <dgm:t>
        <a:bodyPr/>
        <a:lstStyle/>
        <a:p>
          <a:endParaRPr lang="lv-LV"/>
        </a:p>
      </dgm:t>
    </dgm:pt>
    <dgm:pt modelId="{00D19B36-381F-46E6-A18C-30240B5BFF29}" type="sibTrans" cxnId="{265790AD-197E-4792-A9EE-9C0EB7EE7A06}">
      <dgm:prSet/>
      <dgm:spPr/>
      <dgm:t>
        <a:bodyPr/>
        <a:lstStyle/>
        <a:p>
          <a:endParaRPr lang="lv-LV"/>
        </a:p>
      </dgm:t>
    </dgm:pt>
    <dgm:pt modelId="{8A8426DD-50CF-4008-875F-0E9FF81C0090}">
      <dgm:prSet phldr="0"/>
      <dgm:spPr/>
      <dgm:t>
        <a:bodyPr/>
        <a:lstStyle/>
        <a:p>
          <a:r>
            <a:rPr lang="lv-LV" sz="1000">
              <a:solidFill>
                <a:srgbClr val="664790"/>
              </a:solidFill>
              <a:latin typeface="Verdana"/>
            </a:rPr>
            <a:t>14 semināri par VPD mācību priekšmetos</a:t>
          </a:r>
          <a:endParaRPr lang="en-US" sz="1000">
            <a:latin typeface="Verdana"/>
          </a:endParaRPr>
        </a:p>
      </dgm:t>
    </dgm:pt>
    <dgm:pt modelId="{94466076-8E15-4214-B580-5A57A3BB1732}" type="parTrans" cxnId="{BECD9471-FB02-48FB-9972-1AE53E3EC1EF}">
      <dgm:prSet/>
      <dgm:spPr/>
      <dgm:t>
        <a:bodyPr/>
        <a:lstStyle/>
        <a:p>
          <a:endParaRPr lang="lv-LV"/>
        </a:p>
      </dgm:t>
    </dgm:pt>
    <dgm:pt modelId="{AD6A1199-F44D-4E5A-B83C-025D573FAF7D}" type="sibTrans" cxnId="{BECD9471-FB02-48FB-9972-1AE53E3EC1EF}">
      <dgm:prSet/>
      <dgm:spPr/>
      <dgm:t>
        <a:bodyPr/>
        <a:lstStyle/>
        <a:p>
          <a:endParaRPr lang="lv-LV"/>
        </a:p>
      </dgm:t>
    </dgm:pt>
    <dgm:pt modelId="{77B00CE8-A4CD-4E9A-ACBD-93EE68AE20AC}">
      <dgm:prSet phldr="0"/>
      <dgm:spPr/>
      <dgm:t>
        <a:bodyPr/>
        <a:lstStyle/>
        <a:p>
          <a:pPr rtl="0"/>
          <a:r>
            <a:rPr lang="en-US" sz="1800" b="0" err="1">
              <a:latin typeface="Verdana"/>
            </a:rPr>
            <a:t>Metodiskie</a:t>
          </a:r>
          <a:r>
            <a:rPr lang="en-US" sz="1800" b="0">
              <a:latin typeface="Verdana"/>
            </a:rPr>
            <a:t> </a:t>
          </a:r>
          <a:r>
            <a:rPr lang="en-US" sz="1800" b="0" err="1">
              <a:latin typeface="Verdana"/>
            </a:rPr>
            <a:t>materiāli</a:t>
          </a:r>
          <a:r>
            <a:rPr lang="en-US" sz="1800" b="0">
              <a:latin typeface="Verdana"/>
            </a:rPr>
            <a:t> par iepriekšejo </a:t>
          </a:r>
          <a:r>
            <a:rPr lang="en-US" sz="1800" b="0" err="1">
              <a:latin typeface="Verdana"/>
            </a:rPr>
            <a:t>gadu</a:t>
          </a:r>
          <a:r>
            <a:rPr lang="en-US" sz="1800" b="0">
              <a:latin typeface="Verdana"/>
            </a:rPr>
            <a:t> VPD</a:t>
          </a:r>
        </a:p>
      </dgm:t>
    </dgm:pt>
    <dgm:pt modelId="{D03E293F-C8D6-4C39-9AE8-D0C9451AC6E0}" type="parTrans" cxnId="{FD89E5C4-66E3-4E4B-921D-A7A19F05FA0D}">
      <dgm:prSet/>
      <dgm:spPr/>
      <dgm:t>
        <a:bodyPr/>
        <a:lstStyle/>
        <a:p>
          <a:endParaRPr lang="lv-LV"/>
        </a:p>
      </dgm:t>
    </dgm:pt>
    <dgm:pt modelId="{FFCB26F4-4885-4AE1-9722-0851716F6B8B}" type="sibTrans" cxnId="{FD89E5C4-66E3-4E4B-921D-A7A19F05FA0D}">
      <dgm:prSet/>
      <dgm:spPr/>
      <dgm:t>
        <a:bodyPr/>
        <a:lstStyle/>
        <a:p>
          <a:endParaRPr lang="lv-LV"/>
        </a:p>
      </dgm:t>
    </dgm:pt>
    <dgm:pt modelId="{113E557C-B7D5-471E-8E4F-27F6C31964FD}">
      <dgm:prSet phldr="0"/>
      <dgm:spPr/>
      <dgm:t>
        <a:bodyPr/>
        <a:lstStyle/>
        <a:p>
          <a:endParaRPr lang="en-US" sz="1800">
            <a:latin typeface="Verdana"/>
          </a:endParaRPr>
        </a:p>
      </dgm:t>
    </dgm:pt>
    <dgm:pt modelId="{29B7A28D-FC09-422E-8ACC-EC6C8081D053}" type="parTrans" cxnId="{A60C963D-BD0E-4F10-B578-26C0B2E76AB9}">
      <dgm:prSet/>
      <dgm:spPr/>
      <dgm:t>
        <a:bodyPr/>
        <a:lstStyle/>
        <a:p>
          <a:endParaRPr lang="lv-LV"/>
        </a:p>
      </dgm:t>
    </dgm:pt>
    <dgm:pt modelId="{F80575AC-81D1-47D9-B155-8AE4C48CB50C}" type="sibTrans" cxnId="{A60C963D-BD0E-4F10-B578-26C0B2E76AB9}">
      <dgm:prSet/>
      <dgm:spPr/>
      <dgm:t>
        <a:bodyPr/>
        <a:lstStyle/>
        <a:p>
          <a:endParaRPr lang="lv-LV"/>
        </a:p>
      </dgm:t>
    </dgm:pt>
    <dgm:pt modelId="{DD9C3669-6C94-470E-A963-61CC3ECF21E7}">
      <dgm:prSet phldr="0"/>
      <dgm:spPr/>
      <dgm:t>
        <a:bodyPr/>
        <a:lstStyle/>
        <a:p>
          <a:r>
            <a:rPr lang="lv-LV" sz="1000" b="0">
              <a:latin typeface="Verdana"/>
            </a:rPr>
            <a:t>Tiešsaistes semināri izglītības iestādēm un pašvaldībām </a:t>
          </a:r>
          <a:endParaRPr lang="lv-LV" sz="1000" b="0">
            <a:solidFill>
              <a:srgbClr val="000000"/>
            </a:solidFill>
            <a:latin typeface="Verdana"/>
          </a:endParaRPr>
        </a:p>
      </dgm:t>
    </dgm:pt>
    <dgm:pt modelId="{F6700980-6EF3-4CA0-9F37-2554B14AD1ED}" type="parTrans" cxnId="{0C1A25B9-0BE6-4B11-A2A8-D5C32E1BA886}">
      <dgm:prSet/>
      <dgm:spPr/>
      <dgm:t>
        <a:bodyPr/>
        <a:lstStyle/>
        <a:p>
          <a:endParaRPr lang="lv-LV"/>
        </a:p>
      </dgm:t>
    </dgm:pt>
    <dgm:pt modelId="{B9552E39-58A7-4ECE-8FAC-CE72899BE7E9}" type="sibTrans" cxnId="{0C1A25B9-0BE6-4B11-A2A8-D5C32E1BA886}">
      <dgm:prSet/>
      <dgm:spPr/>
      <dgm:t>
        <a:bodyPr/>
        <a:lstStyle/>
        <a:p>
          <a:endParaRPr lang="lv-LV"/>
        </a:p>
      </dgm:t>
    </dgm:pt>
    <dgm:pt modelId="{1BAFA1CF-BC10-4820-99F9-4080F3768528}">
      <dgm:prSet phldr="0"/>
      <dgm:spPr/>
      <dgm:t>
        <a:bodyPr/>
        <a:lstStyle/>
        <a:p>
          <a:endParaRPr lang="en-US" sz="1800" b="0">
            <a:latin typeface="Verdana"/>
          </a:endParaRPr>
        </a:p>
      </dgm:t>
    </dgm:pt>
    <dgm:pt modelId="{81FC484E-FE9A-4DEC-A5CF-FB493679B23B}" type="parTrans" cxnId="{61F8D861-68EC-4937-AFE1-8370859AB612}">
      <dgm:prSet/>
      <dgm:spPr/>
      <dgm:t>
        <a:bodyPr/>
        <a:lstStyle/>
        <a:p>
          <a:endParaRPr lang="lv-LV"/>
        </a:p>
      </dgm:t>
    </dgm:pt>
    <dgm:pt modelId="{D941B953-5935-4507-9AEA-8ED4C439BAD4}" type="sibTrans" cxnId="{61F8D861-68EC-4937-AFE1-8370859AB612}">
      <dgm:prSet/>
      <dgm:spPr/>
      <dgm:t>
        <a:bodyPr/>
        <a:lstStyle/>
        <a:p>
          <a:endParaRPr lang="lv-LV"/>
        </a:p>
      </dgm:t>
    </dgm:pt>
    <dgm:pt modelId="{1A079C65-D0A1-4DEE-8485-AF36C00C3315}">
      <dgm:prSet phldr="0"/>
      <dgm:spPr/>
      <dgm:t>
        <a:bodyPr/>
        <a:lstStyle/>
        <a:p>
          <a:r>
            <a:rPr lang="lv-LV" sz="1000" b="0">
              <a:solidFill>
                <a:srgbClr val="664790"/>
              </a:solidFill>
              <a:latin typeface="Verdana"/>
            </a:rPr>
            <a:t>Vēstules izglītības iestādēm par VPD</a:t>
          </a:r>
          <a:endParaRPr lang="en-US" sz="1000" b="0">
            <a:latin typeface="Verdana"/>
          </a:endParaRPr>
        </a:p>
      </dgm:t>
    </dgm:pt>
    <dgm:pt modelId="{6B24A60F-BBF5-4B06-B1B5-5670319E1EC4}" type="parTrans" cxnId="{C31FC537-6CB8-4D00-AC66-46B5C6E7186C}">
      <dgm:prSet/>
      <dgm:spPr/>
      <dgm:t>
        <a:bodyPr/>
        <a:lstStyle/>
        <a:p>
          <a:endParaRPr lang="lv-LV"/>
        </a:p>
      </dgm:t>
    </dgm:pt>
    <dgm:pt modelId="{F3B58B8D-88A2-48EA-9E36-765B212BC8B3}" type="sibTrans" cxnId="{C31FC537-6CB8-4D00-AC66-46B5C6E7186C}">
      <dgm:prSet/>
      <dgm:spPr/>
      <dgm:t>
        <a:bodyPr/>
        <a:lstStyle/>
        <a:p>
          <a:endParaRPr lang="lv-LV"/>
        </a:p>
      </dgm:t>
    </dgm:pt>
    <dgm:pt modelId="{032D8ECC-C36D-4252-BDE3-5A34C86A58A8}">
      <dgm:prSet phldr="0"/>
      <dgm:spPr/>
      <dgm:t>
        <a:bodyPr/>
        <a:lstStyle/>
        <a:p>
          <a:r>
            <a:rPr lang="lv-LV" sz="1000">
              <a:solidFill>
                <a:srgbClr val="664790"/>
              </a:solidFill>
              <a:latin typeface="Verdana"/>
            </a:rPr>
            <a:t>Matemātikas augstākā līmeņa eksāmena paraugs </a:t>
          </a:r>
          <a:endParaRPr lang="en-US" sz="1000">
            <a:latin typeface="Verdana"/>
          </a:endParaRPr>
        </a:p>
      </dgm:t>
    </dgm:pt>
    <dgm:pt modelId="{600156E8-9E01-4D18-A1FE-E8335CFF9AC0}" type="parTrans" cxnId="{7B92CE12-1F2F-442D-89B9-EEBB91D33208}">
      <dgm:prSet/>
      <dgm:spPr/>
      <dgm:t>
        <a:bodyPr/>
        <a:lstStyle/>
        <a:p>
          <a:endParaRPr lang="lv-LV"/>
        </a:p>
      </dgm:t>
    </dgm:pt>
    <dgm:pt modelId="{00A2E8C8-968E-4289-9731-84D57023B3CC}" type="sibTrans" cxnId="{7B92CE12-1F2F-442D-89B9-EEBB91D33208}">
      <dgm:prSet/>
      <dgm:spPr/>
      <dgm:t>
        <a:bodyPr/>
        <a:lstStyle/>
        <a:p>
          <a:endParaRPr lang="lv-LV"/>
        </a:p>
      </dgm:t>
    </dgm:pt>
    <dgm:pt modelId="{BF4D6E7F-A491-4FCB-98A7-D4603D9EA23B}">
      <dgm:prSet phldr="0"/>
      <dgm:spPr/>
      <dgm:t>
        <a:bodyPr/>
        <a:lstStyle/>
        <a:p>
          <a:pPr>
            <a:defRPr b="1"/>
          </a:pPr>
          <a:endParaRPr lang="en-US" sz="2200">
            <a:latin typeface="Verdana"/>
          </a:endParaRPr>
        </a:p>
      </dgm:t>
    </dgm:pt>
    <dgm:pt modelId="{FF19FEB0-56A3-4568-905E-3BD53994CCC7}" type="parTrans" cxnId="{092BF4D4-559A-40B3-A225-234D8679A088}">
      <dgm:prSet/>
      <dgm:spPr/>
      <dgm:t>
        <a:bodyPr/>
        <a:lstStyle/>
        <a:p>
          <a:endParaRPr lang="lv-LV"/>
        </a:p>
      </dgm:t>
    </dgm:pt>
    <dgm:pt modelId="{72F41196-AE86-4EF8-8F05-E9BD682A2675}" type="sibTrans" cxnId="{092BF4D4-559A-40B3-A225-234D8679A088}">
      <dgm:prSet/>
      <dgm:spPr/>
      <dgm:t>
        <a:bodyPr/>
        <a:lstStyle/>
        <a:p>
          <a:endParaRPr lang="lv-LV"/>
        </a:p>
      </dgm:t>
    </dgm:pt>
    <dgm:pt modelId="{727AEFBC-F018-487B-B55F-9F10E9509B1E}">
      <dgm:prSet phldr="0"/>
      <dgm:spPr/>
      <dgm:t>
        <a:bodyPr/>
        <a:lstStyle/>
        <a:p>
          <a:endParaRPr lang="en-US" sz="1800">
            <a:latin typeface="Verdana"/>
          </a:endParaRPr>
        </a:p>
      </dgm:t>
    </dgm:pt>
    <dgm:pt modelId="{50A83A56-CCE2-4638-924F-2434D52BD98E}" type="parTrans" cxnId="{0848521B-C916-4197-A14B-C5043F9312E1}">
      <dgm:prSet/>
      <dgm:spPr/>
      <dgm:t>
        <a:bodyPr/>
        <a:lstStyle/>
        <a:p>
          <a:endParaRPr lang="lv-LV"/>
        </a:p>
      </dgm:t>
    </dgm:pt>
    <dgm:pt modelId="{7434BEF3-23DB-466B-A2BA-37FB4C8EA9BC}" type="sibTrans" cxnId="{0848521B-C916-4197-A14B-C5043F9312E1}">
      <dgm:prSet/>
      <dgm:spPr/>
      <dgm:t>
        <a:bodyPr/>
        <a:lstStyle/>
        <a:p>
          <a:endParaRPr lang="lv-LV"/>
        </a:p>
      </dgm:t>
    </dgm:pt>
    <dgm:pt modelId="{404A8F5F-0CD0-4C31-BAFD-415720DB94A4}">
      <dgm:prSet phldr="0"/>
      <dgm:spPr/>
      <dgm:t>
        <a:bodyPr/>
        <a:lstStyle/>
        <a:p>
          <a:r>
            <a:rPr lang="lv-LV" sz="1000" b="0">
              <a:solidFill>
                <a:srgbClr val="664790"/>
              </a:solidFill>
              <a:latin typeface="Verdana"/>
            </a:rPr>
            <a:t>VPD programmas</a:t>
          </a:r>
          <a:endParaRPr lang="en-US" sz="1000" b="0">
            <a:latin typeface="Verdana"/>
          </a:endParaRPr>
        </a:p>
      </dgm:t>
    </dgm:pt>
    <dgm:pt modelId="{D3109D44-7F3A-4157-AE54-D6A5C77ECCDA}" type="parTrans" cxnId="{4DE30CD7-5231-4E2A-BF1D-71E74B8E8CA9}">
      <dgm:prSet/>
      <dgm:spPr/>
      <dgm:t>
        <a:bodyPr/>
        <a:lstStyle/>
        <a:p>
          <a:endParaRPr lang="lv-LV"/>
        </a:p>
      </dgm:t>
    </dgm:pt>
    <dgm:pt modelId="{B176CF20-10FF-4905-996C-91AA6CAEB3CA}" type="sibTrans" cxnId="{4DE30CD7-5231-4E2A-BF1D-71E74B8E8CA9}">
      <dgm:prSet/>
      <dgm:spPr/>
      <dgm:t>
        <a:bodyPr/>
        <a:lstStyle/>
        <a:p>
          <a:endParaRPr lang="lv-LV"/>
        </a:p>
      </dgm:t>
    </dgm:pt>
    <dgm:pt modelId="{655F5C0C-A85C-4D88-B747-FB2C5F43BF3D}">
      <dgm:prSet phldr="0"/>
      <dgm:spPr/>
      <dgm:t>
        <a:bodyPr/>
        <a:lstStyle/>
        <a:p>
          <a:pPr>
            <a:defRPr b="1"/>
          </a:pPr>
          <a:endParaRPr lang="en-US" sz="2200">
            <a:latin typeface="Verdana"/>
          </a:endParaRPr>
        </a:p>
      </dgm:t>
    </dgm:pt>
    <dgm:pt modelId="{4B9E238C-B059-4248-856C-1AD28F525B63}" type="parTrans" cxnId="{75B538D8-A322-4FE1-8A4A-84D7037CBFF3}">
      <dgm:prSet/>
      <dgm:spPr/>
      <dgm:t>
        <a:bodyPr/>
        <a:lstStyle/>
        <a:p>
          <a:endParaRPr lang="lv-LV"/>
        </a:p>
      </dgm:t>
    </dgm:pt>
    <dgm:pt modelId="{937E09AD-2C10-47FB-B047-633C149DE7DA}" type="sibTrans" cxnId="{75B538D8-A322-4FE1-8A4A-84D7037CBFF3}">
      <dgm:prSet/>
      <dgm:spPr/>
      <dgm:t>
        <a:bodyPr/>
        <a:lstStyle/>
        <a:p>
          <a:endParaRPr lang="lv-LV"/>
        </a:p>
      </dgm:t>
    </dgm:pt>
    <dgm:pt modelId="{5332E741-D6C1-4280-9DE4-CBA6D1136AA2}">
      <dgm:prSet phldr="0"/>
      <dgm:spPr/>
      <dgm:t>
        <a:bodyPr/>
        <a:lstStyle/>
        <a:p>
          <a:endParaRPr lang="en-US" sz="1800">
            <a:latin typeface="Verdana"/>
          </a:endParaRPr>
        </a:p>
      </dgm:t>
    </dgm:pt>
    <dgm:pt modelId="{57679C6A-329A-4585-A471-3303F2963F5F}" type="parTrans" cxnId="{5B533C65-CB66-48CE-8D12-C83D63B87237}">
      <dgm:prSet/>
      <dgm:spPr/>
      <dgm:t>
        <a:bodyPr/>
        <a:lstStyle/>
        <a:p>
          <a:endParaRPr lang="lv-LV"/>
        </a:p>
      </dgm:t>
    </dgm:pt>
    <dgm:pt modelId="{E05C8CE5-EC8A-462D-B419-532A3E5120FD}" type="sibTrans" cxnId="{5B533C65-CB66-48CE-8D12-C83D63B87237}">
      <dgm:prSet/>
      <dgm:spPr/>
      <dgm:t>
        <a:bodyPr/>
        <a:lstStyle/>
        <a:p>
          <a:endParaRPr lang="lv-LV"/>
        </a:p>
      </dgm:t>
    </dgm:pt>
    <dgm:pt modelId="{957F1D93-05F1-4FAE-AC76-E64CF024CB75}">
      <dgm:prSet phldr="0"/>
      <dgm:spPr/>
      <dgm:t>
        <a:bodyPr/>
        <a:lstStyle/>
        <a:p>
          <a:r>
            <a:rPr lang="lv-LV" sz="1000" b="0">
              <a:solidFill>
                <a:srgbClr val="664790"/>
              </a:solidFill>
              <a:latin typeface="Verdana"/>
            </a:rPr>
            <a:t>Izstāde "Skola 2026"</a:t>
          </a:r>
          <a:endParaRPr lang="en-US" sz="1000" b="0">
            <a:latin typeface="Verdana"/>
          </a:endParaRPr>
        </a:p>
      </dgm:t>
    </dgm:pt>
    <dgm:pt modelId="{FB0DBFB7-BAB7-4C9F-B6E9-4617CDA52CED}" type="parTrans" cxnId="{AD7C7CB7-AF8D-4ECE-9316-36B46AD91703}">
      <dgm:prSet/>
      <dgm:spPr/>
      <dgm:t>
        <a:bodyPr/>
        <a:lstStyle/>
        <a:p>
          <a:endParaRPr lang="lv-LV"/>
        </a:p>
      </dgm:t>
    </dgm:pt>
    <dgm:pt modelId="{49EAA88B-78A9-4498-AF95-883FEF3AC00C}" type="sibTrans" cxnId="{AD7C7CB7-AF8D-4ECE-9316-36B46AD91703}">
      <dgm:prSet/>
      <dgm:spPr/>
      <dgm:t>
        <a:bodyPr/>
        <a:lstStyle/>
        <a:p>
          <a:endParaRPr lang="lv-LV"/>
        </a:p>
      </dgm:t>
    </dgm:pt>
    <dgm:pt modelId="{90BFF5C4-27E2-461B-8287-FE975728C45A}">
      <dgm:prSet phldr="0"/>
      <dgm:spPr/>
      <dgm:t>
        <a:bodyPr/>
        <a:lstStyle/>
        <a:p>
          <a:pPr>
            <a:defRPr b="1"/>
          </a:pPr>
          <a:r>
            <a:rPr lang="en-US" sz="2200" b="1" err="1">
              <a:latin typeface="Verdana"/>
            </a:rPr>
            <a:t>Pavasaris</a:t>
          </a:r>
          <a:endParaRPr lang="en-US" sz="2200" b="1">
            <a:latin typeface="Verdana"/>
          </a:endParaRPr>
        </a:p>
      </dgm:t>
    </dgm:pt>
    <dgm:pt modelId="{B5958554-1E3C-47F6-AFC1-AD5477121C10}" type="parTrans" cxnId="{C2F20356-479E-4A65-88C2-724DD3571C70}">
      <dgm:prSet/>
      <dgm:spPr/>
      <dgm:t>
        <a:bodyPr/>
        <a:lstStyle/>
        <a:p>
          <a:endParaRPr lang="lv-LV"/>
        </a:p>
      </dgm:t>
    </dgm:pt>
    <dgm:pt modelId="{C517F5E9-E255-405D-A5CB-1476B63A456F}" type="sibTrans" cxnId="{C2F20356-479E-4A65-88C2-724DD3571C70}">
      <dgm:prSet/>
      <dgm:spPr/>
      <dgm:t>
        <a:bodyPr/>
        <a:lstStyle/>
        <a:p>
          <a:endParaRPr lang="lv-LV"/>
        </a:p>
      </dgm:t>
    </dgm:pt>
    <dgm:pt modelId="{7ECFCAE1-1A4B-484A-98B8-C41EEAEB2B5F}">
      <dgm:prSet phldr="0"/>
      <dgm:spPr/>
      <dgm:t>
        <a:bodyPr/>
        <a:lstStyle/>
        <a:p>
          <a:endParaRPr lang="en-US" sz="1800" b="0">
            <a:latin typeface="Verdana"/>
          </a:endParaRPr>
        </a:p>
      </dgm:t>
    </dgm:pt>
    <dgm:pt modelId="{CFF906EA-2409-468B-912F-6B2E550BB6D4}" type="parTrans" cxnId="{7822B43E-4E06-43BE-A17D-B543832F6298}">
      <dgm:prSet/>
      <dgm:spPr/>
      <dgm:t>
        <a:bodyPr/>
        <a:lstStyle/>
        <a:p>
          <a:endParaRPr lang="lv-LV"/>
        </a:p>
      </dgm:t>
    </dgm:pt>
    <dgm:pt modelId="{607B8411-1A67-43EA-9A4A-0421DB102FF0}" type="sibTrans" cxnId="{7822B43E-4E06-43BE-A17D-B543832F6298}">
      <dgm:prSet/>
      <dgm:spPr/>
      <dgm:t>
        <a:bodyPr/>
        <a:lstStyle/>
        <a:p>
          <a:endParaRPr lang="lv-LV"/>
        </a:p>
      </dgm:t>
    </dgm:pt>
    <dgm:pt modelId="{A2A9C6A5-1340-4223-9C0E-C956EADDEFF9}">
      <dgm:prSet phldr="0"/>
      <dgm:spPr/>
      <dgm:t>
        <a:bodyPr/>
        <a:lstStyle/>
        <a:p>
          <a:r>
            <a:rPr lang="lv-LV" sz="1000" b="0">
              <a:solidFill>
                <a:srgbClr val="664790"/>
              </a:solidFill>
              <a:latin typeface="Verdana"/>
            </a:rPr>
            <a:t>Dažādi atbalsta veidi skolēniem, skolotājiem un vecākiem</a:t>
          </a:r>
          <a:endParaRPr lang="en-US" sz="1000" b="0">
            <a:latin typeface="Verdana"/>
          </a:endParaRPr>
        </a:p>
      </dgm:t>
    </dgm:pt>
    <dgm:pt modelId="{C5485688-08F0-4EE5-8554-6587FF629FC4}" type="parTrans" cxnId="{28C25202-6973-4B53-A70F-B0533E1CF5AA}">
      <dgm:prSet/>
      <dgm:spPr/>
      <dgm:t>
        <a:bodyPr/>
        <a:lstStyle/>
        <a:p>
          <a:endParaRPr lang="lv-LV"/>
        </a:p>
      </dgm:t>
    </dgm:pt>
    <dgm:pt modelId="{8831E85D-9216-41C0-BF09-2AF761EE17EA}" type="sibTrans" cxnId="{28C25202-6973-4B53-A70F-B0533E1CF5AA}">
      <dgm:prSet/>
      <dgm:spPr/>
      <dgm:t>
        <a:bodyPr/>
        <a:lstStyle/>
        <a:p>
          <a:endParaRPr lang="lv-LV"/>
        </a:p>
      </dgm:t>
    </dgm:pt>
    <dgm:pt modelId="{19E999CD-C17C-4FD0-9B7B-7201B28230B1}">
      <dgm:prSet phldr="0"/>
      <dgm:spPr/>
      <dgm:t>
        <a:bodyPr/>
        <a:lstStyle/>
        <a:p>
          <a:pPr>
            <a:defRPr b="1"/>
          </a:pPr>
          <a:endParaRPr lang="lv-LV" sz="1400" b="1">
            <a:solidFill>
              <a:srgbClr val="664790"/>
            </a:solidFill>
            <a:latin typeface="Verdana"/>
          </a:endParaRPr>
        </a:p>
      </dgm:t>
    </dgm:pt>
    <dgm:pt modelId="{8E4AB6C1-9015-4425-9F3C-E540E6B20A82}" type="parTrans" cxnId="{91BDC607-791C-4942-89E7-B97E6DF3DC63}">
      <dgm:prSet/>
      <dgm:spPr/>
      <dgm:t>
        <a:bodyPr/>
        <a:lstStyle/>
        <a:p>
          <a:endParaRPr lang="lv-LV"/>
        </a:p>
      </dgm:t>
    </dgm:pt>
    <dgm:pt modelId="{F289EDB4-7640-49AD-8F00-8BCF7A78170F}" type="sibTrans" cxnId="{91BDC607-791C-4942-89E7-B97E6DF3DC63}">
      <dgm:prSet/>
      <dgm:spPr/>
      <dgm:t>
        <a:bodyPr/>
        <a:lstStyle/>
        <a:p>
          <a:endParaRPr lang="lv-LV"/>
        </a:p>
      </dgm:t>
    </dgm:pt>
    <dgm:pt modelId="{A2D13C35-2D56-4250-86BE-E107CDA0EB8F}">
      <dgm:prSet phldr="0"/>
      <dgm:spPr/>
      <dgm:t>
        <a:bodyPr/>
        <a:lstStyle/>
        <a:p>
          <a:pPr>
            <a:defRPr b="1"/>
          </a:pPr>
          <a:endParaRPr lang="en-US" sz="2200" b="1">
            <a:solidFill>
              <a:srgbClr val="000000"/>
            </a:solidFill>
            <a:latin typeface="Verdana"/>
          </a:endParaRPr>
        </a:p>
      </dgm:t>
    </dgm:pt>
    <dgm:pt modelId="{150B67F5-CA1B-4FE9-B8E7-9B790A238A71}" type="parTrans" cxnId="{DDEBC9EE-1A68-4ECF-A802-E5F97BE3D230}">
      <dgm:prSet/>
      <dgm:spPr/>
      <dgm:t>
        <a:bodyPr/>
        <a:lstStyle/>
        <a:p>
          <a:endParaRPr lang="lv-LV"/>
        </a:p>
      </dgm:t>
    </dgm:pt>
    <dgm:pt modelId="{0762B4B6-65A7-4F10-A68D-4BDA8F4FCF0B}" type="sibTrans" cxnId="{DDEBC9EE-1A68-4ECF-A802-E5F97BE3D230}">
      <dgm:prSet/>
      <dgm:spPr/>
      <dgm:t>
        <a:bodyPr/>
        <a:lstStyle/>
        <a:p>
          <a:endParaRPr lang="lv-LV"/>
        </a:p>
      </dgm:t>
    </dgm:pt>
    <dgm:pt modelId="{9E6EE920-5C7A-43F0-B7A8-D34EA49044E7}" type="pres">
      <dgm:prSet presAssocID="{E5A494A5-08E2-4025-B3EE-53FB7A303B79}" presName="root" presStyleCnt="0">
        <dgm:presLayoutVars>
          <dgm:chMax/>
          <dgm:chPref/>
          <dgm:animLvl val="lvl"/>
        </dgm:presLayoutVars>
      </dgm:prSet>
      <dgm:spPr/>
    </dgm:pt>
    <dgm:pt modelId="{ACF0ABD4-4DE6-413B-9049-E95251AD6463}" type="pres">
      <dgm:prSet presAssocID="{E5A494A5-08E2-4025-B3EE-53FB7A303B79}" presName="divider" presStyleLbl="fgAccFollowNode1" presStyleIdx="0" presStyleCnt="1"/>
      <dgm:spPr>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gm:spPr>
    </dgm:pt>
    <dgm:pt modelId="{2C86C24E-5A48-4CBE-A9B8-D4CA22B27113}" type="pres">
      <dgm:prSet presAssocID="{E5A494A5-08E2-4025-B3EE-53FB7A303B79}" presName="nodes" presStyleCnt="0">
        <dgm:presLayoutVars>
          <dgm:chMax/>
          <dgm:chPref/>
          <dgm:animLvl val="lvl"/>
        </dgm:presLayoutVars>
      </dgm:prSet>
      <dgm:spPr/>
    </dgm:pt>
    <dgm:pt modelId="{2E72A104-4D3B-43B2-8C95-190E64C8D3FF}" type="pres">
      <dgm:prSet presAssocID="{5F2645B2-DC94-42C8-9F32-3E36C9DFBEE5}" presName="composite" presStyleCnt="0"/>
      <dgm:spPr/>
    </dgm:pt>
    <dgm:pt modelId="{2B317419-5E6D-45CB-A61B-4DE15C2AA883}" type="pres">
      <dgm:prSet presAssocID="{5F2645B2-DC94-42C8-9F32-3E36C9DFBEE5}" presName="L1TextContainer" presStyleLbl="revTx" presStyleIdx="0" presStyleCnt="13">
        <dgm:presLayoutVars>
          <dgm:chMax val="1"/>
          <dgm:chPref val="1"/>
          <dgm:bulletEnabled val="1"/>
        </dgm:presLayoutVars>
      </dgm:prSet>
      <dgm:spPr/>
    </dgm:pt>
    <dgm:pt modelId="{57C18486-2C6C-4E8A-AF47-09D8276A11A0}" type="pres">
      <dgm:prSet presAssocID="{5F2645B2-DC94-42C8-9F32-3E36C9DFBEE5}" presName="L2TextContainerWrapper" presStyleCnt="0">
        <dgm:presLayoutVars>
          <dgm:chMax val="0"/>
          <dgm:chPref val="0"/>
          <dgm:bulletEnabled val="1"/>
        </dgm:presLayoutVars>
      </dgm:prSet>
      <dgm:spPr/>
    </dgm:pt>
    <dgm:pt modelId="{FA34B73F-65E1-466A-AD9A-45B6A082DDEC}" type="pres">
      <dgm:prSet presAssocID="{5F2645B2-DC94-42C8-9F32-3E36C9DFBEE5}" presName="L2TextContainer" presStyleLbl="bgAcc1" presStyleIdx="0" presStyleCnt="13"/>
      <dgm:spPr/>
    </dgm:pt>
    <dgm:pt modelId="{DC754DE8-7E39-444F-B4A4-7168D88740E1}" type="pres">
      <dgm:prSet presAssocID="{5F2645B2-DC94-42C8-9F32-3E36C9DFBEE5}" presName="FlexibleEmptyPlaceHolder" presStyleCnt="0"/>
      <dgm:spPr/>
    </dgm:pt>
    <dgm:pt modelId="{82FB97B2-5A21-4BE0-8C44-1CC654CBAE75}" type="pres">
      <dgm:prSet presAssocID="{5F2645B2-DC94-42C8-9F32-3E36C9DFBEE5}" presName="ConnectLine" presStyleLbl="sibTrans1D1" presStyleIdx="0" presStyleCnt="13"/>
      <dgm:spPr>
        <a:noFill/>
        <a:ln w="9525" cap="flat" cmpd="sng" algn="ctr">
          <a:solidFill>
            <a:schemeClr val="accent1">
              <a:hueOff val="0"/>
              <a:satOff val="0"/>
              <a:lumOff val="0"/>
              <a:alphaOff val="0"/>
            </a:schemeClr>
          </a:solidFill>
          <a:prstDash val="dash"/>
        </a:ln>
        <a:effectLst/>
      </dgm:spPr>
    </dgm:pt>
    <dgm:pt modelId="{D0BB3E70-FBB2-422B-9465-4B1083442024}" type="pres">
      <dgm:prSet presAssocID="{5F2645B2-DC94-42C8-9F32-3E36C9DFBEE5}" presName="ConnectorPoint" presStyleLbl="alignNode1" presStyleIdx="0" presStyleCnt="13"/>
      <dgm:spPr/>
    </dgm:pt>
    <dgm:pt modelId="{D1A5A019-C877-4C58-9A3E-77368962816C}" type="pres">
      <dgm:prSet presAssocID="{5F2645B2-DC94-42C8-9F32-3E36C9DFBEE5}" presName="EmptyPlaceHolder" presStyleCnt="0"/>
      <dgm:spPr/>
    </dgm:pt>
    <dgm:pt modelId="{7E87AA36-CBFD-406F-8064-6EB418481EC5}" type="pres">
      <dgm:prSet presAssocID="{4C788866-AAC2-4CF2-84A8-A511F23C2036}" presName="spaceBetweenRectangles" presStyleCnt="0"/>
      <dgm:spPr/>
    </dgm:pt>
    <dgm:pt modelId="{826AFBF6-490A-4534-B205-AC5CB1AA99FB}" type="pres">
      <dgm:prSet presAssocID="{332C93D1-EFB3-4DB8-B69B-77E25E3916C6}" presName="composite" presStyleCnt="0"/>
      <dgm:spPr/>
    </dgm:pt>
    <dgm:pt modelId="{A7C6FA20-F81A-48CB-A2D7-636D40997206}" type="pres">
      <dgm:prSet presAssocID="{332C93D1-EFB3-4DB8-B69B-77E25E3916C6}" presName="L1TextContainer" presStyleLbl="revTx" presStyleIdx="1" presStyleCnt="13">
        <dgm:presLayoutVars>
          <dgm:chMax val="1"/>
          <dgm:chPref val="1"/>
          <dgm:bulletEnabled val="1"/>
        </dgm:presLayoutVars>
      </dgm:prSet>
      <dgm:spPr/>
    </dgm:pt>
    <dgm:pt modelId="{36FE707C-C842-41ED-8D5C-486995511207}" type="pres">
      <dgm:prSet presAssocID="{332C93D1-EFB3-4DB8-B69B-77E25E3916C6}" presName="L2TextContainerWrapper" presStyleCnt="0">
        <dgm:presLayoutVars>
          <dgm:chMax val="0"/>
          <dgm:chPref val="0"/>
          <dgm:bulletEnabled val="1"/>
        </dgm:presLayoutVars>
      </dgm:prSet>
      <dgm:spPr/>
    </dgm:pt>
    <dgm:pt modelId="{5126F9B3-DD71-49F1-AE74-ABFBE61D2BED}" type="pres">
      <dgm:prSet presAssocID="{332C93D1-EFB3-4DB8-B69B-77E25E3916C6}" presName="L2TextContainer" presStyleLbl="bgAcc1" presStyleIdx="1" presStyleCnt="13"/>
      <dgm:spPr/>
    </dgm:pt>
    <dgm:pt modelId="{986FFEE9-F162-4807-984E-20F85E8BC5C9}" type="pres">
      <dgm:prSet presAssocID="{332C93D1-EFB3-4DB8-B69B-77E25E3916C6}" presName="FlexibleEmptyPlaceHolder" presStyleCnt="0"/>
      <dgm:spPr/>
    </dgm:pt>
    <dgm:pt modelId="{07FBB3EC-278D-4009-849B-0881CE93A54C}" type="pres">
      <dgm:prSet presAssocID="{332C93D1-EFB3-4DB8-B69B-77E25E3916C6}" presName="ConnectLine" presStyleLbl="sibTrans1D1" presStyleIdx="1" presStyleCnt="13"/>
      <dgm:spPr>
        <a:noFill/>
        <a:ln w="9525" cap="flat" cmpd="sng" algn="ctr">
          <a:solidFill>
            <a:schemeClr val="accent1">
              <a:hueOff val="0"/>
              <a:satOff val="0"/>
              <a:lumOff val="0"/>
              <a:alphaOff val="0"/>
            </a:schemeClr>
          </a:solidFill>
          <a:prstDash val="dash"/>
        </a:ln>
        <a:effectLst/>
      </dgm:spPr>
    </dgm:pt>
    <dgm:pt modelId="{FBC8090E-B9D3-4C1B-BA67-F8F4C54A8698}" type="pres">
      <dgm:prSet presAssocID="{332C93D1-EFB3-4DB8-B69B-77E25E3916C6}" presName="ConnectorPoint" presStyleLbl="alignNode1" presStyleIdx="1" presStyleCnt="13"/>
      <dgm:spPr/>
    </dgm:pt>
    <dgm:pt modelId="{A507B3AA-4EE6-4B30-82CF-6970BBB35277}" type="pres">
      <dgm:prSet presAssocID="{332C93D1-EFB3-4DB8-B69B-77E25E3916C6}" presName="EmptyPlaceHolder" presStyleCnt="0"/>
      <dgm:spPr/>
    </dgm:pt>
    <dgm:pt modelId="{F17711FF-54A7-498E-B174-7164FEA1D9E8}" type="pres">
      <dgm:prSet presAssocID="{A3A3AADB-9D98-4D7A-AD63-C52755F28BDC}" presName="spaceBetweenRectangles" presStyleCnt="0"/>
      <dgm:spPr/>
    </dgm:pt>
    <dgm:pt modelId="{F46B63D0-7618-4538-A3C5-0C9433B71F3B}" type="pres">
      <dgm:prSet presAssocID="{F2B4A8EB-5798-47C9-85CF-2586FABE5D12}" presName="composite" presStyleCnt="0"/>
      <dgm:spPr/>
    </dgm:pt>
    <dgm:pt modelId="{BCA63CCF-282E-4E95-980A-B57E87100D04}" type="pres">
      <dgm:prSet presAssocID="{F2B4A8EB-5798-47C9-85CF-2586FABE5D12}" presName="L1TextContainer" presStyleLbl="revTx" presStyleIdx="2" presStyleCnt="13">
        <dgm:presLayoutVars>
          <dgm:chMax val="1"/>
          <dgm:chPref val="1"/>
          <dgm:bulletEnabled val="1"/>
        </dgm:presLayoutVars>
      </dgm:prSet>
      <dgm:spPr/>
    </dgm:pt>
    <dgm:pt modelId="{6D4659C8-4FD4-4D56-9799-4A74A38F7F3B}" type="pres">
      <dgm:prSet presAssocID="{F2B4A8EB-5798-47C9-85CF-2586FABE5D12}" presName="L2TextContainerWrapper" presStyleCnt="0">
        <dgm:presLayoutVars>
          <dgm:chMax val="0"/>
          <dgm:chPref val="0"/>
          <dgm:bulletEnabled val="1"/>
        </dgm:presLayoutVars>
      </dgm:prSet>
      <dgm:spPr/>
    </dgm:pt>
    <dgm:pt modelId="{E910FF35-51F6-4F24-AAE9-6AA8D9778A0D}" type="pres">
      <dgm:prSet presAssocID="{F2B4A8EB-5798-47C9-85CF-2586FABE5D12}" presName="L2TextContainer" presStyleLbl="bgAcc1" presStyleIdx="2" presStyleCnt="13"/>
      <dgm:spPr/>
    </dgm:pt>
    <dgm:pt modelId="{9DEF4089-E6E7-4623-843D-63B1AD7B30B9}" type="pres">
      <dgm:prSet presAssocID="{F2B4A8EB-5798-47C9-85CF-2586FABE5D12}" presName="FlexibleEmptyPlaceHolder" presStyleCnt="0"/>
      <dgm:spPr/>
    </dgm:pt>
    <dgm:pt modelId="{9F29C55F-C4A6-4196-944D-E214DC05A7FA}" type="pres">
      <dgm:prSet presAssocID="{F2B4A8EB-5798-47C9-85CF-2586FABE5D12}" presName="ConnectLine" presStyleLbl="sibTrans1D1" presStyleIdx="2" presStyleCnt="13"/>
      <dgm:spPr>
        <a:noFill/>
        <a:ln w="9525" cap="flat" cmpd="sng" algn="ctr">
          <a:solidFill>
            <a:schemeClr val="accent1">
              <a:hueOff val="0"/>
              <a:satOff val="0"/>
              <a:lumOff val="0"/>
              <a:alphaOff val="0"/>
            </a:schemeClr>
          </a:solidFill>
          <a:prstDash val="dash"/>
        </a:ln>
        <a:effectLst/>
      </dgm:spPr>
    </dgm:pt>
    <dgm:pt modelId="{83F399AB-BFDA-4CB9-90D2-C8C8C51F95D4}" type="pres">
      <dgm:prSet presAssocID="{F2B4A8EB-5798-47C9-85CF-2586FABE5D12}" presName="ConnectorPoint" presStyleLbl="alignNode1" presStyleIdx="2" presStyleCnt="13"/>
      <dgm:spPr/>
    </dgm:pt>
    <dgm:pt modelId="{2E2B396B-9BF4-40F3-9B49-305C3B192F5A}" type="pres">
      <dgm:prSet presAssocID="{F2B4A8EB-5798-47C9-85CF-2586FABE5D12}" presName="EmptyPlaceHolder" presStyleCnt="0"/>
      <dgm:spPr/>
    </dgm:pt>
    <dgm:pt modelId="{29B99FB4-6F9C-4EC8-9DD6-EC93AF2BAA7A}" type="pres">
      <dgm:prSet presAssocID="{792E8F98-0522-4027-BC89-A1A859CC94DE}" presName="spaceBetweenRectangles" presStyleCnt="0"/>
      <dgm:spPr/>
    </dgm:pt>
    <dgm:pt modelId="{2C742FA9-A316-4424-8C82-0187639C5FB6}" type="pres">
      <dgm:prSet presAssocID="{19E999CD-C17C-4FD0-9B7B-7201B28230B1}" presName="composite" presStyleCnt="0"/>
      <dgm:spPr/>
    </dgm:pt>
    <dgm:pt modelId="{E864FBE5-626D-4500-85E7-2877B57391ED}" type="pres">
      <dgm:prSet presAssocID="{19E999CD-C17C-4FD0-9B7B-7201B28230B1}" presName="L1TextContainer" presStyleLbl="revTx" presStyleIdx="3" presStyleCnt="13">
        <dgm:presLayoutVars>
          <dgm:chMax val="1"/>
          <dgm:chPref val="1"/>
          <dgm:bulletEnabled val="1"/>
        </dgm:presLayoutVars>
      </dgm:prSet>
      <dgm:spPr/>
    </dgm:pt>
    <dgm:pt modelId="{48915E70-F25E-47CB-B66D-161912301C14}" type="pres">
      <dgm:prSet presAssocID="{19E999CD-C17C-4FD0-9B7B-7201B28230B1}" presName="L2TextContainerWrapper" presStyleCnt="0">
        <dgm:presLayoutVars>
          <dgm:chMax val="0"/>
          <dgm:chPref val="0"/>
          <dgm:bulletEnabled val="1"/>
        </dgm:presLayoutVars>
      </dgm:prSet>
      <dgm:spPr/>
    </dgm:pt>
    <dgm:pt modelId="{057D7D81-537B-4B01-9C75-3A1D968BB2A9}" type="pres">
      <dgm:prSet presAssocID="{19E999CD-C17C-4FD0-9B7B-7201B28230B1}" presName="L2TextContainer" presStyleLbl="bgAcc1" presStyleIdx="3" presStyleCnt="13"/>
      <dgm:spPr/>
    </dgm:pt>
    <dgm:pt modelId="{4324CF37-2C5E-4E39-902A-3643FDB38FBD}" type="pres">
      <dgm:prSet presAssocID="{19E999CD-C17C-4FD0-9B7B-7201B28230B1}" presName="FlexibleEmptyPlaceHolder" presStyleCnt="0"/>
      <dgm:spPr/>
    </dgm:pt>
    <dgm:pt modelId="{45787DE1-EB9B-491D-AAB5-A309524BCEAC}" type="pres">
      <dgm:prSet presAssocID="{19E999CD-C17C-4FD0-9B7B-7201B28230B1}" presName="ConnectLine" presStyleLbl="sibTrans1D1" presStyleIdx="3" presStyleCnt="13"/>
      <dgm:spPr>
        <a:noFill/>
        <a:ln w="9525" cap="flat" cmpd="sng" algn="ctr">
          <a:solidFill>
            <a:schemeClr val="accent1">
              <a:hueOff val="0"/>
              <a:satOff val="0"/>
              <a:lumOff val="0"/>
              <a:alphaOff val="0"/>
            </a:schemeClr>
          </a:solidFill>
          <a:prstDash val="dash"/>
        </a:ln>
        <a:effectLst/>
      </dgm:spPr>
    </dgm:pt>
    <dgm:pt modelId="{EF23DBA5-97FE-49DB-B005-6DA3E0013278}" type="pres">
      <dgm:prSet presAssocID="{19E999CD-C17C-4FD0-9B7B-7201B28230B1}" presName="ConnectorPoint" presStyleLbl="alignNode1" presStyleIdx="3" presStyleCnt="13"/>
      <dgm:spPr/>
    </dgm:pt>
    <dgm:pt modelId="{49640B70-7511-49AE-9C95-EB9EF374B588}" type="pres">
      <dgm:prSet presAssocID="{19E999CD-C17C-4FD0-9B7B-7201B28230B1}" presName="EmptyPlaceHolder" presStyleCnt="0"/>
      <dgm:spPr/>
    </dgm:pt>
    <dgm:pt modelId="{BF9BA154-B549-4644-8052-4A6098E2A164}" type="pres">
      <dgm:prSet presAssocID="{F289EDB4-7640-49AD-8F00-8BCF7A78170F}" presName="spaceBetweenRectangles" presStyleCnt="0"/>
      <dgm:spPr/>
    </dgm:pt>
    <dgm:pt modelId="{968128B0-2F01-43DD-87B5-31A7652E76E1}" type="pres">
      <dgm:prSet presAssocID="{9BACAAA0-F2CD-4F05-A43B-0B21DCCE2D28}" presName="composite" presStyleCnt="0"/>
      <dgm:spPr/>
    </dgm:pt>
    <dgm:pt modelId="{C69050FE-CC36-43B8-AC56-99B89B19DF01}" type="pres">
      <dgm:prSet presAssocID="{9BACAAA0-F2CD-4F05-A43B-0B21DCCE2D28}" presName="L1TextContainer" presStyleLbl="revTx" presStyleIdx="4" presStyleCnt="13">
        <dgm:presLayoutVars>
          <dgm:chMax val="1"/>
          <dgm:chPref val="1"/>
          <dgm:bulletEnabled val="1"/>
        </dgm:presLayoutVars>
      </dgm:prSet>
      <dgm:spPr/>
    </dgm:pt>
    <dgm:pt modelId="{7FC6C87C-8837-46B2-9748-A30C2DB586C9}" type="pres">
      <dgm:prSet presAssocID="{9BACAAA0-F2CD-4F05-A43B-0B21DCCE2D28}" presName="L2TextContainerWrapper" presStyleCnt="0">
        <dgm:presLayoutVars>
          <dgm:chMax val="0"/>
          <dgm:chPref val="0"/>
          <dgm:bulletEnabled val="1"/>
        </dgm:presLayoutVars>
      </dgm:prSet>
      <dgm:spPr/>
    </dgm:pt>
    <dgm:pt modelId="{ABD93147-A066-411D-990A-18EDA7AA56D8}" type="pres">
      <dgm:prSet presAssocID="{9BACAAA0-F2CD-4F05-A43B-0B21DCCE2D28}" presName="L2TextContainer" presStyleLbl="bgAcc1" presStyleIdx="4" presStyleCnt="13"/>
      <dgm:spPr/>
    </dgm:pt>
    <dgm:pt modelId="{95E0784E-5C69-4659-A5F5-BE9D9B4E6877}" type="pres">
      <dgm:prSet presAssocID="{9BACAAA0-F2CD-4F05-A43B-0B21DCCE2D28}" presName="FlexibleEmptyPlaceHolder" presStyleCnt="0"/>
      <dgm:spPr/>
    </dgm:pt>
    <dgm:pt modelId="{3646858B-6976-4B07-AB57-226044B0953C}" type="pres">
      <dgm:prSet presAssocID="{9BACAAA0-F2CD-4F05-A43B-0B21DCCE2D28}" presName="ConnectLine" presStyleLbl="sibTrans1D1" presStyleIdx="4" presStyleCnt="13"/>
      <dgm:spPr>
        <a:noFill/>
        <a:ln w="9525" cap="flat" cmpd="sng" algn="ctr">
          <a:solidFill>
            <a:schemeClr val="accent1">
              <a:hueOff val="0"/>
              <a:satOff val="0"/>
              <a:lumOff val="0"/>
              <a:alphaOff val="0"/>
            </a:schemeClr>
          </a:solidFill>
          <a:prstDash val="dash"/>
        </a:ln>
        <a:effectLst/>
      </dgm:spPr>
    </dgm:pt>
    <dgm:pt modelId="{09AA0D40-FDC7-4C62-BF7F-0FD7024119C2}" type="pres">
      <dgm:prSet presAssocID="{9BACAAA0-F2CD-4F05-A43B-0B21DCCE2D28}" presName="ConnectorPoint" presStyleLbl="alignNode1" presStyleIdx="4" presStyleCnt="13"/>
      <dgm:spPr/>
    </dgm:pt>
    <dgm:pt modelId="{3DA12D4C-A55F-4245-B6B9-F23A03961C9B}" type="pres">
      <dgm:prSet presAssocID="{9BACAAA0-F2CD-4F05-A43B-0B21DCCE2D28}" presName="EmptyPlaceHolder" presStyleCnt="0"/>
      <dgm:spPr/>
    </dgm:pt>
    <dgm:pt modelId="{FFF64BF7-FFA3-49B9-A8A1-6450C2B021DB}" type="pres">
      <dgm:prSet presAssocID="{8F4EAED2-F05F-4BAB-84E1-644A1A9CEC2D}" presName="spaceBetweenRectangles" presStyleCnt="0"/>
      <dgm:spPr/>
    </dgm:pt>
    <dgm:pt modelId="{C5C5797E-23CB-4E61-92E1-4A37E901999A}" type="pres">
      <dgm:prSet presAssocID="{1E504A41-F09B-4A76-8120-685DC7C5647F}" presName="composite" presStyleCnt="0"/>
      <dgm:spPr/>
    </dgm:pt>
    <dgm:pt modelId="{38E2EB09-2037-452E-AA3C-51950657127B}" type="pres">
      <dgm:prSet presAssocID="{1E504A41-F09B-4A76-8120-685DC7C5647F}" presName="L1TextContainer" presStyleLbl="revTx" presStyleIdx="5" presStyleCnt="13">
        <dgm:presLayoutVars>
          <dgm:chMax val="1"/>
          <dgm:chPref val="1"/>
          <dgm:bulletEnabled val="1"/>
        </dgm:presLayoutVars>
      </dgm:prSet>
      <dgm:spPr/>
    </dgm:pt>
    <dgm:pt modelId="{C974B90D-13DC-4C57-B060-BA46B390185B}" type="pres">
      <dgm:prSet presAssocID="{1E504A41-F09B-4A76-8120-685DC7C5647F}" presName="L2TextContainerWrapper" presStyleCnt="0">
        <dgm:presLayoutVars>
          <dgm:chMax val="0"/>
          <dgm:chPref val="0"/>
          <dgm:bulletEnabled val="1"/>
        </dgm:presLayoutVars>
      </dgm:prSet>
      <dgm:spPr/>
    </dgm:pt>
    <dgm:pt modelId="{CE62CA57-66A2-40D2-ADF9-9B2E53DE5B17}" type="pres">
      <dgm:prSet presAssocID="{1E504A41-F09B-4A76-8120-685DC7C5647F}" presName="L2TextContainer" presStyleLbl="bgAcc1" presStyleIdx="5" presStyleCnt="13"/>
      <dgm:spPr/>
    </dgm:pt>
    <dgm:pt modelId="{EF0A79B8-601A-4D5E-A299-701CC150B1B7}" type="pres">
      <dgm:prSet presAssocID="{1E504A41-F09B-4A76-8120-685DC7C5647F}" presName="FlexibleEmptyPlaceHolder" presStyleCnt="0"/>
      <dgm:spPr/>
    </dgm:pt>
    <dgm:pt modelId="{706F6994-02B4-476B-8FB4-CDC9C2BAF527}" type="pres">
      <dgm:prSet presAssocID="{1E504A41-F09B-4A76-8120-685DC7C5647F}" presName="ConnectLine" presStyleLbl="sibTrans1D1" presStyleIdx="5" presStyleCnt="13"/>
      <dgm:spPr>
        <a:noFill/>
        <a:ln w="9525" cap="flat" cmpd="sng" algn="ctr">
          <a:solidFill>
            <a:schemeClr val="accent1">
              <a:hueOff val="0"/>
              <a:satOff val="0"/>
              <a:lumOff val="0"/>
              <a:alphaOff val="0"/>
            </a:schemeClr>
          </a:solidFill>
          <a:prstDash val="dash"/>
        </a:ln>
        <a:effectLst/>
      </dgm:spPr>
    </dgm:pt>
    <dgm:pt modelId="{EB57CF36-9BD9-40AA-953C-7A9F4E7B3084}" type="pres">
      <dgm:prSet presAssocID="{1E504A41-F09B-4A76-8120-685DC7C5647F}" presName="ConnectorPoint" presStyleLbl="alignNode1" presStyleIdx="5" presStyleCnt="13"/>
      <dgm:spPr/>
    </dgm:pt>
    <dgm:pt modelId="{6D58AF26-9D08-4D23-AECF-C891DE3C4677}" type="pres">
      <dgm:prSet presAssocID="{1E504A41-F09B-4A76-8120-685DC7C5647F}" presName="EmptyPlaceHolder" presStyleCnt="0"/>
      <dgm:spPr/>
    </dgm:pt>
    <dgm:pt modelId="{01A5AB9B-E97B-4B06-8942-DB47233FC0CD}" type="pres">
      <dgm:prSet presAssocID="{2525CCF1-1708-4CD3-A09D-007C0068A2CD}" presName="spaceBetweenRectangles" presStyleCnt="0"/>
      <dgm:spPr/>
    </dgm:pt>
    <dgm:pt modelId="{C4D58B90-459C-4FFB-8569-B837F232287E}" type="pres">
      <dgm:prSet presAssocID="{35439AF9-ED18-4E9E-8461-272A67693DCA}" presName="composite" presStyleCnt="0"/>
      <dgm:spPr/>
    </dgm:pt>
    <dgm:pt modelId="{332C5979-8AFF-447E-BF87-90DC37C31958}" type="pres">
      <dgm:prSet presAssocID="{35439AF9-ED18-4E9E-8461-272A67693DCA}" presName="L1TextContainer" presStyleLbl="revTx" presStyleIdx="6" presStyleCnt="13">
        <dgm:presLayoutVars>
          <dgm:chMax val="1"/>
          <dgm:chPref val="1"/>
          <dgm:bulletEnabled val="1"/>
        </dgm:presLayoutVars>
      </dgm:prSet>
      <dgm:spPr/>
    </dgm:pt>
    <dgm:pt modelId="{0263C131-122D-469B-8F59-729852E52DFB}" type="pres">
      <dgm:prSet presAssocID="{35439AF9-ED18-4E9E-8461-272A67693DCA}" presName="L2TextContainerWrapper" presStyleCnt="0">
        <dgm:presLayoutVars>
          <dgm:chMax val="0"/>
          <dgm:chPref val="0"/>
          <dgm:bulletEnabled val="1"/>
        </dgm:presLayoutVars>
      </dgm:prSet>
      <dgm:spPr/>
    </dgm:pt>
    <dgm:pt modelId="{E63D9DA1-1041-4EFD-819F-19E0D07C5905}" type="pres">
      <dgm:prSet presAssocID="{35439AF9-ED18-4E9E-8461-272A67693DCA}" presName="L2TextContainer" presStyleLbl="bgAcc1" presStyleIdx="6" presStyleCnt="13"/>
      <dgm:spPr/>
    </dgm:pt>
    <dgm:pt modelId="{7CBB1172-81F8-42A9-A0A9-45F7536A4DED}" type="pres">
      <dgm:prSet presAssocID="{35439AF9-ED18-4E9E-8461-272A67693DCA}" presName="FlexibleEmptyPlaceHolder" presStyleCnt="0"/>
      <dgm:spPr/>
    </dgm:pt>
    <dgm:pt modelId="{2BAFA99B-8C09-4DAE-B30E-75AB66EC9343}" type="pres">
      <dgm:prSet presAssocID="{35439AF9-ED18-4E9E-8461-272A67693DCA}" presName="ConnectLine" presStyleLbl="sibTrans1D1" presStyleIdx="6" presStyleCnt="13"/>
      <dgm:spPr>
        <a:noFill/>
        <a:ln w="9525" cap="flat" cmpd="sng" algn="ctr">
          <a:solidFill>
            <a:schemeClr val="accent1">
              <a:hueOff val="0"/>
              <a:satOff val="0"/>
              <a:lumOff val="0"/>
              <a:alphaOff val="0"/>
            </a:schemeClr>
          </a:solidFill>
          <a:prstDash val="dash"/>
        </a:ln>
        <a:effectLst/>
      </dgm:spPr>
    </dgm:pt>
    <dgm:pt modelId="{1A6CEBA1-26BA-456B-B2DD-5655DBB98E86}" type="pres">
      <dgm:prSet presAssocID="{35439AF9-ED18-4E9E-8461-272A67693DCA}" presName="ConnectorPoint" presStyleLbl="alignNode1" presStyleIdx="6" presStyleCnt="13"/>
      <dgm:spPr/>
    </dgm:pt>
    <dgm:pt modelId="{DC0A25FA-8592-4952-A02F-E7080D347FC9}" type="pres">
      <dgm:prSet presAssocID="{35439AF9-ED18-4E9E-8461-272A67693DCA}" presName="EmptyPlaceHolder" presStyleCnt="0"/>
      <dgm:spPr/>
    </dgm:pt>
    <dgm:pt modelId="{BEA30081-9311-4FC9-8A87-2C1991662989}" type="pres">
      <dgm:prSet presAssocID="{AFFA04E0-581D-4B37-97FB-62E4858AA24A}" presName="spaceBetweenRectangles" presStyleCnt="0"/>
      <dgm:spPr/>
    </dgm:pt>
    <dgm:pt modelId="{0A410ECA-662D-4342-9F54-A72D5438BACA}" type="pres">
      <dgm:prSet presAssocID="{82A2B2C8-8999-467B-B804-64E199D221F6}" presName="composite" presStyleCnt="0"/>
      <dgm:spPr/>
    </dgm:pt>
    <dgm:pt modelId="{E8254700-DA88-48D7-9606-598BBDFFD7AB}" type="pres">
      <dgm:prSet presAssocID="{82A2B2C8-8999-467B-B804-64E199D221F6}" presName="L1TextContainer" presStyleLbl="revTx" presStyleIdx="7" presStyleCnt="13">
        <dgm:presLayoutVars>
          <dgm:chMax val="1"/>
          <dgm:chPref val="1"/>
          <dgm:bulletEnabled val="1"/>
        </dgm:presLayoutVars>
      </dgm:prSet>
      <dgm:spPr/>
    </dgm:pt>
    <dgm:pt modelId="{4679B806-6068-4FF5-8F0F-76CB0AE39888}" type="pres">
      <dgm:prSet presAssocID="{82A2B2C8-8999-467B-B804-64E199D221F6}" presName="L2TextContainerWrapper" presStyleCnt="0">
        <dgm:presLayoutVars>
          <dgm:chMax val="0"/>
          <dgm:chPref val="0"/>
          <dgm:bulletEnabled val="1"/>
        </dgm:presLayoutVars>
      </dgm:prSet>
      <dgm:spPr/>
    </dgm:pt>
    <dgm:pt modelId="{20BA4CD3-AC0F-4803-834C-27FA34F8DA3C}" type="pres">
      <dgm:prSet presAssocID="{82A2B2C8-8999-467B-B804-64E199D221F6}" presName="L2TextContainer" presStyleLbl="bgAcc1" presStyleIdx="7" presStyleCnt="13"/>
      <dgm:spPr/>
    </dgm:pt>
    <dgm:pt modelId="{ACD386EB-F61B-4BEE-B389-F84DA73A5027}" type="pres">
      <dgm:prSet presAssocID="{82A2B2C8-8999-467B-B804-64E199D221F6}" presName="FlexibleEmptyPlaceHolder" presStyleCnt="0"/>
      <dgm:spPr/>
    </dgm:pt>
    <dgm:pt modelId="{9670F8A3-9EFD-4F0C-854C-63A22DAE7148}" type="pres">
      <dgm:prSet presAssocID="{82A2B2C8-8999-467B-B804-64E199D221F6}" presName="ConnectLine" presStyleLbl="sibTrans1D1" presStyleIdx="7" presStyleCnt="13"/>
      <dgm:spPr>
        <a:noFill/>
        <a:ln w="9525" cap="flat" cmpd="sng" algn="ctr">
          <a:solidFill>
            <a:schemeClr val="accent1">
              <a:hueOff val="0"/>
              <a:satOff val="0"/>
              <a:lumOff val="0"/>
              <a:alphaOff val="0"/>
            </a:schemeClr>
          </a:solidFill>
          <a:prstDash val="dash"/>
        </a:ln>
        <a:effectLst/>
      </dgm:spPr>
    </dgm:pt>
    <dgm:pt modelId="{74A0DE7F-789A-45CE-AEAC-9480B97126AA}" type="pres">
      <dgm:prSet presAssocID="{82A2B2C8-8999-467B-B804-64E199D221F6}" presName="ConnectorPoint" presStyleLbl="alignNode1" presStyleIdx="7" presStyleCnt="13"/>
      <dgm:spPr/>
    </dgm:pt>
    <dgm:pt modelId="{C9C27B55-C2D8-4C4B-9BBC-F58F7B98E7E0}" type="pres">
      <dgm:prSet presAssocID="{82A2B2C8-8999-467B-B804-64E199D221F6}" presName="EmptyPlaceHolder" presStyleCnt="0"/>
      <dgm:spPr/>
    </dgm:pt>
    <dgm:pt modelId="{0C8E8C21-CC28-42E7-96FA-3DB2707DC4AF}" type="pres">
      <dgm:prSet presAssocID="{3EC6DEF4-CD8C-45FE-AB9A-CD8206AD5BA8}" presName="spaceBetweenRectangles" presStyleCnt="0"/>
      <dgm:spPr/>
    </dgm:pt>
    <dgm:pt modelId="{753F8AAE-44C8-4A52-B6D3-501D3E3E0F95}" type="pres">
      <dgm:prSet presAssocID="{73AC991C-4505-4206-A336-340A3F8DA12C}" presName="composite" presStyleCnt="0"/>
      <dgm:spPr/>
    </dgm:pt>
    <dgm:pt modelId="{5621A5E0-B1A5-4E4E-8FBC-6F15B7B1A0FE}" type="pres">
      <dgm:prSet presAssocID="{73AC991C-4505-4206-A336-340A3F8DA12C}" presName="L1TextContainer" presStyleLbl="revTx" presStyleIdx="8" presStyleCnt="13">
        <dgm:presLayoutVars>
          <dgm:chMax val="1"/>
          <dgm:chPref val="1"/>
          <dgm:bulletEnabled val="1"/>
        </dgm:presLayoutVars>
      </dgm:prSet>
      <dgm:spPr/>
    </dgm:pt>
    <dgm:pt modelId="{27163913-A3BC-4E7A-82D4-B77A3912568B}" type="pres">
      <dgm:prSet presAssocID="{73AC991C-4505-4206-A336-340A3F8DA12C}" presName="L2TextContainerWrapper" presStyleCnt="0">
        <dgm:presLayoutVars>
          <dgm:chMax val="0"/>
          <dgm:chPref val="0"/>
          <dgm:bulletEnabled val="1"/>
        </dgm:presLayoutVars>
      </dgm:prSet>
      <dgm:spPr/>
    </dgm:pt>
    <dgm:pt modelId="{42451EA0-4CE1-4438-AD5A-68B5F1AAEA29}" type="pres">
      <dgm:prSet presAssocID="{73AC991C-4505-4206-A336-340A3F8DA12C}" presName="L2TextContainer" presStyleLbl="bgAcc1" presStyleIdx="8" presStyleCnt="13"/>
      <dgm:spPr/>
    </dgm:pt>
    <dgm:pt modelId="{A056BB57-2A8E-4932-927F-CCDB379CA3C2}" type="pres">
      <dgm:prSet presAssocID="{73AC991C-4505-4206-A336-340A3F8DA12C}" presName="FlexibleEmptyPlaceHolder" presStyleCnt="0"/>
      <dgm:spPr/>
    </dgm:pt>
    <dgm:pt modelId="{1E34C862-116A-4AE5-82D8-50DB72CAAC65}" type="pres">
      <dgm:prSet presAssocID="{73AC991C-4505-4206-A336-340A3F8DA12C}" presName="ConnectLine" presStyleLbl="sibTrans1D1" presStyleIdx="8" presStyleCnt="13"/>
      <dgm:spPr>
        <a:noFill/>
        <a:ln w="9525" cap="flat" cmpd="sng" algn="ctr">
          <a:solidFill>
            <a:schemeClr val="accent1">
              <a:hueOff val="0"/>
              <a:satOff val="0"/>
              <a:lumOff val="0"/>
              <a:alphaOff val="0"/>
            </a:schemeClr>
          </a:solidFill>
          <a:prstDash val="dash"/>
        </a:ln>
        <a:effectLst/>
      </dgm:spPr>
    </dgm:pt>
    <dgm:pt modelId="{CD51D724-C094-4BDA-BEAA-0C58DFA9C024}" type="pres">
      <dgm:prSet presAssocID="{73AC991C-4505-4206-A336-340A3F8DA12C}" presName="ConnectorPoint" presStyleLbl="alignNode1" presStyleIdx="8" presStyleCnt="13"/>
      <dgm:spPr/>
    </dgm:pt>
    <dgm:pt modelId="{9ACAED64-0B39-4E3F-AF95-4A35706A9340}" type="pres">
      <dgm:prSet presAssocID="{73AC991C-4505-4206-A336-340A3F8DA12C}" presName="EmptyPlaceHolder" presStyleCnt="0"/>
      <dgm:spPr/>
    </dgm:pt>
    <dgm:pt modelId="{5C21EE67-79B9-4E2F-AC5F-69CAD74C8260}" type="pres">
      <dgm:prSet presAssocID="{00D19B36-381F-46E6-A18C-30240B5BFF29}" presName="spaceBetweenRectangles" presStyleCnt="0"/>
      <dgm:spPr/>
    </dgm:pt>
    <dgm:pt modelId="{65AFA773-EAD1-4ABD-999D-8BB6F1589325}" type="pres">
      <dgm:prSet presAssocID="{A2D13C35-2D56-4250-86BE-E107CDA0EB8F}" presName="composite" presStyleCnt="0"/>
      <dgm:spPr/>
    </dgm:pt>
    <dgm:pt modelId="{083C7CC6-C338-4781-B8E9-EB91B5339312}" type="pres">
      <dgm:prSet presAssocID="{A2D13C35-2D56-4250-86BE-E107CDA0EB8F}" presName="L1TextContainer" presStyleLbl="revTx" presStyleIdx="9" presStyleCnt="13">
        <dgm:presLayoutVars>
          <dgm:chMax val="1"/>
          <dgm:chPref val="1"/>
          <dgm:bulletEnabled val="1"/>
        </dgm:presLayoutVars>
      </dgm:prSet>
      <dgm:spPr/>
    </dgm:pt>
    <dgm:pt modelId="{F92E39E6-BF17-45D4-B0A7-281924188358}" type="pres">
      <dgm:prSet presAssocID="{A2D13C35-2D56-4250-86BE-E107CDA0EB8F}" presName="L2TextContainerWrapper" presStyleCnt="0">
        <dgm:presLayoutVars>
          <dgm:chMax val="0"/>
          <dgm:chPref val="0"/>
          <dgm:bulletEnabled val="1"/>
        </dgm:presLayoutVars>
      </dgm:prSet>
      <dgm:spPr/>
    </dgm:pt>
    <dgm:pt modelId="{E4F6BA05-F378-4BE3-8522-A92B740EEF86}" type="pres">
      <dgm:prSet presAssocID="{A2D13C35-2D56-4250-86BE-E107CDA0EB8F}" presName="L2TextContainer" presStyleLbl="bgAcc1" presStyleIdx="9" presStyleCnt="13"/>
      <dgm:spPr/>
    </dgm:pt>
    <dgm:pt modelId="{7B59A144-4002-43C6-A4C4-FF1F10F7E065}" type="pres">
      <dgm:prSet presAssocID="{A2D13C35-2D56-4250-86BE-E107CDA0EB8F}" presName="FlexibleEmptyPlaceHolder" presStyleCnt="0"/>
      <dgm:spPr/>
    </dgm:pt>
    <dgm:pt modelId="{C93AABFA-8982-4F06-BD0E-0FC75C934E49}" type="pres">
      <dgm:prSet presAssocID="{A2D13C35-2D56-4250-86BE-E107CDA0EB8F}" presName="ConnectLine" presStyleLbl="sibTrans1D1" presStyleIdx="9" presStyleCnt="13"/>
      <dgm:spPr>
        <a:noFill/>
        <a:ln w="9525" cap="flat" cmpd="sng" algn="ctr">
          <a:solidFill>
            <a:schemeClr val="accent1">
              <a:hueOff val="0"/>
              <a:satOff val="0"/>
              <a:lumOff val="0"/>
              <a:alphaOff val="0"/>
            </a:schemeClr>
          </a:solidFill>
          <a:prstDash val="dash"/>
        </a:ln>
        <a:effectLst/>
      </dgm:spPr>
    </dgm:pt>
    <dgm:pt modelId="{64E9F1F5-C2CF-48CD-B018-019121EAD717}" type="pres">
      <dgm:prSet presAssocID="{A2D13C35-2D56-4250-86BE-E107CDA0EB8F}" presName="ConnectorPoint" presStyleLbl="alignNode1" presStyleIdx="9" presStyleCnt="13"/>
      <dgm:spPr/>
    </dgm:pt>
    <dgm:pt modelId="{D7609B51-CFC6-4ECC-BFE3-60CEB524CD0B}" type="pres">
      <dgm:prSet presAssocID="{A2D13C35-2D56-4250-86BE-E107CDA0EB8F}" presName="EmptyPlaceHolder" presStyleCnt="0"/>
      <dgm:spPr/>
    </dgm:pt>
    <dgm:pt modelId="{852C7CD0-7238-438F-A59A-49F132695CAD}" type="pres">
      <dgm:prSet presAssocID="{0762B4B6-65A7-4F10-A68D-4BDA8F4FCF0B}" presName="spaceBetweenRectangles" presStyleCnt="0"/>
      <dgm:spPr/>
    </dgm:pt>
    <dgm:pt modelId="{CB079405-1A18-47B1-82CA-1C9586809163}" type="pres">
      <dgm:prSet presAssocID="{BF4D6E7F-A491-4FCB-98A7-D4603D9EA23B}" presName="composite" presStyleCnt="0"/>
      <dgm:spPr/>
    </dgm:pt>
    <dgm:pt modelId="{923E4497-D9C0-4FA9-BBB3-A77D9108AEEB}" type="pres">
      <dgm:prSet presAssocID="{BF4D6E7F-A491-4FCB-98A7-D4603D9EA23B}" presName="L1TextContainer" presStyleLbl="revTx" presStyleIdx="10" presStyleCnt="13">
        <dgm:presLayoutVars>
          <dgm:chMax val="1"/>
          <dgm:chPref val="1"/>
          <dgm:bulletEnabled val="1"/>
        </dgm:presLayoutVars>
      </dgm:prSet>
      <dgm:spPr/>
    </dgm:pt>
    <dgm:pt modelId="{CF396915-C836-42AE-992B-65C0A55A53AE}" type="pres">
      <dgm:prSet presAssocID="{BF4D6E7F-A491-4FCB-98A7-D4603D9EA23B}" presName="L2TextContainerWrapper" presStyleCnt="0">
        <dgm:presLayoutVars>
          <dgm:chMax val="0"/>
          <dgm:chPref val="0"/>
          <dgm:bulletEnabled val="1"/>
        </dgm:presLayoutVars>
      </dgm:prSet>
      <dgm:spPr/>
    </dgm:pt>
    <dgm:pt modelId="{08AEB85B-4838-444F-8493-88A05820AA40}" type="pres">
      <dgm:prSet presAssocID="{BF4D6E7F-A491-4FCB-98A7-D4603D9EA23B}" presName="L2TextContainer" presStyleLbl="bgAcc1" presStyleIdx="10" presStyleCnt="13"/>
      <dgm:spPr/>
    </dgm:pt>
    <dgm:pt modelId="{44280051-AFD4-448C-97DA-AF02438DEBEF}" type="pres">
      <dgm:prSet presAssocID="{BF4D6E7F-A491-4FCB-98A7-D4603D9EA23B}" presName="FlexibleEmptyPlaceHolder" presStyleCnt="0"/>
      <dgm:spPr/>
    </dgm:pt>
    <dgm:pt modelId="{B841B637-1493-4707-AB62-382ADB88924C}" type="pres">
      <dgm:prSet presAssocID="{BF4D6E7F-A491-4FCB-98A7-D4603D9EA23B}" presName="ConnectLine" presStyleLbl="sibTrans1D1" presStyleIdx="10" presStyleCnt="13"/>
      <dgm:spPr>
        <a:noFill/>
        <a:ln w="9525" cap="flat" cmpd="sng" algn="ctr">
          <a:solidFill>
            <a:schemeClr val="accent1">
              <a:hueOff val="0"/>
              <a:satOff val="0"/>
              <a:lumOff val="0"/>
              <a:alphaOff val="0"/>
            </a:schemeClr>
          </a:solidFill>
          <a:prstDash val="dash"/>
        </a:ln>
        <a:effectLst/>
      </dgm:spPr>
    </dgm:pt>
    <dgm:pt modelId="{8CF9D745-A51B-4B7C-9EA5-86712961DCD1}" type="pres">
      <dgm:prSet presAssocID="{BF4D6E7F-A491-4FCB-98A7-D4603D9EA23B}" presName="ConnectorPoint" presStyleLbl="alignNode1" presStyleIdx="10" presStyleCnt="13"/>
      <dgm:spPr/>
    </dgm:pt>
    <dgm:pt modelId="{A8FF4D7C-A7D9-48E2-AAE8-BD8EB978F122}" type="pres">
      <dgm:prSet presAssocID="{BF4D6E7F-A491-4FCB-98A7-D4603D9EA23B}" presName="EmptyPlaceHolder" presStyleCnt="0"/>
      <dgm:spPr/>
    </dgm:pt>
    <dgm:pt modelId="{EE9F7C1F-BB85-4D16-8F7F-CDC192BDEB85}" type="pres">
      <dgm:prSet presAssocID="{72F41196-AE86-4EF8-8F05-E9BD682A2675}" presName="spaceBetweenRectangles" presStyleCnt="0"/>
      <dgm:spPr/>
    </dgm:pt>
    <dgm:pt modelId="{F4D7CA25-2F97-44BA-8E89-4B329C5B4329}" type="pres">
      <dgm:prSet presAssocID="{655F5C0C-A85C-4D88-B747-FB2C5F43BF3D}" presName="composite" presStyleCnt="0"/>
      <dgm:spPr/>
    </dgm:pt>
    <dgm:pt modelId="{0F2ED5AE-5F5C-4CBA-A975-7D3E2568EC71}" type="pres">
      <dgm:prSet presAssocID="{655F5C0C-A85C-4D88-B747-FB2C5F43BF3D}" presName="L1TextContainer" presStyleLbl="revTx" presStyleIdx="11" presStyleCnt="13">
        <dgm:presLayoutVars>
          <dgm:chMax val="1"/>
          <dgm:chPref val="1"/>
          <dgm:bulletEnabled val="1"/>
        </dgm:presLayoutVars>
      </dgm:prSet>
      <dgm:spPr/>
    </dgm:pt>
    <dgm:pt modelId="{2F4D8871-AFF7-4CC0-8350-A654EA017F03}" type="pres">
      <dgm:prSet presAssocID="{655F5C0C-A85C-4D88-B747-FB2C5F43BF3D}" presName="L2TextContainerWrapper" presStyleCnt="0">
        <dgm:presLayoutVars>
          <dgm:chMax val="0"/>
          <dgm:chPref val="0"/>
          <dgm:bulletEnabled val="1"/>
        </dgm:presLayoutVars>
      </dgm:prSet>
      <dgm:spPr/>
    </dgm:pt>
    <dgm:pt modelId="{BA223DE7-152A-4A76-9333-986F3ACCADD1}" type="pres">
      <dgm:prSet presAssocID="{655F5C0C-A85C-4D88-B747-FB2C5F43BF3D}" presName="L2TextContainer" presStyleLbl="bgAcc1" presStyleIdx="11" presStyleCnt="13"/>
      <dgm:spPr/>
    </dgm:pt>
    <dgm:pt modelId="{5DF551DA-69EA-4F9F-8BBD-48ECBE299EF8}" type="pres">
      <dgm:prSet presAssocID="{655F5C0C-A85C-4D88-B747-FB2C5F43BF3D}" presName="FlexibleEmptyPlaceHolder" presStyleCnt="0"/>
      <dgm:spPr/>
    </dgm:pt>
    <dgm:pt modelId="{B9B62C54-CE50-4D36-8C55-9100EDFB57BD}" type="pres">
      <dgm:prSet presAssocID="{655F5C0C-A85C-4D88-B747-FB2C5F43BF3D}" presName="ConnectLine" presStyleLbl="sibTrans1D1" presStyleIdx="11" presStyleCnt="13"/>
      <dgm:spPr>
        <a:noFill/>
        <a:ln w="9525" cap="flat" cmpd="sng" algn="ctr">
          <a:solidFill>
            <a:schemeClr val="accent1">
              <a:hueOff val="0"/>
              <a:satOff val="0"/>
              <a:lumOff val="0"/>
              <a:alphaOff val="0"/>
            </a:schemeClr>
          </a:solidFill>
          <a:prstDash val="dash"/>
        </a:ln>
        <a:effectLst/>
      </dgm:spPr>
    </dgm:pt>
    <dgm:pt modelId="{60D936E4-ED9B-4B52-9E93-81765A5DA62F}" type="pres">
      <dgm:prSet presAssocID="{655F5C0C-A85C-4D88-B747-FB2C5F43BF3D}" presName="ConnectorPoint" presStyleLbl="alignNode1" presStyleIdx="11" presStyleCnt="13"/>
      <dgm:spPr/>
    </dgm:pt>
    <dgm:pt modelId="{84E310F5-C97B-4B7D-BB0F-A5F6D62419A7}" type="pres">
      <dgm:prSet presAssocID="{655F5C0C-A85C-4D88-B747-FB2C5F43BF3D}" presName="EmptyPlaceHolder" presStyleCnt="0"/>
      <dgm:spPr/>
    </dgm:pt>
    <dgm:pt modelId="{F8EF3E8D-14EF-49D6-84CF-DC36122F9864}" type="pres">
      <dgm:prSet presAssocID="{937E09AD-2C10-47FB-B047-633C149DE7DA}" presName="spaceBetweenRectangles" presStyleCnt="0"/>
      <dgm:spPr/>
    </dgm:pt>
    <dgm:pt modelId="{D3AF5526-AC44-42CF-B2EB-CABFB65EEA93}" type="pres">
      <dgm:prSet presAssocID="{90BFF5C4-27E2-461B-8287-FE975728C45A}" presName="composite" presStyleCnt="0"/>
      <dgm:spPr/>
    </dgm:pt>
    <dgm:pt modelId="{62D227BB-FAA0-435C-ACB2-7F6887BEC758}" type="pres">
      <dgm:prSet presAssocID="{90BFF5C4-27E2-461B-8287-FE975728C45A}" presName="L1TextContainer" presStyleLbl="revTx" presStyleIdx="12" presStyleCnt="13">
        <dgm:presLayoutVars>
          <dgm:chMax val="1"/>
          <dgm:chPref val="1"/>
          <dgm:bulletEnabled val="1"/>
        </dgm:presLayoutVars>
      </dgm:prSet>
      <dgm:spPr/>
    </dgm:pt>
    <dgm:pt modelId="{7FEFD798-74F8-490E-8275-AA731CE555E6}" type="pres">
      <dgm:prSet presAssocID="{90BFF5C4-27E2-461B-8287-FE975728C45A}" presName="L2TextContainerWrapper" presStyleCnt="0">
        <dgm:presLayoutVars>
          <dgm:chMax val="0"/>
          <dgm:chPref val="0"/>
          <dgm:bulletEnabled val="1"/>
        </dgm:presLayoutVars>
      </dgm:prSet>
      <dgm:spPr/>
    </dgm:pt>
    <dgm:pt modelId="{FCB40B78-F256-4174-A6F3-15B27856309D}" type="pres">
      <dgm:prSet presAssocID="{90BFF5C4-27E2-461B-8287-FE975728C45A}" presName="L2TextContainer" presStyleLbl="bgAcc1" presStyleIdx="12" presStyleCnt="13"/>
      <dgm:spPr/>
    </dgm:pt>
    <dgm:pt modelId="{C8E401FF-9D57-425F-95A0-2CC332AC2FEC}" type="pres">
      <dgm:prSet presAssocID="{90BFF5C4-27E2-461B-8287-FE975728C45A}" presName="FlexibleEmptyPlaceHolder" presStyleCnt="0"/>
      <dgm:spPr/>
    </dgm:pt>
    <dgm:pt modelId="{57A700C3-5703-4670-9435-0A87BAE119BA}" type="pres">
      <dgm:prSet presAssocID="{90BFF5C4-27E2-461B-8287-FE975728C45A}" presName="ConnectLine" presStyleLbl="sibTrans1D1" presStyleIdx="12" presStyleCnt="13"/>
      <dgm:spPr>
        <a:noFill/>
        <a:ln w="9525" cap="flat" cmpd="sng" algn="ctr">
          <a:solidFill>
            <a:schemeClr val="accent1">
              <a:hueOff val="0"/>
              <a:satOff val="0"/>
              <a:lumOff val="0"/>
              <a:alphaOff val="0"/>
            </a:schemeClr>
          </a:solidFill>
          <a:prstDash val="dash"/>
        </a:ln>
        <a:effectLst/>
      </dgm:spPr>
    </dgm:pt>
    <dgm:pt modelId="{6C388492-90C3-4EF6-9661-E44E2326989C}" type="pres">
      <dgm:prSet presAssocID="{90BFF5C4-27E2-461B-8287-FE975728C45A}" presName="ConnectorPoint" presStyleLbl="alignNode1" presStyleIdx="12" presStyleCnt="13"/>
      <dgm:spPr/>
    </dgm:pt>
    <dgm:pt modelId="{1D1EE420-D354-4E84-A6C3-2D7EE0727F47}" type="pres">
      <dgm:prSet presAssocID="{90BFF5C4-27E2-461B-8287-FE975728C45A}" presName="EmptyPlaceHolder" presStyleCnt="0"/>
      <dgm:spPr/>
    </dgm:pt>
  </dgm:ptLst>
  <dgm:cxnLst>
    <dgm:cxn modelId="{AB94D101-2BCA-440F-9F57-59B4466C4D91}" srcId="{35439AF9-ED18-4E9E-8461-272A67693DCA}" destId="{9493FF08-D106-4175-A4C1-ACE07ED8A8EB}" srcOrd="1" destOrd="0" parTransId="{4E27C009-BB6C-44E2-A3CD-0883F0A4A529}" sibTransId="{A785A72D-BB26-4AF1-84CB-FE45D1A517C8}"/>
    <dgm:cxn modelId="{28C25202-6973-4B53-A70F-B0533E1CF5AA}" srcId="{90BFF5C4-27E2-461B-8287-FE975728C45A}" destId="{A2A9C6A5-1340-4223-9C0E-C956EADDEFF9}" srcOrd="0" destOrd="0" parTransId="{C5485688-08F0-4EE5-8554-6587FF629FC4}" sibTransId="{8831E85D-9216-41C0-BF09-2AF761EE17EA}"/>
    <dgm:cxn modelId="{390FFB03-B429-4622-BC31-CA444199F9C2}" type="presOf" srcId="{77B00CE8-A4CD-4E9A-ACBD-93EE68AE20AC}" destId="{42451EA0-4CE1-4438-AD5A-68B5F1AAEA29}" srcOrd="0" destOrd="0" presId="urn:microsoft.com/office/officeart/2016/7/layout/BasicTimeline"/>
    <dgm:cxn modelId="{91BDC607-791C-4942-89E7-B97E6DF3DC63}" srcId="{E5A494A5-08E2-4025-B3EE-53FB7A303B79}" destId="{19E999CD-C17C-4FD0-9B7B-7201B28230B1}" srcOrd="3" destOrd="0" parTransId="{8E4AB6C1-9015-4425-9F3C-E540E6B20A82}" sibTransId="{F289EDB4-7640-49AD-8F00-8BCF7A78170F}"/>
    <dgm:cxn modelId="{3A142A0B-5135-44F2-BFBF-36A4A4A21A08}" type="presOf" srcId="{1BAFA1CF-BC10-4820-99F9-4080F3768528}" destId="{CE62CA57-66A2-40D2-ADF9-9B2E53DE5B17}" srcOrd="0" destOrd="1" presId="urn:microsoft.com/office/officeart/2016/7/layout/BasicTimeline"/>
    <dgm:cxn modelId="{8B2C330B-97E2-48EC-B9A1-940AC0BD006B}" srcId="{E5A494A5-08E2-4025-B3EE-53FB7A303B79}" destId="{1E504A41-F09B-4A76-8120-685DC7C5647F}" srcOrd="5" destOrd="0" parTransId="{AA5662E3-14B2-48A5-A608-665E1AA56110}" sibTransId="{2525CCF1-1708-4CD3-A09D-007C0068A2CD}"/>
    <dgm:cxn modelId="{D228310C-C35E-400F-BDC1-A15E333D34BD}" srcId="{E5A494A5-08E2-4025-B3EE-53FB7A303B79}" destId="{F2B4A8EB-5798-47C9-85CF-2586FABE5D12}" srcOrd="2" destOrd="0" parTransId="{1F925D6B-87CF-4476-9864-791D41B5D323}" sibTransId="{792E8F98-0522-4027-BC89-A1A859CC94DE}"/>
    <dgm:cxn modelId="{D530780D-FD88-44D7-9806-29DB33869A1D}" type="presOf" srcId="{1E504A41-F09B-4A76-8120-685DC7C5647F}" destId="{38E2EB09-2037-452E-AA3C-51950657127B}" srcOrd="0" destOrd="0" presId="urn:microsoft.com/office/officeart/2016/7/layout/BasicTimeline"/>
    <dgm:cxn modelId="{3E73C30E-D7D7-417D-AF3A-9A9681065B6D}" type="presOf" srcId="{F2B4A8EB-5798-47C9-85CF-2586FABE5D12}" destId="{BCA63CCF-282E-4E95-980A-B57E87100D04}" srcOrd="0" destOrd="0" presId="urn:microsoft.com/office/officeart/2016/7/layout/BasicTimeline"/>
    <dgm:cxn modelId="{7B92CE12-1F2F-442D-89B9-EEBB91D33208}" srcId="{A2D13C35-2D56-4250-86BE-E107CDA0EB8F}" destId="{032D8ECC-C36D-4252-BDE3-5A34C86A58A8}" srcOrd="0" destOrd="0" parTransId="{600156E8-9E01-4D18-A1FE-E8335CFF9AC0}" sibTransId="{00A2E8C8-968E-4289-9731-84D57023B3CC}"/>
    <dgm:cxn modelId="{2637D712-82E0-4C1C-8C9D-64C3A9D13139}" type="presOf" srcId="{E5A494A5-08E2-4025-B3EE-53FB7A303B79}" destId="{9E6EE920-5C7A-43F0-B7A8-D34EA49044E7}" srcOrd="0" destOrd="0" presId="urn:microsoft.com/office/officeart/2016/7/layout/BasicTimeline"/>
    <dgm:cxn modelId="{88D68419-6781-4396-86F3-11C7D65C754A}" type="presOf" srcId="{73AC991C-4505-4206-A336-340A3F8DA12C}" destId="{5621A5E0-B1A5-4E4E-8FBC-6F15B7B1A0FE}" srcOrd="0" destOrd="0" presId="urn:microsoft.com/office/officeart/2016/7/layout/BasicTimeline"/>
    <dgm:cxn modelId="{0848521B-C916-4197-A14B-C5043F9312E1}" srcId="{BF4D6E7F-A491-4FCB-98A7-D4603D9EA23B}" destId="{727AEFBC-F018-487B-B55F-9F10E9509B1E}" srcOrd="1" destOrd="0" parTransId="{50A83A56-CCE2-4638-924F-2434D52BD98E}" sibTransId="{7434BEF3-23DB-466B-A2BA-37FB4C8EA9BC}"/>
    <dgm:cxn modelId="{0ED09624-EEC1-4AC2-AD62-CF9DE9CB57D0}" type="presOf" srcId="{7ECFCAE1-1A4B-484A-98B8-C41EEAEB2B5F}" destId="{FCB40B78-F256-4174-A6F3-15B27856309D}" srcOrd="0" destOrd="1" presId="urn:microsoft.com/office/officeart/2016/7/layout/BasicTimeline"/>
    <dgm:cxn modelId="{A6999F28-9536-4A30-9D0E-9236B67C63D9}" type="presOf" srcId="{19E999CD-C17C-4FD0-9B7B-7201B28230B1}" destId="{E864FBE5-626D-4500-85E7-2877B57391ED}" srcOrd="0" destOrd="0" presId="urn:microsoft.com/office/officeart/2016/7/layout/BasicTimeline"/>
    <dgm:cxn modelId="{E8A1E92A-6F37-4D73-89B5-4E69244C2766}" type="presOf" srcId="{50231539-E4EC-490E-B7BF-03A858540BEF}" destId="{E63D9DA1-1041-4EFD-819F-19E0D07C5905}" srcOrd="0" destOrd="0" presId="urn:microsoft.com/office/officeart/2016/7/layout/BasicTimeline"/>
    <dgm:cxn modelId="{0F546A33-9E99-449A-A62F-4617B6120489}" type="presOf" srcId="{5332E741-D6C1-4280-9DE4-CBA6D1136AA2}" destId="{BA223DE7-152A-4A76-9333-986F3ACCADD1}" srcOrd="0" destOrd="1" presId="urn:microsoft.com/office/officeart/2016/7/layout/BasicTimeline"/>
    <dgm:cxn modelId="{1AAF8334-532E-4A2E-922A-44C42D8C2056}" srcId="{E5A494A5-08E2-4025-B3EE-53FB7A303B79}" destId="{5F2645B2-DC94-42C8-9F32-3E36C9DFBEE5}" srcOrd="0" destOrd="0" parTransId="{26F6DE13-6806-44AF-BEA2-75619106114D}" sibTransId="{4C788866-AAC2-4CF2-84A8-A511F23C2036}"/>
    <dgm:cxn modelId="{F7AE5935-58AB-4EF5-96C0-8FA0996EAC61}" type="presOf" srcId="{82A2B2C8-8999-467B-B804-64E199D221F6}" destId="{E8254700-DA88-48D7-9606-598BBDFFD7AB}" srcOrd="0" destOrd="0" presId="urn:microsoft.com/office/officeart/2016/7/layout/BasicTimeline"/>
    <dgm:cxn modelId="{C31FC537-6CB8-4D00-AC66-46B5C6E7186C}" srcId="{1E504A41-F09B-4A76-8120-685DC7C5647F}" destId="{1A079C65-D0A1-4DEE-8485-AF36C00C3315}" srcOrd="0" destOrd="0" parTransId="{6B24A60F-BBF5-4B06-B1B5-5670319E1EC4}" sibTransId="{F3B58B8D-88A2-48EA-9E36-765B212BC8B3}"/>
    <dgm:cxn modelId="{0A6BD638-ED9E-48B4-913F-7CFAB75DAB13}" type="presOf" srcId="{F0091D2B-B7B3-4E5F-978B-8974A46FFE8D}" destId="{ABD93147-A066-411D-990A-18EDA7AA56D8}" srcOrd="0" destOrd="0" presId="urn:microsoft.com/office/officeart/2016/7/layout/BasicTimeline"/>
    <dgm:cxn modelId="{E1879F39-C80A-44C9-9E2E-5C6A86E78FB6}" srcId="{35439AF9-ED18-4E9E-8461-272A67693DCA}" destId="{50231539-E4EC-490E-B7BF-03A858540BEF}" srcOrd="0" destOrd="0" parTransId="{C2C05684-B0E3-4399-A359-B4DECBD038B2}" sibTransId="{8D677EB6-C059-4715-B73A-5FEE0DF0F285}"/>
    <dgm:cxn modelId="{6030EE39-9346-4B57-B668-A884A156CCEE}" type="presOf" srcId="{9BACAAA0-F2CD-4F05-A43B-0B21DCCE2D28}" destId="{C69050FE-CC36-43B8-AC56-99B89B19DF01}" srcOrd="0" destOrd="0" presId="urn:microsoft.com/office/officeart/2016/7/layout/BasicTimeline"/>
    <dgm:cxn modelId="{E4191F3C-B7B4-4649-BF62-56CA87C0684F}" type="presOf" srcId="{5F2645B2-DC94-42C8-9F32-3E36C9DFBEE5}" destId="{2B317419-5E6D-45CB-A61B-4DE15C2AA883}" srcOrd="0" destOrd="0" presId="urn:microsoft.com/office/officeart/2016/7/layout/BasicTimeline"/>
    <dgm:cxn modelId="{A60C963D-BD0E-4F10-B578-26C0B2E76AB9}" srcId="{A2D13C35-2D56-4250-86BE-E107CDA0EB8F}" destId="{113E557C-B7D5-471E-8E4F-27F6C31964FD}" srcOrd="1" destOrd="0" parTransId="{29B7A28D-FC09-422E-8ACC-EC6C8081D053}" sibTransId="{F80575AC-81D1-47D9-B155-8AE4C48CB50C}"/>
    <dgm:cxn modelId="{7822B43E-4E06-43BE-A17D-B543832F6298}" srcId="{90BFF5C4-27E2-461B-8287-FE975728C45A}" destId="{7ECFCAE1-1A4B-484A-98B8-C41EEAEB2B5F}" srcOrd="1" destOrd="0" parTransId="{CFF906EA-2409-468B-912F-6B2E550BB6D4}" sibTransId="{607B8411-1A67-43EA-9A4A-0421DB102FF0}"/>
    <dgm:cxn modelId="{5CC6BA3F-D987-4A94-BE4C-D7E4FCEA7CD3}" srcId="{F2B4A8EB-5798-47C9-85CF-2586FABE5D12}" destId="{68245CD3-59FA-43AB-9817-6D29279D4A49}" srcOrd="0" destOrd="0" parTransId="{B6DFCBEA-AD23-4D1E-A6BA-59AA672DC941}" sibTransId="{650C5A00-3BD6-44C1-A192-2A5BC8159CCA}"/>
    <dgm:cxn modelId="{707B365B-CBC8-429C-A517-45A474BB4956}" type="presOf" srcId="{A2D13C35-2D56-4250-86BE-E107CDA0EB8F}" destId="{083C7CC6-C338-4781-B8E9-EB91B5339312}" srcOrd="0" destOrd="0" presId="urn:microsoft.com/office/officeart/2016/7/layout/BasicTimeline"/>
    <dgm:cxn modelId="{EE729161-327B-4EA0-81CB-117E10726750}" type="presOf" srcId="{332C93D1-EFB3-4DB8-B69B-77E25E3916C6}" destId="{A7C6FA20-F81A-48CB-A2D7-636D40997206}" srcOrd="0" destOrd="0" presId="urn:microsoft.com/office/officeart/2016/7/layout/BasicTimeline"/>
    <dgm:cxn modelId="{61F8D861-68EC-4937-AFE1-8370859AB612}" srcId="{1E504A41-F09B-4A76-8120-685DC7C5647F}" destId="{1BAFA1CF-BC10-4820-99F9-4080F3768528}" srcOrd="1" destOrd="0" parTransId="{81FC484E-FE9A-4DEC-A5CF-FB493679B23B}" sibTransId="{D941B953-5935-4507-9AEA-8ED4C439BAD4}"/>
    <dgm:cxn modelId="{8453F243-4F72-4E5C-A750-72FCA8866B5D}" srcId="{5F2645B2-DC94-42C8-9F32-3E36C9DFBEE5}" destId="{3B58932C-8958-4EE6-83D4-790971B034E9}" srcOrd="1" destOrd="0" parTransId="{B8DF596D-90FD-4E76-8291-F2BBAF78FF1C}" sibTransId="{2C90D109-46C6-4788-9875-443464CE46FD}"/>
    <dgm:cxn modelId="{37741A64-7823-4544-88CF-645D8ABA4292}" srcId="{5F2645B2-DC94-42C8-9F32-3E36C9DFBEE5}" destId="{9F27E43A-903E-48C4-9B55-2E78CE8EACD0}" srcOrd="0" destOrd="0" parTransId="{BFDC5100-C444-4E4B-A3B8-45DDB98B5074}" sibTransId="{8B700866-B1FC-44E3-855A-576470B8FE2F}"/>
    <dgm:cxn modelId="{5B533C65-CB66-48CE-8D12-C83D63B87237}" srcId="{655F5C0C-A85C-4D88-B747-FB2C5F43BF3D}" destId="{5332E741-D6C1-4280-9DE4-CBA6D1136AA2}" srcOrd="1" destOrd="0" parTransId="{57679C6A-329A-4585-A471-3303F2963F5F}" sibTransId="{E05C8CE5-EC8A-462D-B419-532A3E5120FD}"/>
    <dgm:cxn modelId="{97AC6D66-6DBF-4CD9-BAAD-BBB9385A696C}" type="presOf" srcId="{655F5C0C-A85C-4D88-B747-FB2C5F43BF3D}" destId="{0F2ED5AE-5F5C-4CBA-A975-7D3E2568EC71}" srcOrd="0" destOrd="0" presId="urn:microsoft.com/office/officeart/2016/7/layout/BasicTimeline"/>
    <dgm:cxn modelId="{942FA566-84D0-4CCF-8144-827907C72869}" srcId="{332C93D1-EFB3-4DB8-B69B-77E25E3916C6}" destId="{D164EF5A-163D-4966-AA22-279AAD504AFA}" srcOrd="0" destOrd="0" parTransId="{C06AECE3-E966-4D01-BC53-562A8A96F79D}" sibTransId="{1F6535EA-69BC-4A7C-A51F-483B518C3BB6}"/>
    <dgm:cxn modelId="{9FEB4D49-60ED-49B1-B93F-546F79FB740A}" type="presOf" srcId="{032D8ECC-C36D-4252-BDE3-5A34C86A58A8}" destId="{E4F6BA05-F378-4BE3-8522-A92B740EEF86}" srcOrd="0" destOrd="0" presId="urn:microsoft.com/office/officeart/2016/7/layout/BasicTimeline"/>
    <dgm:cxn modelId="{3ECED469-B955-4178-A65D-BAC280DB46A9}" srcId="{9BACAAA0-F2CD-4F05-A43B-0B21DCCE2D28}" destId="{F0091D2B-B7B3-4E5F-978B-8974A46FFE8D}" srcOrd="0" destOrd="0" parTransId="{6FCB512D-5193-4381-90EF-C6BBEB5CAFC4}" sibTransId="{21CC7BEF-D183-45B0-B33E-79AE9CE7733B}"/>
    <dgm:cxn modelId="{6D936C4D-1747-41D0-AD05-393C748095E3}" type="presOf" srcId="{9493FF08-D106-4175-A4C1-ACE07ED8A8EB}" destId="{E63D9DA1-1041-4EFD-819F-19E0D07C5905}" srcOrd="0" destOrd="1" presId="urn:microsoft.com/office/officeart/2016/7/layout/BasicTimeline"/>
    <dgm:cxn modelId="{04003850-38B4-4848-B03A-E126F688D841}" srcId="{E5A494A5-08E2-4025-B3EE-53FB7A303B79}" destId="{35439AF9-ED18-4E9E-8461-272A67693DCA}" srcOrd="6" destOrd="0" parTransId="{8B5D9350-EE5F-4AA1-AE52-CE9AFC3DAC0D}" sibTransId="{AFFA04E0-581D-4B37-97FB-62E4858AA24A}"/>
    <dgm:cxn modelId="{5E02D270-F0F1-449B-81E3-E4EC225D1309}" type="presOf" srcId="{35439AF9-ED18-4E9E-8461-272A67693DCA}" destId="{332C5979-8AFF-447E-BF87-90DC37C31958}" srcOrd="0" destOrd="0" presId="urn:microsoft.com/office/officeart/2016/7/layout/BasicTimeline"/>
    <dgm:cxn modelId="{EF117651-EAD4-41F2-9FCC-CEB86A685656}" type="presOf" srcId="{9F27E43A-903E-48C4-9B55-2E78CE8EACD0}" destId="{FA34B73F-65E1-466A-AD9A-45B6A082DDEC}" srcOrd="0" destOrd="0" presId="urn:microsoft.com/office/officeart/2016/7/layout/BasicTimeline"/>
    <dgm:cxn modelId="{BECD9471-FB02-48FB-9972-1AE53E3EC1EF}" srcId="{82A2B2C8-8999-467B-B804-64E199D221F6}" destId="{8A8426DD-50CF-4008-875F-0E9FF81C0090}" srcOrd="0" destOrd="0" parTransId="{94466076-8E15-4214-B580-5A57A3BB1732}" sibTransId="{AD6A1199-F44D-4E5A-B83C-025D573FAF7D}"/>
    <dgm:cxn modelId="{C2F20356-479E-4A65-88C2-724DD3571C70}" srcId="{E5A494A5-08E2-4025-B3EE-53FB7A303B79}" destId="{90BFF5C4-27E2-461B-8287-FE975728C45A}" srcOrd="12" destOrd="0" parTransId="{B5958554-1E3C-47F6-AFC1-AD5477121C10}" sibTransId="{C517F5E9-E255-405D-A5CB-1476B63A456F}"/>
    <dgm:cxn modelId="{20A03176-4A31-4FB4-93C9-9D911B2E123A}" type="presOf" srcId="{1A079C65-D0A1-4DEE-8485-AF36C00C3315}" destId="{CE62CA57-66A2-40D2-ADF9-9B2E53DE5B17}" srcOrd="0" destOrd="0" presId="urn:microsoft.com/office/officeart/2016/7/layout/BasicTimeline"/>
    <dgm:cxn modelId="{61863588-9C60-45C8-A845-590B2B9B3985}" type="presOf" srcId="{957F1D93-05F1-4FAE-AC76-E64CF024CB75}" destId="{BA223DE7-152A-4A76-9333-986F3ACCADD1}" srcOrd="0" destOrd="0" presId="urn:microsoft.com/office/officeart/2016/7/layout/BasicTimeline"/>
    <dgm:cxn modelId="{2CA40EAC-59FF-4C1E-B854-486D90E7370A}" type="presOf" srcId="{A2A9C6A5-1340-4223-9C0E-C956EADDEFF9}" destId="{FCB40B78-F256-4174-A6F3-15B27856309D}" srcOrd="0" destOrd="0" presId="urn:microsoft.com/office/officeart/2016/7/layout/BasicTimeline"/>
    <dgm:cxn modelId="{265790AD-197E-4792-A9EE-9C0EB7EE7A06}" srcId="{E5A494A5-08E2-4025-B3EE-53FB7A303B79}" destId="{73AC991C-4505-4206-A336-340A3F8DA12C}" srcOrd="8" destOrd="0" parTransId="{441892F0-74BC-48B7-945B-E207337801CC}" sibTransId="{00D19B36-381F-46E6-A18C-30240B5BFF29}"/>
    <dgm:cxn modelId="{746C4CB3-77BE-43A1-B882-8C18F1AECBAB}" type="presOf" srcId="{68245CD3-59FA-43AB-9817-6D29279D4A49}" destId="{E910FF35-51F6-4F24-AAE9-6AA8D9778A0D}" srcOrd="0" destOrd="0" presId="urn:microsoft.com/office/officeart/2016/7/layout/BasicTimeline"/>
    <dgm:cxn modelId="{D9396DB3-3A5F-49B5-BD3D-F0AA31EF4FD7}" type="presOf" srcId="{727AEFBC-F018-487B-B55F-9F10E9509B1E}" destId="{08AEB85B-4838-444F-8493-88A05820AA40}" srcOrd="0" destOrd="1" presId="urn:microsoft.com/office/officeart/2016/7/layout/BasicTimeline"/>
    <dgm:cxn modelId="{AD7C7CB7-AF8D-4ECE-9316-36B46AD91703}" srcId="{655F5C0C-A85C-4D88-B747-FB2C5F43BF3D}" destId="{957F1D93-05F1-4FAE-AC76-E64CF024CB75}" srcOrd="0" destOrd="0" parTransId="{FB0DBFB7-BAB7-4C9F-B6E9-4617CDA52CED}" sibTransId="{49EAA88B-78A9-4498-AF95-883FEF3AC00C}"/>
    <dgm:cxn modelId="{0C1A25B9-0BE6-4B11-A2A8-D5C32E1BA886}" srcId="{19E999CD-C17C-4FD0-9B7B-7201B28230B1}" destId="{DD9C3669-6C94-470E-A963-61CC3ECF21E7}" srcOrd="0" destOrd="0" parTransId="{F6700980-6EF3-4CA0-9F37-2554B14AD1ED}" sibTransId="{B9552E39-58A7-4ECE-8FAC-CE72899BE7E9}"/>
    <dgm:cxn modelId="{0160A4B9-3C07-4FE6-9F8B-1464794935B7}" type="presOf" srcId="{90BFF5C4-27E2-461B-8287-FE975728C45A}" destId="{62D227BB-FAA0-435C-ACB2-7F6887BEC758}" srcOrd="0" destOrd="0" presId="urn:microsoft.com/office/officeart/2016/7/layout/BasicTimeline"/>
    <dgm:cxn modelId="{FD89E5C4-66E3-4E4B-921D-A7A19F05FA0D}" srcId="{73AC991C-4505-4206-A336-340A3F8DA12C}" destId="{77B00CE8-A4CD-4E9A-ACBD-93EE68AE20AC}" srcOrd="0" destOrd="0" parTransId="{D03E293F-C8D6-4C39-9AE8-D0C9451AC6E0}" sibTransId="{FFCB26F4-4885-4AE1-9722-0851716F6B8B}"/>
    <dgm:cxn modelId="{C5C493D1-0279-410E-932B-2E7415786CA4}" type="presOf" srcId="{3B58932C-8958-4EE6-83D4-790971B034E9}" destId="{FA34B73F-65E1-466A-AD9A-45B6A082DDEC}" srcOrd="0" destOrd="1" presId="urn:microsoft.com/office/officeart/2016/7/layout/BasicTimeline"/>
    <dgm:cxn modelId="{8CCA01D3-A2E3-4E5D-A07B-B7C0B09AAB75}" type="presOf" srcId="{DD9C3669-6C94-470E-A963-61CC3ECF21E7}" destId="{057D7D81-537B-4B01-9C75-3A1D968BB2A9}" srcOrd="0" destOrd="0" presId="urn:microsoft.com/office/officeart/2016/7/layout/BasicTimeline"/>
    <dgm:cxn modelId="{092BF4D4-559A-40B3-A225-234D8679A088}" srcId="{E5A494A5-08E2-4025-B3EE-53FB7A303B79}" destId="{BF4D6E7F-A491-4FCB-98A7-D4603D9EA23B}" srcOrd="10" destOrd="0" parTransId="{FF19FEB0-56A3-4568-905E-3BD53994CCC7}" sibTransId="{72F41196-AE86-4EF8-8F05-E9BD682A2675}"/>
    <dgm:cxn modelId="{4DE30CD7-5231-4E2A-BF1D-71E74B8E8CA9}" srcId="{BF4D6E7F-A491-4FCB-98A7-D4603D9EA23B}" destId="{404A8F5F-0CD0-4C31-BAFD-415720DB94A4}" srcOrd="0" destOrd="0" parTransId="{D3109D44-7F3A-4157-AE54-D6A5C77ECCDA}" sibTransId="{B176CF20-10FF-4905-996C-91AA6CAEB3CA}"/>
    <dgm:cxn modelId="{75B538D8-A322-4FE1-8A4A-84D7037CBFF3}" srcId="{E5A494A5-08E2-4025-B3EE-53FB7A303B79}" destId="{655F5C0C-A85C-4D88-B747-FB2C5F43BF3D}" srcOrd="11" destOrd="0" parTransId="{4B9E238C-B059-4248-856C-1AD28F525B63}" sibTransId="{937E09AD-2C10-47FB-B047-633C149DE7DA}"/>
    <dgm:cxn modelId="{F553BCDD-C5AE-455E-AC6A-923E71F7792C}" type="presOf" srcId="{404A8F5F-0CD0-4C31-BAFD-415720DB94A4}" destId="{08AEB85B-4838-444F-8493-88A05820AA40}" srcOrd="0" destOrd="0" presId="urn:microsoft.com/office/officeart/2016/7/layout/BasicTimeline"/>
    <dgm:cxn modelId="{07F253E0-5159-42A3-A82C-C4BC7835731D}" srcId="{E5A494A5-08E2-4025-B3EE-53FB7A303B79}" destId="{332C93D1-EFB3-4DB8-B69B-77E25E3916C6}" srcOrd="1" destOrd="0" parTransId="{20F8D099-E809-4774-9669-2FB02C1913E6}" sibTransId="{A3A3AADB-9D98-4D7A-AD63-C52755F28BDC}"/>
    <dgm:cxn modelId="{634D03E9-8E78-4104-BC2D-EA8C94FC099F}" type="presOf" srcId="{BF4D6E7F-A491-4FCB-98A7-D4603D9EA23B}" destId="{923E4497-D9C0-4FA9-BBB3-A77D9108AEEB}" srcOrd="0" destOrd="0" presId="urn:microsoft.com/office/officeart/2016/7/layout/BasicTimeline"/>
    <dgm:cxn modelId="{DDEBC9EE-1A68-4ECF-A802-E5F97BE3D230}" srcId="{E5A494A5-08E2-4025-B3EE-53FB7A303B79}" destId="{A2D13C35-2D56-4250-86BE-E107CDA0EB8F}" srcOrd="9" destOrd="0" parTransId="{150B67F5-CA1B-4FE9-B8E7-9B790A238A71}" sibTransId="{0762B4B6-65A7-4F10-A68D-4BDA8F4FCF0B}"/>
    <dgm:cxn modelId="{4D8EBDEF-FC9D-48A2-9966-301A02F84641}" srcId="{E5A494A5-08E2-4025-B3EE-53FB7A303B79}" destId="{9BACAAA0-F2CD-4F05-A43B-0B21DCCE2D28}" srcOrd="4" destOrd="0" parTransId="{7172DED7-C7A4-41EF-A84C-9682CAB2EDB0}" sibTransId="{8F4EAED2-F05F-4BAB-84E1-644A1A9CEC2D}"/>
    <dgm:cxn modelId="{C8C1D1F6-5441-4B5C-B40D-A74764DCDF91}" type="presOf" srcId="{D164EF5A-163D-4966-AA22-279AAD504AFA}" destId="{5126F9B3-DD71-49F1-AE74-ABFBE61D2BED}" srcOrd="0" destOrd="0" presId="urn:microsoft.com/office/officeart/2016/7/layout/BasicTimeline"/>
    <dgm:cxn modelId="{2D4A66F9-E31E-436E-AF42-FB9192EE4125}" type="presOf" srcId="{8A8426DD-50CF-4008-875F-0E9FF81C0090}" destId="{20BA4CD3-AC0F-4803-834C-27FA34F8DA3C}" srcOrd="0" destOrd="0" presId="urn:microsoft.com/office/officeart/2016/7/layout/BasicTimeline"/>
    <dgm:cxn modelId="{21106EFB-A067-4589-A8EB-B8024A6B9F44}" type="presOf" srcId="{113E557C-B7D5-471E-8E4F-27F6C31964FD}" destId="{E4F6BA05-F378-4BE3-8522-A92B740EEF86}" srcOrd="0" destOrd="1" presId="urn:microsoft.com/office/officeart/2016/7/layout/BasicTimeline"/>
    <dgm:cxn modelId="{6C2B78FB-7543-44A6-9692-4FD876B7B5B7}" srcId="{E5A494A5-08E2-4025-B3EE-53FB7A303B79}" destId="{82A2B2C8-8999-467B-B804-64E199D221F6}" srcOrd="7" destOrd="0" parTransId="{31A01329-53EA-4C50-9872-2DC77647E151}" sibTransId="{3EC6DEF4-CD8C-45FE-AB9A-CD8206AD5BA8}"/>
    <dgm:cxn modelId="{902E1D66-4FAC-4CB2-92DC-B309893DEB95}" type="presParOf" srcId="{9E6EE920-5C7A-43F0-B7A8-D34EA49044E7}" destId="{ACF0ABD4-4DE6-413B-9049-E95251AD6463}" srcOrd="0" destOrd="0" presId="urn:microsoft.com/office/officeart/2016/7/layout/BasicTimeline"/>
    <dgm:cxn modelId="{742E8E73-9F90-4A10-A35A-7829D7C631F8}" type="presParOf" srcId="{9E6EE920-5C7A-43F0-B7A8-D34EA49044E7}" destId="{2C86C24E-5A48-4CBE-A9B8-D4CA22B27113}" srcOrd="1" destOrd="0" presId="urn:microsoft.com/office/officeart/2016/7/layout/BasicTimeline"/>
    <dgm:cxn modelId="{B5F5F8A8-081E-4208-B78A-A8B5C382440C}" type="presParOf" srcId="{2C86C24E-5A48-4CBE-A9B8-D4CA22B27113}" destId="{2E72A104-4D3B-43B2-8C95-190E64C8D3FF}" srcOrd="0" destOrd="0" presId="urn:microsoft.com/office/officeart/2016/7/layout/BasicTimeline"/>
    <dgm:cxn modelId="{8AA14621-BCB2-4FED-AB46-32C4B932B4C8}" type="presParOf" srcId="{2E72A104-4D3B-43B2-8C95-190E64C8D3FF}" destId="{2B317419-5E6D-45CB-A61B-4DE15C2AA883}" srcOrd="0" destOrd="0" presId="urn:microsoft.com/office/officeart/2016/7/layout/BasicTimeline"/>
    <dgm:cxn modelId="{BE67A2CB-AD5A-4466-AA60-D3D829C5362A}" type="presParOf" srcId="{2E72A104-4D3B-43B2-8C95-190E64C8D3FF}" destId="{57C18486-2C6C-4E8A-AF47-09D8276A11A0}" srcOrd="1" destOrd="0" presId="urn:microsoft.com/office/officeart/2016/7/layout/BasicTimeline"/>
    <dgm:cxn modelId="{FFD23EC5-E4F3-411C-BD75-034DEF5402C7}" type="presParOf" srcId="{57C18486-2C6C-4E8A-AF47-09D8276A11A0}" destId="{FA34B73F-65E1-466A-AD9A-45B6A082DDEC}" srcOrd="0" destOrd="0" presId="urn:microsoft.com/office/officeart/2016/7/layout/BasicTimeline"/>
    <dgm:cxn modelId="{D76F4F7B-2562-4B17-8666-5DB0D773E43E}" type="presParOf" srcId="{57C18486-2C6C-4E8A-AF47-09D8276A11A0}" destId="{DC754DE8-7E39-444F-B4A4-7168D88740E1}" srcOrd="1" destOrd="0" presId="urn:microsoft.com/office/officeart/2016/7/layout/BasicTimeline"/>
    <dgm:cxn modelId="{8554190B-4CCF-4982-B981-A12528400BCD}" type="presParOf" srcId="{2E72A104-4D3B-43B2-8C95-190E64C8D3FF}" destId="{82FB97B2-5A21-4BE0-8C44-1CC654CBAE75}" srcOrd="2" destOrd="0" presId="urn:microsoft.com/office/officeart/2016/7/layout/BasicTimeline"/>
    <dgm:cxn modelId="{05DEE091-4747-4912-AC26-34E6AC491885}" type="presParOf" srcId="{2E72A104-4D3B-43B2-8C95-190E64C8D3FF}" destId="{D0BB3E70-FBB2-422B-9465-4B1083442024}" srcOrd="3" destOrd="0" presId="urn:microsoft.com/office/officeart/2016/7/layout/BasicTimeline"/>
    <dgm:cxn modelId="{726A1083-CEBD-4EE8-A4F4-77B6AB9CF35A}" type="presParOf" srcId="{2E72A104-4D3B-43B2-8C95-190E64C8D3FF}" destId="{D1A5A019-C877-4C58-9A3E-77368962816C}" srcOrd="4" destOrd="0" presId="urn:microsoft.com/office/officeart/2016/7/layout/BasicTimeline"/>
    <dgm:cxn modelId="{895AFFCD-E70F-44F3-B1C1-3350686AF084}" type="presParOf" srcId="{2C86C24E-5A48-4CBE-A9B8-D4CA22B27113}" destId="{7E87AA36-CBFD-406F-8064-6EB418481EC5}" srcOrd="1" destOrd="0" presId="urn:microsoft.com/office/officeart/2016/7/layout/BasicTimeline"/>
    <dgm:cxn modelId="{959C1B4D-20C5-417D-A2D3-C2135D31D8D9}" type="presParOf" srcId="{2C86C24E-5A48-4CBE-A9B8-D4CA22B27113}" destId="{826AFBF6-490A-4534-B205-AC5CB1AA99FB}" srcOrd="2" destOrd="0" presId="urn:microsoft.com/office/officeart/2016/7/layout/BasicTimeline"/>
    <dgm:cxn modelId="{A0C33B11-D917-4440-89F7-EC1344066B66}" type="presParOf" srcId="{826AFBF6-490A-4534-B205-AC5CB1AA99FB}" destId="{A7C6FA20-F81A-48CB-A2D7-636D40997206}" srcOrd="0" destOrd="0" presId="urn:microsoft.com/office/officeart/2016/7/layout/BasicTimeline"/>
    <dgm:cxn modelId="{D2CF39DB-7138-4804-BF54-D8636B98484E}" type="presParOf" srcId="{826AFBF6-490A-4534-B205-AC5CB1AA99FB}" destId="{36FE707C-C842-41ED-8D5C-486995511207}" srcOrd="1" destOrd="0" presId="urn:microsoft.com/office/officeart/2016/7/layout/BasicTimeline"/>
    <dgm:cxn modelId="{05F73E3F-9F25-4433-9613-490A9D81B3EB}" type="presParOf" srcId="{36FE707C-C842-41ED-8D5C-486995511207}" destId="{5126F9B3-DD71-49F1-AE74-ABFBE61D2BED}" srcOrd="0" destOrd="0" presId="urn:microsoft.com/office/officeart/2016/7/layout/BasicTimeline"/>
    <dgm:cxn modelId="{6E801263-0336-45BE-8D0A-7227BF2E884A}" type="presParOf" srcId="{36FE707C-C842-41ED-8D5C-486995511207}" destId="{986FFEE9-F162-4807-984E-20F85E8BC5C9}" srcOrd="1" destOrd="0" presId="urn:microsoft.com/office/officeart/2016/7/layout/BasicTimeline"/>
    <dgm:cxn modelId="{3F039630-2076-46F7-80AF-A87893615EB5}" type="presParOf" srcId="{826AFBF6-490A-4534-B205-AC5CB1AA99FB}" destId="{07FBB3EC-278D-4009-849B-0881CE93A54C}" srcOrd="2" destOrd="0" presId="urn:microsoft.com/office/officeart/2016/7/layout/BasicTimeline"/>
    <dgm:cxn modelId="{7BAF43EF-6532-4ED4-B6CC-CD0BAF9F68F4}" type="presParOf" srcId="{826AFBF6-490A-4534-B205-AC5CB1AA99FB}" destId="{FBC8090E-B9D3-4C1B-BA67-F8F4C54A8698}" srcOrd="3" destOrd="0" presId="urn:microsoft.com/office/officeart/2016/7/layout/BasicTimeline"/>
    <dgm:cxn modelId="{EE9EBFD3-E765-4501-8934-5F7FF0931F2E}" type="presParOf" srcId="{826AFBF6-490A-4534-B205-AC5CB1AA99FB}" destId="{A507B3AA-4EE6-4B30-82CF-6970BBB35277}" srcOrd="4" destOrd="0" presId="urn:microsoft.com/office/officeart/2016/7/layout/BasicTimeline"/>
    <dgm:cxn modelId="{D275F5E9-3C49-4C34-9C12-1D2E4E41F442}" type="presParOf" srcId="{2C86C24E-5A48-4CBE-A9B8-D4CA22B27113}" destId="{F17711FF-54A7-498E-B174-7164FEA1D9E8}" srcOrd="3" destOrd="0" presId="urn:microsoft.com/office/officeart/2016/7/layout/BasicTimeline"/>
    <dgm:cxn modelId="{2D2B628E-DA53-46B1-A93B-34FD595C5E72}" type="presParOf" srcId="{2C86C24E-5A48-4CBE-A9B8-D4CA22B27113}" destId="{F46B63D0-7618-4538-A3C5-0C9433B71F3B}" srcOrd="4" destOrd="0" presId="urn:microsoft.com/office/officeart/2016/7/layout/BasicTimeline"/>
    <dgm:cxn modelId="{D638A235-0B68-4E54-A5F7-DC175D214258}" type="presParOf" srcId="{F46B63D0-7618-4538-A3C5-0C9433B71F3B}" destId="{BCA63CCF-282E-4E95-980A-B57E87100D04}" srcOrd="0" destOrd="0" presId="urn:microsoft.com/office/officeart/2016/7/layout/BasicTimeline"/>
    <dgm:cxn modelId="{1AD6D19A-A59A-408D-9AFD-636060009457}" type="presParOf" srcId="{F46B63D0-7618-4538-A3C5-0C9433B71F3B}" destId="{6D4659C8-4FD4-4D56-9799-4A74A38F7F3B}" srcOrd="1" destOrd="0" presId="urn:microsoft.com/office/officeart/2016/7/layout/BasicTimeline"/>
    <dgm:cxn modelId="{D4A86D0F-A7F1-4B2E-8603-B43122359BD7}" type="presParOf" srcId="{6D4659C8-4FD4-4D56-9799-4A74A38F7F3B}" destId="{E910FF35-51F6-4F24-AAE9-6AA8D9778A0D}" srcOrd="0" destOrd="0" presId="urn:microsoft.com/office/officeart/2016/7/layout/BasicTimeline"/>
    <dgm:cxn modelId="{3DDE84A4-880C-4BC2-BAD8-5E98C4A98994}" type="presParOf" srcId="{6D4659C8-4FD4-4D56-9799-4A74A38F7F3B}" destId="{9DEF4089-E6E7-4623-843D-63B1AD7B30B9}" srcOrd="1" destOrd="0" presId="urn:microsoft.com/office/officeart/2016/7/layout/BasicTimeline"/>
    <dgm:cxn modelId="{27A637BA-BCD4-4184-AE2B-2ADC77AC5CA9}" type="presParOf" srcId="{F46B63D0-7618-4538-A3C5-0C9433B71F3B}" destId="{9F29C55F-C4A6-4196-944D-E214DC05A7FA}" srcOrd="2" destOrd="0" presId="urn:microsoft.com/office/officeart/2016/7/layout/BasicTimeline"/>
    <dgm:cxn modelId="{F0B65C89-D1DA-464D-9BB1-B1CD78AA0287}" type="presParOf" srcId="{F46B63D0-7618-4538-A3C5-0C9433B71F3B}" destId="{83F399AB-BFDA-4CB9-90D2-C8C8C51F95D4}" srcOrd="3" destOrd="0" presId="urn:microsoft.com/office/officeart/2016/7/layout/BasicTimeline"/>
    <dgm:cxn modelId="{DE72EFB2-EDDA-4FFF-BE8A-2681E2A348B8}" type="presParOf" srcId="{F46B63D0-7618-4538-A3C5-0C9433B71F3B}" destId="{2E2B396B-9BF4-40F3-9B49-305C3B192F5A}" srcOrd="4" destOrd="0" presId="urn:microsoft.com/office/officeart/2016/7/layout/BasicTimeline"/>
    <dgm:cxn modelId="{7E5D9050-A50C-4214-82B6-4164E1167EF5}" type="presParOf" srcId="{2C86C24E-5A48-4CBE-A9B8-D4CA22B27113}" destId="{29B99FB4-6F9C-4EC8-9DD6-EC93AF2BAA7A}" srcOrd="5" destOrd="0" presId="urn:microsoft.com/office/officeart/2016/7/layout/BasicTimeline"/>
    <dgm:cxn modelId="{FD8C661A-7CA4-4716-BB76-293C8D7CAA10}" type="presParOf" srcId="{2C86C24E-5A48-4CBE-A9B8-D4CA22B27113}" destId="{2C742FA9-A316-4424-8C82-0187639C5FB6}" srcOrd="6" destOrd="0" presId="urn:microsoft.com/office/officeart/2016/7/layout/BasicTimeline"/>
    <dgm:cxn modelId="{63982797-3149-407A-A9C1-7BA09916EE06}" type="presParOf" srcId="{2C742FA9-A316-4424-8C82-0187639C5FB6}" destId="{E864FBE5-626D-4500-85E7-2877B57391ED}" srcOrd="0" destOrd="0" presId="urn:microsoft.com/office/officeart/2016/7/layout/BasicTimeline"/>
    <dgm:cxn modelId="{383F58AB-3A60-496A-A45D-341EA85C9FD0}" type="presParOf" srcId="{2C742FA9-A316-4424-8C82-0187639C5FB6}" destId="{48915E70-F25E-47CB-B66D-161912301C14}" srcOrd="1" destOrd="0" presId="urn:microsoft.com/office/officeart/2016/7/layout/BasicTimeline"/>
    <dgm:cxn modelId="{9E466897-EF6B-430D-B3D1-60525020ECE1}" type="presParOf" srcId="{48915E70-F25E-47CB-B66D-161912301C14}" destId="{057D7D81-537B-4B01-9C75-3A1D968BB2A9}" srcOrd="0" destOrd="0" presId="urn:microsoft.com/office/officeart/2016/7/layout/BasicTimeline"/>
    <dgm:cxn modelId="{00A6C9EE-B3EF-4736-B4D2-624BD464C1C4}" type="presParOf" srcId="{48915E70-F25E-47CB-B66D-161912301C14}" destId="{4324CF37-2C5E-4E39-902A-3643FDB38FBD}" srcOrd="1" destOrd="0" presId="urn:microsoft.com/office/officeart/2016/7/layout/BasicTimeline"/>
    <dgm:cxn modelId="{2B88625B-0645-453B-8A1E-9B2D6752A33F}" type="presParOf" srcId="{2C742FA9-A316-4424-8C82-0187639C5FB6}" destId="{45787DE1-EB9B-491D-AAB5-A309524BCEAC}" srcOrd="2" destOrd="0" presId="urn:microsoft.com/office/officeart/2016/7/layout/BasicTimeline"/>
    <dgm:cxn modelId="{F587FC65-A81B-44A1-9285-8A5209ABCF44}" type="presParOf" srcId="{2C742FA9-A316-4424-8C82-0187639C5FB6}" destId="{EF23DBA5-97FE-49DB-B005-6DA3E0013278}" srcOrd="3" destOrd="0" presId="urn:microsoft.com/office/officeart/2016/7/layout/BasicTimeline"/>
    <dgm:cxn modelId="{A2B378AC-C020-41B1-9346-3D222950AB7A}" type="presParOf" srcId="{2C742FA9-A316-4424-8C82-0187639C5FB6}" destId="{49640B70-7511-49AE-9C95-EB9EF374B588}" srcOrd="4" destOrd="0" presId="urn:microsoft.com/office/officeart/2016/7/layout/BasicTimeline"/>
    <dgm:cxn modelId="{AB4254C2-BF0D-4F7A-BB78-469AB7B880F6}" type="presParOf" srcId="{2C86C24E-5A48-4CBE-A9B8-D4CA22B27113}" destId="{BF9BA154-B549-4644-8052-4A6098E2A164}" srcOrd="7" destOrd="0" presId="urn:microsoft.com/office/officeart/2016/7/layout/BasicTimeline"/>
    <dgm:cxn modelId="{ECF686E4-4649-4A3E-9DEB-F26609D134CD}" type="presParOf" srcId="{2C86C24E-5A48-4CBE-A9B8-D4CA22B27113}" destId="{968128B0-2F01-43DD-87B5-31A7652E76E1}" srcOrd="8" destOrd="0" presId="urn:microsoft.com/office/officeart/2016/7/layout/BasicTimeline"/>
    <dgm:cxn modelId="{A1840D56-C6A2-45CF-B452-EEAEE510461D}" type="presParOf" srcId="{968128B0-2F01-43DD-87B5-31A7652E76E1}" destId="{C69050FE-CC36-43B8-AC56-99B89B19DF01}" srcOrd="0" destOrd="0" presId="urn:microsoft.com/office/officeart/2016/7/layout/BasicTimeline"/>
    <dgm:cxn modelId="{074C6CE3-D089-4708-97B1-4B799880CEED}" type="presParOf" srcId="{968128B0-2F01-43DD-87B5-31A7652E76E1}" destId="{7FC6C87C-8837-46B2-9748-A30C2DB586C9}" srcOrd="1" destOrd="0" presId="urn:microsoft.com/office/officeart/2016/7/layout/BasicTimeline"/>
    <dgm:cxn modelId="{82C0CF5B-4740-406D-BE0A-A59194F15B1E}" type="presParOf" srcId="{7FC6C87C-8837-46B2-9748-A30C2DB586C9}" destId="{ABD93147-A066-411D-990A-18EDA7AA56D8}" srcOrd="0" destOrd="0" presId="urn:microsoft.com/office/officeart/2016/7/layout/BasicTimeline"/>
    <dgm:cxn modelId="{0AC8156D-1E42-4DA4-A998-40C4C25CD437}" type="presParOf" srcId="{7FC6C87C-8837-46B2-9748-A30C2DB586C9}" destId="{95E0784E-5C69-4659-A5F5-BE9D9B4E6877}" srcOrd="1" destOrd="0" presId="urn:microsoft.com/office/officeart/2016/7/layout/BasicTimeline"/>
    <dgm:cxn modelId="{2312CCB7-0231-4D81-B06D-A54C7048C733}" type="presParOf" srcId="{968128B0-2F01-43DD-87B5-31A7652E76E1}" destId="{3646858B-6976-4B07-AB57-226044B0953C}" srcOrd="2" destOrd="0" presId="urn:microsoft.com/office/officeart/2016/7/layout/BasicTimeline"/>
    <dgm:cxn modelId="{AB8FCADE-D323-4610-B0C5-16AC0A7F2D96}" type="presParOf" srcId="{968128B0-2F01-43DD-87B5-31A7652E76E1}" destId="{09AA0D40-FDC7-4C62-BF7F-0FD7024119C2}" srcOrd="3" destOrd="0" presId="urn:microsoft.com/office/officeart/2016/7/layout/BasicTimeline"/>
    <dgm:cxn modelId="{11397282-0D4F-4816-BE19-0187E07BB76C}" type="presParOf" srcId="{968128B0-2F01-43DD-87B5-31A7652E76E1}" destId="{3DA12D4C-A55F-4245-B6B9-F23A03961C9B}" srcOrd="4" destOrd="0" presId="urn:microsoft.com/office/officeart/2016/7/layout/BasicTimeline"/>
    <dgm:cxn modelId="{CEC8AE1B-18A4-4BC6-881B-180A65391E13}" type="presParOf" srcId="{2C86C24E-5A48-4CBE-A9B8-D4CA22B27113}" destId="{FFF64BF7-FFA3-49B9-A8A1-6450C2B021DB}" srcOrd="9" destOrd="0" presId="urn:microsoft.com/office/officeart/2016/7/layout/BasicTimeline"/>
    <dgm:cxn modelId="{6EAFD795-9902-4979-9A20-E65D70CBFCEF}" type="presParOf" srcId="{2C86C24E-5A48-4CBE-A9B8-D4CA22B27113}" destId="{C5C5797E-23CB-4E61-92E1-4A37E901999A}" srcOrd="10" destOrd="0" presId="urn:microsoft.com/office/officeart/2016/7/layout/BasicTimeline"/>
    <dgm:cxn modelId="{9CB8E324-222A-4849-A90E-D4810707DD8E}" type="presParOf" srcId="{C5C5797E-23CB-4E61-92E1-4A37E901999A}" destId="{38E2EB09-2037-452E-AA3C-51950657127B}" srcOrd="0" destOrd="0" presId="urn:microsoft.com/office/officeart/2016/7/layout/BasicTimeline"/>
    <dgm:cxn modelId="{F2661349-4266-4312-B268-E2FF9939383B}" type="presParOf" srcId="{C5C5797E-23CB-4E61-92E1-4A37E901999A}" destId="{C974B90D-13DC-4C57-B060-BA46B390185B}" srcOrd="1" destOrd="0" presId="urn:microsoft.com/office/officeart/2016/7/layout/BasicTimeline"/>
    <dgm:cxn modelId="{29A498C0-700E-4E6D-8EF5-1BD48F336D9D}" type="presParOf" srcId="{C974B90D-13DC-4C57-B060-BA46B390185B}" destId="{CE62CA57-66A2-40D2-ADF9-9B2E53DE5B17}" srcOrd="0" destOrd="0" presId="urn:microsoft.com/office/officeart/2016/7/layout/BasicTimeline"/>
    <dgm:cxn modelId="{076D7AAE-8965-4F23-8EC3-2D4A0C30EE82}" type="presParOf" srcId="{C974B90D-13DC-4C57-B060-BA46B390185B}" destId="{EF0A79B8-601A-4D5E-A299-701CC150B1B7}" srcOrd="1" destOrd="0" presId="urn:microsoft.com/office/officeart/2016/7/layout/BasicTimeline"/>
    <dgm:cxn modelId="{F9D5F40A-C263-4F15-A73D-E5B270C5D888}" type="presParOf" srcId="{C5C5797E-23CB-4E61-92E1-4A37E901999A}" destId="{706F6994-02B4-476B-8FB4-CDC9C2BAF527}" srcOrd="2" destOrd="0" presId="urn:microsoft.com/office/officeart/2016/7/layout/BasicTimeline"/>
    <dgm:cxn modelId="{350F5A5A-9FF4-4E8E-BE3D-9097C97C6B27}" type="presParOf" srcId="{C5C5797E-23CB-4E61-92E1-4A37E901999A}" destId="{EB57CF36-9BD9-40AA-953C-7A9F4E7B3084}" srcOrd="3" destOrd="0" presId="urn:microsoft.com/office/officeart/2016/7/layout/BasicTimeline"/>
    <dgm:cxn modelId="{CF20603E-2A4D-4B26-8FFB-F86B24403C96}" type="presParOf" srcId="{C5C5797E-23CB-4E61-92E1-4A37E901999A}" destId="{6D58AF26-9D08-4D23-AECF-C891DE3C4677}" srcOrd="4" destOrd="0" presId="urn:microsoft.com/office/officeart/2016/7/layout/BasicTimeline"/>
    <dgm:cxn modelId="{EC3378F7-94AC-4625-A93E-909D2EF9FAFF}" type="presParOf" srcId="{2C86C24E-5A48-4CBE-A9B8-D4CA22B27113}" destId="{01A5AB9B-E97B-4B06-8942-DB47233FC0CD}" srcOrd="11" destOrd="0" presId="urn:microsoft.com/office/officeart/2016/7/layout/BasicTimeline"/>
    <dgm:cxn modelId="{DA9A7AD2-0CEA-4AE9-910A-6BBCFF44DAC3}" type="presParOf" srcId="{2C86C24E-5A48-4CBE-A9B8-D4CA22B27113}" destId="{C4D58B90-459C-4FFB-8569-B837F232287E}" srcOrd="12" destOrd="0" presId="urn:microsoft.com/office/officeart/2016/7/layout/BasicTimeline"/>
    <dgm:cxn modelId="{183AEEEE-81D8-4363-B366-3542BE2B6C0F}" type="presParOf" srcId="{C4D58B90-459C-4FFB-8569-B837F232287E}" destId="{332C5979-8AFF-447E-BF87-90DC37C31958}" srcOrd="0" destOrd="0" presId="urn:microsoft.com/office/officeart/2016/7/layout/BasicTimeline"/>
    <dgm:cxn modelId="{8ADA1DFE-EB35-4F10-9875-B527B94E01E2}" type="presParOf" srcId="{C4D58B90-459C-4FFB-8569-B837F232287E}" destId="{0263C131-122D-469B-8F59-729852E52DFB}" srcOrd="1" destOrd="0" presId="urn:microsoft.com/office/officeart/2016/7/layout/BasicTimeline"/>
    <dgm:cxn modelId="{91DD06FD-292E-460B-BECD-C230E1565ADB}" type="presParOf" srcId="{0263C131-122D-469B-8F59-729852E52DFB}" destId="{E63D9DA1-1041-4EFD-819F-19E0D07C5905}" srcOrd="0" destOrd="0" presId="urn:microsoft.com/office/officeart/2016/7/layout/BasicTimeline"/>
    <dgm:cxn modelId="{1569C215-384F-4371-A6EC-800AA717D201}" type="presParOf" srcId="{0263C131-122D-469B-8F59-729852E52DFB}" destId="{7CBB1172-81F8-42A9-A0A9-45F7536A4DED}" srcOrd="1" destOrd="0" presId="urn:microsoft.com/office/officeart/2016/7/layout/BasicTimeline"/>
    <dgm:cxn modelId="{CBE96CD6-CD87-4D42-A0AF-6042B3C9A3FA}" type="presParOf" srcId="{C4D58B90-459C-4FFB-8569-B837F232287E}" destId="{2BAFA99B-8C09-4DAE-B30E-75AB66EC9343}" srcOrd="2" destOrd="0" presId="urn:microsoft.com/office/officeart/2016/7/layout/BasicTimeline"/>
    <dgm:cxn modelId="{2F455C3A-3274-4400-ACE8-53BE7D54CE49}" type="presParOf" srcId="{C4D58B90-459C-4FFB-8569-B837F232287E}" destId="{1A6CEBA1-26BA-456B-B2DD-5655DBB98E86}" srcOrd="3" destOrd="0" presId="urn:microsoft.com/office/officeart/2016/7/layout/BasicTimeline"/>
    <dgm:cxn modelId="{69AAF2ED-8F41-4B17-8338-70CA12EB342F}" type="presParOf" srcId="{C4D58B90-459C-4FFB-8569-B837F232287E}" destId="{DC0A25FA-8592-4952-A02F-E7080D347FC9}" srcOrd="4" destOrd="0" presId="urn:microsoft.com/office/officeart/2016/7/layout/BasicTimeline"/>
    <dgm:cxn modelId="{E0C1A44C-4434-437B-8FC1-D2BB98942F50}" type="presParOf" srcId="{2C86C24E-5A48-4CBE-A9B8-D4CA22B27113}" destId="{BEA30081-9311-4FC9-8A87-2C1991662989}" srcOrd="13" destOrd="0" presId="urn:microsoft.com/office/officeart/2016/7/layout/BasicTimeline"/>
    <dgm:cxn modelId="{151D4179-8996-4E15-95D1-4B7E3971F1A5}" type="presParOf" srcId="{2C86C24E-5A48-4CBE-A9B8-D4CA22B27113}" destId="{0A410ECA-662D-4342-9F54-A72D5438BACA}" srcOrd="14" destOrd="0" presId="urn:microsoft.com/office/officeart/2016/7/layout/BasicTimeline"/>
    <dgm:cxn modelId="{E1CE9B53-8BA8-4EFA-97F2-4B0DAA3B8F12}" type="presParOf" srcId="{0A410ECA-662D-4342-9F54-A72D5438BACA}" destId="{E8254700-DA88-48D7-9606-598BBDFFD7AB}" srcOrd="0" destOrd="0" presId="urn:microsoft.com/office/officeart/2016/7/layout/BasicTimeline"/>
    <dgm:cxn modelId="{F837D312-9167-4B9F-AC12-230D4E7EE34F}" type="presParOf" srcId="{0A410ECA-662D-4342-9F54-A72D5438BACA}" destId="{4679B806-6068-4FF5-8F0F-76CB0AE39888}" srcOrd="1" destOrd="0" presId="urn:microsoft.com/office/officeart/2016/7/layout/BasicTimeline"/>
    <dgm:cxn modelId="{95444552-ACA7-43B2-8435-267ED1EB487E}" type="presParOf" srcId="{4679B806-6068-4FF5-8F0F-76CB0AE39888}" destId="{20BA4CD3-AC0F-4803-834C-27FA34F8DA3C}" srcOrd="0" destOrd="0" presId="urn:microsoft.com/office/officeart/2016/7/layout/BasicTimeline"/>
    <dgm:cxn modelId="{BA6566C1-67BF-4C7B-805A-6D29B550D27E}" type="presParOf" srcId="{4679B806-6068-4FF5-8F0F-76CB0AE39888}" destId="{ACD386EB-F61B-4BEE-B389-F84DA73A5027}" srcOrd="1" destOrd="0" presId="urn:microsoft.com/office/officeart/2016/7/layout/BasicTimeline"/>
    <dgm:cxn modelId="{0928CAD9-AF24-4769-8130-DABD0541A7E6}" type="presParOf" srcId="{0A410ECA-662D-4342-9F54-A72D5438BACA}" destId="{9670F8A3-9EFD-4F0C-854C-63A22DAE7148}" srcOrd="2" destOrd="0" presId="urn:microsoft.com/office/officeart/2016/7/layout/BasicTimeline"/>
    <dgm:cxn modelId="{700323F5-9EAC-4F7B-A76A-D186F485C94C}" type="presParOf" srcId="{0A410ECA-662D-4342-9F54-A72D5438BACA}" destId="{74A0DE7F-789A-45CE-AEAC-9480B97126AA}" srcOrd="3" destOrd="0" presId="urn:microsoft.com/office/officeart/2016/7/layout/BasicTimeline"/>
    <dgm:cxn modelId="{95CD30A3-9C12-4A5C-9151-2BA141414808}" type="presParOf" srcId="{0A410ECA-662D-4342-9F54-A72D5438BACA}" destId="{C9C27B55-C2D8-4C4B-9BBC-F58F7B98E7E0}" srcOrd="4" destOrd="0" presId="urn:microsoft.com/office/officeart/2016/7/layout/BasicTimeline"/>
    <dgm:cxn modelId="{488B19FF-5D17-4E60-ABFB-9A8EFABED2B9}" type="presParOf" srcId="{2C86C24E-5A48-4CBE-A9B8-D4CA22B27113}" destId="{0C8E8C21-CC28-42E7-96FA-3DB2707DC4AF}" srcOrd="15" destOrd="0" presId="urn:microsoft.com/office/officeart/2016/7/layout/BasicTimeline"/>
    <dgm:cxn modelId="{7FF3EC48-0CE3-44EB-8E0C-7E2BFA5D40C0}" type="presParOf" srcId="{2C86C24E-5A48-4CBE-A9B8-D4CA22B27113}" destId="{753F8AAE-44C8-4A52-B6D3-501D3E3E0F95}" srcOrd="16" destOrd="0" presId="urn:microsoft.com/office/officeart/2016/7/layout/BasicTimeline"/>
    <dgm:cxn modelId="{E8756409-FC54-41C7-8F78-32FE9D4C8958}" type="presParOf" srcId="{753F8AAE-44C8-4A52-B6D3-501D3E3E0F95}" destId="{5621A5E0-B1A5-4E4E-8FBC-6F15B7B1A0FE}" srcOrd="0" destOrd="0" presId="urn:microsoft.com/office/officeart/2016/7/layout/BasicTimeline"/>
    <dgm:cxn modelId="{8338B3AB-90CB-4138-875C-3F51D0E56209}" type="presParOf" srcId="{753F8AAE-44C8-4A52-B6D3-501D3E3E0F95}" destId="{27163913-A3BC-4E7A-82D4-B77A3912568B}" srcOrd="1" destOrd="0" presId="urn:microsoft.com/office/officeart/2016/7/layout/BasicTimeline"/>
    <dgm:cxn modelId="{90D7FF2C-1DC2-4A60-BB48-CC04CFB64797}" type="presParOf" srcId="{27163913-A3BC-4E7A-82D4-B77A3912568B}" destId="{42451EA0-4CE1-4438-AD5A-68B5F1AAEA29}" srcOrd="0" destOrd="0" presId="urn:microsoft.com/office/officeart/2016/7/layout/BasicTimeline"/>
    <dgm:cxn modelId="{0DFA616E-45E9-4693-BA07-40CCB03F1312}" type="presParOf" srcId="{27163913-A3BC-4E7A-82D4-B77A3912568B}" destId="{A056BB57-2A8E-4932-927F-CCDB379CA3C2}" srcOrd="1" destOrd="0" presId="urn:microsoft.com/office/officeart/2016/7/layout/BasicTimeline"/>
    <dgm:cxn modelId="{5B89867A-0E72-42B0-BE8E-83956CF5550E}" type="presParOf" srcId="{753F8AAE-44C8-4A52-B6D3-501D3E3E0F95}" destId="{1E34C862-116A-4AE5-82D8-50DB72CAAC65}" srcOrd="2" destOrd="0" presId="urn:microsoft.com/office/officeart/2016/7/layout/BasicTimeline"/>
    <dgm:cxn modelId="{52686B1E-CD9D-47C7-AA1F-3EE346602A72}" type="presParOf" srcId="{753F8AAE-44C8-4A52-B6D3-501D3E3E0F95}" destId="{CD51D724-C094-4BDA-BEAA-0C58DFA9C024}" srcOrd="3" destOrd="0" presId="urn:microsoft.com/office/officeart/2016/7/layout/BasicTimeline"/>
    <dgm:cxn modelId="{5B40892F-5883-45DA-8E32-A009E8E67CB9}" type="presParOf" srcId="{753F8AAE-44C8-4A52-B6D3-501D3E3E0F95}" destId="{9ACAED64-0B39-4E3F-AF95-4A35706A9340}" srcOrd="4" destOrd="0" presId="urn:microsoft.com/office/officeart/2016/7/layout/BasicTimeline"/>
    <dgm:cxn modelId="{9BB85CD4-5503-4ACA-96FD-7267BC765CDE}" type="presParOf" srcId="{2C86C24E-5A48-4CBE-A9B8-D4CA22B27113}" destId="{5C21EE67-79B9-4E2F-AC5F-69CAD74C8260}" srcOrd="17" destOrd="0" presId="urn:microsoft.com/office/officeart/2016/7/layout/BasicTimeline"/>
    <dgm:cxn modelId="{50CF9ECC-5BF9-4063-BA2B-878404F88DA6}" type="presParOf" srcId="{2C86C24E-5A48-4CBE-A9B8-D4CA22B27113}" destId="{65AFA773-EAD1-4ABD-999D-8BB6F1589325}" srcOrd="18" destOrd="0" presId="urn:microsoft.com/office/officeart/2016/7/layout/BasicTimeline"/>
    <dgm:cxn modelId="{CF1D91AE-1A2F-4072-BFEF-EE3D2FF85DE0}" type="presParOf" srcId="{65AFA773-EAD1-4ABD-999D-8BB6F1589325}" destId="{083C7CC6-C338-4781-B8E9-EB91B5339312}" srcOrd="0" destOrd="0" presId="urn:microsoft.com/office/officeart/2016/7/layout/BasicTimeline"/>
    <dgm:cxn modelId="{A74FBDDF-4040-4CF8-AA8C-36B02B764836}" type="presParOf" srcId="{65AFA773-EAD1-4ABD-999D-8BB6F1589325}" destId="{F92E39E6-BF17-45D4-B0A7-281924188358}" srcOrd="1" destOrd="0" presId="urn:microsoft.com/office/officeart/2016/7/layout/BasicTimeline"/>
    <dgm:cxn modelId="{3B687C08-31CC-4CD8-975E-FA829B36A167}" type="presParOf" srcId="{F92E39E6-BF17-45D4-B0A7-281924188358}" destId="{E4F6BA05-F378-4BE3-8522-A92B740EEF86}" srcOrd="0" destOrd="0" presId="urn:microsoft.com/office/officeart/2016/7/layout/BasicTimeline"/>
    <dgm:cxn modelId="{5F99F7C7-B1E5-4F64-82DD-DDC8447C4071}" type="presParOf" srcId="{F92E39E6-BF17-45D4-B0A7-281924188358}" destId="{7B59A144-4002-43C6-A4C4-FF1F10F7E065}" srcOrd="1" destOrd="0" presId="urn:microsoft.com/office/officeart/2016/7/layout/BasicTimeline"/>
    <dgm:cxn modelId="{85FAAC78-AA0E-41F4-A500-6A2B61C152FE}" type="presParOf" srcId="{65AFA773-EAD1-4ABD-999D-8BB6F1589325}" destId="{C93AABFA-8982-4F06-BD0E-0FC75C934E49}" srcOrd="2" destOrd="0" presId="urn:microsoft.com/office/officeart/2016/7/layout/BasicTimeline"/>
    <dgm:cxn modelId="{6B3DA461-B6D3-4914-A315-12FAF1FCD337}" type="presParOf" srcId="{65AFA773-EAD1-4ABD-999D-8BB6F1589325}" destId="{64E9F1F5-C2CF-48CD-B018-019121EAD717}" srcOrd="3" destOrd="0" presId="urn:microsoft.com/office/officeart/2016/7/layout/BasicTimeline"/>
    <dgm:cxn modelId="{DF8BB68E-ECE2-4D53-A78F-2095D82807E4}" type="presParOf" srcId="{65AFA773-EAD1-4ABD-999D-8BB6F1589325}" destId="{D7609B51-CFC6-4ECC-BFE3-60CEB524CD0B}" srcOrd="4" destOrd="0" presId="urn:microsoft.com/office/officeart/2016/7/layout/BasicTimeline"/>
    <dgm:cxn modelId="{B1D67F7A-F2C2-4F5D-AE0B-61D383F6DB6E}" type="presParOf" srcId="{2C86C24E-5A48-4CBE-A9B8-D4CA22B27113}" destId="{852C7CD0-7238-438F-A59A-49F132695CAD}" srcOrd="19" destOrd="0" presId="urn:microsoft.com/office/officeart/2016/7/layout/BasicTimeline"/>
    <dgm:cxn modelId="{E1846D4D-B46B-4AF6-88A8-6E64ECE5D938}" type="presParOf" srcId="{2C86C24E-5A48-4CBE-A9B8-D4CA22B27113}" destId="{CB079405-1A18-47B1-82CA-1C9586809163}" srcOrd="20" destOrd="0" presId="urn:microsoft.com/office/officeart/2016/7/layout/BasicTimeline"/>
    <dgm:cxn modelId="{6E31D39C-E5CB-4EAC-B670-21022FFB97A2}" type="presParOf" srcId="{CB079405-1A18-47B1-82CA-1C9586809163}" destId="{923E4497-D9C0-4FA9-BBB3-A77D9108AEEB}" srcOrd="0" destOrd="0" presId="urn:microsoft.com/office/officeart/2016/7/layout/BasicTimeline"/>
    <dgm:cxn modelId="{70216316-099F-4A36-A3D7-C732E8CE6B7A}" type="presParOf" srcId="{CB079405-1A18-47B1-82CA-1C9586809163}" destId="{CF396915-C836-42AE-992B-65C0A55A53AE}" srcOrd="1" destOrd="0" presId="urn:microsoft.com/office/officeart/2016/7/layout/BasicTimeline"/>
    <dgm:cxn modelId="{7DC5A112-FFCD-41DE-8627-F851CDF962A3}" type="presParOf" srcId="{CF396915-C836-42AE-992B-65C0A55A53AE}" destId="{08AEB85B-4838-444F-8493-88A05820AA40}" srcOrd="0" destOrd="0" presId="urn:microsoft.com/office/officeart/2016/7/layout/BasicTimeline"/>
    <dgm:cxn modelId="{91676190-B8DC-4472-A6DD-9C93A7F59E00}" type="presParOf" srcId="{CF396915-C836-42AE-992B-65C0A55A53AE}" destId="{44280051-AFD4-448C-97DA-AF02438DEBEF}" srcOrd="1" destOrd="0" presId="urn:microsoft.com/office/officeart/2016/7/layout/BasicTimeline"/>
    <dgm:cxn modelId="{B49D8266-B27A-43CC-AFC6-1057D83593A6}" type="presParOf" srcId="{CB079405-1A18-47B1-82CA-1C9586809163}" destId="{B841B637-1493-4707-AB62-382ADB88924C}" srcOrd="2" destOrd="0" presId="urn:microsoft.com/office/officeart/2016/7/layout/BasicTimeline"/>
    <dgm:cxn modelId="{9A5F4396-3EB5-41C2-9E8C-998FFE634430}" type="presParOf" srcId="{CB079405-1A18-47B1-82CA-1C9586809163}" destId="{8CF9D745-A51B-4B7C-9EA5-86712961DCD1}" srcOrd="3" destOrd="0" presId="urn:microsoft.com/office/officeart/2016/7/layout/BasicTimeline"/>
    <dgm:cxn modelId="{1AE70349-D252-4FC8-88E2-0234420AF819}" type="presParOf" srcId="{CB079405-1A18-47B1-82CA-1C9586809163}" destId="{A8FF4D7C-A7D9-48E2-AAE8-BD8EB978F122}" srcOrd="4" destOrd="0" presId="urn:microsoft.com/office/officeart/2016/7/layout/BasicTimeline"/>
    <dgm:cxn modelId="{ADE329DA-75EB-4A3B-A244-161859A94E0D}" type="presParOf" srcId="{2C86C24E-5A48-4CBE-A9B8-D4CA22B27113}" destId="{EE9F7C1F-BB85-4D16-8F7F-CDC192BDEB85}" srcOrd="21" destOrd="0" presId="urn:microsoft.com/office/officeart/2016/7/layout/BasicTimeline"/>
    <dgm:cxn modelId="{21071779-F5DA-4D85-B9AE-28E3ECE56FD9}" type="presParOf" srcId="{2C86C24E-5A48-4CBE-A9B8-D4CA22B27113}" destId="{F4D7CA25-2F97-44BA-8E89-4B329C5B4329}" srcOrd="22" destOrd="0" presId="urn:microsoft.com/office/officeart/2016/7/layout/BasicTimeline"/>
    <dgm:cxn modelId="{CB6D7206-D899-4BA0-9FC3-16ED3F135FDE}" type="presParOf" srcId="{F4D7CA25-2F97-44BA-8E89-4B329C5B4329}" destId="{0F2ED5AE-5F5C-4CBA-A975-7D3E2568EC71}" srcOrd="0" destOrd="0" presId="urn:microsoft.com/office/officeart/2016/7/layout/BasicTimeline"/>
    <dgm:cxn modelId="{DA238C0A-91D2-4AE9-8BC0-58E14FE74B4F}" type="presParOf" srcId="{F4D7CA25-2F97-44BA-8E89-4B329C5B4329}" destId="{2F4D8871-AFF7-4CC0-8350-A654EA017F03}" srcOrd="1" destOrd="0" presId="urn:microsoft.com/office/officeart/2016/7/layout/BasicTimeline"/>
    <dgm:cxn modelId="{2DC7D0B7-A3CD-4559-81B9-FEDC72A845E8}" type="presParOf" srcId="{2F4D8871-AFF7-4CC0-8350-A654EA017F03}" destId="{BA223DE7-152A-4A76-9333-986F3ACCADD1}" srcOrd="0" destOrd="0" presId="urn:microsoft.com/office/officeart/2016/7/layout/BasicTimeline"/>
    <dgm:cxn modelId="{11ED7B8E-9267-4A15-B42B-B073F219CFD6}" type="presParOf" srcId="{2F4D8871-AFF7-4CC0-8350-A654EA017F03}" destId="{5DF551DA-69EA-4F9F-8BBD-48ECBE299EF8}" srcOrd="1" destOrd="0" presId="urn:microsoft.com/office/officeart/2016/7/layout/BasicTimeline"/>
    <dgm:cxn modelId="{EB05971A-FDD6-429F-BEB2-253954C97651}" type="presParOf" srcId="{F4D7CA25-2F97-44BA-8E89-4B329C5B4329}" destId="{B9B62C54-CE50-4D36-8C55-9100EDFB57BD}" srcOrd="2" destOrd="0" presId="urn:microsoft.com/office/officeart/2016/7/layout/BasicTimeline"/>
    <dgm:cxn modelId="{F7A649EB-7B34-4316-BF36-0C8A7D079DB1}" type="presParOf" srcId="{F4D7CA25-2F97-44BA-8E89-4B329C5B4329}" destId="{60D936E4-ED9B-4B52-9E93-81765A5DA62F}" srcOrd="3" destOrd="0" presId="urn:microsoft.com/office/officeart/2016/7/layout/BasicTimeline"/>
    <dgm:cxn modelId="{EC30C9EE-7FC7-4E62-BB62-C99EE9BC1D2D}" type="presParOf" srcId="{F4D7CA25-2F97-44BA-8E89-4B329C5B4329}" destId="{84E310F5-C97B-4B7D-BB0F-A5F6D62419A7}" srcOrd="4" destOrd="0" presId="urn:microsoft.com/office/officeart/2016/7/layout/BasicTimeline"/>
    <dgm:cxn modelId="{20EED3B8-A950-491A-9A69-01446A7BA989}" type="presParOf" srcId="{2C86C24E-5A48-4CBE-A9B8-D4CA22B27113}" destId="{F8EF3E8D-14EF-49D6-84CF-DC36122F9864}" srcOrd="23" destOrd="0" presId="urn:microsoft.com/office/officeart/2016/7/layout/BasicTimeline"/>
    <dgm:cxn modelId="{9A3C5043-1453-4444-96BD-5A380A7FB2F5}" type="presParOf" srcId="{2C86C24E-5A48-4CBE-A9B8-D4CA22B27113}" destId="{D3AF5526-AC44-42CF-B2EB-CABFB65EEA93}" srcOrd="24" destOrd="0" presId="urn:microsoft.com/office/officeart/2016/7/layout/BasicTimeline"/>
    <dgm:cxn modelId="{C25092C2-9181-4681-9B77-C352C93AD996}" type="presParOf" srcId="{D3AF5526-AC44-42CF-B2EB-CABFB65EEA93}" destId="{62D227BB-FAA0-435C-ACB2-7F6887BEC758}" srcOrd="0" destOrd="0" presId="urn:microsoft.com/office/officeart/2016/7/layout/BasicTimeline"/>
    <dgm:cxn modelId="{1523D4C6-FDC6-415A-9DEB-3FC35F300FF4}" type="presParOf" srcId="{D3AF5526-AC44-42CF-B2EB-CABFB65EEA93}" destId="{7FEFD798-74F8-490E-8275-AA731CE555E6}" srcOrd="1" destOrd="0" presId="urn:microsoft.com/office/officeart/2016/7/layout/BasicTimeline"/>
    <dgm:cxn modelId="{21F56C90-5E30-450C-BCA1-0E20B4F6BDEB}" type="presParOf" srcId="{7FEFD798-74F8-490E-8275-AA731CE555E6}" destId="{FCB40B78-F256-4174-A6F3-15B27856309D}" srcOrd="0" destOrd="0" presId="urn:microsoft.com/office/officeart/2016/7/layout/BasicTimeline"/>
    <dgm:cxn modelId="{39AD335F-35C6-4AFF-87A8-D329AF74CD03}" type="presParOf" srcId="{7FEFD798-74F8-490E-8275-AA731CE555E6}" destId="{C8E401FF-9D57-425F-95A0-2CC332AC2FEC}" srcOrd="1" destOrd="0" presId="urn:microsoft.com/office/officeart/2016/7/layout/BasicTimeline"/>
    <dgm:cxn modelId="{4A0C4E9C-C6FD-44AF-81FE-840B809DCAE4}" type="presParOf" srcId="{D3AF5526-AC44-42CF-B2EB-CABFB65EEA93}" destId="{57A700C3-5703-4670-9435-0A87BAE119BA}" srcOrd="2" destOrd="0" presId="urn:microsoft.com/office/officeart/2016/7/layout/BasicTimeline"/>
    <dgm:cxn modelId="{E860825D-9E1C-48D2-A903-76CA3BEC7DC9}" type="presParOf" srcId="{D3AF5526-AC44-42CF-B2EB-CABFB65EEA93}" destId="{6C388492-90C3-4EF6-9661-E44E2326989C}" srcOrd="3" destOrd="0" presId="urn:microsoft.com/office/officeart/2016/7/layout/BasicTimeline"/>
    <dgm:cxn modelId="{8D107F43-947C-43E5-B33C-C0D8D246F9EF}" type="presParOf" srcId="{D3AF5526-AC44-42CF-B2EB-CABFB65EEA93}" destId="{1D1EE420-D354-4E84-A6C3-2D7EE0727F47}"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DCC67-5091-4354-90EE-C0F8F8022770}" type="doc">
      <dgm:prSet loTypeId="urn:microsoft.com/office/officeart/2016/7/layout/AccentHomeChevronProcess" loCatId="timeline" qsTypeId="urn:microsoft.com/office/officeart/2005/8/quickstyle/simple1" qsCatId="simple" csTypeId="urn:microsoft.com/office/officeart/2005/8/colors/accent1_2" csCatId="accent1" phldr="1"/>
      <dgm:spPr/>
      <dgm:t>
        <a:bodyPr/>
        <a:lstStyle/>
        <a:p>
          <a:endParaRPr lang="en-US"/>
        </a:p>
      </dgm:t>
    </dgm:pt>
    <dgm:pt modelId="{D17B88EE-BB2D-42BE-9536-31C7EF2324AE}">
      <dgm:prSet phldrT="[Text]" phldr="0" custT="1"/>
      <dgm:spPr/>
      <dgm:t>
        <a:bodyPr/>
        <a:lstStyle/>
        <a:p>
          <a:pPr rtl="0"/>
          <a:r>
            <a:rPr lang="en-US" sz="1600">
              <a:latin typeface="Verdana"/>
            </a:rPr>
            <a:t>2022. gads</a:t>
          </a:r>
          <a:endParaRPr lang="en-US" sz="1600"/>
        </a:p>
      </dgm:t>
    </dgm:pt>
    <dgm:pt modelId="{2697C655-0183-4359-AADF-0952969A8EFD}" type="parTrans" cxnId="{7AA6C0FB-1484-4BDC-B354-282E45BBE993}">
      <dgm:prSet/>
      <dgm:spPr/>
      <dgm:t>
        <a:bodyPr/>
        <a:lstStyle/>
        <a:p>
          <a:endParaRPr lang="en-US"/>
        </a:p>
      </dgm:t>
    </dgm:pt>
    <dgm:pt modelId="{2F4CB75F-A366-49F5-ACA6-DCFAB3393E9E}" type="sibTrans" cxnId="{7AA6C0FB-1484-4BDC-B354-282E45BBE993}">
      <dgm:prSet/>
      <dgm:spPr/>
      <dgm:t>
        <a:bodyPr/>
        <a:lstStyle/>
        <a:p>
          <a:endParaRPr lang="en-US"/>
        </a:p>
      </dgm:t>
    </dgm:pt>
    <dgm:pt modelId="{C238FF39-8731-4CBA-82E0-59C5A9043FF4}">
      <dgm:prSet phldrT="[Text]" phldr="0"/>
      <dgm:spPr/>
      <dgm:t>
        <a:bodyPr/>
        <a:lstStyle/>
        <a:p>
          <a:pPr rtl="0"/>
          <a:r>
            <a:rPr lang="lv-LV" sz="1600" b="1">
              <a:solidFill>
                <a:srgbClr val="68478D"/>
              </a:solidFill>
              <a:latin typeface="Verdana"/>
            </a:rPr>
            <a:t>Grozījumi </a:t>
          </a:r>
          <a:r>
            <a:rPr lang="lv-LV" sz="1600" b="1">
              <a:latin typeface="Verdana"/>
            </a:rPr>
            <a:t>valsts vidējās izglītības standartā par obligātu VPD dabaszinātņu jomā</a:t>
          </a:r>
          <a:endParaRPr lang="en-US" b="1"/>
        </a:p>
      </dgm:t>
    </dgm:pt>
    <dgm:pt modelId="{97B19ED8-1E96-4AB1-8EB6-1F6AAB4A6324}" type="parTrans" cxnId="{889FD966-2EFE-4122-856B-B248398E9CA5}">
      <dgm:prSet/>
      <dgm:spPr/>
      <dgm:t>
        <a:bodyPr/>
        <a:lstStyle/>
        <a:p>
          <a:endParaRPr lang="en-US"/>
        </a:p>
      </dgm:t>
    </dgm:pt>
    <dgm:pt modelId="{B5129A9E-AE2D-48EF-9183-394B578D3623}" type="sibTrans" cxnId="{889FD966-2EFE-4122-856B-B248398E9CA5}">
      <dgm:prSet/>
      <dgm:spPr/>
      <dgm:t>
        <a:bodyPr/>
        <a:lstStyle/>
        <a:p>
          <a:endParaRPr lang="en-US"/>
        </a:p>
      </dgm:t>
    </dgm:pt>
    <dgm:pt modelId="{1132BCB0-4FDA-497A-8610-EC782DB0A76B}">
      <dgm:prSet phldrT="[Text]" phldr="0" custT="1"/>
      <dgm:spPr/>
      <dgm:t>
        <a:bodyPr/>
        <a:lstStyle/>
        <a:p>
          <a:pPr rtl="0"/>
          <a:r>
            <a:rPr lang="lv-LV" sz="1600" b="0">
              <a:solidFill>
                <a:schemeClr val="bg1"/>
              </a:solidFill>
              <a:latin typeface="Verdana"/>
            </a:rPr>
            <a:t>2023./2024. m.g.</a:t>
          </a:r>
          <a:endParaRPr lang="en-US" sz="1600" b="0">
            <a:solidFill>
              <a:schemeClr val="bg1"/>
            </a:solidFill>
          </a:endParaRPr>
        </a:p>
      </dgm:t>
    </dgm:pt>
    <dgm:pt modelId="{95AC9BF5-B551-4734-BAA2-1F56E9911CCE}" type="parTrans" cxnId="{9471519E-1F5E-408F-B0AA-9DD229CA3659}">
      <dgm:prSet/>
      <dgm:spPr/>
      <dgm:t>
        <a:bodyPr/>
        <a:lstStyle/>
        <a:p>
          <a:endParaRPr lang="en-US"/>
        </a:p>
      </dgm:t>
    </dgm:pt>
    <dgm:pt modelId="{5E1E0E3A-9718-4836-BCFA-99FBAFAA0333}" type="sibTrans" cxnId="{9471519E-1F5E-408F-B0AA-9DD229CA3659}">
      <dgm:prSet/>
      <dgm:spPr/>
      <dgm:t>
        <a:bodyPr/>
        <a:lstStyle/>
        <a:p>
          <a:endParaRPr lang="en-US"/>
        </a:p>
      </dgm:t>
    </dgm:pt>
    <dgm:pt modelId="{D1AAC4BD-1580-4648-B6B1-C3FCC5290A22}">
      <dgm:prSet phldrT="[Text]" phldr="0"/>
      <dgm:spPr/>
      <dgm:t>
        <a:bodyPr/>
        <a:lstStyle/>
        <a:p>
          <a:pPr rtl="0"/>
          <a:r>
            <a:rPr lang="en-US" b="1" err="1">
              <a:latin typeface="Verdana"/>
            </a:rPr>
            <a:t>Kārto</a:t>
          </a:r>
          <a:r>
            <a:rPr lang="en-US" b="1">
              <a:latin typeface="Verdana"/>
            </a:rPr>
            <a:t> </a:t>
          </a:r>
          <a:r>
            <a:rPr lang="en-US" b="1" err="1">
              <a:latin typeface="Verdana"/>
            </a:rPr>
            <a:t>dabaszinātņu</a:t>
          </a:r>
          <a:r>
            <a:rPr lang="en-US" b="1">
              <a:latin typeface="Verdana"/>
            </a:rPr>
            <a:t> </a:t>
          </a:r>
          <a:r>
            <a:rPr lang="en-US" b="1" err="1">
              <a:latin typeface="Verdana"/>
            </a:rPr>
            <a:t>jomas</a:t>
          </a:r>
          <a:r>
            <a:rPr lang="en-US" b="1">
              <a:latin typeface="Verdana"/>
            </a:rPr>
            <a:t> </a:t>
          </a:r>
          <a:r>
            <a:rPr lang="en-US" b="1" err="1">
              <a:latin typeface="Verdana"/>
            </a:rPr>
            <a:t>monitoringa</a:t>
          </a:r>
          <a:r>
            <a:rPr lang="en-US" b="1">
              <a:latin typeface="Verdana"/>
            </a:rPr>
            <a:t> </a:t>
          </a:r>
          <a:r>
            <a:rPr lang="en-US" b="1" err="1">
              <a:latin typeface="Verdana"/>
            </a:rPr>
            <a:t>darbus</a:t>
          </a:r>
          <a:endParaRPr lang="en-US" b="1"/>
        </a:p>
      </dgm:t>
    </dgm:pt>
    <dgm:pt modelId="{502D727F-1C4F-47BF-8AD1-C68912BD7366}" type="parTrans" cxnId="{341DD6AC-1C9F-4F1E-951C-E1F49933A425}">
      <dgm:prSet/>
      <dgm:spPr/>
      <dgm:t>
        <a:bodyPr/>
        <a:lstStyle/>
        <a:p>
          <a:endParaRPr lang="en-US"/>
        </a:p>
      </dgm:t>
    </dgm:pt>
    <dgm:pt modelId="{DF483C35-B831-4324-A815-1A2B55108012}" type="sibTrans" cxnId="{341DD6AC-1C9F-4F1E-951C-E1F49933A425}">
      <dgm:prSet/>
      <dgm:spPr/>
      <dgm:t>
        <a:bodyPr/>
        <a:lstStyle/>
        <a:p>
          <a:endParaRPr lang="en-US"/>
        </a:p>
      </dgm:t>
    </dgm:pt>
    <dgm:pt modelId="{A2E13FCE-47E4-43ED-9AE1-CE17A5E96C1F}">
      <dgm:prSet phldrT="[Text]" phldr="0" custT="1"/>
      <dgm:spPr/>
      <dgm:t>
        <a:bodyPr/>
        <a:lstStyle/>
        <a:p>
          <a:pPr rtl="0"/>
          <a:r>
            <a:rPr lang="lv-LV" sz="1600">
              <a:latin typeface="Verdana"/>
              <a:ea typeface="Verdana"/>
              <a:cs typeface="Calibri"/>
            </a:rPr>
            <a:t>2024./2025. m.g.</a:t>
          </a:r>
          <a:endParaRPr lang="en-US" sz="1600">
            <a:latin typeface="Verdana"/>
            <a:ea typeface="Verdana"/>
          </a:endParaRPr>
        </a:p>
      </dgm:t>
    </dgm:pt>
    <dgm:pt modelId="{566241A6-8388-4AED-8081-2EFDE755DDCB}" type="parTrans" cxnId="{AF2A12A6-F37A-42FA-B85D-DBEC4CF70CB1}">
      <dgm:prSet/>
      <dgm:spPr/>
      <dgm:t>
        <a:bodyPr/>
        <a:lstStyle/>
        <a:p>
          <a:endParaRPr lang="en-US"/>
        </a:p>
      </dgm:t>
    </dgm:pt>
    <dgm:pt modelId="{AFB701A7-80DC-42E8-A25A-266014F58DB6}" type="sibTrans" cxnId="{AF2A12A6-F37A-42FA-B85D-DBEC4CF70CB1}">
      <dgm:prSet/>
      <dgm:spPr/>
      <dgm:t>
        <a:bodyPr/>
        <a:lstStyle/>
        <a:p>
          <a:endParaRPr lang="en-US"/>
        </a:p>
      </dgm:t>
    </dgm:pt>
    <dgm:pt modelId="{A490D694-2551-4EF1-91AE-29D3E172B62E}">
      <dgm:prSet phldr="0"/>
      <dgm:spPr/>
      <dgm:t>
        <a:bodyPr/>
        <a:lstStyle/>
        <a:p>
          <a:pPr rtl="0"/>
          <a:r>
            <a:rPr lang="en-US" sz="1100" b="1" err="1">
              <a:solidFill>
                <a:schemeClr val="tx1"/>
              </a:solidFill>
              <a:latin typeface="Verdana"/>
              <a:ea typeface="Verdana"/>
              <a:cs typeface="Calibri"/>
            </a:rPr>
            <a:t>Kārto</a:t>
          </a:r>
          <a:r>
            <a:rPr lang="en-US" sz="1100" b="1">
              <a:solidFill>
                <a:schemeClr val="tx1"/>
              </a:solidFill>
              <a:latin typeface="Verdana"/>
              <a:ea typeface="Verdana"/>
              <a:cs typeface="Calibri"/>
            </a:rPr>
            <a:t> </a:t>
          </a:r>
          <a:r>
            <a:rPr lang="en-US" sz="1100" b="1" err="1">
              <a:solidFill>
                <a:schemeClr val="tx1"/>
              </a:solidFill>
              <a:latin typeface="Verdana"/>
              <a:ea typeface="Verdana"/>
              <a:cs typeface="Calibri"/>
            </a:rPr>
            <a:t>dabaszinātņu</a:t>
          </a:r>
          <a:r>
            <a:rPr lang="en-US" sz="1100" b="1">
              <a:solidFill>
                <a:schemeClr val="tx1"/>
              </a:solidFill>
              <a:latin typeface="Verdana"/>
              <a:ea typeface="Verdana"/>
              <a:cs typeface="Calibri"/>
            </a:rPr>
            <a:t> </a:t>
          </a:r>
          <a:r>
            <a:rPr lang="en-US" sz="1100" b="1" err="1">
              <a:solidFill>
                <a:schemeClr val="tx1"/>
              </a:solidFill>
              <a:latin typeface="Verdana"/>
              <a:ea typeface="Verdana"/>
              <a:cs typeface="Calibri"/>
            </a:rPr>
            <a:t>jomas</a:t>
          </a:r>
          <a:r>
            <a:rPr lang="en-US" sz="1100" b="1">
              <a:solidFill>
                <a:schemeClr val="tx1"/>
              </a:solidFill>
              <a:latin typeface="Verdana"/>
              <a:ea typeface="Verdana"/>
              <a:cs typeface="Calibri"/>
            </a:rPr>
            <a:t> </a:t>
          </a:r>
          <a:r>
            <a:rPr lang="en-US" sz="1100" b="1" err="1">
              <a:solidFill>
                <a:schemeClr val="tx1"/>
              </a:solidFill>
              <a:latin typeface="Verdana"/>
              <a:ea typeface="Verdana"/>
              <a:cs typeface="Calibri"/>
            </a:rPr>
            <a:t>monitoringa</a:t>
          </a:r>
          <a:r>
            <a:rPr lang="en-US" sz="1100" b="1">
              <a:solidFill>
                <a:schemeClr val="tx1"/>
              </a:solidFill>
              <a:latin typeface="Verdana"/>
              <a:ea typeface="Verdana"/>
              <a:cs typeface="Calibri"/>
            </a:rPr>
            <a:t> darbus</a:t>
          </a:r>
        </a:p>
      </dgm:t>
    </dgm:pt>
    <dgm:pt modelId="{92D75088-94E7-4446-AA00-EC5B42A4F187}" type="parTrans" cxnId="{48795AE3-73C0-41E0-B0E6-AAEFB2CE7907}">
      <dgm:prSet/>
      <dgm:spPr/>
    </dgm:pt>
    <dgm:pt modelId="{786688A7-6D85-42EF-8CF6-1E2A7A164EE4}" type="sibTrans" cxnId="{48795AE3-73C0-41E0-B0E6-AAEFB2CE7907}">
      <dgm:prSet/>
      <dgm:spPr/>
    </dgm:pt>
    <dgm:pt modelId="{487E4B43-3267-4B04-9397-F239A377CAE5}">
      <dgm:prSet phldr="0"/>
      <dgm:spPr/>
      <dgm:t>
        <a:bodyPr/>
        <a:lstStyle/>
        <a:p>
          <a:pPr rtl="0"/>
          <a:r>
            <a:rPr lang="en-US" sz="1800" b="1" err="1">
              <a:latin typeface="Verdana"/>
            </a:rPr>
            <a:t>Dabaszinātņu</a:t>
          </a:r>
          <a:r>
            <a:rPr lang="en-US" sz="1800" b="1">
              <a:latin typeface="Verdana"/>
            </a:rPr>
            <a:t> </a:t>
          </a:r>
          <a:r>
            <a:rPr lang="en-US" sz="1800" b="1" err="1">
              <a:latin typeface="Verdana"/>
            </a:rPr>
            <a:t>jomas</a:t>
          </a:r>
          <a:r>
            <a:rPr lang="en-US" sz="1800" b="1">
              <a:latin typeface="Verdana"/>
            </a:rPr>
            <a:t> CE</a:t>
          </a:r>
        </a:p>
      </dgm:t>
    </dgm:pt>
    <dgm:pt modelId="{1D513D48-E881-444C-AC03-10E8E1A508E8}" type="parTrans" cxnId="{A2C41E90-B827-4EA0-953D-F6C264414C32}">
      <dgm:prSet/>
      <dgm:spPr/>
    </dgm:pt>
    <dgm:pt modelId="{9DA56D38-7F34-4338-B989-8B72AB2F6A7B}" type="sibTrans" cxnId="{A2C41E90-B827-4EA0-953D-F6C264414C32}">
      <dgm:prSet/>
      <dgm:spPr/>
    </dgm:pt>
    <dgm:pt modelId="{A41AB46A-9D42-4FBF-B377-9D08A72971E6}">
      <dgm:prSet phldr="0" custT="1"/>
      <dgm:spPr/>
      <dgm:t>
        <a:bodyPr/>
        <a:lstStyle/>
        <a:p>
          <a:pPr rtl="0"/>
          <a:r>
            <a:rPr lang="lv-LV" sz="1600">
              <a:solidFill>
                <a:schemeClr val="bg1"/>
              </a:solidFill>
              <a:latin typeface="Verdana"/>
              <a:ea typeface="Verdana"/>
              <a:cs typeface="Calibri"/>
            </a:rPr>
            <a:t>2025./2026. m.g.</a:t>
          </a:r>
          <a:endParaRPr lang="en-US" sz="1600">
            <a:solidFill>
              <a:schemeClr val="bg1"/>
            </a:solidFill>
            <a:latin typeface="Verdana"/>
            <a:ea typeface="Verdana"/>
            <a:cs typeface="Calibri"/>
          </a:endParaRPr>
        </a:p>
      </dgm:t>
    </dgm:pt>
    <dgm:pt modelId="{11E4522E-0C37-4F1C-94B1-8C1ECA1603C1}" type="parTrans" cxnId="{1193F10E-69E9-4BD9-9754-08CC10327458}">
      <dgm:prSet/>
      <dgm:spPr/>
    </dgm:pt>
    <dgm:pt modelId="{26F243CC-C89D-4EE3-884B-89E7F37B8A46}" type="sibTrans" cxnId="{1193F10E-69E9-4BD9-9754-08CC10327458}">
      <dgm:prSet/>
      <dgm:spPr/>
    </dgm:pt>
    <dgm:pt modelId="{6E3F49DE-1026-42C6-A52A-18AAD04A2C08}" type="pres">
      <dgm:prSet presAssocID="{26CDCC67-5091-4354-90EE-C0F8F8022770}" presName="Name0" presStyleCnt="0">
        <dgm:presLayoutVars>
          <dgm:animLvl val="lvl"/>
          <dgm:resizeHandles val="exact"/>
        </dgm:presLayoutVars>
      </dgm:prSet>
      <dgm:spPr/>
    </dgm:pt>
    <dgm:pt modelId="{EE82FF6E-1A20-42A4-995C-5D9D4E5ABBE1}" type="pres">
      <dgm:prSet presAssocID="{D17B88EE-BB2D-42BE-9536-31C7EF2324AE}" presName="composite" presStyleCnt="0"/>
      <dgm:spPr/>
    </dgm:pt>
    <dgm:pt modelId="{4B8E6BD3-925D-4897-8D7E-4D92E4AC64A7}" type="pres">
      <dgm:prSet presAssocID="{D17B88EE-BB2D-42BE-9536-31C7EF2324AE}" presName="L" presStyleLbl="solidFgAcc1" presStyleIdx="0" presStyleCnt="4">
        <dgm:presLayoutVars>
          <dgm:chMax val="0"/>
          <dgm:chPref val="0"/>
        </dgm:presLayoutVars>
      </dgm:prSet>
      <dgm:spPr/>
    </dgm:pt>
    <dgm:pt modelId="{7BC5971A-7051-4841-ACFD-713B9DD136F5}" type="pres">
      <dgm:prSet presAssocID="{D17B88EE-BB2D-42BE-9536-31C7EF2324AE}" presName="parTx" presStyleLbl="alignNode1" presStyleIdx="0" presStyleCnt="4">
        <dgm:presLayoutVars>
          <dgm:chMax val="0"/>
          <dgm:chPref val="0"/>
          <dgm:bulletEnabled val="1"/>
        </dgm:presLayoutVars>
      </dgm:prSet>
      <dgm:spPr/>
    </dgm:pt>
    <dgm:pt modelId="{B89972E8-20ED-45DF-A818-ADB1D083FE7A}" type="pres">
      <dgm:prSet presAssocID="{D17B88EE-BB2D-42BE-9536-31C7EF2324AE}" presName="desTx" presStyleLbl="revTx" presStyleIdx="0" presStyleCnt="4">
        <dgm:presLayoutVars>
          <dgm:chMax val="0"/>
          <dgm:chPref val="0"/>
          <dgm:bulletEnabled val="1"/>
        </dgm:presLayoutVars>
      </dgm:prSet>
      <dgm:spPr/>
    </dgm:pt>
    <dgm:pt modelId="{EBE3A97C-33D2-4D81-8DA0-50B8BF08C4B0}" type="pres">
      <dgm:prSet presAssocID="{D17B88EE-BB2D-42BE-9536-31C7EF2324AE}" presName="EmptyPlaceHolder" presStyleCnt="0"/>
      <dgm:spPr/>
    </dgm:pt>
    <dgm:pt modelId="{08D40BC6-1452-438D-BD62-981377A37CE1}" type="pres">
      <dgm:prSet presAssocID="{2F4CB75F-A366-49F5-ACA6-DCFAB3393E9E}" presName="space" presStyleCnt="0"/>
      <dgm:spPr/>
    </dgm:pt>
    <dgm:pt modelId="{45ABBE06-0E7E-488A-B98E-7E0E217C545A}" type="pres">
      <dgm:prSet presAssocID="{1132BCB0-4FDA-497A-8610-EC782DB0A76B}" presName="composite" presStyleCnt="0"/>
      <dgm:spPr/>
    </dgm:pt>
    <dgm:pt modelId="{47DC5F51-7566-44AA-B7A7-688DEAA51108}" type="pres">
      <dgm:prSet presAssocID="{1132BCB0-4FDA-497A-8610-EC782DB0A76B}" presName="L" presStyleLbl="solidFgAcc1" presStyleIdx="1" presStyleCnt="4">
        <dgm:presLayoutVars>
          <dgm:chMax val="0"/>
          <dgm:chPref val="0"/>
        </dgm:presLayoutVars>
      </dgm:prSet>
      <dgm:spPr/>
    </dgm:pt>
    <dgm:pt modelId="{FE703ED9-FE7C-4FA6-878B-CC1D5FA77BB6}" type="pres">
      <dgm:prSet presAssocID="{1132BCB0-4FDA-497A-8610-EC782DB0A76B}" presName="parTx" presStyleLbl="alignNode1" presStyleIdx="1" presStyleCnt="4">
        <dgm:presLayoutVars>
          <dgm:chMax val="0"/>
          <dgm:chPref val="0"/>
          <dgm:bulletEnabled val="1"/>
        </dgm:presLayoutVars>
      </dgm:prSet>
      <dgm:spPr/>
    </dgm:pt>
    <dgm:pt modelId="{9A78DB73-F4D6-45D6-82BE-3FC3A777DBE6}" type="pres">
      <dgm:prSet presAssocID="{1132BCB0-4FDA-497A-8610-EC782DB0A76B}" presName="desTx" presStyleLbl="revTx" presStyleIdx="1" presStyleCnt="4">
        <dgm:presLayoutVars>
          <dgm:chMax val="0"/>
          <dgm:chPref val="0"/>
          <dgm:bulletEnabled val="1"/>
        </dgm:presLayoutVars>
      </dgm:prSet>
      <dgm:spPr/>
    </dgm:pt>
    <dgm:pt modelId="{19D3C36F-CE32-4064-8A53-4CFD34ABC4E1}" type="pres">
      <dgm:prSet presAssocID="{1132BCB0-4FDA-497A-8610-EC782DB0A76B}" presName="EmptyPlaceHolder" presStyleCnt="0"/>
      <dgm:spPr/>
    </dgm:pt>
    <dgm:pt modelId="{B7E320EA-3566-43AB-867B-655FDF043467}" type="pres">
      <dgm:prSet presAssocID="{5E1E0E3A-9718-4836-BCFA-99FBAFAA0333}" presName="space" presStyleCnt="0"/>
      <dgm:spPr/>
    </dgm:pt>
    <dgm:pt modelId="{F0CA2A56-3A01-4EFC-8E29-4550CF1B5652}" type="pres">
      <dgm:prSet presAssocID="{A2E13FCE-47E4-43ED-9AE1-CE17A5E96C1F}" presName="composite" presStyleCnt="0"/>
      <dgm:spPr/>
    </dgm:pt>
    <dgm:pt modelId="{66715825-0929-4927-8708-4CC9063A909A}" type="pres">
      <dgm:prSet presAssocID="{A2E13FCE-47E4-43ED-9AE1-CE17A5E96C1F}" presName="L" presStyleLbl="solidFgAcc1" presStyleIdx="2" presStyleCnt="4">
        <dgm:presLayoutVars>
          <dgm:chMax val="0"/>
          <dgm:chPref val="0"/>
        </dgm:presLayoutVars>
      </dgm:prSet>
      <dgm:spPr/>
    </dgm:pt>
    <dgm:pt modelId="{13C929B8-B999-43AB-831D-BA1F235620F7}" type="pres">
      <dgm:prSet presAssocID="{A2E13FCE-47E4-43ED-9AE1-CE17A5E96C1F}" presName="parTx" presStyleLbl="alignNode1" presStyleIdx="2" presStyleCnt="4">
        <dgm:presLayoutVars>
          <dgm:chMax val="0"/>
          <dgm:chPref val="0"/>
          <dgm:bulletEnabled val="1"/>
        </dgm:presLayoutVars>
      </dgm:prSet>
      <dgm:spPr/>
    </dgm:pt>
    <dgm:pt modelId="{C61DE56D-EC64-4015-9023-CCE5CE1B8E0F}" type="pres">
      <dgm:prSet presAssocID="{A2E13FCE-47E4-43ED-9AE1-CE17A5E96C1F}" presName="desTx" presStyleLbl="revTx" presStyleIdx="2" presStyleCnt="4">
        <dgm:presLayoutVars>
          <dgm:chMax val="0"/>
          <dgm:chPref val="0"/>
          <dgm:bulletEnabled val="1"/>
        </dgm:presLayoutVars>
      </dgm:prSet>
      <dgm:spPr/>
    </dgm:pt>
    <dgm:pt modelId="{32F02770-6038-4A75-8F4F-4CFB571EFC77}" type="pres">
      <dgm:prSet presAssocID="{A2E13FCE-47E4-43ED-9AE1-CE17A5E96C1F}" presName="EmptyPlaceHolder" presStyleCnt="0"/>
      <dgm:spPr/>
    </dgm:pt>
    <dgm:pt modelId="{0AAC0BCB-8A48-4FB7-A838-306CCB6600CC}" type="pres">
      <dgm:prSet presAssocID="{AFB701A7-80DC-42E8-A25A-266014F58DB6}" presName="space" presStyleCnt="0"/>
      <dgm:spPr/>
    </dgm:pt>
    <dgm:pt modelId="{11BEE4C0-DEAA-47B2-AF56-77C88A2ACE9C}" type="pres">
      <dgm:prSet presAssocID="{A41AB46A-9D42-4FBF-B377-9D08A72971E6}" presName="composite" presStyleCnt="0"/>
      <dgm:spPr/>
    </dgm:pt>
    <dgm:pt modelId="{F9F12594-EC5C-4AAF-AC58-0DCD52415005}" type="pres">
      <dgm:prSet presAssocID="{A41AB46A-9D42-4FBF-B377-9D08A72971E6}" presName="L" presStyleLbl="solidFgAcc1" presStyleIdx="3" presStyleCnt="4">
        <dgm:presLayoutVars>
          <dgm:chMax val="0"/>
          <dgm:chPref val="0"/>
        </dgm:presLayoutVars>
      </dgm:prSet>
      <dgm:spPr/>
    </dgm:pt>
    <dgm:pt modelId="{BD1D6654-30AC-4A4C-AFD3-7D6732BD05B1}" type="pres">
      <dgm:prSet presAssocID="{A41AB46A-9D42-4FBF-B377-9D08A72971E6}" presName="parTx" presStyleLbl="alignNode1" presStyleIdx="3" presStyleCnt="4">
        <dgm:presLayoutVars>
          <dgm:chMax val="0"/>
          <dgm:chPref val="0"/>
          <dgm:bulletEnabled val="1"/>
        </dgm:presLayoutVars>
      </dgm:prSet>
      <dgm:spPr/>
    </dgm:pt>
    <dgm:pt modelId="{3DA88622-71F5-4780-8DDC-D452B04A2B71}" type="pres">
      <dgm:prSet presAssocID="{A41AB46A-9D42-4FBF-B377-9D08A72971E6}" presName="desTx" presStyleLbl="revTx" presStyleIdx="3" presStyleCnt="4">
        <dgm:presLayoutVars>
          <dgm:chMax val="0"/>
          <dgm:chPref val="0"/>
          <dgm:bulletEnabled val="1"/>
        </dgm:presLayoutVars>
      </dgm:prSet>
      <dgm:spPr/>
    </dgm:pt>
    <dgm:pt modelId="{461D2BBD-4AD8-49C2-8037-23790039B21B}" type="pres">
      <dgm:prSet presAssocID="{A41AB46A-9D42-4FBF-B377-9D08A72971E6}" presName="EmptyPlaceHolder" presStyleCnt="0"/>
      <dgm:spPr/>
    </dgm:pt>
  </dgm:ptLst>
  <dgm:cxnLst>
    <dgm:cxn modelId="{1193F10E-69E9-4BD9-9754-08CC10327458}" srcId="{26CDCC67-5091-4354-90EE-C0F8F8022770}" destId="{A41AB46A-9D42-4FBF-B377-9D08A72971E6}" srcOrd="3" destOrd="0" parTransId="{11E4522E-0C37-4F1C-94B1-8C1ECA1603C1}" sibTransId="{26F243CC-C89D-4EE3-884B-89E7F37B8A46}"/>
    <dgm:cxn modelId="{7A1B6514-C4B4-4B20-ABD2-A7E55F1B078F}" type="presOf" srcId="{D17B88EE-BB2D-42BE-9536-31C7EF2324AE}" destId="{7BC5971A-7051-4841-ACFD-713B9DD136F5}" srcOrd="0" destOrd="0" presId="urn:microsoft.com/office/officeart/2016/7/layout/AccentHomeChevronProcess"/>
    <dgm:cxn modelId="{B584E419-2931-4845-BED5-EC494BC39E54}" type="presOf" srcId="{26CDCC67-5091-4354-90EE-C0F8F8022770}" destId="{6E3F49DE-1026-42C6-A52A-18AAD04A2C08}" srcOrd="0" destOrd="0" presId="urn:microsoft.com/office/officeart/2016/7/layout/AccentHomeChevronProcess"/>
    <dgm:cxn modelId="{8F6FF42D-660A-4B13-B09D-14E625ED20C3}" type="presOf" srcId="{1132BCB0-4FDA-497A-8610-EC782DB0A76B}" destId="{FE703ED9-FE7C-4FA6-878B-CC1D5FA77BB6}" srcOrd="0" destOrd="0" presId="urn:microsoft.com/office/officeart/2016/7/layout/AccentHomeChevronProcess"/>
    <dgm:cxn modelId="{5E067D3D-C26D-4BFC-B463-455155FB21D1}" type="presOf" srcId="{A2E13FCE-47E4-43ED-9AE1-CE17A5E96C1F}" destId="{13C929B8-B999-43AB-831D-BA1F235620F7}" srcOrd="0" destOrd="0" presId="urn:microsoft.com/office/officeart/2016/7/layout/AccentHomeChevronProcess"/>
    <dgm:cxn modelId="{EF2BA665-E225-4B92-B851-847D681FB750}" type="presOf" srcId="{A490D694-2551-4EF1-91AE-29D3E172B62E}" destId="{C61DE56D-EC64-4015-9023-CCE5CE1B8E0F}" srcOrd="0" destOrd="0" presId="urn:microsoft.com/office/officeart/2016/7/layout/AccentHomeChevronProcess"/>
    <dgm:cxn modelId="{889FD966-2EFE-4122-856B-B248398E9CA5}" srcId="{D17B88EE-BB2D-42BE-9536-31C7EF2324AE}" destId="{C238FF39-8731-4CBA-82E0-59C5A9043FF4}" srcOrd="0" destOrd="0" parTransId="{97B19ED8-1E96-4AB1-8EB6-1F6AAB4A6324}" sibTransId="{B5129A9E-AE2D-48EF-9183-394B578D3623}"/>
    <dgm:cxn modelId="{A2C41E90-B827-4EA0-953D-F6C264414C32}" srcId="{A41AB46A-9D42-4FBF-B377-9D08A72971E6}" destId="{487E4B43-3267-4B04-9397-F239A377CAE5}" srcOrd="0" destOrd="0" parTransId="{1D513D48-E881-444C-AC03-10E8E1A508E8}" sibTransId="{9DA56D38-7F34-4338-B989-8B72AB2F6A7B}"/>
    <dgm:cxn modelId="{30DC8796-B868-4C24-8FD5-A67069D2A219}" type="presOf" srcId="{D1AAC4BD-1580-4648-B6B1-C3FCC5290A22}" destId="{9A78DB73-F4D6-45D6-82BE-3FC3A777DBE6}" srcOrd="0" destOrd="0" presId="urn:microsoft.com/office/officeart/2016/7/layout/AccentHomeChevronProcess"/>
    <dgm:cxn modelId="{9471519E-1F5E-408F-B0AA-9DD229CA3659}" srcId="{26CDCC67-5091-4354-90EE-C0F8F8022770}" destId="{1132BCB0-4FDA-497A-8610-EC782DB0A76B}" srcOrd="1" destOrd="0" parTransId="{95AC9BF5-B551-4734-BAA2-1F56E9911CCE}" sibTransId="{5E1E0E3A-9718-4836-BCFA-99FBAFAA0333}"/>
    <dgm:cxn modelId="{AF2A12A6-F37A-42FA-B85D-DBEC4CF70CB1}" srcId="{26CDCC67-5091-4354-90EE-C0F8F8022770}" destId="{A2E13FCE-47E4-43ED-9AE1-CE17A5E96C1F}" srcOrd="2" destOrd="0" parTransId="{566241A6-8388-4AED-8081-2EFDE755DDCB}" sibTransId="{AFB701A7-80DC-42E8-A25A-266014F58DB6}"/>
    <dgm:cxn modelId="{341DD6AC-1C9F-4F1E-951C-E1F49933A425}" srcId="{1132BCB0-4FDA-497A-8610-EC782DB0A76B}" destId="{D1AAC4BD-1580-4648-B6B1-C3FCC5290A22}" srcOrd="0" destOrd="0" parTransId="{502D727F-1C4F-47BF-8AD1-C68912BD7366}" sibTransId="{DF483C35-B831-4324-A815-1A2B55108012}"/>
    <dgm:cxn modelId="{0DDB05BF-BFDB-41DF-BB26-7BDCE59A940C}" type="presOf" srcId="{487E4B43-3267-4B04-9397-F239A377CAE5}" destId="{3DA88622-71F5-4780-8DDC-D452B04A2B71}" srcOrd="0" destOrd="0" presId="urn:microsoft.com/office/officeart/2016/7/layout/AccentHomeChevronProcess"/>
    <dgm:cxn modelId="{F46499D0-2FC8-49D5-B54B-AE6AB92C2B3A}" type="presOf" srcId="{C238FF39-8731-4CBA-82E0-59C5A9043FF4}" destId="{B89972E8-20ED-45DF-A818-ADB1D083FE7A}" srcOrd="0" destOrd="0" presId="urn:microsoft.com/office/officeart/2016/7/layout/AccentHomeChevronProcess"/>
    <dgm:cxn modelId="{48795AE3-73C0-41E0-B0E6-AAEFB2CE7907}" srcId="{A2E13FCE-47E4-43ED-9AE1-CE17A5E96C1F}" destId="{A490D694-2551-4EF1-91AE-29D3E172B62E}" srcOrd="0" destOrd="0" parTransId="{92D75088-94E7-4446-AA00-EC5B42A4F187}" sibTransId="{786688A7-6D85-42EF-8CF6-1E2A7A164EE4}"/>
    <dgm:cxn modelId="{7AA6C0FB-1484-4BDC-B354-282E45BBE993}" srcId="{26CDCC67-5091-4354-90EE-C0F8F8022770}" destId="{D17B88EE-BB2D-42BE-9536-31C7EF2324AE}" srcOrd="0" destOrd="0" parTransId="{2697C655-0183-4359-AADF-0952969A8EFD}" sibTransId="{2F4CB75F-A366-49F5-ACA6-DCFAB3393E9E}"/>
    <dgm:cxn modelId="{F241C1FE-E592-4B1F-A6B4-C6511ADF8946}" type="presOf" srcId="{A41AB46A-9D42-4FBF-B377-9D08A72971E6}" destId="{BD1D6654-30AC-4A4C-AFD3-7D6732BD05B1}" srcOrd="0" destOrd="0" presId="urn:microsoft.com/office/officeart/2016/7/layout/AccentHomeChevronProcess"/>
    <dgm:cxn modelId="{5C4D8035-6992-4F88-ADE7-16D748D868C0}" type="presParOf" srcId="{6E3F49DE-1026-42C6-A52A-18AAD04A2C08}" destId="{EE82FF6E-1A20-42A4-995C-5D9D4E5ABBE1}" srcOrd="0" destOrd="0" presId="urn:microsoft.com/office/officeart/2016/7/layout/AccentHomeChevronProcess"/>
    <dgm:cxn modelId="{141ABAB4-B386-4177-8697-B2847DAF030A}" type="presParOf" srcId="{EE82FF6E-1A20-42A4-995C-5D9D4E5ABBE1}" destId="{4B8E6BD3-925D-4897-8D7E-4D92E4AC64A7}" srcOrd="0" destOrd="0" presId="urn:microsoft.com/office/officeart/2016/7/layout/AccentHomeChevronProcess"/>
    <dgm:cxn modelId="{0DF9AD17-12DF-4802-9CC2-7B3C338EFABF}" type="presParOf" srcId="{EE82FF6E-1A20-42A4-995C-5D9D4E5ABBE1}" destId="{7BC5971A-7051-4841-ACFD-713B9DD136F5}" srcOrd="1" destOrd="0" presId="urn:microsoft.com/office/officeart/2016/7/layout/AccentHomeChevronProcess"/>
    <dgm:cxn modelId="{ECA62228-6B51-4BB5-8F3B-E134230B0E51}" type="presParOf" srcId="{EE82FF6E-1A20-42A4-995C-5D9D4E5ABBE1}" destId="{B89972E8-20ED-45DF-A818-ADB1D083FE7A}" srcOrd="2" destOrd="0" presId="urn:microsoft.com/office/officeart/2016/7/layout/AccentHomeChevronProcess"/>
    <dgm:cxn modelId="{8C596CAD-2455-4748-9BAA-FFC5D4B68F8B}" type="presParOf" srcId="{EE82FF6E-1A20-42A4-995C-5D9D4E5ABBE1}" destId="{EBE3A97C-33D2-4D81-8DA0-50B8BF08C4B0}" srcOrd="3" destOrd="0" presId="urn:microsoft.com/office/officeart/2016/7/layout/AccentHomeChevronProcess"/>
    <dgm:cxn modelId="{5383E21A-C68E-4CD3-899A-304C62876BC5}" type="presParOf" srcId="{6E3F49DE-1026-42C6-A52A-18AAD04A2C08}" destId="{08D40BC6-1452-438D-BD62-981377A37CE1}" srcOrd="1" destOrd="0" presId="urn:microsoft.com/office/officeart/2016/7/layout/AccentHomeChevronProcess"/>
    <dgm:cxn modelId="{7368BB14-B105-40DB-811D-CC45FBEC9605}" type="presParOf" srcId="{6E3F49DE-1026-42C6-A52A-18AAD04A2C08}" destId="{45ABBE06-0E7E-488A-B98E-7E0E217C545A}" srcOrd="2" destOrd="0" presId="urn:microsoft.com/office/officeart/2016/7/layout/AccentHomeChevronProcess"/>
    <dgm:cxn modelId="{17DE2991-FCC6-4A01-84CC-7E8CEA87EB62}" type="presParOf" srcId="{45ABBE06-0E7E-488A-B98E-7E0E217C545A}" destId="{47DC5F51-7566-44AA-B7A7-688DEAA51108}" srcOrd="0" destOrd="0" presId="urn:microsoft.com/office/officeart/2016/7/layout/AccentHomeChevronProcess"/>
    <dgm:cxn modelId="{BC90EF5D-5AFD-4EC9-ADD3-9A9DF042824B}" type="presParOf" srcId="{45ABBE06-0E7E-488A-B98E-7E0E217C545A}" destId="{FE703ED9-FE7C-4FA6-878B-CC1D5FA77BB6}" srcOrd="1" destOrd="0" presId="urn:microsoft.com/office/officeart/2016/7/layout/AccentHomeChevronProcess"/>
    <dgm:cxn modelId="{78695DBA-406A-47FF-B71C-79EACD7F1FCF}" type="presParOf" srcId="{45ABBE06-0E7E-488A-B98E-7E0E217C545A}" destId="{9A78DB73-F4D6-45D6-82BE-3FC3A777DBE6}" srcOrd="2" destOrd="0" presId="urn:microsoft.com/office/officeart/2016/7/layout/AccentHomeChevronProcess"/>
    <dgm:cxn modelId="{391988CD-151F-4EB7-9EFC-11A383E4316B}" type="presParOf" srcId="{45ABBE06-0E7E-488A-B98E-7E0E217C545A}" destId="{19D3C36F-CE32-4064-8A53-4CFD34ABC4E1}" srcOrd="3" destOrd="0" presId="urn:microsoft.com/office/officeart/2016/7/layout/AccentHomeChevronProcess"/>
    <dgm:cxn modelId="{1E01C2DD-5964-4234-A151-F769DB510E68}" type="presParOf" srcId="{6E3F49DE-1026-42C6-A52A-18AAD04A2C08}" destId="{B7E320EA-3566-43AB-867B-655FDF043467}" srcOrd="3" destOrd="0" presId="urn:microsoft.com/office/officeart/2016/7/layout/AccentHomeChevronProcess"/>
    <dgm:cxn modelId="{B8FF24DE-F90C-41BB-BD03-5FF01FC26877}" type="presParOf" srcId="{6E3F49DE-1026-42C6-A52A-18AAD04A2C08}" destId="{F0CA2A56-3A01-4EFC-8E29-4550CF1B5652}" srcOrd="4" destOrd="0" presId="urn:microsoft.com/office/officeart/2016/7/layout/AccentHomeChevronProcess"/>
    <dgm:cxn modelId="{A7F93D19-F4CF-4307-92C1-CFF033C0395F}" type="presParOf" srcId="{F0CA2A56-3A01-4EFC-8E29-4550CF1B5652}" destId="{66715825-0929-4927-8708-4CC9063A909A}" srcOrd="0" destOrd="0" presId="urn:microsoft.com/office/officeart/2016/7/layout/AccentHomeChevronProcess"/>
    <dgm:cxn modelId="{DDF2C608-F645-4DE5-882D-B51C07F84138}" type="presParOf" srcId="{F0CA2A56-3A01-4EFC-8E29-4550CF1B5652}" destId="{13C929B8-B999-43AB-831D-BA1F235620F7}" srcOrd="1" destOrd="0" presId="urn:microsoft.com/office/officeart/2016/7/layout/AccentHomeChevronProcess"/>
    <dgm:cxn modelId="{5F5FEC2E-3E9D-40C5-ACC0-58DBC0779DB9}" type="presParOf" srcId="{F0CA2A56-3A01-4EFC-8E29-4550CF1B5652}" destId="{C61DE56D-EC64-4015-9023-CCE5CE1B8E0F}" srcOrd="2" destOrd="0" presId="urn:microsoft.com/office/officeart/2016/7/layout/AccentHomeChevronProcess"/>
    <dgm:cxn modelId="{4867DC66-AFC5-499F-9AD7-E6773C9DAAAC}" type="presParOf" srcId="{F0CA2A56-3A01-4EFC-8E29-4550CF1B5652}" destId="{32F02770-6038-4A75-8F4F-4CFB571EFC77}" srcOrd="3" destOrd="0" presId="urn:microsoft.com/office/officeart/2016/7/layout/AccentHomeChevronProcess"/>
    <dgm:cxn modelId="{3730D641-275C-48D2-9E43-D780B1CBD4B9}" type="presParOf" srcId="{6E3F49DE-1026-42C6-A52A-18AAD04A2C08}" destId="{0AAC0BCB-8A48-4FB7-A838-306CCB6600CC}" srcOrd="5" destOrd="0" presId="urn:microsoft.com/office/officeart/2016/7/layout/AccentHomeChevronProcess"/>
    <dgm:cxn modelId="{E893732B-85F7-48F9-9446-D1D03BEDF267}" type="presParOf" srcId="{6E3F49DE-1026-42C6-A52A-18AAD04A2C08}" destId="{11BEE4C0-DEAA-47B2-AF56-77C88A2ACE9C}" srcOrd="6" destOrd="0" presId="urn:microsoft.com/office/officeart/2016/7/layout/AccentHomeChevronProcess"/>
    <dgm:cxn modelId="{E61AB2AA-CB5A-4DC9-88B0-733EAF507B67}" type="presParOf" srcId="{11BEE4C0-DEAA-47B2-AF56-77C88A2ACE9C}" destId="{F9F12594-EC5C-4AAF-AC58-0DCD52415005}" srcOrd="0" destOrd="0" presId="urn:microsoft.com/office/officeart/2016/7/layout/AccentHomeChevronProcess"/>
    <dgm:cxn modelId="{2EE49E67-4527-4C3E-8D50-E761E0DC7647}" type="presParOf" srcId="{11BEE4C0-DEAA-47B2-AF56-77C88A2ACE9C}" destId="{BD1D6654-30AC-4A4C-AFD3-7D6732BD05B1}" srcOrd="1" destOrd="0" presId="urn:microsoft.com/office/officeart/2016/7/layout/AccentHomeChevronProcess"/>
    <dgm:cxn modelId="{441D19DE-4817-456E-9A34-8AF874A0E0EF}" type="presParOf" srcId="{11BEE4C0-DEAA-47B2-AF56-77C88A2ACE9C}" destId="{3DA88622-71F5-4780-8DDC-D452B04A2B71}" srcOrd="2" destOrd="0" presId="urn:microsoft.com/office/officeart/2016/7/layout/AccentHomeChevronProcess"/>
    <dgm:cxn modelId="{8921CB1B-BD0E-47E7-8389-9D839079B982}" type="presParOf" srcId="{11BEE4C0-DEAA-47B2-AF56-77C88A2ACE9C}" destId="{461D2BBD-4AD8-49C2-8037-23790039B21B}"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0ABD4-4DE6-413B-9049-E95251AD6463}">
      <dsp:nvSpPr>
        <dsp:cNvPr id="0" name=""/>
        <dsp:cNvSpPr/>
      </dsp:nvSpPr>
      <dsp:spPr>
        <a:xfrm>
          <a:off x="0" y="2446458"/>
          <a:ext cx="11331910" cy="0"/>
        </a:xfrm>
        <a:prstGeom prst="lin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B317419-5E6D-45CB-A61B-4DE15C2AA883}">
      <dsp:nvSpPr>
        <dsp:cNvPr id="0" name=""/>
        <dsp:cNvSpPr/>
      </dsp:nvSpPr>
      <dsp:spPr>
        <a:xfrm>
          <a:off x="91629" y="2627495"/>
          <a:ext cx="1251379" cy="55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err="1">
              <a:latin typeface="Verdana"/>
            </a:rPr>
            <a:t>Rudens</a:t>
          </a:r>
          <a:endParaRPr lang="en-US" sz="1400" kern="1200"/>
        </a:p>
      </dsp:txBody>
      <dsp:txXfrm>
        <a:off x="91629" y="2627495"/>
        <a:ext cx="1251379" cy="552899"/>
      </dsp:txXfrm>
    </dsp:sp>
    <dsp:sp modelId="{FA34B73F-65E1-466A-AD9A-45B6A082DDEC}">
      <dsp:nvSpPr>
        <dsp:cNvPr id="0" name=""/>
        <dsp:cNvSpPr/>
      </dsp:nvSpPr>
      <dsp:spPr>
        <a:xfrm>
          <a:off x="6307" y="630421"/>
          <a:ext cx="1422021" cy="8863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err="1">
              <a:latin typeface="Verdana"/>
            </a:rPr>
            <a:t>Mācību</a:t>
          </a:r>
          <a:r>
            <a:rPr lang="en-US" sz="1200" kern="1200">
              <a:latin typeface="Verdana"/>
            </a:rPr>
            <a:t> gada </a:t>
          </a:r>
          <a:r>
            <a:rPr lang="en-US" sz="1200" kern="1200" err="1">
              <a:latin typeface="Verdana"/>
            </a:rPr>
            <a:t>aktualitātes</a:t>
          </a:r>
          <a:endParaRPr lang="en-US" sz="1200" kern="1200">
            <a:latin typeface="Verdana"/>
          </a:endParaRPr>
        </a:p>
        <a:p>
          <a:pPr marL="0" lvl="0" indent="0" algn="l" defTabSz="533400">
            <a:lnSpc>
              <a:spcPct val="90000"/>
            </a:lnSpc>
            <a:spcBef>
              <a:spcPct val="0"/>
            </a:spcBef>
            <a:spcAft>
              <a:spcPct val="35000"/>
            </a:spcAft>
            <a:buNone/>
          </a:pPr>
          <a:endParaRPr lang="en-US" sz="1200" kern="1200"/>
        </a:p>
      </dsp:txBody>
      <dsp:txXfrm>
        <a:off x="49577" y="673691"/>
        <a:ext cx="1335481" cy="799842"/>
      </dsp:txXfrm>
    </dsp:sp>
    <dsp:sp modelId="{82FB97B2-5A21-4BE0-8C44-1CC654CBAE75}">
      <dsp:nvSpPr>
        <dsp:cNvPr id="0" name=""/>
        <dsp:cNvSpPr/>
      </dsp:nvSpPr>
      <dsp:spPr>
        <a:xfrm>
          <a:off x="717318" y="1516803"/>
          <a:ext cx="0" cy="929654"/>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7C6FA20-F81A-48CB-A2D7-636D40997206}">
      <dsp:nvSpPr>
        <dsp:cNvPr id="0" name=""/>
        <dsp:cNvSpPr/>
      </dsp:nvSpPr>
      <dsp:spPr>
        <a:xfrm>
          <a:off x="916401" y="1712520"/>
          <a:ext cx="1251379" cy="55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latin typeface="Verdana"/>
            </a:rPr>
            <a:t> </a:t>
          </a:r>
          <a:endParaRPr lang="en-US" sz="1400" kern="1200"/>
        </a:p>
      </dsp:txBody>
      <dsp:txXfrm>
        <a:off x="916401" y="1712520"/>
        <a:ext cx="1251379" cy="552899"/>
      </dsp:txXfrm>
    </dsp:sp>
    <dsp:sp modelId="{D0BB3E70-FBB2-422B-9465-4B1083442024}">
      <dsp:nvSpPr>
        <dsp:cNvPr id="0" name=""/>
        <dsp:cNvSpPr/>
      </dsp:nvSpPr>
      <dsp:spPr>
        <a:xfrm>
          <a:off x="680621" y="2409761"/>
          <a:ext cx="73393" cy="7339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6F9B3-DD71-49F1-AE74-ABFBE61D2BED}">
      <dsp:nvSpPr>
        <dsp:cNvPr id="0" name=""/>
        <dsp:cNvSpPr/>
      </dsp:nvSpPr>
      <dsp:spPr>
        <a:xfrm>
          <a:off x="831080" y="3376112"/>
          <a:ext cx="1422021" cy="83424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err="1">
              <a:solidFill>
                <a:srgbClr val="664790"/>
              </a:solidFill>
              <a:latin typeface="Verdana"/>
            </a:rPr>
            <a:t>Iepriekšējo</a:t>
          </a:r>
          <a:r>
            <a:rPr lang="en-US" sz="1200" kern="1200">
              <a:solidFill>
                <a:srgbClr val="664790"/>
              </a:solidFill>
              <a:latin typeface="Verdana"/>
            </a:rPr>
            <a:t> </a:t>
          </a:r>
          <a:r>
            <a:rPr lang="en-US" sz="1200" kern="1200" err="1">
              <a:solidFill>
                <a:srgbClr val="664790"/>
              </a:solidFill>
              <a:latin typeface="Verdana"/>
            </a:rPr>
            <a:t>gadu</a:t>
          </a:r>
          <a:r>
            <a:rPr lang="en-US" sz="1200" kern="1200">
              <a:solidFill>
                <a:srgbClr val="664790"/>
              </a:solidFill>
              <a:latin typeface="Verdana"/>
            </a:rPr>
            <a:t> VPD </a:t>
          </a:r>
          <a:r>
            <a:rPr lang="en-US" sz="1200" kern="1200" err="1">
              <a:solidFill>
                <a:srgbClr val="664790"/>
              </a:solidFill>
              <a:latin typeface="Verdana"/>
            </a:rPr>
            <a:t>uzdevumi</a:t>
          </a:r>
          <a:endParaRPr lang="en-US" sz="1200" kern="1200" err="1">
            <a:latin typeface="Verdana"/>
          </a:endParaRPr>
        </a:p>
      </dsp:txBody>
      <dsp:txXfrm>
        <a:off x="871804" y="3416836"/>
        <a:ext cx="1340573" cy="752794"/>
      </dsp:txXfrm>
    </dsp:sp>
    <dsp:sp modelId="{07FBB3EC-278D-4009-849B-0881CE93A54C}">
      <dsp:nvSpPr>
        <dsp:cNvPr id="0" name=""/>
        <dsp:cNvSpPr/>
      </dsp:nvSpPr>
      <dsp:spPr>
        <a:xfrm>
          <a:off x="1542091" y="2446457"/>
          <a:ext cx="0" cy="929654"/>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CA63CCF-282E-4E95-980A-B57E87100D04}">
      <dsp:nvSpPr>
        <dsp:cNvPr id="0" name=""/>
        <dsp:cNvSpPr/>
      </dsp:nvSpPr>
      <dsp:spPr>
        <a:xfrm>
          <a:off x="1741174" y="2627495"/>
          <a:ext cx="1251379" cy="55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endParaRPr lang="en-US" sz="1400" b="1" kern="1200">
            <a:solidFill>
              <a:srgbClr val="000000"/>
            </a:solidFill>
            <a:latin typeface="Verdana"/>
          </a:endParaRPr>
        </a:p>
      </dsp:txBody>
      <dsp:txXfrm>
        <a:off x="1741174" y="2627495"/>
        <a:ext cx="1251379" cy="552899"/>
      </dsp:txXfrm>
    </dsp:sp>
    <dsp:sp modelId="{FBC8090E-B9D3-4C1B-BA67-F8F4C54A8698}">
      <dsp:nvSpPr>
        <dsp:cNvPr id="0" name=""/>
        <dsp:cNvSpPr/>
      </dsp:nvSpPr>
      <dsp:spPr>
        <a:xfrm>
          <a:off x="1505394" y="2409761"/>
          <a:ext cx="73393" cy="7339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0FF35-51F6-4F24-AAE9-6AA8D9778A0D}">
      <dsp:nvSpPr>
        <dsp:cNvPr id="0" name=""/>
        <dsp:cNvSpPr/>
      </dsp:nvSpPr>
      <dsp:spPr>
        <a:xfrm>
          <a:off x="1655853" y="343650"/>
          <a:ext cx="1422021" cy="11731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lv-LV" sz="1200" kern="1200" dirty="0">
              <a:solidFill>
                <a:srgbClr val="664790"/>
              </a:solidFill>
              <a:latin typeface="Verdana"/>
            </a:rPr>
            <a:t>Atgādinājums par dabaszinātņu jomas eksāmeniem</a:t>
          </a:r>
          <a:endParaRPr lang="en-US" sz="1200" kern="1200" dirty="0">
            <a:latin typeface="Verdana"/>
          </a:endParaRPr>
        </a:p>
      </dsp:txBody>
      <dsp:txXfrm>
        <a:off x="1713122" y="400919"/>
        <a:ext cx="1307483" cy="1058615"/>
      </dsp:txXfrm>
    </dsp:sp>
    <dsp:sp modelId="{9F29C55F-C4A6-4196-944D-E214DC05A7FA}">
      <dsp:nvSpPr>
        <dsp:cNvPr id="0" name=""/>
        <dsp:cNvSpPr/>
      </dsp:nvSpPr>
      <dsp:spPr>
        <a:xfrm>
          <a:off x="2366864" y="1516803"/>
          <a:ext cx="0" cy="929654"/>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864FBE5-626D-4500-85E7-2877B57391ED}">
      <dsp:nvSpPr>
        <dsp:cNvPr id="0" name=""/>
        <dsp:cNvSpPr/>
      </dsp:nvSpPr>
      <dsp:spPr>
        <a:xfrm>
          <a:off x="2565947" y="1712520"/>
          <a:ext cx="1251379" cy="55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endParaRPr lang="lv-LV" sz="1400" b="1" kern="1200">
            <a:solidFill>
              <a:srgbClr val="664790"/>
            </a:solidFill>
            <a:latin typeface="Verdana"/>
          </a:endParaRPr>
        </a:p>
      </dsp:txBody>
      <dsp:txXfrm>
        <a:off x="2565947" y="1712520"/>
        <a:ext cx="1251379" cy="552899"/>
      </dsp:txXfrm>
    </dsp:sp>
    <dsp:sp modelId="{83F399AB-BFDA-4CB9-90D2-C8C8C51F95D4}">
      <dsp:nvSpPr>
        <dsp:cNvPr id="0" name=""/>
        <dsp:cNvSpPr/>
      </dsp:nvSpPr>
      <dsp:spPr>
        <a:xfrm>
          <a:off x="2330167" y="2409761"/>
          <a:ext cx="73393" cy="7339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D7D81-537B-4B01-9C75-3A1D968BB2A9}">
      <dsp:nvSpPr>
        <dsp:cNvPr id="0" name=""/>
        <dsp:cNvSpPr/>
      </dsp:nvSpPr>
      <dsp:spPr>
        <a:xfrm>
          <a:off x="2480625" y="3376112"/>
          <a:ext cx="1422021" cy="11731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lv-LV" sz="1200" b="0" kern="1200">
              <a:latin typeface="Verdana"/>
            </a:rPr>
            <a:t>Tiešsaistes semināri izglītības iestādēm un pašvaldībām </a:t>
          </a:r>
          <a:endParaRPr lang="lv-LV" sz="1200" b="0" kern="1200">
            <a:solidFill>
              <a:srgbClr val="000000"/>
            </a:solidFill>
            <a:latin typeface="Verdana"/>
          </a:endParaRPr>
        </a:p>
      </dsp:txBody>
      <dsp:txXfrm>
        <a:off x="2537894" y="3433381"/>
        <a:ext cx="1307483" cy="1058615"/>
      </dsp:txXfrm>
    </dsp:sp>
    <dsp:sp modelId="{45787DE1-EB9B-491D-AAB5-A309524BCEAC}">
      <dsp:nvSpPr>
        <dsp:cNvPr id="0" name=""/>
        <dsp:cNvSpPr/>
      </dsp:nvSpPr>
      <dsp:spPr>
        <a:xfrm>
          <a:off x="3191636" y="2446457"/>
          <a:ext cx="0" cy="929654"/>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69050FE-CC36-43B8-AC56-99B89B19DF01}">
      <dsp:nvSpPr>
        <dsp:cNvPr id="0" name=""/>
        <dsp:cNvSpPr/>
      </dsp:nvSpPr>
      <dsp:spPr>
        <a:xfrm>
          <a:off x="3390719" y="2627495"/>
          <a:ext cx="1251379" cy="55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endParaRPr lang="en-US" sz="1400" b="1" kern="1200">
            <a:solidFill>
              <a:srgbClr val="000000"/>
            </a:solidFill>
            <a:latin typeface="Verdana"/>
          </a:endParaRPr>
        </a:p>
      </dsp:txBody>
      <dsp:txXfrm>
        <a:off x="3390719" y="2627495"/>
        <a:ext cx="1251379" cy="552899"/>
      </dsp:txXfrm>
    </dsp:sp>
    <dsp:sp modelId="{EF23DBA5-97FE-49DB-B005-6DA3E0013278}">
      <dsp:nvSpPr>
        <dsp:cNvPr id="0" name=""/>
        <dsp:cNvSpPr/>
      </dsp:nvSpPr>
      <dsp:spPr>
        <a:xfrm>
          <a:off x="3154940" y="2409761"/>
          <a:ext cx="73393" cy="7339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D93147-A066-411D-990A-18EDA7AA56D8}">
      <dsp:nvSpPr>
        <dsp:cNvPr id="0" name=""/>
        <dsp:cNvSpPr/>
      </dsp:nvSpPr>
      <dsp:spPr>
        <a:xfrm>
          <a:off x="3305398" y="682561"/>
          <a:ext cx="1422021" cy="83424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lv-LV" sz="1200" kern="1200">
              <a:solidFill>
                <a:srgbClr val="664790"/>
              </a:solidFill>
              <a:latin typeface="Verdana"/>
            </a:rPr>
            <a:t>Apstiprināts VPD grafiks</a:t>
          </a:r>
          <a:endParaRPr lang="en-US" sz="1200" kern="1200">
            <a:latin typeface="Verdana"/>
          </a:endParaRPr>
        </a:p>
      </dsp:txBody>
      <dsp:txXfrm>
        <a:off x="3346122" y="723285"/>
        <a:ext cx="1340573" cy="752794"/>
      </dsp:txXfrm>
    </dsp:sp>
    <dsp:sp modelId="{3646858B-6976-4B07-AB57-226044B0953C}">
      <dsp:nvSpPr>
        <dsp:cNvPr id="0" name=""/>
        <dsp:cNvSpPr/>
      </dsp:nvSpPr>
      <dsp:spPr>
        <a:xfrm>
          <a:off x="4016409" y="1516803"/>
          <a:ext cx="0" cy="929654"/>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8E2EB09-2037-452E-AA3C-51950657127B}">
      <dsp:nvSpPr>
        <dsp:cNvPr id="0" name=""/>
        <dsp:cNvSpPr/>
      </dsp:nvSpPr>
      <dsp:spPr>
        <a:xfrm>
          <a:off x="4215492" y="1712520"/>
          <a:ext cx="1251379" cy="55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endParaRPr lang="lv-LV" sz="1400" kern="1200">
            <a:solidFill>
              <a:srgbClr val="664790"/>
            </a:solidFill>
            <a:latin typeface="Verdana"/>
          </a:endParaRPr>
        </a:p>
      </dsp:txBody>
      <dsp:txXfrm>
        <a:off x="4215492" y="1712520"/>
        <a:ext cx="1251379" cy="552899"/>
      </dsp:txXfrm>
    </dsp:sp>
    <dsp:sp modelId="{09AA0D40-FDC7-4C62-BF7F-0FD7024119C2}">
      <dsp:nvSpPr>
        <dsp:cNvPr id="0" name=""/>
        <dsp:cNvSpPr/>
      </dsp:nvSpPr>
      <dsp:spPr>
        <a:xfrm>
          <a:off x="3979712" y="2409761"/>
          <a:ext cx="73393" cy="7339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62CA57-66A2-40D2-ADF9-9B2E53DE5B17}">
      <dsp:nvSpPr>
        <dsp:cNvPr id="0" name=""/>
        <dsp:cNvSpPr/>
      </dsp:nvSpPr>
      <dsp:spPr>
        <a:xfrm>
          <a:off x="4130171" y="3376112"/>
          <a:ext cx="1422021" cy="12513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lv-LV" sz="1200" b="0" kern="1200">
              <a:solidFill>
                <a:srgbClr val="664790"/>
              </a:solidFill>
              <a:latin typeface="Verdana"/>
            </a:rPr>
            <a:t>Vēstules izglītības iestādēm par VPD</a:t>
          </a:r>
          <a:endParaRPr lang="en-US" sz="1200" b="0" kern="1200">
            <a:latin typeface="Verdana"/>
          </a:endParaRPr>
        </a:p>
        <a:p>
          <a:pPr marL="0" lvl="0" indent="0" algn="l" defTabSz="533400">
            <a:lnSpc>
              <a:spcPct val="90000"/>
            </a:lnSpc>
            <a:spcBef>
              <a:spcPct val="0"/>
            </a:spcBef>
            <a:spcAft>
              <a:spcPct val="35000"/>
            </a:spcAft>
            <a:buNone/>
          </a:pPr>
          <a:endParaRPr lang="en-US" sz="1200" b="0" kern="1200">
            <a:latin typeface="Verdana"/>
          </a:endParaRPr>
        </a:p>
      </dsp:txBody>
      <dsp:txXfrm>
        <a:off x="4191258" y="3437199"/>
        <a:ext cx="1299847" cy="1129189"/>
      </dsp:txXfrm>
    </dsp:sp>
    <dsp:sp modelId="{706F6994-02B4-476B-8FB4-CDC9C2BAF527}">
      <dsp:nvSpPr>
        <dsp:cNvPr id="0" name=""/>
        <dsp:cNvSpPr/>
      </dsp:nvSpPr>
      <dsp:spPr>
        <a:xfrm>
          <a:off x="4841182" y="2446457"/>
          <a:ext cx="0" cy="929654"/>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32C5979-8AFF-447E-BF87-90DC37C31958}">
      <dsp:nvSpPr>
        <dsp:cNvPr id="0" name=""/>
        <dsp:cNvSpPr/>
      </dsp:nvSpPr>
      <dsp:spPr>
        <a:xfrm>
          <a:off x="5040265" y="2627495"/>
          <a:ext cx="1251379" cy="55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Verdana"/>
            </a:rPr>
            <a:t> Ziema</a:t>
          </a:r>
        </a:p>
      </dsp:txBody>
      <dsp:txXfrm>
        <a:off x="5040265" y="2627495"/>
        <a:ext cx="1251379" cy="552899"/>
      </dsp:txXfrm>
    </dsp:sp>
    <dsp:sp modelId="{EB57CF36-9BD9-40AA-953C-7A9F4E7B3084}">
      <dsp:nvSpPr>
        <dsp:cNvPr id="0" name=""/>
        <dsp:cNvSpPr/>
      </dsp:nvSpPr>
      <dsp:spPr>
        <a:xfrm>
          <a:off x="4804485" y="2409761"/>
          <a:ext cx="73393" cy="7339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D9DA1-1041-4EFD-819F-19E0D07C5905}">
      <dsp:nvSpPr>
        <dsp:cNvPr id="0" name=""/>
        <dsp:cNvSpPr/>
      </dsp:nvSpPr>
      <dsp:spPr>
        <a:xfrm>
          <a:off x="4954944" y="265440"/>
          <a:ext cx="1422021" cy="12513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lv-LV" sz="1200" kern="1200">
              <a:solidFill>
                <a:srgbClr val="664790"/>
              </a:solidFill>
              <a:latin typeface="Verdana"/>
            </a:rPr>
            <a:t>IZM, VIAA un IKVD 6 reģionālie semināri</a:t>
          </a:r>
          <a:endParaRPr lang="en-US" sz="1200" kern="1200">
            <a:latin typeface="Verdana"/>
          </a:endParaRPr>
        </a:p>
        <a:p>
          <a:pPr marL="0" lvl="0" indent="0" algn="l" defTabSz="533400">
            <a:lnSpc>
              <a:spcPct val="90000"/>
            </a:lnSpc>
            <a:spcBef>
              <a:spcPct val="0"/>
            </a:spcBef>
            <a:spcAft>
              <a:spcPct val="35000"/>
            </a:spcAft>
            <a:buNone/>
          </a:pPr>
          <a:endParaRPr lang="en-US" sz="1200" b="0" kern="1200">
            <a:latin typeface="Verdana"/>
          </a:endParaRPr>
        </a:p>
      </dsp:txBody>
      <dsp:txXfrm>
        <a:off x="5016031" y="326527"/>
        <a:ext cx="1299847" cy="1129189"/>
      </dsp:txXfrm>
    </dsp:sp>
    <dsp:sp modelId="{2BAFA99B-8C09-4DAE-B30E-75AB66EC9343}">
      <dsp:nvSpPr>
        <dsp:cNvPr id="0" name=""/>
        <dsp:cNvSpPr/>
      </dsp:nvSpPr>
      <dsp:spPr>
        <a:xfrm>
          <a:off x="5665955" y="1516803"/>
          <a:ext cx="0" cy="929654"/>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8254700-DA88-48D7-9606-598BBDFFD7AB}">
      <dsp:nvSpPr>
        <dsp:cNvPr id="0" name=""/>
        <dsp:cNvSpPr/>
      </dsp:nvSpPr>
      <dsp:spPr>
        <a:xfrm>
          <a:off x="5865038" y="1712520"/>
          <a:ext cx="1251379" cy="55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endParaRPr lang="en-US" sz="1400" kern="1200">
            <a:latin typeface="Verdana"/>
          </a:endParaRPr>
        </a:p>
      </dsp:txBody>
      <dsp:txXfrm>
        <a:off x="5865038" y="1712520"/>
        <a:ext cx="1251379" cy="552899"/>
      </dsp:txXfrm>
    </dsp:sp>
    <dsp:sp modelId="{1A6CEBA1-26BA-456B-B2DD-5655DBB98E86}">
      <dsp:nvSpPr>
        <dsp:cNvPr id="0" name=""/>
        <dsp:cNvSpPr/>
      </dsp:nvSpPr>
      <dsp:spPr>
        <a:xfrm>
          <a:off x="5629258" y="2409761"/>
          <a:ext cx="73393" cy="7339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BA4CD3-AC0F-4803-834C-27FA34F8DA3C}">
      <dsp:nvSpPr>
        <dsp:cNvPr id="0" name=""/>
        <dsp:cNvSpPr/>
      </dsp:nvSpPr>
      <dsp:spPr>
        <a:xfrm>
          <a:off x="5779716" y="3376112"/>
          <a:ext cx="1422021" cy="9906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lv-LV" sz="1200" kern="1200">
              <a:solidFill>
                <a:srgbClr val="664790"/>
              </a:solidFill>
              <a:latin typeface="Verdana"/>
            </a:rPr>
            <a:t>14 semināri par VPD mācību priekšmetos</a:t>
          </a:r>
          <a:endParaRPr lang="en-US" sz="1200" kern="1200">
            <a:latin typeface="Verdana"/>
          </a:endParaRPr>
        </a:p>
      </dsp:txBody>
      <dsp:txXfrm>
        <a:off x="5828076" y="3424472"/>
        <a:ext cx="1325301" cy="893942"/>
      </dsp:txXfrm>
    </dsp:sp>
    <dsp:sp modelId="{9670F8A3-9EFD-4F0C-854C-63A22DAE7148}">
      <dsp:nvSpPr>
        <dsp:cNvPr id="0" name=""/>
        <dsp:cNvSpPr/>
      </dsp:nvSpPr>
      <dsp:spPr>
        <a:xfrm>
          <a:off x="6490727" y="2446457"/>
          <a:ext cx="0" cy="929654"/>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621A5E0-B1A5-4E4E-8FBC-6F15B7B1A0FE}">
      <dsp:nvSpPr>
        <dsp:cNvPr id="0" name=""/>
        <dsp:cNvSpPr/>
      </dsp:nvSpPr>
      <dsp:spPr>
        <a:xfrm>
          <a:off x="6689810" y="2627495"/>
          <a:ext cx="1251379" cy="55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endParaRPr lang="lv-LV" sz="1400" kern="1200">
            <a:solidFill>
              <a:srgbClr val="664790"/>
            </a:solidFill>
            <a:latin typeface="Verdana"/>
          </a:endParaRPr>
        </a:p>
      </dsp:txBody>
      <dsp:txXfrm>
        <a:off x="6689810" y="2627495"/>
        <a:ext cx="1251379" cy="552899"/>
      </dsp:txXfrm>
    </dsp:sp>
    <dsp:sp modelId="{74A0DE7F-789A-45CE-AEAC-9480B97126AA}">
      <dsp:nvSpPr>
        <dsp:cNvPr id="0" name=""/>
        <dsp:cNvSpPr/>
      </dsp:nvSpPr>
      <dsp:spPr>
        <a:xfrm>
          <a:off x="6454030" y="2409761"/>
          <a:ext cx="73393" cy="7339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51EA0-4CE1-4438-AD5A-68B5F1AAEA29}">
      <dsp:nvSpPr>
        <dsp:cNvPr id="0" name=""/>
        <dsp:cNvSpPr/>
      </dsp:nvSpPr>
      <dsp:spPr>
        <a:xfrm>
          <a:off x="6604489" y="526141"/>
          <a:ext cx="1422021" cy="9906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b="0" kern="1200" err="1">
              <a:latin typeface="Verdana"/>
            </a:rPr>
            <a:t>Metodiskie</a:t>
          </a:r>
          <a:r>
            <a:rPr lang="en-US" sz="1200" b="0" kern="1200">
              <a:latin typeface="Verdana"/>
            </a:rPr>
            <a:t> </a:t>
          </a:r>
          <a:r>
            <a:rPr lang="en-US" sz="1200" b="0" kern="1200" err="1">
              <a:latin typeface="Verdana"/>
            </a:rPr>
            <a:t>materiāli</a:t>
          </a:r>
          <a:r>
            <a:rPr lang="en-US" sz="1200" b="0" kern="1200">
              <a:latin typeface="Verdana"/>
            </a:rPr>
            <a:t> par iepriekšejo </a:t>
          </a:r>
          <a:r>
            <a:rPr lang="en-US" sz="1200" b="0" kern="1200" err="1">
              <a:latin typeface="Verdana"/>
            </a:rPr>
            <a:t>gadu</a:t>
          </a:r>
          <a:r>
            <a:rPr lang="en-US" sz="1200" b="0" kern="1200">
              <a:latin typeface="Verdana"/>
            </a:rPr>
            <a:t> VPD</a:t>
          </a:r>
        </a:p>
      </dsp:txBody>
      <dsp:txXfrm>
        <a:off x="6652849" y="574501"/>
        <a:ext cx="1325301" cy="893942"/>
      </dsp:txXfrm>
    </dsp:sp>
    <dsp:sp modelId="{1E34C862-116A-4AE5-82D8-50DB72CAAC65}">
      <dsp:nvSpPr>
        <dsp:cNvPr id="0" name=""/>
        <dsp:cNvSpPr/>
      </dsp:nvSpPr>
      <dsp:spPr>
        <a:xfrm>
          <a:off x="7315500" y="1516803"/>
          <a:ext cx="0" cy="929654"/>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83C7CC6-C338-4781-B8E9-EB91B5339312}">
      <dsp:nvSpPr>
        <dsp:cNvPr id="0" name=""/>
        <dsp:cNvSpPr/>
      </dsp:nvSpPr>
      <dsp:spPr>
        <a:xfrm>
          <a:off x="7514583" y="1712520"/>
          <a:ext cx="1251379" cy="55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endParaRPr lang="en-US" sz="1400" b="1" kern="1200">
            <a:solidFill>
              <a:srgbClr val="000000"/>
            </a:solidFill>
            <a:latin typeface="Verdana"/>
          </a:endParaRPr>
        </a:p>
      </dsp:txBody>
      <dsp:txXfrm>
        <a:off x="7514583" y="1712520"/>
        <a:ext cx="1251379" cy="552899"/>
      </dsp:txXfrm>
    </dsp:sp>
    <dsp:sp modelId="{CD51D724-C094-4BDA-BEAA-0C58DFA9C024}">
      <dsp:nvSpPr>
        <dsp:cNvPr id="0" name=""/>
        <dsp:cNvSpPr/>
      </dsp:nvSpPr>
      <dsp:spPr>
        <a:xfrm>
          <a:off x="7278803" y="2409761"/>
          <a:ext cx="73393" cy="7339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F6BA05-F378-4BE3-8522-A92B740EEF86}">
      <dsp:nvSpPr>
        <dsp:cNvPr id="0" name=""/>
        <dsp:cNvSpPr/>
      </dsp:nvSpPr>
      <dsp:spPr>
        <a:xfrm>
          <a:off x="7429262" y="3376112"/>
          <a:ext cx="1422021" cy="14338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lv-LV" sz="1200" kern="1200">
              <a:solidFill>
                <a:srgbClr val="664790"/>
              </a:solidFill>
              <a:latin typeface="Verdana"/>
            </a:rPr>
            <a:t>Matemātikas augstākā līmeņa eksāmena paraugs </a:t>
          </a:r>
          <a:endParaRPr lang="en-US" sz="1200" kern="1200">
            <a:latin typeface="Verdana"/>
          </a:endParaRPr>
        </a:p>
        <a:p>
          <a:pPr marL="0" lvl="0" indent="0" algn="l" defTabSz="533400">
            <a:lnSpc>
              <a:spcPct val="90000"/>
            </a:lnSpc>
            <a:spcBef>
              <a:spcPct val="0"/>
            </a:spcBef>
            <a:spcAft>
              <a:spcPct val="35000"/>
            </a:spcAft>
            <a:buNone/>
          </a:pPr>
          <a:endParaRPr lang="en-US" sz="1200" kern="1200">
            <a:latin typeface="Verdana"/>
          </a:endParaRPr>
        </a:p>
      </dsp:txBody>
      <dsp:txXfrm>
        <a:off x="7498679" y="3445529"/>
        <a:ext cx="1283187" cy="1295019"/>
      </dsp:txXfrm>
    </dsp:sp>
    <dsp:sp modelId="{C93AABFA-8982-4F06-BD0E-0FC75C934E49}">
      <dsp:nvSpPr>
        <dsp:cNvPr id="0" name=""/>
        <dsp:cNvSpPr/>
      </dsp:nvSpPr>
      <dsp:spPr>
        <a:xfrm>
          <a:off x="8140273" y="2446457"/>
          <a:ext cx="0" cy="929654"/>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23E4497-D9C0-4FA9-BBB3-A77D9108AEEB}">
      <dsp:nvSpPr>
        <dsp:cNvPr id="0" name=""/>
        <dsp:cNvSpPr/>
      </dsp:nvSpPr>
      <dsp:spPr>
        <a:xfrm>
          <a:off x="8339356" y="2627495"/>
          <a:ext cx="1251379" cy="55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endParaRPr lang="en-US" sz="1400" kern="1200">
            <a:latin typeface="Verdana"/>
          </a:endParaRPr>
        </a:p>
      </dsp:txBody>
      <dsp:txXfrm>
        <a:off x="8339356" y="2627495"/>
        <a:ext cx="1251379" cy="552899"/>
      </dsp:txXfrm>
    </dsp:sp>
    <dsp:sp modelId="{64E9F1F5-C2CF-48CD-B018-019121EAD717}">
      <dsp:nvSpPr>
        <dsp:cNvPr id="0" name=""/>
        <dsp:cNvSpPr/>
      </dsp:nvSpPr>
      <dsp:spPr>
        <a:xfrm>
          <a:off x="8103576" y="2409761"/>
          <a:ext cx="73393" cy="7339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AEB85B-4838-444F-8493-88A05820AA40}">
      <dsp:nvSpPr>
        <dsp:cNvPr id="0" name=""/>
        <dsp:cNvSpPr/>
      </dsp:nvSpPr>
      <dsp:spPr>
        <a:xfrm>
          <a:off x="8254034" y="630421"/>
          <a:ext cx="1422021" cy="8863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lv-LV" sz="1200" b="0" kern="1200">
              <a:solidFill>
                <a:srgbClr val="664790"/>
              </a:solidFill>
              <a:latin typeface="Verdana"/>
            </a:rPr>
            <a:t>VPD programmas</a:t>
          </a:r>
          <a:endParaRPr lang="en-US" sz="1200" b="0" kern="1200">
            <a:latin typeface="Verdana"/>
          </a:endParaRPr>
        </a:p>
        <a:p>
          <a:pPr marL="0" lvl="0" indent="0" algn="l" defTabSz="533400">
            <a:lnSpc>
              <a:spcPct val="90000"/>
            </a:lnSpc>
            <a:spcBef>
              <a:spcPct val="0"/>
            </a:spcBef>
            <a:spcAft>
              <a:spcPct val="35000"/>
            </a:spcAft>
            <a:buNone/>
          </a:pPr>
          <a:endParaRPr lang="en-US" sz="1200" kern="1200">
            <a:latin typeface="Verdana"/>
          </a:endParaRPr>
        </a:p>
      </dsp:txBody>
      <dsp:txXfrm>
        <a:off x="8297304" y="673691"/>
        <a:ext cx="1335481" cy="799842"/>
      </dsp:txXfrm>
    </dsp:sp>
    <dsp:sp modelId="{B841B637-1493-4707-AB62-382ADB88924C}">
      <dsp:nvSpPr>
        <dsp:cNvPr id="0" name=""/>
        <dsp:cNvSpPr/>
      </dsp:nvSpPr>
      <dsp:spPr>
        <a:xfrm>
          <a:off x="8965045" y="1516803"/>
          <a:ext cx="0" cy="929654"/>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F2ED5AE-5F5C-4CBA-A975-7D3E2568EC71}">
      <dsp:nvSpPr>
        <dsp:cNvPr id="0" name=""/>
        <dsp:cNvSpPr/>
      </dsp:nvSpPr>
      <dsp:spPr>
        <a:xfrm>
          <a:off x="9164128" y="1712520"/>
          <a:ext cx="1251379" cy="55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endParaRPr lang="en-US" sz="1400" kern="1200">
            <a:latin typeface="Verdana"/>
          </a:endParaRPr>
        </a:p>
      </dsp:txBody>
      <dsp:txXfrm>
        <a:off x="9164128" y="1712520"/>
        <a:ext cx="1251379" cy="552899"/>
      </dsp:txXfrm>
    </dsp:sp>
    <dsp:sp modelId="{8CF9D745-A51B-4B7C-9EA5-86712961DCD1}">
      <dsp:nvSpPr>
        <dsp:cNvPr id="0" name=""/>
        <dsp:cNvSpPr/>
      </dsp:nvSpPr>
      <dsp:spPr>
        <a:xfrm>
          <a:off x="8928348" y="2409761"/>
          <a:ext cx="73393" cy="7339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223DE7-152A-4A76-9333-986F3ACCADD1}">
      <dsp:nvSpPr>
        <dsp:cNvPr id="0" name=""/>
        <dsp:cNvSpPr/>
      </dsp:nvSpPr>
      <dsp:spPr>
        <a:xfrm>
          <a:off x="9078807" y="3376112"/>
          <a:ext cx="1422021" cy="88638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lv-LV" sz="1200" b="0" kern="1200">
              <a:solidFill>
                <a:srgbClr val="664790"/>
              </a:solidFill>
              <a:latin typeface="Verdana"/>
            </a:rPr>
            <a:t>Izstāde "Skola 2026"</a:t>
          </a:r>
          <a:endParaRPr lang="en-US" sz="1200" b="0" kern="1200">
            <a:latin typeface="Verdana"/>
          </a:endParaRPr>
        </a:p>
        <a:p>
          <a:pPr marL="0" lvl="0" indent="0" algn="l" defTabSz="533400">
            <a:lnSpc>
              <a:spcPct val="90000"/>
            </a:lnSpc>
            <a:spcBef>
              <a:spcPct val="0"/>
            </a:spcBef>
            <a:spcAft>
              <a:spcPct val="35000"/>
            </a:spcAft>
            <a:buNone/>
          </a:pPr>
          <a:endParaRPr lang="en-US" sz="1200" kern="1200">
            <a:latin typeface="Verdana"/>
          </a:endParaRPr>
        </a:p>
      </dsp:txBody>
      <dsp:txXfrm>
        <a:off x="9122077" y="3419382"/>
        <a:ext cx="1335481" cy="799842"/>
      </dsp:txXfrm>
    </dsp:sp>
    <dsp:sp modelId="{B9B62C54-CE50-4D36-8C55-9100EDFB57BD}">
      <dsp:nvSpPr>
        <dsp:cNvPr id="0" name=""/>
        <dsp:cNvSpPr/>
      </dsp:nvSpPr>
      <dsp:spPr>
        <a:xfrm>
          <a:off x="9789818" y="2446457"/>
          <a:ext cx="0" cy="929654"/>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D227BB-FAA0-435C-ACB2-7F6887BEC758}">
      <dsp:nvSpPr>
        <dsp:cNvPr id="0" name=""/>
        <dsp:cNvSpPr/>
      </dsp:nvSpPr>
      <dsp:spPr>
        <a:xfrm>
          <a:off x="9988901" y="2627495"/>
          <a:ext cx="1251379" cy="55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err="1">
              <a:latin typeface="Verdana"/>
            </a:rPr>
            <a:t>Pavasaris</a:t>
          </a:r>
          <a:endParaRPr lang="en-US" sz="1400" b="1" kern="1200">
            <a:latin typeface="Verdana"/>
          </a:endParaRPr>
        </a:p>
      </dsp:txBody>
      <dsp:txXfrm>
        <a:off x="9988901" y="2627495"/>
        <a:ext cx="1251379" cy="552899"/>
      </dsp:txXfrm>
    </dsp:sp>
    <dsp:sp modelId="{60D936E4-ED9B-4B52-9E93-81765A5DA62F}">
      <dsp:nvSpPr>
        <dsp:cNvPr id="0" name=""/>
        <dsp:cNvSpPr/>
      </dsp:nvSpPr>
      <dsp:spPr>
        <a:xfrm>
          <a:off x="9753121" y="2409761"/>
          <a:ext cx="73393" cy="7339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B40B78-F256-4174-A6F3-15B27856309D}">
      <dsp:nvSpPr>
        <dsp:cNvPr id="0" name=""/>
        <dsp:cNvSpPr/>
      </dsp:nvSpPr>
      <dsp:spPr>
        <a:xfrm>
          <a:off x="9903580" y="82950"/>
          <a:ext cx="1422021" cy="14338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lv-LV" sz="1200" b="0" kern="1200">
              <a:solidFill>
                <a:srgbClr val="664790"/>
              </a:solidFill>
              <a:latin typeface="Verdana"/>
            </a:rPr>
            <a:t>Dažādi atbalsta veidi skolēniem, skolotājiem un vecākiem</a:t>
          </a:r>
          <a:endParaRPr lang="en-US" sz="1200" b="0" kern="1200">
            <a:latin typeface="Verdana"/>
          </a:endParaRPr>
        </a:p>
        <a:p>
          <a:pPr marL="0" lvl="0" indent="0" algn="l" defTabSz="533400">
            <a:lnSpc>
              <a:spcPct val="90000"/>
            </a:lnSpc>
            <a:spcBef>
              <a:spcPct val="0"/>
            </a:spcBef>
            <a:spcAft>
              <a:spcPct val="35000"/>
            </a:spcAft>
            <a:buNone/>
          </a:pPr>
          <a:endParaRPr lang="en-US" sz="1200" b="0" kern="1200">
            <a:latin typeface="Verdana"/>
          </a:endParaRPr>
        </a:p>
      </dsp:txBody>
      <dsp:txXfrm>
        <a:off x="9972997" y="152367"/>
        <a:ext cx="1283187" cy="1295019"/>
      </dsp:txXfrm>
    </dsp:sp>
    <dsp:sp modelId="{57A700C3-5703-4670-9435-0A87BAE119BA}">
      <dsp:nvSpPr>
        <dsp:cNvPr id="0" name=""/>
        <dsp:cNvSpPr/>
      </dsp:nvSpPr>
      <dsp:spPr>
        <a:xfrm>
          <a:off x="10614591" y="1516803"/>
          <a:ext cx="0" cy="929654"/>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C388492-90C3-4EF6-9661-E44E2326989C}">
      <dsp:nvSpPr>
        <dsp:cNvPr id="0" name=""/>
        <dsp:cNvSpPr/>
      </dsp:nvSpPr>
      <dsp:spPr>
        <a:xfrm>
          <a:off x="10577894" y="2409761"/>
          <a:ext cx="73393" cy="7339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E6BD3-925D-4897-8D7E-4D92E4AC64A7}">
      <dsp:nvSpPr>
        <dsp:cNvPr id="0" name=""/>
        <dsp:cNvSpPr/>
      </dsp:nvSpPr>
      <dsp:spPr>
        <a:xfrm rot="5400000">
          <a:off x="-937978" y="1882855"/>
          <a:ext cx="2107392" cy="214919"/>
        </a:xfrm>
        <a:prstGeom prst="corner">
          <a:avLst>
            <a:gd name="adj1" fmla="val 1000"/>
            <a:gd name="adj2" fmla="val 100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C5971A-7051-4841-ACFD-713B9DD136F5}">
      <dsp:nvSpPr>
        <dsp:cNvPr id="0" name=""/>
        <dsp:cNvSpPr/>
      </dsp:nvSpPr>
      <dsp:spPr>
        <a:xfrm>
          <a:off x="8258" y="3044011"/>
          <a:ext cx="2686492" cy="702464"/>
        </a:xfrm>
        <a:prstGeom prst="homePlate">
          <a:avLst>
            <a:gd name="adj" fmla="val 2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Verdana"/>
            </a:rPr>
            <a:t>2022. gads</a:t>
          </a:r>
          <a:endParaRPr lang="en-US" sz="1600" kern="1200"/>
        </a:p>
      </dsp:txBody>
      <dsp:txXfrm>
        <a:off x="8258" y="3044011"/>
        <a:ext cx="2598684" cy="702464"/>
      </dsp:txXfrm>
    </dsp:sp>
    <dsp:sp modelId="{B89972E8-20ED-45DF-A818-ADB1D083FE7A}">
      <dsp:nvSpPr>
        <dsp:cNvPr id="0" name=""/>
        <dsp:cNvSpPr/>
      </dsp:nvSpPr>
      <dsp:spPr>
        <a:xfrm>
          <a:off x="223177" y="1065570"/>
          <a:ext cx="2181432" cy="1477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90000"/>
            </a:lnSpc>
            <a:spcBef>
              <a:spcPct val="0"/>
            </a:spcBef>
            <a:spcAft>
              <a:spcPct val="35000"/>
            </a:spcAft>
            <a:buNone/>
          </a:pPr>
          <a:r>
            <a:rPr lang="lv-LV" sz="1700" b="1" kern="1200">
              <a:solidFill>
                <a:srgbClr val="68478D"/>
              </a:solidFill>
              <a:latin typeface="Verdana"/>
            </a:rPr>
            <a:t>Grozījumi </a:t>
          </a:r>
          <a:r>
            <a:rPr lang="lv-LV" sz="1700" b="1" kern="1200">
              <a:latin typeface="Verdana"/>
            </a:rPr>
            <a:t>valsts vidējās izglītības standartā par obligātu VPD dabaszinātņu jomā</a:t>
          </a:r>
          <a:endParaRPr lang="en-US" sz="1700" b="1" kern="1200"/>
        </a:p>
      </dsp:txBody>
      <dsp:txXfrm>
        <a:off x="223177" y="1065570"/>
        <a:ext cx="2181432" cy="1477315"/>
      </dsp:txXfrm>
    </dsp:sp>
    <dsp:sp modelId="{47DC5F51-7566-44AA-B7A7-688DEAA51108}">
      <dsp:nvSpPr>
        <dsp:cNvPr id="0" name=""/>
        <dsp:cNvSpPr/>
      </dsp:nvSpPr>
      <dsp:spPr>
        <a:xfrm rot="5400000">
          <a:off x="1641054" y="1882855"/>
          <a:ext cx="2107392" cy="214919"/>
        </a:xfrm>
        <a:prstGeom prst="corner">
          <a:avLst>
            <a:gd name="adj1" fmla="val 1000"/>
            <a:gd name="adj2" fmla="val 100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703ED9-FE7C-4FA6-878B-CC1D5FA77BB6}">
      <dsp:nvSpPr>
        <dsp:cNvPr id="0" name=""/>
        <dsp:cNvSpPr/>
      </dsp:nvSpPr>
      <dsp:spPr>
        <a:xfrm>
          <a:off x="2587291" y="3044011"/>
          <a:ext cx="2686492" cy="702464"/>
        </a:xfrm>
        <a:prstGeom prst="chevron">
          <a:avLst>
            <a:gd name="adj" fmla="val 2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rtl="0">
            <a:lnSpc>
              <a:spcPct val="90000"/>
            </a:lnSpc>
            <a:spcBef>
              <a:spcPct val="0"/>
            </a:spcBef>
            <a:spcAft>
              <a:spcPct val="35000"/>
            </a:spcAft>
            <a:buNone/>
          </a:pPr>
          <a:r>
            <a:rPr lang="lv-LV" sz="1600" b="0" kern="1200">
              <a:solidFill>
                <a:schemeClr val="bg1"/>
              </a:solidFill>
              <a:latin typeface="Verdana"/>
            </a:rPr>
            <a:t>2023./2024. m.g.</a:t>
          </a:r>
          <a:endParaRPr lang="en-US" sz="1600" b="0" kern="1200">
            <a:solidFill>
              <a:schemeClr val="bg1"/>
            </a:solidFill>
          </a:endParaRPr>
        </a:p>
      </dsp:txBody>
      <dsp:txXfrm>
        <a:off x="2762907" y="3044011"/>
        <a:ext cx="2335260" cy="702464"/>
      </dsp:txXfrm>
    </dsp:sp>
    <dsp:sp modelId="{9A78DB73-F4D6-45D6-82BE-3FC3A777DBE6}">
      <dsp:nvSpPr>
        <dsp:cNvPr id="0" name=""/>
        <dsp:cNvSpPr/>
      </dsp:nvSpPr>
      <dsp:spPr>
        <a:xfrm>
          <a:off x="2802210" y="1065570"/>
          <a:ext cx="2181432" cy="1477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90000"/>
            </a:lnSpc>
            <a:spcBef>
              <a:spcPct val="0"/>
            </a:spcBef>
            <a:spcAft>
              <a:spcPct val="35000"/>
            </a:spcAft>
            <a:buNone/>
          </a:pPr>
          <a:r>
            <a:rPr lang="en-US" sz="1700" b="1" kern="1200" err="1">
              <a:latin typeface="Verdana"/>
            </a:rPr>
            <a:t>Kārto</a:t>
          </a:r>
          <a:r>
            <a:rPr lang="en-US" sz="1700" b="1" kern="1200">
              <a:latin typeface="Verdana"/>
            </a:rPr>
            <a:t> </a:t>
          </a:r>
          <a:r>
            <a:rPr lang="en-US" sz="1700" b="1" kern="1200" err="1">
              <a:latin typeface="Verdana"/>
            </a:rPr>
            <a:t>dabaszinātņu</a:t>
          </a:r>
          <a:r>
            <a:rPr lang="en-US" sz="1700" b="1" kern="1200">
              <a:latin typeface="Verdana"/>
            </a:rPr>
            <a:t> </a:t>
          </a:r>
          <a:r>
            <a:rPr lang="en-US" sz="1700" b="1" kern="1200" err="1">
              <a:latin typeface="Verdana"/>
            </a:rPr>
            <a:t>jomas</a:t>
          </a:r>
          <a:r>
            <a:rPr lang="en-US" sz="1700" b="1" kern="1200">
              <a:latin typeface="Verdana"/>
            </a:rPr>
            <a:t> </a:t>
          </a:r>
          <a:r>
            <a:rPr lang="en-US" sz="1700" b="1" kern="1200" err="1">
              <a:latin typeface="Verdana"/>
            </a:rPr>
            <a:t>monitoringa</a:t>
          </a:r>
          <a:r>
            <a:rPr lang="en-US" sz="1700" b="1" kern="1200">
              <a:latin typeface="Verdana"/>
            </a:rPr>
            <a:t> </a:t>
          </a:r>
          <a:r>
            <a:rPr lang="en-US" sz="1700" b="1" kern="1200" err="1">
              <a:latin typeface="Verdana"/>
            </a:rPr>
            <a:t>darbus</a:t>
          </a:r>
          <a:endParaRPr lang="en-US" sz="1700" b="1" kern="1200"/>
        </a:p>
      </dsp:txBody>
      <dsp:txXfrm>
        <a:off x="2802210" y="1065570"/>
        <a:ext cx="2181432" cy="1477315"/>
      </dsp:txXfrm>
    </dsp:sp>
    <dsp:sp modelId="{66715825-0929-4927-8708-4CC9063A909A}">
      <dsp:nvSpPr>
        <dsp:cNvPr id="0" name=""/>
        <dsp:cNvSpPr/>
      </dsp:nvSpPr>
      <dsp:spPr>
        <a:xfrm rot="5400000">
          <a:off x="4220087" y="1882855"/>
          <a:ext cx="2107392" cy="214919"/>
        </a:xfrm>
        <a:prstGeom prst="corner">
          <a:avLst>
            <a:gd name="adj1" fmla="val 1000"/>
            <a:gd name="adj2" fmla="val 100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C929B8-B999-43AB-831D-BA1F235620F7}">
      <dsp:nvSpPr>
        <dsp:cNvPr id="0" name=""/>
        <dsp:cNvSpPr/>
      </dsp:nvSpPr>
      <dsp:spPr>
        <a:xfrm>
          <a:off x="5166324" y="3044011"/>
          <a:ext cx="2686492" cy="702464"/>
        </a:xfrm>
        <a:prstGeom prst="chevron">
          <a:avLst>
            <a:gd name="adj" fmla="val 2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rtl="0">
            <a:lnSpc>
              <a:spcPct val="90000"/>
            </a:lnSpc>
            <a:spcBef>
              <a:spcPct val="0"/>
            </a:spcBef>
            <a:spcAft>
              <a:spcPct val="35000"/>
            </a:spcAft>
            <a:buNone/>
          </a:pPr>
          <a:r>
            <a:rPr lang="lv-LV" sz="1600" kern="1200">
              <a:latin typeface="Verdana"/>
              <a:ea typeface="Verdana"/>
              <a:cs typeface="Calibri"/>
            </a:rPr>
            <a:t>2024./2025. m.g.</a:t>
          </a:r>
          <a:endParaRPr lang="en-US" sz="1600" kern="1200">
            <a:latin typeface="Verdana"/>
            <a:ea typeface="Verdana"/>
          </a:endParaRPr>
        </a:p>
      </dsp:txBody>
      <dsp:txXfrm>
        <a:off x="5341940" y="3044011"/>
        <a:ext cx="2335260" cy="702464"/>
      </dsp:txXfrm>
    </dsp:sp>
    <dsp:sp modelId="{C61DE56D-EC64-4015-9023-CCE5CE1B8E0F}">
      <dsp:nvSpPr>
        <dsp:cNvPr id="0" name=""/>
        <dsp:cNvSpPr/>
      </dsp:nvSpPr>
      <dsp:spPr>
        <a:xfrm>
          <a:off x="5381243" y="1065570"/>
          <a:ext cx="2181432" cy="1477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90000"/>
            </a:lnSpc>
            <a:spcBef>
              <a:spcPct val="0"/>
            </a:spcBef>
            <a:spcAft>
              <a:spcPct val="35000"/>
            </a:spcAft>
            <a:buNone/>
          </a:pPr>
          <a:r>
            <a:rPr lang="en-US" sz="1700" b="1" kern="1200" err="1">
              <a:solidFill>
                <a:schemeClr val="tx1"/>
              </a:solidFill>
              <a:latin typeface="Verdana"/>
              <a:ea typeface="Verdana"/>
              <a:cs typeface="Calibri"/>
            </a:rPr>
            <a:t>Kārto</a:t>
          </a:r>
          <a:r>
            <a:rPr lang="en-US" sz="1700" b="1" kern="1200">
              <a:solidFill>
                <a:schemeClr val="tx1"/>
              </a:solidFill>
              <a:latin typeface="Verdana"/>
              <a:ea typeface="Verdana"/>
              <a:cs typeface="Calibri"/>
            </a:rPr>
            <a:t> </a:t>
          </a:r>
          <a:r>
            <a:rPr lang="en-US" sz="1700" b="1" kern="1200" err="1">
              <a:solidFill>
                <a:schemeClr val="tx1"/>
              </a:solidFill>
              <a:latin typeface="Verdana"/>
              <a:ea typeface="Verdana"/>
              <a:cs typeface="Calibri"/>
            </a:rPr>
            <a:t>dabaszinātņu</a:t>
          </a:r>
          <a:r>
            <a:rPr lang="en-US" sz="1700" b="1" kern="1200">
              <a:solidFill>
                <a:schemeClr val="tx1"/>
              </a:solidFill>
              <a:latin typeface="Verdana"/>
              <a:ea typeface="Verdana"/>
              <a:cs typeface="Calibri"/>
            </a:rPr>
            <a:t> </a:t>
          </a:r>
          <a:r>
            <a:rPr lang="en-US" sz="1700" b="1" kern="1200" err="1">
              <a:solidFill>
                <a:schemeClr val="tx1"/>
              </a:solidFill>
              <a:latin typeface="Verdana"/>
              <a:ea typeface="Verdana"/>
              <a:cs typeface="Calibri"/>
            </a:rPr>
            <a:t>jomas</a:t>
          </a:r>
          <a:r>
            <a:rPr lang="en-US" sz="1700" b="1" kern="1200">
              <a:solidFill>
                <a:schemeClr val="tx1"/>
              </a:solidFill>
              <a:latin typeface="Verdana"/>
              <a:ea typeface="Verdana"/>
              <a:cs typeface="Calibri"/>
            </a:rPr>
            <a:t> </a:t>
          </a:r>
          <a:r>
            <a:rPr lang="en-US" sz="1700" b="1" kern="1200" err="1">
              <a:solidFill>
                <a:schemeClr val="tx1"/>
              </a:solidFill>
              <a:latin typeface="Verdana"/>
              <a:ea typeface="Verdana"/>
              <a:cs typeface="Calibri"/>
            </a:rPr>
            <a:t>monitoringa</a:t>
          </a:r>
          <a:r>
            <a:rPr lang="en-US" sz="1700" b="1" kern="1200">
              <a:solidFill>
                <a:schemeClr val="tx1"/>
              </a:solidFill>
              <a:latin typeface="Verdana"/>
              <a:ea typeface="Verdana"/>
              <a:cs typeface="Calibri"/>
            </a:rPr>
            <a:t> darbus</a:t>
          </a:r>
        </a:p>
      </dsp:txBody>
      <dsp:txXfrm>
        <a:off x="5381243" y="1065570"/>
        <a:ext cx="2181432" cy="1477315"/>
      </dsp:txXfrm>
    </dsp:sp>
    <dsp:sp modelId="{F9F12594-EC5C-4AAF-AC58-0DCD52415005}">
      <dsp:nvSpPr>
        <dsp:cNvPr id="0" name=""/>
        <dsp:cNvSpPr/>
      </dsp:nvSpPr>
      <dsp:spPr>
        <a:xfrm rot="5400000">
          <a:off x="6799120" y="1882855"/>
          <a:ext cx="2107392" cy="214919"/>
        </a:xfrm>
        <a:prstGeom prst="corner">
          <a:avLst>
            <a:gd name="adj1" fmla="val 1000"/>
            <a:gd name="adj2" fmla="val 100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1D6654-30AC-4A4C-AFD3-7D6732BD05B1}">
      <dsp:nvSpPr>
        <dsp:cNvPr id="0" name=""/>
        <dsp:cNvSpPr/>
      </dsp:nvSpPr>
      <dsp:spPr>
        <a:xfrm>
          <a:off x="7745357" y="3044011"/>
          <a:ext cx="2686492" cy="702464"/>
        </a:xfrm>
        <a:prstGeom prst="chevron">
          <a:avLst>
            <a:gd name="adj" fmla="val 2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rtl="0">
            <a:lnSpc>
              <a:spcPct val="90000"/>
            </a:lnSpc>
            <a:spcBef>
              <a:spcPct val="0"/>
            </a:spcBef>
            <a:spcAft>
              <a:spcPct val="35000"/>
            </a:spcAft>
            <a:buNone/>
          </a:pPr>
          <a:r>
            <a:rPr lang="lv-LV" sz="1600" kern="1200">
              <a:solidFill>
                <a:schemeClr val="bg1"/>
              </a:solidFill>
              <a:latin typeface="Verdana"/>
              <a:ea typeface="Verdana"/>
              <a:cs typeface="Calibri"/>
            </a:rPr>
            <a:t>2025./2026. m.g.</a:t>
          </a:r>
          <a:endParaRPr lang="en-US" sz="1600" kern="1200">
            <a:solidFill>
              <a:schemeClr val="bg1"/>
            </a:solidFill>
            <a:latin typeface="Verdana"/>
            <a:ea typeface="Verdana"/>
            <a:cs typeface="Calibri"/>
          </a:endParaRPr>
        </a:p>
      </dsp:txBody>
      <dsp:txXfrm>
        <a:off x="7920973" y="3044011"/>
        <a:ext cx="2335260" cy="702464"/>
      </dsp:txXfrm>
    </dsp:sp>
    <dsp:sp modelId="{3DA88622-71F5-4780-8DDC-D452B04A2B71}">
      <dsp:nvSpPr>
        <dsp:cNvPr id="0" name=""/>
        <dsp:cNvSpPr/>
      </dsp:nvSpPr>
      <dsp:spPr>
        <a:xfrm>
          <a:off x="7960276" y="1065570"/>
          <a:ext cx="2181432" cy="1477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90000"/>
            </a:lnSpc>
            <a:spcBef>
              <a:spcPct val="0"/>
            </a:spcBef>
            <a:spcAft>
              <a:spcPct val="35000"/>
            </a:spcAft>
            <a:buNone/>
          </a:pPr>
          <a:r>
            <a:rPr lang="en-US" sz="1700" b="1" kern="1200" err="1">
              <a:latin typeface="Verdana"/>
            </a:rPr>
            <a:t>Dabaszinātņu</a:t>
          </a:r>
          <a:r>
            <a:rPr lang="en-US" sz="1700" b="1" kern="1200">
              <a:latin typeface="Verdana"/>
            </a:rPr>
            <a:t> </a:t>
          </a:r>
          <a:r>
            <a:rPr lang="en-US" sz="1700" b="1" kern="1200" err="1">
              <a:latin typeface="Verdana"/>
            </a:rPr>
            <a:t>jomas</a:t>
          </a:r>
          <a:r>
            <a:rPr lang="en-US" sz="1700" b="1" kern="1200">
              <a:latin typeface="Verdana"/>
            </a:rPr>
            <a:t> CE</a:t>
          </a:r>
        </a:p>
      </dsp:txBody>
      <dsp:txXfrm>
        <a:off x="7960276" y="1065570"/>
        <a:ext cx="2181432" cy="1477315"/>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4T10:37:03.474"/>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-2147483648-2147483648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v-LV"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036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9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103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a:extLst>
            <a:ext uri="{FF2B5EF4-FFF2-40B4-BE49-F238E27FC236}">
              <a16:creationId xmlns:a16="http://schemas.microsoft.com/office/drawing/2014/main" id="{3268B91C-2DC4-0E83-C216-AEF6A8C01AE1}"/>
            </a:ext>
          </a:extLst>
        </p:cNvPr>
        <p:cNvGrpSpPr/>
        <p:nvPr/>
      </p:nvGrpSpPr>
      <p:grpSpPr>
        <a:xfrm>
          <a:off x="0" y="0"/>
          <a:ext cx="0" cy="0"/>
          <a:chOff x="0" y="0"/>
          <a:chExt cx="0" cy="0"/>
        </a:xfrm>
      </p:grpSpPr>
      <p:sp>
        <p:nvSpPr>
          <p:cNvPr id="543" name="Google Shape;543;p18:notes">
            <a:extLst>
              <a:ext uri="{FF2B5EF4-FFF2-40B4-BE49-F238E27FC236}">
                <a16:creationId xmlns:a16="http://schemas.microsoft.com/office/drawing/2014/main" id="{76E73A72-9ED9-F59B-BEF0-9A89809A2DA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18:notes">
            <a:extLst>
              <a:ext uri="{FF2B5EF4-FFF2-40B4-BE49-F238E27FC236}">
                <a16:creationId xmlns:a16="http://schemas.microsoft.com/office/drawing/2014/main" id="{98529208-8475-5A0C-A15D-44D1CBD467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6811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1"/>
        </a:solidFill>
        <a:effectLst/>
      </p:bgPr>
    </p:bg>
    <p:spTree>
      <p:nvGrpSpPr>
        <p:cNvPr id="1" name="Shape 13"/>
        <p:cNvGrpSpPr/>
        <p:nvPr/>
      </p:nvGrpSpPr>
      <p:grpSpPr>
        <a:xfrm>
          <a:off x="0" y="0"/>
          <a:ext cx="0" cy="0"/>
          <a:chOff x="0" y="0"/>
          <a:chExt cx="0" cy="0"/>
        </a:xfrm>
      </p:grpSpPr>
      <p:sp>
        <p:nvSpPr>
          <p:cNvPr id="14" name="Google Shape;14;p2"/>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177"/>
        <p:cNvGrpSpPr/>
        <p:nvPr/>
      </p:nvGrpSpPr>
      <p:grpSpPr>
        <a:xfrm>
          <a:off x="0" y="0"/>
          <a:ext cx="0" cy="0"/>
          <a:chOff x="0" y="0"/>
          <a:chExt cx="0" cy="0"/>
        </a:xfrm>
      </p:grpSpPr>
      <p:sp>
        <p:nvSpPr>
          <p:cNvPr id="178" name="Google Shape;178;p2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79" name="Google Shape;179;p2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81" name="Google Shape;181;p24"/>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82" name="Google Shape;182;p24"/>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3">
  <p:cSld name="text 3">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616774" y="681038"/>
            <a:ext cx="5938219" cy="755482"/>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5"/>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86" name="Google Shape;186;p25"/>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5"/>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88" name="Google Shape;188;p25"/>
          <p:cNvSpPr txBox="1">
            <a:spLocks noGrp="1"/>
          </p:cNvSpPr>
          <p:nvPr>
            <p:ph type="body" idx="1"/>
          </p:nvPr>
        </p:nvSpPr>
        <p:spPr>
          <a:xfrm>
            <a:off x="616775" y="1845946"/>
            <a:ext cx="10929767" cy="4199852"/>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9"/>
        <p:cNvGrpSpPr/>
        <p:nvPr/>
      </p:nvGrpSpPr>
      <p:grpSpPr>
        <a:xfrm>
          <a:off x="0" y="0"/>
          <a:ext cx="0" cy="0"/>
          <a:chOff x="0" y="0"/>
          <a:chExt cx="0" cy="0"/>
        </a:xfrm>
      </p:grpSpPr>
      <p:sp>
        <p:nvSpPr>
          <p:cNvPr id="190" name="Google Shape;190;p26"/>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91" name="Google Shape;191;p26"/>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6"/>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fld id="{00000000-1234-1234-1234-123412341234}" type="slidenum">
              <a:rPr lang="lv-LV" smtClean="0"/>
              <a:pPr/>
              <a:t>‹#›</a:t>
            </a:fld>
            <a:endParaRPr lang="lv-LV"/>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andom 1">
  <p:cSld name="random 1">
    <p:bg>
      <p:bgPr>
        <a:solidFill>
          <a:schemeClr val="lt1"/>
        </a:solid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7"/>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6" name="Google Shape;196;p27"/>
          <p:cNvSpPr/>
          <p:nvPr/>
        </p:nvSpPr>
        <p:spPr>
          <a:xfrm>
            <a:off x="0" y="2235200"/>
            <a:ext cx="645459" cy="2142864"/>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andom 2">
  <p:cSld name="random 2">
    <p:bg>
      <p:bgPr>
        <a:solidFill>
          <a:srgbClr val="CBC7D8"/>
        </a:solidFill>
        <a:effectLst/>
      </p:bgPr>
    </p:bg>
    <p:spTree>
      <p:nvGrpSpPr>
        <p:cNvPr id="1" name="Shape 197"/>
        <p:cNvGrpSpPr/>
        <p:nvPr/>
      </p:nvGrpSpPr>
      <p:grpSpPr>
        <a:xfrm>
          <a:off x="0" y="0"/>
          <a:ext cx="0" cy="0"/>
          <a:chOff x="0" y="0"/>
          <a:chExt cx="0" cy="0"/>
        </a:xfrm>
      </p:grpSpPr>
      <p:sp>
        <p:nvSpPr>
          <p:cNvPr id="198" name="Google Shape;198;p28"/>
          <p:cNvSpPr txBox="1">
            <a:spLocks noGrp="1"/>
          </p:cNvSpPr>
          <p:nvPr>
            <p:ph type="ctrTitle"/>
          </p:nvPr>
        </p:nvSpPr>
        <p:spPr>
          <a:xfrm>
            <a:off x="914400" y="2235200"/>
            <a:ext cx="10363200"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8"/>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0" name="Google Shape;200;p28"/>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2">
  <p:cSld name="blank 2">
    <p:bg>
      <p:bgPr>
        <a:solidFill>
          <a:srgbClr val="CBC7D8"/>
        </a:solidFill>
        <a:effectLst/>
      </p:bgPr>
    </p:bg>
    <p:spTree>
      <p:nvGrpSpPr>
        <p:cNvPr id="1" name="Shape 20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37"/>
        <p:cNvGrpSpPr/>
        <p:nvPr/>
      </p:nvGrpSpPr>
      <p:grpSpPr>
        <a:xfrm>
          <a:off x="0" y="0"/>
          <a:ext cx="0" cy="0"/>
          <a:chOff x="0" y="0"/>
          <a:chExt cx="0" cy="0"/>
        </a:xfrm>
      </p:grpSpPr>
      <p:sp>
        <p:nvSpPr>
          <p:cNvPr id="38" name="Google Shape;38;p6"/>
          <p:cNvSpPr txBox="1">
            <a:spLocks noGrp="1"/>
          </p:cNvSpPr>
          <p:nvPr>
            <p:ph type="body" idx="1"/>
          </p:nvPr>
        </p:nvSpPr>
        <p:spPr>
          <a:xfrm>
            <a:off x="903644" y="2398955"/>
            <a:ext cx="4575585" cy="3778008"/>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0" name="Google Shape;40;p6"/>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42" name="Google Shape;42;p6"/>
          <p:cNvSpPr txBox="1">
            <a:spLocks noGrp="1"/>
          </p:cNvSpPr>
          <p:nvPr>
            <p:ph type="body" idx="2"/>
          </p:nvPr>
        </p:nvSpPr>
        <p:spPr>
          <a:xfrm>
            <a:off x="6712773" y="2398955"/>
            <a:ext cx="4575585" cy="3778008"/>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4" name="Google Shape;44;p6"/>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48887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5"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extLst>
      <p:ext uri="{BB962C8B-B14F-4D97-AF65-F5344CB8AC3E}">
        <p14:creationId xmlns:p14="http://schemas.microsoft.com/office/powerpoint/2010/main" val="70009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image 5">
  <p:cSld name="text image 5">
    <p:spTree>
      <p:nvGrpSpPr>
        <p:cNvPr id="1" name="Shape 30"/>
        <p:cNvGrpSpPr/>
        <p:nvPr/>
      </p:nvGrpSpPr>
      <p:grpSpPr>
        <a:xfrm>
          <a:off x="0" y="0"/>
          <a:ext cx="0" cy="0"/>
          <a:chOff x="0" y="0"/>
          <a:chExt cx="0" cy="0"/>
        </a:xfrm>
      </p:grpSpPr>
      <p:sp>
        <p:nvSpPr>
          <p:cNvPr id="31" name="Google Shape;31;p5"/>
          <p:cNvSpPr>
            <a:spLocks noGrp="1"/>
          </p:cNvSpPr>
          <p:nvPr>
            <p:ph type="pic" idx="2"/>
          </p:nvPr>
        </p:nvSpPr>
        <p:spPr>
          <a:xfrm>
            <a:off x="1" y="1658472"/>
            <a:ext cx="3708400" cy="51991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3" name="Google Shape;33;p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35" name="Google Shape;35;p5"/>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6" name="Google Shape;36;p5"/>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2">
  <p:cSld name="text 2">
    <p:spTree>
      <p:nvGrpSpPr>
        <p:cNvPr id="1" name="Shape 45"/>
        <p:cNvGrpSpPr/>
        <p:nvPr/>
      </p:nvGrpSpPr>
      <p:grpSpPr>
        <a:xfrm>
          <a:off x="0" y="0"/>
          <a:ext cx="0" cy="0"/>
          <a:chOff x="0" y="0"/>
          <a:chExt cx="0" cy="0"/>
        </a:xfrm>
      </p:grpSpPr>
      <p:sp>
        <p:nvSpPr>
          <p:cNvPr id="46" name="Google Shape;46;p7"/>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7" name="Google Shape;47;p7"/>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641056" y="645459"/>
            <a:ext cx="5005891" cy="553150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0" name="Google Shape;50;p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graphics">
  <p:cSld name="text graphics">
    <p:spTree>
      <p:nvGrpSpPr>
        <p:cNvPr id="1" name="Shape 65"/>
        <p:cNvGrpSpPr/>
        <p:nvPr/>
      </p:nvGrpSpPr>
      <p:grpSpPr>
        <a:xfrm>
          <a:off x="0" y="0"/>
          <a:ext cx="0" cy="0"/>
          <a:chOff x="0" y="0"/>
          <a:chExt cx="0" cy="0"/>
        </a:xfrm>
      </p:grpSpPr>
      <p:sp>
        <p:nvSpPr>
          <p:cNvPr id="66" name="Google Shape;66;p10"/>
          <p:cNvSpPr txBox="1">
            <a:spLocks noGrp="1"/>
          </p:cNvSpPr>
          <p:nvPr>
            <p:ph type="body" idx="1"/>
          </p:nvPr>
        </p:nvSpPr>
        <p:spPr>
          <a:xfrm>
            <a:off x="1008071" y="839096"/>
            <a:ext cx="3338019" cy="535565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200"/>
              <a:buNone/>
              <a:defRPr sz="1200">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8" name="Google Shape;68;p10"/>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graphics 2">
  <p:cSld name="text graphics 2">
    <p:spTree>
      <p:nvGrpSpPr>
        <p:cNvPr id="1" name="Shape 70"/>
        <p:cNvGrpSpPr/>
        <p:nvPr/>
      </p:nvGrpSpPr>
      <p:grpSpPr>
        <a:xfrm>
          <a:off x="0" y="0"/>
          <a:ext cx="0" cy="0"/>
          <a:chOff x="0" y="0"/>
          <a:chExt cx="0" cy="0"/>
        </a:xfrm>
      </p:grpSpPr>
      <p:sp>
        <p:nvSpPr>
          <p:cNvPr id="71" name="Google Shape;71;p11"/>
          <p:cNvSpPr/>
          <p:nvPr/>
        </p:nvSpPr>
        <p:spPr>
          <a:xfrm>
            <a:off x="0" y="3429000"/>
            <a:ext cx="12192000" cy="3429000"/>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2" name="Google Shape;72;p11"/>
          <p:cNvSpPr txBox="1">
            <a:spLocks noGrp="1"/>
          </p:cNvSpPr>
          <p:nvPr>
            <p:ph type="body" idx="1"/>
          </p:nvPr>
        </p:nvSpPr>
        <p:spPr>
          <a:xfrm>
            <a:off x="1008071" y="514721"/>
            <a:ext cx="6880871" cy="215317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4" name="Google Shape;74;p11"/>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32" userDrawn="1">
          <p15:clr>
            <a:srgbClr val="FBAE40"/>
          </p15:clr>
        </p15:guide>
        <p15:guide id="4" pos="731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image">
  <p:cSld name="text image">
    <p:spTree>
      <p:nvGrpSpPr>
        <p:cNvPr id="1" name="Shape 76"/>
        <p:cNvGrpSpPr/>
        <p:nvPr/>
      </p:nvGrpSpPr>
      <p:grpSpPr>
        <a:xfrm>
          <a:off x="0" y="0"/>
          <a:ext cx="0" cy="0"/>
          <a:chOff x="0" y="0"/>
          <a:chExt cx="0" cy="0"/>
        </a:xfrm>
      </p:grpSpPr>
      <p:sp>
        <p:nvSpPr>
          <p:cNvPr id="77" name="Google Shape;77;p12"/>
          <p:cNvSpPr/>
          <p:nvPr/>
        </p:nvSpPr>
        <p:spPr>
          <a:xfrm>
            <a:off x="0" y="422"/>
            <a:ext cx="12192000" cy="3428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8" name="Google Shape;78;p12"/>
          <p:cNvSpPr txBox="1">
            <a:spLocks noGrp="1"/>
          </p:cNvSpPr>
          <p:nvPr>
            <p:ph type="title"/>
          </p:nvPr>
        </p:nvSpPr>
        <p:spPr>
          <a:xfrm>
            <a:off x="1008072" y="744071"/>
            <a:ext cx="3581859" cy="2008093"/>
          </a:xfrm>
          <a:prstGeom prst="rect">
            <a:avLst/>
          </a:prstGeom>
          <a:noFill/>
          <a:ln>
            <a:noFill/>
          </a:ln>
        </p:spPr>
        <p:txBody>
          <a:bodyPr spcFirstLastPara="1" wrap="square" lIns="0" tIns="45700" rIns="0" bIns="45700" anchor="ctr" anchorCtr="0"/>
          <a:lstStyle>
            <a:lvl1pPr lvl="0" algn="l">
              <a:lnSpc>
                <a:spcPct val="100000"/>
              </a:lnSpc>
              <a:spcBef>
                <a:spcPts val="0"/>
              </a:spcBef>
              <a:spcAft>
                <a:spcPts val="0"/>
              </a:spcAft>
              <a:buClr>
                <a:srgbClr val="664790"/>
              </a:buClr>
              <a:buSzPts val="1800"/>
              <a:buFont typeface="Verdana"/>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1008071" y="3823026"/>
            <a:ext cx="4224168" cy="2102925"/>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81" name="Google Shape;81;p12"/>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83" name="Google Shape;83;p12"/>
          <p:cNvSpPr>
            <a:spLocks noGrp="1"/>
          </p:cNvSpPr>
          <p:nvPr>
            <p:ph type="pic" idx="2"/>
          </p:nvPr>
        </p:nvSpPr>
        <p:spPr>
          <a:xfrm>
            <a:off x="5849012" y="744072"/>
            <a:ext cx="5362848"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ull image 3">
  <p:cSld name="full image 3">
    <p:spTree>
      <p:nvGrpSpPr>
        <p:cNvPr id="1" name="Shape 92"/>
        <p:cNvGrpSpPr/>
        <p:nvPr/>
      </p:nvGrpSpPr>
      <p:grpSpPr>
        <a:xfrm>
          <a:off x="0" y="0"/>
          <a:ext cx="0" cy="0"/>
          <a:chOff x="0" y="0"/>
          <a:chExt cx="0" cy="0"/>
        </a:xfrm>
      </p:grpSpPr>
      <p:sp>
        <p:nvSpPr>
          <p:cNvPr id="93" name="Google Shape;93;p14"/>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94" name="Google Shape;94;p14"/>
          <p:cNvSpPr>
            <a:spLocks noGrp="1"/>
          </p:cNvSpPr>
          <p:nvPr>
            <p:ph type="pic" idx="2"/>
          </p:nvPr>
        </p:nvSpPr>
        <p:spPr>
          <a:xfrm>
            <a:off x="1008071" y="744072"/>
            <a:ext cx="10203789"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95" name="Google Shape;95;p14"/>
          <p:cNvSpPr txBox="1">
            <a:spLocks noGrp="1"/>
          </p:cNvSpPr>
          <p:nvPr>
            <p:ph type="title"/>
          </p:nvPr>
        </p:nvSpPr>
        <p:spPr>
          <a:xfrm>
            <a:off x="8200085" y="4231341"/>
            <a:ext cx="2545611" cy="1246053"/>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1600"/>
              <a:buFont typeface="Verdana"/>
              <a:buNone/>
              <a:defRPr sz="1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97" name="Google Shape;97;p1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ull image 2">
  <p:cSld name="full image 2">
    <p:spTree>
      <p:nvGrpSpPr>
        <p:cNvPr id="1" name="Shape 116"/>
        <p:cNvGrpSpPr/>
        <p:nvPr/>
      </p:nvGrpSpPr>
      <p:grpSpPr>
        <a:xfrm>
          <a:off x="0" y="0"/>
          <a:ext cx="0" cy="0"/>
          <a:chOff x="0" y="0"/>
          <a:chExt cx="0" cy="0"/>
        </a:xfrm>
      </p:grpSpPr>
      <p:sp>
        <p:nvSpPr>
          <p:cNvPr id="117" name="Google Shape;117;p17"/>
          <p:cNvSpPr/>
          <p:nvPr/>
        </p:nvSpPr>
        <p:spPr>
          <a:xfrm>
            <a:off x="0" y="-1"/>
            <a:ext cx="6096000" cy="6857579"/>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18" name="Google Shape;118;p17"/>
          <p:cNvSpPr txBox="1">
            <a:spLocks noGrp="1"/>
          </p:cNvSpPr>
          <p:nvPr>
            <p:ph type="title"/>
          </p:nvPr>
        </p:nvSpPr>
        <p:spPr>
          <a:xfrm>
            <a:off x="616775" y="582705"/>
            <a:ext cx="4506096" cy="746687"/>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chemeClr val="lt1"/>
              </a:buClr>
              <a:buSzPts val="2000"/>
              <a:buFont typeface="Verdana"/>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0" name="Google Shape;120;p1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22" name="Google Shape;122;p17"/>
          <p:cNvSpPr>
            <a:spLocks noGrp="1"/>
          </p:cNvSpPr>
          <p:nvPr>
            <p:ph type="pic" idx="2"/>
          </p:nvPr>
        </p:nvSpPr>
        <p:spPr>
          <a:xfrm>
            <a:off x="2478841" y="1745700"/>
            <a:ext cx="8957081" cy="4466817"/>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ew topic image">
  <p:cSld name="new topic image">
    <p:bg>
      <p:bgPr>
        <a:solidFill>
          <a:schemeClr val="lt1"/>
        </a:solidFill>
        <a:effectLst/>
      </p:bgPr>
    </p:bg>
    <p:spTree>
      <p:nvGrpSpPr>
        <p:cNvPr id="1" name="Shape 162"/>
        <p:cNvGrpSpPr/>
        <p:nvPr/>
      </p:nvGrpSpPr>
      <p:grpSpPr>
        <a:xfrm>
          <a:off x="0" y="0"/>
          <a:ext cx="0" cy="0"/>
          <a:chOff x="0" y="0"/>
          <a:chExt cx="0" cy="0"/>
        </a:xfrm>
      </p:grpSpPr>
      <p:sp>
        <p:nvSpPr>
          <p:cNvPr id="163" name="Google Shape;163;p22"/>
          <p:cNvSpPr txBox="1">
            <a:spLocks noGrp="1"/>
          </p:cNvSpPr>
          <p:nvPr>
            <p:ph type="ctrTitle"/>
          </p:nvPr>
        </p:nvSpPr>
        <p:spPr>
          <a:xfrm>
            <a:off x="895574" y="2235200"/>
            <a:ext cx="4698401"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600"/>
              <a:buFont typeface="Verdana"/>
              <a:buNone/>
              <a:defRPr sz="36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22"/>
          <p:cNvSpPr txBox="1">
            <a:spLocks noGrp="1"/>
          </p:cNvSpPr>
          <p:nvPr>
            <p:ph type="subTitle" idx="1"/>
          </p:nvPr>
        </p:nvSpPr>
        <p:spPr>
          <a:xfrm>
            <a:off x="1039009" y="5518673"/>
            <a:ext cx="4405827" cy="892885"/>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1400"/>
              <a:buNone/>
              <a:defRPr sz="1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p22"/>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66" name="Google Shape;166;p22"/>
          <p:cNvSpPr>
            <a:spLocks noGrp="1"/>
          </p:cNvSpPr>
          <p:nvPr>
            <p:ph type="pic" idx="2"/>
          </p:nvPr>
        </p:nvSpPr>
        <p:spPr>
          <a:xfrm>
            <a:off x="6096001" y="0"/>
            <a:ext cx="6096001" cy="6858000"/>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45461" y="320302"/>
            <a:ext cx="6554992" cy="1325563"/>
          </a:xfrm>
          <a:prstGeom prst="rect">
            <a:avLst/>
          </a:prstGeom>
          <a:noFill/>
          <a:ln>
            <a:noFill/>
          </a:ln>
        </p:spPr>
        <p:txBody>
          <a:bodyPr spcFirstLastPara="1" wrap="square" lIns="0" tIns="45700" rIns="91425" bIns="45700" anchor="ctr" anchorCtr="0"/>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45462" y="1825625"/>
            <a:ext cx="10843705" cy="4351338"/>
          </a:xfrm>
          <a:prstGeom prst="rect">
            <a:avLst/>
          </a:prstGeom>
          <a:noFill/>
          <a:ln>
            <a:noFill/>
          </a:ln>
        </p:spPr>
        <p:txBody>
          <a:bodyPr spcFirstLastPara="1" wrap="square" lIns="0" tIns="45700" rIns="91425" bIns="45700" anchor="t" anchorCtr="0"/>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lstStyle>
            <a:lvl1pPr marR="0" lvl="0" algn="l" rtl="0">
              <a:spcBef>
                <a:spcPts val="0"/>
              </a:spcBef>
              <a:spcAft>
                <a:spcPts val="0"/>
              </a:spcAft>
              <a:buSzPts val="1400"/>
              <a:buNone/>
              <a:defRPr sz="800" b="0" i="0" u="none" strike="noStrike" cap="none">
                <a:solidFill>
                  <a:srgbClr val="66479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6" r:id="rId4"/>
    <p:sldLayoutId id="2147483657" r:id="rId5"/>
    <p:sldLayoutId id="2147483658" r:id="rId6"/>
    <p:sldLayoutId id="2147483660" r:id="rId7"/>
    <p:sldLayoutId id="2147483663" r:id="rId8"/>
    <p:sldLayoutId id="2147483668"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atbalsts@viaa.gov.lv" TargetMode="External"/><Relationship Id="rId1" Type="http://schemas.openxmlformats.org/officeDocument/2006/relationships/slideLayout" Target="../slideLayouts/slideLayout1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pic>
        <p:nvPicPr>
          <p:cNvPr id="4" name="Picture 3"/>
          <p:cNvPicPr>
            <a:picLocks noGrp="1" noRot="1" noChangeAspect="1" noMove="1" noResize="1" noEditPoints="1" noAdjustHandles="1" noChangeArrowheads="1" noChangeShapeType="1" noCrop="1"/>
          </p:cNvPicPr>
          <p:nvPr/>
        </p:nvPicPr>
        <p:blipFill>
          <a:blip r:embed="rId3"/>
          <a:srcRect t="13488"/>
          <a:stretch/>
        </p:blipFill>
        <p:spPr>
          <a:xfrm>
            <a:off x="836343" y="0"/>
            <a:ext cx="2211072" cy="1912844"/>
          </a:xfrm>
          <a:prstGeom prst="rect">
            <a:avLst/>
          </a:prstGeom>
        </p:spPr>
      </p:pic>
      <p:sp>
        <p:nvSpPr>
          <p:cNvPr id="206" name="Google Shape;206;p30"/>
          <p:cNvSpPr txBox="1">
            <a:spLocks noGrp="1"/>
          </p:cNvSpPr>
          <p:nvPr>
            <p:ph type="ctrTitle"/>
          </p:nvPr>
        </p:nvSpPr>
        <p:spPr>
          <a:xfrm>
            <a:off x="1202554" y="2880220"/>
            <a:ext cx="9728964" cy="2387600"/>
          </a:xfrm>
          <a:noFill/>
          <a:ln>
            <a:noFill/>
          </a:ln>
        </p:spPr>
        <p:txBody>
          <a:bodyPr spcFirstLastPara="1" wrap="square" lIns="0" tIns="0" rIns="0" bIns="0" anchor="t" anchorCtr="0">
            <a:noAutofit/>
          </a:bodyPr>
          <a:lstStyle/>
          <a:p>
            <a:r>
              <a:rPr lang="lv-LV" sz="4400">
                <a:solidFill>
                  <a:schemeClr val="bg1"/>
                </a:solidFill>
              </a:rPr>
              <a:t>Atbalsts, gatavojoties </a:t>
            </a:r>
            <a:br>
              <a:rPr lang="lv-LV" sz="4400">
                <a:solidFill>
                  <a:schemeClr val="bg1"/>
                </a:solidFill>
              </a:rPr>
            </a:br>
            <a:r>
              <a:rPr lang="lv-LV" sz="4400">
                <a:solidFill>
                  <a:schemeClr val="bg1"/>
                </a:solidFill>
              </a:rPr>
              <a:t>valsts pārbaudes darbiem </a:t>
            </a:r>
            <a:br>
              <a:rPr lang="lv-LV" sz="4400">
                <a:solidFill>
                  <a:schemeClr val="bg1"/>
                </a:solidFill>
              </a:rPr>
            </a:br>
            <a:r>
              <a:rPr lang="lv-LV" sz="4400">
                <a:solidFill>
                  <a:schemeClr val="bg1"/>
                </a:solidFill>
              </a:rPr>
              <a:t>2025./2026. mācību gadā</a:t>
            </a:r>
            <a:endParaRPr lang="lv-LV" sz="4400" b="0">
              <a:solidFill>
                <a:schemeClr val="bg1"/>
              </a:solidFill>
            </a:endParaRPr>
          </a:p>
        </p:txBody>
      </p:sp>
      <p:sp>
        <p:nvSpPr>
          <p:cNvPr id="3" name="Subtitle 2">
            <a:extLst>
              <a:ext uri="{FF2B5EF4-FFF2-40B4-BE49-F238E27FC236}">
                <a16:creationId xmlns:a16="http://schemas.microsoft.com/office/drawing/2014/main" id="{9920286C-BEE3-B7B6-146D-07E8A0606D94}"/>
              </a:ext>
            </a:extLst>
          </p:cNvPr>
          <p:cNvSpPr>
            <a:spLocks noGrp="1"/>
          </p:cNvSpPr>
          <p:nvPr>
            <p:ph type="subTitle" idx="1"/>
          </p:nvPr>
        </p:nvSpPr>
        <p:spPr>
          <a:xfrm>
            <a:off x="1202554" y="5410343"/>
            <a:ext cx="6879772" cy="478558"/>
          </a:xfrm>
        </p:spPr>
        <p:txBody>
          <a:bodyPr/>
          <a:lstStyle/>
          <a:p>
            <a:r>
              <a:rPr lang="lv-LV"/>
              <a:t>25</a:t>
            </a:r>
            <a:r>
              <a:rPr lang="en-US"/>
              <a:t>.0</a:t>
            </a:r>
            <a:r>
              <a:rPr lang="lv-LV"/>
              <a:t>3</a:t>
            </a:r>
            <a:r>
              <a:rPr lang="en-US"/>
              <a:t>.2026.</a:t>
            </a:r>
          </a:p>
          <a:p>
            <a:r>
              <a:rPr lang="en-US" err="1"/>
              <a:t>Rīga</a:t>
            </a:r>
            <a:endParaRPr lang="en-US"/>
          </a:p>
        </p:txBody>
      </p:sp>
      <p:sp>
        <p:nvSpPr>
          <p:cNvPr id="5" name="TextBox 4">
            <a:extLst>
              <a:ext uri="{FF2B5EF4-FFF2-40B4-BE49-F238E27FC236}">
                <a16:creationId xmlns:a16="http://schemas.microsoft.com/office/drawing/2014/main" id="{E4A17783-879F-5A47-BCEB-4D6F5408F450}"/>
              </a:ext>
            </a:extLst>
          </p:cNvPr>
          <p:cNvSpPr txBox="1"/>
          <p:nvPr/>
        </p:nvSpPr>
        <p:spPr>
          <a:xfrm>
            <a:off x="3048000" y="3276733"/>
            <a:ext cx="6096000" cy="307777"/>
          </a:xfrm>
          <a:prstGeom prst="rect">
            <a:avLst/>
          </a:prstGeom>
          <a:noFill/>
        </p:spPr>
        <p:txBody>
          <a:bodyPr wrap="square">
            <a:spAutoFit/>
          </a:bodyPr>
          <a:lstStyle/>
          <a:p>
            <a:endParaRPr lang="lv-LV"/>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352337-B008-A66C-6CE4-692A639FC4ED}"/>
              </a:ext>
            </a:extLst>
          </p:cNvPr>
          <p:cNvSpPr>
            <a:spLocks noGrp="1"/>
          </p:cNvSpPr>
          <p:nvPr>
            <p:ph type="sldNum" idx="12"/>
          </p:nvPr>
        </p:nvSpPr>
        <p:spPr/>
        <p:txBody>
          <a:bodyPr/>
          <a:lstStyle/>
          <a:p>
            <a:fld id="{1E7D7DE2-62BE-44BA-9325-DF5676BE3259}" type="slidenum">
              <a:rPr lang="lv-LV" dirty="0"/>
              <a:t>10</a:t>
            </a:fld>
            <a:endParaRPr lang="lv-LV"/>
          </a:p>
        </p:txBody>
      </p:sp>
      <p:sp>
        <p:nvSpPr>
          <p:cNvPr id="3" name="Title 2">
            <a:extLst>
              <a:ext uri="{FF2B5EF4-FFF2-40B4-BE49-F238E27FC236}">
                <a16:creationId xmlns:a16="http://schemas.microsoft.com/office/drawing/2014/main" id="{AD4908DD-D90C-FB8D-2654-C0A55133BA57}"/>
              </a:ext>
            </a:extLst>
          </p:cNvPr>
          <p:cNvSpPr>
            <a:spLocks noGrp="1"/>
          </p:cNvSpPr>
          <p:nvPr>
            <p:ph type="title"/>
          </p:nvPr>
        </p:nvSpPr>
        <p:spPr>
          <a:xfrm>
            <a:off x="616775" y="137805"/>
            <a:ext cx="11378825" cy="1262557"/>
          </a:xfrm>
        </p:spPr>
        <p:txBody>
          <a:bodyPr/>
          <a:lstStyle/>
          <a:p>
            <a:r>
              <a:rPr lang="en-US" sz="2400">
                <a:solidFill>
                  <a:srgbClr val="664690"/>
                </a:solidFill>
              </a:rPr>
              <a:t>Kas </a:t>
            </a:r>
            <a:r>
              <a:rPr lang="en-US" sz="2400" err="1">
                <a:solidFill>
                  <a:srgbClr val="664690"/>
                </a:solidFill>
              </a:rPr>
              <a:t>nepieciešams</a:t>
            </a:r>
            <a:r>
              <a:rPr lang="en-US" sz="2400">
                <a:solidFill>
                  <a:srgbClr val="664690"/>
                </a:solidFill>
              </a:rPr>
              <a:t>, lai 12. </a:t>
            </a:r>
            <a:r>
              <a:rPr lang="en-US" sz="2400" err="1">
                <a:solidFill>
                  <a:srgbClr val="664690"/>
                </a:solidFill>
              </a:rPr>
              <a:t>klases</a:t>
            </a:r>
            <a:r>
              <a:rPr lang="en-US" sz="2400">
                <a:solidFill>
                  <a:srgbClr val="664690"/>
                </a:solidFill>
              </a:rPr>
              <a:t> </a:t>
            </a:r>
            <a:r>
              <a:rPr lang="en-US" sz="2400" err="1">
                <a:solidFill>
                  <a:srgbClr val="664690"/>
                </a:solidFill>
              </a:rPr>
              <a:t>skolēns</a:t>
            </a:r>
            <a:r>
              <a:rPr lang="en-US" sz="2400">
                <a:solidFill>
                  <a:srgbClr val="664690"/>
                </a:solidFill>
              </a:rPr>
              <a:t> </a:t>
            </a:r>
            <a:br>
              <a:rPr lang="en-US" sz="2400">
                <a:solidFill>
                  <a:srgbClr val="664690"/>
                </a:solidFill>
              </a:rPr>
            </a:br>
            <a:r>
              <a:rPr lang="en-US" sz="2400">
                <a:solidFill>
                  <a:srgbClr val="664690"/>
                </a:solidFill>
              </a:rPr>
              <a:t>2025./2026. </a:t>
            </a:r>
            <a:r>
              <a:rPr lang="en-US" sz="2400" err="1">
                <a:solidFill>
                  <a:srgbClr val="664690"/>
                </a:solidFill>
              </a:rPr>
              <a:t>m.g.</a:t>
            </a:r>
            <a:r>
              <a:rPr lang="en-US" sz="2400">
                <a:solidFill>
                  <a:srgbClr val="664690"/>
                </a:solidFill>
              </a:rPr>
              <a:t> </a:t>
            </a:r>
            <a:r>
              <a:rPr lang="en-US" sz="2400" err="1">
                <a:solidFill>
                  <a:srgbClr val="664690"/>
                </a:solidFill>
              </a:rPr>
              <a:t>saņemtu</a:t>
            </a:r>
            <a:r>
              <a:rPr lang="en-US" sz="2400">
                <a:solidFill>
                  <a:srgbClr val="664690"/>
                </a:solidFill>
              </a:rPr>
              <a:t> </a:t>
            </a:r>
            <a:r>
              <a:rPr lang="en-US" sz="2400" err="1">
                <a:solidFill>
                  <a:srgbClr val="664690"/>
                </a:solidFill>
              </a:rPr>
              <a:t>atestātu</a:t>
            </a:r>
            <a:r>
              <a:rPr lang="en-US" sz="2400">
                <a:solidFill>
                  <a:srgbClr val="664690"/>
                </a:solidFill>
              </a:rPr>
              <a:t> par </a:t>
            </a:r>
            <a:r>
              <a:rPr lang="en-US" sz="2400" err="1">
                <a:solidFill>
                  <a:srgbClr val="664690"/>
                </a:solidFill>
              </a:rPr>
              <a:t>vispārējo</a:t>
            </a:r>
            <a:r>
              <a:rPr lang="en-US" sz="2400">
                <a:solidFill>
                  <a:srgbClr val="664690"/>
                </a:solidFill>
              </a:rPr>
              <a:t> </a:t>
            </a:r>
            <a:r>
              <a:rPr lang="en-US" sz="2400" err="1">
                <a:solidFill>
                  <a:srgbClr val="664690"/>
                </a:solidFill>
              </a:rPr>
              <a:t>vidējo</a:t>
            </a:r>
            <a:r>
              <a:rPr lang="en-US" sz="2400">
                <a:solidFill>
                  <a:srgbClr val="664690"/>
                </a:solidFill>
              </a:rPr>
              <a:t> </a:t>
            </a:r>
            <a:r>
              <a:rPr lang="en-US" sz="2400" err="1">
                <a:solidFill>
                  <a:srgbClr val="664690"/>
                </a:solidFill>
              </a:rPr>
              <a:t>izglītību</a:t>
            </a:r>
            <a:r>
              <a:rPr lang="en-US" sz="2400">
                <a:solidFill>
                  <a:srgbClr val="664690"/>
                </a:solidFill>
              </a:rPr>
              <a:t> </a:t>
            </a:r>
            <a:endParaRPr lang="en-US" sz="2400"/>
          </a:p>
        </p:txBody>
      </p:sp>
      <p:sp>
        <p:nvSpPr>
          <p:cNvPr id="4" name="TextBox 3">
            <a:extLst>
              <a:ext uri="{FF2B5EF4-FFF2-40B4-BE49-F238E27FC236}">
                <a16:creationId xmlns:a16="http://schemas.microsoft.com/office/drawing/2014/main" id="{29940453-D111-B351-9DE2-C64D8661E4C7}"/>
              </a:ext>
            </a:extLst>
          </p:cNvPr>
          <p:cNvSpPr txBox="1"/>
          <p:nvPr/>
        </p:nvSpPr>
        <p:spPr>
          <a:xfrm>
            <a:off x="392423" y="2358540"/>
            <a:ext cx="11477019" cy="36061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342900">
              <a:spcBef>
                <a:spcPts val="1000"/>
              </a:spcBef>
              <a:buFont typeface="Wingdings"/>
              <a:buChar char="Ø"/>
            </a:pPr>
            <a:r>
              <a:rPr lang="en-US" sz="2000" b="1" err="1">
                <a:solidFill>
                  <a:schemeClr val="tx1"/>
                </a:solidFill>
                <a:highlight>
                  <a:srgbClr val="FFFFFF"/>
                </a:highlight>
                <a:latin typeface="Verdana"/>
                <a:ea typeface="Verdana"/>
              </a:rPr>
              <a:t>Visos</a:t>
            </a:r>
            <a:r>
              <a:rPr lang="en-US" sz="2000">
                <a:solidFill>
                  <a:schemeClr val="tx1"/>
                </a:solidFill>
                <a:highlight>
                  <a:srgbClr val="FFFFFF"/>
                </a:highlight>
                <a:latin typeface="Verdana"/>
                <a:ea typeface="Verdana"/>
              </a:rPr>
              <a:t> </a:t>
            </a:r>
            <a:r>
              <a:rPr lang="en-US" sz="2000" err="1">
                <a:solidFill>
                  <a:schemeClr val="tx1"/>
                </a:solidFill>
                <a:highlight>
                  <a:srgbClr val="FFFFFF"/>
                </a:highlight>
                <a:latin typeface="Verdana"/>
                <a:ea typeface="Verdana"/>
              </a:rPr>
              <a:t>attiecīgās</a:t>
            </a:r>
            <a:r>
              <a:rPr lang="en-US" sz="2000">
                <a:solidFill>
                  <a:schemeClr val="tx1"/>
                </a:solidFill>
                <a:highlight>
                  <a:srgbClr val="FFFFFF"/>
                </a:highlight>
                <a:latin typeface="Verdana"/>
                <a:ea typeface="Verdana"/>
              </a:rPr>
              <a:t> </a:t>
            </a:r>
            <a:r>
              <a:rPr lang="en-US" sz="2000" err="1">
                <a:solidFill>
                  <a:schemeClr val="tx1"/>
                </a:solidFill>
                <a:highlight>
                  <a:srgbClr val="FFFFFF"/>
                </a:highlight>
                <a:latin typeface="Verdana"/>
                <a:ea typeface="Verdana"/>
              </a:rPr>
              <a:t>izglītības</a:t>
            </a:r>
            <a:r>
              <a:rPr lang="en-US" sz="2000">
                <a:solidFill>
                  <a:schemeClr val="tx1"/>
                </a:solidFill>
                <a:highlight>
                  <a:srgbClr val="FFFFFF"/>
                </a:highlight>
                <a:latin typeface="Verdana"/>
                <a:ea typeface="Verdana"/>
              </a:rPr>
              <a:t> </a:t>
            </a:r>
            <a:r>
              <a:rPr lang="en-US" sz="2000" err="1">
                <a:solidFill>
                  <a:schemeClr val="tx1"/>
                </a:solidFill>
                <a:highlight>
                  <a:srgbClr val="FFFFFF"/>
                </a:highlight>
                <a:latin typeface="Verdana"/>
                <a:ea typeface="Verdana"/>
              </a:rPr>
              <a:t>iestādes</a:t>
            </a:r>
            <a:r>
              <a:rPr lang="en-US" sz="2000">
                <a:solidFill>
                  <a:schemeClr val="tx1"/>
                </a:solidFill>
                <a:highlight>
                  <a:srgbClr val="FFFFFF"/>
                </a:highlight>
                <a:latin typeface="Verdana"/>
                <a:ea typeface="Verdana"/>
              </a:rPr>
              <a:t> </a:t>
            </a:r>
            <a:r>
              <a:rPr lang="en-US" sz="2000" err="1">
                <a:solidFill>
                  <a:schemeClr val="tx1"/>
                </a:solidFill>
                <a:highlight>
                  <a:srgbClr val="FFFFFF"/>
                </a:highlight>
                <a:latin typeface="Verdana"/>
                <a:ea typeface="Verdana"/>
              </a:rPr>
              <a:t>vispārējās</a:t>
            </a:r>
            <a:r>
              <a:rPr lang="en-US" sz="2000">
                <a:solidFill>
                  <a:schemeClr val="tx1"/>
                </a:solidFill>
                <a:highlight>
                  <a:srgbClr val="FFFFFF"/>
                </a:highlight>
                <a:latin typeface="Verdana"/>
                <a:ea typeface="Verdana"/>
              </a:rPr>
              <a:t> </a:t>
            </a:r>
            <a:r>
              <a:rPr lang="en-US" sz="2000" err="1">
                <a:solidFill>
                  <a:schemeClr val="tx1"/>
                </a:solidFill>
                <a:highlight>
                  <a:srgbClr val="FFFFFF"/>
                </a:highlight>
                <a:latin typeface="Verdana"/>
                <a:ea typeface="Verdana"/>
              </a:rPr>
              <a:t>vidējās</a:t>
            </a:r>
            <a:r>
              <a:rPr lang="en-US" sz="2000">
                <a:solidFill>
                  <a:schemeClr val="tx1"/>
                </a:solidFill>
                <a:highlight>
                  <a:srgbClr val="FFFFFF"/>
                </a:highlight>
                <a:latin typeface="Verdana"/>
                <a:ea typeface="Verdana"/>
              </a:rPr>
              <a:t> </a:t>
            </a:r>
            <a:r>
              <a:rPr lang="en-US" sz="2000" b="1" err="1">
                <a:solidFill>
                  <a:schemeClr val="tx1"/>
                </a:solidFill>
                <a:highlight>
                  <a:srgbClr val="FFFFFF"/>
                </a:highlight>
                <a:latin typeface="Verdana"/>
                <a:ea typeface="Verdana"/>
              </a:rPr>
              <a:t>izglītības</a:t>
            </a:r>
            <a:r>
              <a:rPr lang="en-US" sz="2000" b="1">
                <a:solidFill>
                  <a:schemeClr val="tx1"/>
                </a:solidFill>
                <a:highlight>
                  <a:srgbClr val="FFFFFF"/>
                </a:highlight>
                <a:latin typeface="Verdana"/>
                <a:ea typeface="Verdana"/>
              </a:rPr>
              <a:t> </a:t>
            </a:r>
            <a:r>
              <a:rPr lang="en-US" sz="2000" b="1" err="1">
                <a:solidFill>
                  <a:schemeClr val="tx1"/>
                </a:solidFill>
                <a:highlight>
                  <a:srgbClr val="FFFFFF"/>
                </a:highlight>
                <a:latin typeface="Verdana"/>
                <a:ea typeface="Verdana"/>
              </a:rPr>
              <a:t>programmas</a:t>
            </a:r>
            <a:r>
              <a:rPr lang="en-US" sz="2000" b="1">
                <a:solidFill>
                  <a:schemeClr val="tx1"/>
                </a:solidFill>
                <a:highlight>
                  <a:srgbClr val="FFFFFF"/>
                </a:highlight>
                <a:latin typeface="Verdana"/>
                <a:ea typeface="Verdana"/>
              </a:rPr>
              <a:t> </a:t>
            </a:r>
            <a:r>
              <a:rPr lang="en-US" sz="2000" b="1" err="1">
                <a:solidFill>
                  <a:schemeClr val="tx1"/>
                </a:solidFill>
                <a:highlight>
                  <a:srgbClr val="FFFFFF"/>
                </a:highlight>
                <a:latin typeface="Verdana"/>
                <a:ea typeface="Verdana"/>
              </a:rPr>
              <a:t>mācību</a:t>
            </a:r>
            <a:r>
              <a:rPr lang="en-US" sz="2000" b="1">
                <a:solidFill>
                  <a:schemeClr val="tx1"/>
                </a:solidFill>
                <a:highlight>
                  <a:srgbClr val="FFFFFF"/>
                </a:highlight>
                <a:latin typeface="Verdana"/>
                <a:ea typeface="Verdana"/>
              </a:rPr>
              <a:t> </a:t>
            </a:r>
            <a:r>
              <a:rPr lang="en-US" sz="2000" b="1" err="1">
                <a:solidFill>
                  <a:schemeClr val="tx1"/>
                </a:solidFill>
                <a:highlight>
                  <a:srgbClr val="FFFFFF"/>
                </a:highlight>
                <a:latin typeface="Verdana"/>
                <a:ea typeface="Verdana"/>
              </a:rPr>
              <a:t>priekšmetos</a:t>
            </a:r>
            <a:r>
              <a:rPr lang="en-US" sz="2000" b="1">
                <a:solidFill>
                  <a:schemeClr val="tx1"/>
                </a:solidFill>
                <a:highlight>
                  <a:srgbClr val="FFFFFF"/>
                </a:highlight>
                <a:latin typeface="Verdana"/>
                <a:ea typeface="Verdana"/>
              </a:rPr>
              <a:t> </a:t>
            </a:r>
            <a:r>
              <a:rPr lang="en-US" sz="2000" err="1">
                <a:solidFill>
                  <a:schemeClr val="tx1"/>
                </a:solidFill>
                <a:highlight>
                  <a:srgbClr val="FFFFFF"/>
                </a:highlight>
                <a:latin typeface="Verdana"/>
                <a:ea typeface="Verdana"/>
              </a:rPr>
              <a:t>jāiegūst</a:t>
            </a:r>
            <a:r>
              <a:rPr lang="en-US" sz="2000">
                <a:solidFill>
                  <a:schemeClr val="tx1"/>
                </a:solidFill>
                <a:highlight>
                  <a:srgbClr val="FFFFFF"/>
                </a:highlight>
                <a:latin typeface="Verdana"/>
                <a:ea typeface="Verdana"/>
              </a:rPr>
              <a:t> </a:t>
            </a:r>
            <a:r>
              <a:rPr lang="en-US" sz="2000" err="1">
                <a:solidFill>
                  <a:schemeClr val="tx1"/>
                </a:solidFill>
                <a:highlight>
                  <a:srgbClr val="FFFFFF"/>
                </a:highlight>
                <a:latin typeface="Verdana"/>
                <a:ea typeface="Verdana"/>
              </a:rPr>
              <a:t>vērtējumi</a:t>
            </a:r>
            <a:r>
              <a:rPr lang="en-US" sz="2000">
                <a:solidFill>
                  <a:schemeClr val="tx1"/>
                </a:solidFill>
                <a:highlight>
                  <a:srgbClr val="FFFFFF"/>
                </a:highlight>
                <a:latin typeface="Verdana"/>
                <a:ea typeface="Verdana"/>
              </a:rPr>
              <a:t>, kas </a:t>
            </a:r>
            <a:r>
              <a:rPr lang="en-US" sz="2000" b="1">
                <a:solidFill>
                  <a:schemeClr val="tx1"/>
                </a:solidFill>
                <a:highlight>
                  <a:srgbClr val="FFFFFF"/>
                </a:highlight>
                <a:latin typeface="Verdana"/>
                <a:ea typeface="Verdana"/>
              </a:rPr>
              <a:t>nav </a:t>
            </a:r>
            <a:r>
              <a:rPr lang="en-US" sz="2000" b="1" err="1">
                <a:solidFill>
                  <a:schemeClr val="tx1"/>
                </a:solidFill>
                <a:highlight>
                  <a:srgbClr val="FFFFFF"/>
                </a:highlight>
                <a:latin typeface="Verdana"/>
                <a:ea typeface="Verdana"/>
              </a:rPr>
              <a:t>zemāki</a:t>
            </a:r>
            <a:r>
              <a:rPr lang="en-US" sz="2000" b="1">
                <a:solidFill>
                  <a:schemeClr val="tx1"/>
                </a:solidFill>
                <a:highlight>
                  <a:srgbClr val="FFFFFF"/>
                </a:highlight>
                <a:latin typeface="Verdana"/>
                <a:ea typeface="Verdana"/>
              </a:rPr>
              <a:t> par </a:t>
            </a:r>
            <a:r>
              <a:rPr lang="en-US" sz="2000" b="1" err="1">
                <a:solidFill>
                  <a:schemeClr val="tx1"/>
                </a:solidFill>
                <a:highlight>
                  <a:srgbClr val="FFFFFF"/>
                </a:highlight>
                <a:latin typeface="Verdana"/>
                <a:ea typeface="Verdana"/>
              </a:rPr>
              <a:t>četrām</a:t>
            </a:r>
            <a:r>
              <a:rPr lang="en-US" sz="2000" b="1">
                <a:solidFill>
                  <a:schemeClr val="tx1"/>
                </a:solidFill>
                <a:highlight>
                  <a:srgbClr val="FFFFFF"/>
                </a:highlight>
                <a:latin typeface="Verdana"/>
                <a:ea typeface="Verdana"/>
              </a:rPr>
              <a:t> </a:t>
            </a:r>
            <a:r>
              <a:rPr lang="en-US" sz="2000" b="1" err="1">
                <a:solidFill>
                  <a:schemeClr val="tx1"/>
                </a:solidFill>
                <a:highlight>
                  <a:srgbClr val="FFFFFF"/>
                </a:highlight>
                <a:latin typeface="Verdana"/>
                <a:ea typeface="Verdana"/>
              </a:rPr>
              <a:t>ballēm</a:t>
            </a:r>
            <a:br>
              <a:rPr lang="en-US" sz="2000" b="1">
                <a:highlight>
                  <a:srgbClr val="FFFFFF"/>
                </a:highlight>
                <a:latin typeface="Verdana"/>
                <a:ea typeface="Verdana"/>
              </a:rPr>
            </a:br>
            <a:endParaRPr lang="en-US" sz="2000" b="1">
              <a:solidFill>
                <a:schemeClr val="tx1"/>
              </a:solidFill>
              <a:highlight>
                <a:srgbClr val="FFFFFF"/>
              </a:highlight>
              <a:latin typeface="Verdana"/>
              <a:ea typeface="Verdana"/>
            </a:endParaRPr>
          </a:p>
          <a:p>
            <a:pPr marL="571500" indent="-342900">
              <a:spcBef>
                <a:spcPts val="1000"/>
              </a:spcBef>
              <a:buFont typeface="Wingdings"/>
              <a:buChar char="Ø"/>
            </a:pPr>
            <a:r>
              <a:rPr lang="en-US" sz="2000" err="1">
                <a:solidFill>
                  <a:schemeClr val="tx1"/>
                </a:solidFill>
                <a:highlight>
                  <a:srgbClr val="FFFFFF"/>
                </a:highlight>
                <a:latin typeface="Verdana"/>
                <a:ea typeface="Verdana"/>
              </a:rPr>
              <a:t>Jāsaņem</a:t>
            </a:r>
            <a:r>
              <a:rPr lang="en-US" sz="2000">
                <a:solidFill>
                  <a:schemeClr val="tx1"/>
                </a:solidFill>
                <a:highlight>
                  <a:srgbClr val="FFFFFF"/>
                </a:highlight>
                <a:latin typeface="Verdana"/>
                <a:ea typeface="Verdana"/>
              </a:rPr>
              <a:t> </a:t>
            </a:r>
            <a:r>
              <a:rPr lang="en-US" sz="2000" b="1" err="1">
                <a:solidFill>
                  <a:schemeClr val="tx1"/>
                </a:solidFill>
                <a:highlight>
                  <a:srgbClr val="FFFFFF"/>
                </a:highlight>
                <a:latin typeface="Verdana"/>
                <a:ea typeface="Verdana"/>
              </a:rPr>
              <a:t>vērtējumi</a:t>
            </a:r>
            <a:r>
              <a:rPr lang="en-US" sz="2000" b="1">
                <a:solidFill>
                  <a:schemeClr val="tx1"/>
                </a:solidFill>
                <a:highlight>
                  <a:srgbClr val="FFFFFF"/>
                </a:highlight>
                <a:latin typeface="Verdana"/>
                <a:ea typeface="Verdana"/>
              </a:rPr>
              <a:t> </a:t>
            </a:r>
            <a:r>
              <a:rPr lang="en-US" sz="2000" b="1" err="1">
                <a:solidFill>
                  <a:schemeClr val="tx1"/>
                </a:solidFill>
                <a:highlight>
                  <a:srgbClr val="FFFFFF"/>
                </a:highlight>
                <a:latin typeface="Verdana"/>
                <a:ea typeface="Verdana"/>
              </a:rPr>
              <a:t>valsts</a:t>
            </a:r>
            <a:r>
              <a:rPr lang="en-US" sz="2000" b="1">
                <a:solidFill>
                  <a:schemeClr val="tx1"/>
                </a:solidFill>
                <a:highlight>
                  <a:srgbClr val="FFFFFF"/>
                </a:highlight>
                <a:latin typeface="Verdana"/>
                <a:ea typeface="Verdana"/>
              </a:rPr>
              <a:t> </a:t>
            </a:r>
            <a:r>
              <a:rPr lang="en-US" sz="2000" b="1" err="1">
                <a:solidFill>
                  <a:schemeClr val="tx1"/>
                </a:solidFill>
                <a:highlight>
                  <a:srgbClr val="FFFFFF"/>
                </a:highlight>
                <a:latin typeface="Verdana"/>
                <a:ea typeface="Verdana"/>
              </a:rPr>
              <a:t>vispārējās</a:t>
            </a:r>
            <a:r>
              <a:rPr lang="en-US" sz="2000" b="1">
                <a:solidFill>
                  <a:schemeClr val="tx1"/>
                </a:solidFill>
                <a:highlight>
                  <a:srgbClr val="FFFFFF"/>
                </a:highlight>
                <a:latin typeface="Verdana"/>
                <a:ea typeface="Verdana"/>
              </a:rPr>
              <a:t> </a:t>
            </a:r>
            <a:r>
              <a:rPr lang="en-US" sz="2000" b="1" err="1">
                <a:solidFill>
                  <a:schemeClr val="tx1"/>
                </a:solidFill>
                <a:highlight>
                  <a:srgbClr val="FFFFFF"/>
                </a:highlight>
                <a:latin typeface="Verdana"/>
                <a:ea typeface="Verdana"/>
              </a:rPr>
              <a:t>vidējās</a:t>
            </a:r>
            <a:r>
              <a:rPr lang="en-US" sz="2000" b="1">
                <a:solidFill>
                  <a:schemeClr val="tx1"/>
                </a:solidFill>
                <a:highlight>
                  <a:srgbClr val="FFFFFF"/>
                </a:highlight>
                <a:latin typeface="Verdana"/>
                <a:ea typeface="Verdana"/>
              </a:rPr>
              <a:t> </a:t>
            </a:r>
            <a:r>
              <a:rPr lang="en-US" sz="2000" b="1" err="1">
                <a:solidFill>
                  <a:schemeClr val="tx1"/>
                </a:solidFill>
                <a:highlight>
                  <a:srgbClr val="FFFFFF"/>
                </a:highlight>
                <a:latin typeface="Verdana"/>
                <a:ea typeface="Verdana"/>
              </a:rPr>
              <a:t>izglītības</a:t>
            </a:r>
            <a:r>
              <a:rPr lang="en-US" sz="2000" b="1">
                <a:solidFill>
                  <a:schemeClr val="tx1"/>
                </a:solidFill>
                <a:highlight>
                  <a:srgbClr val="FFFFFF"/>
                </a:highlight>
                <a:latin typeface="Verdana"/>
                <a:ea typeface="Verdana"/>
              </a:rPr>
              <a:t> </a:t>
            </a:r>
            <a:r>
              <a:rPr lang="en-US" sz="2000" b="1" err="1">
                <a:solidFill>
                  <a:schemeClr val="tx1"/>
                </a:solidFill>
                <a:highlight>
                  <a:srgbClr val="FFFFFF"/>
                </a:highlight>
                <a:latin typeface="Verdana"/>
                <a:ea typeface="Verdana"/>
              </a:rPr>
              <a:t>standartā</a:t>
            </a:r>
            <a:r>
              <a:rPr lang="en-US" sz="2000" b="1">
                <a:solidFill>
                  <a:schemeClr val="tx1"/>
                </a:solidFill>
                <a:highlight>
                  <a:srgbClr val="FFFFFF"/>
                </a:highlight>
                <a:latin typeface="Verdana"/>
                <a:ea typeface="Verdana"/>
              </a:rPr>
              <a:t> </a:t>
            </a:r>
            <a:r>
              <a:rPr lang="en-US" sz="2000" b="1" err="1">
                <a:solidFill>
                  <a:schemeClr val="tx1"/>
                </a:solidFill>
                <a:highlight>
                  <a:srgbClr val="FFFFFF"/>
                </a:highlight>
                <a:latin typeface="Verdana"/>
                <a:ea typeface="Verdana"/>
              </a:rPr>
              <a:t>noteiktajos</a:t>
            </a:r>
            <a:r>
              <a:rPr lang="en-US" sz="2000" b="1">
                <a:solidFill>
                  <a:schemeClr val="tx1"/>
                </a:solidFill>
                <a:highlight>
                  <a:srgbClr val="FFFFFF"/>
                </a:highlight>
                <a:latin typeface="Verdana"/>
                <a:ea typeface="Verdana"/>
              </a:rPr>
              <a:t> </a:t>
            </a:r>
            <a:r>
              <a:rPr lang="en-US" sz="2000" b="1" err="1">
                <a:solidFill>
                  <a:schemeClr val="tx1"/>
                </a:solidFill>
                <a:highlight>
                  <a:srgbClr val="FFFFFF"/>
                </a:highlight>
                <a:latin typeface="Verdana"/>
                <a:ea typeface="Verdana"/>
              </a:rPr>
              <a:t>valsts</a:t>
            </a:r>
            <a:r>
              <a:rPr lang="en-US" sz="2000" b="1">
                <a:solidFill>
                  <a:schemeClr val="tx1"/>
                </a:solidFill>
                <a:highlight>
                  <a:srgbClr val="FFFFFF"/>
                </a:highlight>
                <a:latin typeface="Verdana"/>
                <a:ea typeface="Verdana"/>
              </a:rPr>
              <a:t> </a:t>
            </a:r>
            <a:r>
              <a:rPr lang="en-US" sz="2000" b="1" err="1">
                <a:solidFill>
                  <a:schemeClr val="tx1"/>
                </a:solidFill>
                <a:highlight>
                  <a:srgbClr val="FFFFFF"/>
                </a:highlight>
                <a:latin typeface="Verdana"/>
                <a:ea typeface="Verdana"/>
              </a:rPr>
              <a:t>pārbaudes</a:t>
            </a:r>
            <a:r>
              <a:rPr lang="en-US" sz="2000" b="1">
                <a:solidFill>
                  <a:schemeClr val="tx1"/>
                </a:solidFill>
                <a:highlight>
                  <a:srgbClr val="FFFFFF"/>
                </a:highlight>
                <a:latin typeface="Verdana"/>
                <a:ea typeface="Verdana"/>
              </a:rPr>
              <a:t> </a:t>
            </a:r>
            <a:r>
              <a:rPr lang="en-US" sz="2000" b="1" err="1">
                <a:solidFill>
                  <a:schemeClr val="tx1"/>
                </a:solidFill>
                <a:highlight>
                  <a:srgbClr val="FFFFFF"/>
                </a:highlight>
                <a:latin typeface="Verdana"/>
                <a:ea typeface="Verdana"/>
              </a:rPr>
              <a:t>darbos</a:t>
            </a:r>
            <a:r>
              <a:rPr lang="en-US" sz="2000">
                <a:solidFill>
                  <a:schemeClr val="tx1"/>
                </a:solidFill>
                <a:highlight>
                  <a:srgbClr val="FFFFFF"/>
                </a:highlight>
                <a:latin typeface="Verdana"/>
                <a:ea typeface="Verdana"/>
              </a:rPr>
              <a:t>, </a:t>
            </a:r>
            <a:r>
              <a:rPr lang="en-US" sz="2000" i="1" err="1">
                <a:solidFill>
                  <a:schemeClr val="bg2"/>
                </a:solidFill>
                <a:highlight>
                  <a:srgbClr val="FFFFFF"/>
                </a:highlight>
                <a:latin typeface="Verdana"/>
                <a:ea typeface="Verdana"/>
              </a:rPr>
              <a:t>izņemot</a:t>
            </a:r>
            <a:r>
              <a:rPr lang="en-US" sz="2000" i="1">
                <a:solidFill>
                  <a:schemeClr val="bg2"/>
                </a:solidFill>
                <a:highlight>
                  <a:srgbClr val="FFFFFF"/>
                </a:highlight>
                <a:latin typeface="Verdana"/>
                <a:ea typeface="Verdana"/>
              </a:rPr>
              <a:t> </a:t>
            </a:r>
            <a:r>
              <a:rPr lang="en-US" sz="2000" i="1" err="1">
                <a:solidFill>
                  <a:schemeClr val="bg2"/>
                </a:solidFill>
                <a:highlight>
                  <a:srgbClr val="FFFFFF"/>
                </a:highlight>
                <a:latin typeface="Verdana"/>
                <a:ea typeface="Verdana"/>
              </a:rPr>
              <a:t>gadījumu</a:t>
            </a:r>
            <a:r>
              <a:rPr lang="en-US" sz="2000" i="1">
                <a:solidFill>
                  <a:schemeClr val="bg2"/>
                </a:solidFill>
                <a:highlight>
                  <a:srgbClr val="FFFFFF"/>
                </a:highlight>
                <a:latin typeface="Verdana"/>
                <a:ea typeface="Verdana"/>
              </a:rPr>
              <a:t>, </a:t>
            </a:r>
            <a:r>
              <a:rPr lang="en-US" sz="2000" i="1" err="1">
                <a:solidFill>
                  <a:schemeClr val="bg2"/>
                </a:solidFill>
                <a:highlight>
                  <a:srgbClr val="FFFFFF"/>
                </a:highlight>
                <a:latin typeface="Verdana"/>
                <a:ea typeface="Verdana"/>
              </a:rPr>
              <a:t>kad</a:t>
            </a:r>
            <a:r>
              <a:rPr lang="en-US" sz="2000" i="1">
                <a:solidFill>
                  <a:schemeClr val="bg2"/>
                </a:solidFill>
                <a:highlight>
                  <a:srgbClr val="FFFFFF"/>
                </a:highlight>
                <a:latin typeface="Verdana"/>
                <a:ea typeface="Verdana"/>
              </a:rPr>
              <a:t> </a:t>
            </a:r>
            <a:r>
              <a:rPr lang="en-US" sz="2000" i="1" err="1">
                <a:solidFill>
                  <a:schemeClr val="bg2"/>
                </a:solidFill>
                <a:highlight>
                  <a:srgbClr val="FFFFFF"/>
                </a:highlight>
                <a:latin typeface="Verdana"/>
                <a:ea typeface="Verdana"/>
              </a:rPr>
              <a:t>skolēns</a:t>
            </a:r>
            <a:r>
              <a:rPr lang="en-US" sz="2000" i="1">
                <a:solidFill>
                  <a:schemeClr val="bg2"/>
                </a:solidFill>
                <a:highlight>
                  <a:srgbClr val="FFFFFF"/>
                </a:highlight>
                <a:latin typeface="Verdana"/>
                <a:ea typeface="Verdana"/>
              </a:rPr>
              <a:t> </a:t>
            </a:r>
            <a:r>
              <a:rPr lang="en-US" sz="2000" i="1" err="1">
                <a:solidFill>
                  <a:schemeClr val="bg2"/>
                </a:solidFill>
                <a:highlight>
                  <a:srgbClr val="FFFFFF"/>
                </a:highlight>
                <a:latin typeface="Verdana"/>
                <a:ea typeface="Verdana"/>
              </a:rPr>
              <a:t>Ministru</a:t>
            </a:r>
            <a:r>
              <a:rPr lang="en-US" sz="2000" i="1">
                <a:solidFill>
                  <a:schemeClr val="bg2"/>
                </a:solidFill>
                <a:highlight>
                  <a:srgbClr val="FFFFFF"/>
                </a:highlight>
                <a:latin typeface="Verdana"/>
                <a:ea typeface="Verdana"/>
              </a:rPr>
              <a:t> </a:t>
            </a:r>
            <a:r>
              <a:rPr lang="en-US" sz="2000" i="1" err="1">
                <a:solidFill>
                  <a:schemeClr val="bg2"/>
                </a:solidFill>
                <a:highlight>
                  <a:srgbClr val="FFFFFF"/>
                </a:highlight>
                <a:latin typeface="Verdana"/>
                <a:ea typeface="Verdana"/>
              </a:rPr>
              <a:t>kabineta</a:t>
            </a:r>
            <a:r>
              <a:rPr lang="en-US" sz="2000" i="1">
                <a:solidFill>
                  <a:schemeClr val="bg2"/>
                </a:solidFill>
                <a:highlight>
                  <a:srgbClr val="FFFFFF"/>
                </a:highlight>
                <a:latin typeface="Verdana"/>
                <a:ea typeface="Verdana"/>
              </a:rPr>
              <a:t> </a:t>
            </a:r>
            <a:r>
              <a:rPr lang="en-US" sz="2000" i="1" err="1">
                <a:solidFill>
                  <a:schemeClr val="bg2"/>
                </a:solidFill>
                <a:highlight>
                  <a:srgbClr val="FFFFFF"/>
                </a:highlight>
                <a:latin typeface="Verdana"/>
                <a:ea typeface="Verdana"/>
              </a:rPr>
              <a:t>noteiktajā</a:t>
            </a:r>
            <a:r>
              <a:rPr lang="en-US" sz="2000" i="1">
                <a:solidFill>
                  <a:schemeClr val="bg2"/>
                </a:solidFill>
                <a:highlight>
                  <a:srgbClr val="FFFFFF"/>
                </a:highlight>
                <a:latin typeface="Verdana"/>
                <a:ea typeface="Verdana"/>
              </a:rPr>
              <a:t> </a:t>
            </a:r>
            <a:r>
              <a:rPr lang="en-US" sz="2000" i="1" err="1">
                <a:solidFill>
                  <a:schemeClr val="bg2"/>
                </a:solidFill>
                <a:highlight>
                  <a:srgbClr val="FFFFFF"/>
                </a:highlight>
                <a:latin typeface="Verdana"/>
                <a:ea typeface="Verdana"/>
              </a:rPr>
              <a:t>kārtībā</a:t>
            </a:r>
            <a:r>
              <a:rPr lang="en-US" sz="2000" i="1">
                <a:solidFill>
                  <a:schemeClr val="bg2"/>
                </a:solidFill>
                <a:highlight>
                  <a:srgbClr val="FFFFFF"/>
                </a:highlight>
                <a:latin typeface="Verdana"/>
                <a:ea typeface="Verdana"/>
              </a:rPr>
              <a:t> </a:t>
            </a:r>
            <a:r>
              <a:rPr lang="en-US" sz="2000" i="1" err="1">
                <a:solidFill>
                  <a:schemeClr val="bg2"/>
                </a:solidFill>
                <a:highlight>
                  <a:srgbClr val="FFFFFF"/>
                </a:highlight>
                <a:latin typeface="Verdana"/>
                <a:ea typeface="Verdana"/>
              </a:rPr>
              <a:t>atbrīvots</a:t>
            </a:r>
            <a:r>
              <a:rPr lang="en-US" sz="2000" i="1">
                <a:solidFill>
                  <a:schemeClr val="bg2"/>
                </a:solidFill>
                <a:highlight>
                  <a:srgbClr val="FFFFFF"/>
                </a:highlight>
                <a:latin typeface="Verdana"/>
                <a:ea typeface="Verdana"/>
              </a:rPr>
              <a:t> no </a:t>
            </a:r>
            <a:br>
              <a:rPr lang="en-US" sz="2000" i="1">
                <a:highlight>
                  <a:srgbClr val="FFFFFF"/>
                </a:highlight>
                <a:latin typeface="Verdana"/>
                <a:ea typeface="Verdana"/>
              </a:rPr>
            </a:br>
            <a:r>
              <a:rPr lang="en-US" sz="2000" i="1" err="1">
                <a:solidFill>
                  <a:schemeClr val="bg2"/>
                </a:solidFill>
                <a:highlight>
                  <a:srgbClr val="FFFFFF"/>
                </a:highlight>
                <a:latin typeface="Verdana"/>
                <a:ea typeface="Verdana"/>
              </a:rPr>
              <a:t>valsts</a:t>
            </a:r>
            <a:r>
              <a:rPr lang="en-US" sz="2000" i="1">
                <a:solidFill>
                  <a:schemeClr val="bg2"/>
                </a:solidFill>
                <a:highlight>
                  <a:srgbClr val="FFFFFF"/>
                </a:highlight>
                <a:latin typeface="Verdana"/>
                <a:ea typeface="Verdana"/>
              </a:rPr>
              <a:t> </a:t>
            </a:r>
            <a:r>
              <a:rPr lang="en-US" sz="2000" i="1" err="1">
                <a:solidFill>
                  <a:schemeClr val="bg2"/>
                </a:solidFill>
                <a:highlight>
                  <a:srgbClr val="FFFFFF"/>
                </a:highlight>
                <a:latin typeface="Verdana"/>
                <a:ea typeface="Verdana"/>
              </a:rPr>
              <a:t>pārbaudījumiem</a:t>
            </a:r>
            <a:endParaRPr lang="en-US" sz="2000" i="1">
              <a:solidFill>
                <a:schemeClr val="bg2"/>
              </a:solidFill>
              <a:highlight>
                <a:srgbClr val="FFFFFF"/>
              </a:highlight>
              <a:latin typeface="Verdana"/>
              <a:ea typeface="Verdana"/>
            </a:endParaRPr>
          </a:p>
          <a:p>
            <a:endParaRPr lang="en-US" sz="2000">
              <a:solidFill>
                <a:srgbClr val="414142"/>
              </a:solidFill>
            </a:endParaRPr>
          </a:p>
          <a:p>
            <a:endParaRPr lang="en-US" sz="2000">
              <a:solidFill>
                <a:srgbClr val="414142"/>
              </a:solidFill>
            </a:endParaRPr>
          </a:p>
          <a:p>
            <a:pPr algn="ctr"/>
            <a:endParaRPr lang="en-US" sz="2000"/>
          </a:p>
        </p:txBody>
      </p:sp>
    </p:spTree>
    <p:extLst>
      <p:ext uri="{BB962C8B-B14F-4D97-AF65-F5344CB8AC3E}">
        <p14:creationId xmlns:p14="http://schemas.microsoft.com/office/powerpoint/2010/main" val="112232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EEC67B-A9EE-4941-B245-001752C31540}"/>
              </a:ext>
            </a:extLst>
          </p:cNvPr>
          <p:cNvSpPr>
            <a:spLocks noGrp="1"/>
          </p:cNvSpPr>
          <p:nvPr>
            <p:ph type="sldNum" idx="12"/>
          </p:nvPr>
        </p:nvSpPr>
        <p:spPr/>
        <p:txBody>
          <a:bodyPr/>
          <a:lstStyle/>
          <a:p>
            <a:fld id="{00000000-1234-1234-1234-123412341234}" type="slidenum">
              <a:rPr lang="lv-LV" smtClean="0"/>
              <a:pPr/>
              <a:t>11</a:t>
            </a:fld>
            <a:endParaRPr lang="lv-LV"/>
          </a:p>
        </p:txBody>
      </p:sp>
      <p:sp>
        <p:nvSpPr>
          <p:cNvPr id="3" name="Title 2">
            <a:extLst>
              <a:ext uri="{FF2B5EF4-FFF2-40B4-BE49-F238E27FC236}">
                <a16:creationId xmlns:a16="http://schemas.microsoft.com/office/drawing/2014/main" id="{411BAC01-0C68-E2CD-885E-B7CC2367D931}"/>
              </a:ext>
            </a:extLst>
          </p:cNvPr>
          <p:cNvSpPr>
            <a:spLocks noGrp="1"/>
          </p:cNvSpPr>
          <p:nvPr>
            <p:ph type="title"/>
          </p:nvPr>
        </p:nvSpPr>
        <p:spPr>
          <a:xfrm>
            <a:off x="616775" y="257547"/>
            <a:ext cx="10702898" cy="1142815"/>
          </a:xfrm>
        </p:spPr>
        <p:txBody>
          <a:bodyPr/>
          <a:lstStyle/>
          <a:p>
            <a:r>
              <a:rPr lang="en-US" sz="2000" dirty="0" err="1">
                <a:solidFill>
                  <a:schemeClr val="tx1"/>
                </a:solidFill>
              </a:rPr>
              <a:t>Valsts</a:t>
            </a:r>
            <a:r>
              <a:rPr lang="en-US" sz="2000" dirty="0">
                <a:solidFill>
                  <a:schemeClr val="tx1"/>
                </a:solidFill>
              </a:rPr>
              <a:t> </a:t>
            </a:r>
            <a:r>
              <a:rPr lang="en-US" sz="2000" dirty="0" err="1">
                <a:solidFill>
                  <a:schemeClr val="tx1"/>
                </a:solidFill>
              </a:rPr>
              <a:t>pārbaudes</a:t>
            </a:r>
            <a:r>
              <a:rPr lang="en-US" sz="2000" dirty="0">
                <a:solidFill>
                  <a:schemeClr val="tx1"/>
                </a:solidFill>
              </a:rPr>
              <a:t> </a:t>
            </a:r>
            <a:r>
              <a:rPr lang="en-US" sz="2000" dirty="0" err="1">
                <a:solidFill>
                  <a:schemeClr val="tx1"/>
                </a:solidFill>
              </a:rPr>
              <a:t>darbu</a:t>
            </a:r>
            <a:r>
              <a:rPr lang="en-US" sz="2000" dirty="0">
                <a:solidFill>
                  <a:schemeClr val="tx1"/>
                </a:solidFill>
              </a:rPr>
              <a:t> "</a:t>
            </a:r>
            <a:r>
              <a:rPr lang="en-US" sz="2000" dirty="0" err="1">
                <a:solidFill>
                  <a:schemeClr val="tx1"/>
                </a:solidFill>
              </a:rPr>
              <a:t>komplekta</a:t>
            </a:r>
            <a:r>
              <a:rPr lang="en-US" sz="2000" dirty="0">
                <a:solidFill>
                  <a:schemeClr val="tx1"/>
                </a:solidFill>
              </a:rPr>
              <a:t>" </a:t>
            </a:r>
            <a:r>
              <a:rPr lang="en-US" sz="2000" dirty="0" err="1">
                <a:solidFill>
                  <a:schemeClr val="tx1"/>
                </a:solidFill>
              </a:rPr>
              <a:t>variantu</a:t>
            </a:r>
            <a:r>
              <a:rPr lang="en-US" sz="2000" dirty="0">
                <a:solidFill>
                  <a:schemeClr val="tx1"/>
                </a:solidFill>
              </a:rPr>
              <a:t> </a:t>
            </a:r>
            <a:r>
              <a:rPr lang="en-US" sz="2000" dirty="0" err="1">
                <a:solidFill>
                  <a:schemeClr val="tx1"/>
                </a:solidFill>
              </a:rPr>
              <a:t>piemēri</a:t>
            </a:r>
            <a:r>
              <a:rPr lang="en-US" sz="2000" dirty="0">
                <a:solidFill>
                  <a:schemeClr val="tx1"/>
                </a:solidFill>
              </a:rPr>
              <a:t> </a:t>
            </a:r>
            <a:br>
              <a:rPr lang="en-US" dirty="0"/>
            </a:br>
            <a:r>
              <a:rPr lang="en-US" sz="2000" dirty="0">
                <a:solidFill>
                  <a:schemeClr val="tx1"/>
                </a:solidFill>
              </a:rPr>
              <a:t>12. </a:t>
            </a:r>
            <a:r>
              <a:rPr lang="en-US" sz="2000" dirty="0" err="1">
                <a:solidFill>
                  <a:schemeClr val="tx1"/>
                </a:solidFill>
              </a:rPr>
              <a:t>klases</a:t>
            </a:r>
            <a:r>
              <a:rPr lang="en-US" sz="2000" dirty="0">
                <a:solidFill>
                  <a:schemeClr val="tx1"/>
                </a:solidFill>
              </a:rPr>
              <a:t> </a:t>
            </a:r>
            <a:r>
              <a:rPr lang="en-US" sz="2000" dirty="0" err="1">
                <a:solidFill>
                  <a:schemeClr val="tx1"/>
                </a:solidFill>
              </a:rPr>
              <a:t>skolēnam</a:t>
            </a:r>
            <a:r>
              <a:rPr lang="en-US" sz="2000" dirty="0">
                <a:solidFill>
                  <a:schemeClr val="tx1"/>
                </a:solidFill>
              </a:rPr>
              <a:t> 2025./2026. </a:t>
            </a:r>
            <a:r>
              <a:rPr lang="en-US" sz="2000" dirty="0" err="1">
                <a:solidFill>
                  <a:schemeClr val="tx1"/>
                </a:solidFill>
              </a:rPr>
              <a:t>m.g.</a:t>
            </a:r>
            <a:r>
              <a:rPr lang="en-US" sz="2000" dirty="0">
                <a:solidFill>
                  <a:schemeClr val="tx1"/>
                </a:solidFill>
              </a:rPr>
              <a:t> </a:t>
            </a:r>
            <a:r>
              <a:rPr lang="en-US" sz="2000" dirty="0" err="1">
                <a:solidFill>
                  <a:schemeClr val="tx1"/>
                </a:solidFill>
              </a:rPr>
              <a:t>vispārējās</a:t>
            </a:r>
            <a:r>
              <a:rPr lang="en-US" sz="2000" dirty="0">
                <a:solidFill>
                  <a:schemeClr val="tx1"/>
                </a:solidFill>
              </a:rPr>
              <a:t> </a:t>
            </a:r>
            <a:r>
              <a:rPr lang="en-US" sz="2000" dirty="0" err="1">
                <a:solidFill>
                  <a:schemeClr val="tx1"/>
                </a:solidFill>
              </a:rPr>
              <a:t>vidējās</a:t>
            </a:r>
            <a:r>
              <a:rPr lang="en-US" sz="2000" dirty="0">
                <a:solidFill>
                  <a:schemeClr val="tx1"/>
                </a:solidFill>
              </a:rPr>
              <a:t> </a:t>
            </a:r>
            <a:r>
              <a:rPr lang="en-US" sz="2000" dirty="0" err="1">
                <a:solidFill>
                  <a:schemeClr val="tx1"/>
                </a:solidFill>
              </a:rPr>
              <a:t>izgītības</a:t>
            </a:r>
            <a:r>
              <a:rPr lang="en-US" sz="2000" dirty="0">
                <a:solidFill>
                  <a:schemeClr val="tx1"/>
                </a:solidFill>
              </a:rPr>
              <a:t> </a:t>
            </a:r>
            <a:r>
              <a:rPr lang="en-US" sz="2000" dirty="0" err="1">
                <a:solidFill>
                  <a:schemeClr val="tx1"/>
                </a:solidFill>
              </a:rPr>
              <a:t>iegūšanai</a:t>
            </a:r>
            <a:endParaRPr lang="en-US" sz="2000" dirty="0">
              <a:solidFill>
                <a:schemeClr val="tx1"/>
              </a:solidFill>
            </a:endParaRPr>
          </a:p>
        </p:txBody>
      </p:sp>
      <p:graphicFrame>
        <p:nvGraphicFramePr>
          <p:cNvPr id="5" name="Table 4">
            <a:extLst>
              <a:ext uri="{FF2B5EF4-FFF2-40B4-BE49-F238E27FC236}">
                <a16:creationId xmlns:a16="http://schemas.microsoft.com/office/drawing/2014/main" id="{F64AB637-CC2B-D64D-41B1-69C50652E7FD}"/>
              </a:ext>
            </a:extLst>
          </p:cNvPr>
          <p:cNvGraphicFramePr>
            <a:graphicFrameLocks noGrp="1"/>
          </p:cNvGraphicFramePr>
          <p:nvPr>
            <p:extLst>
              <p:ext uri="{D42A27DB-BD31-4B8C-83A1-F6EECF244321}">
                <p14:modId xmlns:p14="http://schemas.microsoft.com/office/powerpoint/2010/main" val="4105757719"/>
              </p:ext>
            </p:extLst>
          </p:nvPr>
        </p:nvGraphicFramePr>
        <p:xfrm>
          <a:off x="480779" y="1941784"/>
          <a:ext cx="11086743" cy="3540760"/>
        </p:xfrm>
        <a:graphic>
          <a:graphicData uri="http://schemas.openxmlformats.org/drawingml/2006/table">
            <a:tbl>
              <a:tblPr firstRow="1" bandRow="1">
                <a:tableStyleId>{5C22544A-7EE6-4342-B048-85BDC9FD1C3A}</a:tableStyleId>
              </a:tblPr>
              <a:tblGrid>
                <a:gridCol w="2884899">
                  <a:extLst>
                    <a:ext uri="{9D8B030D-6E8A-4147-A177-3AD203B41FA5}">
                      <a16:colId xmlns:a16="http://schemas.microsoft.com/office/drawing/2014/main" val="816997419"/>
                    </a:ext>
                  </a:extLst>
                </a:gridCol>
                <a:gridCol w="2884900">
                  <a:extLst>
                    <a:ext uri="{9D8B030D-6E8A-4147-A177-3AD203B41FA5}">
                      <a16:colId xmlns:a16="http://schemas.microsoft.com/office/drawing/2014/main" val="3025967681"/>
                    </a:ext>
                  </a:extLst>
                </a:gridCol>
                <a:gridCol w="2348765">
                  <a:extLst>
                    <a:ext uri="{9D8B030D-6E8A-4147-A177-3AD203B41FA5}">
                      <a16:colId xmlns:a16="http://schemas.microsoft.com/office/drawing/2014/main" val="3117180550"/>
                    </a:ext>
                  </a:extLst>
                </a:gridCol>
                <a:gridCol w="2968179">
                  <a:extLst>
                    <a:ext uri="{9D8B030D-6E8A-4147-A177-3AD203B41FA5}">
                      <a16:colId xmlns:a16="http://schemas.microsoft.com/office/drawing/2014/main" val="3974116793"/>
                    </a:ext>
                  </a:extLst>
                </a:gridCol>
              </a:tblGrid>
              <a:tr h="370840">
                <a:tc>
                  <a:txBody>
                    <a:bodyPr/>
                    <a:lstStyle/>
                    <a:p>
                      <a:r>
                        <a:rPr lang="en-US"/>
                        <a:t>1.variants</a:t>
                      </a:r>
                    </a:p>
                  </a:txBody>
                  <a:tcPr/>
                </a:tc>
                <a:tc>
                  <a:txBody>
                    <a:bodyPr/>
                    <a:lstStyle/>
                    <a:p>
                      <a:r>
                        <a:rPr lang="en-US"/>
                        <a:t>2.variants</a:t>
                      </a:r>
                    </a:p>
                  </a:txBody>
                  <a:tcPr/>
                </a:tc>
                <a:tc>
                  <a:txBody>
                    <a:bodyPr/>
                    <a:lstStyle/>
                    <a:p>
                      <a:pPr lvl="0">
                        <a:buNone/>
                      </a:pPr>
                      <a:r>
                        <a:rPr lang="en-US" sz="1400" b="1" i="0" u="none" strike="noStrike" noProof="0">
                          <a:solidFill>
                            <a:srgbClr val="FFFFFF"/>
                          </a:solidFill>
                          <a:latin typeface="Verdana"/>
                          <a:ea typeface="Verdana"/>
                        </a:rPr>
                        <a:t>3.variants</a:t>
                      </a:r>
                      <a:endParaRPr lang="en-US"/>
                    </a:p>
                  </a:txBody>
                  <a:tcPr/>
                </a:tc>
                <a:tc>
                  <a:txBody>
                    <a:bodyPr/>
                    <a:lstStyle/>
                    <a:p>
                      <a:r>
                        <a:rPr lang="en-US"/>
                        <a:t>4.variants</a:t>
                      </a:r>
                    </a:p>
                  </a:txBody>
                  <a:tcPr/>
                </a:tc>
                <a:extLst>
                  <a:ext uri="{0D108BD9-81ED-4DB2-BD59-A6C34878D82A}">
                    <a16:rowId xmlns:a16="http://schemas.microsoft.com/office/drawing/2014/main" val="3205880500"/>
                  </a:ext>
                </a:extLst>
              </a:tr>
              <a:tr h="370840">
                <a:tc>
                  <a:txBody>
                    <a:bodyPr/>
                    <a:lstStyle/>
                    <a:p>
                      <a:r>
                        <a:rPr lang="en-US"/>
                        <a:t>4 </a:t>
                      </a:r>
                      <a:r>
                        <a:rPr lang="en-US" err="1"/>
                        <a:t>optimālā</a:t>
                      </a:r>
                      <a:r>
                        <a:rPr lang="en-US"/>
                        <a:t> </a:t>
                      </a:r>
                      <a:r>
                        <a:rPr lang="en-US" err="1"/>
                        <a:t>līmeņa</a:t>
                      </a:r>
                      <a:r>
                        <a:rPr lang="en-US"/>
                        <a:t> </a:t>
                      </a:r>
                      <a:r>
                        <a:rPr lang="en-US" err="1"/>
                        <a:t>eksāmeni</a:t>
                      </a:r>
                      <a:r>
                        <a:rPr lang="en-US"/>
                        <a:t>:</a:t>
                      </a:r>
                    </a:p>
                    <a:p>
                      <a:pPr lvl="0">
                        <a:buNone/>
                      </a:pPr>
                      <a:r>
                        <a:rPr lang="en-US"/>
                        <a:t>-</a:t>
                      </a:r>
                      <a:r>
                        <a:rPr lang="en-US" err="1"/>
                        <a:t>latviešu</a:t>
                      </a:r>
                      <a:r>
                        <a:rPr lang="en-US"/>
                        <a:t> </a:t>
                      </a:r>
                      <a:r>
                        <a:rPr lang="en-US" err="1"/>
                        <a:t>valodā</a:t>
                      </a:r>
                      <a:r>
                        <a:rPr lang="en-US"/>
                        <a:t>,</a:t>
                      </a:r>
                    </a:p>
                    <a:p>
                      <a:pPr lvl="0">
                        <a:buNone/>
                      </a:pPr>
                      <a:r>
                        <a:rPr lang="en-US"/>
                        <a:t>-</a:t>
                      </a:r>
                      <a:r>
                        <a:rPr lang="en-US" err="1"/>
                        <a:t>matemātikā</a:t>
                      </a:r>
                      <a:r>
                        <a:rPr lang="en-US"/>
                        <a:t>,</a:t>
                      </a:r>
                    </a:p>
                    <a:p>
                      <a:pPr lvl="0">
                        <a:buNone/>
                      </a:pPr>
                      <a:r>
                        <a:rPr lang="en-US"/>
                        <a:t>-</a:t>
                      </a:r>
                      <a:r>
                        <a:rPr lang="en-US" err="1"/>
                        <a:t>svešvalodā</a:t>
                      </a:r>
                      <a:r>
                        <a:rPr lang="en-US"/>
                        <a:t>,</a:t>
                      </a:r>
                    </a:p>
                    <a:p>
                      <a:pPr lvl="0">
                        <a:buNone/>
                      </a:pPr>
                      <a:r>
                        <a:rPr lang="en-US"/>
                        <a:t>-</a:t>
                      </a:r>
                      <a:r>
                        <a:rPr lang="en-US" err="1"/>
                        <a:t>pēc</a:t>
                      </a:r>
                      <a:r>
                        <a:rPr lang="en-US"/>
                        <a:t> </a:t>
                      </a:r>
                      <a:r>
                        <a:rPr lang="en-US" err="1"/>
                        <a:t>skolēna</a:t>
                      </a:r>
                      <a:r>
                        <a:rPr lang="en-US"/>
                        <a:t> </a:t>
                      </a:r>
                      <a:r>
                        <a:rPr lang="en-US" err="1"/>
                        <a:t>izvēles</a:t>
                      </a:r>
                      <a:r>
                        <a:rPr lang="en-US"/>
                        <a:t> </a:t>
                      </a:r>
                      <a:r>
                        <a:rPr lang="en-US" err="1"/>
                        <a:t>bioloģijā</a:t>
                      </a:r>
                      <a:r>
                        <a:rPr lang="en-US"/>
                        <a:t> </a:t>
                      </a:r>
                      <a:r>
                        <a:rPr lang="en-US" err="1"/>
                        <a:t>vai</a:t>
                      </a:r>
                      <a:r>
                        <a:rPr lang="en-US"/>
                        <a:t> </a:t>
                      </a:r>
                      <a:r>
                        <a:rPr lang="en-US" err="1"/>
                        <a:t>fizikā</a:t>
                      </a:r>
                      <a:r>
                        <a:rPr lang="en-US"/>
                        <a:t>, </a:t>
                      </a:r>
                      <a:r>
                        <a:rPr lang="en-US" err="1"/>
                        <a:t>vai</a:t>
                      </a:r>
                      <a:r>
                        <a:rPr lang="en-US"/>
                        <a:t> </a:t>
                      </a:r>
                      <a:r>
                        <a:rPr lang="en-US" err="1"/>
                        <a:t>ķimijā</a:t>
                      </a:r>
                      <a:r>
                        <a:rPr lang="en-US"/>
                        <a:t>, </a:t>
                      </a:r>
                      <a:r>
                        <a:rPr lang="en-US" err="1"/>
                        <a:t>vai</a:t>
                      </a:r>
                      <a:r>
                        <a:rPr lang="en-US"/>
                        <a:t> </a:t>
                      </a:r>
                      <a:r>
                        <a:rPr lang="en-US" err="1"/>
                        <a:t>vispārīgajā</a:t>
                      </a:r>
                      <a:r>
                        <a:rPr lang="en-US"/>
                        <a:t> </a:t>
                      </a:r>
                      <a:r>
                        <a:rPr lang="en-US" err="1"/>
                        <a:t>līmenī</a:t>
                      </a:r>
                      <a:r>
                        <a:rPr lang="en-US"/>
                        <a:t> </a:t>
                      </a:r>
                      <a:r>
                        <a:rPr lang="en-US" sz="1400" b="0" i="0" u="none" strike="noStrike" noProof="0" err="1">
                          <a:solidFill>
                            <a:srgbClr val="664690"/>
                          </a:solidFill>
                          <a:latin typeface="Verdana"/>
                          <a:ea typeface="Verdana"/>
                        </a:rPr>
                        <a:t>dabaszinībās</a:t>
                      </a:r>
                      <a:endParaRPr lang="en-US" err="1"/>
                    </a:p>
                  </a:txBody>
                  <a:tcPr/>
                </a:tc>
                <a:tc>
                  <a:txBody>
                    <a:bodyPr/>
                    <a:lstStyle/>
                    <a:p>
                      <a:r>
                        <a:rPr lang="en-US"/>
                        <a:t>3 </a:t>
                      </a:r>
                      <a:r>
                        <a:rPr lang="en-US" err="1"/>
                        <a:t>optimālā</a:t>
                      </a:r>
                      <a:r>
                        <a:rPr lang="en-US"/>
                        <a:t> </a:t>
                      </a:r>
                      <a:r>
                        <a:rPr lang="en-US" err="1"/>
                        <a:t>līmeņa</a:t>
                      </a:r>
                      <a:r>
                        <a:rPr lang="en-US"/>
                        <a:t> </a:t>
                      </a:r>
                      <a:r>
                        <a:rPr lang="en-US" err="1"/>
                        <a:t>eksāmeni</a:t>
                      </a:r>
                      <a:r>
                        <a:rPr lang="en-US"/>
                        <a:t>:</a:t>
                      </a:r>
                    </a:p>
                    <a:p>
                      <a:pPr lvl="0">
                        <a:buNone/>
                      </a:pPr>
                      <a:r>
                        <a:rPr lang="en-US" sz="1400" b="0" i="0" u="none" strike="noStrike" noProof="0">
                          <a:solidFill>
                            <a:srgbClr val="664690"/>
                          </a:solidFill>
                          <a:latin typeface="Verdana"/>
                          <a:ea typeface="Verdana"/>
                        </a:rPr>
                        <a:t>-</a:t>
                      </a:r>
                      <a:r>
                        <a:rPr lang="en-US" sz="1400" b="0" i="0" u="none" strike="noStrike" noProof="0" err="1">
                          <a:solidFill>
                            <a:srgbClr val="664690"/>
                          </a:solidFill>
                          <a:latin typeface="Verdana"/>
                          <a:ea typeface="Verdana"/>
                        </a:rPr>
                        <a:t>latviešu</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valodā</a:t>
                      </a:r>
                      <a:r>
                        <a:rPr lang="en-US" sz="1400" b="0" i="0" u="none" strike="noStrike" noProof="0">
                          <a:solidFill>
                            <a:srgbClr val="664690"/>
                          </a:solidFill>
                          <a:latin typeface="Verdana"/>
                          <a:ea typeface="Verdana"/>
                        </a:rPr>
                        <a:t>,</a:t>
                      </a:r>
                    </a:p>
                    <a:p>
                      <a:pPr lvl="0">
                        <a:buNone/>
                      </a:pPr>
                      <a:r>
                        <a:rPr lang="en-US" sz="1400" b="0" i="0" u="none" strike="noStrike" noProof="0">
                          <a:solidFill>
                            <a:srgbClr val="664690"/>
                          </a:solidFill>
                          <a:latin typeface="Verdana"/>
                          <a:ea typeface="Verdana"/>
                        </a:rPr>
                        <a:t>-</a:t>
                      </a:r>
                      <a:r>
                        <a:rPr lang="en-US" sz="1400" b="0" i="0" u="none" strike="noStrike" noProof="0" err="1">
                          <a:solidFill>
                            <a:srgbClr val="664690"/>
                          </a:solidFill>
                          <a:latin typeface="Verdana"/>
                          <a:ea typeface="Verdana"/>
                        </a:rPr>
                        <a:t>matemātikā</a:t>
                      </a:r>
                      <a:r>
                        <a:rPr lang="en-US" sz="1400" b="0" i="0" u="none" strike="noStrike" noProof="0">
                          <a:solidFill>
                            <a:srgbClr val="664690"/>
                          </a:solidFill>
                          <a:latin typeface="Verdana"/>
                          <a:ea typeface="Verdana"/>
                        </a:rPr>
                        <a:t>,</a:t>
                      </a:r>
                    </a:p>
                    <a:p>
                      <a:pPr lvl="0">
                        <a:buNone/>
                      </a:pPr>
                      <a:r>
                        <a:rPr lang="en-US" sz="1400" b="0" i="0" u="none" strike="noStrike" noProof="0">
                          <a:solidFill>
                            <a:srgbClr val="664690"/>
                          </a:solidFill>
                          <a:latin typeface="Verdana"/>
                          <a:ea typeface="Verdana"/>
                        </a:rPr>
                        <a:t>-</a:t>
                      </a:r>
                      <a:r>
                        <a:rPr lang="en-US" sz="1400" b="0" i="0" u="none" strike="noStrike" noProof="0" err="1">
                          <a:solidFill>
                            <a:srgbClr val="664690"/>
                          </a:solidFill>
                          <a:latin typeface="Verdana"/>
                          <a:ea typeface="Verdana"/>
                        </a:rPr>
                        <a:t>svešvalodā</a:t>
                      </a:r>
                      <a:endParaRPr lang="en-US" err="1"/>
                    </a:p>
                    <a:p>
                      <a:pPr lvl="0">
                        <a:buNone/>
                      </a:pPr>
                      <a:r>
                        <a:rPr lang="en-US"/>
                        <a:t>2023./2024. </a:t>
                      </a:r>
                      <a:r>
                        <a:rPr lang="en-US" err="1"/>
                        <a:t>vai</a:t>
                      </a:r>
                      <a:r>
                        <a:rPr lang="en-US"/>
                        <a:t> 2024./2025.mācību </a:t>
                      </a:r>
                      <a:r>
                        <a:rPr lang="en-US" err="1"/>
                        <a:t>gadā</a:t>
                      </a:r>
                      <a:r>
                        <a:rPr lang="en-US"/>
                        <a:t> </a:t>
                      </a:r>
                      <a:r>
                        <a:rPr lang="en-US" err="1"/>
                        <a:t>nokārtots</a:t>
                      </a:r>
                      <a:r>
                        <a:rPr lang="en-US"/>
                        <a:t> </a:t>
                      </a:r>
                      <a:r>
                        <a:rPr lang="en-US" err="1"/>
                        <a:t>dabaszinātņu</a:t>
                      </a:r>
                      <a:r>
                        <a:rPr lang="en-US"/>
                        <a:t> </a:t>
                      </a:r>
                      <a:r>
                        <a:rPr lang="en-US" err="1"/>
                        <a:t>jomas</a:t>
                      </a:r>
                      <a:r>
                        <a:rPr lang="en-US"/>
                        <a:t> </a:t>
                      </a:r>
                      <a:r>
                        <a:rPr lang="en-US" err="1"/>
                        <a:t>monitoringa</a:t>
                      </a:r>
                      <a:r>
                        <a:rPr lang="en-US"/>
                        <a:t> </a:t>
                      </a:r>
                      <a:r>
                        <a:rPr lang="en-US" err="1"/>
                        <a:t>darbs</a:t>
                      </a:r>
                      <a:r>
                        <a:rPr lang="en-US"/>
                        <a:t> </a:t>
                      </a:r>
                      <a:r>
                        <a:rPr lang="en-US" sz="1400" b="0" i="0" u="none" strike="noStrike" noProof="0" err="1">
                          <a:solidFill>
                            <a:srgbClr val="664690"/>
                          </a:solidFill>
                          <a:latin typeface="Verdana"/>
                          <a:ea typeface="Verdana"/>
                        </a:rPr>
                        <a:t>bioloģijā</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vai</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fizikā</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vai</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ķimijā</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vai</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dabaszinībās</a:t>
                      </a:r>
                      <a:endParaRPr lang="en-US" err="1"/>
                    </a:p>
                  </a:txBody>
                  <a:tcPr/>
                </a:tc>
                <a:tc>
                  <a:txBody>
                    <a:bodyPr/>
                    <a:lstStyle/>
                    <a:p>
                      <a:pPr lvl="0">
                        <a:buNone/>
                      </a:pPr>
                      <a:r>
                        <a:rPr lang="en-US" sz="1400" b="0" i="0" u="none" strike="noStrike" noProof="0">
                          <a:solidFill>
                            <a:srgbClr val="664690"/>
                          </a:solidFill>
                          <a:latin typeface="Verdana"/>
                          <a:ea typeface="Verdana"/>
                        </a:rPr>
                        <a:t>3 </a:t>
                      </a:r>
                      <a:r>
                        <a:rPr lang="en-US" sz="1400" b="0" i="0" u="none" strike="noStrike" noProof="0" err="1">
                          <a:solidFill>
                            <a:srgbClr val="664690"/>
                          </a:solidFill>
                          <a:latin typeface="Verdana"/>
                          <a:ea typeface="Verdana"/>
                        </a:rPr>
                        <a:t>optimālā</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līmeņa</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eksāmeni</a:t>
                      </a:r>
                      <a:r>
                        <a:rPr lang="en-US" sz="1400" b="0" i="0" u="none" strike="noStrike" noProof="0">
                          <a:solidFill>
                            <a:srgbClr val="664690"/>
                          </a:solidFill>
                          <a:latin typeface="Verdana"/>
                          <a:ea typeface="Verdana"/>
                        </a:rPr>
                        <a:t>:</a:t>
                      </a:r>
                    </a:p>
                    <a:p>
                      <a:pPr lvl="0">
                        <a:buNone/>
                      </a:pPr>
                      <a:r>
                        <a:rPr lang="en-US" sz="1400" b="0" i="0" u="none" strike="noStrike" noProof="0">
                          <a:solidFill>
                            <a:srgbClr val="664690"/>
                          </a:solidFill>
                          <a:latin typeface="Verdana"/>
                          <a:ea typeface="Verdana"/>
                        </a:rPr>
                        <a:t>-</a:t>
                      </a:r>
                      <a:r>
                        <a:rPr lang="en-US" sz="1400" b="0" i="0" u="none" strike="noStrike" noProof="0" err="1">
                          <a:solidFill>
                            <a:srgbClr val="664690"/>
                          </a:solidFill>
                          <a:latin typeface="Verdana"/>
                          <a:ea typeface="Verdana"/>
                        </a:rPr>
                        <a:t>latviešu</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valodā</a:t>
                      </a:r>
                      <a:r>
                        <a:rPr lang="en-US" sz="1400" b="0" i="0" u="none" strike="noStrike" noProof="0">
                          <a:solidFill>
                            <a:srgbClr val="664690"/>
                          </a:solidFill>
                          <a:latin typeface="Verdana"/>
                          <a:ea typeface="Verdana"/>
                        </a:rPr>
                        <a:t>,</a:t>
                      </a:r>
                    </a:p>
                    <a:p>
                      <a:pPr lvl="0">
                        <a:buNone/>
                      </a:pPr>
                      <a:r>
                        <a:rPr lang="en-US" sz="1400" b="0" i="0" u="none" strike="noStrike" noProof="0">
                          <a:solidFill>
                            <a:srgbClr val="664690"/>
                          </a:solidFill>
                          <a:latin typeface="Verdana"/>
                          <a:ea typeface="Verdana"/>
                        </a:rPr>
                        <a:t>-</a:t>
                      </a:r>
                      <a:r>
                        <a:rPr lang="en-US" sz="1400" b="0" i="0" u="none" strike="noStrike" noProof="0" err="1">
                          <a:solidFill>
                            <a:srgbClr val="664690"/>
                          </a:solidFill>
                          <a:latin typeface="Verdana"/>
                          <a:ea typeface="Verdana"/>
                        </a:rPr>
                        <a:t>matemātikā</a:t>
                      </a:r>
                      <a:r>
                        <a:rPr lang="en-US" sz="1400" b="0" i="0" u="none" strike="noStrike" noProof="0">
                          <a:solidFill>
                            <a:srgbClr val="664690"/>
                          </a:solidFill>
                          <a:latin typeface="Verdana"/>
                          <a:ea typeface="Verdana"/>
                        </a:rPr>
                        <a:t>,</a:t>
                      </a:r>
                    </a:p>
                    <a:p>
                      <a:pPr lvl="0">
                        <a:buNone/>
                      </a:pPr>
                      <a:r>
                        <a:rPr lang="en-US" sz="1400" b="0" i="0" u="none" strike="noStrike" noProof="0">
                          <a:solidFill>
                            <a:srgbClr val="664690"/>
                          </a:solidFill>
                          <a:latin typeface="Verdana"/>
                          <a:ea typeface="Verdana"/>
                        </a:rPr>
                        <a:t>-</a:t>
                      </a:r>
                      <a:r>
                        <a:rPr lang="en-US" sz="1400" b="0" i="0" u="none" strike="noStrike" noProof="0" err="1">
                          <a:solidFill>
                            <a:srgbClr val="664690"/>
                          </a:solidFill>
                          <a:latin typeface="Verdana"/>
                          <a:ea typeface="Verdana"/>
                        </a:rPr>
                        <a:t>svešvalodā</a:t>
                      </a:r>
                      <a:endParaRPr lang="en-US" sz="1400" b="0" i="0" u="none" strike="noStrike" noProof="0">
                        <a:solidFill>
                          <a:srgbClr val="664690"/>
                        </a:solidFill>
                        <a:latin typeface="Verdana"/>
                        <a:ea typeface="Verdana"/>
                      </a:endParaRPr>
                    </a:p>
                    <a:p>
                      <a:pPr lvl="0">
                        <a:buNone/>
                      </a:pPr>
                      <a:endParaRPr lang="en-US"/>
                    </a:p>
                  </a:txBody>
                  <a:tcPr/>
                </a:tc>
                <a:tc>
                  <a:txBody>
                    <a:bodyPr/>
                    <a:lstStyle/>
                    <a:p>
                      <a:r>
                        <a:rPr lang="en-US"/>
                        <a:t>2 </a:t>
                      </a:r>
                      <a:r>
                        <a:rPr lang="en-US" err="1"/>
                        <a:t>optimālā</a:t>
                      </a:r>
                      <a:r>
                        <a:rPr lang="en-US"/>
                        <a:t> </a:t>
                      </a:r>
                      <a:r>
                        <a:rPr lang="en-US" err="1"/>
                        <a:t>līmeņa</a:t>
                      </a:r>
                      <a:r>
                        <a:rPr lang="en-US"/>
                        <a:t> </a:t>
                      </a:r>
                      <a:r>
                        <a:rPr lang="en-US" err="1"/>
                        <a:t>eksāmeni</a:t>
                      </a:r>
                      <a:r>
                        <a:rPr lang="en-US"/>
                        <a:t>:</a:t>
                      </a:r>
                      <a:endParaRPr lang="en-US" err="1"/>
                    </a:p>
                    <a:p>
                      <a:pPr lvl="0">
                        <a:buNone/>
                      </a:pPr>
                      <a:r>
                        <a:rPr lang="en-US" sz="1400" b="0" i="0" u="none" strike="noStrike" noProof="0">
                          <a:solidFill>
                            <a:srgbClr val="664690"/>
                          </a:solidFill>
                          <a:latin typeface="Verdana"/>
                          <a:ea typeface="Verdana"/>
                        </a:rPr>
                        <a:t>-</a:t>
                      </a:r>
                      <a:r>
                        <a:rPr lang="en-US" sz="1400" b="0" i="0" u="none" strike="noStrike" noProof="0" err="1">
                          <a:solidFill>
                            <a:srgbClr val="664690"/>
                          </a:solidFill>
                          <a:latin typeface="Verdana"/>
                          <a:ea typeface="Verdana"/>
                        </a:rPr>
                        <a:t>latviešu</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valodā</a:t>
                      </a:r>
                      <a:r>
                        <a:rPr lang="en-US" sz="1400" b="0" i="0" u="none" strike="noStrike" noProof="0">
                          <a:solidFill>
                            <a:srgbClr val="664690"/>
                          </a:solidFill>
                          <a:latin typeface="Verdana"/>
                          <a:ea typeface="Verdana"/>
                        </a:rPr>
                        <a:t>,</a:t>
                      </a:r>
                    </a:p>
                    <a:p>
                      <a:pPr lvl="0">
                        <a:buNone/>
                      </a:pPr>
                      <a:r>
                        <a:rPr lang="en-US" sz="1400" b="0" i="0" u="none" strike="noStrike" noProof="0">
                          <a:solidFill>
                            <a:srgbClr val="664690"/>
                          </a:solidFill>
                          <a:latin typeface="Verdana"/>
                          <a:ea typeface="Verdana"/>
                        </a:rPr>
                        <a:t>-</a:t>
                      </a:r>
                      <a:r>
                        <a:rPr lang="en-US" sz="1400" b="0" i="0" u="none" strike="noStrike" noProof="0" err="1">
                          <a:solidFill>
                            <a:srgbClr val="664690"/>
                          </a:solidFill>
                          <a:latin typeface="Verdana"/>
                          <a:ea typeface="Verdana"/>
                        </a:rPr>
                        <a:t>matemātikā</a:t>
                      </a:r>
                      <a:endParaRPr lang="en-US" err="1"/>
                    </a:p>
                    <a:p>
                      <a:pPr lvl="0" algn="l">
                        <a:lnSpc>
                          <a:spcPct val="100000"/>
                        </a:lnSpc>
                        <a:spcBef>
                          <a:spcPts val="0"/>
                        </a:spcBef>
                        <a:spcAft>
                          <a:spcPts val="0"/>
                        </a:spcAft>
                        <a:buNone/>
                      </a:pPr>
                      <a:r>
                        <a:rPr lang="en-US" sz="1400" b="0" i="0" u="none" strike="noStrike" noProof="0">
                          <a:solidFill>
                            <a:srgbClr val="664690"/>
                          </a:solidFill>
                          <a:latin typeface="Verdana"/>
                          <a:ea typeface="Verdana"/>
                        </a:rPr>
                        <a:t>2023./2024. </a:t>
                      </a:r>
                      <a:r>
                        <a:rPr lang="en-US" sz="1400" b="0" i="0" u="none" strike="noStrike" noProof="0" err="1">
                          <a:solidFill>
                            <a:srgbClr val="664690"/>
                          </a:solidFill>
                          <a:latin typeface="Verdana"/>
                          <a:ea typeface="Verdana"/>
                        </a:rPr>
                        <a:t>vai</a:t>
                      </a:r>
                      <a:r>
                        <a:rPr lang="en-US" sz="1400" b="0" i="0" u="none" strike="noStrike" noProof="0">
                          <a:solidFill>
                            <a:srgbClr val="664690"/>
                          </a:solidFill>
                          <a:latin typeface="Verdana"/>
                          <a:ea typeface="Verdana"/>
                        </a:rPr>
                        <a:t> 2024./2025.mācību </a:t>
                      </a:r>
                      <a:r>
                        <a:rPr lang="en-US" sz="1400" b="0" i="0" u="none" strike="noStrike" noProof="0" err="1">
                          <a:solidFill>
                            <a:srgbClr val="664690"/>
                          </a:solidFill>
                          <a:latin typeface="Verdana"/>
                          <a:ea typeface="Verdana"/>
                        </a:rPr>
                        <a:t>gadā</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nokārtots</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dabaszinātņu</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jomas</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monitoringa</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darbs</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bioloģijā</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vai</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fizikā</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vai</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ķimijā</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vai</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dabaszinībās</a:t>
                      </a:r>
                      <a:endParaRPr lang="en-US" sz="1400" b="0" i="0" u="none" strike="noStrike" noProof="0">
                        <a:solidFill>
                          <a:srgbClr val="664690"/>
                        </a:solidFill>
                        <a:latin typeface="Verdana"/>
                        <a:ea typeface="Verdana"/>
                      </a:endParaRPr>
                    </a:p>
                    <a:p>
                      <a:pPr lvl="0">
                        <a:buNone/>
                      </a:pPr>
                      <a:endParaRPr lang="en-US"/>
                    </a:p>
                  </a:txBody>
                  <a:tcPr/>
                </a:tc>
                <a:extLst>
                  <a:ext uri="{0D108BD9-81ED-4DB2-BD59-A6C34878D82A}">
                    <a16:rowId xmlns:a16="http://schemas.microsoft.com/office/drawing/2014/main" val="3735596676"/>
                  </a:ext>
                </a:extLst>
              </a:tr>
              <a:tr h="370840">
                <a:tc>
                  <a:txBody>
                    <a:bodyPr/>
                    <a:lstStyle/>
                    <a:p>
                      <a:r>
                        <a:rPr lang="en-US"/>
                        <a:t>1 </a:t>
                      </a:r>
                      <a:r>
                        <a:rPr lang="en-US" err="1"/>
                        <a:t>augstākā</a:t>
                      </a:r>
                      <a:r>
                        <a:rPr lang="en-US"/>
                        <a:t> </a:t>
                      </a:r>
                      <a:r>
                        <a:rPr lang="en-US" err="1"/>
                        <a:t>līmeņa</a:t>
                      </a:r>
                      <a:r>
                        <a:rPr lang="en-US"/>
                        <a:t> </a:t>
                      </a:r>
                      <a:r>
                        <a:rPr lang="en-US" err="1"/>
                        <a:t>eksāmens</a:t>
                      </a:r>
                      <a:r>
                        <a:rPr lang="en-US"/>
                        <a:t> </a:t>
                      </a:r>
                      <a:r>
                        <a:rPr lang="en-US" err="1"/>
                        <a:t>pēc</a:t>
                      </a:r>
                      <a:r>
                        <a:rPr lang="en-US"/>
                        <a:t> </a:t>
                      </a:r>
                      <a:r>
                        <a:rPr lang="en-US" err="1"/>
                        <a:t>skolēna</a:t>
                      </a:r>
                      <a:r>
                        <a:rPr lang="en-US"/>
                        <a:t> </a:t>
                      </a:r>
                      <a:r>
                        <a:rPr lang="en-US" err="1"/>
                        <a:t>izvēles</a:t>
                      </a:r>
                      <a:r>
                        <a:rPr lang="en-US"/>
                        <a:t> (skat. 8.slaidu)</a:t>
                      </a:r>
                      <a:endParaRPr lang="en-US" err="1"/>
                    </a:p>
                  </a:txBody>
                  <a:tcPr/>
                </a:tc>
                <a:tc>
                  <a:txBody>
                    <a:bodyPr/>
                    <a:lstStyle/>
                    <a:p>
                      <a:pPr lvl="0" algn="l">
                        <a:lnSpc>
                          <a:spcPct val="100000"/>
                        </a:lnSpc>
                        <a:spcBef>
                          <a:spcPts val="0"/>
                        </a:spcBef>
                        <a:spcAft>
                          <a:spcPts val="0"/>
                        </a:spcAft>
                        <a:buNone/>
                      </a:pPr>
                      <a:r>
                        <a:rPr lang="en-US" sz="1400" b="0" i="0" u="none" strike="noStrike" noProof="0">
                          <a:solidFill>
                            <a:srgbClr val="664690"/>
                          </a:solidFill>
                          <a:latin typeface="Verdana"/>
                          <a:ea typeface="Verdana"/>
                        </a:rPr>
                        <a:t>1 </a:t>
                      </a:r>
                      <a:r>
                        <a:rPr lang="en-US" sz="1400" b="0" i="0" u="none" strike="noStrike" noProof="0" err="1">
                          <a:solidFill>
                            <a:srgbClr val="664690"/>
                          </a:solidFill>
                          <a:latin typeface="Verdana"/>
                          <a:ea typeface="Verdana"/>
                        </a:rPr>
                        <a:t>augstākā</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līmeņa</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eksāmens</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pēc</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skolēna</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izvēles</a:t>
                      </a:r>
                      <a:r>
                        <a:rPr lang="en-US" sz="1400" b="0" i="0" u="none" strike="noStrike" noProof="0">
                          <a:solidFill>
                            <a:srgbClr val="664690"/>
                          </a:solidFill>
                          <a:latin typeface="Verdana"/>
                          <a:ea typeface="Verdana"/>
                        </a:rPr>
                        <a:t> (skat. 8.slaidu)</a:t>
                      </a:r>
                    </a:p>
                    <a:p>
                      <a:pPr lvl="0">
                        <a:buNone/>
                      </a:pPr>
                      <a:endParaRPr lang="en-US" err="1"/>
                    </a:p>
                  </a:txBody>
                  <a:tcPr/>
                </a:tc>
                <a:tc>
                  <a:txBody>
                    <a:bodyPr/>
                    <a:lstStyle/>
                    <a:p>
                      <a:pPr lvl="0" algn="l">
                        <a:lnSpc>
                          <a:spcPct val="100000"/>
                        </a:lnSpc>
                        <a:spcBef>
                          <a:spcPts val="0"/>
                        </a:spcBef>
                        <a:spcAft>
                          <a:spcPts val="0"/>
                        </a:spcAft>
                        <a:buNone/>
                      </a:pPr>
                      <a:r>
                        <a:rPr lang="en-US" sz="1400" b="0" i="0" u="none" strike="noStrike" noProof="0">
                          <a:solidFill>
                            <a:srgbClr val="664690"/>
                          </a:solidFill>
                          <a:latin typeface="Verdana"/>
                          <a:ea typeface="Verdana"/>
                        </a:rPr>
                        <a:t>1 </a:t>
                      </a:r>
                      <a:r>
                        <a:rPr lang="en-US" sz="1400" b="0" i="0" u="none" strike="noStrike" noProof="0" err="1">
                          <a:solidFill>
                            <a:srgbClr val="664690"/>
                          </a:solidFill>
                          <a:latin typeface="Verdana"/>
                          <a:ea typeface="Verdana"/>
                        </a:rPr>
                        <a:t>augstākā</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līmeņa</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eksāmens</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pēc</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skolēna</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izvēles</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bioloģijā</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vai</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fizikā</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vai</a:t>
                      </a:r>
                      <a:r>
                        <a:rPr lang="en-US" sz="1400" b="0" i="0" u="none" strike="noStrike" noProof="0">
                          <a:solidFill>
                            <a:srgbClr val="664690"/>
                          </a:solidFill>
                          <a:latin typeface="Verdana"/>
                          <a:ea typeface="Verdana"/>
                        </a:rPr>
                        <a:t> </a:t>
                      </a:r>
                      <a:r>
                        <a:rPr lang="en-US" sz="1400" b="0" i="0" u="none" strike="noStrike" noProof="0" err="1">
                          <a:solidFill>
                            <a:srgbClr val="664690"/>
                          </a:solidFill>
                          <a:latin typeface="Verdana"/>
                          <a:ea typeface="Verdana"/>
                        </a:rPr>
                        <a:t>ķimijā</a:t>
                      </a:r>
                    </a:p>
                  </a:txBody>
                  <a:tcPr/>
                </a:tc>
                <a:tc>
                  <a:txBody>
                    <a:bodyPr/>
                    <a:lstStyle/>
                    <a:p>
                      <a:r>
                        <a:rPr lang="en-US"/>
                        <a:t>1 </a:t>
                      </a:r>
                      <a:r>
                        <a:rPr lang="en-US" err="1"/>
                        <a:t>augstākā</a:t>
                      </a:r>
                      <a:r>
                        <a:rPr lang="en-US"/>
                        <a:t> </a:t>
                      </a:r>
                      <a:r>
                        <a:rPr lang="en-US" err="1"/>
                        <a:t>līmeņa</a:t>
                      </a:r>
                      <a:r>
                        <a:rPr lang="en-US"/>
                        <a:t> </a:t>
                      </a:r>
                      <a:r>
                        <a:rPr lang="en-US" err="1"/>
                        <a:t>eksāmens</a:t>
                      </a:r>
                      <a:r>
                        <a:rPr lang="en-US"/>
                        <a:t> </a:t>
                      </a:r>
                      <a:r>
                        <a:rPr lang="en-US" err="1"/>
                        <a:t>svešvalodā</a:t>
                      </a:r>
                    </a:p>
                  </a:txBody>
                  <a:tcPr/>
                </a:tc>
                <a:extLst>
                  <a:ext uri="{0D108BD9-81ED-4DB2-BD59-A6C34878D82A}">
                    <a16:rowId xmlns:a16="http://schemas.microsoft.com/office/drawing/2014/main" val="1402505942"/>
                  </a:ext>
                </a:extLst>
              </a:tr>
            </a:tbl>
          </a:graphicData>
        </a:graphic>
      </p:graphicFrame>
    </p:spTree>
    <p:extLst>
      <p:ext uri="{BB962C8B-B14F-4D97-AF65-F5344CB8AC3E}">
        <p14:creationId xmlns:p14="http://schemas.microsoft.com/office/powerpoint/2010/main" val="326509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7"/>
          <p:cNvSpPr txBox="1">
            <a:spLocks noGrp="1"/>
          </p:cNvSpPr>
          <p:nvPr>
            <p:ph type="title"/>
          </p:nvPr>
        </p:nvSpPr>
        <p:spPr>
          <a:xfrm>
            <a:off x="438751" y="312764"/>
            <a:ext cx="6655023" cy="1142815"/>
          </a:xfrm>
          <a:prstGeom prst="rect">
            <a:avLst/>
          </a:prstGeom>
          <a:noFill/>
          <a:ln>
            <a:noFill/>
          </a:ln>
        </p:spPr>
        <p:txBody>
          <a:bodyPr spcFirstLastPara="1" wrap="square" lIns="0" tIns="45700" rIns="91425" bIns="45700" anchor="ctr" anchorCtr="0">
            <a:noAutofit/>
          </a:bodyPr>
          <a:lstStyle/>
          <a:p>
            <a:r>
              <a:rPr lang="lv-LV" sz="2800">
                <a:solidFill>
                  <a:schemeClr val="tx1"/>
                </a:solidFill>
              </a:rPr>
              <a:t>Centralizētais eksāmens</a:t>
            </a:r>
            <a:br>
              <a:rPr lang="lv-LV" sz="2800">
                <a:solidFill>
                  <a:schemeClr val="tx1"/>
                </a:solidFill>
              </a:rPr>
            </a:br>
            <a:r>
              <a:rPr lang="lv-LV" sz="3200">
                <a:solidFill>
                  <a:schemeClr val="bg2"/>
                </a:solidFill>
              </a:rPr>
              <a:t>dabaszinātņu jomā</a:t>
            </a:r>
            <a:r>
              <a:rPr lang="lv-LV" sz="2800">
                <a:solidFill>
                  <a:schemeClr val="tx1"/>
                </a:solidFill>
              </a:rPr>
              <a:t> </a:t>
            </a:r>
          </a:p>
        </p:txBody>
      </p:sp>
      <p:sp>
        <p:nvSpPr>
          <p:cNvPr id="548" name="Google Shape;548;p47"/>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pPr/>
              <a:t>12</a:t>
            </a:fld>
            <a:endParaRPr/>
          </a:p>
        </p:txBody>
      </p:sp>
      <p:sp>
        <p:nvSpPr>
          <p:cNvPr id="561" name="Google Shape;561;p47"/>
          <p:cNvSpPr txBox="1"/>
          <p:nvPr/>
        </p:nvSpPr>
        <p:spPr>
          <a:xfrm>
            <a:off x="2054743" y="4736245"/>
            <a:ext cx="601534" cy="369332"/>
          </a:xfrm>
          <a:prstGeom prst="rect">
            <a:avLst/>
          </a:prstGeom>
          <a:noFill/>
          <a:ln>
            <a:noFill/>
          </a:ln>
        </p:spPr>
        <p:txBody>
          <a:bodyPr spcFirstLastPara="1" wrap="square" lIns="91425" tIns="45700" rIns="91425" bIns="45700" anchor="ctr" anchorCtr="0">
            <a:noAutofit/>
          </a:bodyPr>
          <a:lstStyle/>
          <a:p>
            <a:pPr algn="ctr"/>
            <a:r>
              <a:rPr lang="lv-LV" sz="1800" b="1">
                <a:solidFill>
                  <a:schemeClr val="bg1"/>
                </a:solidFill>
                <a:latin typeface="Verdana"/>
                <a:ea typeface="Verdana"/>
                <a:cs typeface="Verdana"/>
                <a:sym typeface="Verdana"/>
              </a:rPr>
              <a:t>03</a:t>
            </a:r>
            <a:endParaRPr>
              <a:solidFill>
                <a:schemeClr val="bg1"/>
              </a:solidFill>
            </a:endParaRPr>
          </a:p>
        </p:txBody>
      </p:sp>
      <p:sp>
        <p:nvSpPr>
          <p:cNvPr id="565" name="Google Shape;565;p47"/>
          <p:cNvSpPr txBox="1"/>
          <p:nvPr/>
        </p:nvSpPr>
        <p:spPr>
          <a:xfrm>
            <a:off x="13017886" y="4363520"/>
            <a:ext cx="601534" cy="369332"/>
          </a:xfrm>
          <a:prstGeom prst="rect">
            <a:avLst/>
          </a:prstGeom>
          <a:noFill/>
          <a:ln>
            <a:noFill/>
          </a:ln>
        </p:spPr>
        <p:txBody>
          <a:bodyPr spcFirstLastPara="1" wrap="square" lIns="91425" tIns="45700" rIns="91425" bIns="45700" anchor="ctr" anchorCtr="0">
            <a:noAutofit/>
          </a:bodyPr>
          <a:lstStyle/>
          <a:p>
            <a:pPr algn="ctr"/>
            <a:r>
              <a:rPr lang="lv-LV" sz="1800" b="1">
                <a:solidFill>
                  <a:schemeClr val="bg1"/>
                </a:solidFill>
                <a:latin typeface="Verdana"/>
                <a:ea typeface="Verdana"/>
                <a:cs typeface="Verdana"/>
                <a:sym typeface="Verdana"/>
              </a:rPr>
              <a:t>05</a:t>
            </a:r>
            <a:endParaRPr>
              <a:solidFill>
                <a:schemeClr val="bg1"/>
              </a:solidFill>
            </a:endParaRPr>
          </a:p>
        </p:txBody>
      </p:sp>
      <p:graphicFrame>
        <p:nvGraphicFramePr>
          <p:cNvPr id="775" name="Diagram 774">
            <a:extLst>
              <a:ext uri="{FF2B5EF4-FFF2-40B4-BE49-F238E27FC236}">
                <a16:creationId xmlns:a16="http://schemas.microsoft.com/office/drawing/2014/main" id="{94C26E09-96DF-D89B-46AE-C26DA9A89AE8}"/>
              </a:ext>
            </a:extLst>
          </p:cNvPr>
          <p:cNvGraphicFramePr/>
          <p:nvPr>
            <p:extLst>
              <p:ext uri="{D42A27DB-BD31-4B8C-83A1-F6EECF244321}">
                <p14:modId xmlns:p14="http://schemas.microsoft.com/office/powerpoint/2010/main" val="999222565"/>
              </p:ext>
            </p:extLst>
          </p:nvPr>
        </p:nvGraphicFramePr>
        <p:xfrm>
          <a:off x="975647" y="2177041"/>
          <a:ext cx="10440108" cy="4683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8717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5">
          <a:extLst>
            <a:ext uri="{FF2B5EF4-FFF2-40B4-BE49-F238E27FC236}">
              <a16:creationId xmlns:a16="http://schemas.microsoft.com/office/drawing/2014/main" id="{F8737E89-8E0E-BF5B-EAD8-554531A98125}"/>
            </a:ext>
          </a:extLst>
        </p:cNvPr>
        <p:cNvGrpSpPr/>
        <p:nvPr/>
      </p:nvGrpSpPr>
      <p:grpSpPr>
        <a:xfrm>
          <a:off x="0" y="0"/>
          <a:ext cx="0" cy="0"/>
          <a:chOff x="0" y="0"/>
          <a:chExt cx="0" cy="0"/>
        </a:xfrm>
      </p:grpSpPr>
      <p:sp>
        <p:nvSpPr>
          <p:cNvPr id="546" name="Google Shape;546;p47">
            <a:extLst>
              <a:ext uri="{FF2B5EF4-FFF2-40B4-BE49-F238E27FC236}">
                <a16:creationId xmlns:a16="http://schemas.microsoft.com/office/drawing/2014/main" id="{CE5F3143-6709-6120-B824-8FC78FB540DC}"/>
              </a:ext>
            </a:extLst>
          </p:cNvPr>
          <p:cNvSpPr txBox="1">
            <a:spLocks noGrp="1"/>
          </p:cNvSpPr>
          <p:nvPr>
            <p:ph type="title"/>
          </p:nvPr>
        </p:nvSpPr>
        <p:spPr>
          <a:xfrm>
            <a:off x="438751" y="312764"/>
            <a:ext cx="6655023" cy="1142815"/>
          </a:xfrm>
          <a:prstGeom prst="rect">
            <a:avLst/>
          </a:prstGeom>
          <a:noFill/>
          <a:ln>
            <a:noFill/>
          </a:ln>
        </p:spPr>
        <p:txBody>
          <a:bodyPr spcFirstLastPara="1" wrap="square" lIns="0" tIns="45700" rIns="91425" bIns="45700" anchor="ctr" anchorCtr="0">
            <a:noAutofit/>
          </a:bodyPr>
          <a:lstStyle/>
          <a:p>
            <a:r>
              <a:rPr lang="lv-LV" sz="2800">
                <a:solidFill>
                  <a:schemeClr val="tx1"/>
                </a:solidFill>
              </a:rPr>
              <a:t>Centralizētais eksāmens</a:t>
            </a:r>
            <a:br>
              <a:rPr lang="lv-LV" sz="2800">
                <a:solidFill>
                  <a:schemeClr val="tx1"/>
                </a:solidFill>
              </a:rPr>
            </a:br>
            <a:r>
              <a:rPr lang="lv-LV" sz="3200">
                <a:solidFill>
                  <a:schemeClr val="bg2"/>
                </a:solidFill>
              </a:rPr>
              <a:t>dabaszinātņu jomā </a:t>
            </a:r>
            <a:endParaRPr lang="en-US" sz="3200">
              <a:solidFill>
                <a:schemeClr val="bg2"/>
              </a:solidFill>
            </a:endParaRPr>
          </a:p>
        </p:txBody>
      </p:sp>
      <p:sp>
        <p:nvSpPr>
          <p:cNvPr id="548" name="Google Shape;548;p47">
            <a:extLst>
              <a:ext uri="{FF2B5EF4-FFF2-40B4-BE49-F238E27FC236}">
                <a16:creationId xmlns:a16="http://schemas.microsoft.com/office/drawing/2014/main" id="{FE712925-8157-D974-CD9A-087D7CA05B5D}"/>
              </a:ext>
            </a:extLst>
          </p:cNvPr>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pPr/>
              <a:t>13</a:t>
            </a:fld>
            <a:endParaRPr/>
          </a:p>
        </p:txBody>
      </p:sp>
      <p:sp>
        <p:nvSpPr>
          <p:cNvPr id="550" name="Google Shape;550;p47">
            <a:extLst>
              <a:ext uri="{FF2B5EF4-FFF2-40B4-BE49-F238E27FC236}">
                <a16:creationId xmlns:a16="http://schemas.microsoft.com/office/drawing/2014/main" id="{52938EEE-2E55-5BE4-945D-A29D76E88946}"/>
              </a:ext>
            </a:extLst>
          </p:cNvPr>
          <p:cNvSpPr txBox="1"/>
          <p:nvPr/>
        </p:nvSpPr>
        <p:spPr>
          <a:xfrm>
            <a:off x="2279655" y="2180782"/>
            <a:ext cx="9275614" cy="1109753"/>
          </a:xfrm>
          <a:prstGeom prst="rect">
            <a:avLst/>
          </a:prstGeom>
          <a:noFill/>
          <a:ln>
            <a:noFill/>
          </a:ln>
        </p:spPr>
        <p:txBody>
          <a:bodyPr spcFirstLastPara="1" wrap="square" lIns="91425" tIns="45700" rIns="91425" bIns="45700" anchor="ctr" anchorCtr="0">
            <a:noAutofit/>
          </a:bodyPr>
          <a:lstStyle/>
          <a:p>
            <a:r>
              <a:rPr lang="en-US" sz="1800" b="1">
                <a:solidFill>
                  <a:schemeClr val="tx1"/>
                </a:solidFill>
                <a:latin typeface="+mj-lt"/>
              </a:rPr>
              <a:t>CE </a:t>
            </a:r>
            <a:r>
              <a:rPr lang="en-US" sz="1800" b="1" err="1">
                <a:solidFill>
                  <a:schemeClr val="tx1"/>
                </a:solidFill>
                <a:latin typeface="+mj-lt"/>
              </a:rPr>
              <a:t>bioloģijā</a:t>
            </a:r>
            <a:r>
              <a:rPr lang="en-US" sz="1800" b="1">
                <a:solidFill>
                  <a:schemeClr val="tx1"/>
                </a:solidFill>
                <a:latin typeface="+mj-lt"/>
              </a:rPr>
              <a:t>, </a:t>
            </a:r>
            <a:r>
              <a:rPr lang="en-US" sz="1800" b="1" err="1">
                <a:solidFill>
                  <a:schemeClr val="tx1"/>
                </a:solidFill>
                <a:latin typeface="+mj-lt"/>
              </a:rPr>
              <a:t>fizikā</a:t>
            </a:r>
            <a:r>
              <a:rPr lang="en-US" sz="1800" b="1">
                <a:solidFill>
                  <a:schemeClr val="tx1"/>
                </a:solidFill>
                <a:latin typeface="+mj-lt"/>
              </a:rPr>
              <a:t> </a:t>
            </a:r>
            <a:r>
              <a:rPr lang="en-US" sz="1800" b="1" err="1">
                <a:solidFill>
                  <a:schemeClr val="tx1"/>
                </a:solidFill>
                <a:latin typeface="+mj-lt"/>
              </a:rPr>
              <a:t>vai</a:t>
            </a:r>
            <a:r>
              <a:rPr lang="en-US" sz="1800" b="1">
                <a:solidFill>
                  <a:schemeClr val="tx1"/>
                </a:solidFill>
                <a:latin typeface="+mj-lt"/>
              </a:rPr>
              <a:t> </a:t>
            </a:r>
            <a:r>
              <a:rPr lang="en-US" sz="1800" b="1" err="1">
                <a:solidFill>
                  <a:schemeClr val="tx1"/>
                </a:solidFill>
                <a:latin typeface="+mj-lt"/>
              </a:rPr>
              <a:t>ķīmijā</a:t>
            </a:r>
            <a:r>
              <a:rPr lang="en-US" sz="1800" b="1">
                <a:solidFill>
                  <a:schemeClr val="tx1"/>
                </a:solidFill>
                <a:latin typeface="+mj-lt"/>
              </a:rPr>
              <a:t> </a:t>
            </a:r>
            <a:r>
              <a:rPr lang="en-US" sz="1800" b="1" err="1">
                <a:solidFill>
                  <a:schemeClr val="tx1"/>
                </a:solidFill>
                <a:latin typeface="+mj-lt"/>
              </a:rPr>
              <a:t>optimālajā</a:t>
            </a:r>
            <a:r>
              <a:rPr lang="en-US" sz="1800" b="1">
                <a:solidFill>
                  <a:schemeClr val="tx1"/>
                </a:solidFill>
                <a:latin typeface="+mj-lt"/>
              </a:rPr>
              <a:t> </a:t>
            </a:r>
            <a:r>
              <a:rPr lang="en-US" sz="1800" b="1" err="1">
                <a:solidFill>
                  <a:schemeClr val="tx1"/>
                </a:solidFill>
                <a:latin typeface="+mj-lt"/>
              </a:rPr>
              <a:t>mācību</a:t>
            </a:r>
            <a:r>
              <a:rPr lang="en-US" sz="1800" b="1">
                <a:solidFill>
                  <a:schemeClr val="tx1"/>
                </a:solidFill>
                <a:latin typeface="+mj-lt"/>
              </a:rPr>
              <a:t> </a:t>
            </a:r>
            <a:r>
              <a:rPr lang="en-US" sz="1800" b="1" err="1">
                <a:solidFill>
                  <a:schemeClr val="tx1"/>
                </a:solidFill>
                <a:latin typeface="+mj-lt"/>
              </a:rPr>
              <a:t>satura</a:t>
            </a:r>
            <a:r>
              <a:rPr lang="en-US" sz="1800" b="1">
                <a:solidFill>
                  <a:schemeClr val="tx1"/>
                </a:solidFill>
                <a:latin typeface="+mj-lt"/>
              </a:rPr>
              <a:t> </a:t>
            </a:r>
            <a:r>
              <a:rPr lang="en-US" sz="1800" b="1" err="1">
                <a:solidFill>
                  <a:schemeClr val="tx1"/>
                </a:solidFill>
                <a:latin typeface="+mj-lt"/>
              </a:rPr>
              <a:t>apguves</a:t>
            </a:r>
            <a:r>
              <a:rPr lang="en-US" sz="1800" b="1">
                <a:solidFill>
                  <a:schemeClr val="tx1"/>
                </a:solidFill>
                <a:latin typeface="+mj-lt"/>
              </a:rPr>
              <a:t> </a:t>
            </a:r>
            <a:r>
              <a:rPr lang="en-US" sz="1800" b="1" err="1">
                <a:solidFill>
                  <a:schemeClr val="tx1"/>
                </a:solidFill>
                <a:latin typeface="+mj-lt"/>
              </a:rPr>
              <a:t>līmenī</a:t>
            </a:r>
            <a:r>
              <a:rPr lang="en-US" sz="1800" b="1">
                <a:solidFill>
                  <a:schemeClr val="tx1"/>
                </a:solidFill>
                <a:latin typeface="+mj-lt"/>
              </a:rPr>
              <a:t> </a:t>
            </a:r>
            <a:endParaRPr lang="lv-LV" sz="1800" b="1">
              <a:solidFill>
                <a:schemeClr val="tx1"/>
              </a:solidFill>
              <a:latin typeface="+mj-lt"/>
            </a:endParaRPr>
          </a:p>
          <a:p>
            <a:r>
              <a:rPr lang="en-US" sz="1800" b="1" err="1">
                <a:solidFill>
                  <a:schemeClr val="tx1"/>
                </a:solidFill>
                <a:latin typeface="+mj-lt"/>
              </a:rPr>
              <a:t>vai</a:t>
            </a:r>
            <a:r>
              <a:rPr lang="en-US" sz="1800" b="1">
                <a:solidFill>
                  <a:schemeClr val="tx1"/>
                </a:solidFill>
                <a:latin typeface="+mj-lt"/>
              </a:rPr>
              <a:t> </a:t>
            </a:r>
            <a:endParaRPr lang="lv-LV" sz="1800" b="1">
              <a:solidFill>
                <a:schemeClr val="tx1"/>
              </a:solidFill>
              <a:latin typeface="+mj-lt"/>
            </a:endParaRPr>
          </a:p>
          <a:p>
            <a:r>
              <a:rPr lang="en-US" sz="1800" b="1" err="1">
                <a:solidFill>
                  <a:schemeClr val="tx1"/>
                </a:solidFill>
                <a:latin typeface="+mj-lt"/>
              </a:rPr>
              <a:t>dabaszinībās</a:t>
            </a:r>
            <a:r>
              <a:rPr lang="en-US" sz="1800" b="1">
                <a:solidFill>
                  <a:schemeClr val="tx1"/>
                </a:solidFill>
                <a:latin typeface="+mj-lt"/>
              </a:rPr>
              <a:t> </a:t>
            </a:r>
            <a:r>
              <a:rPr lang="en-US" sz="1800" b="1" err="1">
                <a:solidFill>
                  <a:schemeClr val="tx1"/>
                </a:solidFill>
                <a:latin typeface="+mj-lt"/>
              </a:rPr>
              <a:t>vispārīgajā</a:t>
            </a:r>
            <a:r>
              <a:rPr lang="en-US" sz="1800" b="1">
                <a:solidFill>
                  <a:schemeClr val="tx1"/>
                </a:solidFill>
                <a:latin typeface="+mj-lt"/>
              </a:rPr>
              <a:t> </a:t>
            </a:r>
            <a:r>
              <a:rPr lang="en-US" sz="1800" b="1" err="1">
                <a:solidFill>
                  <a:schemeClr val="tx1"/>
                </a:solidFill>
                <a:latin typeface="+mj-lt"/>
              </a:rPr>
              <a:t>mācību</a:t>
            </a:r>
            <a:r>
              <a:rPr lang="en-US" sz="1800" b="1">
                <a:solidFill>
                  <a:schemeClr val="tx1"/>
                </a:solidFill>
                <a:latin typeface="+mj-lt"/>
              </a:rPr>
              <a:t> </a:t>
            </a:r>
            <a:r>
              <a:rPr lang="en-US" sz="1800" b="1" err="1">
                <a:solidFill>
                  <a:schemeClr val="tx1"/>
                </a:solidFill>
                <a:latin typeface="+mj-lt"/>
              </a:rPr>
              <a:t>satura</a:t>
            </a:r>
            <a:r>
              <a:rPr lang="en-US" sz="1800" b="1">
                <a:solidFill>
                  <a:schemeClr val="tx1"/>
                </a:solidFill>
                <a:latin typeface="+mj-lt"/>
              </a:rPr>
              <a:t> </a:t>
            </a:r>
            <a:r>
              <a:rPr lang="en-US" sz="1800" b="1" err="1">
                <a:solidFill>
                  <a:schemeClr val="tx1"/>
                </a:solidFill>
                <a:latin typeface="+mj-lt"/>
              </a:rPr>
              <a:t>apguves</a:t>
            </a:r>
            <a:r>
              <a:rPr lang="en-US" sz="1800" b="1">
                <a:solidFill>
                  <a:schemeClr val="tx1"/>
                </a:solidFill>
                <a:latin typeface="+mj-lt"/>
              </a:rPr>
              <a:t> </a:t>
            </a:r>
            <a:r>
              <a:rPr lang="en-US" sz="1800" b="1" err="1">
                <a:solidFill>
                  <a:schemeClr val="tx1"/>
                </a:solidFill>
                <a:latin typeface="+mj-lt"/>
              </a:rPr>
              <a:t>līmenī</a:t>
            </a:r>
            <a:r>
              <a:rPr lang="en-US" sz="1800" b="1">
                <a:solidFill>
                  <a:schemeClr val="tx1"/>
                </a:solidFill>
                <a:latin typeface="+mj-lt"/>
              </a:rPr>
              <a:t> </a:t>
            </a:r>
            <a:endParaRPr lang="lv-LV" sz="1800" b="1">
              <a:solidFill>
                <a:schemeClr val="tx1"/>
              </a:solidFill>
              <a:latin typeface="+mj-lt"/>
            </a:endParaRPr>
          </a:p>
        </p:txBody>
      </p:sp>
      <p:sp>
        <p:nvSpPr>
          <p:cNvPr id="552" name="Google Shape;552;p47">
            <a:extLst>
              <a:ext uri="{FF2B5EF4-FFF2-40B4-BE49-F238E27FC236}">
                <a16:creationId xmlns:a16="http://schemas.microsoft.com/office/drawing/2014/main" id="{1D598B69-8D29-CEF8-CCFE-0A33CB11F0A5}"/>
              </a:ext>
            </a:extLst>
          </p:cNvPr>
          <p:cNvSpPr txBox="1"/>
          <p:nvPr/>
        </p:nvSpPr>
        <p:spPr>
          <a:xfrm>
            <a:off x="2373601" y="3429730"/>
            <a:ext cx="9435667" cy="1677063"/>
          </a:xfrm>
          <a:prstGeom prst="rect">
            <a:avLst/>
          </a:prstGeom>
          <a:noFill/>
          <a:ln>
            <a:noFill/>
          </a:ln>
        </p:spPr>
        <p:txBody>
          <a:bodyPr spcFirstLastPara="1" wrap="square" lIns="91425" tIns="45700" rIns="91425" bIns="45700" anchor="ctr" anchorCtr="0">
            <a:noAutofit/>
          </a:bodyPr>
          <a:lstStyle/>
          <a:p>
            <a:endParaRPr lang="lv-LV" sz="1500" b="1">
              <a:solidFill>
                <a:schemeClr val="tx1"/>
              </a:solidFill>
              <a:latin typeface="+mj-lt"/>
            </a:endParaRPr>
          </a:p>
          <a:p>
            <a:r>
              <a:rPr lang="lv-LV" sz="1800" b="1">
                <a:solidFill>
                  <a:schemeClr val="tx1"/>
                </a:solidFill>
                <a:latin typeface="+mj-lt"/>
              </a:rPr>
              <a:t>2025./2026. mācību gadā centralizēto eksāmenu dabaszinātņu jomās var nekārtot, ja:</a:t>
            </a:r>
          </a:p>
          <a:p>
            <a:pPr marL="742950" indent="-285750">
              <a:buFont typeface="Arial,Sans-Serif"/>
              <a:buChar char="•"/>
            </a:pPr>
            <a:r>
              <a:rPr lang="lv-LV" sz="1600">
                <a:solidFill>
                  <a:schemeClr val="tx1"/>
                </a:solidFill>
                <a:latin typeface="+mj-lt"/>
              </a:rPr>
              <a:t>2023./2024. vai 2024./2025. mācību gadā ir kārtots monitoringa darbs</a:t>
            </a:r>
          </a:p>
          <a:p>
            <a:pPr marL="742950" indent="-285750">
              <a:buFont typeface="Arial,Sans-Serif"/>
              <a:buChar char="•"/>
            </a:pPr>
            <a:r>
              <a:rPr lang="lv-LV" sz="1600">
                <a:solidFill>
                  <a:schemeClr val="tx1"/>
                </a:solidFill>
                <a:latin typeface="+mj-lt"/>
              </a:rPr>
              <a:t>skolēns ir izvēlējies kārtot augstākā mācību satura apguves līmeņa centralizēto eksāmenu bioloģijā vai fizikā, vai ķīmijā.</a:t>
            </a:r>
          </a:p>
          <a:p>
            <a:pPr marL="0" indent="0">
              <a:spcBef>
                <a:spcPts val="0"/>
              </a:spcBef>
              <a:buSzPts val="1400"/>
              <a:buFont typeface="Arial"/>
              <a:buNone/>
            </a:pPr>
            <a:endParaRPr lang="lv-LV" sz="1600">
              <a:solidFill>
                <a:schemeClr val="tx1"/>
              </a:solidFill>
              <a:latin typeface="+mj-lt"/>
            </a:endParaRPr>
          </a:p>
        </p:txBody>
      </p:sp>
      <p:sp>
        <p:nvSpPr>
          <p:cNvPr id="556" name="Google Shape;556;p47">
            <a:extLst>
              <a:ext uri="{FF2B5EF4-FFF2-40B4-BE49-F238E27FC236}">
                <a16:creationId xmlns:a16="http://schemas.microsoft.com/office/drawing/2014/main" id="{23B12B8E-2950-2473-35A1-65097CD3083C}"/>
              </a:ext>
            </a:extLst>
          </p:cNvPr>
          <p:cNvSpPr/>
          <p:nvPr/>
        </p:nvSpPr>
        <p:spPr>
          <a:xfrm>
            <a:off x="1015815" y="2180150"/>
            <a:ext cx="737859" cy="737859"/>
          </a:xfrm>
          <a:prstGeom prst="ellipse">
            <a:avLst/>
          </a:prstGeom>
          <a:solidFill>
            <a:schemeClr val="bg2"/>
          </a:solidFill>
          <a:ln>
            <a:noFill/>
          </a:ln>
        </p:spPr>
        <p:txBody>
          <a:bodyPr spcFirstLastPara="1" wrap="square" lIns="91425" tIns="45700" rIns="91425" bIns="45700" anchor="ctr" anchorCtr="0">
            <a:noAutofit/>
          </a:bodyPr>
          <a:lstStyle/>
          <a:p>
            <a:pPr algn="ctr"/>
            <a:endParaRPr sz="1800">
              <a:solidFill>
                <a:schemeClr val="bg2"/>
              </a:solidFill>
              <a:latin typeface="Trebuchet MS"/>
              <a:ea typeface="Trebuchet MS"/>
              <a:cs typeface="Trebuchet MS"/>
              <a:sym typeface="Trebuchet MS"/>
            </a:endParaRPr>
          </a:p>
        </p:txBody>
      </p:sp>
      <p:sp>
        <p:nvSpPr>
          <p:cNvPr id="557" name="Google Shape;557;p47">
            <a:extLst>
              <a:ext uri="{FF2B5EF4-FFF2-40B4-BE49-F238E27FC236}">
                <a16:creationId xmlns:a16="http://schemas.microsoft.com/office/drawing/2014/main" id="{990EDF39-1218-B106-1574-A413F52A06F6}"/>
              </a:ext>
            </a:extLst>
          </p:cNvPr>
          <p:cNvSpPr txBox="1"/>
          <p:nvPr/>
        </p:nvSpPr>
        <p:spPr>
          <a:xfrm>
            <a:off x="1125729" y="2360956"/>
            <a:ext cx="601534" cy="369332"/>
          </a:xfrm>
          <a:prstGeom prst="rect">
            <a:avLst/>
          </a:prstGeom>
          <a:noFill/>
          <a:ln>
            <a:noFill/>
          </a:ln>
        </p:spPr>
        <p:txBody>
          <a:bodyPr spcFirstLastPara="1" wrap="square" lIns="91425" tIns="45700" rIns="91425" bIns="45700" anchor="ctr" anchorCtr="0">
            <a:noAutofit/>
          </a:bodyPr>
          <a:lstStyle/>
          <a:p>
            <a:pPr algn="ctr"/>
            <a:r>
              <a:rPr lang="lv-LV" sz="1800" b="1">
                <a:solidFill>
                  <a:schemeClr val="bg1"/>
                </a:solidFill>
                <a:latin typeface="Verdana"/>
                <a:ea typeface="Verdana"/>
                <a:cs typeface="Verdana"/>
                <a:sym typeface="Verdana"/>
              </a:rPr>
              <a:t>01</a:t>
            </a:r>
            <a:endParaRPr>
              <a:solidFill>
                <a:schemeClr val="bg1"/>
              </a:solidFill>
            </a:endParaRPr>
          </a:p>
        </p:txBody>
      </p:sp>
      <p:sp>
        <p:nvSpPr>
          <p:cNvPr id="558" name="Google Shape;558;p47">
            <a:extLst>
              <a:ext uri="{FF2B5EF4-FFF2-40B4-BE49-F238E27FC236}">
                <a16:creationId xmlns:a16="http://schemas.microsoft.com/office/drawing/2014/main" id="{046C85AE-D557-622F-C575-0E5E440D3782}"/>
              </a:ext>
            </a:extLst>
          </p:cNvPr>
          <p:cNvSpPr/>
          <p:nvPr/>
        </p:nvSpPr>
        <p:spPr>
          <a:xfrm>
            <a:off x="999007" y="3620102"/>
            <a:ext cx="737859" cy="737859"/>
          </a:xfrm>
          <a:prstGeom prst="ellipse">
            <a:avLst/>
          </a:prstGeom>
          <a:solidFill>
            <a:schemeClr val="bg2"/>
          </a:solidFill>
          <a:ln>
            <a:noFill/>
          </a:ln>
        </p:spPr>
        <p:txBody>
          <a:bodyPr spcFirstLastPara="1" wrap="square" lIns="91425" tIns="45700" rIns="91425" bIns="45700" anchor="ctr" anchorCtr="0">
            <a:noAutofit/>
          </a:bodyPr>
          <a:lstStyle/>
          <a:p>
            <a:pPr algn="ctr"/>
            <a:endParaRPr sz="1800">
              <a:solidFill>
                <a:schemeClr val="bg2"/>
              </a:solidFill>
              <a:latin typeface="Trebuchet MS"/>
              <a:ea typeface="Trebuchet MS"/>
              <a:cs typeface="Trebuchet MS"/>
              <a:sym typeface="Trebuchet MS"/>
            </a:endParaRPr>
          </a:p>
        </p:txBody>
      </p:sp>
      <p:sp>
        <p:nvSpPr>
          <p:cNvPr id="559" name="Google Shape;559;p47">
            <a:extLst>
              <a:ext uri="{FF2B5EF4-FFF2-40B4-BE49-F238E27FC236}">
                <a16:creationId xmlns:a16="http://schemas.microsoft.com/office/drawing/2014/main" id="{74B90CA0-4E8B-226B-A6D9-77F66481D293}"/>
              </a:ext>
            </a:extLst>
          </p:cNvPr>
          <p:cNvSpPr txBox="1"/>
          <p:nvPr/>
        </p:nvSpPr>
        <p:spPr>
          <a:xfrm>
            <a:off x="1108921" y="3800303"/>
            <a:ext cx="591096" cy="369332"/>
          </a:xfrm>
          <a:prstGeom prst="rect">
            <a:avLst/>
          </a:prstGeom>
          <a:noFill/>
          <a:ln>
            <a:noFill/>
          </a:ln>
        </p:spPr>
        <p:txBody>
          <a:bodyPr spcFirstLastPara="1" wrap="square" lIns="91425" tIns="45700" rIns="91425" bIns="45700" anchor="ctr" anchorCtr="0">
            <a:noAutofit/>
          </a:bodyPr>
          <a:lstStyle/>
          <a:p>
            <a:pPr algn="ctr"/>
            <a:r>
              <a:rPr lang="lv-LV" sz="1800" b="1">
                <a:solidFill>
                  <a:schemeClr val="bg1"/>
                </a:solidFill>
                <a:latin typeface="Verdana"/>
                <a:ea typeface="Verdana"/>
                <a:cs typeface="Verdana"/>
                <a:sym typeface="Verdana"/>
              </a:rPr>
              <a:t>02</a:t>
            </a:r>
            <a:endParaRPr>
              <a:solidFill>
                <a:schemeClr val="bg1"/>
              </a:solidFill>
            </a:endParaRPr>
          </a:p>
        </p:txBody>
      </p:sp>
      <p:sp>
        <p:nvSpPr>
          <p:cNvPr id="561" name="Google Shape;561;p47">
            <a:extLst>
              <a:ext uri="{FF2B5EF4-FFF2-40B4-BE49-F238E27FC236}">
                <a16:creationId xmlns:a16="http://schemas.microsoft.com/office/drawing/2014/main" id="{4FDF5201-FC99-7949-6B7F-F7B1F2F7C62A}"/>
              </a:ext>
            </a:extLst>
          </p:cNvPr>
          <p:cNvSpPr txBox="1"/>
          <p:nvPr/>
        </p:nvSpPr>
        <p:spPr>
          <a:xfrm>
            <a:off x="2054743" y="4736245"/>
            <a:ext cx="601534" cy="369332"/>
          </a:xfrm>
          <a:prstGeom prst="rect">
            <a:avLst/>
          </a:prstGeom>
          <a:noFill/>
          <a:ln>
            <a:noFill/>
          </a:ln>
        </p:spPr>
        <p:txBody>
          <a:bodyPr spcFirstLastPara="1" wrap="square" lIns="91425" tIns="45700" rIns="91425" bIns="45700" anchor="ctr" anchorCtr="0">
            <a:noAutofit/>
          </a:bodyPr>
          <a:lstStyle/>
          <a:p>
            <a:pPr algn="ctr"/>
            <a:r>
              <a:rPr lang="lv-LV" sz="1800" b="1">
                <a:solidFill>
                  <a:schemeClr val="bg1"/>
                </a:solidFill>
                <a:latin typeface="Verdana"/>
                <a:ea typeface="Verdana"/>
                <a:cs typeface="Verdana"/>
                <a:sym typeface="Verdana"/>
              </a:rPr>
              <a:t>03</a:t>
            </a:r>
            <a:endParaRPr>
              <a:solidFill>
                <a:schemeClr val="bg1"/>
              </a:solidFill>
            </a:endParaRPr>
          </a:p>
        </p:txBody>
      </p:sp>
      <p:sp>
        <p:nvSpPr>
          <p:cNvPr id="565" name="Google Shape;565;p47">
            <a:extLst>
              <a:ext uri="{FF2B5EF4-FFF2-40B4-BE49-F238E27FC236}">
                <a16:creationId xmlns:a16="http://schemas.microsoft.com/office/drawing/2014/main" id="{216EFC40-A698-A4FF-1590-992226E1AB48}"/>
              </a:ext>
            </a:extLst>
          </p:cNvPr>
          <p:cNvSpPr txBox="1"/>
          <p:nvPr/>
        </p:nvSpPr>
        <p:spPr>
          <a:xfrm>
            <a:off x="13017886" y="4363520"/>
            <a:ext cx="601534" cy="369332"/>
          </a:xfrm>
          <a:prstGeom prst="rect">
            <a:avLst/>
          </a:prstGeom>
          <a:noFill/>
          <a:ln>
            <a:noFill/>
          </a:ln>
        </p:spPr>
        <p:txBody>
          <a:bodyPr spcFirstLastPara="1" wrap="square" lIns="91425" tIns="45700" rIns="91425" bIns="45700" anchor="ctr" anchorCtr="0">
            <a:noAutofit/>
          </a:bodyPr>
          <a:lstStyle/>
          <a:p>
            <a:pPr algn="ctr"/>
            <a:r>
              <a:rPr lang="lv-LV" sz="1800" b="1">
                <a:solidFill>
                  <a:schemeClr val="bg1"/>
                </a:solidFill>
                <a:latin typeface="Verdana"/>
                <a:ea typeface="Verdana"/>
                <a:cs typeface="Verdana"/>
                <a:sym typeface="Verdana"/>
              </a:rPr>
              <a:t>05</a:t>
            </a:r>
            <a:endParaRPr>
              <a:solidFill>
                <a:schemeClr val="bg1"/>
              </a:solidFill>
            </a:endParaRPr>
          </a:p>
        </p:txBody>
      </p:sp>
      <p:sp>
        <p:nvSpPr>
          <p:cNvPr id="2" name="Google Shape;560;p47">
            <a:extLst>
              <a:ext uri="{FF2B5EF4-FFF2-40B4-BE49-F238E27FC236}">
                <a16:creationId xmlns:a16="http://schemas.microsoft.com/office/drawing/2014/main" id="{50660291-C12D-9DB0-A328-DB97C9AC37AB}"/>
              </a:ext>
            </a:extLst>
          </p:cNvPr>
          <p:cNvSpPr/>
          <p:nvPr/>
        </p:nvSpPr>
        <p:spPr>
          <a:xfrm>
            <a:off x="1005981" y="5273869"/>
            <a:ext cx="737859" cy="737859"/>
          </a:xfrm>
          <a:prstGeom prst="ellipse">
            <a:avLst/>
          </a:prstGeom>
          <a:solidFill>
            <a:schemeClr val="bg2"/>
          </a:solidFill>
          <a:ln>
            <a:noFill/>
          </a:ln>
        </p:spPr>
        <p:txBody>
          <a:bodyPr spcFirstLastPara="1" wrap="square" lIns="91425" tIns="45700" rIns="91425" bIns="45700" anchor="ctr" anchorCtr="0">
            <a:noAutofit/>
          </a:bodyPr>
          <a:lstStyle/>
          <a:p>
            <a:pPr algn="ctr"/>
            <a:endParaRPr sz="1800">
              <a:solidFill>
                <a:schemeClr val="bg2"/>
              </a:solidFill>
              <a:latin typeface="Trebuchet MS"/>
              <a:ea typeface="Trebuchet MS"/>
              <a:cs typeface="Trebuchet MS"/>
              <a:sym typeface="Trebuchet MS"/>
            </a:endParaRPr>
          </a:p>
        </p:txBody>
      </p:sp>
      <p:sp>
        <p:nvSpPr>
          <p:cNvPr id="4" name="Google Shape;561;p47">
            <a:extLst>
              <a:ext uri="{FF2B5EF4-FFF2-40B4-BE49-F238E27FC236}">
                <a16:creationId xmlns:a16="http://schemas.microsoft.com/office/drawing/2014/main" id="{2D693C4C-B9A5-CF1E-FD23-7A70A861E35A}"/>
              </a:ext>
            </a:extLst>
          </p:cNvPr>
          <p:cNvSpPr txBox="1"/>
          <p:nvPr/>
        </p:nvSpPr>
        <p:spPr>
          <a:xfrm>
            <a:off x="1146605" y="5454070"/>
            <a:ext cx="601534" cy="369332"/>
          </a:xfrm>
          <a:prstGeom prst="rect">
            <a:avLst/>
          </a:prstGeom>
          <a:noFill/>
          <a:ln>
            <a:noFill/>
          </a:ln>
        </p:spPr>
        <p:txBody>
          <a:bodyPr spcFirstLastPara="1" wrap="square" lIns="91425" tIns="45700" rIns="91425" bIns="45700" anchor="ctr" anchorCtr="0">
            <a:noAutofit/>
          </a:bodyPr>
          <a:lstStyle/>
          <a:p>
            <a:pPr algn="ctr"/>
            <a:r>
              <a:rPr lang="lv-LV" sz="1800" b="1">
                <a:solidFill>
                  <a:schemeClr val="bg1"/>
                </a:solidFill>
                <a:latin typeface="Verdana"/>
                <a:ea typeface="Verdana"/>
                <a:sym typeface="Verdana"/>
              </a:rPr>
              <a:t>03</a:t>
            </a:r>
            <a:endParaRPr>
              <a:solidFill>
                <a:schemeClr val="bg1"/>
              </a:solidFill>
            </a:endParaRPr>
          </a:p>
        </p:txBody>
      </p:sp>
      <p:sp>
        <p:nvSpPr>
          <p:cNvPr id="5" name="TextBox 4">
            <a:extLst>
              <a:ext uri="{FF2B5EF4-FFF2-40B4-BE49-F238E27FC236}">
                <a16:creationId xmlns:a16="http://schemas.microsoft.com/office/drawing/2014/main" id="{B912BEE3-7E4C-DA26-D266-8444A86BA67E}"/>
              </a:ext>
            </a:extLst>
          </p:cNvPr>
          <p:cNvSpPr txBox="1"/>
          <p:nvPr/>
        </p:nvSpPr>
        <p:spPr>
          <a:xfrm>
            <a:off x="1892694" y="5457512"/>
            <a:ext cx="87607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a:r>
              <a:rPr lang="lv-LV" sz="1800" b="1">
                <a:solidFill>
                  <a:schemeClr val="tx1"/>
                </a:solidFill>
                <a:latin typeface="+mj-lt"/>
              </a:rPr>
              <a:t>Valsts pārbaudes darbs dabaszinātņu jomā nav jākārto profesionālās izglītības iestāžu audzēkņiem!</a:t>
            </a:r>
            <a:endParaRPr lang="en-US" sz="1800" b="1">
              <a:solidFill>
                <a:schemeClr val="tx1"/>
              </a:solidFill>
              <a:latin typeface="+mj-lt"/>
            </a:endParaRPr>
          </a:p>
        </p:txBody>
      </p:sp>
    </p:spTree>
    <p:extLst>
      <p:ext uri="{BB962C8B-B14F-4D97-AF65-F5344CB8AC3E}">
        <p14:creationId xmlns:p14="http://schemas.microsoft.com/office/powerpoint/2010/main" val="379411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1E00-3B4D-8D90-6EF3-36FFB868A977}"/>
              </a:ext>
            </a:extLst>
          </p:cNvPr>
          <p:cNvSpPr>
            <a:spLocks noGrp="1"/>
          </p:cNvSpPr>
          <p:nvPr>
            <p:ph type="title"/>
          </p:nvPr>
        </p:nvSpPr>
        <p:spPr>
          <a:xfrm>
            <a:off x="616775" y="257547"/>
            <a:ext cx="10188759" cy="1142815"/>
          </a:xfrm>
        </p:spPr>
        <p:txBody>
          <a:bodyPr/>
          <a:lstStyle/>
          <a:p>
            <a:r>
              <a:rPr lang="lv-LV" sz="3200"/>
              <a:t>Atbalsts skolēniem un vecākiem</a:t>
            </a:r>
            <a:r>
              <a:rPr lang="lv-LV" sz="2800"/>
              <a:t>, </a:t>
            </a:r>
            <a:br>
              <a:rPr lang="lv-LV" sz="2800"/>
            </a:br>
            <a:r>
              <a:rPr lang="lv-LV" sz="2800">
                <a:solidFill>
                  <a:schemeClr val="bg2"/>
                </a:solidFill>
              </a:rPr>
              <a:t>gatavojoties centralizētajam eksāmenam dabaszinātņu jomā</a:t>
            </a:r>
            <a:endParaRPr lang="en-US" sz="2800">
              <a:solidFill>
                <a:schemeClr val="bg2"/>
              </a:solidFill>
            </a:endParaRPr>
          </a:p>
        </p:txBody>
      </p:sp>
      <p:sp>
        <p:nvSpPr>
          <p:cNvPr id="3" name="Text Placeholder 2">
            <a:extLst>
              <a:ext uri="{FF2B5EF4-FFF2-40B4-BE49-F238E27FC236}">
                <a16:creationId xmlns:a16="http://schemas.microsoft.com/office/drawing/2014/main" id="{D8F2F1C3-F465-8C58-85B2-FB4E574C9E3A}"/>
              </a:ext>
            </a:extLst>
          </p:cNvPr>
          <p:cNvSpPr>
            <a:spLocks noGrp="1"/>
          </p:cNvSpPr>
          <p:nvPr>
            <p:ph type="body" idx="1"/>
          </p:nvPr>
        </p:nvSpPr>
        <p:spPr>
          <a:xfrm>
            <a:off x="1467122" y="1978936"/>
            <a:ext cx="10079420" cy="4198027"/>
          </a:xfrm>
        </p:spPr>
        <p:txBody>
          <a:bodyPr/>
          <a:lstStyle/>
          <a:p>
            <a:pPr marL="285750" indent="0"/>
            <a:r>
              <a:rPr lang="lv-LV" sz="2200" b="1">
                <a:solidFill>
                  <a:schemeClr val="tx1"/>
                </a:solidFill>
              </a:rPr>
              <a:t>Iespēja pārbaudīt savas zināšanas, izpildot diagnosticējošo darbu Skolo.lv</a:t>
            </a:r>
          </a:p>
          <a:p>
            <a:pPr marL="285750" indent="0">
              <a:spcBef>
                <a:spcPts val="400"/>
              </a:spcBef>
              <a:spcAft>
                <a:spcPts val="600"/>
              </a:spcAft>
            </a:pPr>
            <a:r>
              <a:rPr lang="lv-LV" sz="2000">
                <a:solidFill>
                  <a:schemeClr val="tx1"/>
                </a:solidFill>
              </a:rPr>
              <a:t>Pieejami diagnosticējošie darbi fizikā, ķīmijā, bioloģijā un dabaszinībās</a:t>
            </a:r>
          </a:p>
          <a:p>
            <a:pPr marL="285750" indent="0">
              <a:spcBef>
                <a:spcPts val="600"/>
              </a:spcBef>
            </a:pPr>
            <a:r>
              <a:rPr lang="lv-LV" sz="2200" b="1">
                <a:solidFill>
                  <a:schemeClr val="tx1"/>
                </a:solidFill>
              </a:rPr>
              <a:t>Iespēja Skolo.lv digitāli izpildīt</a:t>
            </a:r>
            <a:r>
              <a:rPr lang="lv-LV" sz="2200">
                <a:solidFill>
                  <a:schemeClr val="tx1"/>
                </a:solidFill>
              </a:rPr>
              <a:t> 2023./2024. un 2024./2025. mācību gada monitoringa darbu tiešsaistes daļas.</a:t>
            </a:r>
          </a:p>
          <a:p>
            <a:pPr marL="285750" indent="0">
              <a:spcBef>
                <a:spcPts val="600"/>
              </a:spcBef>
            </a:pPr>
            <a:r>
              <a:rPr lang="lv-LV" sz="2000">
                <a:solidFill>
                  <a:schemeClr val="tx1"/>
                </a:solidFill>
              </a:rPr>
              <a:t>Pēc darba izpildes skolēns operatīvi iegūs atgriezenisko saiti par sasniegto rezultātu. </a:t>
            </a:r>
          </a:p>
          <a:p>
            <a:pPr marL="285750" indent="0">
              <a:spcBef>
                <a:spcPts val="600"/>
              </a:spcBef>
            </a:pPr>
            <a:r>
              <a:rPr lang="lv-LV" sz="2200" b="1">
                <a:solidFill>
                  <a:schemeClr val="tx1"/>
                </a:solidFill>
              </a:rPr>
              <a:t>Video lekcijas</a:t>
            </a:r>
            <a:r>
              <a:rPr lang="lv-LV" sz="2200">
                <a:solidFill>
                  <a:schemeClr val="tx1"/>
                </a:solidFill>
              </a:rPr>
              <a:t> par eksāmena uzdevumos iekļautajām prasmēm - zināšanas, skaidrošana, pētniecība. </a:t>
            </a:r>
          </a:p>
          <a:p>
            <a:pPr marL="285750" indent="0">
              <a:spcBef>
                <a:spcPts val="600"/>
              </a:spcBef>
            </a:pPr>
            <a:r>
              <a:rPr lang="lv-LV" sz="2200" b="1">
                <a:solidFill>
                  <a:schemeClr val="tx1"/>
                </a:solidFill>
              </a:rPr>
              <a:t>Metodiskie materiāli</a:t>
            </a:r>
            <a:r>
              <a:rPr lang="lv-LV" sz="2200">
                <a:solidFill>
                  <a:schemeClr val="tx1"/>
                </a:solidFill>
              </a:rPr>
              <a:t> VIAA tīmekļvietnē par iepriekšējo gadu monitoringa darbu rezultātiem. </a:t>
            </a:r>
          </a:p>
          <a:p>
            <a:pPr marL="285750" indent="0"/>
            <a:endParaRPr lang="lv-LV">
              <a:solidFill>
                <a:schemeClr val="tx1"/>
              </a:solidFill>
            </a:endParaRPr>
          </a:p>
          <a:p>
            <a:endParaRPr lang="lv-LV" sz="1400" b="1">
              <a:solidFill>
                <a:schemeClr val="tx1"/>
              </a:solidFill>
            </a:endParaRPr>
          </a:p>
        </p:txBody>
      </p:sp>
      <p:sp>
        <p:nvSpPr>
          <p:cNvPr id="4" name="Slide Number Placeholder 3">
            <a:extLst>
              <a:ext uri="{FF2B5EF4-FFF2-40B4-BE49-F238E27FC236}">
                <a16:creationId xmlns:a16="http://schemas.microsoft.com/office/drawing/2014/main" id="{325B1956-4B21-0EF1-C1AC-4508564D766B}"/>
              </a:ext>
            </a:extLst>
          </p:cNvPr>
          <p:cNvSpPr>
            <a:spLocks noGrp="1"/>
          </p:cNvSpPr>
          <p:nvPr>
            <p:ph type="sldNum" idx="12"/>
          </p:nvPr>
        </p:nvSpPr>
        <p:spPr/>
        <p:txBody>
          <a:bodyPr/>
          <a:lstStyle/>
          <a:p>
            <a:fld id="{00000000-1234-1234-1234-123412341234}" type="slidenum">
              <a:rPr lang="lv-LV" smtClean="0"/>
              <a:pPr/>
              <a:t>14</a:t>
            </a:fld>
            <a:endParaRPr lang="lv-LV"/>
          </a:p>
        </p:txBody>
      </p:sp>
      <p:pic>
        <p:nvPicPr>
          <p:cNvPr id="11" name="Graphic 10" descr="Badge Tick1 with solid fill">
            <a:extLst>
              <a:ext uri="{FF2B5EF4-FFF2-40B4-BE49-F238E27FC236}">
                <a16:creationId xmlns:a16="http://schemas.microsoft.com/office/drawing/2014/main" id="{FD516EBD-EF1B-B87F-96F7-9B3821A2C3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8112" y="1976309"/>
            <a:ext cx="660400" cy="594141"/>
          </a:xfrm>
          <a:prstGeom prst="rect">
            <a:avLst/>
          </a:prstGeom>
        </p:spPr>
      </p:pic>
      <p:pic>
        <p:nvPicPr>
          <p:cNvPr id="13" name="Graphic 12" descr="Badge Tick1 with solid fill">
            <a:extLst>
              <a:ext uri="{FF2B5EF4-FFF2-40B4-BE49-F238E27FC236}">
                <a16:creationId xmlns:a16="http://schemas.microsoft.com/office/drawing/2014/main" id="{C5EB5891-9078-3662-28B6-F5BBD256B9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8111" y="3121202"/>
            <a:ext cx="660401" cy="627271"/>
          </a:xfrm>
          <a:prstGeom prst="rect">
            <a:avLst/>
          </a:prstGeom>
        </p:spPr>
      </p:pic>
      <p:pic>
        <p:nvPicPr>
          <p:cNvPr id="7" name="Graphic 6" descr="Badge Tick1 with solid fill">
            <a:extLst>
              <a:ext uri="{FF2B5EF4-FFF2-40B4-BE49-F238E27FC236}">
                <a16:creationId xmlns:a16="http://schemas.microsoft.com/office/drawing/2014/main" id="{475E330F-8359-53DC-1144-352B51CAC3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8111" y="4512680"/>
            <a:ext cx="660401" cy="627271"/>
          </a:xfrm>
          <a:prstGeom prst="rect">
            <a:avLst/>
          </a:prstGeom>
        </p:spPr>
      </p:pic>
      <p:pic>
        <p:nvPicPr>
          <p:cNvPr id="8" name="Graphic 7" descr="Badge Tick1 with solid fill">
            <a:extLst>
              <a:ext uri="{FF2B5EF4-FFF2-40B4-BE49-F238E27FC236}">
                <a16:creationId xmlns:a16="http://schemas.microsoft.com/office/drawing/2014/main" id="{795E5BC0-2E70-8CD9-C6E4-7A5DB94E02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8111" y="5296767"/>
            <a:ext cx="660401" cy="627271"/>
          </a:xfrm>
          <a:prstGeom prst="rect">
            <a:avLst/>
          </a:prstGeom>
        </p:spPr>
      </p:pic>
    </p:spTree>
    <p:extLst>
      <p:ext uri="{BB962C8B-B14F-4D97-AF65-F5344CB8AC3E}">
        <p14:creationId xmlns:p14="http://schemas.microsoft.com/office/powerpoint/2010/main" val="710899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40E7-46A7-2C52-5E6E-29986ED5574E}"/>
              </a:ext>
            </a:extLst>
          </p:cNvPr>
          <p:cNvSpPr>
            <a:spLocks noGrp="1"/>
          </p:cNvSpPr>
          <p:nvPr>
            <p:ph type="title"/>
          </p:nvPr>
        </p:nvSpPr>
        <p:spPr>
          <a:xfrm>
            <a:off x="475261" y="257547"/>
            <a:ext cx="7475667" cy="1142815"/>
          </a:xfrm>
        </p:spPr>
        <p:txBody>
          <a:bodyPr/>
          <a:lstStyle/>
          <a:p>
            <a:r>
              <a:rPr lang="en-US" err="1"/>
              <a:t>Dabaszinātņu</a:t>
            </a:r>
            <a:r>
              <a:rPr lang="en-US"/>
              <a:t> </a:t>
            </a:r>
            <a:r>
              <a:rPr lang="en-US" err="1"/>
              <a:t>jomas</a:t>
            </a:r>
            <a:r>
              <a:rPr lang="en-US"/>
              <a:t> </a:t>
            </a:r>
            <a:r>
              <a:rPr lang="en-US" err="1"/>
              <a:t>diagnosticējošie</a:t>
            </a:r>
            <a:r>
              <a:rPr lang="en-US"/>
              <a:t> </a:t>
            </a:r>
            <a:r>
              <a:rPr lang="en-US" err="1"/>
              <a:t>darbi</a:t>
            </a:r>
            <a:r>
              <a:rPr lang="en-US"/>
              <a:t> </a:t>
            </a:r>
            <a:br>
              <a:rPr lang="en-US"/>
            </a:br>
            <a:r>
              <a:rPr lang="en-US"/>
              <a:t>skolo.lv</a:t>
            </a:r>
          </a:p>
        </p:txBody>
      </p:sp>
      <p:sp>
        <p:nvSpPr>
          <p:cNvPr id="4" name="Slide Number Placeholder 3">
            <a:extLst>
              <a:ext uri="{FF2B5EF4-FFF2-40B4-BE49-F238E27FC236}">
                <a16:creationId xmlns:a16="http://schemas.microsoft.com/office/drawing/2014/main" id="{194095B0-F37E-58AA-F960-98C1B5AA3974}"/>
              </a:ext>
            </a:extLst>
          </p:cNvPr>
          <p:cNvSpPr>
            <a:spLocks noGrp="1"/>
          </p:cNvSpPr>
          <p:nvPr>
            <p:ph type="sldNum" idx="12"/>
          </p:nvPr>
        </p:nvSpPr>
        <p:spPr/>
        <p:txBody>
          <a:bodyPr/>
          <a:lstStyle/>
          <a:p>
            <a:fld id="{00000000-1234-1234-1234-123412341234}" type="slidenum">
              <a:rPr lang="lv-LV" smtClean="0"/>
              <a:pPr/>
              <a:t>15</a:t>
            </a:fld>
            <a:endParaRPr lang="lv-LV"/>
          </a:p>
        </p:txBody>
      </p:sp>
      <p:pic>
        <p:nvPicPr>
          <p:cNvPr id="5" name="Picture 4" descr="A screenshot of a computer&#10;&#10;AI-generated content may be incorrect.">
            <a:extLst>
              <a:ext uri="{FF2B5EF4-FFF2-40B4-BE49-F238E27FC236}">
                <a16:creationId xmlns:a16="http://schemas.microsoft.com/office/drawing/2014/main" id="{7235702E-6448-8683-939D-83E59CC7C7C6}"/>
              </a:ext>
            </a:extLst>
          </p:cNvPr>
          <p:cNvPicPr>
            <a:picLocks noChangeAspect="1"/>
          </p:cNvPicPr>
          <p:nvPr/>
        </p:nvPicPr>
        <p:blipFill>
          <a:blip r:embed="rId2"/>
          <a:stretch>
            <a:fillRect/>
          </a:stretch>
        </p:blipFill>
        <p:spPr>
          <a:xfrm>
            <a:off x="109494" y="1240972"/>
            <a:ext cx="6726098" cy="3929743"/>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7C92B327-EE3F-8320-A800-14D8323B4A23}"/>
              </a:ext>
            </a:extLst>
          </p:cNvPr>
          <p:cNvPicPr>
            <a:picLocks noChangeAspect="1"/>
          </p:cNvPicPr>
          <p:nvPr/>
        </p:nvPicPr>
        <p:blipFill>
          <a:blip r:embed="rId3"/>
          <a:stretch>
            <a:fillRect/>
          </a:stretch>
        </p:blipFill>
        <p:spPr>
          <a:xfrm>
            <a:off x="7653683" y="0"/>
            <a:ext cx="4308691" cy="6858000"/>
          </a:xfrm>
          <a:prstGeom prst="rect">
            <a:avLst/>
          </a:prstGeom>
        </p:spPr>
      </p:pic>
      <p:pic>
        <p:nvPicPr>
          <p:cNvPr id="8" name="Picture 7" descr="A qr code on a white background&#10;&#10;AI-generated content may be incorrect.">
            <a:extLst>
              <a:ext uri="{FF2B5EF4-FFF2-40B4-BE49-F238E27FC236}">
                <a16:creationId xmlns:a16="http://schemas.microsoft.com/office/drawing/2014/main" id="{483F07E6-9DB9-B2B0-976A-B9A43E8A9C81}"/>
              </a:ext>
            </a:extLst>
          </p:cNvPr>
          <p:cNvPicPr>
            <a:picLocks noChangeAspect="1"/>
          </p:cNvPicPr>
          <p:nvPr/>
        </p:nvPicPr>
        <p:blipFill>
          <a:blip r:embed="rId4"/>
          <a:stretch>
            <a:fillRect/>
          </a:stretch>
        </p:blipFill>
        <p:spPr>
          <a:xfrm>
            <a:off x="5691867" y="4209370"/>
            <a:ext cx="2288722" cy="2358118"/>
          </a:xfrm>
          <a:prstGeom prst="rect">
            <a:avLst/>
          </a:prstGeom>
        </p:spPr>
      </p:pic>
    </p:spTree>
    <p:extLst>
      <p:ext uri="{BB962C8B-B14F-4D97-AF65-F5344CB8AC3E}">
        <p14:creationId xmlns:p14="http://schemas.microsoft.com/office/powerpoint/2010/main" val="327345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87814-DF89-11C9-CFC8-51217FCA7BB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CBFF354-B8FB-7944-13BF-7ACEC5C38E7D}"/>
              </a:ext>
            </a:extLst>
          </p:cNvPr>
          <p:cNvSpPr>
            <a:spLocks noGrp="1"/>
          </p:cNvSpPr>
          <p:nvPr>
            <p:ph type="body" idx="1"/>
          </p:nvPr>
        </p:nvSpPr>
        <p:spPr>
          <a:xfrm>
            <a:off x="957727" y="2415366"/>
            <a:ext cx="4984192" cy="3932616"/>
          </a:xfrm>
        </p:spPr>
        <p:txBody>
          <a:bodyPr/>
          <a:lstStyle/>
          <a:p>
            <a:pPr marL="228600" indent="0"/>
            <a:r>
              <a:rPr lang="lv-LV">
                <a:solidFill>
                  <a:schemeClr val="tx1"/>
                </a:solidFill>
              </a:rPr>
              <a:t>2025./2026. mācību gada </a:t>
            </a:r>
            <a:r>
              <a:rPr lang="lv-LV" b="1">
                <a:solidFill>
                  <a:schemeClr val="tx1"/>
                </a:solidFill>
              </a:rPr>
              <a:t>eksāmenu programmas</a:t>
            </a:r>
            <a:endParaRPr lang="en-US"/>
          </a:p>
          <a:p>
            <a:pPr marL="228600" indent="0"/>
            <a:r>
              <a:rPr lang="lv-LV" b="1">
                <a:solidFill>
                  <a:schemeClr val="tx1"/>
                </a:solidFill>
              </a:rPr>
              <a:t>Iepriekšējo gadu valsts pārbaudes darbu </a:t>
            </a:r>
            <a:r>
              <a:rPr lang="lv-LV">
                <a:solidFill>
                  <a:schemeClr val="tx1"/>
                </a:solidFill>
              </a:rPr>
              <a:t>(gan eksāmenu, gan monitoringa darbu)</a:t>
            </a:r>
            <a:r>
              <a:rPr lang="lv-LV" b="1">
                <a:solidFill>
                  <a:schemeClr val="tx1"/>
                </a:solidFill>
              </a:rPr>
              <a:t> uzdevumi un vērtēšanas kritēriji</a:t>
            </a:r>
          </a:p>
          <a:p>
            <a:pPr marL="228600" indent="0"/>
            <a:r>
              <a:rPr lang="en-US" b="1" err="1">
                <a:solidFill>
                  <a:schemeClr val="tx1"/>
                </a:solidFill>
              </a:rPr>
              <a:t>Metodiskie</a:t>
            </a:r>
            <a:r>
              <a:rPr lang="en-US" b="1">
                <a:solidFill>
                  <a:schemeClr val="tx1"/>
                </a:solidFill>
              </a:rPr>
              <a:t> </a:t>
            </a:r>
            <a:r>
              <a:rPr lang="en-US" b="1" err="1">
                <a:solidFill>
                  <a:schemeClr val="tx1"/>
                </a:solidFill>
              </a:rPr>
              <a:t>materiāli</a:t>
            </a:r>
            <a:r>
              <a:rPr lang="en-US" b="1">
                <a:solidFill>
                  <a:schemeClr val="tx1"/>
                </a:solidFill>
              </a:rPr>
              <a:t> </a:t>
            </a:r>
            <a:r>
              <a:rPr lang="en-US">
                <a:solidFill>
                  <a:schemeClr val="tx1"/>
                </a:solidFill>
              </a:rPr>
              <a:t>par </a:t>
            </a:r>
            <a:r>
              <a:rPr lang="en-US" err="1">
                <a:solidFill>
                  <a:schemeClr val="tx1"/>
                </a:solidFill>
              </a:rPr>
              <a:t>iepriekšējo</a:t>
            </a:r>
            <a:r>
              <a:rPr lang="en-US">
                <a:solidFill>
                  <a:schemeClr val="tx1"/>
                </a:solidFill>
              </a:rPr>
              <a:t> </a:t>
            </a:r>
            <a:r>
              <a:rPr lang="en-US" err="1">
                <a:solidFill>
                  <a:schemeClr val="tx1"/>
                </a:solidFill>
              </a:rPr>
              <a:t>gadu</a:t>
            </a:r>
            <a:r>
              <a:rPr lang="en-US">
                <a:solidFill>
                  <a:schemeClr val="tx1"/>
                </a:solidFill>
              </a:rPr>
              <a:t> 9. </a:t>
            </a:r>
            <a:r>
              <a:rPr lang="en-US" err="1">
                <a:solidFill>
                  <a:schemeClr val="tx1"/>
                </a:solidFill>
              </a:rPr>
              <a:t>klases</a:t>
            </a:r>
            <a:r>
              <a:rPr lang="en-US">
                <a:solidFill>
                  <a:schemeClr val="tx1"/>
                </a:solidFill>
              </a:rPr>
              <a:t> un </a:t>
            </a:r>
            <a:r>
              <a:rPr lang="en-US" err="1">
                <a:solidFill>
                  <a:schemeClr val="tx1"/>
                </a:solidFill>
              </a:rPr>
              <a:t>optimālā</a:t>
            </a:r>
            <a:r>
              <a:rPr lang="en-US">
                <a:solidFill>
                  <a:schemeClr val="tx1"/>
                </a:solidFill>
              </a:rPr>
              <a:t> </a:t>
            </a:r>
            <a:r>
              <a:rPr lang="en-US" err="1">
                <a:solidFill>
                  <a:schemeClr val="tx1"/>
                </a:solidFill>
              </a:rPr>
              <a:t>līmeņa</a:t>
            </a:r>
            <a:r>
              <a:rPr lang="en-US">
                <a:solidFill>
                  <a:schemeClr val="tx1"/>
                </a:solidFill>
              </a:rPr>
              <a:t> </a:t>
            </a:r>
            <a:r>
              <a:rPr lang="en-US" err="1">
                <a:solidFill>
                  <a:schemeClr val="tx1"/>
                </a:solidFill>
              </a:rPr>
              <a:t>valsts</a:t>
            </a:r>
            <a:r>
              <a:rPr lang="en-US">
                <a:solidFill>
                  <a:schemeClr val="tx1"/>
                </a:solidFill>
              </a:rPr>
              <a:t> </a:t>
            </a:r>
            <a:r>
              <a:rPr lang="en-US" err="1">
                <a:solidFill>
                  <a:schemeClr val="tx1"/>
                </a:solidFill>
              </a:rPr>
              <a:t>pārbaudes</a:t>
            </a:r>
            <a:r>
              <a:rPr lang="en-US">
                <a:solidFill>
                  <a:schemeClr val="tx1"/>
                </a:solidFill>
              </a:rPr>
              <a:t> </a:t>
            </a:r>
            <a:r>
              <a:rPr lang="en-US" err="1">
                <a:solidFill>
                  <a:schemeClr val="tx1"/>
                </a:solidFill>
              </a:rPr>
              <a:t>darbiem</a:t>
            </a:r>
            <a:endParaRPr lang="en-US">
              <a:solidFill>
                <a:schemeClr val="tx1"/>
              </a:solidFill>
            </a:endParaRPr>
          </a:p>
          <a:p>
            <a:pPr marL="228600" indent="0"/>
            <a:r>
              <a:rPr lang="lv-LV" b="1">
                <a:solidFill>
                  <a:schemeClr val="tx1"/>
                </a:solidFill>
              </a:rPr>
              <a:t>Semināru par valsts pārbaudes darbiem </a:t>
            </a:r>
            <a:r>
              <a:rPr lang="lv-LV">
                <a:solidFill>
                  <a:schemeClr val="tx1"/>
                </a:solidFill>
              </a:rPr>
              <a:t>prezentācijas un ieraksti</a:t>
            </a:r>
            <a:endParaRPr lang="en-US">
              <a:solidFill>
                <a:schemeClr val="tx1"/>
              </a:solidFill>
            </a:endParaRPr>
          </a:p>
          <a:p>
            <a:endParaRPr lang="lv-LV" sz="1400" b="1">
              <a:solidFill>
                <a:schemeClr val="tx1"/>
              </a:solidFill>
            </a:endParaRPr>
          </a:p>
          <a:p>
            <a:endParaRPr lang="lv-LV" sz="1400" b="1">
              <a:solidFill>
                <a:schemeClr val="tx1"/>
              </a:solidFill>
            </a:endParaRPr>
          </a:p>
        </p:txBody>
      </p:sp>
      <p:sp>
        <p:nvSpPr>
          <p:cNvPr id="4" name="Slide Number Placeholder 3">
            <a:extLst>
              <a:ext uri="{FF2B5EF4-FFF2-40B4-BE49-F238E27FC236}">
                <a16:creationId xmlns:a16="http://schemas.microsoft.com/office/drawing/2014/main" id="{DDD86535-0B95-D1F7-53D2-9736DD5A227C}"/>
              </a:ext>
            </a:extLst>
          </p:cNvPr>
          <p:cNvSpPr>
            <a:spLocks noGrp="1"/>
          </p:cNvSpPr>
          <p:nvPr>
            <p:ph type="sldNum" idx="12"/>
          </p:nvPr>
        </p:nvSpPr>
        <p:spPr/>
        <p:txBody>
          <a:bodyPr/>
          <a:lstStyle/>
          <a:p>
            <a:fld id="{00000000-1234-1234-1234-123412341234}" type="slidenum">
              <a:rPr lang="lv-LV" smtClean="0"/>
              <a:pPr/>
              <a:t>16</a:t>
            </a:fld>
            <a:endParaRPr lang="lv-LV"/>
          </a:p>
        </p:txBody>
      </p:sp>
      <p:sp>
        <p:nvSpPr>
          <p:cNvPr id="5" name="Text Placeholder 4">
            <a:extLst>
              <a:ext uri="{FF2B5EF4-FFF2-40B4-BE49-F238E27FC236}">
                <a16:creationId xmlns:a16="http://schemas.microsoft.com/office/drawing/2014/main" id="{AC192864-27ED-174B-A6CD-AF49EFAEB5FB}"/>
              </a:ext>
            </a:extLst>
          </p:cNvPr>
          <p:cNvSpPr>
            <a:spLocks noGrp="1"/>
          </p:cNvSpPr>
          <p:nvPr>
            <p:ph type="body" idx="2"/>
          </p:nvPr>
        </p:nvSpPr>
        <p:spPr>
          <a:xfrm>
            <a:off x="7127124" y="1796978"/>
            <a:ext cx="4884801" cy="3496688"/>
          </a:xfrm>
        </p:spPr>
        <p:txBody>
          <a:bodyPr/>
          <a:lstStyle/>
          <a:p>
            <a:r>
              <a:rPr lang="lv-LV" sz="2000" b="1">
                <a:solidFill>
                  <a:schemeClr val="tx1"/>
                </a:solidFill>
              </a:rPr>
              <a:t>VIAA tīmekļvietnē un Facebook</a:t>
            </a:r>
            <a:br>
              <a:rPr lang="lv-LV" sz="2000" b="1">
                <a:solidFill>
                  <a:schemeClr val="tx1"/>
                </a:solidFill>
              </a:rPr>
            </a:br>
            <a:br>
              <a:rPr lang="lv-LV" sz="2000" b="1">
                <a:solidFill>
                  <a:schemeClr val="tx1"/>
                </a:solidFill>
              </a:rPr>
            </a:br>
            <a:r>
              <a:rPr lang="lv-LV" b="1">
                <a:solidFill>
                  <a:schemeClr val="tx1"/>
                </a:solidFill>
              </a:rPr>
              <a:t>Vizuāļi</a:t>
            </a:r>
            <a:r>
              <a:rPr lang="lv-LV">
                <a:solidFill>
                  <a:schemeClr val="tx1"/>
                </a:solidFill>
              </a:rPr>
              <a:t> aprīlī - jūnijā ar ieteikumiem sekmīgai katra valsts pārbaudes darba kārtošanai</a:t>
            </a:r>
            <a:endParaRPr lang="en-US">
              <a:solidFill>
                <a:schemeClr val="tx1"/>
              </a:solidFill>
            </a:endParaRPr>
          </a:p>
          <a:p>
            <a:pPr indent="0"/>
            <a:r>
              <a:rPr lang="lv-LV" b="1">
                <a:solidFill>
                  <a:schemeClr val="tx1"/>
                </a:solidFill>
              </a:rPr>
              <a:t>Video lekcijas</a:t>
            </a:r>
            <a:r>
              <a:rPr lang="lv-LV">
                <a:solidFill>
                  <a:schemeClr val="tx1"/>
                </a:solidFill>
              </a:rPr>
              <a:t> par eksāmena uzdevumos iekļautajām prasmēm - zināšanas, skaidrošana, pētniecība. </a:t>
            </a:r>
          </a:p>
          <a:p>
            <a:pPr indent="0"/>
            <a:r>
              <a:rPr lang="lv-LV" b="1">
                <a:solidFill>
                  <a:schemeClr val="tx1"/>
                </a:solidFill>
              </a:rPr>
              <a:t>5 tiešsaistes sarunas martā - aprīlī, </a:t>
            </a:r>
            <a:r>
              <a:rPr lang="lv-LV">
                <a:solidFill>
                  <a:schemeClr val="tx1"/>
                </a:solidFill>
              </a:rPr>
              <a:t>gatavojoties valsts pārbaudes darbiem</a:t>
            </a:r>
          </a:p>
          <a:p>
            <a:pPr indent="0"/>
            <a:endParaRPr lang="lv-LV" sz="1400" b="1">
              <a:solidFill>
                <a:schemeClr val="tx1"/>
              </a:solidFill>
            </a:endParaRPr>
          </a:p>
          <a:p>
            <a:endParaRPr lang="en-US"/>
          </a:p>
        </p:txBody>
      </p:sp>
      <p:sp>
        <p:nvSpPr>
          <p:cNvPr id="2" name="Title 1">
            <a:extLst>
              <a:ext uri="{FF2B5EF4-FFF2-40B4-BE49-F238E27FC236}">
                <a16:creationId xmlns:a16="http://schemas.microsoft.com/office/drawing/2014/main" id="{4FF6D1E6-32E6-E78E-CE5E-EC857842B8E4}"/>
              </a:ext>
            </a:extLst>
          </p:cNvPr>
          <p:cNvSpPr>
            <a:spLocks noGrp="1"/>
          </p:cNvSpPr>
          <p:nvPr>
            <p:ph type="title"/>
          </p:nvPr>
        </p:nvSpPr>
        <p:spPr>
          <a:xfrm>
            <a:off x="616775" y="257547"/>
            <a:ext cx="8881501" cy="1142815"/>
          </a:xfrm>
        </p:spPr>
        <p:txBody>
          <a:bodyPr/>
          <a:lstStyle/>
          <a:p>
            <a:r>
              <a:rPr lang="lv-LV" sz="2800"/>
              <a:t>Atbalsts skolēniem un vecākiem, gatavojoties visiem </a:t>
            </a:r>
            <a:br>
              <a:rPr lang="lv-LV" sz="2800"/>
            </a:br>
            <a:r>
              <a:rPr lang="lv-LV" sz="2800"/>
              <a:t>valsts pārbaudes darbiem</a:t>
            </a:r>
            <a:endParaRPr lang="en-US" sz="2800"/>
          </a:p>
        </p:txBody>
      </p:sp>
      <p:sp>
        <p:nvSpPr>
          <p:cNvPr id="6" name="TextBox 5">
            <a:extLst>
              <a:ext uri="{FF2B5EF4-FFF2-40B4-BE49-F238E27FC236}">
                <a16:creationId xmlns:a16="http://schemas.microsoft.com/office/drawing/2014/main" id="{4773AF25-087B-3E46-35FD-431632523577}"/>
              </a:ext>
            </a:extLst>
          </p:cNvPr>
          <p:cNvSpPr txBox="1"/>
          <p:nvPr/>
        </p:nvSpPr>
        <p:spPr>
          <a:xfrm>
            <a:off x="1161120" y="1799453"/>
            <a:ext cx="389708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tx1"/>
                </a:solidFill>
                <a:latin typeface="Verdana"/>
                <a:ea typeface="Verdana"/>
              </a:rPr>
              <a:t>VIAA </a:t>
            </a:r>
            <a:r>
              <a:rPr lang="en-US" sz="2000" b="1" err="1">
                <a:solidFill>
                  <a:schemeClr val="tx1"/>
                </a:solidFill>
                <a:latin typeface="Verdana"/>
                <a:ea typeface="Verdana"/>
              </a:rPr>
              <a:t>tīmekļvietnē</a:t>
            </a:r>
            <a:endParaRPr lang="en-US" sz="2000" b="1">
              <a:solidFill>
                <a:schemeClr val="tx1"/>
              </a:solidFill>
              <a:latin typeface="Verdana"/>
              <a:ea typeface="Verdana"/>
            </a:endParaRPr>
          </a:p>
        </p:txBody>
      </p:sp>
      <p:pic>
        <p:nvPicPr>
          <p:cNvPr id="11" name="Graphic 10" descr="Badge Tick1 with solid fill">
            <a:extLst>
              <a:ext uri="{FF2B5EF4-FFF2-40B4-BE49-F238E27FC236}">
                <a16:creationId xmlns:a16="http://schemas.microsoft.com/office/drawing/2014/main" id="{DA8690A1-D743-9129-70E6-60A7784EED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764" y="2418358"/>
            <a:ext cx="600952" cy="594141"/>
          </a:xfrm>
          <a:prstGeom prst="rect">
            <a:avLst/>
          </a:prstGeom>
        </p:spPr>
      </p:pic>
      <p:pic>
        <p:nvPicPr>
          <p:cNvPr id="12" name="Graphic 11" descr="Badge Tick1 with solid fill">
            <a:extLst>
              <a:ext uri="{FF2B5EF4-FFF2-40B4-BE49-F238E27FC236}">
                <a16:creationId xmlns:a16="http://schemas.microsoft.com/office/drawing/2014/main" id="{31F6A825-0CDF-090C-09DF-E037980B92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762" y="3056476"/>
            <a:ext cx="600953" cy="616228"/>
          </a:xfrm>
          <a:prstGeom prst="rect">
            <a:avLst/>
          </a:prstGeom>
        </p:spPr>
      </p:pic>
      <p:pic>
        <p:nvPicPr>
          <p:cNvPr id="13" name="Graphic 12" descr="Badge Tick1 with solid fill">
            <a:extLst>
              <a:ext uri="{FF2B5EF4-FFF2-40B4-BE49-F238E27FC236}">
                <a16:creationId xmlns:a16="http://schemas.microsoft.com/office/drawing/2014/main" id="{12F6B565-BB9A-31E7-27DE-A2DCE75D08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761" y="4313174"/>
            <a:ext cx="600952" cy="595586"/>
          </a:xfrm>
          <a:prstGeom prst="rect">
            <a:avLst/>
          </a:prstGeom>
        </p:spPr>
      </p:pic>
      <p:pic>
        <p:nvPicPr>
          <p:cNvPr id="14" name="Graphic 13" descr="Badge Tick1 with solid fill">
            <a:extLst>
              <a:ext uri="{FF2B5EF4-FFF2-40B4-BE49-F238E27FC236}">
                <a16:creationId xmlns:a16="http://schemas.microsoft.com/office/drawing/2014/main" id="{5D1DCB1E-DEB2-CCCA-9965-F565DF3D1E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83822" y="2321958"/>
            <a:ext cx="604151" cy="594140"/>
          </a:xfrm>
          <a:prstGeom prst="rect">
            <a:avLst/>
          </a:prstGeom>
        </p:spPr>
      </p:pic>
      <p:pic>
        <p:nvPicPr>
          <p:cNvPr id="7" name="Graphic 6" descr="Badge Tick1 with solid fill">
            <a:extLst>
              <a:ext uri="{FF2B5EF4-FFF2-40B4-BE49-F238E27FC236}">
                <a16:creationId xmlns:a16="http://schemas.microsoft.com/office/drawing/2014/main" id="{9D535723-AA5F-E15F-DD1B-9A72115CD1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2344" y="5294305"/>
            <a:ext cx="597030" cy="594140"/>
          </a:xfrm>
          <a:prstGeom prst="rect">
            <a:avLst/>
          </a:prstGeom>
        </p:spPr>
      </p:pic>
      <p:pic>
        <p:nvPicPr>
          <p:cNvPr id="8" name="Graphic 7" descr="Badge Tick1 with solid fill">
            <a:extLst>
              <a:ext uri="{FF2B5EF4-FFF2-40B4-BE49-F238E27FC236}">
                <a16:creationId xmlns:a16="http://schemas.microsoft.com/office/drawing/2014/main" id="{7C6FB652-D3AB-27B0-5A11-6C5DDDA151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83822" y="3241250"/>
            <a:ext cx="604151" cy="601261"/>
          </a:xfrm>
          <a:prstGeom prst="rect">
            <a:avLst/>
          </a:prstGeom>
        </p:spPr>
      </p:pic>
      <p:pic>
        <p:nvPicPr>
          <p:cNvPr id="9" name="Graphic 8" descr="Badge Tick1 with solid fill">
            <a:extLst>
              <a:ext uri="{FF2B5EF4-FFF2-40B4-BE49-F238E27FC236}">
                <a16:creationId xmlns:a16="http://schemas.microsoft.com/office/drawing/2014/main" id="{7980E750-0615-7D3F-B223-985352DB89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83821" y="4229072"/>
            <a:ext cx="604151" cy="594140"/>
          </a:xfrm>
          <a:prstGeom prst="rect">
            <a:avLst/>
          </a:prstGeom>
        </p:spPr>
      </p:pic>
    </p:spTree>
    <p:extLst>
      <p:ext uri="{BB962C8B-B14F-4D97-AF65-F5344CB8AC3E}">
        <p14:creationId xmlns:p14="http://schemas.microsoft.com/office/powerpoint/2010/main" val="1448921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D515E4-793A-3CEB-E0D1-BECC0176C679}"/>
              </a:ext>
            </a:extLst>
          </p:cNvPr>
          <p:cNvSpPr>
            <a:spLocks noGrp="1"/>
          </p:cNvSpPr>
          <p:nvPr>
            <p:ph type="title"/>
          </p:nvPr>
        </p:nvSpPr>
        <p:spPr/>
        <p:txBody>
          <a:bodyPr/>
          <a:lstStyle/>
          <a:p>
            <a:endParaRPr lang="en-US"/>
          </a:p>
        </p:txBody>
      </p:sp>
      <p:sp>
        <p:nvSpPr>
          <p:cNvPr id="2" name="Text Placeholder 1">
            <a:extLst>
              <a:ext uri="{FF2B5EF4-FFF2-40B4-BE49-F238E27FC236}">
                <a16:creationId xmlns:a16="http://schemas.microsoft.com/office/drawing/2014/main" id="{861252CD-A865-E948-8701-9679D06899F5}"/>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D8C74CD2-DACA-1EC2-F6B4-6B0064213956}"/>
              </a:ext>
            </a:extLst>
          </p:cNvPr>
          <p:cNvSpPr>
            <a:spLocks noGrp="1"/>
          </p:cNvSpPr>
          <p:nvPr>
            <p:ph type="sldNum" idx="12"/>
          </p:nvPr>
        </p:nvSpPr>
        <p:spPr/>
        <p:txBody>
          <a:bodyPr/>
          <a:lstStyle/>
          <a:p>
            <a:fld id="{00000000-1234-1234-1234-123412341234}" type="slidenum">
              <a:rPr lang="lv-LV" smtClean="0"/>
              <a:pPr/>
              <a:t>17</a:t>
            </a:fld>
            <a:endParaRPr lang="lv-LV"/>
          </a:p>
        </p:txBody>
      </p:sp>
      <p:pic>
        <p:nvPicPr>
          <p:cNvPr id="6" name="Picture 5">
            <a:extLst>
              <a:ext uri="{FF2B5EF4-FFF2-40B4-BE49-F238E27FC236}">
                <a16:creationId xmlns:a16="http://schemas.microsoft.com/office/drawing/2014/main" id="{238099CA-15CB-D6B0-5A6A-45290D2B424F}"/>
              </a:ext>
            </a:extLst>
          </p:cNvPr>
          <p:cNvPicPr>
            <a:picLocks noChangeAspect="1"/>
          </p:cNvPicPr>
          <p:nvPr/>
        </p:nvPicPr>
        <p:blipFill>
          <a:blip r:embed="rId2"/>
          <a:stretch>
            <a:fillRect/>
          </a:stretch>
        </p:blipFill>
        <p:spPr>
          <a:xfrm>
            <a:off x="381000" y="261612"/>
            <a:ext cx="11784904" cy="6167763"/>
          </a:xfrm>
          <a:prstGeom prst="rect">
            <a:avLst/>
          </a:prstGeom>
        </p:spPr>
      </p:pic>
    </p:spTree>
    <p:extLst>
      <p:ext uri="{BB962C8B-B14F-4D97-AF65-F5344CB8AC3E}">
        <p14:creationId xmlns:p14="http://schemas.microsoft.com/office/powerpoint/2010/main" val="3446225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F93F4714-B398-5106-9AED-75FE29E5909F}"/>
              </a:ext>
            </a:extLst>
          </p:cNvPr>
          <p:cNvSpPr>
            <a:spLocks noGrp="1"/>
          </p:cNvSpPr>
          <p:nvPr>
            <p:ph type="sldNum" idx="4294967295"/>
          </p:nvPr>
        </p:nvSpPr>
        <p:spPr>
          <a:xfrm>
            <a:off x="616775" y="6566070"/>
            <a:ext cx="391296" cy="291513"/>
          </a:xfrm>
          <a:prstGeom prst="rect">
            <a:avLst/>
          </a:prstGeom>
        </p:spPr>
        <p:txBody>
          <a:bodyPr/>
          <a:lstStyle/>
          <a:p>
            <a:pPr>
              <a:spcAft>
                <a:spcPts val="600"/>
              </a:spcAft>
            </a:pPr>
            <a:fld id="{00000000-1234-1234-1234-123412341234}" type="slidenum">
              <a:rPr lang="lv-LV" smtClean="0"/>
              <a:pPr>
                <a:spcAft>
                  <a:spcPts val="600"/>
                </a:spcAft>
              </a:pPr>
              <a:t>18</a:t>
            </a:fld>
            <a:endParaRPr lang="lv-LV"/>
          </a:p>
        </p:txBody>
      </p:sp>
      <p:pic>
        <p:nvPicPr>
          <p:cNvPr id="2" name="Picture 1" descr="A screenshot of a website&#10;&#10;AI-generated content may be incorrect.">
            <a:extLst>
              <a:ext uri="{FF2B5EF4-FFF2-40B4-BE49-F238E27FC236}">
                <a16:creationId xmlns:a16="http://schemas.microsoft.com/office/drawing/2014/main" id="{5CEB9067-33FC-2A5E-026D-253D7EAC6A2B}"/>
              </a:ext>
            </a:extLst>
          </p:cNvPr>
          <p:cNvPicPr>
            <a:picLocks noChangeAspect="1"/>
          </p:cNvPicPr>
          <p:nvPr/>
        </p:nvPicPr>
        <p:blipFill>
          <a:blip r:embed="rId2"/>
          <a:stretch>
            <a:fillRect/>
          </a:stretch>
        </p:blipFill>
        <p:spPr>
          <a:xfrm>
            <a:off x="762000" y="427596"/>
            <a:ext cx="11430000" cy="6002810"/>
          </a:xfrm>
          <a:prstGeom prst="rect">
            <a:avLst/>
          </a:prstGeom>
        </p:spPr>
      </p:pic>
    </p:spTree>
    <p:extLst>
      <p:ext uri="{BB962C8B-B14F-4D97-AF65-F5344CB8AC3E}">
        <p14:creationId xmlns:p14="http://schemas.microsoft.com/office/powerpoint/2010/main" val="3310399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E578ED87-48AA-125A-E3FB-89B534B4C84D}"/>
              </a:ext>
            </a:extLst>
          </p:cNvPr>
          <p:cNvPicPr>
            <a:picLocks noChangeAspect="1"/>
          </p:cNvPicPr>
          <p:nvPr/>
        </p:nvPicPr>
        <p:blipFill>
          <a:blip r:embed="rId2"/>
          <a:stretch>
            <a:fillRect/>
          </a:stretch>
        </p:blipFill>
        <p:spPr>
          <a:xfrm>
            <a:off x="4637420" y="221845"/>
            <a:ext cx="7554582" cy="6292022"/>
          </a:xfrm>
          <a:prstGeom prst="rect">
            <a:avLst/>
          </a:prstGeom>
          <a:noFill/>
          <a:ln>
            <a:noFill/>
          </a:ln>
        </p:spPr>
      </p:pic>
      <p:sp>
        <p:nvSpPr>
          <p:cNvPr id="4" name="Title 1">
            <a:extLst>
              <a:ext uri="{FF2B5EF4-FFF2-40B4-BE49-F238E27FC236}">
                <a16:creationId xmlns:a16="http://schemas.microsoft.com/office/drawing/2014/main" id="{B32B59B5-D650-1F65-565F-9645DFA1CFEA}"/>
              </a:ext>
            </a:extLst>
          </p:cNvPr>
          <p:cNvSpPr>
            <a:spLocks noGrp="1"/>
          </p:cNvSpPr>
          <p:nvPr>
            <p:ph type="ctrTitle"/>
          </p:nvPr>
        </p:nvSpPr>
        <p:spPr>
          <a:xfrm>
            <a:off x="895574" y="2235200"/>
            <a:ext cx="3936401" cy="2387600"/>
          </a:xfrm>
        </p:spPr>
        <p:txBody>
          <a:bodyPr/>
          <a:lstStyle/>
          <a:p>
            <a:r>
              <a:rPr lang="en-US" sz="3200" err="1"/>
              <a:t>Valsts</a:t>
            </a:r>
            <a:r>
              <a:rPr lang="en-US" sz="3200"/>
              <a:t> </a:t>
            </a:r>
            <a:r>
              <a:rPr lang="en-US" sz="3200" err="1"/>
              <a:t>pārbaudes</a:t>
            </a:r>
            <a:r>
              <a:rPr lang="en-US" sz="3200"/>
              <a:t> </a:t>
            </a:r>
            <a:r>
              <a:rPr lang="en-US" sz="3200" err="1"/>
              <a:t>darbu</a:t>
            </a:r>
            <a:r>
              <a:rPr lang="en-US" sz="3200"/>
              <a:t> sadaļa</a:t>
            </a:r>
            <a:br>
              <a:rPr lang="en-US" sz="3200"/>
            </a:br>
            <a:br>
              <a:rPr lang="en-US" sz="3200"/>
            </a:br>
            <a:r>
              <a:rPr lang="en-US" sz="2400"/>
              <a:t>www.viaa.gov.lv</a:t>
            </a:r>
            <a:br>
              <a:rPr lang="en-US" sz="2800"/>
            </a:br>
            <a:endParaRPr lang="en-US" sz="2800"/>
          </a:p>
        </p:txBody>
      </p:sp>
    </p:spTree>
    <p:extLst>
      <p:ext uri="{BB962C8B-B14F-4D97-AF65-F5344CB8AC3E}">
        <p14:creationId xmlns:p14="http://schemas.microsoft.com/office/powerpoint/2010/main" val="352853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15120366-3A1E-89E2-6929-BD32E14FE1DC}"/>
              </a:ext>
            </a:extLst>
          </p:cNvPr>
          <p:cNvSpPr>
            <a:spLocks noGrp="1"/>
          </p:cNvSpPr>
          <p:nvPr>
            <p:ph type="title"/>
          </p:nvPr>
        </p:nvSpPr>
        <p:spPr>
          <a:xfrm>
            <a:off x="616775" y="257547"/>
            <a:ext cx="9759923" cy="1142815"/>
          </a:xfrm>
        </p:spPr>
        <p:txBody>
          <a:bodyPr/>
          <a:lstStyle/>
          <a:p>
            <a:r>
              <a:rPr lang="lv-LV" sz="2800"/>
              <a:t>Ikdienas mācīšanās un valsts pārbaudes darbi</a:t>
            </a:r>
          </a:p>
        </p:txBody>
      </p:sp>
      <p:sp>
        <p:nvSpPr>
          <p:cNvPr id="5" name="Teksta vietturis 4">
            <a:extLst>
              <a:ext uri="{FF2B5EF4-FFF2-40B4-BE49-F238E27FC236}">
                <a16:creationId xmlns:a16="http://schemas.microsoft.com/office/drawing/2014/main" id="{3F520381-E4A2-C058-2CA1-F71E6B0CFC00}"/>
              </a:ext>
            </a:extLst>
          </p:cNvPr>
          <p:cNvSpPr>
            <a:spLocks noGrp="1"/>
          </p:cNvSpPr>
          <p:nvPr>
            <p:ph type="body" idx="1"/>
          </p:nvPr>
        </p:nvSpPr>
        <p:spPr>
          <a:xfrm>
            <a:off x="506340" y="2078327"/>
            <a:ext cx="10929767" cy="3932984"/>
          </a:xfrm>
        </p:spPr>
        <p:txBody>
          <a:bodyPr/>
          <a:lstStyle/>
          <a:p>
            <a:r>
              <a:rPr lang="lv-LV" b="1"/>
              <a:t>Skolēns mācās ikdienā</a:t>
            </a:r>
            <a:r>
              <a:rPr lang="lv-LV"/>
              <a:t> - apgūst zināšanas un prasmes atbilstoši valsts standartos noteiktiem sasniedzamiem rezultātiem</a:t>
            </a:r>
          </a:p>
          <a:p>
            <a:r>
              <a:rPr lang="lv-LV" b="1"/>
              <a:t>Valsts pārbaudes darbi:</a:t>
            </a:r>
            <a:r>
              <a:rPr lang="lv-LV"/>
              <a:t> </a:t>
            </a:r>
          </a:p>
          <a:p>
            <a:pPr marL="342900" indent="-342900">
              <a:buFont typeface="Wingdings"/>
              <a:buChar char="Ø"/>
            </a:pPr>
            <a:r>
              <a:rPr lang="lv-LV"/>
              <a:t>Standartizēti pārbaudījumi, lai objektīvi novērtētu attiecīgajā izglītības posmā apgūtās zināšanas un prasmes un to atbilstību valsts izglītības standartiem </a:t>
            </a:r>
          </a:p>
          <a:p>
            <a:pPr marL="342900" indent="-342900">
              <a:buFont typeface="Wingdings"/>
              <a:buChar char="Ø"/>
            </a:pPr>
            <a:r>
              <a:rPr lang="lv-LV"/>
              <a:t>Pamats izglītības dokumenta izsniegšanai</a:t>
            </a:r>
          </a:p>
          <a:p>
            <a:pPr marL="342900" indent="-342900">
              <a:buFont typeface="Wingdings"/>
              <a:buChar char="Ø"/>
            </a:pPr>
            <a:r>
              <a:rPr lang="lv-LV"/>
              <a:t>Pamats tālākam izglītības ceļam</a:t>
            </a:r>
          </a:p>
          <a:p>
            <a:endParaRPr lang="lv-LV"/>
          </a:p>
        </p:txBody>
      </p:sp>
      <p:sp>
        <p:nvSpPr>
          <p:cNvPr id="3" name="Slaida numura vietturis 2">
            <a:extLst>
              <a:ext uri="{FF2B5EF4-FFF2-40B4-BE49-F238E27FC236}">
                <a16:creationId xmlns:a16="http://schemas.microsoft.com/office/drawing/2014/main" id="{36D3C380-341C-383A-0155-0BB5233B5444}"/>
              </a:ext>
            </a:extLst>
          </p:cNvPr>
          <p:cNvSpPr>
            <a:spLocks noGrp="1"/>
          </p:cNvSpPr>
          <p:nvPr>
            <p:ph type="sldNum" idx="12"/>
          </p:nvPr>
        </p:nvSpPr>
        <p:spPr/>
        <p:txBody>
          <a:bodyPr/>
          <a:lstStyle/>
          <a:p>
            <a:fld id="{00000000-1234-1234-1234-123412341234}" type="slidenum">
              <a:rPr lang="lv-LV" smtClean="0"/>
              <a:pPr/>
              <a:t>2</a:t>
            </a:fld>
            <a:endParaRPr lang="lv-LV"/>
          </a:p>
        </p:txBody>
      </p:sp>
    </p:spTree>
    <p:extLst>
      <p:ext uri="{BB962C8B-B14F-4D97-AF65-F5344CB8AC3E}">
        <p14:creationId xmlns:p14="http://schemas.microsoft.com/office/powerpoint/2010/main" val="1056471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2C6694-84B7-48E3-7E93-50F7F531E933}"/>
              </a:ext>
            </a:extLst>
          </p:cNvPr>
          <p:cNvSpPr>
            <a:spLocks noGrp="1"/>
          </p:cNvSpPr>
          <p:nvPr>
            <p:ph type="body" idx="1"/>
          </p:nvPr>
        </p:nvSpPr>
        <p:spPr>
          <a:xfrm>
            <a:off x="760079" y="1968259"/>
            <a:ext cx="4575585" cy="431835"/>
          </a:xfrm>
        </p:spPr>
        <p:txBody>
          <a:bodyPr/>
          <a:lstStyle/>
          <a:p>
            <a:pPr algn="ctr"/>
            <a:r>
              <a:rPr lang="en-US" sz="2000" b="1"/>
              <a:t>VIAA </a:t>
            </a:r>
            <a:r>
              <a:rPr lang="en-US" sz="2000" b="1" err="1"/>
              <a:t>tīmekļvietnē</a:t>
            </a:r>
            <a:r>
              <a:rPr lang="en-US" sz="2000" b="1"/>
              <a:t> </a:t>
            </a:r>
            <a:endParaRPr lang="en-US"/>
          </a:p>
        </p:txBody>
      </p:sp>
      <p:sp>
        <p:nvSpPr>
          <p:cNvPr id="5" name="Text Placeholder 4">
            <a:extLst>
              <a:ext uri="{FF2B5EF4-FFF2-40B4-BE49-F238E27FC236}">
                <a16:creationId xmlns:a16="http://schemas.microsoft.com/office/drawing/2014/main" id="{39021FC4-325F-13AD-4BB1-4DB6BC36A5C8}"/>
              </a:ext>
            </a:extLst>
          </p:cNvPr>
          <p:cNvSpPr>
            <a:spLocks noGrp="1"/>
          </p:cNvSpPr>
          <p:nvPr>
            <p:ph type="body" idx="2"/>
          </p:nvPr>
        </p:nvSpPr>
        <p:spPr>
          <a:xfrm>
            <a:off x="6808551" y="2402673"/>
            <a:ext cx="4730194" cy="4617311"/>
          </a:xfrm>
        </p:spPr>
        <p:txBody>
          <a:bodyPr/>
          <a:lstStyle/>
          <a:p>
            <a:pPr marL="0" indent="0"/>
            <a:r>
              <a:rPr lang="lv-LV" sz="1500">
                <a:solidFill>
                  <a:srgbClr val="664690"/>
                </a:solidFill>
              </a:rPr>
              <a:t>Skolotāju digitālajās istabās</a:t>
            </a:r>
            <a:r>
              <a:rPr lang="lv-LV" sz="1500" b="1">
                <a:solidFill>
                  <a:srgbClr val="664690"/>
                </a:solidFill>
              </a:rPr>
              <a:t> konsultācijas reizi mēnesī.</a:t>
            </a:r>
            <a:r>
              <a:rPr lang="lv-LV" sz="1500">
                <a:solidFill>
                  <a:srgbClr val="664690"/>
                </a:solidFill>
              </a:rPr>
              <a:t> Jomas eksperti sniedz atbildes uz iepriekš atsūtītajiem jautājumiem par konkrēto eksāmenu </a:t>
            </a:r>
            <a:endParaRPr lang="en-US"/>
          </a:p>
          <a:p>
            <a:pPr marL="0" indent="0"/>
            <a:r>
              <a:rPr lang="lv-LV" sz="1500" b="1">
                <a:solidFill>
                  <a:srgbClr val="664690"/>
                </a:solidFill>
              </a:rPr>
              <a:t>E-kursi</a:t>
            </a:r>
            <a:r>
              <a:rPr lang="lv-LV" sz="1500">
                <a:solidFill>
                  <a:srgbClr val="664690"/>
                </a:solidFill>
              </a:rPr>
              <a:t> Bioloģijā I, Fizika I, Ķīmija I un vispārīgā mācību satura apguves līmeņa mācību e-kurss Dabaszinības I</a:t>
            </a:r>
          </a:p>
          <a:p>
            <a:pPr marL="0" indent="0"/>
            <a:r>
              <a:rPr lang="lv-LV" sz="1500">
                <a:solidFill>
                  <a:schemeClr val="tx1"/>
                </a:solidFill>
              </a:rPr>
              <a:t>Dabaszinātņu jomas </a:t>
            </a:r>
            <a:r>
              <a:rPr lang="lv-LV" sz="1500" b="1">
                <a:solidFill>
                  <a:schemeClr val="tx1"/>
                </a:solidFill>
              </a:rPr>
              <a:t>mācību kursu metodiskā atbalsta materiāli,</a:t>
            </a:r>
            <a:r>
              <a:rPr lang="lv-LV" sz="1500">
                <a:solidFill>
                  <a:schemeClr val="tx1"/>
                </a:solidFill>
              </a:rPr>
              <a:t> tostarp tematiskie plāni, skolēnu darba lapas, prezentācijas, pārbaudes darbi, uzdevumu piemēri, atgādnes, stratēģijas</a:t>
            </a:r>
          </a:p>
          <a:p>
            <a:pPr marL="0" indent="0"/>
            <a:r>
              <a:rPr lang="en-US" sz="1500" b="1" err="1">
                <a:solidFill>
                  <a:schemeClr val="tx1"/>
                </a:solidFill>
              </a:rPr>
              <a:t>Diagnosticējošie</a:t>
            </a:r>
            <a:r>
              <a:rPr lang="en-US" sz="1500" b="1">
                <a:solidFill>
                  <a:schemeClr val="tx1"/>
                </a:solidFill>
              </a:rPr>
              <a:t> </a:t>
            </a:r>
            <a:r>
              <a:rPr lang="en-US" sz="1500" b="1" err="1">
                <a:solidFill>
                  <a:schemeClr val="tx1"/>
                </a:solidFill>
              </a:rPr>
              <a:t>darbi</a:t>
            </a:r>
            <a:r>
              <a:rPr lang="en-US" sz="1500" b="1">
                <a:solidFill>
                  <a:schemeClr val="tx1"/>
                </a:solidFill>
              </a:rPr>
              <a:t> </a:t>
            </a:r>
            <a:r>
              <a:rPr lang="en-US" sz="1500" err="1">
                <a:solidFill>
                  <a:schemeClr val="tx1"/>
                </a:solidFill>
              </a:rPr>
              <a:t>dabaszinātņu</a:t>
            </a:r>
            <a:r>
              <a:rPr lang="en-US" sz="1500">
                <a:solidFill>
                  <a:schemeClr val="tx1"/>
                </a:solidFill>
              </a:rPr>
              <a:t> </a:t>
            </a:r>
            <a:r>
              <a:rPr lang="en-US" sz="1500" err="1">
                <a:solidFill>
                  <a:schemeClr val="tx1"/>
                </a:solidFill>
              </a:rPr>
              <a:t>jomas</a:t>
            </a:r>
            <a:r>
              <a:rPr lang="en-US" sz="1500">
                <a:solidFill>
                  <a:schemeClr val="tx1"/>
                </a:solidFill>
              </a:rPr>
              <a:t> </a:t>
            </a:r>
            <a:r>
              <a:rPr lang="en-US" sz="1500" err="1">
                <a:solidFill>
                  <a:schemeClr val="tx1"/>
                </a:solidFill>
              </a:rPr>
              <a:t>mācību</a:t>
            </a:r>
            <a:r>
              <a:rPr lang="en-US" sz="1500">
                <a:solidFill>
                  <a:schemeClr val="tx1"/>
                </a:solidFill>
              </a:rPr>
              <a:t> </a:t>
            </a:r>
            <a:r>
              <a:rPr lang="en-US" sz="1500" err="1">
                <a:solidFill>
                  <a:schemeClr val="tx1"/>
                </a:solidFill>
              </a:rPr>
              <a:t>priekšmetos</a:t>
            </a:r>
            <a:r>
              <a:rPr lang="en-US" sz="1500">
                <a:solidFill>
                  <a:schemeClr val="tx1"/>
                </a:solidFill>
              </a:rPr>
              <a:t> un </a:t>
            </a:r>
            <a:r>
              <a:rPr lang="lv-LV" sz="1500" b="1">
                <a:solidFill>
                  <a:schemeClr val="tx1"/>
                </a:solidFill>
              </a:rPr>
              <a:t>iespēja digitāli izpildīt</a:t>
            </a:r>
            <a:r>
              <a:rPr lang="lv-LV" sz="1500">
                <a:solidFill>
                  <a:schemeClr val="tx1"/>
                </a:solidFill>
              </a:rPr>
              <a:t> 2023./2024. un 2024./2025. mācību gada monitoringa darbu tiešsaistes daļas </a:t>
            </a:r>
            <a:endParaRPr lang="en-US" sz="1500">
              <a:solidFill>
                <a:schemeClr val="tx1"/>
              </a:solidFill>
            </a:endParaRPr>
          </a:p>
          <a:p>
            <a:endParaRPr lang="en-US" b="1"/>
          </a:p>
          <a:p>
            <a:endParaRPr lang="en-US" b="1"/>
          </a:p>
        </p:txBody>
      </p:sp>
      <p:sp>
        <p:nvSpPr>
          <p:cNvPr id="2" name="Title 1">
            <a:extLst>
              <a:ext uri="{FF2B5EF4-FFF2-40B4-BE49-F238E27FC236}">
                <a16:creationId xmlns:a16="http://schemas.microsoft.com/office/drawing/2014/main" id="{608C4C1A-4FC9-0FFF-F882-A1422538149E}"/>
              </a:ext>
            </a:extLst>
          </p:cNvPr>
          <p:cNvSpPr>
            <a:spLocks noGrp="1"/>
          </p:cNvSpPr>
          <p:nvPr>
            <p:ph type="title"/>
          </p:nvPr>
        </p:nvSpPr>
        <p:spPr>
          <a:xfrm>
            <a:off x="616775" y="257547"/>
            <a:ext cx="8384546" cy="1142815"/>
          </a:xfrm>
        </p:spPr>
        <p:txBody>
          <a:bodyPr/>
          <a:lstStyle/>
          <a:p>
            <a:r>
              <a:rPr lang="lv-LV" sz="3200"/>
              <a:t>Atbalsts pedagogiem</a:t>
            </a:r>
            <a:r>
              <a:rPr lang="lv-LV" sz="2800"/>
              <a:t>, </a:t>
            </a:r>
            <a:br>
              <a:rPr lang="lv-LV" sz="2800"/>
            </a:br>
            <a:r>
              <a:rPr lang="lv-LV" sz="2800">
                <a:solidFill>
                  <a:schemeClr val="bg2"/>
                </a:solidFill>
              </a:rPr>
              <a:t>gatavojoties valsts pārbaudes darbiem</a:t>
            </a:r>
            <a:endParaRPr lang="en-US" sz="2800">
              <a:solidFill>
                <a:schemeClr val="bg2"/>
              </a:solidFill>
            </a:endParaRPr>
          </a:p>
        </p:txBody>
      </p:sp>
      <p:sp>
        <p:nvSpPr>
          <p:cNvPr id="7" name="Text Placeholder 2">
            <a:extLst>
              <a:ext uri="{FF2B5EF4-FFF2-40B4-BE49-F238E27FC236}">
                <a16:creationId xmlns:a16="http://schemas.microsoft.com/office/drawing/2014/main" id="{C03C6E38-E780-6BA7-81F2-11A1359141EB}"/>
              </a:ext>
            </a:extLst>
          </p:cNvPr>
          <p:cNvSpPr txBox="1">
            <a:spLocks/>
          </p:cNvSpPr>
          <p:nvPr/>
        </p:nvSpPr>
        <p:spPr>
          <a:xfrm>
            <a:off x="845536" y="2398955"/>
            <a:ext cx="4730193" cy="4186615"/>
          </a:xfrm>
          <a:prstGeom prst="rect">
            <a:avLst/>
          </a:prstGeom>
          <a:noFill/>
          <a:ln>
            <a:noFill/>
          </a:ln>
        </p:spPr>
        <p:txBody>
          <a:bodyPr spcFirstLastPara="1" wrap="square" lIns="0" tIns="45700" rIns="91425" bIns="45700" anchor="t" anchorCtr="0"/>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664790"/>
              </a:buClr>
              <a:buSzPts val="1800"/>
              <a:buFont typeface="Arial"/>
              <a:buNone/>
              <a:defRPr sz="1800" b="0" i="0" u="none" strike="noStrike" cap="none">
                <a:solidFill>
                  <a:srgbClr val="664790"/>
                </a:solidFill>
                <a:latin typeface="Verdana"/>
                <a:ea typeface="Verdana"/>
                <a:cs typeface="Verdana"/>
                <a:sym typeface="Verdana"/>
              </a:defRPr>
            </a:lvl1pPr>
            <a:lvl2pPr marL="914400" marR="0" lvl="1" indent="-228600" algn="l" rtl="0">
              <a:lnSpc>
                <a:spcPct val="100000"/>
              </a:lnSpc>
              <a:spcBef>
                <a:spcPts val="500"/>
              </a:spcBef>
              <a:spcAft>
                <a:spcPts val="0"/>
              </a:spcAft>
              <a:buClr>
                <a:srgbClr val="664790"/>
              </a:buClr>
              <a:buSzPts val="1600"/>
              <a:buFont typeface="Arial"/>
              <a:buNone/>
              <a:defRPr sz="1600" b="0" i="0" u="none" strike="noStrike" cap="none">
                <a:solidFill>
                  <a:srgbClr val="664790"/>
                </a:solidFill>
                <a:latin typeface="Verdana"/>
                <a:ea typeface="Verdana"/>
                <a:cs typeface="Verdana"/>
                <a:sym typeface="Verdana"/>
              </a:defRPr>
            </a:lvl2pPr>
            <a:lvl3pPr marL="1371600" marR="0" lvl="2" indent="-228600" algn="l" rtl="0">
              <a:lnSpc>
                <a:spcPct val="100000"/>
              </a:lnSpc>
              <a:spcBef>
                <a:spcPts val="500"/>
              </a:spcBef>
              <a:spcAft>
                <a:spcPts val="0"/>
              </a:spcAft>
              <a:buClr>
                <a:srgbClr val="664790"/>
              </a:buClr>
              <a:buSzPts val="1400"/>
              <a:buFont typeface="Arial"/>
              <a:buNone/>
              <a:defRPr sz="1400" b="0" i="0" u="none" strike="noStrike" cap="none">
                <a:solidFill>
                  <a:srgbClr val="664790"/>
                </a:solidFill>
                <a:latin typeface="Verdana"/>
                <a:ea typeface="Verdana"/>
                <a:cs typeface="Verdana"/>
                <a:sym typeface="Verdana"/>
              </a:defRPr>
            </a:lvl3pPr>
            <a:lvl4pPr marL="1828800" marR="0" lvl="3" indent="-228600" algn="l" rtl="0">
              <a:lnSpc>
                <a:spcPct val="100000"/>
              </a:lnSpc>
              <a:spcBef>
                <a:spcPts val="500"/>
              </a:spcBef>
              <a:spcAft>
                <a:spcPts val="0"/>
              </a:spcAft>
              <a:buClr>
                <a:srgbClr val="664790"/>
              </a:buClr>
              <a:buSzPts val="1200"/>
              <a:buFont typeface="Arial"/>
              <a:buNone/>
              <a:defRPr sz="1200" b="0" i="0" u="none" strike="noStrike" cap="none">
                <a:solidFill>
                  <a:srgbClr val="664790"/>
                </a:solidFill>
                <a:latin typeface="Verdana"/>
                <a:ea typeface="Verdana"/>
                <a:cs typeface="Verdana"/>
                <a:sym typeface="Verdana"/>
              </a:defRPr>
            </a:lvl4pPr>
            <a:lvl5pPr marL="2286000" marR="0" lvl="4" indent="-228600" algn="l" rtl="0">
              <a:lnSpc>
                <a:spcPct val="100000"/>
              </a:lnSpc>
              <a:spcBef>
                <a:spcPts val="5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pPr marL="228600" indent="0"/>
            <a:r>
              <a:rPr lang="lv-LV" sz="1500">
                <a:solidFill>
                  <a:schemeClr val="tx1"/>
                </a:solidFill>
              </a:rPr>
              <a:t>2025./2026. mācību gada </a:t>
            </a:r>
            <a:r>
              <a:rPr lang="lv-LV" sz="1500" b="1">
                <a:solidFill>
                  <a:schemeClr val="tx1"/>
                </a:solidFill>
              </a:rPr>
              <a:t>eksāmenu programmas</a:t>
            </a:r>
            <a:endParaRPr lang="en-US" sz="1500">
              <a:solidFill>
                <a:schemeClr val="tx1"/>
              </a:solidFill>
            </a:endParaRPr>
          </a:p>
          <a:p>
            <a:pPr marL="228600" indent="0"/>
            <a:r>
              <a:rPr lang="lv-LV" sz="1500" b="1">
                <a:solidFill>
                  <a:schemeClr val="tx1"/>
                </a:solidFill>
              </a:rPr>
              <a:t>Iepriekšējo gadu valsts pārbaudes darbu uzdevumi un vērtēšanas kritēriji</a:t>
            </a:r>
          </a:p>
          <a:p>
            <a:pPr marL="228600" indent="0"/>
            <a:r>
              <a:rPr lang="en-US" sz="1500" b="1" err="1">
                <a:solidFill>
                  <a:schemeClr val="tx1"/>
                </a:solidFill>
              </a:rPr>
              <a:t>Metodiskie</a:t>
            </a:r>
            <a:r>
              <a:rPr lang="en-US" sz="1500" b="1">
                <a:solidFill>
                  <a:schemeClr val="tx1"/>
                </a:solidFill>
              </a:rPr>
              <a:t> </a:t>
            </a:r>
            <a:r>
              <a:rPr lang="en-US" sz="1500" b="1" err="1">
                <a:solidFill>
                  <a:schemeClr val="tx1"/>
                </a:solidFill>
              </a:rPr>
              <a:t>materiāli</a:t>
            </a:r>
            <a:r>
              <a:rPr lang="en-US" sz="1500" b="1">
                <a:solidFill>
                  <a:schemeClr val="tx1"/>
                </a:solidFill>
              </a:rPr>
              <a:t> </a:t>
            </a:r>
            <a:r>
              <a:rPr lang="en-US" sz="1500">
                <a:solidFill>
                  <a:schemeClr val="tx1"/>
                </a:solidFill>
              </a:rPr>
              <a:t>par </a:t>
            </a:r>
            <a:r>
              <a:rPr lang="en-US" sz="1500" err="1">
                <a:solidFill>
                  <a:schemeClr val="tx1"/>
                </a:solidFill>
              </a:rPr>
              <a:t>iepriekšējo</a:t>
            </a:r>
            <a:r>
              <a:rPr lang="en-US" sz="1500">
                <a:solidFill>
                  <a:schemeClr val="tx1"/>
                </a:solidFill>
              </a:rPr>
              <a:t> </a:t>
            </a:r>
            <a:r>
              <a:rPr lang="en-US" sz="1500" err="1">
                <a:solidFill>
                  <a:schemeClr val="tx1"/>
                </a:solidFill>
              </a:rPr>
              <a:t>gadu</a:t>
            </a:r>
            <a:r>
              <a:rPr lang="en-US" sz="1500">
                <a:solidFill>
                  <a:schemeClr val="tx1"/>
                </a:solidFill>
              </a:rPr>
              <a:t> 9. </a:t>
            </a:r>
            <a:r>
              <a:rPr lang="en-US" sz="1500" err="1">
                <a:solidFill>
                  <a:schemeClr val="tx1"/>
                </a:solidFill>
              </a:rPr>
              <a:t>klases</a:t>
            </a:r>
            <a:r>
              <a:rPr lang="en-US" sz="1500">
                <a:solidFill>
                  <a:schemeClr val="tx1"/>
                </a:solidFill>
              </a:rPr>
              <a:t> un </a:t>
            </a:r>
            <a:r>
              <a:rPr lang="en-US" sz="1500" err="1">
                <a:solidFill>
                  <a:schemeClr val="tx1"/>
                </a:solidFill>
              </a:rPr>
              <a:t>optimālā</a:t>
            </a:r>
            <a:r>
              <a:rPr lang="en-US" sz="1500">
                <a:solidFill>
                  <a:schemeClr val="tx1"/>
                </a:solidFill>
              </a:rPr>
              <a:t> </a:t>
            </a:r>
            <a:r>
              <a:rPr lang="en-US" sz="1500" err="1">
                <a:solidFill>
                  <a:schemeClr val="tx1"/>
                </a:solidFill>
              </a:rPr>
              <a:t>līmeņa</a:t>
            </a:r>
            <a:r>
              <a:rPr lang="en-US" sz="1500">
                <a:solidFill>
                  <a:schemeClr val="tx1"/>
                </a:solidFill>
              </a:rPr>
              <a:t> </a:t>
            </a:r>
            <a:r>
              <a:rPr lang="en-US" sz="1500" err="1">
                <a:solidFill>
                  <a:schemeClr val="tx1"/>
                </a:solidFill>
              </a:rPr>
              <a:t>valsts</a:t>
            </a:r>
            <a:r>
              <a:rPr lang="en-US" sz="1500">
                <a:solidFill>
                  <a:schemeClr val="tx1"/>
                </a:solidFill>
              </a:rPr>
              <a:t> </a:t>
            </a:r>
            <a:r>
              <a:rPr lang="en-US" sz="1500" err="1">
                <a:solidFill>
                  <a:schemeClr val="tx1"/>
                </a:solidFill>
              </a:rPr>
              <a:t>pārbaudes</a:t>
            </a:r>
            <a:r>
              <a:rPr lang="en-US" sz="1500">
                <a:solidFill>
                  <a:schemeClr val="tx1"/>
                </a:solidFill>
              </a:rPr>
              <a:t> </a:t>
            </a:r>
            <a:r>
              <a:rPr lang="en-US" sz="1500" err="1">
                <a:solidFill>
                  <a:schemeClr val="tx1"/>
                </a:solidFill>
              </a:rPr>
              <a:t>darbiem</a:t>
            </a:r>
            <a:endParaRPr lang="en-US" sz="1500">
              <a:solidFill>
                <a:schemeClr val="tx1"/>
              </a:solidFill>
            </a:endParaRPr>
          </a:p>
          <a:p>
            <a:pPr marL="228600" indent="0"/>
            <a:r>
              <a:rPr lang="lv-LV" sz="1500" b="1">
                <a:solidFill>
                  <a:schemeClr val="tx1"/>
                </a:solidFill>
              </a:rPr>
              <a:t>Semināru par valsts pārbaudes darbiem </a:t>
            </a:r>
            <a:r>
              <a:rPr lang="lv-LV" sz="1500">
                <a:solidFill>
                  <a:schemeClr val="tx1"/>
                </a:solidFill>
              </a:rPr>
              <a:t>prezentācijas un ieraksti</a:t>
            </a:r>
          </a:p>
          <a:p>
            <a:pPr marL="228600" indent="0"/>
            <a:r>
              <a:rPr lang="lv-LV" sz="1500" b="1">
                <a:solidFill>
                  <a:schemeClr val="tx1"/>
                </a:solidFill>
              </a:rPr>
              <a:t>Valsts pārbaudes darbu norises darbību laiki </a:t>
            </a:r>
            <a:r>
              <a:rPr lang="lv-LV" sz="1500">
                <a:solidFill>
                  <a:schemeClr val="tx1"/>
                </a:solidFill>
              </a:rPr>
              <a:t>(tiks publicēti marta beigās)</a:t>
            </a:r>
          </a:p>
          <a:p>
            <a:pPr marL="228600" indent="0"/>
            <a:r>
              <a:rPr lang="lv-LV" sz="1500">
                <a:solidFill>
                  <a:schemeClr val="tx1"/>
                </a:solidFill>
              </a:rPr>
              <a:t>27. martā - </a:t>
            </a:r>
            <a:r>
              <a:rPr lang="lv-LV" sz="1500" b="1">
                <a:solidFill>
                  <a:schemeClr val="tx1"/>
                </a:solidFill>
              </a:rPr>
              <a:t>seminārs</a:t>
            </a:r>
            <a:r>
              <a:rPr lang="lv-LV" sz="1500">
                <a:solidFill>
                  <a:schemeClr val="tx1"/>
                </a:solidFill>
              </a:rPr>
              <a:t> izglītības iestāžu vadītājiem </a:t>
            </a:r>
            <a:r>
              <a:rPr lang="lv-LV" sz="1500" b="1">
                <a:solidFill>
                  <a:schemeClr val="tx1"/>
                </a:solidFill>
              </a:rPr>
              <a:t>par aktualitātēm valsts pārbaudes darbos</a:t>
            </a:r>
          </a:p>
          <a:p>
            <a:endParaRPr lang="lv-LV" sz="1400" b="1">
              <a:solidFill>
                <a:schemeClr val="tx1"/>
              </a:solidFill>
            </a:endParaRPr>
          </a:p>
          <a:p>
            <a:endParaRPr lang="lv-LV" sz="1400" b="1">
              <a:solidFill>
                <a:schemeClr val="tx1"/>
              </a:solidFill>
            </a:endParaRPr>
          </a:p>
        </p:txBody>
      </p:sp>
      <p:pic>
        <p:nvPicPr>
          <p:cNvPr id="9" name="Graphic 8" descr="Badge Tick1 with solid fill">
            <a:extLst>
              <a:ext uri="{FF2B5EF4-FFF2-40B4-BE49-F238E27FC236}">
                <a16:creationId xmlns:a16="http://schemas.microsoft.com/office/drawing/2014/main" id="{5A89C285-D002-987D-4429-A825DF8307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461" y="2394856"/>
            <a:ext cx="425967" cy="409085"/>
          </a:xfrm>
          <a:prstGeom prst="rect">
            <a:avLst/>
          </a:prstGeom>
        </p:spPr>
      </p:pic>
      <p:sp>
        <p:nvSpPr>
          <p:cNvPr id="6" name="Subtitle 2">
            <a:extLst>
              <a:ext uri="{FF2B5EF4-FFF2-40B4-BE49-F238E27FC236}">
                <a16:creationId xmlns:a16="http://schemas.microsoft.com/office/drawing/2014/main" id="{7600D532-0116-911C-E00A-1362B0AE86B4}"/>
              </a:ext>
            </a:extLst>
          </p:cNvPr>
          <p:cNvSpPr txBox="1">
            <a:spLocks/>
          </p:cNvSpPr>
          <p:nvPr/>
        </p:nvSpPr>
        <p:spPr>
          <a:xfrm>
            <a:off x="6809077" y="1971108"/>
            <a:ext cx="4575585" cy="431835"/>
          </a:xfrm>
          <a:prstGeom prst="rect">
            <a:avLst/>
          </a:prstGeom>
          <a:noFill/>
          <a:ln>
            <a:noFill/>
          </a:ln>
        </p:spPr>
        <p:txBody>
          <a:bodyPr spcFirstLastPara="1" wrap="square" lIns="0" tIns="45700" rIns="91425" bIns="45700" anchor="t" anchorCtr="0"/>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664790"/>
              </a:buClr>
              <a:buSzPts val="1800"/>
              <a:buFont typeface="Arial"/>
              <a:buNone/>
              <a:defRPr sz="1800" b="0" i="0" u="none" strike="noStrike" cap="none">
                <a:solidFill>
                  <a:srgbClr val="664790"/>
                </a:solidFill>
                <a:latin typeface="Verdana"/>
                <a:ea typeface="Verdana"/>
                <a:cs typeface="Verdana"/>
                <a:sym typeface="Verdana"/>
              </a:defRPr>
            </a:lvl1pPr>
            <a:lvl2pPr marL="914400" marR="0" lvl="1" indent="-228600" algn="l" rtl="0">
              <a:lnSpc>
                <a:spcPct val="100000"/>
              </a:lnSpc>
              <a:spcBef>
                <a:spcPts val="500"/>
              </a:spcBef>
              <a:spcAft>
                <a:spcPts val="0"/>
              </a:spcAft>
              <a:buClr>
                <a:srgbClr val="664790"/>
              </a:buClr>
              <a:buSzPts val="1600"/>
              <a:buFont typeface="Arial"/>
              <a:buNone/>
              <a:defRPr sz="1600" b="0" i="0" u="none" strike="noStrike" cap="none">
                <a:solidFill>
                  <a:srgbClr val="664790"/>
                </a:solidFill>
                <a:latin typeface="Verdana"/>
                <a:ea typeface="Verdana"/>
                <a:cs typeface="Verdana"/>
                <a:sym typeface="Verdana"/>
              </a:defRPr>
            </a:lvl2pPr>
            <a:lvl3pPr marL="1371600" marR="0" lvl="2" indent="-228600" algn="l" rtl="0">
              <a:lnSpc>
                <a:spcPct val="100000"/>
              </a:lnSpc>
              <a:spcBef>
                <a:spcPts val="500"/>
              </a:spcBef>
              <a:spcAft>
                <a:spcPts val="0"/>
              </a:spcAft>
              <a:buClr>
                <a:srgbClr val="664790"/>
              </a:buClr>
              <a:buSzPts val="1400"/>
              <a:buFont typeface="Arial"/>
              <a:buNone/>
              <a:defRPr sz="1400" b="0" i="0" u="none" strike="noStrike" cap="none">
                <a:solidFill>
                  <a:srgbClr val="664790"/>
                </a:solidFill>
                <a:latin typeface="Verdana"/>
                <a:ea typeface="Verdana"/>
                <a:cs typeface="Verdana"/>
                <a:sym typeface="Verdana"/>
              </a:defRPr>
            </a:lvl3pPr>
            <a:lvl4pPr marL="1828800" marR="0" lvl="3" indent="-228600" algn="l" rtl="0">
              <a:lnSpc>
                <a:spcPct val="100000"/>
              </a:lnSpc>
              <a:spcBef>
                <a:spcPts val="500"/>
              </a:spcBef>
              <a:spcAft>
                <a:spcPts val="0"/>
              </a:spcAft>
              <a:buClr>
                <a:srgbClr val="664790"/>
              </a:buClr>
              <a:buSzPts val="1200"/>
              <a:buFont typeface="Arial"/>
              <a:buNone/>
              <a:defRPr sz="1200" b="0" i="0" u="none" strike="noStrike" cap="none">
                <a:solidFill>
                  <a:srgbClr val="664790"/>
                </a:solidFill>
                <a:latin typeface="Verdana"/>
                <a:ea typeface="Verdana"/>
                <a:cs typeface="Verdana"/>
                <a:sym typeface="Verdana"/>
              </a:defRPr>
            </a:lvl4pPr>
            <a:lvl5pPr marL="2286000" marR="0" lvl="4" indent="-228600" algn="l" rtl="0">
              <a:lnSpc>
                <a:spcPct val="100000"/>
              </a:lnSpc>
              <a:spcBef>
                <a:spcPts val="5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pPr algn="ctr"/>
            <a:r>
              <a:rPr lang="en-US" sz="2000" b="1"/>
              <a:t>Skolo.lv</a:t>
            </a:r>
          </a:p>
        </p:txBody>
      </p:sp>
      <p:pic>
        <p:nvPicPr>
          <p:cNvPr id="8" name="Graphic 7" descr="Badge Tick1 with solid fill">
            <a:extLst>
              <a:ext uri="{FF2B5EF4-FFF2-40B4-BE49-F238E27FC236}">
                <a16:creationId xmlns:a16="http://schemas.microsoft.com/office/drawing/2014/main" id="{F85C45E0-AA32-02B6-A2FE-FF0684A4DE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460" y="2964575"/>
            <a:ext cx="425967" cy="409085"/>
          </a:xfrm>
          <a:prstGeom prst="rect">
            <a:avLst/>
          </a:prstGeom>
        </p:spPr>
      </p:pic>
      <p:pic>
        <p:nvPicPr>
          <p:cNvPr id="19" name="Graphic 18" descr="Badge Tick1 with solid fill">
            <a:extLst>
              <a:ext uri="{FF2B5EF4-FFF2-40B4-BE49-F238E27FC236}">
                <a16:creationId xmlns:a16="http://schemas.microsoft.com/office/drawing/2014/main" id="{BC8A1145-13D3-167E-638B-6E2CD1ED58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459" y="3548537"/>
            <a:ext cx="425967" cy="409085"/>
          </a:xfrm>
          <a:prstGeom prst="rect">
            <a:avLst/>
          </a:prstGeom>
        </p:spPr>
      </p:pic>
      <p:pic>
        <p:nvPicPr>
          <p:cNvPr id="20" name="Graphic 19" descr="Badge Tick1 with solid fill">
            <a:extLst>
              <a:ext uri="{FF2B5EF4-FFF2-40B4-BE49-F238E27FC236}">
                <a16:creationId xmlns:a16="http://schemas.microsoft.com/office/drawing/2014/main" id="{C0C1E370-5D9F-C533-72B4-176201F6A3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458" y="4388873"/>
            <a:ext cx="425967" cy="409085"/>
          </a:xfrm>
          <a:prstGeom prst="rect">
            <a:avLst/>
          </a:prstGeom>
        </p:spPr>
      </p:pic>
      <p:pic>
        <p:nvPicPr>
          <p:cNvPr id="21" name="Graphic 20" descr="Badge Tick1 with solid fill">
            <a:extLst>
              <a:ext uri="{FF2B5EF4-FFF2-40B4-BE49-F238E27FC236}">
                <a16:creationId xmlns:a16="http://schemas.microsoft.com/office/drawing/2014/main" id="{BBF9D67A-931C-CAF2-C27A-1777D02403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457" y="4937227"/>
            <a:ext cx="425967" cy="409085"/>
          </a:xfrm>
          <a:prstGeom prst="rect">
            <a:avLst/>
          </a:prstGeom>
        </p:spPr>
      </p:pic>
      <p:pic>
        <p:nvPicPr>
          <p:cNvPr id="22" name="Graphic 21" descr="Badge Tick1 with solid fill">
            <a:extLst>
              <a:ext uri="{FF2B5EF4-FFF2-40B4-BE49-F238E27FC236}">
                <a16:creationId xmlns:a16="http://schemas.microsoft.com/office/drawing/2014/main" id="{EBD8F58D-3C23-DD38-4B99-D10A87A38D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456" y="5485581"/>
            <a:ext cx="425967" cy="409085"/>
          </a:xfrm>
          <a:prstGeom prst="rect">
            <a:avLst/>
          </a:prstGeom>
        </p:spPr>
      </p:pic>
      <p:pic>
        <p:nvPicPr>
          <p:cNvPr id="23" name="Graphic 22" descr="Badge Tick1 with solid fill">
            <a:extLst>
              <a:ext uri="{FF2B5EF4-FFF2-40B4-BE49-F238E27FC236}">
                <a16:creationId xmlns:a16="http://schemas.microsoft.com/office/drawing/2014/main" id="{7E6A7637-1ACE-F6EE-3BD5-0C3CE9B222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84745" y="2394851"/>
            <a:ext cx="425967" cy="409085"/>
          </a:xfrm>
          <a:prstGeom prst="rect">
            <a:avLst/>
          </a:prstGeom>
        </p:spPr>
      </p:pic>
      <p:pic>
        <p:nvPicPr>
          <p:cNvPr id="24" name="Graphic 23" descr="Badge Tick1 with solid fill">
            <a:extLst>
              <a:ext uri="{FF2B5EF4-FFF2-40B4-BE49-F238E27FC236}">
                <a16:creationId xmlns:a16="http://schemas.microsoft.com/office/drawing/2014/main" id="{5F872981-466A-5248-5C42-8434451525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84744" y="3427467"/>
            <a:ext cx="425967" cy="409085"/>
          </a:xfrm>
          <a:prstGeom prst="rect">
            <a:avLst/>
          </a:prstGeom>
        </p:spPr>
      </p:pic>
      <p:pic>
        <p:nvPicPr>
          <p:cNvPr id="25" name="Graphic 24" descr="Badge Tick1 with solid fill">
            <a:extLst>
              <a:ext uri="{FF2B5EF4-FFF2-40B4-BE49-F238E27FC236}">
                <a16:creationId xmlns:a16="http://schemas.microsoft.com/office/drawing/2014/main" id="{60B3801B-45DC-23B4-D33B-E99DF5357A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84743" y="4260681"/>
            <a:ext cx="425967" cy="409085"/>
          </a:xfrm>
          <a:prstGeom prst="rect">
            <a:avLst/>
          </a:prstGeom>
        </p:spPr>
      </p:pic>
      <p:pic>
        <p:nvPicPr>
          <p:cNvPr id="26" name="Graphic 25" descr="Badge Tick1 with solid fill">
            <a:extLst>
              <a:ext uri="{FF2B5EF4-FFF2-40B4-BE49-F238E27FC236}">
                <a16:creationId xmlns:a16="http://schemas.microsoft.com/office/drawing/2014/main" id="{B3B1E758-DB17-7F37-7DD0-F0C0CF93E2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84742" y="5279055"/>
            <a:ext cx="425967" cy="409085"/>
          </a:xfrm>
          <a:prstGeom prst="rect">
            <a:avLst/>
          </a:prstGeom>
        </p:spPr>
      </p:pic>
    </p:spTree>
    <p:extLst>
      <p:ext uri="{BB962C8B-B14F-4D97-AF65-F5344CB8AC3E}">
        <p14:creationId xmlns:p14="http://schemas.microsoft.com/office/powerpoint/2010/main" val="299592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E76B0C-6916-F9B3-47FD-80B8DFEBAAC7}"/>
              </a:ext>
            </a:extLst>
          </p:cNvPr>
          <p:cNvSpPr>
            <a:spLocks noGrp="1"/>
          </p:cNvSpPr>
          <p:nvPr>
            <p:ph type="sldNum" idx="12"/>
          </p:nvPr>
        </p:nvSpPr>
        <p:spPr/>
        <p:txBody>
          <a:bodyPr/>
          <a:lstStyle/>
          <a:p>
            <a:fld id="{00000000-1234-1234-1234-123412341234}" type="slidenum">
              <a:rPr lang="lv-LV" smtClean="0"/>
              <a:pPr/>
              <a:t>21</a:t>
            </a:fld>
            <a:endParaRPr lang="lv-LV"/>
          </a:p>
        </p:txBody>
      </p:sp>
      <p:sp>
        <p:nvSpPr>
          <p:cNvPr id="4" name="Title 1">
            <a:extLst>
              <a:ext uri="{FF2B5EF4-FFF2-40B4-BE49-F238E27FC236}">
                <a16:creationId xmlns:a16="http://schemas.microsoft.com/office/drawing/2014/main" id="{E11957A8-7ACC-63D2-348A-D9534617C9F0}"/>
              </a:ext>
            </a:extLst>
          </p:cNvPr>
          <p:cNvSpPr>
            <a:spLocks noGrp="1"/>
          </p:cNvSpPr>
          <p:nvPr>
            <p:ph type="title"/>
          </p:nvPr>
        </p:nvSpPr>
        <p:spPr>
          <a:xfrm>
            <a:off x="616775" y="278912"/>
            <a:ext cx="8384546" cy="1142815"/>
          </a:xfrm>
        </p:spPr>
        <p:txBody>
          <a:bodyPr/>
          <a:lstStyle/>
          <a:p>
            <a:r>
              <a:rPr lang="en-US" sz="4400">
                <a:solidFill>
                  <a:srgbClr val="664690"/>
                </a:solidFill>
              </a:rPr>
              <a:t>VIAA </a:t>
            </a:r>
            <a:r>
              <a:rPr lang="en-US" sz="4400" err="1">
                <a:solidFill>
                  <a:srgbClr val="664690"/>
                </a:solidFill>
              </a:rPr>
              <a:t>atbalsta</a:t>
            </a:r>
            <a:r>
              <a:rPr lang="en-US" sz="4400">
                <a:solidFill>
                  <a:srgbClr val="664690"/>
                </a:solidFill>
              </a:rPr>
              <a:t> </a:t>
            </a:r>
            <a:r>
              <a:rPr lang="en-US" sz="4400" err="1">
                <a:solidFill>
                  <a:srgbClr val="664690"/>
                </a:solidFill>
              </a:rPr>
              <a:t>dienests</a:t>
            </a:r>
            <a:endParaRPr lang="en-US" sz="4400"/>
          </a:p>
        </p:txBody>
      </p:sp>
      <p:sp>
        <p:nvSpPr>
          <p:cNvPr id="8" name="Title 4">
            <a:extLst>
              <a:ext uri="{FF2B5EF4-FFF2-40B4-BE49-F238E27FC236}">
                <a16:creationId xmlns:a16="http://schemas.microsoft.com/office/drawing/2014/main" id="{CACC3301-0EC9-79D4-875D-6147495651C4}"/>
              </a:ext>
            </a:extLst>
          </p:cNvPr>
          <p:cNvSpPr txBox="1">
            <a:spLocks/>
          </p:cNvSpPr>
          <p:nvPr/>
        </p:nvSpPr>
        <p:spPr>
          <a:xfrm>
            <a:off x="2120471" y="2235200"/>
            <a:ext cx="7112587" cy="2387600"/>
          </a:xfrm>
          <a:prstGeom prst="rect">
            <a:avLst/>
          </a:prstGeom>
          <a:noFill/>
          <a:ln>
            <a:noFill/>
          </a:ln>
        </p:spPr>
        <p:txBody>
          <a:bodyPr spcFirstLastPara="1" wrap="square" lIns="0"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4790"/>
              </a:buClr>
              <a:buSzPts val="2200"/>
              <a:buFont typeface="Verdana"/>
              <a:buNone/>
              <a:defRPr sz="2200" b="1" i="0" u="none" strike="noStrike" cap="none">
                <a:solidFill>
                  <a:srgbClr val="66479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br>
              <a:rPr lang="en-US" sz="3200"/>
            </a:br>
            <a:r>
              <a:rPr lang="en-US" sz="3200"/>
              <a:t>+371 66051908</a:t>
            </a:r>
            <a:r>
              <a:rPr lang="en-US" sz="3200" b="0"/>
              <a:t>     </a:t>
            </a:r>
            <a:endParaRPr lang="en-US" sz="3200"/>
          </a:p>
          <a:p>
            <a:br>
              <a:rPr lang="en-US" sz="3200" b="0"/>
            </a:br>
            <a:r>
              <a:rPr lang="en-US" sz="3200">
                <a:solidFill>
                  <a:schemeClr val="tx1"/>
                </a:solidFill>
                <a:hlinkClick r:id="rId2">
                  <a:extLst>
                    <a:ext uri="{A12FA001-AC4F-418D-AE19-62706E023703}">
                      <ahyp:hlinkClr xmlns:ahyp="http://schemas.microsoft.com/office/drawing/2018/hyperlinkcolor" val="tx"/>
                    </a:ext>
                  </a:extLst>
                </a:hlinkClick>
              </a:rPr>
              <a:t>atbalsts@viaa.gov.lv</a:t>
            </a:r>
            <a:endParaRPr lang="en-US" sz="3200">
              <a:solidFill>
                <a:schemeClr val="tx1"/>
              </a:solidFill>
            </a:endParaRPr>
          </a:p>
        </p:txBody>
      </p:sp>
      <p:pic>
        <p:nvPicPr>
          <p:cNvPr id="9" name="Graphic 8" descr="Speaker phone with solid fill">
            <a:extLst>
              <a:ext uri="{FF2B5EF4-FFF2-40B4-BE49-F238E27FC236}">
                <a16:creationId xmlns:a16="http://schemas.microsoft.com/office/drawing/2014/main" id="{A539DA1D-EB9D-63E9-2D48-9B1D113E61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2558" y="2572997"/>
            <a:ext cx="885914" cy="850307"/>
          </a:xfrm>
          <a:prstGeom prst="rect">
            <a:avLst/>
          </a:prstGeom>
        </p:spPr>
      </p:pic>
      <p:pic>
        <p:nvPicPr>
          <p:cNvPr id="10" name="Graphic 9" descr="Envelope with solid fill">
            <a:extLst>
              <a:ext uri="{FF2B5EF4-FFF2-40B4-BE49-F238E27FC236}">
                <a16:creationId xmlns:a16="http://schemas.microsoft.com/office/drawing/2014/main" id="{C6F968D8-BC5F-9D69-46C1-5A4F488494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5286" y="3612735"/>
            <a:ext cx="800457" cy="800457"/>
          </a:xfrm>
          <a:prstGeom prst="rect">
            <a:avLst/>
          </a:prstGeom>
        </p:spPr>
      </p:pic>
    </p:spTree>
    <p:extLst>
      <p:ext uri="{BB962C8B-B14F-4D97-AF65-F5344CB8AC3E}">
        <p14:creationId xmlns:p14="http://schemas.microsoft.com/office/powerpoint/2010/main" val="3865971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929902-51A5-BBF7-79C0-1DC328AA4840}"/>
              </a:ext>
            </a:extLst>
          </p:cNvPr>
          <p:cNvSpPr>
            <a:spLocks noGrp="1"/>
          </p:cNvSpPr>
          <p:nvPr>
            <p:ph type="ctrTitle"/>
          </p:nvPr>
        </p:nvSpPr>
        <p:spPr>
          <a:xfrm>
            <a:off x="1202554" y="3713435"/>
            <a:ext cx="7821917" cy="635713"/>
          </a:xfrm>
        </p:spPr>
        <p:txBody>
          <a:bodyPr/>
          <a:lstStyle/>
          <a:p>
            <a:r>
              <a:rPr lang="lv-LV" sz="6000"/>
              <a:t>Paldies!</a:t>
            </a:r>
          </a:p>
        </p:txBody>
      </p:sp>
      <p:sp>
        <p:nvSpPr>
          <p:cNvPr id="7" name="Text Placeholder 6">
            <a:extLst>
              <a:ext uri="{FF2B5EF4-FFF2-40B4-BE49-F238E27FC236}">
                <a16:creationId xmlns:a16="http://schemas.microsoft.com/office/drawing/2014/main" id="{EB4C5582-4DA0-C4C8-E544-02B9EB1AE17A}"/>
              </a:ext>
            </a:extLst>
          </p:cNvPr>
          <p:cNvSpPr>
            <a:spLocks noGrp="1"/>
          </p:cNvSpPr>
          <p:nvPr>
            <p:ph type="body" idx="2"/>
          </p:nvPr>
        </p:nvSpPr>
        <p:spPr/>
        <p:txBody>
          <a:bodyPr/>
          <a:lstStyle/>
          <a:p>
            <a:endParaRPr lang="lv-LV"/>
          </a:p>
        </p:txBody>
      </p:sp>
      <p:pic>
        <p:nvPicPr>
          <p:cNvPr id="8" name="Picture 7">
            <a:extLst>
              <a:ext uri="{FF2B5EF4-FFF2-40B4-BE49-F238E27FC236}">
                <a16:creationId xmlns:a16="http://schemas.microsoft.com/office/drawing/2014/main" id="{DA0723B6-DBE3-DBEA-ADB3-CA440F4CB7BD}"/>
              </a:ext>
            </a:extLst>
          </p:cNvPr>
          <p:cNvPicPr>
            <a:picLocks noGrp="1" noRot="1" noMove="1" noResize="1" noEditPoints="1" noAdjustHandles="1" noChangeArrowheads="1" noChangeShapeType="1" noCrop="1"/>
          </p:cNvPicPr>
          <p:nvPr/>
        </p:nvPicPr>
        <p:blipFill>
          <a:blip r:embed="rId2"/>
          <a:srcRect t="13488"/>
          <a:stretch/>
        </p:blipFill>
        <p:spPr>
          <a:xfrm>
            <a:off x="836343" y="0"/>
            <a:ext cx="2211072" cy="1912844"/>
          </a:xfrm>
          <a:prstGeom prst="rect">
            <a:avLst/>
          </a:prstGeom>
        </p:spPr>
      </p:pic>
      <p:sp>
        <p:nvSpPr>
          <p:cNvPr id="4" name="Subtitle 3">
            <a:extLst>
              <a:ext uri="{FF2B5EF4-FFF2-40B4-BE49-F238E27FC236}">
                <a16:creationId xmlns:a16="http://schemas.microsoft.com/office/drawing/2014/main" id="{9B29EE59-49DE-C72A-5A9E-CFD5E9CE3D9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878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94C4-2DBA-09D5-4314-1B31E712272D}"/>
              </a:ext>
            </a:extLst>
          </p:cNvPr>
          <p:cNvSpPr>
            <a:spLocks noGrp="1"/>
          </p:cNvSpPr>
          <p:nvPr>
            <p:ph type="title"/>
          </p:nvPr>
        </p:nvSpPr>
        <p:spPr>
          <a:xfrm>
            <a:off x="616775" y="257547"/>
            <a:ext cx="10541913" cy="1142815"/>
          </a:xfrm>
        </p:spPr>
        <p:txBody>
          <a:bodyPr/>
          <a:lstStyle/>
          <a:p>
            <a:r>
              <a:rPr lang="lv-LV" sz="2800">
                <a:solidFill>
                  <a:schemeClr val="tx1"/>
                </a:solidFill>
              </a:rPr>
              <a:t>Valsts pārbaudes darbu veidi</a:t>
            </a:r>
            <a:br>
              <a:rPr lang="lv-LV" sz="2800"/>
            </a:br>
            <a:r>
              <a:rPr lang="lv-LV" sz="2000">
                <a:solidFill>
                  <a:schemeClr val="bg2"/>
                </a:solidFill>
              </a:rPr>
              <a:t>No 2022./2023. m.g. Latvijā ieviesta jaunajiem izglītības standartiem atbilstoša valsts pārbaudes darbu sistēma</a:t>
            </a:r>
          </a:p>
        </p:txBody>
      </p:sp>
      <p:sp>
        <p:nvSpPr>
          <p:cNvPr id="3" name="Text Placeholder 2">
            <a:extLst>
              <a:ext uri="{FF2B5EF4-FFF2-40B4-BE49-F238E27FC236}">
                <a16:creationId xmlns:a16="http://schemas.microsoft.com/office/drawing/2014/main" id="{8483B574-BC82-4F56-7B0E-A7E3B395E44D}"/>
              </a:ext>
            </a:extLst>
          </p:cNvPr>
          <p:cNvSpPr>
            <a:spLocks noGrp="1"/>
          </p:cNvSpPr>
          <p:nvPr>
            <p:ph type="body" idx="1"/>
          </p:nvPr>
        </p:nvSpPr>
        <p:spPr>
          <a:xfrm>
            <a:off x="616775" y="1888738"/>
            <a:ext cx="11348330" cy="4538597"/>
          </a:xfrm>
        </p:spPr>
        <p:txBody>
          <a:bodyPr/>
          <a:lstStyle/>
          <a:p>
            <a:r>
              <a:rPr lang="lv-LV" sz="1600" b="1"/>
              <a:t>Monitoringa darbs</a:t>
            </a:r>
            <a:r>
              <a:rPr lang="lv-LV" sz="1600"/>
              <a:t> </a:t>
            </a:r>
          </a:p>
          <a:p>
            <a:pPr marL="514350" indent="-285750">
              <a:buFont typeface="Wingdings"/>
              <a:buChar char="Ø"/>
            </a:pPr>
            <a:r>
              <a:rPr lang="lv-LV" sz="1600"/>
              <a:t>sniedz iespēju regulāri iegūt informāciju par katra skolēna sniegumu un mācību procesa kvalitāti, lai varētu pilnveidot vispārējās izglītības mācību saturu, mācību līdzekļus un veicinātu pedagogu profesionālo kompetenci</a:t>
            </a:r>
          </a:p>
          <a:p>
            <a:pPr marL="514350" indent="-285750">
              <a:buFont typeface="Wingdings"/>
              <a:buChar char="Ø"/>
            </a:pPr>
            <a:r>
              <a:rPr lang="lv-LV" sz="1600"/>
              <a:t>vērtēšanu organizē VIAA centralizēti</a:t>
            </a:r>
          </a:p>
          <a:p>
            <a:pPr marL="514350" indent="-285750">
              <a:buFont typeface="Wingdings"/>
              <a:buChar char="Ø"/>
            </a:pPr>
            <a:r>
              <a:rPr lang="lv-LV" sz="1600"/>
              <a:t>vērtē procentos (nav </a:t>
            </a:r>
            <a:r>
              <a:rPr lang="lv-LV" sz="1600">
                <a:solidFill>
                  <a:schemeClr val="tx1"/>
                </a:solidFill>
              </a:rPr>
              <a:t>noteikts</a:t>
            </a:r>
            <a:r>
              <a:rPr lang="lv-LV" sz="1600"/>
              <a:t> minimālais procentu slieksnis)</a:t>
            </a:r>
          </a:p>
          <a:p>
            <a:pPr marL="514350" indent="-285750">
              <a:buFont typeface="Wingdings"/>
              <a:buChar char="Ø"/>
            </a:pPr>
            <a:r>
              <a:rPr lang="lv-LV" sz="1600"/>
              <a:t>vērtējums neietekmē skolēna snieguma summatīvos vērtējumus</a:t>
            </a:r>
          </a:p>
          <a:p>
            <a:endParaRPr lang="lv-LV" sz="800" b="1"/>
          </a:p>
          <a:p>
            <a:r>
              <a:rPr lang="lv-LV" sz="1600" b="1"/>
              <a:t>Centralizētais eksāmens</a:t>
            </a:r>
            <a:r>
              <a:rPr lang="lv-LV" sz="1600"/>
              <a:t> </a:t>
            </a:r>
          </a:p>
          <a:p>
            <a:pPr marL="514350" indent="-285750">
              <a:buFont typeface="Wingdings"/>
              <a:buChar char="Ø"/>
            </a:pPr>
            <a:r>
              <a:rPr lang="lv-LV" sz="1600"/>
              <a:t>mācību priekšmeta kursa vai izglītības pakāpes noslēgumā, lai novērtētu skolēna mācīšanās rezultātu </a:t>
            </a:r>
          </a:p>
          <a:p>
            <a:pPr marL="571500" indent="-342900">
              <a:buFont typeface="Wingdings"/>
              <a:buChar char="Ø"/>
            </a:pPr>
            <a:r>
              <a:rPr lang="lv-LV" sz="1600"/>
              <a:t>vērtēšanu organizē VIAA centralizēti</a:t>
            </a:r>
          </a:p>
          <a:p>
            <a:pPr marL="571500" indent="-342900">
              <a:buFont typeface="Wingdings"/>
              <a:buChar char="Ø"/>
            </a:pPr>
            <a:r>
              <a:rPr lang="lv-LV" sz="1600"/>
              <a:t>vērtē procentos (jāsasniedz minimālais procentu slieksnis)</a:t>
            </a:r>
          </a:p>
          <a:p>
            <a:pPr marL="571500" indent="-342900">
              <a:buFont typeface="Wingdings"/>
              <a:buChar char="Ø"/>
            </a:pPr>
            <a:r>
              <a:rPr lang="lv-LV" sz="1600"/>
              <a:t>par katru nokārtotu centralizēto eksāmenu izsniedz elektronisku sertifikātu</a:t>
            </a:r>
          </a:p>
          <a:p>
            <a:endParaRPr lang="lv-LV" sz="1600"/>
          </a:p>
          <a:p>
            <a:endParaRPr lang="lv-LV"/>
          </a:p>
          <a:p>
            <a:endParaRPr lang="lv-LV"/>
          </a:p>
        </p:txBody>
      </p:sp>
      <p:sp>
        <p:nvSpPr>
          <p:cNvPr id="4" name="Slide Number Placeholder 3">
            <a:extLst>
              <a:ext uri="{FF2B5EF4-FFF2-40B4-BE49-F238E27FC236}">
                <a16:creationId xmlns:a16="http://schemas.microsoft.com/office/drawing/2014/main" id="{2E8E7FB1-C46A-C8E0-CAC2-BA1B2C82E365}"/>
              </a:ext>
            </a:extLst>
          </p:cNvPr>
          <p:cNvSpPr>
            <a:spLocks noGrp="1"/>
          </p:cNvSpPr>
          <p:nvPr>
            <p:ph type="sldNum" idx="12"/>
          </p:nvPr>
        </p:nvSpPr>
        <p:spPr/>
        <p:txBody>
          <a:bodyPr/>
          <a:lstStyle/>
          <a:p>
            <a:fld id="{ADC29366-B18E-4D23-81CA-79E80CE78323}" type="slidenum">
              <a:rPr lang="lv-LV" dirty="0"/>
              <a:t>3</a:t>
            </a:fld>
            <a:endParaRPr lang="lv-LV"/>
          </a:p>
        </p:txBody>
      </p:sp>
    </p:spTree>
    <p:extLst>
      <p:ext uri="{BB962C8B-B14F-4D97-AF65-F5344CB8AC3E}">
        <p14:creationId xmlns:p14="http://schemas.microsoft.com/office/powerpoint/2010/main" val="46935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124B-4D5B-DA4A-490A-3EB374667785}"/>
              </a:ext>
            </a:extLst>
          </p:cNvPr>
          <p:cNvSpPr>
            <a:spLocks noGrp="1"/>
          </p:cNvSpPr>
          <p:nvPr>
            <p:ph type="title"/>
          </p:nvPr>
        </p:nvSpPr>
        <p:spPr>
          <a:xfrm>
            <a:off x="662641" y="257547"/>
            <a:ext cx="11331910" cy="1142815"/>
          </a:xfrm>
        </p:spPr>
        <p:txBody>
          <a:bodyPr/>
          <a:lstStyle/>
          <a:p>
            <a:r>
              <a:rPr lang="en-US" sz="2800" err="1"/>
              <a:t>Komunikācija</a:t>
            </a:r>
            <a:r>
              <a:rPr lang="en-US" sz="2800"/>
              <a:t> par </a:t>
            </a:r>
            <a:r>
              <a:rPr lang="en-US" sz="2800" err="1"/>
              <a:t>valsts</a:t>
            </a:r>
            <a:r>
              <a:rPr lang="en-US" sz="2800"/>
              <a:t> </a:t>
            </a:r>
            <a:r>
              <a:rPr lang="en-US" sz="2800" err="1"/>
              <a:t>pārbaudes</a:t>
            </a:r>
            <a:r>
              <a:rPr lang="en-US" sz="2800"/>
              <a:t> </a:t>
            </a:r>
            <a:r>
              <a:rPr lang="en-US" sz="2800" err="1"/>
              <a:t>darbiem</a:t>
            </a:r>
            <a:r>
              <a:rPr lang="en-US" sz="2800"/>
              <a:t> (VPD) 2025./2026. </a:t>
            </a:r>
            <a:r>
              <a:rPr lang="en-US" sz="2800" err="1"/>
              <a:t>m.g.</a:t>
            </a:r>
            <a:endParaRPr lang="en-US" sz="2800"/>
          </a:p>
        </p:txBody>
      </p:sp>
      <p:sp>
        <p:nvSpPr>
          <p:cNvPr id="4" name="Slide Number Placeholder 3">
            <a:extLst>
              <a:ext uri="{FF2B5EF4-FFF2-40B4-BE49-F238E27FC236}">
                <a16:creationId xmlns:a16="http://schemas.microsoft.com/office/drawing/2014/main" id="{DA264D9F-BDF0-176A-DF80-890FDDA4C9FE}"/>
              </a:ext>
            </a:extLst>
          </p:cNvPr>
          <p:cNvSpPr>
            <a:spLocks noGrp="1"/>
          </p:cNvSpPr>
          <p:nvPr>
            <p:ph type="sldNum" idx="12"/>
          </p:nvPr>
        </p:nvSpPr>
        <p:spPr/>
        <p:txBody>
          <a:bodyPr/>
          <a:lstStyle/>
          <a:p>
            <a:fld id="{AFD615BA-BB08-4A74-B052-AD3EF859A09A}" type="slidenum">
              <a:rPr lang="lv-LV" dirty="0"/>
              <a:t>4</a:t>
            </a:fld>
            <a:endParaRPr lang="lv-LV"/>
          </a:p>
        </p:txBody>
      </p:sp>
      <p:graphicFrame>
        <p:nvGraphicFramePr>
          <p:cNvPr id="71" name="Diagram 70">
            <a:extLst>
              <a:ext uri="{FF2B5EF4-FFF2-40B4-BE49-F238E27FC236}">
                <a16:creationId xmlns:a16="http://schemas.microsoft.com/office/drawing/2014/main" id="{ED4038DB-459E-ABB8-08F1-DFA064DCACFA}"/>
              </a:ext>
            </a:extLst>
          </p:cNvPr>
          <p:cNvGraphicFramePr/>
          <p:nvPr>
            <p:extLst>
              <p:ext uri="{D42A27DB-BD31-4B8C-83A1-F6EECF244321}">
                <p14:modId xmlns:p14="http://schemas.microsoft.com/office/powerpoint/2010/main" val="1619976"/>
              </p:ext>
            </p:extLst>
          </p:nvPr>
        </p:nvGraphicFramePr>
        <p:xfrm>
          <a:off x="430045" y="1707537"/>
          <a:ext cx="11331910" cy="4892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0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0E60190-4B02-1E6E-6EC0-738C5A0BC466}"/>
              </a:ext>
            </a:extLst>
          </p:cNvPr>
          <p:cNvSpPr/>
          <p:nvPr/>
        </p:nvSpPr>
        <p:spPr>
          <a:xfrm>
            <a:off x="818113" y="2489200"/>
            <a:ext cx="3992118" cy="2387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0" tIns="0" rIns="0" bIns="0" rtlCol="0" anchor="t" anchorCtr="0">
            <a:normAutofit/>
          </a:bodyPr>
          <a:lstStyle/>
          <a:p>
            <a:pPr>
              <a:lnSpc>
                <a:spcPct val="90000"/>
              </a:lnSpc>
              <a:spcAft>
                <a:spcPts val="600"/>
              </a:spcAft>
            </a:pPr>
            <a:r>
              <a:rPr lang="en-US" sz="3200" b="1" err="1">
                <a:solidFill>
                  <a:schemeClr val="dk1"/>
                </a:solidFill>
                <a:latin typeface="Verdana"/>
                <a:ea typeface="Verdana"/>
                <a:sym typeface="Verdana"/>
              </a:rPr>
              <a:t>Valsts</a:t>
            </a:r>
            <a:r>
              <a:rPr lang="en-US" sz="3200" b="1">
                <a:solidFill>
                  <a:schemeClr val="dk1"/>
                </a:solidFill>
                <a:latin typeface="Verdana"/>
                <a:ea typeface="Verdana"/>
                <a:sym typeface="Verdana"/>
              </a:rPr>
              <a:t> </a:t>
            </a:r>
            <a:r>
              <a:rPr lang="en-US" sz="3200" b="1" err="1">
                <a:solidFill>
                  <a:schemeClr val="dk1"/>
                </a:solidFill>
                <a:latin typeface="Verdana"/>
                <a:ea typeface="Verdana"/>
                <a:sym typeface="Verdana"/>
              </a:rPr>
              <a:t>pārbaudesdarbi</a:t>
            </a:r>
            <a:r>
              <a:rPr lang="en-US" sz="3200" b="1">
                <a:solidFill>
                  <a:schemeClr val="dk1"/>
                </a:solidFill>
                <a:latin typeface="Verdana"/>
                <a:ea typeface="Verdana"/>
                <a:sym typeface="Verdana"/>
              </a:rPr>
              <a:t> 9. </a:t>
            </a:r>
            <a:r>
              <a:rPr lang="en-US" sz="3200" b="1" err="1">
                <a:solidFill>
                  <a:schemeClr val="dk1"/>
                </a:solidFill>
                <a:latin typeface="Verdana"/>
                <a:ea typeface="Verdana"/>
                <a:sym typeface="Verdana"/>
              </a:rPr>
              <a:t>klasē</a:t>
            </a:r>
            <a:br>
              <a:rPr lang="en-US">
                <a:sym typeface="Verdana"/>
              </a:rPr>
            </a:br>
            <a:br>
              <a:rPr lang="en-US">
                <a:sym typeface="Verdana"/>
              </a:rPr>
            </a:br>
            <a:r>
              <a:rPr lang="en-US" sz="2400" b="1">
                <a:solidFill>
                  <a:schemeClr val="dk1"/>
                </a:solidFill>
                <a:latin typeface="Verdana"/>
                <a:ea typeface="Verdana"/>
                <a:sym typeface="Verdana"/>
              </a:rPr>
              <a:t>2025./2026. m.g.</a:t>
            </a:r>
            <a:endParaRPr lang="en-US" sz="2400">
              <a:solidFill>
                <a:schemeClr val="dk1"/>
              </a:solidFill>
              <a:ea typeface="Verdana"/>
            </a:endParaRPr>
          </a:p>
        </p:txBody>
      </p:sp>
      <p:sp>
        <p:nvSpPr>
          <p:cNvPr id="5" name="Oval 4">
            <a:extLst>
              <a:ext uri="{FF2B5EF4-FFF2-40B4-BE49-F238E27FC236}">
                <a16:creationId xmlns:a16="http://schemas.microsoft.com/office/drawing/2014/main" id="{A4FB341B-F41C-3AFB-2333-DCC2AF1C919D}"/>
              </a:ext>
            </a:extLst>
          </p:cNvPr>
          <p:cNvSpPr/>
          <p:nvPr/>
        </p:nvSpPr>
        <p:spPr>
          <a:xfrm>
            <a:off x="2419276" y="4401830"/>
            <a:ext cx="2107503" cy="198643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100" err="1">
                <a:ea typeface="Verdana"/>
              </a:rPr>
              <a:t>Sertifikāti</a:t>
            </a:r>
            <a:r>
              <a:rPr lang="en-US" sz="2100">
                <a:ea typeface="Verdana"/>
              </a:rPr>
              <a:t> </a:t>
            </a:r>
          </a:p>
          <a:p>
            <a:pPr algn="ctr"/>
            <a:r>
              <a:rPr lang="en-US" sz="2100">
                <a:ea typeface="Verdana"/>
              </a:rPr>
              <a:t>26. </a:t>
            </a:r>
            <a:r>
              <a:rPr lang="en-US" sz="2100" err="1">
                <a:ea typeface="Verdana"/>
              </a:rPr>
              <a:t>jūnijā</a:t>
            </a:r>
          </a:p>
        </p:txBody>
      </p:sp>
      <p:pic>
        <p:nvPicPr>
          <p:cNvPr id="2" name="Picture 1">
            <a:extLst>
              <a:ext uri="{FF2B5EF4-FFF2-40B4-BE49-F238E27FC236}">
                <a16:creationId xmlns:a16="http://schemas.microsoft.com/office/drawing/2014/main" id="{7EA6551C-E96F-CDEC-044E-6D0585F2B04E}"/>
              </a:ext>
            </a:extLst>
          </p:cNvPr>
          <p:cNvPicPr>
            <a:picLocks noChangeAspect="1"/>
          </p:cNvPicPr>
          <p:nvPr/>
        </p:nvPicPr>
        <p:blipFill>
          <a:blip r:embed="rId2"/>
          <a:stretch>
            <a:fillRect/>
          </a:stretch>
        </p:blipFill>
        <p:spPr>
          <a:xfrm>
            <a:off x="5076608" y="756580"/>
            <a:ext cx="7107740" cy="5245444"/>
          </a:xfrm>
          <a:prstGeom prst="rect">
            <a:avLst/>
          </a:prstGeom>
        </p:spPr>
      </p:pic>
    </p:spTree>
    <p:extLst>
      <p:ext uri="{BB962C8B-B14F-4D97-AF65-F5344CB8AC3E}">
        <p14:creationId xmlns:p14="http://schemas.microsoft.com/office/powerpoint/2010/main" val="311886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616A1-562E-01C2-0E34-9D1AC3247B61}"/>
              </a:ext>
            </a:extLst>
          </p:cNvPr>
          <p:cNvSpPr>
            <a:spLocks noGrp="1"/>
          </p:cNvSpPr>
          <p:nvPr>
            <p:ph type="title"/>
          </p:nvPr>
        </p:nvSpPr>
        <p:spPr>
          <a:xfrm>
            <a:off x="395905" y="279634"/>
            <a:ext cx="11370190" cy="1142815"/>
          </a:xfrm>
        </p:spPr>
        <p:txBody>
          <a:bodyPr/>
          <a:lstStyle/>
          <a:p>
            <a:r>
              <a:rPr lang="lv-LV" sz="2800">
                <a:solidFill>
                  <a:srgbClr val="664690"/>
                </a:solidFill>
              </a:rPr>
              <a:t>Kas nepieciešams, lai 9. klases skolēns  </a:t>
            </a:r>
            <a:br>
              <a:rPr lang="lv-LV" sz="2800"/>
            </a:br>
            <a:r>
              <a:rPr lang="lv-LV" sz="2800">
                <a:solidFill>
                  <a:srgbClr val="664690"/>
                </a:solidFill>
              </a:rPr>
              <a:t>2025./2026. m.g. saņemtu apliecību par pamatizglītību</a:t>
            </a:r>
            <a:endParaRPr lang="lv-LV" sz="2800"/>
          </a:p>
        </p:txBody>
      </p:sp>
      <p:sp>
        <p:nvSpPr>
          <p:cNvPr id="3" name="Subtitle 2">
            <a:extLst>
              <a:ext uri="{FF2B5EF4-FFF2-40B4-BE49-F238E27FC236}">
                <a16:creationId xmlns:a16="http://schemas.microsoft.com/office/drawing/2014/main" id="{D110BCCD-4EEF-DA80-07E8-0474835C1CC7}"/>
              </a:ext>
            </a:extLst>
          </p:cNvPr>
          <p:cNvSpPr>
            <a:spLocks noGrp="1"/>
          </p:cNvSpPr>
          <p:nvPr>
            <p:ph type="body" idx="1"/>
          </p:nvPr>
        </p:nvSpPr>
        <p:spPr>
          <a:xfrm>
            <a:off x="616775" y="2132144"/>
            <a:ext cx="10929767" cy="4044819"/>
          </a:xfrm>
        </p:spPr>
        <p:txBody>
          <a:bodyPr/>
          <a:lstStyle/>
          <a:p>
            <a:pPr marL="571500" indent="-342900" algn="just">
              <a:buFont typeface="Wingdings"/>
              <a:buChar char="Ø"/>
            </a:pPr>
            <a:r>
              <a:rPr lang="lv-LV" sz="2000" b="1">
                <a:solidFill>
                  <a:schemeClr val="tx1"/>
                </a:solidFill>
                <a:highlight>
                  <a:srgbClr val="FFFFFF"/>
                </a:highlight>
                <a:cs typeface="Arial"/>
              </a:rPr>
              <a:t>Jāiegūst gada vērtējumi</a:t>
            </a:r>
            <a:r>
              <a:rPr lang="lv-LV" sz="2000">
                <a:solidFill>
                  <a:schemeClr val="tx1"/>
                </a:solidFill>
                <a:highlight>
                  <a:srgbClr val="FFFFFF"/>
                </a:highlight>
                <a:cs typeface="Arial"/>
              </a:rPr>
              <a:t> visos pamatizglītības programmas mācību priekšmetos</a:t>
            </a:r>
          </a:p>
          <a:p>
            <a:pPr marL="571500" indent="-342900" algn="just">
              <a:buFont typeface="Wingdings"/>
              <a:buChar char="Ø"/>
            </a:pPr>
            <a:r>
              <a:rPr lang="lv-LV" sz="2000">
                <a:solidFill>
                  <a:schemeClr val="tx1"/>
                </a:solidFill>
                <a:highlight>
                  <a:srgbClr val="FFFFFF"/>
                </a:highlight>
                <a:cs typeface="Arial"/>
              </a:rPr>
              <a:t>Gada vērtējums drīkst būs zemāks par četrām ballēm </a:t>
            </a:r>
            <a:r>
              <a:rPr lang="lv-LV" sz="2000" b="1">
                <a:solidFill>
                  <a:schemeClr val="tx1"/>
                </a:solidFill>
                <a:highlight>
                  <a:srgbClr val="FFFFFF"/>
                </a:highlight>
                <a:cs typeface="Arial"/>
              </a:rPr>
              <a:t>ne vairāk kā vienā mācību priekšmetā </a:t>
            </a:r>
            <a:endParaRPr lang="lv-LV" sz="2000" b="1">
              <a:solidFill>
                <a:schemeClr val="tx1"/>
              </a:solidFill>
              <a:cs typeface="Arial"/>
            </a:endParaRPr>
          </a:p>
          <a:p>
            <a:pPr marL="571500" indent="-342900" algn="just">
              <a:buFont typeface="Wingdings"/>
              <a:buChar char="Ø"/>
            </a:pPr>
            <a:r>
              <a:rPr lang="lv-LV" sz="2000">
                <a:solidFill>
                  <a:schemeClr val="tx1"/>
                </a:solidFill>
                <a:highlight>
                  <a:srgbClr val="FFFFFF"/>
                </a:highlight>
                <a:cs typeface="Arial"/>
              </a:rPr>
              <a:t>Jākārto </a:t>
            </a:r>
            <a:r>
              <a:rPr lang="lv-LV" sz="2000" b="1">
                <a:solidFill>
                  <a:schemeClr val="tx1"/>
                </a:solidFill>
                <a:highlight>
                  <a:srgbClr val="FFFFFF"/>
                </a:highlight>
                <a:cs typeface="Arial"/>
              </a:rPr>
              <a:t>monitoringa darbs svešvalodā</a:t>
            </a:r>
            <a:r>
              <a:rPr lang="lv-LV" sz="2000">
                <a:solidFill>
                  <a:schemeClr val="tx1"/>
                </a:solidFill>
                <a:highlight>
                  <a:srgbClr val="FFFFFF"/>
                </a:highlight>
                <a:cs typeface="Arial"/>
              </a:rPr>
              <a:t> (angļu, vācu vai franču pēc skolēna izvēles)</a:t>
            </a:r>
            <a:endParaRPr lang="lv-LV" sz="2000">
              <a:solidFill>
                <a:schemeClr val="tx1"/>
              </a:solidFill>
              <a:cs typeface="Arial"/>
            </a:endParaRPr>
          </a:p>
          <a:p>
            <a:pPr marL="571500" indent="-342900" algn="just">
              <a:buFont typeface="Wingdings"/>
              <a:buChar char="Ø"/>
            </a:pPr>
            <a:r>
              <a:rPr lang="lv-LV" sz="2000">
                <a:solidFill>
                  <a:schemeClr val="tx1"/>
                </a:solidFill>
                <a:highlight>
                  <a:srgbClr val="FFFFFF"/>
                </a:highlight>
                <a:cs typeface="Arial"/>
              </a:rPr>
              <a:t>Jānokārto </a:t>
            </a:r>
            <a:r>
              <a:rPr lang="lv-LV" sz="2000" b="1">
                <a:solidFill>
                  <a:schemeClr val="tx1"/>
                </a:solidFill>
                <a:highlight>
                  <a:srgbClr val="FFFFFF"/>
                </a:highlight>
                <a:cs typeface="Arial"/>
              </a:rPr>
              <a:t>centralizētie eksāmeni latviešu valodā un matemātikā</a:t>
            </a:r>
            <a:r>
              <a:rPr lang="lv-LV" sz="2000">
                <a:solidFill>
                  <a:schemeClr val="tx1"/>
                </a:solidFill>
                <a:highlight>
                  <a:srgbClr val="FFFFFF"/>
                </a:highlight>
                <a:cs typeface="Arial"/>
              </a:rPr>
              <a:t>, sasniedzot 15% vērtējumu un saņemot centralizētā eksāmena sertifikātu, </a:t>
            </a:r>
            <a:r>
              <a:rPr lang="lv-LV" sz="2000" i="1">
                <a:solidFill>
                  <a:schemeClr val="bg2"/>
                </a:solidFill>
                <a:highlight>
                  <a:srgbClr val="FFFFFF"/>
                </a:highlight>
                <a:cs typeface="Arial"/>
              </a:rPr>
              <a:t>izņemot gadījumu, kad skolēns Ministru kabineta noteiktajā kārtībā atbrīvots no valsts pārbaudījumiem</a:t>
            </a:r>
            <a:endParaRPr lang="lv-LV" sz="2000" i="1">
              <a:solidFill>
                <a:schemeClr val="bg2"/>
              </a:solidFill>
            </a:endParaRPr>
          </a:p>
          <a:p>
            <a:endParaRPr lang="lv-LV" sz="2000"/>
          </a:p>
        </p:txBody>
      </p:sp>
    </p:spTree>
    <p:extLst>
      <p:ext uri="{BB962C8B-B14F-4D97-AF65-F5344CB8AC3E}">
        <p14:creationId xmlns:p14="http://schemas.microsoft.com/office/powerpoint/2010/main" val="894043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C8952-8FE7-8BC0-21A8-98586439FF96}"/>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824ABA7-6127-B51D-DE78-1E880580F41F}"/>
              </a:ext>
            </a:extLst>
          </p:cNvPr>
          <p:cNvSpPr/>
          <p:nvPr/>
        </p:nvSpPr>
        <p:spPr>
          <a:xfrm>
            <a:off x="803870" y="2268434"/>
            <a:ext cx="5289485" cy="2387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0" tIns="0" rIns="0" bIns="0" rtlCol="0" anchor="t" anchorCtr="0">
            <a:normAutofit/>
          </a:bodyPr>
          <a:lstStyle/>
          <a:p>
            <a:pPr>
              <a:lnSpc>
                <a:spcPct val="90000"/>
              </a:lnSpc>
              <a:spcAft>
                <a:spcPts val="600"/>
              </a:spcAft>
            </a:pPr>
            <a:r>
              <a:rPr lang="en-US" sz="3200" b="1" err="1">
                <a:solidFill>
                  <a:schemeClr val="dk1"/>
                </a:solidFill>
                <a:latin typeface="Verdana"/>
                <a:ea typeface="Verdana"/>
                <a:sym typeface="Verdana"/>
              </a:rPr>
              <a:t>Valsts</a:t>
            </a:r>
            <a:r>
              <a:rPr lang="en-US" sz="3200" b="1">
                <a:solidFill>
                  <a:schemeClr val="dk1"/>
                </a:solidFill>
                <a:latin typeface="Verdana"/>
                <a:ea typeface="Verdana"/>
                <a:sym typeface="Verdana"/>
              </a:rPr>
              <a:t> </a:t>
            </a:r>
            <a:r>
              <a:rPr lang="en-US" sz="3200" b="1" err="1">
                <a:solidFill>
                  <a:schemeClr val="dk1"/>
                </a:solidFill>
                <a:latin typeface="Verdana"/>
                <a:ea typeface="Verdana"/>
                <a:sym typeface="Verdana"/>
              </a:rPr>
              <a:t>pārbaudes</a:t>
            </a:r>
            <a:br>
              <a:rPr lang="en-US" sz="3200" b="1">
                <a:solidFill>
                  <a:schemeClr val="dk1"/>
                </a:solidFill>
                <a:latin typeface="Verdana"/>
                <a:ea typeface="Verdana"/>
                <a:sym typeface="Verdana"/>
              </a:rPr>
            </a:br>
            <a:r>
              <a:rPr lang="en-US" sz="3200" b="1" err="1">
                <a:solidFill>
                  <a:schemeClr val="dk1"/>
                </a:solidFill>
                <a:latin typeface="Verdana"/>
                <a:ea typeface="Verdana"/>
                <a:sym typeface="Verdana"/>
              </a:rPr>
              <a:t>darbi</a:t>
            </a:r>
            <a:r>
              <a:rPr lang="en-US" sz="3200" b="1">
                <a:solidFill>
                  <a:schemeClr val="dk1"/>
                </a:solidFill>
                <a:latin typeface="Verdana"/>
                <a:ea typeface="Verdana"/>
                <a:sym typeface="Verdana"/>
              </a:rPr>
              <a:t> </a:t>
            </a:r>
            <a:r>
              <a:rPr lang="en-US" sz="3200" b="1" err="1">
                <a:solidFill>
                  <a:schemeClr val="dk1"/>
                </a:solidFill>
                <a:latin typeface="Verdana"/>
                <a:ea typeface="Verdana"/>
                <a:sym typeface="Verdana"/>
              </a:rPr>
              <a:t>vispārējā</a:t>
            </a:r>
            <a:br>
              <a:rPr lang="en-US" sz="3200" b="1">
                <a:solidFill>
                  <a:schemeClr val="dk1"/>
                </a:solidFill>
                <a:latin typeface="Verdana"/>
                <a:ea typeface="Verdana"/>
                <a:sym typeface="Verdana"/>
              </a:rPr>
            </a:br>
            <a:r>
              <a:rPr lang="en-US" sz="3200" b="1" err="1">
                <a:solidFill>
                  <a:schemeClr val="dk1"/>
                </a:solidFill>
                <a:latin typeface="Verdana"/>
                <a:ea typeface="Verdana"/>
                <a:sym typeface="Verdana"/>
              </a:rPr>
              <a:t>vidējā</a:t>
            </a:r>
            <a:r>
              <a:rPr lang="en-US" sz="3200" b="1">
                <a:solidFill>
                  <a:schemeClr val="dk1"/>
                </a:solidFill>
                <a:latin typeface="Verdana"/>
                <a:ea typeface="Verdana"/>
                <a:sym typeface="Verdana"/>
              </a:rPr>
              <a:t> </a:t>
            </a:r>
            <a:r>
              <a:rPr lang="en-US" sz="3200" b="1" err="1">
                <a:solidFill>
                  <a:schemeClr val="dk1"/>
                </a:solidFill>
                <a:latin typeface="Verdana"/>
                <a:ea typeface="Verdana"/>
                <a:sym typeface="Verdana"/>
              </a:rPr>
              <a:t>izglītībā</a:t>
            </a:r>
            <a:r>
              <a:rPr lang="en-US" sz="2700" b="1">
                <a:solidFill>
                  <a:schemeClr val="dk1"/>
                </a:solidFill>
                <a:latin typeface="Verdana"/>
                <a:ea typeface="Verdana"/>
                <a:sym typeface="Verdana"/>
              </a:rPr>
              <a:t> </a:t>
            </a:r>
            <a:br>
              <a:rPr lang="en-US" sz="2700" b="1">
                <a:solidFill>
                  <a:schemeClr val="dk1"/>
                </a:solidFill>
                <a:latin typeface="Verdana"/>
                <a:ea typeface="Verdana"/>
              </a:rPr>
            </a:br>
            <a:br>
              <a:rPr lang="en-US" sz="2700" b="1">
                <a:latin typeface="Verdana"/>
                <a:ea typeface="Verdana"/>
                <a:sym typeface="Verdana"/>
              </a:rPr>
            </a:br>
            <a:r>
              <a:rPr lang="en-US" sz="2400" b="1">
                <a:solidFill>
                  <a:schemeClr val="dk1"/>
                </a:solidFill>
                <a:latin typeface="Verdana"/>
                <a:ea typeface="Verdana"/>
                <a:sym typeface="Verdana"/>
              </a:rPr>
              <a:t>2025./2026. m.g.</a:t>
            </a:r>
            <a:endParaRPr lang="en-US" sz="2400" b="1">
              <a:solidFill>
                <a:schemeClr val="dk1"/>
              </a:solidFill>
              <a:latin typeface="Verdana"/>
              <a:ea typeface="Verdana"/>
            </a:endParaRPr>
          </a:p>
        </p:txBody>
      </p:sp>
      <p:pic>
        <p:nvPicPr>
          <p:cNvPr id="2" name="Picture 1">
            <a:extLst>
              <a:ext uri="{FF2B5EF4-FFF2-40B4-BE49-F238E27FC236}">
                <a16:creationId xmlns:a16="http://schemas.microsoft.com/office/drawing/2014/main" id="{F1C65300-2BC3-C310-F449-1F8F307697DA}"/>
              </a:ext>
            </a:extLst>
          </p:cNvPr>
          <p:cNvPicPr>
            <a:picLocks noChangeAspect="1"/>
          </p:cNvPicPr>
          <p:nvPr/>
        </p:nvPicPr>
        <p:blipFill>
          <a:blip r:embed="rId2"/>
          <a:srcRect t="12057"/>
          <a:stretch>
            <a:fillRect/>
          </a:stretch>
        </p:blipFill>
        <p:spPr>
          <a:xfrm>
            <a:off x="5307265" y="1290722"/>
            <a:ext cx="6737684" cy="4967242"/>
          </a:xfrm>
          <a:prstGeom prst="rect">
            <a:avLst/>
          </a:prstGeom>
          <a:noFill/>
          <a:ln>
            <a:noFill/>
          </a:ln>
        </p:spPr>
      </p:pic>
      <p:sp>
        <p:nvSpPr>
          <p:cNvPr id="5" name="Oval 4">
            <a:extLst>
              <a:ext uri="{FF2B5EF4-FFF2-40B4-BE49-F238E27FC236}">
                <a16:creationId xmlns:a16="http://schemas.microsoft.com/office/drawing/2014/main" id="{EAC600C1-B5B0-8A92-4367-AECB48E72B44}"/>
              </a:ext>
            </a:extLst>
          </p:cNvPr>
          <p:cNvSpPr/>
          <p:nvPr/>
        </p:nvSpPr>
        <p:spPr>
          <a:xfrm>
            <a:off x="3457363" y="4655830"/>
            <a:ext cx="2107503" cy="198643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100" err="1">
                <a:ea typeface="Verdana"/>
              </a:rPr>
              <a:t>Sertifikāti</a:t>
            </a:r>
            <a:r>
              <a:rPr lang="en-US" sz="2100">
                <a:ea typeface="Verdana"/>
              </a:rPr>
              <a:t> </a:t>
            </a:r>
          </a:p>
          <a:p>
            <a:pPr algn="ctr"/>
            <a:r>
              <a:rPr lang="en-US" sz="2100">
                <a:ea typeface="Verdana"/>
              </a:rPr>
              <a:t>3. </a:t>
            </a:r>
            <a:r>
              <a:rPr lang="en-US" sz="2100" err="1">
                <a:ea typeface="Verdana"/>
              </a:rPr>
              <a:t>jūlijā</a:t>
            </a:r>
          </a:p>
        </p:txBody>
      </p:sp>
    </p:spTree>
    <p:extLst>
      <p:ext uri="{BB962C8B-B14F-4D97-AF65-F5344CB8AC3E}">
        <p14:creationId xmlns:p14="http://schemas.microsoft.com/office/powerpoint/2010/main" val="2730458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EEF12A-4ECD-242B-ADC9-9422F4F91E8C}"/>
              </a:ext>
            </a:extLst>
          </p:cNvPr>
          <p:cNvSpPr>
            <a:spLocks noGrp="1"/>
          </p:cNvSpPr>
          <p:nvPr>
            <p:ph type="sldNum" idx="12"/>
          </p:nvPr>
        </p:nvSpPr>
        <p:spPr/>
        <p:txBody>
          <a:bodyPr/>
          <a:lstStyle/>
          <a:p>
            <a:fld id="{B6D9EA17-AD69-4311-8A09-7BFC7D45A657}" type="slidenum">
              <a:rPr lang="lv-LV" dirty="0"/>
              <a:t>8</a:t>
            </a:fld>
            <a:endParaRPr lang="lv-LV"/>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332B4DE8-2733-9A17-7260-E276A271855E}"/>
                  </a:ext>
                </a:extLst>
              </p14:cNvPr>
              <p14:cNvContentPartPr/>
              <p14:nvPr/>
            </p14:nvContentPartPr>
            <p14:xfrm>
              <a:off x="3005070" y="4306372"/>
              <a:ext cx="13415" cy="13415"/>
            </p14:xfrm>
          </p:contentPart>
        </mc:Choice>
        <mc:Fallback xmlns="">
          <p:pic>
            <p:nvPicPr>
              <p:cNvPr id="6" name="Ink 5">
                <a:extLst>
                  <a:ext uri="{FF2B5EF4-FFF2-40B4-BE49-F238E27FC236}">
                    <a16:creationId xmlns:a16="http://schemas.microsoft.com/office/drawing/2014/main" id="{332B4DE8-2733-9A17-7260-E276A271855E}"/>
                  </a:ext>
                </a:extLst>
              </p:cNvPr>
              <p:cNvPicPr/>
              <p:nvPr/>
            </p:nvPicPr>
            <p:blipFill>
              <a:blip r:embed="rId3"/>
              <a:stretch>
                <a:fillRect/>
              </a:stretch>
            </p:blipFill>
            <p:spPr>
              <a:xfrm>
                <a:off x="-2147483648" y="-2147483648"/>
                <a:ext cx="0" cy="0"/>
              </a:xfrm>
              <a:prstGeom prst="rect">
                <a:avLst/>
              </a:prstGeom>
            </p:spPr>
          </p:pic>
        </mc:Fallback>
      </mc:AlternateContent>
      <p:pic>
        <p:nvPicPr>
          <p:cNvPr id="5" name="Picture 4" descr="A purple and blue chart with white text&#10;&#10;AI-generated content may be incorrect.">
            <a:extLst>
              <a:ext uri="{FF2B5EF4-FFF2-40B4-BE49-F238E27FC236}">
                <a16:creationId xmlns:a16="http://schemas.microsoft.com/office/drawing/2014/main" id="{9F0BFA2E-F111-7101-E07D-5106F9C21989}"/>
              </a:ext>
            </a:extLst>
          </p:cNvPr>
          <p:cNvPicPr>
            <a:picLocks noChangeAspect="1"/>
          </p:cNvPicPr>
          <p:nvPr/>
        </p:nvPicPr>
        <p:blipFill>
          <a:blip r:embed="rId4"/>
          <a:stretch>
            <a:fillRect/>
          </a:stretch>
        </p:blipFill>
        <p:spPr>
          <a:xfrm>
            <a:off x="1619250" y="395288"/>
            <a:ext cx="8953500" cy="6067425"/>
          </a:xfrm>
          <a:prstGeom prst="rect">
            <a:avLst/>
          </a:prstGeom>
          <a:ln>
            <a:noFill/>
          </a:ln>
          <a:effectLst>
            <a:softEdge rad="112500"/>
          </a:effectLst>
        </p:spPr>
      </p:pic>
    </p:spTree>
    <p:extLst>
      <p:ext uri="{BB962C8B-B14F-4D97-AF65-F5344CB8AC3E}">
        <p14:creationId xmlns:p14="http://schemas.microsoft.com/office/powerpoint/2010/main" val="1964681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73221A-4027-1E2A-5B4D-390321206E41}"/>
              </a:ext>
            </a:extLst>
          </p:cNvPr>
          <p:cNvSpPr>
            <a:spLocks noGrp="1"/>
          </p:cNvSpPr>
          <p:nvPr>
            <p:ph type="sldNum" idx="12"/>
          </p:nvPr>
        </p:nvSpPr>
        <p:spPr/>
        <p:txBody>
          <a:bodyPr/>
          <a:lstStyle/>
          <a:p>
            <a:fld id="{00000000-1234-1234-1234-123412341234}" type="slidenum">
              <a:rPr lang="lv-LV" smtClean="0"/>
              <a:pPr/>
              <a:t>9</a:t>
            </a:fld>
            <a:endParaRPr lang="lv-LV"/>
          </a:p>
        </p:txBody>
      </p:sp>
      <p:sp>
        <p:nvSpPr>
          <p:cNvPr id="3" name="Title 2">
            <a:extLst>
              <a:ext uri="{FF2B5EF4-FFF2-40B4-BE49-F238E27FC236}">
                <a16:creationId xmlns:a16="http://schemas.microsoft.com/office/drawing/2014/main" id="{DDB995FB-3C56-4689-D225-A645EC1CE234}"/>
              </a:ext>
            </a:extLst>
          </p:cNvPr>
          <p:cNvSpPr>
            <a:spLocks noGrp="1"/>
          </p:cNvSpPr>
          <p:nvPr>
            <p:ph type="title"/>
          </p:nvPr>
        </p:nvSpPr>
        <p:spPr>
          <a:xfrm>
            <a:off x="616775" y="257547"/>
            <a:ext cx="10648459" cy="1142815"/>
          </a:xfrm>
        </p:spPr>
        <p:txBody>
          <a:bodyPr/>
          <a:lstStyle/>
          <a:p>
            <a:r>
              <a:rPr lang="en-US" sz="2800" err="1"/>
              <a:t>P</a:t>
            </a:r>
            <a:r>
              <a:rPr lang="en-US" sz="2600" err="1"/>
              <a:t>ieteikušos</a:t>
            </a:r>
            <a:r>
              <a:rPr lang="en-US" sz="2600"/>
              <a:t> </a:t>
            </a:r>
            <a:r>
              <a:rPr lang="en-US" sz="2600" err="1"/>
              <a:t>kārtotāju</a:t>
            </a:r>
            <a:r>
              <a:rPr lang="en-US" sz="2600"/>
              <a:t> </a:t>
            </a:r>
            <a:r>
              <a:rPr lang="en-US" sz="2600" err="1"/>
              <a:t>skaits</a:t>
            </a:r>
            <a:r>
              <a:rPr lang="en-US" sz="2600"/>
              <a:t> </a:t>
            </a:r>
            <a:br>
              <a:rPr lang="en-US" sz="2600"/>
            </a:br>
            <a:r>
              <a:rPr lang="en-US" sz="2600"/>
              <a:t>9. </a:t>
            </a:r>
            <a:r>
              <a:rPr lang="en-US" sz="2600" err="1"/>
              <a:t>klases</a:t>
            </a:r>
            <a:r>
              <a:rPr lang="en-US" sz="2600"/>
              <a:t> </a:t>
            </a:r>
            <a:r>
              <a:rPr lang="en-US" sz="2600" err="1"/>
              <a:t>valsts</a:t>
            </a:r>
            <a:r>
              <a:rPr lang="en-US" sz="2600"/>
              <a:t> </a:t>
            </a:r>
            <a:r>
              <a:rPr lang="en-US" sz="2600" err="1"/>
              <a:t>pārbaudes</a:t>
            </a:r>
            <a:r>
              <a:rPr lang="en-US" sz="2600"/>
              <a:t> </a:t>
            </a:r>
            <a:r>
              <a:rPr lang="en-US" sz="2600" err="1"/>
              <a:t>darbiem</a:t>
            </a:r>
            <a:r>
              <a:rPr lang="en-US" sz="2600"/>
              <a:t> un </a:t>
            </a:r>
            <a:br>
              <a:rPr lang="en-US" sz="2600"/>
            </a:br>
            <a:r>
              <a:rPr lang="en-US" sz="2600" err="1"/>
              <a:t>vidējās</a:t>
            </a:r>
            <a:r>
              <a:rPr lang="en-US" sz="2600"/>
              <a:t> </a:t>
            </a:r>
            <a:r>
              <a:rPr lang="en-US" sz="2600" err="1"/>
              <a:t>izglītības</a:t>
            </a:r>
            <a:r>
              <a:rPr lang="en-US" sz="2600"/>
              <a:t> </a:t>
            </a:r>
            <a:r>
              <a:rPr lang="en-US" sz="2600" err="1"/>
              <a:t>optimālā</a:t>
            </a:r>
            <a:r>
              <a:rPr lang="en-US" sz="2600"/>
              <a:t> </a:t>
            </a:r>
            <a:r>
              <a:rPr lang="en-US" sz="2600" err="1"/>
              <a:t>līmeņa</a:t>
            </a:r>
            <a:r>
              <a:rPr lang="en-US" sz="2600"/>
              <a:t> </a:t>
            </a:r>
            <a:r>
              <a:rPr lang="en-US" sz="2600" err="1"/>
              <a:t>eksāmeniem</a:t>
            </a:r>
            <a:endParaRPr lang="en-US" sz="2600"/>
          </a:p>
        </p:txBody>
      </p:sp>
      <p:graphicFrame>
        <p:nvGraphicFramePr>
          <p:cNvPr id="7" name="Table 6">
            <a:extLst>
              <a:ext uri="{FF2B5EF4-FFF2-40B4-BE49-F238E27FC236}">
                <a16:creationId xmlns:a16="http://schemas.microsoft.com/office/drawing/2014/main" id="{104E9E89-4A4C-0A87-DEEE-AC70FF775240}"/>
              </a:ext>
            </a:extLst>
          </p:cNvPr>
          <p:cNvGraphicFramePr>
            <a:graphicFrameLocks noGrp="1"/>
          </p:cNvGraphicFramePr>
          <p:nvPr>
            <p:extLst>
              <p:ext uri="{D42A27DB-BD31-4B8C-83A1-F6EECF244321}">
                <p14:modId xmlns:p14="http://schemas.microsoft.com/office/powerpoint/2010/main" val="3758934486"/>
              </p:ext>
            </p:extLst>
          </p:nvPr>
        </p:nvGraphicFramePr>
        <p:xfrm>
          <a:off x="614784" y="1711365"/>
          <a:ext cx="10221138" cy="4821424"/>
        </p:xfrm>
        <a:graphic>
          <a:graphicData uri="http://schemas.openxmlformats.org/drawingml/2006/table">
            <a:tbl>
              <a:tblPr firstRow="1" firstCol="1" bandRow="1">
                <a:tableStyleId>{073A0DAA-6AF3-43AB-8588-CEC1D06C72B9}</a:tableStyleId>
              </a:tblPr>
              <a:tblGrid>
                <a:gridCol w="3406636">
                  <a:extLst>
                    <a:ext uri="{9D8B030D-6E8A-4147-A177-3AD203B41FA5}">
                      <a16:colId xmlns:a16="http://schemas.microsoft.com/office/drawing/2014/main" val="1724071315"/>
                    </a:ext>
                  </a:extLst>
                </a:gridCol>
                <a:gridCol w="3406636">
                  <a:extLst>
                    <a:ext uri="{9D8B030D-6E8A-4147-A177-3AD203B41FA5}">
                      <a16:colId xmlns:a16="http://schemas.microsoft.com/office/drawing/2014/main" val="1756931276"/>
                    </a:ext>
                  </a:extLst>
                </a:gridCol>
                <a:gridCol w="3407866">
                  <a:extLst>
                    <a:ext uri="{9D8B030D-6E8A-4147-A177-3AD203B41FA5}">
                      <a16:colId xmlns:a16="http://schemas.microsoft.com/office/drawing/2014/main" val="2230434986"/>
                    </a:ext>
                  </a:extLst>
                </a:gridCol>
              </a:tblGrid>
              <a:tr h="1506246">
                <a:tc>
                  <a:txBody>
                    <a:bodyPr/>
                    <a:lstStyle/>
                    <a:p>
                      <a:pPr algn="ctr">
                        <a:buNone/>
                      </a:pPr>
                      <a:endParaRPr lang="en-US" sz="2400">
                        <a:solidFill>
                          <a:srgbClr val="FFFFFF"/>
                        </a:solidFill>
                        <a:effectLst/>
                      </a:endParaRPr>
                    </a:p>
                    <a:p>
                      <a:pPr lvl="0" algn="ctr">
                        <a:buNone/>
                      </a:pPr>
                      <a:r>
                        <a:rPr lang="en-US" sz="2400" err="1">
                          <a:solidFill>
                            <a:srgbClr val="FFFFFF"/>
                          </a:solidFill>
                          <a:effectLst/>
                        </a:rPr>
                        <a:t>Valsts</a:t>
                      </a:r>
                      <a:r>
                        <a:rPr lang="en-US" sz="2400">
                          <a:solidFill>
                            <a:srgbClr val="FFFFFF"/>
                          </a:solidFill>
                          <a:effectLst/>
                        </a:rPr>
                        <a:t> </a:t>
                      </a:r>
                      <a:r>
                        <a:rPr lang="en-US" sz="2400" err="1">
                          <a:solidFill>
                            <a:srgbClr val="FFFFFF"/>
                          </a:solidFill>
                          <a:effectLst/>
                        </a:rPr>
                        <a:t>pārbaudes</a:t>
                      </a:r>
                      <a:r>
                        <a:rPr lang="en-US" sz="2400">
                          <a:solidFill>
                            <a:srgbClr val="FFFFFF"/>
                          </a:solidFill>
                          <a:effectLst/>
                        </a:rPr>
                        <a:t> </a:t>
                      </a:r>
                      <a:r>
                        <a:rPr lang="en-US" sz="2400" err="1">
                          <a:solidFill>
                            <a:srgbClr val="FFFFFF"/>
                          </a:solidFill>
                          <a:effectLst/>
                        </a:rPr>
                        <a:t>darbs</a:t>
                      </a:r>
                      <a:endParaRPr lang="en-US" sz="2400">
                        <a:effectLst/>
                      </a:endParaRPr>
                    </a:p>
                  </a:txBody>
                  <a:tcPr marL="68580" marR="68580" marT="0" marB="0"/>
                </a:tc>
                <a:tc>
                  <a:txBody>
                    <a:bodyPr/>
                    <a:lstStyle/>
                    <a:p>
                      <a:pPr algn="ctr">
                        <a:buNone/>
                      </a:pPr>
                      <a:endParaRPr lang="en-US" sz="2400">
                        <a:solidFill>
                          <a:srgbClr val="FFFFFF"/>
                        </a:solidFill>
                        <a:effectLst/>
                      </a:endParaRPr>
                    </a:p>
                    <a:p>
                      <a:pPr lvl="0" algn="ctr">
                        <a:buNone/>
                      </a:pPr>
                      <a:r>
                        <a:rPr lang="en-US" sz="2400">
                          <a:solidFill>
                            <a:srgbClr val="FFFFFF"/>
                          </a:solidFill>
                          <a:effectLst/>
                        </a:rPr>
                        <a:t>9. </a:t>
                      </a:r>
                      <a:r>
                        <a:rPr lang="en-US" sz="2400" err="1">
                          <a:solidFill>
                            <a:srgbClr val="FFFFFF"/>
                          </a:solidFill>
                          <a:effectLst/>
                        </a:rPr>
                        <a:t>klase</a:t>
                      </a:r>
                      <a:endParaRPr lang="en-US" sz="2400">
                        <a:effectLst/>
                      </a:endParaRPr>
                    </a:p>
                  </a:txBody>
                  <a:tcPr marL="68580" marR="68580" marT="0" marB="0"/>
                </a:tc>
                <a:tc>
                  <a:txBody>
                    <a:bodyPr/>
                    <a:lstStyle/>
                    <a:p>
                      <a:pPr algn="ctr">
                        <a:buNone/>
                      </a:pPr>
                      <a:endParaRPr lang="en-US" sz="2400">
                        <a:solidFill>
                          <a:srgbClr val="FFFFFF"/>
                        </a:solidFill>
                        <a:effectLst/>
                      </a:endParaRPr>
                    </a:p>
                    <a:p>
                      <a:pPr lvl="0" algn="ctr">
                        <a:buNone/>
                      </a:pPr>
                      <a:r>
                        <a:rPr lang="en-US" sz="2400" err="1">
                          <a:solidFill>
                            <a:srgbClr val="FFFFFF"/>
                          </a:solidFill>
                          <a:effectLst/>
                        </a:rPr>
                        <a:t>Vidējā</a:t>
                      </a:r>
                      <a:r>
                        <a:rPr lang="en-US" sz="2400">
                          <a:solidFill>
                            <a:srgbClr val="FFFFFF"/>
                          </a:solidFill>
                          <a:effectLst/>
                        </a:rPr>
                        <a:t> </a:t>
                      </a:r>
                      <a:r>
                        <a:rPr lang="en-US" sz="2400" err="1">
                          <a:solidFill>
                            <a:srgbClr val="FFFFFF"/>
                          </a:solidFill>
                          <a:effectLst/>
                        </a:rPr>
                        <a:t>izglītība</a:t>
                      </a:r>
                      <a:r>
                        <a:rPr lang="en-US" sz="2400">
                          <a:solidFill>
                            <a:srgbClr val="FFFFFF"/>
                          </a:solidFill>
                          <a:effectLst/>
                        </a:rPr>
                        <a:t> (</a:t>
                      </a:r>
                      <a:r>
                        <a:rPr lang="en-US" sz="2400" err="1">
                          <a:solidFill>
                            <a:srgbClr val="FFFFFF"/>
                          </a:solidFill>
                          <a:effectLst/>
                        </a:rPr>
                        <a:t>optimālais</a:t>
                      </a:r>
                      <a:r>
                        <a:rPr lang="en-US" sz="2400">
                          <a:solidFill>
                            <a:srgbClr val="FFFFFF"/>
                          </a:solidFill>
                          <a:effectLst/>
                        </a:rPr>
                        <a:t> </a:t>
                      </a:r>
                      <a:r>
                        <a:rPr lang="en-US" sz="2400" err="1">
                          <a:solidFill>
                            <a:srgbClr val="FFFFFF"/>
                          </a:solidFill>
                          <a:effectLst/>
                        </a:rPr>
                        <a:t>līmenis</a:t>
                      </a:r>
                      <a:r>
                        <a:rPr lang="en-US" sz="2400">
                          <a:solidFill>
                            <a:srgbClr val="FFFFFF"/>
                          </a:solidFill>
                          <a:effectLst/>
                        </a:rPr>
                        <a:t>)</a:t>
                      </a:r>
                      <a:endParaRPr lang="en-US" sz="2400">
                        <a:effectLst/>
                      </a:endParaRPr>
                    </a:p>
                  </a:txBody>
                  <a:tcPr marL="68580" marR="68580" marT="0" marB="0"/>
                </a:tc>
                <a:extLst>
                  <a:ext uri="{0D108BD9-81ED-4DB2-BD59-A6C34878D82A}">
                    <a16:rowId xmlns:a16="http://schemas.microsoft.com/office/drawing/2014/main" val="3193943394"/>
                  </a:ext>
                </a:extLst>
              </a:tr>
              <a:tr h="475656">
                <a:tc>
                  <a:txBody>
                    <a:bodyPr/>
                    <a:lstStyle/>
                    <a:p>
                      <a:pPr algn="ctr">
                        <a:buNone/>
                      </a:pPr>
                      <a:r>
                        <a:rPr lang="en-US" sz="2000" err="1">
                          <a:solidFill>
                            <a:srgbClr val="FFFFFF"/>
                          </a:solidFill>
                          <a:effectLst/>
                        </a:rPr>
                        <a:t>Matemātika</a:t>
                      </a:r>
                      <a:endParaRPr lang="en-US" sz="2000">
                        <a:solidFill>
                          <a:srgbClr val="FFFFFF"/>
                        </a:solidFill>
                        <a:effectLst/>
                      </a:endParaRPr>
                    </a:p>
                  </a:txBody>
                  <a:tcPr marL="68580" marR="68580" marT="0" marB="0" anchor="ctr"/>
                </a:tc>
                <a:tc>
                  <a:txBody>
                    <a:bodyPr/>
                    <a:lstStyle/>
                    <a:p>
                      <a:pPr algn="ctr">
                        <a:buNone/>
                      </a:pPr>
                      <a:r>
                        <a:rPr lang="en-US" sz="2000">
                          <a:solidFill>
                            <a:srgbClr val="664690"/>
                          </a:solidFill>
                          <a:effectLst/>
                        </a:rPr>
                        <a:t>17344</a:t>
                      </a:r>
                    </a:p>
                  </a:txBody>
                  <a:tcPr marL="68580" marR="68580" marT="0" marB="0" anchor="ctr"/>
                </a:tc>
                <a:tc>
                  <a:txBody>
                    <a:bodyPr/>
                    <a:lstStyle/>
                    <a:p>
                      <a:pPr algn="ctr">
                        <a:buNone/>
                      </a:pPr>
                      <a:r>
                        <a:rPr lang="en-US" sz="2000">
                          <a:solidFill>
                            <a:srgbClr val="664690"/>
                          </a:solidFill>
                          <a:effectLst/>
                        </a:rPr>
                        <a:t>17388</a:t>
                      </a:r>
                    </a:p>
                  </a:txBody>
                  <a:tcPr marL="68580" marR="68580" marT="0" marB="0" anchor="ctr"/>
                </a:tc>
                <a:extLst>
                  <a:ext uri="{0D108BD9-81ED-4DB2-BD59-A6C34878D82A}">
                    <a16:rowId xmlns:a16="http://schemas.microsoft.com/office/drawing/2014/main" val="885701331"/>
                  </a:ext>
                </a:extLst>
              </a:tr>
              <a:tr h="461242">
                <a:tc>
                  <a:txBody>
                    <a:bodyPr/>
                    <a:lstStyle/>
                    <a:p>
                      <a:pPr algn="ctr">
                        <a:buNone/>
                      </a:pPr>
                      <a:r>
                        <a:rPr lang="en-US" sz="2000" err="1">
                          <a:solidFill>
                            <a:srgbClr val="FFFFFF"/>
                          </a:solidFill>
                          <a:effectLst/>
                        </a:rPr>
                        <a:t>Latviešu</a:t>
                      </a:r>
                      <a:r>
                        <a:rPr lang="en-US" sz="2000">
                          <a:solidFill>
                            <a:srgbClr val="FFFFFF"/>
                          </a:solidFill>
                          <a:effectLst/>
                        </a:rPr>
                        <a:t> </a:t>
                      </a:r>
                      <a:r>
                        <a:rPr lang="en-US" sz="2000" err="1">
                          <a:solidFill>
                            <a:srgbClr val="FFFFFF"/>
                          </a:solidFill>
                          <a:effectLst/>
                        </a:rPr>
                        <a:t>valoda</a:t>
                      </a:r>
                    </a:p>
                  </a:txBody>
                  <a:tcPr marL="68580" marR="68580" marT="0" marB="0" anchor="ctr"/>
                </a:tc>
                <a:tc>
                  <a:txBody>
                    <a:bodyPr/>
                    <a:lstStyle/>
                    <a:p>
                      <a:pPr algn="ctr">
                        <a:buNone/>
                      </a:pPr>
                      <a:r>
                        <a:rPr lang="en-US" sz="2000">
                          <a:solidFill>
                            <a:srgbClr val="664690"/>
                          </a:solidFill>
                          <a:effectLst/>
                        </a:rPr>
                        <a:t>17221</a:t>
                      </a:r>
                    </a:p>
                  </a:txBody>
                  <a:tcPr marL="68580" marR="68580" marT="0" marB="0" anchor="ctr"/>
                </a:tc>
                <a:tc>
                  <a:txBody>
                    <a:bodyPr/>
                    <a:lstStyle/>
                    <a:p>
                      <a:pPr algn="ctr">
                        <a:buNone/>
                      </a:pPr>
                      <a:r>
                        <a:rPr lang="en-US" sz="2000">
                          <a:solidFill>
                            <a:srgbClr val="664690"/>
                          </a:solidFill>
                          <a:effectLst/>
                        </a:rPr>
                        <a:t>16476</a:t>
                      </a:r>
                    </a:p>
                  </a:txBody>
                  <a:tcPr marL="68580" marR="68580" marT="0" marB="0" anchor="ctr"/>
                </a:tc>
                <a:extLst>
                  <a:ext uri="{0D108BD9-81ED-4DB2-BD59-A6C34878D82A}">
                    <a16:rowId xmlns:a16="http://schemas.microsoft.com/office/drawing/2014/main" val="1941310019"/>
                  </a:ext>
                </a:extLst>
              </a:tr>
              <a:tr h="475656">
                <a:tc>
                  <a:txBody>
                    <a:bodyPr/>
                    <a:lstStyle/>
                    <a:p>
                      <a:pPr algn="ctr">
                        <a:buNone/>
                      </a:pPr>
                      <a:r>
                        <a:rPr lang="lv-LV" sz="2000">
                          <a:solidFill>
                            <a:srgbClr val="FFFFFF"/>
                          </a:solidFill>
                          <a:effectLst/>
                        </a:rPr>
                        <a:t>Angļu valoda</a:t>
                      </a:r>
                    </a:p>
                  </a:txBody>
                  <a:tcPr marL="68580" marR="68580" marT="0" marB="0" anchor="ctr"/>
                </a:tc>
                <a:tc>
                  <a:txBody>
                    <a:bodyPr/>
                    <a:lstStyle/>
                    <a:p>
                      <a:pPr algn="ctr">
                        <a:buNone/>
                      </a:pPr>
                      <a:r>
                        <a:rPr lang="en-US" sz="2000">
                          <a:solidFill>
                            <a:srgbClr val="664690"/>
                          </a:solidFill>
                          <a:effectLst/>
                        </a:rPr>
                        <a:t>16926</a:t>
                      </a:r>
                    </a:p>
                  </a:txBody>
                  <a:tcPr marL="68580" marR="68580" marT="0" marB="0" anchor="ctr"/>
                </a:tc>
                <a:tc>
                  <a:txBody>
                    <a:bodyPr/>
                    <a:lstStyle/>
                    <a:p>
                      <a:pPr algn="ctr">
                        <a:buNone/>
                      </a:pPr>
                      <a:r>
                        <a:rPr lang="en-US" sz="2000">
                          <a:solidFill>
                            <a:srgbClr val="664690"/>
                          </a:solidFill>
                          <a:effectLst/>
                        </a:rPr>
                        <a:t>15540</a:t>
                      </a:r>
                    </a:p>
                  </a:txBody>
                  <a:tcPr marL="68580" marR="68580" marT="0" marB="0" anchor="ctr"/>
                </a:tc>
                <a:extLst>
                  <a:ext uri="{0D108BD9-81ED-4DB2-BD59-A6C34878D82A}">
                    <a16:rowId xmlns:a16="http://schemas.microsoft.com/office/drawing/2014/main" val="2022558359"/>
                  </a:ext>
                </a:extLst>
              </a:tr>
              <a:tr h="475656">
                <a:tc>
                  <a:txBody>
                    <a:bodyPr/>
                    <a:lstStyle/>
                    <a:p>
                      <a:pPr algn="ctr">
                        <a:buNone/>
                      </a:pPr>
                      <a:r>
                        <a:rPr lang="en-US" sz="2000" err="1">
                          <a:solidFill>
                            <a:srgbClr val="FFFFFF"/>
                          </a:solidFill>
                          <a:effectLst/>
                        </a:rPr>
                        <a:t>Fizika</a:t>
                      </a:r>
                      <a:endParaRPr lang="en-US" sz="2000">
                        <a:solidFill>
                          <a:srgbClr val="FFFFFF"/>
                        </a:solidFill>
                        <a:effectLst/>
                      </a:endParaRPr>
                    </a:p>
                  </a:txBody>
                  <a:tcPr marL="68580" marR="68580" marT="0" marB="0" anchor="ctr"/>
                </a:tc>
                <a:tc>
                  <a:txBody>
                    <a:bodyPr/>
                    <a:lstStyle/>
                    <a:p>
                      <a:pPr algn="ctr">
                        <a:buNone/>
                      </a:pPr>
                      <a:endParaRPr lang="en-US" sz="2000">
                        <a:solidFill>
                          <a:srgbClr val="664690"/>
                        </a:solidFill>
                        <a:effectLst/>
                      </a:endParaRPr>
                    </a:p>
                  </a:txBody>
                  <a:tcPr marL="68580" marR="68580" marT="0" marB="0" anchor="ctr"/>
                </a:tc>
                <a:tc>
                  <a:txBody>
                    <a:bodyPr/>
                    <a:lstStyle/>
                    <a:p>
                      <a:pPr algn="ctr">
                        <a:buNone/>
                      </a:pPr>
                      <a:r>
                        <a:rPr lang="en-US" sz="2000">
                          <a:solidFill>
                            <a:srgbClr val="664690"/>
                          </a:solidFill>
                          <a:effectLst/>
                        </a:rPr>
                        <a:t>2406</a:t>
                      </a:r>
                    </a:p>
                  </a:txBody>
                  <a:tcPr marL="68580" marR="68580" marT="0" marB="0" anchor="ctr"/>
                </a:tc>
                <a:extLst>
                  <a:ext uri="{0D108BD9-81ED-4DB2-BD59-A6C34878D82A}">
                    <a16:rowId xmlns:a16="http://schemas.microsoft.com/office/drawing/2014/main" val="947035096"/>
                  </a:ext>
                </a:extLst>
              </a:tr>
              <a:tr h="475656">
                <a:tc>
                  <a:txBody>
                    <a:bodyPr/>
                    <a:lstStyle/>
                    <a:p>
                      <a:pPr algn="ctr">
                        <a:buNone/>
                      </a:pPr>
                      <a:r>
                        <a:rPr lang="en-US" sz="2000" err="1">
                          <a:solidFill>
                            <a:srgbClr val="FFFFFF"/>
                          </a:solidFill>
                          <a:effectLst/>
                        </a:rPr>
                        <a:t>Ķīmija</a:t>
                      </a:r>
                      <a:endParaRPr lang="en-US" sz="2000">
                        <a:solidFill>
                          <a:srgbClr val="FFFFFF"/>
                        </a:solidFill>
                        <a:effectLst/>
                      </a:endParaRPr>
                    </a:p>
                  </a:txBody>
                  <a:tcPr marL="68580" marR="68580" marT="0" marB="0" anchor="ctr"/>
                </a:tc>
                <a:tc>
                  <a:txBody>
                    <a:bodyPr/>
                    <a:lstStyle/>
                    <a:p>
                      <a:pPr algn="ctr">
                        <a:buNone/>
                      </a:pPr>
                      <a:endParaRPr lang="en-US" sz="2000">
                        <a:solidFill>
                          <a:srgbClr val="664690"/>
                        </a:solidFill>
                        <a:effectLst/>
                      </a:endParaRPr>
                    </a:p>
                  </a:txBody>
                  <a:tcPr marL="68580" marR="68580" marT="0" marB="0" anchor="ctr"/>
                </a:tc>
                <a:tc>
                  <a:txBody>
                    <a:bodyPr/>
                    <a:lstStyle/>
                    <a:p>
                      <a:pPr algn="ctr">
                        <a:buNone/>
                      </a:pPr>
                      <a:r>
                        <a:rPr lang="en-US" sz="2000">
                          <a:solidFill>
                            <a:srgbClr val="664690"/>
                          </a:solidFill>
                          <a:effectLst/>
                        </a:rPr>
                        <a:t>2045</a:t>
                      </a:r>
                    </a:p>
                  </a:txBody>
                  <a:tcPr marL="68580" marR="68580" marT="0" marB="0" anchor="ctr"/>
                </a:tc>
                <a:extLst>
                  <a:ext uri="{0D108BD9-81ED-4DB2-BD59-A6C34878D82A}">
                    <a16:rowId xmlns:a16="http://schemas.microsoft.com/office/drawing/2014/main" val="2724581199"/>
                  </a:ext>
                </a:extLst>
              </a:tr>
              <a:tr h="475656">
                <a:tc>
                  <a:txBody>
                    <a:bodyPr/>
                    <a:lstStyle/>
                    <a:p>
                      <a:pPr algn="ctr">
                        <a:buNone/>
                      </a:pPr>
                      <a:r>
                        <a:rPr lang="lv-LV" sz="2000">
                          <a:solidFill>
                            <a:srgbClr val="FFFFFF"/>
                          </a:solidFill>
                          <a:effectLst/>
                        </a:rPr>
                        <a:t>Bioloģija</a:t>
                      </a:r>
                    </a:p>
                  </a:txBody>
                  <a:tcPr marL="68580" marR="68580" marT="0" marB="0" anchor="ctr"/>
                </a:tc>
                <a:tc>
                  <a:txBody>
                    <a:bodyPr/>
                    <a:lstStyle/>
                    <a:p>
                      <a:pPr algn="ctr">
                        <a:buNone/>
                      </a:pPr>
                      <a:endParaRPr lang="en-US" sz="2000">
                        <a:solidFill>
                          <a:srgbClr val="664690"/>
                        </a:solidFill>
                        <a:effectLst/>
                      </a:endParaRPr>
                    </a:p>
                  </a:txBody>
                  <a:tcPr marL="68580" marR="68580" marT="0" marB="0" anchor="ctr"/>
                </a:tc>
                <a:tc>
                  <a:txBody>
                    <a:bodyPr/>
                    <a:lstStyle/>
                    <a:p>
                      <a:pPr algn="ctr">
                        <a:buNone/>
                      </a:pPr>
                      <a:r>
                        <a:rPr lang="en-US" sz="2000">
                          <a:solidFill>
                            <a:srgbClr val="664690"/>
                          </a:solidFill>
                          <a:effectLst/>
                        </a:rPr>
                        <a:t>5446</a:t>
                      </a:r>
                    </a:p>
                  </a:txBody>
                  <a:tcPr marL="68580" marR="68580" marT="0" marB="0" anchor="ctr"/>
                </a:tc>
                <a:extLst>
                  <a:ext uri="{0D108BD9-81ED-4DB2-BD59-A6C34878D82A}">
                    <a16:rowId xmlns:a16="http://schemas.microsoft.com/office/drawing/2014/main" val="437958131"/>
                  </a:ext>
                </a:extLst>
              </a:tr>
              <a:tr h="475656">
                <a:tc>
                  <a:txBody>
                    <a:bodyPr/>
                    <a:lstStyle/>
                    <a:p>
                      <a:pPr algn="ctr">
                        <a:buNone/>
                      </a:pPr>
                      <a:r>
                        <a:rPr lang="en-US" sz="2000" err="1">
                          <a:solidFill>
                            <a:srgbClr val="FFFFFF"/>
                          </a:solidFill>
                          <a:effectLst/>
                        </a:rPr>
                        <a:t>Dabaszinības</a:t>
                      </a:r>
                      <a:endParaRPr lang="en-US" sz="2000">
                        <a:solidFill>
                          <a:srgbClr val="FFFFFF"/>
                        </a:solidFill>
                        <a:effectLst/>
                      </a:endParaRPr>
                    </a:p>
                  </a:txBody>
                  <a:tcPr marL="68580" marR="68580" marT="0" marB="0" anchor="ctr"/>
                </a:tc>
                <a:tc>
                  <a:txBody>
                    <a:bodyPr/>
                    <a:lstStyle/>
                    <a:p>
                      <a:pPr algn="ctr">
                        <a:buNone/>
                      </a:pPr>
                      <a:endParaRPr lang="en-US" sz="2000">
                        <a:solidFill>
                          <a:srgbClr val="664690"/>
                        </a:solidFill>
                        <a:effectLst/>
                      </a:endParaRPr>
                    </a:p>
                  </a:txBody>
                  <a:tcPr marL="68580" marR="68580" marT="0" marB="0" anchor="ctr"/>
                </a:tc>
                <a:tc>
                  <a:txBody>
                    <a:bodyPr/>
                    <a:lstStyle/>
                    <a:p>
                      <a:pPr algn="ctr">
                        <a:buNone/>
                      </a:pPr>
                      <a:r>
                        <a:rPr lang="en-US" sz="2000">
                          <a:solidFill>
                            <a:srgbClr val="664690"/>
                          </a:solidFill>
                          <a:effectLst/>
                        </a:rPr>
                        <a:t>2320</a:t>
                      </a:r>
                    </a:p>
                  </a:txBody>
                  <a:tcPr marL="68580" marR="68580" marT="0" marB="0" anchor="ctr"/>
                </a:tc>
                <a:extLst>
                  <a:ext uri="{0D108BD9-81ED-4DB2-BD59-A6C34878D82A}">
                    <a16:rowId xmlns:a16="http://schemas.microsoft.com/office/drawing/2014/main" val="2776736005"/>
                  </a:ext>
                </a:extLst>
              </a:tr>
            </a:tbl>
          </a:graphicData>
        </a:graphic>
      </p:graphicFrame>
    </p:spTree>
    <p:extLst>
      <p:ext uri="{BB962C8B-B14F-4D97-AF65-F5344CB8AC3E}">
        <p14:creationId xmlns:p14="http://schemas.microsoft.com/office/powerpoint/2010/main" val="2124320724"/>
      </p:ext>
    </p:extLst>
  </p:cSld>
  <p:clrMapOvr>
    <a:masterClrMapping/>
  </p:clrMapOvr>
</p:sld>
</file>

<file path=ppt/theme/theme1.xml><?xml version="1.0" encoding="utf-8"?>
<a:theme xmlns:a="http://schemas.openxmlformats.org/drawingml/2006/main" name="Office Theme">
  <a:themeElements>
    <a:clrScheme name="Custom 1">
      <a:dk1>
        <a:srgbClr val="664690"/>
      </a:dk1>
      <a:lt1>
        <a:srgbClr val="FFFFFF"/>
      </a:lt1>
      <a:dk2>
        <a:srgbClr val="00B2BB"/>
      </a:dk2>
      <a:lt2>
        <a:srgbClr val="FFFFFF"/>
      </a:lt2>
      <a:accent1>
        <a:srgbClr val="664690"/>
      </a:accent1>
      <a:accent2>
        <a:srgbClr val="00B2BB"/>
      </a:accent2>
      <a:accent3>
        <a:srgbClr val="A391BC"/>
      </a:accent3>
      <a:accent4>
        <a:srgbClr val="C2B5D3"/>
      </a:accent4>
      <a:accent5>
        <a:srgbClr val="E0DAE9"/>
      </a:accent5>
      <a:accent6>
        <a:srgbClr val="EFECF3"/>
      </a:accent6>
      <a:hlink>
        <a:srgbClr val="00B2BB"/>
      </a:hlink>
      <a:folHlink>
        <a:srgbClr val="00B2BB"/>
      </a:folHlink>
    </a:clrScheme>
    <a:fontScheme name="Custom 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e8bca77-b2e7-42db-897d-d687a288fea5" xsi:nil="true"/>
    <lcf76f155ced4ddcb4097134ff3c332f xmlns="271e58d3-8be8-46da-a337-e3181bd8958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43EA7B7C982C434B90EAEA5CF82F0B50" ma:contentTypeVersion="12" ma:contentTypeDescription="Izveidot jaunu dokumentu." ma:contentTypeScope="" ma:versionID="c14effcd953ca18c9d5904e245f8e959">
  <xsd:schema xmlns:xsd="http://www.w3.org/2001/XMLSchema" xmlns:xs="http://www.w3.org/2001/XMLSchema" xmlns:p="http://schemas.microsoft.com/office/2006/metadata/properties" xmlns:ns2="271e58d3-8be8-46da-a337-e3181bd89581" xmlns:ns3="8e8bca77-b2e7-42db-897d-d687a288fea5" targetNamespace="http://schemas.microsoft.com/office/2006/metadata/properties" ma:root="true" ma:fieldsID="9994a957af31c531c7db261e3e5a21ec" ns2:_="" ns3:_="">
    <xsd:import namespace="271e58d3-8be8-46da-a337-e3181bd89581"/>
    <xsd:import namespace="8e8bca77-b2e7-42db-897d-d687a288fe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e58d3-8be8-46da-a337-e3181bd895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ttēlu atzīmes" ma:readOnly="false" ma:fieldId="{5cf76f15-5ced-4ddc-b409-7134ff3c332f}" ma:taxonomyMulti="true" ma:sspId="bd8549b7-dcd1-42e7-8754-3ea81710bb6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8bca77-b2e7-42db-897d-d687a288fe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386ec2f-c2d9-404a-beb6-8be19f021dcf}" ma:internalName="TaxCatchAll" ma:showField="CatchAllData" ma:web="8e8bca77-b2e7-42db-897d-d687a288fe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42C374-68CB-4B3F-AF37-141DAAD65E98}">
  <ds:schemaRefs>
    <ds:schemaRef ds:uri="271e58d3-8be8-46da-a337-e3181bd89581"/>
    <ds:schemaRef ds:uri="8e8bca77-b2e7-42db-897d-d687a288fe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730D087-2E25-42D9-9743-9803B7E2524A}">
  <ds:schemaRefs>
    <ds:schemaRef ds:uri="271e58d3-8be8-46da-a337-e3181bd89581"/>
    <ds:schemaRef ds:uri="8e8bca77-b2e7-42db-897d-d687a288fe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9090B9-D811-4A8A-9911-D5C2E4EB7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121</TotalTime>
  <Words>1274</Words>
  <Application>Microsoft Office PowerPoint</Application>
  <PresentationFormat>Platekrāna</PresentationFormat>
  <Paragraphs>181</Paragraphs>
  <Slides>22</Slides>
  <Notes>3</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22</vt:i4>
      </vt:variant>
    </vt:vector>
  </HeadingPairs>
  <TitlesOfParts>
    <vt:vector size="29" baseType="lpstr">
      <vt:lpstr>Arial</vt:lpstr>
      <vt:lpstr>Arial,Sans-Serif</vt:lpstr>
      <vt:lpstr>Calibri</vt:lpstr>
      <vt:lpstr>Trebuchet MS</vt:lpstr>
      <vt:lpstr>Verdana</vt:lpstr>
      <vt:lpstr>Wingdings</vt:lpstr>
      <vt:lpstr>Office Theme</vt:lpstr>
      <vt:lpstr>Atbalsts, gatavojoties  valsts pārbaudes darbiem  2025./2026. mācību gadā</vt:lpstr>
      <vt:lpstr>Ikdienas mācīšanās un valsts pārbaudes darbi</vt:lpstr>
      <vt:lpstr>Valsts pārbaudes darbu veidi No 2022./2023. m.g. Latvijā ieviesta jaunajiem izglītības standartiem atbilstoša valsts pārbaudes darbu sistēma</vt:lpstr>
      <vt:lpstr>Komunikācija par valsts pārbaudes darbiem (VPD) 2025./2026. m.g.</vt:lpstr>
      <vt:lpstr>PowerPoint prezentācija</vt:lpstr>
      <vt:lpstr>Kas nepieciešams, lai 9. klases skolēns   2025./2026. m.g. saņemtu apliecību par pamatizglītību</vt:lpstr>
      <vt:lpstr>PowerPoint prezentācija</vt:lpstr>
      <vt:lpstr>PowerPoint prezentācija</vt:lpstr>
      <vt:lpstr>Pieteikušos kārtotāju skaits  9. klases valsts pārbaudes darbiem un  vidējās izglītības optimālā līmeņa eksāmeniem</vt:lpstr>
      <vt:lpstr>Kas nepieciešams, lai 12. klases skolēns  2025./2026. m.g. saņemtu atestātu par vispārējo vidējo izglītību </vt:lpstr>
      <vt:lpstr>Valsts pārbaudes darbu "komplekta" variantu piemēri  12. klases skolēnam 2025./2026. m.g. vispārējās vidējās izgītības iegūšanai</vt:lpstr>
      <vt:lpstr>Centralizētais eksāmens dabaszinātņu jomā </vt:lpstr>
      <vt:lpstr>Centralizētais eksāmens dabaszinātņu jomā </vt:lpstr>
      <vt:lpstr>Atbalsts skolēniem un vecākiem,  gatavojoties centralizētajam eksāmenam dabaszinātņu jomā</vt:lpstr>
      <vt:lpstr>Dabaszinātņu jomas diagnosticējošie darbi  skolo.lv</vt:lpstr>
      <vt:lpstr>Atbalsts skolēniem un vecākiem, gatavojoties visiem  valsts pārbaudes darbiem</vt:lpstr>
      <vt:lpstr>PowerPoint prezentācija</vt:lpstr>
      <vt:lpstr>PowerPoint prezentācija</vt:lpstr>
      <vt:lpstr>Valsts pārbaudes darbu sadaļa  www.viaa.gov.lv </vt:lpstr>
      <vt:lpstr>Atbalsts pedagogiem,  gatavojoties valsts pārbaudes darbiem</vt:lpstr>
      <vt:lpstr>VIAA atbalsta dienests</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NOSAUKUMS</dc:title>
  <dc:creator>Egita Diure</dc:creator>
  <cp:lastModifiedBy>Jana Veinberga</cp:lastModifiedBy>
  <cp:revision>7</cp:revision>
  <dcterms:modified xsi:type="dcterms:W3CDTF">2026-03-25T09:36:05Z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0x01010043EA7B7C982C434B90EAEA5CF82F0B50</vt:lpwstr>
  </property>
  <property fmtid="{D5CDD505-2E9C-101B-9397-08002B2CF9AE}" pid="3" name="MediaServiceImageTags">
    <vt:lpwstr/>
  </property>
</Properties>
</file>